
<file path=[Content_Types].xml><?xml version="1.0" encoding="utf-8"?>
<Types xmlns="http://schemas.openxmlformats.org/package/2006/content-types">
  <Default Extension="fntdata" ContentType="application/x-fontdata"/>
  <Default Extension="gif" ContentType="image/gif"/>
  <Default Extension="jpeg" ContentType="image/jpeg"/>
  <Default Extension="mp3" ContentType="audio/mpeg"/>
  <Default Extension="png" ContentType="image/png"/>
  <Default Extension="rels" ContentType="application/vnd.openxmlformats-package.relationships+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 id="2147483684" r:id="rId2"/>
  </p:sldMasterIdLst>
  <p:notesMasterIdLst>
    <p:notesMasterId r:id="rId56"/>
  </p:notesMasterIdLst>
  <p:sldIdLst>
    <p:sldId id="256" r:id="rId3"/>
    <p:sldId id="275" r:id="rId4"/>
    <p:sldId id="265" r:id="rId5"/>
    <p:sldId id="294" r:id="rId6"/>
    <p:sldId id="330" r:id="rId7"/>
    <p:sldId id="295" r:id="rId8"/>
    <p:sldId id="296" r:id="rId9"/>
    <p:sldId id="297" r:id="rId10"/>
    <p:sldId id="259" r:id="rId11"/>
    <p:sldId id="299" r:id="rId12"/>
    <p:sldId id="298" r:id="rId13"/>
    <p:sldId id="301" r:id="rId14"/>
    <p:sldId id="300" r:id="rId15"/>
    <p:sldId id="292" r:id="rId16"/>
    <p:sldId id="303" r:id="rId17"/>
    <p:sldId id="304" r:id="rId18"/>
    <p:sldId id="305" r:id="rId19"/>
    <p:sldId id="266" r:id="rId20"/>
    <p:sldId id="306" r:id="rId21"/>
    <p:sldId id="307" r:id="rId22"/>
    <p:sldId id="308" r:id="rId23"/>
    <p:sldId id="309" r:id="rId24"/>
    <p:sldId id="311" r:id="rId25"/>
    <p:sldId id="310" r:id="rId26"/>
    <p:sldId id="313" r:id="rId27"/>
    <p:sldId id="338" r:id="rId28"/>
    <p:sldId id="312" r:id="rId29"/>
    <p:sldId id="315" r:id="rId30"/>
    <p:sldId id="316" r:id="rId31"/>
    <p:sldId id="317" r:id="rId32"/>
    <p:sldId id="314" r:id="rId33"/>
    <p:sldId id="318" r:id="rId34"/>
    <p:sldId id="320" r:id="rId35"/>
    <p:sldId id="321" r:id="rId36"/>
    <p:sldId id="324" r:id="rId37"/>
    <p:sldId id="325" r:id="rId38"/>
    <p:sldId id="326" r:id="rId39"/>
    <p:sldId id="328" r:id="rId40"/>
    <p:sldId id="329" r:id="rId41"/>
    <p:sldId id="264" r:id="rId42"/>
    <p:sldId id="258" r:id="rId43"/>
    <p:sldId id="257" r:id="rId44"/>
    <p:sldId id="260" r:id="rId45"/>
    <p:sldId id="336" r:id="rId46"/>
    <p:sldId id="332" r:id="rId47"/>
    <p:sldId id="333" r:id="rId48"/>
    <p:sldId id="334" r:id="rId49"/>
    <p:sldId id="335" r:id="rId50"/>
    <p:sldId id="261" r:id="rId51"/>
    <p:sldId id="262" r:id="rId52"/>
    <p:sldId id="337" r:id="rId53"/>
    <p:sldId id="331" r:id="rId54"/>
    <p:sldId id="293" r:id="rId55"/>
  </p:sldIdLst>
  <p:sldSz cx="9144000" cy="5143500" type="screen16x9"/>
  <p:notesSz cx="6858000" cy="9144000"/>
  <p:embeddedFontLst>
    <p:embeddedFont>
      <p:font typeface="等线" panose="02010600030101010101" pitchFamily="2" charset="-122"/>
      <p:regular r:id="rId57"/>
      <p:bold r:id="rId58"/>
    </p:embeddedFont>
    <p:embeddedFont>
      <p:font typeface=".VnTime" panose="020B7200000000000000" pitchFamily="34" charset="0"/>
      <p:regular r:id="rId59"/>
      <p:bold r:id="rId60"/>
      <p:italic r:id="rId61"/>
      <p:boldItalic r:id="rId62"/>
    </p:embeddedFont>
    <p:embeddedFont>
      <p:font typeface="Archivo Black" panose="020B0604020202020204" charset="0"/>
      <p:regular r:id="rId63"/>
    </p:embeddedFont>
    <p:embeddedFont>
      <p:font typeface="Baloo 2" panose="020B0604020202020204" charset="0"/>
      <p:regular r:id="rId64"/>
      <p:bold r:id="rId65"/>
    </p:embeddedFont>
    <p:embeddedFont>
      <p:font typeface="Calibri" panose="020F0502020204030204" pitchFamily="34" charset="0"/>
      <p:regular r:id="rId66"/>
      <p:bold r:id="rId67"/>
      <p:italic r:id="rId68"/>
      <p:boldItalic r:id="rId69"/>
    </p:embeddedFont>
    <p:embeddedFont>
      <p:font typeface="Calibri Light" panose="020F0302020204030204" pitchFamily="34" charset="0"/>
      <p:regular r:id="rId70"/>
      <p:italic r:id="rId71"/>
    </p:embeddedFont>
    <p:embeddedFont>
      <p:font typeface="Fira Sans Extra Condensed" panose="020B0503050000020004" pitchFamily="34" charset="0"/>
      <p:regular r:id="rId72"/>
      <p:bold r:id="rId73"/>
    </p:embeddedFont>
    <p:embeddedFont>
      <p:font typeface="Gorditas" panose="020B0604020202020204" charset="0"/>
      <p:regular r:id="rId74"/>
      <p:bold r:id="rId75"/>
    </p:embeddedFont>
    <p:embeddedFont>
      <p:font typeface="Roboto" panose="02000000000000000000" pitchFamily="2" charset="0"/>
      <p:regular r:id="rId76"/>
      <p:bold r:id="rId77"/>
      <p:italic r:id="rId78"/>
      <p:boldItalic r:id="rId79"/>
    </p:embeddedFont>
    <p:embeddedFont>
      <p:font typeface="Varela" panose="020B0604020202020204" charset="0"/>
      <p:regular r:id="rId8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58BB46B-6FB6-4C63-A48A-19241318382A}">
  <a:tblStyle styleId="{C58BB46B-6FB6-4C63-A48A-19241318382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0" d="100"/>
          <a:sy n="100" d="100"/>
        </p:scale>
        <p:origin x="316" y="5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7.fntdata"/><Relationship Id="rId68" Type="http://schemas.openxmlformats.org/officeDocument/2006/relationships/font" Target="fonts/font12.fntdata"/><Relationship Id="rId84" Type="http://schemas.openxmlformats.org/officeDocument/2006/relationships/tableStyles" Target="tableStyles.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font" Target="fonts/font2.fntdata"/><Relationship Id="rId74" Type="http://schemas.openxmlformats.org/officeDocument/2006/relationships/font" Target="fonts/font18.fntdata"/><Relationship Id="rId79" Type="http://schemas.openxmlformats.org/officeDocument/2006/relationships/font" Target="fonts/font23.fntdata"/><Relationship Id="rId5" Type="http://schemas.openxmlformats.org/officeDocument/2006/relationships/slide" Target="slides/slide3.xml"/><Relationship Id="rId61" Type="http://schemas.openxmlformats.org/officeDocument/2006/relationships/font" Target="fonts/font5.fntdata"/><Relationship Id="rId82" Type="http://schemas.openxmlformats.org/officeDocument/2006/relationships/viewProps" Target="viewProps.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notesMaster" Target="notesMasters/notesMaster1.xml"/><Relationship Id="rId64" Type="http://schemas.openxmlformats.org/officeDocument/2006/relationships/font" Target="fonts/font8.fntdata"/><Relationship Id="rId69" Type="http://schemas.openxmlformats.org/officeDocument/2006/relationships/font" Target="fonts/font13.fntdata"/><Relationship Id="rId77" Type="http://schemas.openxmlformats.org/officeDocument/2006/relationships/font" Target="fonts/font21.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6.fntdata"/><Relationship Id="rId80" Type="http://schemas.openxmlformats.org/officeDocument/2006/relationships/font" Target="fonts/font24.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3.fntdata"/><Relationship Id="rId67" Type="http://schemas.openxmlformats.org/officeDocument/2006/relationships/font" Target="fonts/font11.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6.fntdata"/><Relationship Id="rId70" Type="http://schemas.openxmlformats.org/officeDocument/2006/relationships/font" Target="fonts/font14.fntdata"/><Relationship Id="rId75" Type="http://schemas.openxmlformats.org/officeDocument/2006/relationships/font" Target="fonts/font19.fntdata"/><Relationship Id="rId83"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1.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4.fntdata"/><Relationship Id="rId65" Type="http://schemas.openxmlformats.org/officeDocument/2006/relationships/font" Target="fonts/font9.fntdata"/><Relationship Id="rId73" Type="http://schemas.openxmlformats.org/officeDocument/2006/relationships/font" Target="fonts/font17.fntdata"/><Relationship Id="rId78" Type="http://schemas.openxmlformats.org/officeDocument/2006/relationships/font" Target="fonts/font22.fntdata"/><Relationship Id="rId81"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20.fntdata"/><Relationship Id="rId7" Type="http://schemas.openxmlformats.org/officeDocument/2006/relationships/slide" Target="slides/slide5.xml"/><Relationship Id="rId71" Type="http://schemas.openxmlformats.org/officeDocument/2006/relationships/font" Target="fonts/font15.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10.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35"/>
        <p:cNvGrpSpPr/>
        <p:nvPr/>
      </p:nvGrpSpPr>
      <p:grpSpPr>
        <a:xfrm>
          <a:off x="0" y="0"/>
          <a:ext cx="0" cy="0"/>
          <a:chOff x="0" y="0"/>
          <a:chExt cx="0" cy="0"/>
        </a:xfrm>
      </p:grpSpPr>
      <p:sp>
        <p:nvSpPr>
          <p:cNvPr id="7336" name="Google Shape;7336;g13dd05a769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37" name="Google Shape;7337;g13dd05a769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2101771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5442904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897849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8607150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46105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1121940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1479983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08"/>
        <p:cNvGrpSpPr/>
        <p:nvPr/>
      </p:nvGrpSpPr>
      <p:grpSpPr>
        <a:xfrm>
          <a:off x="0" y="0"/>
          <a:ext cx="0" cy="0"/>
          <a:chOff x="0" y="0"/>
          <a:chExt cx="0" cy="0"/>
        </a:xfrm>
      </p:grpSpPr>
      <p:sp>
        <p:nvSpPr>
          <p:cNvPr id="7609" name="Google Shape;7609;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10" name="Google Shape;7610;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017421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14"/>
        <p:cNvGrpSpPr/>
        <p:nvPr/>
      </p:nvGrpSpPr>
      <p:grpSpPr>
        <a:xfrm>
          <a:off x="0" y="0"/>
          <a:ext cx="0" cy="0"/>
          <a:chOff x="0" y="0"/>
          <a:chExt cx="0" cy="0"/>
        </a:xfrm>
      </p:grpSpPr>
      <p:sp>
        <p:nvSpPr>
          <p:cNvPr id="7815" name="Google Shape;7815;gd362d286f3_1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16" name="Google Shape;7816;gd362d286f3_1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075705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43"/>
        <p:cNvGrpSpPr/>
        <p:nvPr/>
      </p:nvGrpSpPr>
      <p:grpSpPr>
        <a:xfrm>
          <a:off x="0" y="0"/>
          <a:ext cx="0" cy="0"/>
          <a:chOff x="0" y="0"/>
          <a:chExt cx="0" cy="0"/>
        </a:xfrm>
      </p:grpSpPr>
      <p:sp>
        <p:nvSpPr>
          <p:cNvPr id="8444" name="Google Shape;8444;gd362d286f3_1_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45" name="Google Shape;8445;gd362d286f3_1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637869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5047807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14"/>
        <p:cNvGrpSpPr/>
        <p:nvPr/>
      </p:nvGrpSpPr>
      <p:grpSpPr>
        <a:xfrm>
          <a:off x="0" y="0"/>
          <a:ext cx="0" cy="0"/>
          <a:chOff x="0" y="0"/>
          <a:chExt cx="0" cy="0"/>
        </a:xfrm>
      </p:grpSpPr>
      <p:sp>
        <p:nvSpPr>
          <p:cNvPr id="7815" name="Google Shape;7815;gd362d286f3_1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16" name="Google Shape;7816;gd362d286f3_1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9621451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463566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180531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633459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14"/>
        <p:cNvGrpSpPr/>
        <p:nvPr/>
      </p:nvGrpSpPr>
      <p:grpSpPr>
        <a:xfrm>
          <a:off x="0" y="0"/>
          <a:ext cx="0" cy="0"/>
          <a:chOff x="0" y="0"/>
          <a:chExt cx="0" cy="0"/>
        </a:xfrm>
      </p:grpSpPr>
      <p:sp>
        <p:nvSpPr>
          <p:cNvPr id="7815" name="Google Shape;7815;gd362d286f3_1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16" name="Google Shape;7816;gd362d286f3_1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5941342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3562300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340354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04147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2838840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14"/>
        <p:cNvGrpSpPr/>
        <p:nvPr/>
      </p:nvGrpSpPr>
      <p:grpSpPr>
        <a:xfrm>
          <a:off x="0" y="0"/>
          <a:ext cx="0" cy="0"/>
          <a:chOff x="0" y="0"/>
          <a:chExt cx="0" cy="0"/>
        </a:xfrm>
      </p:grpSpPr>
      <p:sp>
        <p:nvSpPr>
          <p:cNvPr id="7815" name="Google Shape;7815;gd362d286f3_1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16" name="Google Shape;7816;gd362d286f3_1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6300333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383048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3619115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965027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08"/>
        <p:cNvGrpSpPr/>
        <p:nvPr/>
      </p:nvGrpSpPr>
      <p:grpSpPr>
        <a:xfrm>
          <a:off x="0" y="0"/>
          <a:ext cx="0" cy="0"/>
          <a:chOff x="0" y="0"/>
          <a:chExt cx="0" cy="0"/>
        </a:xfrm>
      </p:grpSpPr>
      <p:sp>
        <p:nvSpPr>
          <p:cNvPr id="7609" name="Google Shape;7609;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10" name="Google Shape;7610;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5943276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2488128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5942902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8601072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43"/>
        <p:cNvGrpSpPr/>
        <p:nvPr/>
      </p:nvGrpSpPr>
      <p:grpSpPr>
        <a:xfrm>
          <a:off x="0" y="0"/>
          <a:ext cx="0" cy="0"/>
          <a:chOff x="0" y="0"/>
          <a:chExt cx="0" cy="0"/>
        </a:xfrm>
      </p:grpSpPr>
      <p:sp>
        <p:nvSpPr>
          <p:cNvPr id="8444" name="Google Shape;8444;gd362d286f3_1_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45" name="Google Shape;8445;gd362d286f3_1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7563551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495609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43"/>
        <p:cNvGrpSpPr/>
        <p:nvPr/>
      </p:nvGrpSpPr>
      <p:grpSpPr>
        <a:xfrm>
          <a:off x="0" y="0"/>
          <a:ext cx="0" cy="0"/>
          <a:chOff x="0" y="0"/>
          <a:chExt cx="0" cy="0"/>
        </a:xfrm>
      </p:grpSpPr>
      <p:sp>
        <p:nvSpPr>
          <p:cNvPr id="8444" name="Google Shape;8444;gd362d286f3_1_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45" name="Google Shape;8445;gd362d286f3_1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4687752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156037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4310832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5840809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3"/>
        <p:cNvGrpSpPr/>
        <p:nvPr/>
      </p:nvGrpSpPr>
      <p:grpSpPr>
        <a:xfrm>
          <a:off x="0" y="0"/>
          <a:ext cx="0" cy="0"/>
          <a:chOff x="0" y="0"/>
          <a:chExt cx="0" cy="0"/>
        </a:xfrm>
      </p:grpSpPr>
      <p:sp>
        <p:nvSpPr>
          <p:cNvPr id="7794" name="Google Shape;7794;gd362d286f3_1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5" name="Google Shape;7795;gd362d286f3_1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862461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43"/>
        <p:cNvGrpSpPr/>
        <p:nvPr/>
      </p:nvGrpSpPr>
      <p:grpSpPr>
        <a:xfrm>
          <a:off x="0" y="0"/>
          <a:ext cx="0" cy="0"/>
          <a:chOff x="0" y="0"/>
          <a:chExt cx="0" cy="0"/>
        </a:xfrm>
      </p:grpSpPr>
      <p:sp>
        <p:nvSpPr>
          <p:cNvPr id="8444" name="Google Shape;8444;gd362d286f3_1_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45" name="Google Shape;8445;gd362d286f3_1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2903744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08"/>
        <p:cNvGrpSpPr/>
        <p:nvPr/>
      </p:nvGrpSpPr>
      <p:grpSpPr>
        <a:xfrm>
          <a:off x="0" y="0"/>
          <a:ext cx="0" cy="0"/>
          <a:chOff x="0" y="0"/>
          <a:chExt cx="0" cy="0"/>
        </a:xfrm>
      </p:grpSpPr>
      <p:sp>
        <p:nvSpPr>
          <p:cNvPr id="7609" name="Google Shape;7609;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10" name="Google Shape;7610;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mt="50000"/>
          </a:blip>
          <a:stretch>
            <a:fillRect/>
          </a:stretch>
        </p:blipFill>
        <p:spPr>
          <a:xfrm>
            <a:off x="25" y="0"/>
            <a:ext cx="9144000" cy="5143500"/>
          </a:xfrm>
          <a:prstGeom prst="rect">
            <a:avLst/>
          </a:prstGeom>
          <a:noFill/>
          <a:ln>
            <a:noFill/>
          </a:ln>
        </p:spPr>
      </p:pic>
      <p:sp>
        <p:nvSpPr>
          <p:cNvPr id="10" name="Google Shape;10;p2"/>
          <p:cNvSpPr txBox="1">
            <a:spLocks noGrp="1"/>
          </p:cNvSpPr>
          <p:nvPr>
            <p:ph type="ctrTitle"/>
          </p:nvPr>
        </p:nvSpPr>
        <p:spPr>
          <a:xfrm rot="-456520">
            <a:off x="4927619" y="460249"/>
            <a:ext cx="2834456" cy="2459474"/>
          </a:xfrm>
          <a:prstGeom prst="rect">
            <a:avLst/>
          </a:prstGeom>
          <a:effectLst>
            <a:outerShdw dist="38100" dir="3000000" algn="bl" rotWithShape="0">
              <a:schemeClr val="dk1"/>
            </a:outerShdw>
          </a:effectLst>
        </p:spPr>
        <p:txBody>
          <a:bodyPr spcFirstLastPara="1" wrap="square" lIns="91425" tIns="91425" rIns="91425" bIns="91425" anchor="ctr" anchorCtr="0">
            <a:noAutofit/>
          </a:bodyPr>
          <a:lstStyle>
            <a:lvl1pPr lvl="0">
              <a:lnSpc>
                <a:spcPct val="80000"/>
              </a:lnSpc>
              <a:spcBef>
                <a:spcPts val="0"/>
              </a:spcBef>
              <a:spcAft>
                <a:spcPts val="0"/>
              </a:spcAft>
              <a:buClr>
                <a:srgbClr val="191919"/>
              </a:buClr>
              <a:buSzPts val="5200"/>
              <a:buNone/>
              <a:defRPr sz="43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txBox="1">
            <a:spLocks noGrp="1"/>
          </p:cNvSpPr>
          <p:nvPr>
            <p:ph type="subTitle" idx="1"/>
          </p:nvPr>
        </p:nvSpPr>
        <p:spPr>
          <a:xfrm rot="-460815">
            <a:off x="4692822" y="2993378"/>
            <a:ext cx="3701606" cy="274253"/>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solidFill>
                  <a:srgbClr val="FFFFFF"/>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2" name="Google Shape;12;p2"/>
          <p:cNvSpPr/>
          <p:nvPr/>
        </p:nvSpPr>
        <p:spPr>
          <a:xfrm>
            <a:off x="-75" y="4777800"/>
            <a:ext cx="9144000" cy="365700"/>
          </a:xfrm>
          <a:prstGeom prst="rect">
            <a:avLst/>
          </a:prstGeom>
          <a:solidFill>
            <a:srgbClr val="FD5204">
              <a:alpha val="30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13;p2"/>
          <p:cNvGrpSpPr/>
          <p:nvPr/>
        </p:nvGrpSpPr>
        <p:grpSpPr>
          <a:xfrm>
            <a:off x="-48075" y="4782959"/>
            <a:ext cx="9270275" cy="497008"/>
            <a:chOff x="-48075" y="4782959"/>
            <a:chExt cx="9270275" cy="497008"/>
          </a:xfrm>
        </p:grpSpPr>
        <p:grpSp>
          <p:nvGrpSpPr>
            <p:cNvPr id="14" name="Google Shape;14;p2"/>
            <p:cNvGrpSpPr/>
            <p:nvPr/>
          </p:nvGrpSpPr>
          <p:grpSpPr>
            <a:xfrm rot="-7200044">
              <a:off x="439048" y="4981287"/>
              <a:ext cx="295269" cy="219945"/>
              <a:chOff x="318975" y="5094014"/>
              <a:chExt cx="295275" cy="219950"/>
            </a:xfrm>
          </p:grpSpPr>
          <p:sp>
            <p:nvSpPr>
              <p:cNvPr id="15" name="Google Shape;15;p2"/>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19;p2"/>
            <p:cNvGrpSpPr/>
            <p:nvPr/>
          </p:nvGrpSpPr>
          <p:grpSpPr>
            <a:xfrm>
              <a:off x="-48075" y="4801701"/>
              <a:ext cx="230300" cy="257700"/>
              <a:chOff x="-126275" y="4801964"/>
              <a:chExt cx="230300" cy="257700"/>
            </a:xfrm>
          </p:grpSpPr>
          <p:sp>
            <p:nvSpPr>
              <p:cNvPr id="20" name="Google Shape;20;p2"/>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27;p2"/>
            <p:cNvGrpSpPr/>
            <p:nvPr/>
          </p:nvGrpSpPr>
          <p:grpSpPr>
            <a:xfrm>
              <a:off x="336675" y="5042214"/>
              <a:ext cx="73475" cy="73575"/>
              <a:chOff x="281850" y="5028189"/>
              <a:chExt cx="73475" cy="73575"/>
            </a:xfrm>
          </p:grpSpPr>
          <p:sp>
            <p:nvSpPr>
              <p:cNvPr id="28" name="Google Shape;28;p2"/>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 name="Google Shape;30;p2"/>
            <p:cNvSpPr/>
            <p:nvPr/>
          </p:nvSpPr>
          <p:spPr>
            <a:xfrm rot="-9900040">
              <a:off x="252828" y="4858445"/>
              <a:ext cx="153045" cy="166795"/>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587950" y="4891426"/>
              <a:ext cx="36750" cy="25"/>
            </a:xfrm>
            <a:custGeom>
              <a:avLst/>
              <a:gdLst/>
              <a:ahLst/>
              <a:cxnLst/>
              <a:rect l="l" t="t" r="r" b="b"/>
              <a:pathLst>
                <a:path w="1470" h="1" fill="none" extrusionOk="0">
                  <a:moveTo>
                    <a:pt x="1469" y="1"/>
                  </a:moveTo>
                  <a:lnTo>
                    <a:pt x="1" y="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21550" y="5050351"/>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508538" y="4957901"/>
              <a:ext cx="15800" cy="15775"/>
            </a:xfrm>
            <a:custGeom>
              <a:avLst/>
              <a:gdLst/>
              <a:ahLst/>
              <a:cxnLst/>
              <a:rect l="l" t="t" r="r" b="b"/>
              <a:pathLst>
                <a:path w="632" h="631" extrusionOk="0">
                  <a:moveTo>
                    <a:pt x="316" y="0"/>
                  </a:moveTo>
                  <a:cubicBezTo>
                    <a:pt x="143" y="0"/>
                    <a:pt x="1" y="141"/>
                    <a:pt x="1" y="315"/>
                  </a:cubicBezTo>
                  <a:cubicBezTo>
                    <a:pt x="1" y="490"/>
                    <a:pt x="143" y="631"/>
                    <a:pt x="316" y="631"/>
                  </a:cubicBezTo>
                  <a:cubicBezTo>
                    <a:pt x="491" y="631"/>
                    <a:pt x="632" y="490"/>
                    <a:pt x="632" y="315"/>
                  </a:cubicBezTo>
                  <a:cubicBezTo>
                    <a:pt x="632" y="141"/>
                    <a:pt x="491"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 name="Google Shape;34;p2"/>
            <p:cNvGrpSpPr/>
            <p:nvPr/>
          </p:nvGrpSpPr>
          <p:grpSpPr>
            <a:xfrm rot="5400000">
              <a:off x="719117" y="4801701"/>
              <a:ext cx="230300" cy="257700"/>
              <a:chOff x="-126275" y="4801964"/>
              <a:chExt cx="230300" cy="257700"/>
            </a:xfrm>
          </p:grpSpPr>
          <p:sp>
            <p:nvSpPr>
              <p:cNvPr id="35" name="Google Shape;35;p2"/>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42;p2"/>
            <p:cNvGrpSpPr/>
            <p:nvPr/>
          </p:nvGrpSpPr>
          <p:grpSpPr>
            <a:xfrm rot="10800000" flipH="1">
              <a:off x="1075850" y="4979351"/>
              <a:ext cx="230300" cy="257700"/>
              <a:chOff x="-126275" y="4801964"/>
              <a:chExt cx="230300" cy="257700"/>
            </a:xfrm>
          </p:grpSpPr>
          <p:sp>
            <p:nvSpPr>
              <p:cNvPr id="43" name="Google Shape;43;p2"/>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2"/>
            <p:cNvGrpSpPr/>
            <p:nvPr/>
          </p:nvGrpSpPr>
          <p:grpSpPr>
            <a:xfrm rot="5400000" flipH="1">
              <a:off x="1843042" y="4979351"/>
              <a:ext cx="230300" cy="257700"/>
              <a:chOff x="-126275" y="4801964"/>
              <a:chExt cx="230300" cy="257700"/>
            </a:xfrm>
          </p:grpSpPr>
          <p:sp>
            <p:nvSpPr>
              <p:cNvPr id="51" name="Google Shape;51;p2"/>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 name="Google Shape;58;p2"/>
            <p:cNvGrpSpPr/>
            <p:nvPr/>
          </p:nvGrpSpPr>
          <p:grpSpPr>
            <a:xfrm rot="7200044" flipH="1">
              <a:off x="1522696" y="4855828"/>
              <a:ext cx="295269" cy="219945"/>
              <a:chOff x="318975" y="5094014"/>
              <a:chExt cx="295275" cy="219950"/>
            </a:xfrm>
          </p:grpSpPr>
          <p:sp>
            <p:nvSpPr>
              <p:cNvPr id="59" name="Google Shape;59;p2"/>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63;p2"/>
            <p:cNvSpPr/>
            <p:nvPr/>
          </p:nvSpPr>
          <p:spPr>
            <a:xfrm rot="-7795245">
              <a:off x="1080387" y="4830522"/>
              <a:ext cx="153043" cy="166793"/>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 name="Google Shape;64;p2"/>
            <p:cNvGrpSpPr/>
            <p:nvPr/>
          </p:nvGrpSpPr>
          <p:grpSpPr>
            <a:xfrm>
              <a:off x="1461850" y="4825264"/>
              <a:ext cx="73475" cy="73575"/>
              <a:chOff x="281850" y="5028189"/>
              <a:chExt cx="73475" cy="73575"/>
            </a:xfrm>
          </p:grpSpPr>
          <p:sp>
            <p:nvSpPr>
              <p:cNvPr id="65" name="Google Shape;65;p2"/>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 name="Google Shape;67;p2"/>
            <p:cNvSpPr/>
            <p:nvPr/>
          </p:nvSpPr>
          <p:spPr>
            <a:xfrm>
              <a:off x="1735825" y="5071801"/>
              <a:ext cx="36750" cy="25"/>
            </a:xfrm>
            <a:custGeom>
              <a:avLst/>
              <a:gdLst/>
              <a:ahLst/>
              <a:cxnLst/>
              <a:rect l="l" t="t" r="r" b="b"/>
              <a:pathLst>
                <a:path w="1470" h="1" fill="none" extrusionOk="0">
                  <a:moveTo>
                    <a:pt x="1469" y="1"/>
                  </a:moveTo>
                  <a:lnTo>
                    <a:pt x="1" y="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834025" y="5089226"/>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363575" y="48541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592175" y="50827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287375" y="50065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 name="Google Shape;72;p2"/>
            <p:cNvGrpSpPr/>
            <p:nvPr/>
          </p:nvGrpSpPr>
          <p:grpSpPr>
            <a:xfrm rot="-7200044">
              <a:off x="2410723" y="4905087"/>
              <a:ext cx="295269" cy="219945"/>
              <a:chOff x="318975" y="5094014"/>
              <a:chExt cx="295275" cy="219950"/>
            </a:xfrm>
          </p:grpSpPr>
          <p:sp>
            <p:nvSpPr>
              <p:cNvPr id="73" name="Google Shape;73;p2"/>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 name="Google Shape;77;p2"/>
            <p:cNvGrpSpPr/>
            <p:nvPr/>
          </p:nvGrpSpPr>
          <p:grpSpPr>
            <a:xfrm>
              <a:off x="2384550" y="5042214"/>
              <a:ext cx="73475" cy="73575"/>
              <a:chOff x="281850" y="5028189"/>
              <a:chExt cx="73475" cy="73575"/>
            </a:xfrm>
          </p:grpSpPr>
          <p:sp>
            <p:nvSpPr>
              <p:cNvPr id="78" name="Google Shape;78;p2"/>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 name="Google Shape;80;p2"/>
            <p:cNvSpPr/>
            <p:nvPr/>
          </p:nvSpPr>
          <p:spPr>
            <a:xfrm rot="-9900040">
              <a:off x="2151553" y="4836620"/>
              <a:ext cx="153045" cy="166795"/>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2635825" y="4891426"/>
              <a:ext cx="36750" cy="25"/>
            </a:xfrm>
            <a:custGeom>
              <a:avLst/>
              <a:gdLst/>
              <a:ahLst/>
              <a:cxnLst/>
              <a:rect l="l" t="t" r="r" b="b"/>
              <a:pathLst>
                <a:path w="1470" h="1" fill="none" extrusionOk="0">
                  <a:moveTo>
                    <a:pt x="1469" y="1"/>
                  </a:moveTo>
                  <a:lnTo>
                    <a:pt x="1" y="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2245625" y="5050351"/>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2404013" y="4857751"/>
              <a:ext cx="15800" cy="15775"/>
            </a:xfrm>
            <a:custGeom>
              <a:avLst/>
              <a:gdLst/>
              <a:ahLst/>
              <a:cxnLst/>
              <a:rect l="l" t="t" r="r" b="b"/>
              <a:pathLst>
                <a:path w="632" h="631" extrusionOk="0">
                  <a:moveTo>
                    <a:pt x="316" y="0"/>
                  </a:moveTo>
                  <a:cubicBezTo>
                    <a:pt x="143" y="0"/>
                    <a:pt x="1" y="141"/>
                    <a:pt x="1" y="315"/>
                  </a:cubicBezTo>
                  <a:cubicBezTo>
                    <a:pt x="1" y="490"/>
                    <a:pt x="143" y="631"/>
                    <a:pt x="316" y="631"/>
                  </a:cubicBezTo>
                  <a:cubicBezTo>
                    <a:pt x="491" y="631"/>
                    <a:pt x="632" y="490"/>
                    <a:pt x="632" y="315"/>
                  </a:cubicBezTo>
                  <a:cubicBezTo>
                    <a:pt x="632" y="141"/>
                    <a:pt x="491"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 name="Google Shape;84;p2"/>
            <p:cNvGrpSpPr/>
            <p:nvPr/>
          </p:nvGrpSpPr>
          <p:grpSpPr>
            <a:xfrm rot="5400000">
              <a:off x="2766992" y="4801701"/>
              <a:ext cx="230300" cy="257700"/>
              <a:chOff x="-126275" y="4801964"/>
              <a:chExt cx="230300" cy="257700"/>
            </a:xfrm>
          </p:grpSpPr>
          <p:sp>
            <p:nvSpPr>
              <p:cNvPr id="85" name="Google Shape;85;p2"/>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 name="Google Shape;92;p2"/>
            <p:cNvGrpSpPr/>
            <p:nvPr/>
          </p:nvGrpSpPr>
          <p:grpSpPr>
            <a:xfrm rot="10800000" flipH="1">
              <a:off x="3123725" y="4979351"/>
              <a:ext cx="230300" cy="257700"/>
              <a:chOff x="-126275" y="4801964"/>
              <a:chExt cx="230300" cy="257700"/>
            </a:xfrm>
          </p:grpSpPr>
          <p:sp>
            <p:nvSpPr>
              <p:cNvPr id="93" name="Google Shape;93;p2"/>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 name="Google Shape;100;p2"/>
            <p:cNvGrpSpPr/>
            <p:nvPr/>
          </p:nvGrpSpPr>
          <p:grpSpPr>
            <a:xfrm rot="5400000" flipH="1">
              <a:off x="3890917" y="4979351"/>
              <a:ext cx="230300" cy="257700"/>
              <a:chOff x="-126275" y="4801964"/>
              <a:chExt cx="230300" cy="257700"/>
            </a:xfrm>
          </p:grpSpPr>
          <p:sp>
            <p:nvSpPr>
              <p:cNvPr id="101" name="Google Shape;101;p2"/>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 name="Google Shape;108;p2"/>
            <p:cNvGrpSpPr/>
            <p:nvPr/>
          </p:nvGrpSpPr>
          <p:grpSpPr>
            <a:xfrm rot="7200044" flipH="1">
              <a:off x="3570571" y="4855828"/>
              <a:ext cx="295269" cy="219945"/>
              <a:chOff x="318975" y="5094014"/>
              <a:chExt cx="295275" cy="219950"/>
            </a:xfrm>
          </p:grpSpPr>
          <p:sp>
            <p:nvSpPr>
              <p:cNvPr id="109" name="Google Shape;109;p2"/>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 name="Google Shape;113;p2"/>
            <p:cNvSpPr/>
            <p:nvPr/>
          </p:nvSpPr>
          <p:spPr>
            <a:xfrm rot="-7795245">
              <a:off x="3128262" y="4830522"/>
              <a:ext cx="153043" cy="166793"/>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 name="Google Shape;114;p2"/>
            <p:cNvGrpSpPr/>
            <p:nvPr/>
          </p:nvGrpSpPr>
          <p:grpSpPr>
            <a:xfrm>
              <a:off x="3509725" y="4825264"/>
              <a:ext cx="73475" cy="73575"/>
              <a:chOff x="281850" y="5028189"/>
              <a:chExt cx="73475" cy="73575"/>
            </a:xfrm>
          </p:grpSpPr>
          <p:sp>
            <p:nvSpPr>
              <p:cNvPr id="115" name="Google Shape;115;p2"/>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 name="Google Shape;117;p2"/>
            <p:cNvSpPr/>
            <p:nvPr/>
          </p:nvSpPr>
          <p:spPr>
            <a:xfrm>
              <a:off x="3783700" y="5071801"/>
              <a:ext cx="36750" cy="25"/>
            </a:xfrm>
            <a:custGeom>
              <a:avLst/>
              <a:gdLst/>
              <a:ahLst/>
              <a:cxnLst/>
              <a:rect l="l" t="t" r="r" b="b"/>
              <a:pathLst>
                <a:path w="1470" h="1" fill="none" extrusionOk="0">
                  <a:moveTo>
                    <a:pt x="1469" y="1"/>
                  </a:moveTo>
                  <a:lnTo>
                    <a:pt x="1" y="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881900" y="5089226"/>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411450" y="48541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3640050" y="50827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335250" y="50065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rot="-9960077">
              <a:off x="4171748" y="4836615"/>
              <a:ext cx="153050" cy="166800"/>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 name="Google Shape;123;p2"/>
            <p:cNvGrpSpPr/>
            <p:nvPr/>
          </p:nvGrpSpPr>
          <p:grpSpPr>
            <a:xfrm rot="7200044" flipH="1">
              <a:off x="4343421" y="4987153"/>
              <a:ext cx="295269" cy="219945"/>
              <a:chOff x="318975" y="5094014"/>
              <a:chExt cx="295275" cy="219950"/>
            </a:xfrm>
          </p:grpSpPr>
          <p:sp>
            <p:nvSpPr>
              <p:cNvPr id="124" name="Google Shape;124;p2"/>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 name="Google Shape;128;p2"/>
            <p:cNvSpPr/>
            <p:nvPr/>
          </p:nvSpPr>
          <p:spPr>
            <a:xfrm>
              <a:off x="4268950" y="502558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 name="Google Shape;129;p2"/>
            <p:cNvGrpSpPr/>
            <p:nvPr/>
          </p:nvGrpSpPr>
          <p:grpSpPr>
            <a:xfrm rot="5400000">
              <a:off x="4695817" y="4801701"/>
              <a:ext cx="230300" cy="257700"/>
              <a:chOff x="-126275" y="4801964"/>
              <a:chExt cx="230300" cy="257700"/>
            </a:xfrm>
          </p:grpSpPr>
          <p:sp>
            <p:nvSpPr>
              <p:cNvPr id="130" name="Google Shape;130;p2"/>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 name="Google Shape;137;p2"/>
            <p:cNvGrpSpPr/>
            <p:nvPr/>
          </p:nvGrpSpPr>
          <p:grpSpPr>
            <a:xfrm rot="10800000" flipH="1">
              <a:off x="5052550" y="4979351"/>
              <a:ext cx="230300" cy="257700"/>
              <a:chOff x="-126275" y="4801964"/>
              <a:chExt cx="230300" cy="257700"/>
            </a:xfrm>
          </p:grpSpPr>
          <p:sp>
            <p:nvSpPr>
              <p:cNvPr id="138" name="Google Shape;138;p2"/>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 name="Google Shape;145;p2"/>
            <p:cNvGrpSpPr/>
            <p:nvPr/>
          </p:nvGrpSpPr>
          <p:grpSpPr>
            <a:xfrm rot="5400000" flipH="1">
              <a:off x="5819742" y="4979351"/>
              <a:ext cx="230300" cy="257700"/>
              <a:chOff x="-126275" y="4801964"/>
              <a:chExt cx="230300" cy="257700"/>
            </a:xfrm>
          </p:grpSpPr>
          <p:sp>
            <p:nvSpPr>
              <p:cNvPr id="146" name="Google Shape;146;p2"/>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 name="Google Shape;153;p2"/>
            <p:cNvGrpSpPr/>
            <p:nvPr/>
          </p:nvGrpSpPr>
          <p:grpSpPr>
            <a:xfrm rot="7200044" flipH="1">
              <a:off x="5499396" y="4855828"/>
              <a:ext cx="295269" cy="219945"/>
              <a:chOff x="318975" y="5094014"/>
              <a:chExt cx="295275" cy="219950"/>
            </a:xfrm>
          </p:grpSpPr>
          <p:sp>
            <p:nvSpPr>
              <p:cNvPr id="154" name="Google Shape;154;p2"/>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 name="Google Shape;158;p2"/>
            <p:cNvSpPr/>
            <p:nvPr/>
          </p:nvSpPr>
          <p:spPr>
            <a:xfrm rot="-7795245">
              <a:off x="5057087" y="4830522"/>
              <a:ext cx="153043" cy="166793"/>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 name="Google Shape;159;p2"/>
            <p:cNvGrpSpPr/>
            <p:nvPr/>
          </p:nvGrpSpPr>
          <p:grpSpPr>
            <a:xfrm>
              <a:off x="5438550" y="4825264"/>
              <a:ext cx="73475" cy="73575"/>
              <a:chOff x="281850" y="5028189"/>
              <a:chExt cx="73475" cy="73575"/>
            </a:xfrm>
          </p:grpSpPr>
          <p:sp>
            <p:nvSpPr>
              <p:cNvPr id="160" name="Google Shape;160;p2"/>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 name="Google Shape;162;p2"/>
            <p:cNvSpPr/>
            <p:nvPr/>
          </p:nvSpPr>
          <p:spPr>
            <a:xfrm>
              <a:off x="5712525" y="5071801"/>
              <a:ext cx="36750" cy="25"/>
            </a:xfrm>
            <a:custGeom>
              <a:avLst/>
              <a:gdLst/>
              <a:ahLst/>
              <a:cxnLst/>
              <a:rect l="l" t="t" r="r" b="b"/>
              <a:pathLst>
                <a:path w="1470" h="1" fill="none" extrusionOk="0">
                  <a:moveTo>
                    <a:pt x="1469" y="1"/>
                  </a:moveTo>
                  <a:lnTo>
                    <a:pt x="1" y="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4810725" y="5089226"/>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5568875" y="50827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5264075" y="50065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 name="Google Shape;166;p2"/>
            <p:cNvGrpSpPr/>
            <p:nvPr/>
          </p:nvGrpSpPr>
          <p:grpSpPr>
            <a:xfrm rot="-7200044">
              <a:off x="6387423" y="4905087"/>
              <a:ext cx="295269" cy="219945"/>
              <a:chOff x="318975" y="5094014"/>
              <a:chExt cx="295275" cy="219950"/>
            </a:xfrm>
          </p:grpSpPr>
          <p:sp>
            <p:nvSpPr>
              <p:cNvPr id="167" name="Google Shape;167;p2"/>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 name="Google Shape;171;p2"/>
            <p:cNvGrpSpPr/>
            <p:nvPr/>
          </p:nvGrpSpPr>
          <p:grpSpPr>
            <a:xfrm>
              <a:off x="6361250" y="5042214"/>
              <a:ext cx="73475" cy="73575"/>
              <a:chOff x="281850" y="5028189"/>
              <a:chExt cx="73475" cy="73575"/>
            </a:xfrm>
          </p:grpSpPr>
          <p:sp>
            <p:nvSpPr>
              <p:cNvPr id="172" name="Google Shape;172;p2"/>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 name="Google Shape;174;p2"/>
            <p:cNvSpPr/>
            <p:nvPr/>
          </p:nvSpPr>
          <p:spPr>
            <a:xfrm rot="-9900040">
              <a:off x="6128253" y="4836620"/>
              <a:ext cx="153045" cy="166795"/>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6222325" y="5050351"/>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 name="Google Shape;176;p2"/>
            <p:cNvGrpSpPr/>
            <p:nvPr/>
          </p:nvGrpSpPr>
          <p:grpSpPr>
            <a:xfrm rot="5400000">
              <a:off x="6743692" y="4801701"/>
              <a:ext cx="230300" cy="257700"/>
              <a:chOff x="-126275" y="4801964"/>
              <a:chExt cx="230300" cy="257700"/>
            </a:xfrm>
          </p:grpSpPr>
          <p:sp>
            <p:nvSpPr>
              <p:cNvPr id="177" name="Google Shape;177;p2"/>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 name="Google Shape;184;p2"/>
            <p:cNvGrpSpPr/>
            <p:nvPr/>
          </p:nvGrpSpPr>
          <p:grpSpPr>
            <a:xfrm rot="10800000" flipH="1">
              <a:off x="7100425" y="4979351"/>
              <a:ext cx="230300" cy="257700"/>
              <a:chOff x="-126275" y="4801964"/>
              <a:chExt cx="230300" cy="257700"/>
            </a:xfrm>
          </p:grpSpPr>
          <p:sp>
            <p:nvSpPr>
              <p:cNvPr id="185" name="Google Shape;185;p2"/>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 name="Google Shape;192;p2"/>
            <p:cNvGrpSpPr/>
            <p:nvPr/>
          </p:nvGrpSpPr>
          <p:grpSpPr>
            <a:xfrm rot="5400000" flipH="1">
              <a:off x="7867617" y="4979351"/>
              <a:ext cx="230300" cy="257700"/>
              <a:chOff x="-126275" y="4801964"/>
              <a:chExt cx="230300" cy="257700"/>
            </a:xfrm>
          </p:grpSpPr>
          <p:sp>
            <p:nvSpPr>
              <p:cNvPr id="193" name="Google Shape;193;p2"/>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 name="Google Shape;200;p2"/>
            <p:cNvGrpSpPr/>
            <p:nvPr/>
          </p:nvGrpSpPr>
          <p:grpSpPr>
            <a:xfrm rot="7200044" flipH="1">
              <a:off x="7547271" y="4855828"/>
              <a:ext cx="295269" cy="219945"/>
              <a:chOff x="318975" y="5094014"/>
              <a:chExt cx="295275" cy="219950"/>
            </a:xfrm>
          </p:grpSpPr>
          <p:sp>
            <p:nvSpPr>
              <p:cNvPr id="201" name="Google Shape;201;p2"/>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 name="Google Shape;205;p2"/>
            <p:cNvSpPr/>
            <p:nvPr/>
          </p:nvSpPr>
          <p:spPr>
            <a:xfrm rot="-7795245">
              <a:off x="7104962" y="4830522"/>
              <a:ext cx="153043" cy="166793"/>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 name="Google Shape;206;p2"/>
            <p:cNvGrpSpPr/>
            <p:nvPr/>
          </p:nvGrpSpPr>
          <p:grpSpPr>
            <a:xfrm>
              <a:off x="7486425" y="4825264"/>
              <a:ext cx="73475" cy="73575"/>
              <a:chOff x="281850" y="5028189"/>
              <a:chExt cx="73475" cy="73575"/>
            </a:xfrm>
          </p:grpSpPr>
          <p:sp>
            <p:nvSpPr>
              <p:cNvPr id="207" name="Google Shape;207;p2"/>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 name="Google Shape;209;p2"/>
            <p:cNvSpPr/>
            <p:nvPr/>
          </p:nvSpPr>
          <p:spPr>
            <a:xfrm>
              <a:off x="7760400" y="5071801"/>
              <a:ext cx="36750" cy="25"/>
            </a:xfrm>
            <a:custGeom>
              <a:avLst/>
              <a:gdLst/>
              <a:ahLst/>
              <a:cxnLst/>
              <a:rect l="l" t="t" r="r" b="b"/>
              <a:pathLst>
                <a:path w="1470" h="1" fill="none" extrusionOk="0">
                  <a:moveTo>
                    <a:pt x="1469" y="1"/>
                  </a:moveTo>
                  <a:lnTo>
                    <a:pt x="1" y="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6858600" y="5089226"/>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7616750" y="50827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7311950" y="50065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rot="-9960077">
              <a:off x="8148448" y="4836615"/>
              <a:ext cx="153050" cy="166800"/>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 name="Google Shape;214;p2"/>
            <p:cNvGrpSpPr/>
            <p:nvPr/>
          </p:nvGrpSpPr>
          <p:grpSpPr>
            <a:xfrm rot="7200044" flipH="1">
              <a:off x="8320121" y="4987153"/>
              <a:ext cx="295269" cy="219945"/>
              <a:chOff x="318975" y="5094014"/>
              <a:chExt cx="295275" cy="219950"/>
            </a:xfrm>
          </p:grpSpPr>
          <p:sp>
            <p:nvSpPr>
              <p:cNvPr id="215" name="Google Shape;215;p2"/>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 name="Google Shape;219;p2"/>
            <p:cNvSpPr/>
            <p:nvPr/>
          </p:nvSpPr>
          <p:spPr>
            <a:xfrm>
              <a:off x="8245650" y="502558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4522313" y="4913014"/>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 name="Google Shape;221;p2"/>
            <p:cNvGrpSpPr/>
            <p:nvPr/>
          </p:nvGrpSpPr>
          <p:grpSpPr>
            <a:xfrm rot="5400000">
              <a:off x="8635167" y="4801701"/>
              <a:ext cx="230300" cy="257700"/>
              <a:chOff x="-126275" y="4801964"/>
              <a:chExt cx="230300" cy="257700"/>
            </a:xfrm>
          </p:grpSpPr>
          <p:sp>
            <p:nvSpPr>
              <p:cNvPr id="222" name="Google Shape;222;p2"/>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 name="Google Shape;229;p2"/>
            <p:cNvGrpSpPr/>
            <p:nvPr/>
          </p:nvGrpSpPr>
          <p:grpSpPr>
            <a:xfrm rot="10800000" flipH="1">
              <a:off x="8991900" y="4979351"/>
              <a:ext cx="230300" cy="257700"/>
              <a:chOff x="-126275" y="4801964"/>
              <a:chExt cx="230300" cy="257700"/>
            </a:xfrm>
          </p:grpSpPr>
          <p:sp>
            <p:nvSpPr>
              <p:cNvPr id="230" name="Google Shape;230;p2"/>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 name="Google Shape;237;p2"/>
            <p:cNvSpPr/>
            <p:nvPr/>
          </p:nvSpPr>
          <p:spPr>
            <a:xfrm rot="-7795245">
              <a:off x="8996437" y="4830522"/>
              <a:ext cx="153043" cy="166793"/>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8750075" y="5089226"/>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8441425" y="49303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3"/>
          </a:xfrm>
        </p:spPr>
        <p:txBody>
          <a:bodyPr anchor="b"/>
          <a:lstStyle>
            <a:lvl1pPr>
              <a:defRPr sz="4500"/>
            </a:lvl1pPr>
          </a:lstStyle>
          <a:p>
            <a:r>
              <a:rPr lang="en-US"/>
              <a:t>Click to edit Master title style</a:t>
            </a:r>
            <a:endParaRPr lang="en-US" dirty="0"/>
          </a:p>
        </p:txBody>
      </p:sp>
      <p:sp>
        <p:nvSpPr>
          <p:cNvPr id="3" name="Text Placeholder 2"/>
          <p:cNvSpPr>
            <a:spLocks noGrp="1"/>
          </p:cNvSpPr>
          <p:nvPr>
            <p:ph type="body" idx="1"/>
          </p:nvPr>
        </p:nvSpPr>
        <p:spPr>
          <a:xfrm>
            <a:off x="623888" y="3442099"/>
            <a:ext cx="7886700" cy="1125140"/>
          </a:xfrm>
        </p:spPr>
        <p:txBody>
          <a:bodyPr/>
          <a:lstStyle>
            <a:lvl1pPr marL="0" indent="0">
              <a:buNone/>
              <a:defRPr sz="18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6B6433EC-62DB-4882-9412-9B8E930C28C1}" type="datetimeFigureOut">
              <a:rPr lang="en-US" smtClean="0"/>
              <a:t>12/18/2024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215642644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6B6433EC-62DB-4882-9412-9B8E930C28C1}" type="datetimeFigureOut">
              <a:rPr lang="en-US" smtClean="0"/>
              <a:t>12/18/2024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29954764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5"/>
            <a:ext cx="7886700" cy="994172"/>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1"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1"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6B6433EC-62DB-4882-9412-9B8E930C28C1}" type="datetimeFigureOut">
              <a:rPr lang="en-US" smtClean="0"/>
              <a:t>12/18/2024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105359095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6B6433EC-62DB-4882-9412-9B8E930C28C1}" type="datetimeFigureOut">
              <a:rPr lang="en-US" smtClean="0"/>
              <a:t>12/18/2024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130735837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B6433EC-62DB-4882-9412-9B8E930C28C1}" type="datetimeFigureOut">
              <a:rPr lang="en-US" smtClean="0"/>
              <a:t>12/18/2024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375912644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Content Placeholder 2"/>
          <p:cNvSpPr>
            <a:spLocks noGrp="1"/>
          </p:cNvSpPr>
          <p:nvPr>
            <p:ph idx="1"/>
          </p:nvPr>
        </p:nvSpPr>
        <p:spPr>
          <a:xfrm>
            <a:off x="3887391" y="740570"/>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6B6433EC-62DB-4882-9412-9B8E930C28C1}" type="datetimeFigureOut">
              <a:rPr lang="en-US" smtClean="0"/>
              <a:t>12/18/2024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38724119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740570"/>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6B6433EC-62DB-4882-9412-9B8E930C28C1}" type="datetimeFigureOut">
              <a:rPr lang="en-US" smtClean="0"/>
              <a:t>12/18/2024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149706295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B6433EC-62DB-4882-9412-9B8E930C28C1}" type="datetimeFigureOut">
              <a:rPr lang="en-US" smtClean="0"/>
              <a:t>12/18/2024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29532765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4"/>
            <a:ext cx="1971675" cy="435887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1" y="273844"/>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B6433EC-62DB-4882-9412-9B8E930C28C1}" type="datetimeFigureOut">
              <a:rPr lang="en-US" smtClean="0"/>
              <a:t>12/18/2024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302575841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1"/>
        </a:solidFill>
        <a:effectLst/>
      </p:bgPr>
    </p:bg>
    <p:spTree>
      <p:nvGrpSpPr>
        <p:cNvPr id="1" name="Shape 240"/>
        <p:cNvGrpSpPr/>
        <p:nvPr/>
      </p:nvGrpSpPr>
      <p:grpSpPr>
        <a:xfrm>
          <a:off x="0" y="0"/>
          <a:ext cx="0" cy="0"/>
          <a:chOff x="0" y="0"/>
          <a:chExt cx="0" cy="0"/>
        </a:xfrm>
      </p:grpSpPr>
      <p:pic>
        <p:nvPicPr>
          <p:cNvPr id="241" name="Google Shape;241;p3"/>
          <p:cNvPicPr preferRelativeResize="0"/>
          <p:nvPr/>
        </p:nvPicPr>
        <p:blipFill>
          <a:blip r:embed="rId2">
            <a:alphaModFix amt="50000"/>
          </a:blip>
          <a:stretch>
            <a:fillRect/>
          </a:stretch>
        </p:blipFill>
        <p:spPr>
          <a:xfrm>
            <a:off x="25" y="0"/>
            <a:ext cx="9144000" cy="5143500"/>
          </a:xfrm>
          <a:prstGeom prst="rect">
            <a:avLst/>
          </a:prstGeom>
          <a:noFill/>
          <a:ln>
            <a:noFill/>
          </a:ln>
        </p:spPr>
      </p:pic>
      <p:sp>
        <p:nvSpPr>
          <p:cNvPr id="242" name="Google Shape;242;p3"/>
          <p:cNvSpPr txBox="1">
            <a:spLocks noGrp="1"/>
          </p:cNvSpPr>
          <p:nvPr>
            <p:ph type="title"/>
          </p:nvPr>
        </p:nvSpPr>
        <p:spPr>
          <a:xfrm rot="-193928">
            <a:off x="1171904" y="2251750"/>
            <a:ext cx="6800117" cy="91434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43" name="Google Shape;243;p3"/>
          <p:cNvSpPr txBox="1">
            <a:spLocks noGrp="1"/>
          </p:cNvSpPr>
          <p:nvPr>
            <p:ph type="title" idx="2" hasCustomPrompt="1"/>
          </p:nvPr>
        </p:nvSpPr>
        <p:spPr>
          <a:xfrm rot="-196795">
            <a:off x="3429777" y="974016"/>
            <a:ext cx="2286145" cy="1463096"/>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2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44" name="Google Shape;244;p3"/>
          <p:cNvSpPr txBox="1">
            <a:spLocks noGrp="1"/>
          </p:cNvSpPr>
          <p:nvPr>
            <p:ph type="subTitle" idx="1"/>
          </p:nvPr>
        </p:nvSpPr>
        <p:spPr>
          <a:xfrm rot="-180105">
            <a:off x="2197292" y="3262422"/>
            <a:ext cx="4749216" cy="365604"/>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5" name="Google Shape;245;p3"/>
          <p:cNvSpPr/>
          <p:nvPr/>
        </p:nvSpPr>
        <p:spPr>
          <a:xfrm>
            <a:off x="-75" y="4777800"/>
            <a:ext cx="9144000" cy="365700"/>
          </a:xfrm>
          <a:prstGeom prst="rect">
            <a:avLst/>
          </a:prstGeom>
          <a:solidFill>
            <a:srgbClr val="191919">
              <a:alpha val="30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 name="Google Shape;246;p3"/>
          <p:cNvGrpSpPr/>
          <p:nvPr/>
        </p:nvGrpSpPr>
        <p:grpSpPr>
          <a:xfrm>
            <a:off x="7368763" y="35796"/>
            <a:ext cx="2003825" cy="4681667"/>
            <a:chOff x="7628675" y="2490538"/>
            <a:chExt cx="896125" cy="2093675"/>
          </a:xfrm>
        </p:grpSpPr>
        <p:sp>
          <p:nvSpPr>
            <p:cNvPr id="247" name="Google Shape;247;p3"/>
            <p:cNvSpPr/>
            <p:nvPr/>
          </p:nvSpPr>
          <p:spPr>
            <a:xfrm>
              <a:off x="7662475" y="2998788"/>
              <a:ext cx="500025" cy="166650"/>
            </a:xfrm>
            <a:custGeom>
              <a:avLst/>
              <a:gdLst/>
              <a:ahLst/>
              <a:cxnLst/>
              <a:rect l="l" t="t" r="r" b="b"/>
              <a:pathLst>
                <a:path w="20001" h="6666" extrusionOk="0">
                  <a:moveTo>
                    <a:pt x="6024" y="165"/>
                  </a:moveTo>
                  <a:lnTo>
                    <a:pt x="13990" y="2404"/>
                  </a:lnTo>
                  <a:cubicBezTo>
                    <a:pt x="13998" y="2406"/>
                    <a:pt x="14004" y="2406"/>
                    <a:pt x="14011" y="2406"/>
                  </a:cubicBezTo>
                  <a:cubicBezTo>
                    <a:pt x="14016" y="2406"/>
                    <a:pt x="14021" y="2406"/>
                    <a:pt x="14026" y="2405"/>
                  </a:cubicBezTo>
                  <a:cubicBezTo>
                    <a:pt x="14155" y="2383"/>
                    <a:pt x="14274" y="2373"/>
                    <a:pt x="14382" y="2373"/>
                  </a:cubicBezTo>
                  <a:cubicBezTo>
                    <a:pt x="14995" y="2373"/>
                    <a:pt x="15293" y="2677"/>
                    <a:pt x="15307" y="2692"/>
                  </a:cubicBezTo>
                  <a:cubicBezTo>
                    <a:pt x="15323" y="2707"/>
                    <a:pt x="15343" y="2716"/>
                    <a:pt x="15364" y="2716"/>
                  </a:cubicBezTo>
                  <a:cubicBezTo>
                    <a:pt x="15374" y="2716"/>
                    <a:pt x="15384" y="2714"/>
                    <a:pt x="15394" y="2710"/>
                  </a:cubicBezTo>
                  <a:lnTo>
                    <a:pt x="17700" y="1804"/>
                  </a:lnTo>
                  <a:lnTo>
                    <a:pt x="17700" y="1804"/>
                  </a:lnTo>
                  <a:lnTo>
                    <a:pt x="15484" y="2846"/>
                  </a:lnTo>
                  <a:cubicBezTo>
                    <a:pt x="15463" y="2854"/>
                    <a:pt x="15448" y="2872"/>
                    <a:pt x="15443" y="2894"/>
                  </a:cubicBezTo>
                  <a:cubicBezTo>
                    <a:pt x="15437" y="2915"/>
                    <a:pt x="15438" y="2938"/>
                    <a:pt x="15452" y="2956"/>
                  </a:cubicBezTo>
                  <a:cubicBezTo>
                    <a:pt x="15520" y="3074"/>
                    <a:pt x="15424" y="3175"/>
                    <a:pt x="15396" y="3202"/>
                  </a:cubicBezTo>
                  <a:lnTo>
                    <a:pt x="8402" y="6477"/>
                  </a:lnTo>
                  <a:cubicBezTo>
                    <a:pt x="8304" y="6502"/>
                    <a:pt x="8213" y="6514"/>
                    <a:pt x="8129" y="6514"/>
                  </a:cubicBezTo>
                  <a:cubicBezTo>
                    <a:pt x="7414" y="6514"/>
                    <a:pt x="7185" y="5699"/>
                    <a:pt x="7173" y="5660"/>
                  </a:cubicBezTo>
                  <a:cubicBezTo>
                    <a:pt x="7168" y="5633"/>
                    <a:pt x="7147" y="5614"/>
                    <a:pt x="7121" y="5605"/>
                  </a:cubicBezTo>
                  <a:lnTo>
                    <a:pt x="274" y="3693"/>
                  </a:lnTo>
                  <a:lnTo>
                    <a:pt x="6024" y="165"/>
                  </a:lnTo>
                  <a:close/>
                  <a:moveTo>
                    <a:pt x="6011" y="1"/>
                  </a:moveTo>
                  <a:cubicBezTo>
                    <a:pt x="5998" y="1"/>
                    <a:pt x="5985" y="5"/>
                    <a:pt x="5974" y="13"/>
                  </a:cubicBezTo>
                  <a:lnTo>
                    <a:pt x="42" y="3652"/>
                  </a:lnTo>
                  <a:cubicBezTo>
                    <a:pt x="16" y="3669"/>
                    <a:pt x="1" y="3700"/>
                    <a:pt x="4" y="3731"/>
                  </a:cubicBezTo>
                  <a:cubicBezTo>
                    <a:pt x="9" y="3760"/>
                    <a:pt x="29" y="3787"/>
                    <a:pt x="60" y="3793"/>
                  </a:cubicBezTo>
                  <a:lnTo>
                    <a:pt x="7037" y="5741"/>
                  </a:lnTo>
                  <a:cubicBezTo>
                    <a:pt x="7099" y="5930"/>
                    <a:pt x="7398" y="6666"/>
                    <a:pt x="8135" y="6666"/>
                  </a:cubicBezTo>
                  <a:cubicBezTo>
                    <a:pt x="8235" y="6666"/>
                    <a:pt x="8342" y="6654"/>
                    <a:pt x="8455" y="6620"/>
                  </a:cubicBezTo>
                  <a:lnTo>
                    <a:pt x="15470" y="3334"/>
                  </a:lnTo>
                  <a:cubicBezTo>
                    <a:pt x="15476" y="3333"/>
                    <a:pt x="15481" y="3329"/>
                    <a:pt x="15486" y="3325"/>
                  </a:cubicBezTo>
                  <a:cubicBezTo>
                    <a:pt x="15560" y="3264"/>
                    <a:pt x="15666" y="3118"/>
                    <a:pt x="15617" y="2953"/>
                  </a:cubicBezTo>
                  <a:lnTo>
                    <a:pt x="19945" y="916"/>
                  </a:lnTo>
                  <a:cubicBezTo>
                    <a:pt x="19984" y="898"/>
                    <a:pt x="20000" y="852"/>
                    <a:pt x="19984" y="814"/>
                  </a:cubicBezTo>
                  <a:cubicBezTo>
                    <a:pt x="19972" y="784"/>
                    <a:pt x="19943" y="768"/>
                    <a:pt x="19913" y="768"/>
                  </a:cubicBezTo>
                  <a:cubicBezTo>
                    <a:pt x="19903" y="768"/>
                    <a:pt x="19893" y="770"/>
                    <a:pt x="19884" y="773"/>
                  </a:cubicBezTo>
                  <a:lnTo>
                    <a:pt x="15381" y="2546"/>
                  </a:lnTo>
                  <a:cubicBezTo>
                    <a:pt x="15273" y="2453"/>
                    <a:pt x="14944" y="2217"/>
                    <a:pt x="14382" y="2217"/>
                  </a:cubicBezTo>
                  <a:cubicBezTo>
                    <a:pt x="14270" y="2217"/>
                    <a:pt x="14148" y="2226"/>
                    <a:pt x="14018" y="2248"/>
                  </a:cubicBezTo>
                  <a:lnTo>
                    <a:pt x="6034" y="5"/>
                  </a:lnTo>
                  <a:cubicBezTo>
                    <a:pt x="6027" y="2"/>
                    <a:pt x="6019" y="1"/>
                    <a:pt x="60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7686950" y="2929238"/>
              <a:ext cx="335325" cy="133175"/>
            </a:xfrm>
            <a:custGeom>
              <a:avLst/>
              <a:gdLst/>
              <a:ahLst/>
              <a:cxnLst/>
              <a:rect l="l" t="t" r="r" b="b"/>
              <a:pathLst>
                <a:path w="13413" h="5327" extrusionOk="0">
                  <a:moveTo>
                    <a:pt x="6313" y="1"/>
                  </a:moveTo>
                  <a:cubicBezTo>
                    <a:pt x="6298" y="1"/>
                    <a:pt x="6282" y="4"/>
                    <a:pt x="6271" y="12"/>
                  </a:cubicBezTo>
                  <a:lnTo>
                    <a:pt x="439" y="3706"/>
                  </a:lnTo>
                  <a:cubicBezTo>
                    <a:pt x="426" y="3714"/>
                    <a:pt x="416" y="3724"/>
                    <a:pt x="410" y="3739"/>
                  </a:cubicBezTo>
                  <a:lnTo>
                    <a:pt x="16" y="4591"/>
                  </a:lnTo>
                  <a:cubicBezTo>
                    <a:pt x="0" y="4625"/>
                    <a:pt x="13" y="4669"/>
                    <a:pt x="46" y="4689"/>
                  </a:cubicBezTo>
                  <a:lnTo>
                    <a:pt x="1023" y="5315"/>
                  </a:lnTo>
                  <a:cubicBezTo>
                    <a:pt x="1037" y="5323"/>
                    <a:pt x="1050" y="5327"/>
                    <a:pt x="1065" y="5327"/>
                  </a:cubicBezTo>
                  <a:cubicBezTo>
                    <a:pt x="1090" y="5327"/>
                    <a:pt x="1118" y="5312"/>
                    <a:pt x="1129" y="5289"/>
                  </a:cubicBezTo>
                  <a:cubicBezTo>
                    <a:pt x="1152" y="5253"/>
                    <a:pt x="1142" y="5204"/>
                    <a:pt x="1105" y="5181"/>
                  </a:cubicBezTo>
                  <a:lnTo>
                    <a:pt x="185" y="4592"/>
                  </a:lnTo>
                  <a:lnTo>
                    <a:pt x="539" y="3822"/>
                  </a:lnTo>
                  <a:lnTo>
                    <a:pt x="6329" y="157"/>
                  </a:lnTo>
                  <a:cubicBezTo>
                    <a:pt x="6750" y="221"/>
                    <a:pt x="11859" y="1059"/>
                    <a:pt x="13249" y="5068"/>
                  </a:cubicBezTo>
                  <a:cubicBezTo>
                    <a:pt x="13260" y="5100"/>
                    <a:pt x="13292" y="5121"/>
                    <a:pt x="13324" y="5121"/>
                  </a:cubicBezTo>
                  <a:cubicBezTo>
                    <a:pt x="13333" y="5121"/>
                    <a:pt x="13342" y="5120"/>
                    <a:pt x="13350" y="5117"/>
                  </a:cubicBezTo>
                  <a:cubicBezTo>
                    <a:pt x="13391" y="5105"/>
                    <a:pt x="13412" y="5059"/>
                    <a:pt x="13399" y="5018"/>
                  </a:cubicBezTo>
                  <a:cubicBezTo>
                    <a:pt x="11924" y="766"/>
                    <a:pt x="6378" y="9"/>
                    <a:pt x="6322" y="1"/>
                  </a:cubicBezTo>
                  <a:cubicBezTo>
                    <a:pt x="6319" y="1"/>
                    <a:pt x="6316" y="1"/>
                    <a:pt x="63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7908325" y="2903438"/>
              <a:ext cx="132700" cy="158600"/>
            </a:xfrm>
            <a:custGeom>
              <a:avLst/>
              <a:gdLst/>
              <a:ahLst/>
              <a:cxnLst/>
              <a:rect l="l" t="t" r="r" b="b"/>
              <a:pathLst>
                <a:path w="5308" h="6344" extrusionOk="0">
                  <a:moveTo>
                    <a:pt x="2203" y="1"/>
                  </a:moveTo>
                  <a:lnTo>
                    <a:pt x="641" y="2"/>
                  </a:lnTo>
                  <a:cubicBezTo>
                    <a:pt x="615" y="2"/>
                    <a:pt x="589" y="19"/>
                    <a:pt x="574" y="43"/>
                  </a:cubicBezTo>
                  <a:lnTo>
                    <a:pt x="15" y="1089"/>
                  </a:lnTo>
                  <a:cubicBezTo>
                    <a:pt x="0" y="1117"/>
                    <a:pt x="5" y="1154"/>
                    <a:pt x="27" y="1179"/>
                  </a:cubicBezTo>
                  <a:lnTo>
                    <a:pt x="1237" y="2490"/>
                  </a:lnTo>
                  <a:cubicBezTo>
                    <a:pt x="1253" y="2505"/>
                    <a:pt x="1275" y="2514"/>
                    <a:pt x="1296" y="2514"/>
                  </a:cubicBezTo>
                  <a:cubicBezTo>
                    <a:pt x="1315" y="2514"/>
                    <a:pt x="1334" y="2507"/>
                    <a:pt x="1349" y="2493"/>
                  </a:cubicBezTo>
                  <a:cubicBezTo>
                    <a:pt x="1378" y="2465"/>
                    <a:pt x="1382" y="2413"/>
                    <a:pt x="1352" y="2383"/>
                  </a:cubicBezTo>
                  <a:lnTo>
                    <a:pt x="181" y="1113"/>
                  </a:lnTo>
                  <a:lnTo>
                    <a:pt x="693" y="156"/>
                  </a:lnTo>
                  <a:lnTo>
                    <a:pt x="2168" y="155"/>
                  </a:lnTo>
                  <a:cubicBezTo>
                    <a:pt x="2426" y="491"/>
                    <a:pt x="4754" y="3583"/>
                    <a:pt x="5151" y="6275"/>
                  </a:cubicBezTo>
                  <a:cubicBezTo>
                    <a:pt x="5155" y="6314"/>
                    <a:pt x="5188" y="6342"/>
                    <a:pt x="5228" y="6342"/>
                  </a:cubicBezTo>
                  <a:cubicBezTo>
                    <a:pt x="5233" y="6342"/>
                    <a:pt x="5236" y="6342"/>
                    <a:pt x="5236" y="6344"/>
                  </a:cubicBezTo>
                  <a:cubicBezTo>
                    <a:pt x="5278" y="6337"/>
                    <a:pt x="5308" y="6300"/>
                    <a:pt x="5301" y="6255"/>
                  </a:cubicBezTo>
                  <a:cubicBezTo>
                    <a:pt x="4880" y="3378"/>
                    <a:pt x="2289" y="64"/>
                    <a:pt x="2263" y="32"/>
                  </a:cubicBezTo>
                  <a:cubicBezTo>
                    <a:pt x="2249" y="10"/>
                    <a:pt x="2227" y="1"/>
                    <a:pt x="2203" y="1"/>
                  </a:cubicBezTo>
                  <a:close/>
                </a:path>
              </a:pathLst>
            </a:custGeom>
            <a:solidFill>
              <a:srgbClr val="445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8030650" y="3009813"/>
              <a:ext cx="126975" cy="20775"/>
            </a:xfrm>
            <a:custGeom>
              <a:avLst/>
              <a:gdLst/>
              <a:ahLst/>
              <a:cxnLst/>
              <a:rect l="l" t="t" r="r" b="b"/>
              <a:pathLst>
                <a:path w="5079" h="831" extrusionOk="0">
                  <a:moveTo>
                    <a:pt x="3361" y="0"/>
                  </a:moveTo>
                  <a:cubicBezTo>
                    <a:pt x="1850" y="0"/>
                    <a:pt x="162" y="641"/>
                    <a:pt x="63" y="680"/>
                  </a:cubicBezTo>
                  <a:cubicBezTo>
                    <a:pt x="22" y="694"/>
                    <a:pt x="0" y="740"/>
                    <a:pt x="17" y="781"/>
                  </a:cubicBezTo>
                  <a:cubicBezTo>
                    <a:pt x="30" y="811"/>
                    <a:pt x="61" y="830"/>
                    <a:pt x="90" y="830"/>
                  </a:cubicBezTo>
                  <a:cubicBezTo>
                    <a:pt x="102" y="830"/>
                    <a:pt x="112" y="830"/>
                    <a:pt x="118" y="825"/>
                  </a:cubicBezTo>
                  <a:cubicBezTo>
                    <a:pt x="143" y="817"/>
                    <a:pt x="1872" y="159"/>
                    <a:pt x="3377" y="159"/>
                  </a:cubicBezTo>
                  <a:cubicBezTo>
                    <a:pt x="3976" y="159"/>
                    <a:pt x="4540" y="264"/>
                    <a:pt x="4946" y="555"/>
                  </a:cubicBezTo>
                  <a:cubicBezTo>
                    <a:pt x="4959" y="565"/>
                    <a:pt x="4975" y="569"/>
                    <a:pt x="4990" y="569"/>
                  </a:cubicBezTo>
                  <a:cubicBezTo>
                    <a:pt x="5015" y="569"/>
                    <a:pt x="5039" y="558"/>
                    <a:pt x="5054" y="537"/>
                  </a:cubicBezTo>
                  <a:cubicBezTo>
                    <a:pt x="5078" y="503"/>
                    <a:pt x="5070" y="453"/>
                    <a:pt x="5036" y="429"/>
                  </a:cubicBezTo>
                  <a:cubicBezTo>
                    <a:pt x="4595" y="113"/>
                    <a:pt x="3994" y="0"/>
                    <a:pt x="3361" y="0"/>
                  </a:cubicBezTo>
                  <a:close/>
                </a:path>
              </a:pathLst>
            </a:custGeom>
            <a:solidFill>
              <a:srgbClr val="445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8037850" y="3023213"/>
              <a:ext cx="111125" cy="32400"/>
            </a:xfrm>
            <a:custGeom>
              <a:avLst/>
              <a:gdLst/>
              <a:ahLst/>
              <a:cxnLst/>
              <a:rect l="l" t="t" r="r" b="b"/>
              <a:pathLst>
                <a:path w="4445" h="1296" extrusionOk="0">
                  <a:moveTo>
                    <a:pt x="4169" y="1"/>
                  </a:moveTo>
                  <a:cubicBezTo>
                    <a:pt x="3091" y="1"/>
                    <a:pt x="193" y="1094"/>
                    <a:pt x="61" y="1143"/>
                  </a:cubicBezTo>
                  <a:cubicBezTo>
                    <a:pt x="20" y="1158"/>
                    <a:pt x="1" y="1204"/>
                    <a:pt x="15" y="1245"/>
                  </a:cubicBezTo>
                  <a:cubicBezTo>
                    <a:pt x="29" y="1277"/>
                    <a:pt x="60" y="1295"/>
                    <a:pt x="89" y="1295"/>
                  </a:cubicBezTo>
                  <a:cubicBezTo>
                    <a:pt x="97" y="1295"/>
                    <a:pt x="109" y="1294"/>
                    <a:pt x="117" y="1289"/>
                  </a:cubicBezTo>
                  <a:cubicBezTo>
                    <a:pt x="149" y="1278"/>
                    <a:pt x="3123" y="155"/>
                    <a:pt x="4158" y="155"/>
                  </a:cubicBezTo>
                  <a:cubicBezTo>
                    <a:pt x="4229" y="155"/>
                    <a:pt x="4290" y="160"/>
                    <a:pt x="4341" y="171"/>
                  </a:cubicBezTo>
                  <a:cubicBezTo>
                    <a:pt x="4348" y="173"/>
                    <a:pt x="4354" y="173"/>
                    <a:pt x="4360" y="173"/>
                  </a:cubicBezTo>
                  <a:cubicBezTo>
                    <a:pt x="4397" y="173"/>
                    <a:pt x="4428" y="149"/>
                    <a:pt x="4435" y="111"/>
                  </a:cubicBezTo>
                  <a:cubicBezTo>
                    <a:pt x="4445" y="70"/>
                    <a:pt x="4418" y="27"/>
                    <a:pt x="4374" y="19"/>
                  </a:cubicBezTo>
                  <a:cubicBezTo>
                    <a:pt x="4317" y="7"/>
                    <a:pt x="4248" y="1"/>
                    <a:pt x="4169" y="1"/>
                  </a:cubicBezTo>
                  <a:close/>
                </a:path>
              </a:pathLst>
            </a:custGeom>
            <a:solidFill>
              <a:srgbClr val="445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7877525" y="2903463"/>
              <a:ext cx="154325" cy="154075"/>
            </a:xfrm>
            <a:custGeom>
              <a:avLst/>
              <a:gdLst/>
              <a:ahLst/>
              <a:cxnLst/>
              <a:rect l="l" t="t" r="r" b="b"/>
              <a:pathLst>
                <a:path w="6173" h="6163" extrusionOk="0">
                  <a:moveTo>
                    <a:pt x="1880" y="1"/>
                  </a:moveTo>
                  <a:cubicBezTo>
                    <a:pt x="1864" y="1"/>
                    <a:pt x="1847" y="6"/>
                    <a:pt x="1832" y="16"/>
                  </a:cubicBezTo>
                  <a:lnTo>
                    <a:pt x="41" y="1317"/>
                  </a:lnTo>
                  <a:cubicBezTo>
                    <a:pt x="5" y="1342"/>
                    <a:pt x="0" y="1391"/>
                    <a:pt x="25" y="1425"/>
                  </a:cubicBezTo>
                  <a:cubicBezTo>
                    <a:pt x="39" y="1446"/>
                    <a:pt x="63" y="1456"/>
                    <a:pt x="87" y="1456"/>
                  </a:cubicBezTo>
                  <a:cubicBezTo>
                    <a:pt x="103" y="1456"/>
                    <a:pt x="119" y="1452"/>
                    <a:pt x="133" y="1442"/>
                  </a:cubicBezTo>
                  <a:lnTo>
                    <a:pt x="1881" y="173"/>
                  </a:lnTo>
                  <a:cubicBezTo>
                    <a:pt x="2279" y="444"/>
                    <a:pt x="5236" y="2572"/>
                    <a:pt x="6011" y="6102"/>
                  </a:cubicBezTo>
                  <a:cubicBezTo>
                    <a:pt x="6019" y="6138"/>
                    <a:pt x="6050" y="6163"/>
                    <a:pt x="6088" y="6163"/>
                  </a:cubicBezTo>
                  <a:lnTo>
                    <a:pt x="6104" y="6163"/>
                  </a:lnTo>
                  <a:cubicBezTo>
                    <a:pt x="6147" y="6154"/>
                    <a:pt x="6173" y="6113"/>
                    <a:pt x="6163" y="6071"/>
                  </a:cubicBezTo>
                  <a:cubicBezTo>
                    <a:pt x="5319" y="2238"/>
                    <a:pt x="1955" y="36"/>
                    <a:pt x="1921" y="14"/>
                  </a:cubicBezTo>
                  <a:cubicBezTo>
                    <a:pt x="1908" y="5"/>
                    <a:pt x="1894" y="1"/>
                    <a:pt x="1880" y="1"/>
                  </a:cubicBezTo>
                  <a:close/>
                </a:path>
              </a:pathLst>
            </a:custGeom>
            <a:solidFill>
              <a:srgbClr val="445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7686975" y="2946738"/>
              <a:ext cx="328125" cy="195975"/>
            </a:xfrm>
            <a:custGeom>
              <a:avLst/>
              <a:gdLst/>
              <a:ahLst/>
              <a:cxnLst/>
              <a:rect l="l" t="t" r="r" b="b"/>
              <a:pathLst>
                <a:path w="13125" h="7839" extrusionOk="0">
                  <a:moveTo>
                    <a:pt x="6473" y="0"/>
                  </a:moveTo>
                  <a:cubicBezTo>
                    <a:pt x="6460" y="0"/>
                    <a:pt x="6447" y="4"/>
                    <a:pt x="6436" y="12"/>
                  </a:cubicBezTo>
                  <a:lnTo>
                    <a:pt x="50" y="3856"/>
                  </a:lnTo>
                  <a:cubicBezTo>
                    <a:pt x="14" y="3879"/>
                    <a:pt x="1" y="3925"/>
                    <a:pt x="24" y="3963"/>
                  </a:cubicBezTo>
                  <a:cubicBezTo>
                    <a:pt x="39" y="3987"/>
                    <a:pt x="64" y="4001"/>
                    <a:pt x="90" y="4001"/>
                  </a:cubicBezTo>
                  <a:cubicBezTo>
                    <a:pt x="104" y="4001"/>
                    <a:pt x="118" y="3997"/>
                    <a:pt x="130" y="3989"/>
                  </a:cubicBezTo>
                  <a:lnTo>
                    <a:pt x="6485" y="163"/>
                  </a:lnTo>
                  <a:cubicBezTo>
                    <a:pt x="6922" y="296"/>
                    <a:pt x="11642" y="1790"/>
                    <a:pt x="12931" y="4374"/>
                  </a:cubicBezTo>
                  <a:lnTo>
                    <a:pt x="6087" y="7691"/>
                  </a:lnTo>
                  <a:cubicBezTo>
                    <a:pt x="6049" y="7709"/>
                    <a:pt x="6033" y="7756"/>
                    <a:pt x="6051" y="7796"/>
                  </a:cubicBezTo>
                  <a:cubicBezTo>
                    <a:pt x="6062" y="7822"/>
                    <a:pt x="6092" y="7838"/>
                    <a:pt x="6119" y="7838"/>
                  </a:cubicBezTo>
                  <a:cubicBezTo>
                    <a:pt x="6131" y="7838"/>
                    <a:pt x="6142" y="7837"/>
                    <a:pt x="6155" y="7832"/>
                  </a:cubicBezTo>
                  <a:lnTo>
                    <a:pt x="13071" y="4481"/>
                  </a:lnTo>
                  <a:cubicBezTo>
                    <a:pt x="13108" y="4461"/>
                    <a:pt x="13125" y="4415"/>
                    <a:pt x="13107" y="4377"/>
                  </a:cubicBezTo>
                  <a:cubicBezTo>
                    <a:pt x="12413" y="2906"/>
                    <a:pt x="10650" y="1797"/>
                    <a:pt x="9295" y="1121"/>
                  </a:cubicBezTo>
                  <a:cubicBezTo>
                    <a:pt x="7830" y="396"/>
                    <a:pt x="6509" y="7"/>
                    <a:pt x="6496" y="4"/>
                  </a:cubicBezTo>
                  <a:cubicBezTo>
                    <a:pt x="6489" y="1"/>
                    <a:pt x="6481" y="0"/>
                    <a:pt x="64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8010625" y="3055013"/>
              <a:ext cx="40125" cy="29350"/>
            </a:xfrm>
            <a:custGeom>
              <a:avLst/>
              <a:gdLst/>
              <a:ahLst/>
              <a:cxnLst/>
              <a:rect l="l" t="t" r="r" b="b"/>
              <a:pathLst>
                <a:path w="1605" h="1174" extrusionOk="0">
                  <a:moveTo>
                    <a:pt x="90" y="1"/>
                  </a:moveTo>
                  <a:cubicBezTo>
                    <a:pt x="81" y="1"/>
                    <a:pt x="71" y="2"/>
                    <a:pt x="62" y="5"/>
                  </a:cubicBezTo>
                  <a:cubicBezTo>
                    <a:pt x="21" y="19"/>
                    <a:pt x="0" y="64"/>
                    <a:pt x="15" y="105"/>
                  </a:cubicBezTo>
                  <a:cubicBezTo>
                    <a:pt x="28" y="138"/>
                    <a:pt x="298" y="874"/>
                    <a:pt x="839" y="1105"/>
                  </a:cubicBezTo>
                  <a:cubicBezTo>
                    <a:pt x="946" y="1151"/>
                    <a:pt x="1054" y="1174"/>
                    <a:pt x="1167" y="1174"/>
                  </a:cubicBezTo>
                  <a:cubicBezTo>
                    <a:pt x="1290" y="1174"/>
                    <a:pt x="1416" y="1146"/>
                    <a:pt x="1547" y="1090"/>
                  </a:cubicBezTo>
                  <a:cubicBezTo>
                    <a:pt x="1588" y="1074"/>
                    <a:pt x="1604" y="1026"/>
                    <a:pt x="1588" y="989"/>
                  </a:cubicBezTo>
                  <a:cubicBezTo>
                    <a:pt x="1576" y="958"/>
                    <a:pt x="1546" y="941"/>
                    <a:pt x="1517" y="941"/>
                  </a:cubicBezTo>
                  <a:cubicBezTo>
                    <a:pt x="1506" y="941"/>
                    <a:pt x="1496" y="943"/>
                    <a:pt x="1486" y="948"/>
                  </a:cubicBezTo>
                  <a:cubicBezTo>
                    <a:pt x="1379" y="994"/>
                    <a:pt x="1273" y="1017"/>
                    <a:pt x="1170" y="1017"/>
                  </a:cubicBezTo>
                  <a:cubicBezTo>
                    <a:pt x="1078" y="1017"/>
                    <a:pt x="988" y="999"/>
                    <a:pt x="901" y="961"/>
                  </a:cubicBezTo>
                  <a:cubicBezTo>
                    <a:pt x="423" y="756"/>
                    <a:pt x="164" y="58"/>
                    <a:pt x="162" y="51"/>
                  </a:cubicBezTo>
                  <a:cubicBezTo>
                    <a:pt x="151" y="20"/>
                    <a:pt x="122" y="1"/>
                    <a:pt x="90" y="1"/>
                  </a:cubicBezTo>
                  <a:close/>
                </a:path>
              </a:pathLst>
            </a:custGeom>
            <a:solidFill>
              <a:srgbClr val="445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7773450" y="3026163"/>
              <a:ext cx="170775" cy="68250"/>
            </a:xfrm>
            <a:custGeom>
              <a:avLst/>
              <a:gdLst/>
              <a:ahLst/>
              <a:cxnLst/>
              <a:rect l="l" t="t" r="r" b="b"/>
              <a:pathLst>
                <a:path w="6831" h="2730" extrusionOk="0">
                  <a:moveTo>
                    <a:pt x="2085" y="162"/>
                  </a:moveTo>
                  <a:lnTo>
                    <a:pt x="6551" y="1523"/>
                  </a:lnTo>
                  <a:lnTo>
                    <a:pt x="4689" y="2569"/>
                  </a:lnTo>
                  <a:lnTo>
                    <a:pt x="275" y="1187"/>
                  </a:lnTo>
                  <a:lnTo>
                    <a:pt x="2085" y="162"/>
                  </a:lnTo>
                  <a:close/>
                  <a:moveTo>
                    <a:pt x="2074" y="0"/>
                  </a:moveTo>
                  <a:cubicBezTo>
                    <a:pt x="2061" y="0"/>
                    <a:pt x="2049" y="3"/>
                    <a:pt x="2038" y="9"/>
                  </a:cubicBezTo>
                  <a:lnTo>
                    <a:pt x="44" y="1140"/>
                  </a:lnTo>
                  <a:cubicBezTo>
                    <a:pt x="17" y="1155"/>
                    <a:pt x="1" y="1186"/>
                    <a:pt x="4" y="1217"/>
                  </a:cubicBezTo>
                  <a:cubicBezTo>
                    <a:pt x="6" y="1246"/>
                    <a:pt x="27" y="1271"/>
                    <a:pt x="58" y="1282"/>
                  </a:cubicBezTo>
                  <a:lnTo>
                    <a:pt x="4674" y="2726"/>
                  </a:lnTo>
                  <a:cubicBezTo>
                    <a:pt x="4681" y="2728"/>
                    <a:pt x="4689" y="2729"/>
                    <a:pt x="4697" y="2729"/>
                  </a:cubicBezTo>
                  <a:cubicBezTo>
                    <a:pt x="4712" y="2729"/>
                    <a:pt x="4723" y="2726"/>
                    <a:pt x="4738" y="2719"/>
                  </a:cubicBezTo>
                  <a:lnTo>
                    <a:pt x="6788" y="1571"/>
                  </a:lnTo>
                  <a:cubicBezTo>
                    <a:pt x="6814" y="1556"/>
                    <a:pt x="6831" y="1525"/>
                    <a:pt x="6827" y="1495"/>
                  </a:cubicBezTo>
                  <a:cubicBezTo>
                    <a:pt x="6823" y="1464"/>
                    <a:pt x="6803" y="1438"/>
                    <a:pt x="6772" y="1430"/>
                  </a:cubicBezTo>
                  <a:lnTo>
                    <a:pt x="2100" y="4"/>
                  </a:lnTo>
                  <a:cubicBezTo>
                    <a:pt x="2091" y="2"/>
                    <a:pt x="2083" y="0"/>
                    <a:pt x="20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8078075" y="3163738"/>
              <a:ext cx="400275" cy="656475"/>
            </a:xfrm>
            <a:custGeom>
              <a:avLst/>
              <a:gdLst/>
              <a:ahLst/>
              <a:cxnLst/>
              <a:rect l="l" t="t" r="r" b="b"/>
              <a:pathLst>
                <a:path w="16011" h="26259" extrusionOk="0">
                  <a:moveTo>
                    <a:pt x="6146" y="1"/>
                  </a:moveTo>
                  <a:lnTo>
                    <a:pt x="4417" y="717"/>
                  </a:lnTo>
                  <a:lnTo>
                    <a:pt x="4417" y="2801"/>
                  </a:lnTo>
                  <a:lnTo>
                    <a:pt x="2787" y="1257"/>
                  </a:lnTo>
                  <a:cubicBezTo>
                    <a:pt x="1372" y="1515"/>
                    <a:pt x="1000" y="9056"/>
                    <a:pt x="1000" y="9056"/>
                  </a:cubicBezTo>
                  <a:cubicBezTo>
                    <a:pt x="234" y="10019"/>
                    <a:pt x="835" y="11856"/>
                    <a:pt x="835" y="11856"/>
                  </a:cubicBezTo>
                  <a:cubicBezTo>
                    <a:pt x="1" y="14399"/>
                    <a:pt x="1182" y="18689"/>
                    <a:pt x="1975" y="20528"/>
                  </a:cubicBezTo>
                  <a:cubicBezTo>
                    <a:pt x="3957" y="25127"/>
                    <a:pt x="6080" y="26138"/>
                    <a:pt x="7563" y="26138"/>
                  </a:cubicBezTo>
                  <a:cubicBezTo>
                    <a:pt x="8728" y="26138"/>
                    <a:pt x="9498" y="25515"/>
                    <a:pt x="9498" y="25514"/>
                  </a:cubicBezTo>
                  <a:lnTo>
                    <a:pt x="10942" y="26143"/>
                  </a:lnTo>
                  <a:cubicBezTo>
                    <a:pt x="11192" y="26223"/>
                    <a:pt x="11461" y="26258"/>
                    <a:pt x="11739" y="26258"/>
                  </a:cubicBezTo>
                  <a:cubicBezTo>
                    <a:pt x="13647" y="26258"/>
                    <a:pt x="16010" y="24621"/>
                    <a:pt x="16010" y="24621"/>
                  </a:cubicBezTo>
                  <a:cubicBezTo>
                    <a:pt x="16010" y="24621"/>
                    <a:pt x="13316" y="12600"/>
                    <a:pt x="11637" y="7504"/>
                  </a:cubicBezTo>
                  <a:cubicBezTo>
                    <a:pt x="9957" y="2408"/>
                    <a:pt x="6146" y="1"/>
                    <a:pt x="6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8171200" y="3133338"/>
              <a:ext cx="204375" cy="461550"/>
            </a:xfrm>
            <a:custGeom>
              <a:avLst/>
              <a:gdLst/>
              <a:ahLst/>
              <a:cxnLst/>
              <a:rect l="l" t="t" r="r" b="b"/>
              <a:pathLst>
                <a:path w="8175" h="18462" extrusionOk="0">
                  <a:moveTo>
                    <a:pt x="2138" y="1"/>
                  </a:moveTo>
                  <a:cubicBezTo>
                    <a:pt x="2118" y="1"/>
                    <a:pt x="2097" y="4"/>
                    <a:pt x="2077" y="12"/>
                  </a:cubicBezTo>
                  <a:lnTo>
                    <a:pt x="145" y="718"/>
                  </a:lnTo>
                  <a:cubicBezTo>
                    <a:pt x="50" y="751"/>
                    <a:pt x="0" y="856"/>
                    <a:pt x="37" y="949"/>
                  </a:cubicBezTo>
                  <a:cubicBezTo>
                    <a:pt x="62" y="1024"/>
                    <a:pt x="131" y="1070"/>
                    <a:pt x="206" y="1070"/>
                  </a:cubicBezTo>
                  <a:cubicBezTo>
                    <a:pt x="226" y="1070"/>
                    <a:pt x="247" y="1067"/>
                    <a:pt x="268" y="1059"/>
                  </a:cubicBezTo>
                  <a:lnTo>
                    <a:pt x="2065" y="400"/>
                  </a:lnTo>
                  <a:lnTo>
                    <a:pt x="6095" y="6270"/>
                  </a:lnTo>
                  <a:lnTo>
                    <a:pt x="7776" y="17472"/>
                  </a:lnTo>
                  <a:lnTo>
                    <a:pt x="6019" y="18065"/>
                  </a:lnTo>
                  <a:lnTo>
                    <a:pt x="4692" y="16249"/>
                  </a:lnTo>
                  <a:cubicBezTo>
                    <a:pt x="4657" y="16201"/>
                    <a:pt x="4602" y="16175"/>
                    <a:pt x="4546" y="16175"/>
                  </a:cubicBezTo>
                  <a:cubicBezTo>
                    <a:pt x="4509" y="16175"/>
                    <a:pt x="4472" y="16187"/>
                    <a:pt x="4440" y="16210"/>
                  </a:cubicBezTo>
                  <a:cubicBezTo>
                    <a:pt x="4361" y="16269"/>
                    <a:pt x="4341" y="16384"/>
                    <a:pt x="4402" y="16464"/>
                  </a:cubicBezTo>
                  <a:lnTo>
                    <a:pt x="5806" y="18388"/>
                  </a:lnTo>
                  <a:cubicBezTo>
                    <a:pt x="5841" y="18434"/>
                    <a:pt x="5895" y="18462"/>
                    <a:pt x="5952" y="18462"/>
                  </a:cubicBezTo>
                  <a:cubicBezTo>
                    <a:pt x="5970" y="18462"/>
                    <a:pt x="5988" y="18457"/>
                    <a:pt x="6014" y="18448"/>
                  </a:cubicBezTo>
                  <a:lnTo>
                    <a:pt x="8041" y="17765"/>
                  </a:lnTo>
                  <a:cubicBezTo>
                    <a:pt x="8123" y="17736"/>
                    <a:pt x="8174" y="17652"/>
                    <a:pt x="8161" y="17565"/>
                  </a:cubicBezTo>
                  <a:lnTo>
                    <a:pt x="6452" y="6173"/>
                  </a:lnTo>
                  <a:cubicBezTo>
                    <a:pt x="6447" y="6147"/>
                    <a:pt x="6437" y="6119"/>
                    <a:pt x="6421" y="6098"/>
                  </a:cubicBezTo>
                  <a:lnTo>
                    <a:pt x="2286" y="79"/>
                  </a:lnTo>
                  <a:cubicBezTo>
                    <a:pt x="2253" y="30"/>
                    <a:pt x="2196" y="1"/>
                    <a:pt x="2138" y="1"/>
                  </a:cubicBezTo>
                  <a:close/>
                </a:path>
              </a:pathLst>
            </a:custGeom>
            <a:solidFill>
              <a:srgbClr val="445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8167400" y="3151038"/>
              <a:ext cx="157700" cy="402975"/>
            </a:xfrm>
            <a:custGeom>
              <a:avLst/>
              <a:gdLst/>
              <a:ahLst/>
              <a:cxnLst/>
              <a:rect l="l" t="t" r="r" b="b"/>
              <a:pathLst>
                <a:path w="6308" h="16119" extrusionOk="0">
                  <a:moveTo>
                    <a:pt x="358" y="0"/>
                  </a:moveTo>
                  <a:cubicBezTo>
                    <a:pt x="342" y="0"/>
                    <a:pt x="326" y="2"/>
                    <a:pt x="310" y="7"/>
                  </a:cubicBezTo>
                  <a:cubicBezTo>
                    <a:pt x="236" y="27"/>
                    <a:pt x="182" y="92"/>
                    <a:pt x="175" y="168"/>
                  </a:cubicBezTo>
                  <a:lnTo>
                    <a:pt x="8" y="2355"/>
                  </a:lnTo>
                  <a:cubicBezTo>
                    <a:pt x="0" y="2457"/>
                    <a:pt x="74" y="2542"/>
                    <a:pt x="174" y="2550"/>
                  </a:cubicBezTo>
                  <a:cubicBezTo>
                    <a:pt x="179" y="2551"/>
                    <a:pt x="184" y="2551"/>
                    <a:pt x="189" y="2551"/>
                  </a:cubicBezTo>
                  <a:cubicBezTo>
                    <a:pt x="285" y="2551"/>
                    <a:pt x="361" y="2480"/>
                    <a:pt x="369" y="2385"/>
                  </a:cubicBezTo>
                  <a:lnTo>
                    <a:pt x="498" y="705"/>
                  </a:lnTo>
                  <a:lnTo>
                    <a:pt x="4383" y="6324"/>
                  </a:lnTo>
                  <a:lnTo>
                    <a:pt x="5930" y="15967"/>
                  </a:lnTo>
                  <a:cubicBezTo>
                    <a:pt x="5943" y="16054"/>
                    <a:pt x="6020" y="16118"/>
                    <a:pt x="6107" y="16118"/>
                  </a:cubicBezTo>
                  <a:cubicBezTo>
                    <a:pt x="6116" y="16118"/>
                    <a:pt x="6127" y="16118"/>
                    <a:pt x="6140" y="16117"/>
                  </a:cubicBezTo>
                  <a:cubicBezTo>
                    <a:pt x="6238" y="16102"/>
                    <a:pt x="6307" y="16008"/>
                    <a:pt x="6291" y="15910"/>
                  </a:cubicBezTo>
                  <a:lnTo>
                    <a:pt x="4736" y="6226"/>
                  </a:lnTo>
                  <a:cubicBezTo>
                    <a:pt x="4729" y="6198"/>
                    <a:pt x="4721" y="6173"/>
                    <a:pt x="4705" y="6152"/>
                  </a:cubicBezTo>
                  <a:lnTo>
                    <a:pt x="506" y="78"/>
                  </a:lnTo>
                  <a:cubicBezTo>
                    <a:pt x="472" y="29"/>
                    <a:pt x="416" y="0"/>
                    <a:pt x="358" y="0"/>
                  </a:cubicBezTo>
                  <a:close/>
                </a:path>
              </a:pathLst>
            </a:custGeom>
            <a:solidFill>
              <a:srgbClr val="445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8063125" y="3166813"/>
              <a:ext cx="414775" cy="631550"/>
            </a:xfrm>
            <a:custGeom>
              <a:avLst/>
              <a:gdLst/>
              <a:ahLst/>
              <a:cxnLst/>
              <a:rect l="l" t="t" r="r" b="b"/>
              <a:pathLst>
                <a:path w="16591" h="25262" extrusionOk="0">
                  <a:moveTo>
                    <a:pt x="7435" y="0"/>
                  </a:moveTo>
                  <a:cubicBezTo>
                    <a:pt x="7365" y="0"/>
                    <a:pt x="7299" y="40"/>
                    <a:pt x="7270" y="109"/>
                  </a:cubicBezTo>
                  <a:cubicBezTo>
                    <a:pt x="7230" y="199"/>
                    <a:pt x="7271" y="305"/>
                    <a:pt x="7365" y="346"/>
                  </a:cubicBezTo>
                  <a:cubicBezTo>
                    <a:pt x="8548" y="861"/>
                    <a:pt x="11355" y="5149"/>
                    <a:pt x="11904" y="6594"/>
                  </a:cubicBezTo>
                  <a:cubicBezTo>
                    <a:pt x="12428" y="7979"/>
                    <a:pt x="14101" y="15104"/>
                    <a:pt x="14119" y="15184"/>
                  </a:cubicBezTo>
                  <a:cubicBezTo>
                    <a:pt x="14554" y="16698"/>
                    <a:pt x="15969" y="21629"/>
                    <a:pt x="16197" y="22417"/>
                  </a:cubicBezTo>
                  <a:cubicBezTo>
                    <a:pt x="15815" y="22764"/>
                    <a:pt x="14100" y="24251"/>
                    <a:pt x="12056" y="24878"/>
                  </a:cubicBezTo>
                  <a:cubicBezTo>
                    <a:pt x="12004" y="24895"/>
                    <a:pt x="11941" y="24901"/>
                    <a:pt x="11871" y="24901"/>
                  </a:cubicBezTo>
                  <a:cubicBezTo>
                    <a:pt x="11594" y="24901"/>
                    <a:pt x="11202" y="24794"/>
                    <a:pt x="10922" y="24719"/>
                  </a:cubicBezTo>
                  <a:cubicBezTo>
                    <a:pt x="10667" y="24650"/>
                    <a:pt x="10517" y="24611"/>
                    <a:pt x="10411" y="24611"/>
                  </a:cubicBezTo>
                  <a:cubicBezTo>
                    <a:pt x="10378" y="24611"/>
                    <a:pt x="10350" y="24615"/>
                    <a:pt x="10324" y="24623"/>
                  </a:cubicBezTo>
                  <a:cubicBezTo>
                    <a:pt x="9853" y="24757"/>
                    <a:pt x="9410" y="24826"/>
                    <a:pt x="8979" y="24826"/>
                  </a:cubicBezTo>
                  <a:cubicBezTo>
                    <a:pt x="8155" y="24826"/>
                    <a:pt x="7378" y="24575"/>
                    <a:pt x="6537" y="24056"/>
                  </a:cubicBezTo>
                  <a:cubicBezTo>
                    <a:pt x="4990" y="23099"/>
                    <a:pt x="1662" y="18873"/>
                    <a:pt x="1081" y="15112"/>
                  </a:cubicBezTo>
                  <a:cubicBezTo>
                    <a:pt x="369" y="10519"/>
                    <a:pt x="451" y="9890"/>
                    <a:pt x="673" y="8208"/>
                  </a:cubicBezTo>
                  <a:cubicBezTo>
                    <a:pt x="1045" y="5367"/>
                    <a:pt x="1397" y="2686"/>
                    <a:pt x="2310" y="1559"/>
                  </a:cubicBezTo>
                  <a:cubicBezTo>
                    <a:pt x="2475" y="1354"/>
                    <a:pt x="2667" y="1253"/>
                    <a:pt x="2893" y="1253"/>
                  </a:cubicBezTo>
                  <a:cubicBezTo>
                    <a:pt x="2938" y="1253"/>
                    <a:pt x="2985" y="1257"/>
                    <a:pt x="3034" y="1265"/>
                  </a:cubicBezTo>
                  <a:cubicBezTo>
                    <a:pt x="3648" y="1370"/>
                    <a:pt x="4497" y="2118"/>
                    <a:pt x="5423" y="3374"/>
                  </a:cubicBezTo>
                  <a:cubicBezTo>
                    <a:pt x="6195" y="4423"/>
                    <a:pt x="6803" y="5526"/>
                    <a:pt x="6944" y="5922"/>
                  </a:cubicBezTo>
                  <a:cubicBezTo>
                    <a:pt x="8094" y="9123"/>
                    <a:pt x="8676" y="12703"/>
                    <a:pt x="8579" y="16005"/>
                  </a:cubicBezTo>
                  <a:cubicBezTo>
                    <a:pt x="8579" y="16016"/>
                    <a:pt x="8579" y="16025"/>
                    <a:pt x="8581" y="16034"/>
                  </a:cubicBezTo>
                  <a:cubicBezTo>
                    <a:pt x="8586" y="16074"/>
                    <a:pt x="8712" y="16978"/>
                    <a:pt x="9310" y="17413"/>
                  </a:cubicBezTo>
                  <a:cubicBezTo>
                    <a:pt x="9518" y="17564"/>
                    <a:pt x="9757" y="17640"/>
                    <a:pt x="10021" y="17640"/>
                  </a:cubicBezTo>
                  <a:cubicBezTo>
                    <a:pt x="10111" y="17640"/>
                    <a:pt x="10203" y="17632"/>
                    <a:pt x="10298" y="17614"/>
                  </a:cubicBezTo>
                  <a:cubicBezTo>
                    <a:pt x="11760" y="17340"/>
                    <a:pt x="12038" y="16480"/>
                    <a:pt x="12048" y="16444"/>
                  </a:cubicBezTo>
                  <a:cubicBezTo>
                    <a:pt x="12078" y="16347"/>
                    <a:pt x="12023" y="16249"/>
                    <a:pt x="11930" y="16218"/>
                  </a:cubicBezTo>
                  <a:cubicBezTo>
                    <a:pt x="11912" y="16212"/>
                    <a:pt x="11894" y="16210"/>
                    <a:pt x="11876" y="16210"/>
                  </a:cubicBezTo>
                  <a:cubicBezTo>
                    <a:pt x="11799" y="16210"/>
                    <a:pt x="11728" y="16259"/>
                    <a:pt x="11702" y="16336"/>
                  </a:cubicBezTo>
                  <a:cubicBezTo>
                    <a:pt x="11692" y="16364"/>
                    <a:pt x="11461" y="17028"/>
                    <a:pt x="10229" y="17257"/>
                  </a:cubicBezTo>
                  <a:cubicBezTo>
                    <a:pt x="10155" y="17270"/>
                    <a:pt x="10085" y="17277"/>
                    <a:pt x="10017" y="17277"/>
                  </a:cubicBezTo>
                  <a:cubicBezTo>
                    <a:pt x="9830" y="17277"/>
                    <a:pt x="9667" y="17225"/>
                    <a:pt x="9521" y="17119"/>
                  </a:cubicBezTo>
                  <a:cubicBezTo>
                    <a:pt x="9080" y="16803"/>
                    <a:pt x="8954" y="16103"/>
                    <a:pt x="8938" y="16000"/>
                  </a:cubicBezTo>
                  <a:cubicBezTo>
                    <a:pt x="9031" y="12657"/>
                    <a:pt x="8443" y="9036"/>
                    <a:pt x="7280" y="5800"/>
                  </a:cubicBezTo>
                  <a:cubicBezTo>
                    <a:pt x="7009" y="5047"/>
                    <a:pt x="4812" y="1198"/>
                    <a:pt x="3090" y="908"/>
                  </a:cubicBezTo>
                  <a:cubicBezTo>
                    <a:pt x="3021" y="897"/>
                    <a:pt x="2954" y="891"/>
                    <a:pt x="2888" y="891"/>
                  </a:cubicBezTo>
                  <a:cubicBezTo>
                    <a:pt x="2553" y="891"/>
                    <a:pt x="2257" y="1040"/>
                    <a:pt x="2023" y="1329"/>
                  </a:cubicBezTo>
                  <a:cubicBezTo>
                    <a:pt x="1048" y="2535"/>
                    <a:pt x="705" y="5141"/>
                    <a:pt x="310" y="8159"/>
                  </a:cubicBezTo>
                  <a:cubicBezTo>
                    <a:pt x="84" y="9876"/>
                    <a:pt x="1" y="10520"/>
                    <a:pt x="717" y="15166"/>
                  </a:cubicBezTo>
                  <a:cubicBezTo>
                    <a:pt x="1323" y="19089"/>
                    <a:pt x="4704" y="23349"/>
                    <a:pt x="6342" y="24360"/>
                  </a:cubicBezTo>
                  <a:cubicBezTo>
                    <a:pt x="7246" y="24919"/>
                    <a:pt x="8084" y="25188"/>
                    <a:pt x="8968" y="25188"/>
                  </a:cubicBezTo>
                  <a:cubicBezTo>
                    <a:pt x="9429" y="25188"/>
                    <a:pt x="9902" y="25115"/>
                    <a:pt x="10405" y="24972"/>
                  </a:cubicBezTo>
                  <a:cubicBezTo>
                    <a:pt x="10406" y="24972"/>
                    <a:pt x="10408" y="24971"/>
                    <a:pt x="10409" y="24971"/>
                  </a:cubicBezTo>
                  <a:cubicBezTo>
                    <a:pt x="10468" y="24971"/>
                    <a:pt x="10665" y="25025"/>
                    <a:pt x="10822" y="25067"/>
                  </a:cubicBezTo>
                  <a:cubicBezTo>
                    <a:pt x="11150" y="25155"/>
                    <a:pt x="11540" y="25262"/>
                    <a:pt x="11865" y="25262"/>
                  </a:cubicBezTo>
                  <a:cubicBezTo>
                    <a:pt x="11971" y="25262"/>
                    <a:pt x="12071" y="25250"/>
                    <a:pt x="12158" y="25226"/>
                  </a:cubicBezTo>
                  <a:cubicBezTo>
                    <a:pt x="14552" y="24490"/>
                    <a:pt x="16443" y="22681"/>
                    <a:pt x="16522" y="22605"/>
                  </a:cubicBezTo>
                  <a:cubicBezTo>
                    <a:pt x="16571" y="22558"/>
                    <a:pt x="16590" y="22489"/>
                    <a:pt x="16571" y="22425"/>
                  </a:cubicBezTo>
                  <a:cubicBezTo>
                    <a:pt x="16571" y="22425"/>
                    <a:pt x="14937" y="16731"/>
                    <a:pt x="14468" y="15094"/>
                  </a:cubicBezTo>
                  <a:cubicBezTo>
                    <a:pt x="14398" y="14801"/>
                    <a:pt x="12774" y="7874"/>
                    <a:pt x="12240" y="6466"/>
                  </a:cubicBezTo>
                  <a:cubicBezTo>
                    <a:pt x="11727" y="5113"/>
                    <a:pt x="8853" y="600"/>
                    <a:pt x="7507" y="15"/>
                  </a:cubicBezTo>
                  <a:cubicBezTo>
                    <a:pt x="7484" y="5"/>
                    <a:pt x="7459" y="0"/>
                    <a:pt x="74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8075450" y="3369113"/>
              <a:ext cx="159150" cy="364725"/>
            </a:xfrm>
            <a:custGeom>
              <a:avLst/>
              <a:gdLst/>
              <a:ahLst/>
              <a:cxnLst/>
              <a:rect l="l" t="t" r="r" b="b"/>
              <a:pathLst>
                <a:path w="6366" h="14589" extrusionOk="0">
                  <a:moveTo>
                    <a:pt x="204" y="1"/>
                  </a:moveTo>
                  <a:cubicBezTo>
                    <a:pt x="185" y="1"/>
                    <a:pt x="166" y="4"/>
                    <a:pt x="147" y="10"/>
                  </a:cubicBezTo>
                  <a:cubicBezTo>
                    <a:pt x="52" y="41"/>
                    <a:pt x="1" y="144"/>
                    <a:pt x="32" y="239"/>
                  </a:cubicBezTo>
                  <a:cubicBezTo>
                    <a:pt x="817" y="2612"/>
                    <a:pt x="5064" y="6243"/>
                    <a:pt x="5777" y="6840"/>
                  </a:cubicBezTo>
                  <a:cubicBezTo>
                    <a:pt x="4717" y="10255"/>
                    <a:pt x="5938" y="14291"/>
                    <a:pt x="5990" y="14463"/>
                  </a:cubicBezTo>
                  <a:cubicBezTo>
                    <a:pt x="6013" y="14540"/>
                    <a:pt x="6085" y="14589"/>
                    <a:pt x="6162" y="14589"/>
                  </a:cubicBezTo>
                  <a:cubicBezTo>
                    <a:pt x="6179" y="14589"/>
                    <a:pt x="6197" y="14587"/>
                    <a:pt x="6218" y="14579"/>
                  </a:cubicBezTo>
                  <a:cubicBezTo>
                    <a:pt x="6311" y="14549"/>
                    <a:pt x="6365" y="14450"/>
                    <a:pt x="6336" y="14353"/>
                  </a:cubicBezTo>
                  <a:cubicBezTo>
                    <a:pt x="6325" y="14310"/>
                    <a:pt x="5071" y="10158"/>
                    <a:pt x="6161" y="6835"/>
                  </a:cubicBezTo>
                  <a:cubicBezTo>
                    <a:pt x="6184" y="6763"/>
                    <a:pt x="6161" y="6684"/>
                    <a:pt x="6103" y="6638"/>
                  </a:cubicBezTo>
                  <a:cubicBezTo>
                    <a:pt x="6054" y="6597"/>
                    <a:pt x="1182" y="2563"/>
                    <a:pt x="376" y="125"/>
                  </a:cubicBezTo>
                  <a:cubicBezTo>
                    <a:pt x="350" y="48"/>
                    <a:pt x="281" y="1"/>
                    <a:pt x="2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8285625" y="3636163"/>
              <a:ext cx="121200" cy="115700"/>
            </a:xfrm>
            <a:custGeom>
              <a:avLst/>
              <a:gdLst/>
              <a:ahLst/>
              <a:cxnLst/>
              <a:rect l="l" t="t" r="r" b="b"/>
              <a:pathLst>
                <a:path w="4848" h="4628" extrusionOk="0">
                  <a:moveTo>
                    <a:pt x="4120" y="0"/>
                  </a:moveTo>
                  <a:cubicBezTo>
                    <a:pt x="3080" y="815"/>
                    <a:pt x="2097" y="1028"/>
                    <a:pt x="1353" y="1028"/>
                  </a:cubicBezTo>
                  <a:cubicBezTo>
                    <a:pt x="532" y="1028"/>
                    <a:pt x="0" y="769"/>
                    <a:pt x="0" y="769"/>
                  </a:cubicBezTo>
                  <a:lnTo>
                    <a:pt x="0" y="769"/>
                  </a:lnTo>
                  <a:lnTo>
                    <a:pt x="4847" y="4628"/>
                  </a:lnTo>
                  <a:lnTo>
                    <a:pt x="4120" y="0"/>
                  </a:lnTo>
                  <a:close/>
                </a:path>
              </a:pathLst>
            </a:custGeom>
            <a:solidFill>
              <a:srgbClr val="789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8076275" y="3417063"/>
              <a:ext cx="115175" cy="124775"/>
            </a:xfrm>
            <a:custGeom>
              <a:avLst/>
              <a:gdLst/>
              <a:ahLst/>
              <a:cxnLst/>
              <a:rect l="l" t="t" r="r" b="b"/>
              <a:pathLst>
                <a:path w="4607" h="4991" extrusionOk="0">
                  <a:moveTo>
                    <a:pt x="206" y="0"/>
                  </a:moveTo>
                  <a:cubicBezTo>
                    <a:pt x="183" y="0"/>
                    <a:pt x="159" y="5"/>
                    <a:pt x="137" y="14"/>
                  </a:cubicBezTo>
                  <a:cubicBezTo>
                    <a:pt x="43" y="53"/>
                    <a:pt x="1" y="160"/>
                    <a:pt x="40" y="252"/>
                  </a:cubicBezTo>
                  <a:cubicBezTo>
                    <a:pt x="1557" y="3802"/>
                    <a:pt x="4219" y="4928"/>
                    <a:pt x="4332" y="4976"/>
                  </a:cubicBezTo>
                  <a:cubicBezTo>
                    <a:pt x="4351" y="4986"/>
                    <a:pt x="4376" y="4991"/>
                    <a:pt x="4399" y="4991"/>
                  </a:cubicBezTo>
                  <a:cubicBezTo>
                    <a:pt x="4468" y="4991"/>
                    <a:pt x="4537" y="4946"/>
                    <a:pt x="4569" y="4877"/>
                  </a:cubicBezTo>
                  <a:cubicBezTo>
                    <a:pt x="4607" y="4786"/>
                    <a:pt x="4563" y="4681"/>
                    <a:pt x="4471" y="4641"/>
                  </a:cubicBezTo>
                  <a:cubicBezTo>
                    <a:pt x="4464" y="4637"/>
                    <a:pt x="3804" y="4361"/>
                    <a:pt x="2973" y="3666"/>
                  </a:cubicBezTo>
                  <a:cubicBezTo>
                    <a:pt x="2206" y="3026"/>
                    <a:pt x="1133" y="1890"/>
                    <a:pt x="374" y="111"/>
                  </a:cubicBezTo>
                  <a:cubicBezTo>
                    <a:pt x="345" y="41"/>
                    <a:pt x="277" y="0"/>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8097700" y="3168138"/>
              <a:ext cx="34600" cy="31225"/>
            </a:xfrm>
            <a:custGeom>
              <a:avLst/>
              <a:gdLst/>
              <a:ahLst/>
              <a:cxnLst/>
              <a:rect l="l" t="t" r="r" b="b"/>
              <a:pathLst>
                <a:path w="1384" h="1249" extrusionOk="0">
                  <a:moveTo>
                    <a:pt x="425" y="0"/>
                  </a:moveTo>
                  <a:cubicBezTo>
                    <a:pt x="409" y="0"/>
                    <a:pt x="396" y="2"/>
                    <a:pt x="386" y="3"/>
                  </a:cubicBezTo>
                  <a:cubicBezTo>
                    <a:pt x="337" y="8"/>
                    <a:pt x="214" y="39"/>
                    <a:pt x="161" y="203"/>
                  </a:cubicBezTo>
                  <a:cubicBezTo>
                    <a:pt x="1" y="708"/>
                    <a:pt x="853" y="1119"/>
                    <a:pt x="1118" y="1234"/>
                  </a:cubicBezTo>
                  <a:cubicBezTo>
                    <a:pt x="1141" y="1244"/>
                    <a:pt x="1166" y="1248"/>
                    <a:pt x="1190" y="1248"/>
                  </a:cubicBezTo>
                  <a:cubicBezTo>
                    <a:pt x="1241" y="1248"/>
                    <a:pt x="1292" y="1227"/>
                    <a:pt x="1325" y="1186"/>
                  </a:cubicBezTo>
                  <a:cubicBezTo>
                    <a:pt x="1379" y="1127"/>
                    <a:pt x="1384" y="1040"/>
                    <a:pt x="1343" y="973"/>
                  </a:cubicBezTo>
                  <a:cubicBezTo>
                    <a:pt x="801" y="86"/>
                    <a:pt x="537" y="0"/>
                    <a:pt x="425" y="0"/>
                  </a:cubicBezTo>
                  <a:close/>
                </a:path>
              </a:pathLst>
            </a:custGeom>
            <a:solidFill>
              <a:srgbClr val="445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8276150" y="3292613"/>
              <a:ext cx="42225" cy="19325"/>
            </a:xfrm>
            <a:custGeom>
              <a:avLst/>
              <a:gdLst/>
              <a:ahLst/>
              <a:cxnLst/>
              <a:rect l="l" t="t" r="r" b="b"/>
              <a:pathLst>
                <a:path w="1689" h="773" extrusionOk="0">
                  <a:moveTo>
                    <a:pt x="1485" y="0"/>
                  </a:moveTo>
                  <a:cubicBezTo>
                    <a:pt x="1467" y="0"/>
                    <a:pt x="1448" y="3"/>
                    <a:pt x="1430" y="9"/>
                  </a:cubicBezTo>
                  <a:lnTo>
                    <a:pt x="148" y="420"/>
                  </a:lnTo>
                  <a:cubicBezTo>
                    <a:pt x="53" y="451"/>
                    <a:pt x="1" y="551"/>
                    <a:pt x="32" y="648"/>
                  </a:cubicBezTo>
                  <a:cubicBezTo>
                    <a:pt x="55" y="723"/>
                    <a:pt x="127" y="772"/>
                    <a:pt x="204" y="772"/>
                  </a:cubicBezTo>
                  <a:cubicBezTo>
                    <a:pt x="222" y="772"/>
                    <a:pt x="240" y="769"/>
                    <a:pt x="258" y="764"/>
                  </a:cubicBezTo>
                  <a:lnTo>
                    <a:pt x="1541" y="353"/>
                  </a:lnTo>
                  <a:cubicBezTo>
                    <a:pt x="1634" y="322"/>
                    <a:pt x="1689" y="222"/>
                    <a:pt x="1657" y="125"/>
                  </a:cubicBezTo>
                  <a:cubicBezTo>
                    <a:pt x="1632" y="50"/>
                    <a:pt x="1562" y="0"/>
                    <a:pt x="1485" y="0"/>
                  </a:cubicBezTo>
                  <a:close/>
                </a:path>
              </a:pathLst>
            </a:custGeom>
            <a:solidFill>
              <a:srgbClr val="445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8197950" y="3144888"/>
              <a:ext cx="84875" cy="115425"/>
            </a:xfrm>
            <a:custGeom>
              <a:avLst/>
              <a:gdLst/>
              <a:ahLst/>
              <a:cxnLst/>
              <a:rect l="l" t="t" r="r" b="b"/>
              <a:pathLst>
                <a:path w="3395" h="4617" extrusionOk="0">
                  <a:moveTo>
                    <a:pt x="207" y="1"/>
                  </a:moveTo>
                  <a:cubicBezTo>
                    <a:pt x="172" y="1"/>
                    <a:pt x="135" y="11"/>
                    <a:pt x="104" y="34"/>
                  </a:cubicBezTo>
                  <a:cubicBezTo>
                    <a:pt x="22" y="91"/>
                    <a:pt x="1" y="204"/>
                    <a:pt x="58" y="286"/>
                  </a:cubicBezTo>
                  <a:lnTo>
                    <a:pt x="3040" y="4540"/>
                  </a:lnTo>
                  <a:cubicBezTo>
                    <a:pt x="3075" y="4591"/>
                    <a:pt x="3130" y="4617"/>
                    <a:pt x="3188" y="4617"/>
                  </a:cubicBezTo>
                  <a:cubicBezTo>
                    <a:pt x="3225" y="4617"/>
                    <a:pt x="3260" y="4607"/>
                    <a:pt x="3293" y="4584"/>
                  </a:cubicBezTo>
                  <a:cubicBezTo>
                    <a:pt x="3375" y="4527"/>
                    <a:pt x="3394" y="4415"/>
                    <a:pt x="3337" y="4333"/>
                  </a:cubicBezTo>
                  <a:lnTo>
                    <a:pt x="354" y="78"/>
                  </a:lnTo>
                  <a:cubicBezTo>
                    <a:pt x="319" y="27"/>
                    <a:pt x="264" y="1"/>
                    <a:pt x="207" y="1"/>
                  </a:cubicBezTo>
                  <a:close/>
                </a:path>
              </a:pathLst>
            </a:custGeom>
            <a:solidFill>
              <a:srgbClr val="445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8319950" y="3412738"/>
              <a:ext cx="35325" cy="171425"/>
            </a:xfrm>
            <a:custGeom>
              <a:avLst/>
              <a:gdLst/>
              <a:ahLst/>
              <a:cxnLst/>
              <a:rect l="l" t="t" r="r" b="b"/>
              <a:pathLst>
                <a:path w="1413" h="6857" extrusionOk="0">
                  <a:moveTo>
                    <a:pt x="198" y="1"/>
                  </a:moveTo>
                  <a:cubicBezTo>
                    <a:pt x="188" y="1"/>
                    <a:pt x="178" y="2"/>
                    <a:pt x="168" y="3"/>
                  </a:cubicBezTo>
                  <a:cubicBezTo>
                    <a:pt x="68" y="20"/>
                    <a:pt x="0" y="112"/>
                    <a:pt x="17" y="210"/>
                  </a:cubicBezTo>
                  <a:lnTo>
                    <a:pt x="1038" y="6704"/>
                  </a:lnTo>
                  <a:cubicBezTo>
                    <a:pt x="1052" y="6792"/>
                    <a:pt x="1128" y="6856"/>
                    <a:pt x="1216" y="6856"/>
                  </a:cubicBezTo>
                  <a:cubicBezTo>
                    <a:pt x="1224" y="6856"/>
                    <a:pt x="1234" y="6855"/>
                    <a:pt x="1246" y="6855"/>
                  </a:cubicBezTo>
                  <a:cubicBezTo>
                    <a:pt x="1346" y="6838"/>
                    <a:pt x="1413" y="6746"/>
                    <a:pt x="1397" y="6648"/>
                  </a:cubicBezTo>
                  <a:lnTo>
                    <a:pt x="374" y="154"/>
                  </a:lnTo>
                  <a:cubicBezTo>
                    <a:pt x="359" y="64"/>
                    <a:pt x="285" y="1"/>
                    <a:pt x="198" y="1"/>
                  </a:cubicBezTo>
                  <a:close/>
                </a:path>
              </a:pathLst>
            </a:custGeom>
            <a:solidFill>
              <a:srgbClr val="445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8309225" y="3336538"/>
              <a:ext cx="19225" cy="61350"/>
            </a:xfrm>
            <a:custGeom>
              <a:avLst/>
              <a:gdLst/>
              <a:ahLst/>
              <a:cxnLst/>
              <a:rect l="l" t="t" r="r" b="b"/>
              <a:pathLst>
                <a:path w="769" h="2454" extrusionOk="0">
                  <a:moveTo>
                    <a:pt x="198" y="1"/>
                  </a:moveTo>
                  <a:cubicBezTo>
                    <a:pt x="187" y="1"/>
                    <a:pt x="175" y="2"/>
                    <a:pt x="164" y="4"/>
                  </a:cubicBezTo>
                  <a:cubicBezTo>
                    <a:pt x="66" y="22"/>
                    <a:pt x="0" y="117"/>
                    <a:pt x="20" y="215"/>
                  </a:cubicBezTo>
                  <a:lnTo>
                    <a:pt x="393" y="2304"/>
                  </a:lnTo>
                  <a:cubicBezTo>
                    <a:pt x="410" y="2391"/>
                    <a:pt x="487" y="2453"/>
                    <a:pt x="572" y="2453"/>
                  </a:cubicBezTo>
                  <a:cubicBezTo>
                    <a:pt x="582" y="2453"/>
                    <a:pt x="593" y="2453"/>
                    <a:pt x="605" y="2448"/>
                  </a:cubicBezTo>
                  <a:cubicBezTo>
                    <a:pt x="703" y="2430"/>
                    <a:pt x="769" y="2337"/>
                    <a:pt x="751" y="2239"/>
                  </a:cubicBezTo>
                  <a:lnTo>
                    <a:pt x="375" y="149"/>
                  </a:lnTo>
                  <a:cubicBezTo>
                    <a:pt x="359" y="62"/>
                    <a:pt x="285" y="1"/>
                    <a:pt x="198" y="1"/>
                  </a:cubicBezTo>
                  <a:close/>
                </a:path>
              </a:pathLst>
            </a:custGeom>
            <a:solidFill>
              <a:srgbClr val="445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8287625" y="3682663"/>
              <a:ext cx="31575" cy="99925"/>
            </a:xfrm>
            <a:custGeom>
              <a:avLst/>
              <a:gdLst/>
              <a:ahLst/>
              <a:cxnLst/>
              <a:rect l="l" t="t" r="r" b="b"/>
              <a:pathLst>
                <a:path w="1263" h="3997" extrusionOk="0">
                  <a:moveTo>
                    <a:pt x="1" y="0"/>
                  </a:moveTo>
                  <a:lnTo>
                    <a:pt x="1" y="0"/>
                  </a:lnTo>
                  <a:cubicBezTo>
                    <a:pt x="299" y="3122"/>
                    <a:pt x="1262" y="3997"/>
                    <a:pt x="1262" y="3997"/>
                  </a:cubicBezTo>
                  <a:lnTo>
                    <a:pt x="1" y="0"/>
                  </a:lnTo>
                  <a:close/>
                </a:path>
              </a:pathLst>
            </a:custGeom>
            <a:solidFill>
              <a:srgbClr val="789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8081925" y="3217263"/>
              <a:ext cx="164850" cy="254400"/>
            </a:xfrm>
            <a:custGeom>
              <a:avLst/>
              <a:gdLst/>
              <a:ahLst/>
              <a:cxnLst/>
              <a:rect l="l" t="t" r="r" b="b"/>
              <a:pathLst>
                <a:path w="6594" h="10176" extrusionOk="0">
                  <a:moveTo>
                    <a:pt x="1906" y="1"/>
                  </a:moveTo>
                  <a:cubicBezTo>
                    <a:pt x="1812" y="1"/>
                    <a:pt x="1718" y="17"/>
                    <a:pt x="1625" y="50"/>
                  </a:cubicBezTo>
                  <a:cubicBezTo>
                    <a:pt x="522" y="450"/>
                    <a:pt x="63" y="3197"/>
                    <a:pt x="14" y="3508"/>
                  </a:cubicBezTo>
                  <a:cubicBezTo>
                    <a:pt x="1" y="3606"/>
                    <a:pt x="68" y="3698"/>
                    <a:pt x="166" y="3714"/>
                  </a:cubicBezTo>
                  <a:cubicBezTo>
                    <a:pt x="177" y="3716"/>
                    <a:pt x="187" y="3717"/>
                    <a:pt x="198" y="3717"/>
                  </a:cubicBezTo>
                  <a:cubicBezTo>
                    <a:pt x="285" y="3717"/>
                    <a:pt x="360" y="3652"/>
                    <a:pt x="373" y="3564"/>
                  </a:cubicBezTo>
                  <a:cubicBezTo>
                    <a:pt x="496" y="2775"/>
                    <a:pt x="984" y="668"/>
                    <a:pt x="1749" y="391"/>
                  </a:cubicBezTo>
                  <a:cubicBezTo>
                    <a:pt x="1801" y="373"/>
                    <a:pt x="1854" y="363"/>
                    <a:pt x="1907" y="363"/>
                  </a:cubicBezTo>
                  <a:cubicBezTo>
                    <a:pt x="2062" y="363"/>
                    <a:pt x="2226" y="441"/>
                    <a:pt x="2405" y="599"/>
                  </a:cubicBezTo>
                  <a:cubicBezTo>
                    <a:pt x="2882" y="1020"/>
                    <a:pt x="4401" y="3136"/>
                    <a:pt x="4658" y="3806"/>
                  </a:cubicBezTo>
                  <a:cubicBezTo>
                    <a:pt x="5787" y="6734"/>
                    <a:pt x="6220" y="9985"/>
                    <a:pt x="6223" y="10018"/>
                  </a:cubicBezTo>
                  <a:cubicBezTo>
                    <a:pt x="6236" y="10110"/>
                    <a:pt x="6313" y="10176"/>
                    <a:pt x="6403" y="10176"/>
                  </a:cubicBezTo>
                  <a:lnTo>
                    <a:pt x="6426" y="10176"/>
                  </a:lnTo>
                  <a:cubicBezTo>
                    <a:pt x="6524" y="10162"/>
                    <a:pt x="6593" y="10071"/>
                    <a:pt x="6582" y="9972"/>
                  </a:cubicBezTo>
                  <a:cubicBezTo>
                    <a:pt x="6577" y="9938"/>
                    <a:pt x="6141" y="6646"/>
                    <a:pt x="4994" y="3677"/>
                  </a:cubicBezTo>
                  <a:cubicBezTo>
                    <a:pt x="4717" y="2956"/>
                    <a:pt x="3155" y="778"/>
                    <a:pt x="2642" y="327"/>
                  </a:cubicBezTo>
                  <a:cubicBezTo>
                    <a:pt x="2395" y="109"/>
                    <a:pt x="2148" y="1"/>
                    <a:pt x="19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8232350" y="3474263"/>
              <a:ext cx="128675" cy="217800"/>
            </a:xfrm>
            <a:custGeom>
              <a:avLst/>
              <a:gdLst/>
              <a:ahLst/>
              <a:cxnLst/>
              <a:rect l="l" t="t" r="r" b="b"/>
              <a:pathLst>
                <a:path w="5147" h="8712" extrusionOk="0">
                  <a:moveTo>
                    <a:pt x="1" y="0"/>
                  </a:moveTo>
                  <a:cubicBezTo>
                    <a:pt x="1" y="0"/>
                    <a:pt x="203" y="6742"/>
                    <a:pt x="2701" y="8505"/>
                  </a:cubicBezTo>
                  <a:cubicBezTo>
                    <a:pt x="2902" y="8646"/>
                    <a:pt x="3084" y="8711"/>
                    <a:pt x="3249" y="8711"/>
                  </a:cubicBezTo>
                  <a:cubicBezTo>
                    <a:pt x="5147" y="8711"/>
                    <a:pt x="4851" y="148"/>
                    <a:pt x="4851" y="148"/>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8278850" y="3474013"/>
              <a:ext cx="87950" cy="181425"/>
            </a:xfrm>
            <a:custGeom>
              <a:avLst/>
              <a:gdLst/>
              <a:ahLst/>
              <a:cxnLst/>
              <a:rect l="l" t="t" r="r" b="b"/>
              <a:pathLst>
                <a:path w="3518" h="7257" extrusionOk="0">
                  <a:moveTo>
                    <a:pt x="2859" y="1"/>
                  </a:moveTo>
                  <a:cubicBezTo>
                    <a:pt x="1" y="3627"/>
                    <a:pt x="779" y="5334"/>
                    <a:pt x="1494" y="7256"/>
                  </a:cubicBezTo>
                  <a:cubicBezTo>
                    <a:pt x="1494" y="7256"/>
                    <a:pt x="3517" y="3791"/>
                    <a:pt x="3354" y="2363"/>
                  </a:cubicBezTo>
                  <a:cubicBezTo>
                    <a:pt x="3188" y="935"/>
                    <a:pt x="2859" y="1"/>
                    <a:pt x="28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8222363" y="3207825"/>
              <a:ext cx="135125" cy="292500"/>
            </a:xfrm>
            <a:custGeom>
              <a:avLst/>
              <a:gdLst/>
              <a:ahLst/>
              <a:cxnLst/>
              <a:rect l="l" t="t" r="r" b="b"/>
              <a:pathLst>
                <a:path w="5405" h="11700" extrusionOk="0">
                  <a:moveTo>
                    <a:pt x="5405" y="0"/>
                  </a:moveTo>
                  <a:cubicBezTo>
                    <a:pt x="3494" y="1763"/>
                    <a:pt x="1243" y="4800"/>
                    <a:pt x="389" y="9308"/>
                  </a:cubicBezTo>
                  <a:cubicBezTo>
                    <a:pt x="389" y="9308"/>
                    <a:pt x="0" y="11700"/>
                    <a:pt x="762" y="11700"/>
                  </a:cubicBezTo>
                  <a:cubicBezTo>
                    <a:pt x="797" y="11700"/>
                    <a:pt x="835" y="11695"/>
                    <a:pt x="876" y="11684"/>
                  </a:cubicBezTo>
                  <a:cubicBezTo>
                    <a:pt x="3609" y="10955"/>
                    <a:pt x="5257" y="10876"/>
                    <a:pt x="5257" y="10876"/>
                  </a:cubicBezTo>
                  <a:lnTo>
                    <a:pt x="54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8323425" y="3131363"/>
              <a:ext cx="107000" cy="552000"/>
            </a:xfrm>
            <a:custGeom>
              <a:avLst/>
              <a:gdLst/>
              <a:ahLst/>
              <a:cxnLst/>
              <a:rect l="l" t="t" r="r" b="b"/>
              <a:pathLst>
                <a:path w="4280" h="22080" extrusionOk="0">
                  <a:moveTo>
                    <a:pt x="4094" y="1"/>
                  </a:moveTo>
                  <a:cubicBezTo>
                    <a:pt x="4094" y="3"/>
                    <a:pt x="2493" y="438"/>
                    <a:pt x="1356" y="2983"/>
                  </a:cubicBezTo>
                  <a:cubicBezTo>
                    <a:pt x="664" y="4532"/>
                    <a:pt x="1" y="11235"/>
                    <a:pt x="1571" y="16068"/>
                  </a:cubicBezTo>
                  <a:cubicBezTo>
                    <a:pt x="3142" y="20900"/>
                    <a:pt x="4266" y="22080"/>
                    <a:pt x="4266" y="22080"/>
                  </a:cubicBezTo>
                  <a:lnTo>
                    <a:pt x="4279" y="1761"/>
                  </a:lnTo>
                  <a:lnTo>
                    <a:pt x="40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8279175" y="3222338"/>
              <a:ext cx="124925" cy="278050"/>
            </a:xfrm>
            <a:custGeom>
              <a:avLst/>
              <a:gdLst/>
              <a:ahLst/>
              <a:cxnLst/>
              <a:rect l="l" t="t" r="r" b="b"/>
              <a:pathLst>
                <a:path w="4997" h="11122" extrusionOk="0">
                  <a:moveTo>
                    <a:pt x="1611" y="0"/>
                  </a:moveTo>
                  <a:cubicBezTo>
                    <a:pt x="310" y="0"/>
                    <a:pt x="1" y="3097"/>
                    <a:pt x="1" y="3097"/>
                  </a:cubicBezTo>
                  <a:cubicBezTo>
                    <a:pt x="1708" y="3583"/>
                    <a:pt x="3578" y="8627"/>
                    <a:pt x="4068" y="10661"/>
                  </a:cubicBezTo>
                  <a:cubicBezTo>
                    <a:pt x="4145" y="10981"/>
                    <a:pt x="4222" y="11122"/>
                    <a:pt x="4296" y="11122"/>
                  </a:cubicBezTo>
                  <a:cubicBezTo>
                    <a:pt x="4691" y="11122"/>
                    <a:pt x="4996" y="7102"/>
                    <a:pt x="4720" y="5048"/>
                  </a:cubicBezTo>
                  <a:cubicBezTo>
                    <a:pt x="4312" y="2040"/>
                    <a:pt x="3093" y="167"/>
                    <a:pt x="1710" y="6"/>
                  </a:cubicBezTo>
                  <a:cubicBezTo>
                    <a:pt x="1676" y="2"/>
                    <a:pt x="1643" y="0"/>
                    <a:pt x="16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8272475" y="3205663"/>
              <a:ext cx="153850" cy="238950"/>
            </a:xfrm>
            <a:custGeom>
              <a:avLst/>
              <a:gdLst/>
              <a:ahLst/>
              <a:cxnLst/>
              <a:rect l="l" t="t" r="r" b="b"/>
              <a:pathLst>
                <a:path w="6154" h="9558" extrusionOk="0">
                  <a:moveTo>
                    <a:pt x="2284" y="396"/>
                  </a:moveTo>
                  <a:cubicBezTo>
                    <a:pt x="4842" y="1332"/>
                    <a:pt x="5373" y="5016"/>
                    <a:pt x="5575" y="6417"/>
                  </a:cubicBezTo>
                  <a:cubicBezTo>
                    <a:pt x="5591" y="6540"/>
                    <a:pt x="5608" y="6641"/>
                    <a:pt x="5621" y="6722"/>
                  </a:cubicBezTo>
                  <a:cubicBezTo>
                    <a:pt x="5726" y="7344"/>
                    <a:pt x="4883" y="8426"/>
                    <a:pt x="4354" y="9007"/>
                  </a:cubicBezTo>
                  <a:cubicBezTo>
                    <a:pt x="3330" y="4740"/>
                    <a:pt x="1134" y="3135"/>
                    <a:pt x="461" y="2731"/>
                  </a:cubicBezTo>
                  <a:lnTo>
                    <a:pt x="2284" y="396"/>
                  </a:lnTo>
                  <a:close/>
                  <a:moveTo>
                    <a:pt x="2225" y="0"/>
                  </a:moveTo>
                  <a:cubicBezTo>
                    <a:pt x="2169" y="0"/>
                    <a:pt x="2115" y="25"/>
                    <a:pt x="2080" y="70"/>
                  </a:cubicBezTo>
                  <a:lnTo>
                    <a:pt x="44" y="2674"/>
                  </a:lnTo>
                  <a:cubicBezTo>
                    <a:pt x="12" y="2717"/>
                    <a:pt x="0" y="2774"/>
                    <a:pt x="12" y="2826"/>
                  </a:cubicBezTo>
                  <a:cubicBezTo>
                    <a:pt x="25" y="2882"/>
                    <a:pt x="61" y="2926"/>
                    <a:pt x="110" y="2949"/>
                  </a:cubicBezTo>
                  <a:cubicBezTo>
                    <a:pt x="140" y="2964"/>
                    <a:pt x="2974" y="4370"/>
                    <a:pt x="4079" y="9415"/>
                  </a:cubicBezTo>
                  <a:cubicBezTo>
                    <a:pt x="4090" y="9481"/>
                    <a:pt x="4139" y="9532"/>
                    <a:pt x="4203" y="9550"/>
                  </a:cubicBezTo>
                  <a:cubicBezTo>
                    <a:pt x="4220" y="9556"/>
                    <a:pt x="4238" y="9558"/>
                    <a:pt x="4254" y="9558"/>
                  </a:cubicBezTo>
                  <a:cubicBezTo>
                    <a:pt x="4302" y="9558"/>
                    <a:pt x="4349" y="9540"/>
                    <a:pt x="4385" y="9501"/>
                  </a:cubicBezTo>
                  <a:cubicBezTo>
                    <a:pt x="4565" y="9320"/>
                    <a:pt x="6153" y="7698"/>
                    <a:pt x="5981" y="6659"/>
                  </a:cubicBezTo>
                  <a:cubicBezTo>
                    <a:pt x="5967" y="6582"/>
                    <a:pt x="5952" y="6481"/>
                    <a:pt x="5935" y="6363"/>
                  </a:cubicBezTo>
                  <a:cubicBezTo>
                    <a:pt x="5742" y="5021"/>
                    <a:pt x="5154" y="940"/>
                    <a:pt x="2278" y="8"/>
                  </a:cubicBezTo>
                  <a:cubicBezTo>
                    <a:pt x="2261" y="3"/>
                    <a:pt x="2243" y="0"/>
                    <a:pt x="22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8368100" y="3271363"/>
              <a:ext cx="50850" cy="189150"/>
            </a:xfrm>
            <a:custGeom>
              <a:avLst/>
              <a:gdLst/>
              <a:ahLst/>
              <a:cxnLst/>
              <a:rect l="l" t="t" r="r" b="b"/>
              <a:pathLst>
                <a:path w="2034" h="7566" extrusionOk="0">
                  <a:moveTo>
                    <a:pt x="657" y="0"/>
                  </a:moveTo>
                  <a:cubicBezTo>
                    <a:pt x="218" y="1415"/>
                    <a:pt x="1" y="7566"/>
                    <a:pt x="592" y="7566"/>
                  </a:cubicBezTo>
                  <a:cubicBezTo>
                    <a:pt x="625" y="7566"/>
                    <a:pt x="661" y="7546"/>
                    <a:pt x="700" y="7505"/>
                  </a:cubicBezTo>
                  <a:cubicBezTo>
                    <a:pt x="1425" y="6738"/>
                    <a:pt x="2033" y="5260"/>
                    <a:pt x="1902" y="3522"/>
                  </a:cubicBezTo>
                  <a:cubicBezTo>
                    <a:pt x="1771" y="1783"/>
                    <a:pt x="657" y="0"/>
                    <a:pt x="65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8290250" y="3349038"/>
              <a:ext cx="142425" cy="352650"/>
            </a:xfrm>
            <a:custGeom>
              <a:avLst/>
              <a:gdLst/>
              <a:ahLst/>
              <a:cxnLst/>
              <a:rect l="l" t="t" r="r" b="b"/>
              <a:pathLst>
                <a:path w="5697" h="14106" extrusionOk="0">
                  <a:moveTo>
                    <a:pt x="5370" y="0"/>
                  </a:moveTo>
                  <a:cubicBezTo>
                    <a:pt x="5368" y="0"/>
                    <a:pt x="5366" y="1"/>
                    <a:pt x="5364" y="3"/>
                  </a:cubicBezTo>
                  <a:cubicBezTo>
                    <a:pt x="4454" y="913"/>
                    <a:pt x="0" y="10699"/>
                    <a:pt x="369" y="13096"/>
                  </a:cubicBezTo>
                  <a:cubicBezTo>
                    <a:pt x="477" y="13796"/>
                    <a:pt x="998" y="14105"/>
                    <a:pt x="1658" y="14105"/>
                  </a:cubicBezTo>
                  <a:cubicBezTo>
                    <a:pt x="2799" y="14105"/>
                    <a:pt x="4357" y="13179"/>
                    <a:pt x="4911" y="11746"/>
                  </a:cubicBezTo>
                  <a:cubicBezTo>
                    <a:pt x="5696" y="9719"/>
                    <a:pt x="5576" y="0"/>
                    <a:pt x="53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8315275" y="3050663"/>
              <a:ext cx="114975" cy="196550"/>
            </a:xfrm>
            <a:custGeom>
              <a:avLst/>
              <a:gdLst/>
              <a:ahLst/>
              <a:cxnLst/>
              <a:rect l="l" t="t" r="r" b="b"/>
              <a:pathLst>
                <a:path w="4599" h="7862" extrusionOk="0">
                  <a:moveTo>
                    <a:pt x="4389" y="0"/>
                  </a:moveTo>
                  <a:cubicBezTo>
                    <a:pt x="3742" y="0"/>
                    <a:pt x="2971" y="613"/>
                    <a:pt x="2255" y="1387"/>
                  </a:cubicBezTo>
                  <a:cubicBezTo>
                    <a:pt x="1048" y="2696"/>
                    <a:pt x="1" y="4456"/>
                    <a:pt x="1" y="4456"/>
                  </a:cubicBezTo>
                  <a:cubicBezTo>
                    <a:pt x="296" y="4564"/>
                    <a:pt x="2691" y="7861"/>
                    <a:pt x="2691" y="7861"/>
                  </a:cubicBezTo>
                  <a:cubicBezTo>
                    <a:pt x="2691" y="7861"/>
                    <a:pt x="4599" y="7"/>
                    <a:pt x="4417" y="1"/>
                  </a:cubicBezTo>
                  <a:cubicBezTo>
                    <a:pt x="4407" y="1"/>
                    <a:pt x="4398" y="0"/>
                    <a:pt x="43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8341375" y="3050663"/>
              <a:ext cx="102550" cy="196550"/>
            </a:xfrm>
            <a:custGeom>
              <a:avLst/>
              <a:gdLst/>
              <a:ahLst/>
              <a:cxnLst/>
              <a:rect l="l" t="t" r="r" b="b"/>
              <a:pathLst>
                <a:path w="4102" h="7862" extrusionOk="0">
                  <a:moveTo>
                    <a:pt x="3343" y="0"/>
                  </a:moveTo>
                  <a:cubicBezTo>
                    <a:pt x="2697" y="0"/>
                    <a:pt x="1924" y="613"/>
                    <a:pt x="1210" y="1387"/>
                  </a:cubicBezTo>
                  <a:cubicBezTo>
                    <a:pt x="0" y="2696"/>
                    <a:pt x="308" y="4456"/>
                    <a:pt x="308" y="4456"/>
                  </a:cubicBezTo>
                  <a:lnTo>
                    <a:pt x="2688" y="3694"/>
                  </a:lnTo>
                  <a:lnTo>
                    <a:pt x="1580" y="6573"/>
                  </a:lnTo>
                  <a:cubicBezTo>
                    <a:pt x="1421" y="6993"/>
                    <a:pt x="1446" y="7460"/>
                    <a:pt x="1647" y="7861"/>
                  </a:cubicBezTo>
                  <a:cubicBezTo>
                    <a:pt x="1647" y="7861"/>
                    <a:pt x="3242" y="6668"/>
                    <a:pt x="3612" y="4915"/>
                  </a:cubicBezTo>
                  <a:cubicBezTo>
                    <a:pt x="4102" y="2610"/>
                    <a:pt x="3474" y="4"/>
                    <a:pt x="3371" y="1"/>
                  </a:cubicBezTo>
                  <a:cubicBezTo>
                    <a:pt x="3362" y="1"/>
                    <a:pt x="3353" y="0"/>
                    <a:pt x="33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7867475" y="2763738"/>
              <a:ext cx="261525" cy="215325"/>
            </a:xfrm>
            <a:custGeom>
              <a:avLst/>
              <a:gdLst/>
              <a:ahLst/>
              <a:cxnLst/>
              <a:rect l="l" t="t" r="r" b="b"/>
              <a:pathLst>
                <a:path w="10461" h="8613" extrusionOk="0">
                  <a:moveTo>
                    <a:pt x="7588" y="1"/>
                  </a:moveTo>
                  <a:cubicBezTo>
                    <a:pt x="2929" y="1862"/>
                    <a:pt x="705" y="5249"/>
                    <a:pt x="148" y="7717"/>
                  </a:cubicBezTo>
                  <a:cubicBezTo>
                    <a:pt x="0" y="8372"/>
                    <a:pt x="510" y="8613"/>
                    <a:pt x="1393" y="8613"/>
                  </a:cubicBezTo>
                  <a:cubicBezTo>
                    <a:pt x="3206" y="8613"/>
                    <a:pt x="6592" y="7597"/>
                    <a:pt x="9090" y="7065"/>
                  </a:cubicBezTo>
                  <a:cubicBezTo>
                    <a:pt x="10460" y="6777"/>
                    <a:pt x="7588" y="1"/>
                    <a:pt x="75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7946675" y="2934013"/>
              <a:ext cx="149575" cy="132675"/>
            </a:xfrm>
            <a:custGeom>
              <a:avLst/>
              <a:gdLst/>
              <a:ahLst/>
              <a:cxnLst/>
              <a:rect l="l" t="t" r="r" b="b"/>
              <a:pathLst>
                <a:path w="5983" h="5307" extrusionOk="0">
                  <a:moveTo>
                    <a:pt x="2291" y="0"/>
                  </a:moveTo>
                  <a:cubicBezTo>
                    <a:pt x="1" y="3295"/>
                    <a:pt x="255" y="5307"/>
                    <a:pt x="1375" y="5307"/>
                  </a:cubicBezTo>
                  <a:cubicBezTo>
                    <a:pt x="1410" y="5307"/>
                    <a:pt x="1445" y="5305"/>
                    <a:pt x="1481" y="5301"/>
                  </a:cubicBezTo>
                  <a:cubicBezTo>
                    <a:pt x="4995" y="4929"/>
                    <a:pt x="5983" y="4490"/>
                    <a:pt x="5919" y="4110"/>
                  </a:cubicBezTo>
                  <a:cubicBezTo>
                    <a:pt x="5847" y="3687"/>
                    <a:pt x="2291" y="0"/>
                    <a:pt x="22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7952325" y="2828488"/>
              <a:ext cx="485550" cy="392300"/>
            </a:xfrm>
            <a:custGeom>
              <a:avLst/>
              <a:gdLst/>
              <a:ahLst/>
              <a:cxnLst/>
              <a:rect l="l" t="t" r="r" b="b"/>
              <a:pathLst>
                <a:path w="19422" h="15692" extrusionOk="0">
                  <a:moveTo>
                    <a:pt x="10892" y="1"/>
                  </a:moveTo>
                  <a:cubicBezTo>
                    <a:pt x="9487" y="1"/>
                    <a:pt x="7855" y="224"/>
                    <a:pt x="5967" y="726"/>
                  </a:cubicBezTo>
                  <a:cubicBezTo>
                    <a:pt x="0" y="2310"/>
                    <a:pt x="2219" y="12876"/>
                    <a:pt x="8161" y="15336"/>
                  </a:cubicBezTo>
                  <a:cubicBezTo>
                    <a:pt x="8742" y="15576"/>
                    <a:pt x="9432" y="15691"/>
                    <a:pt x="10175" y="15691"/>
                  </a:cubicBezTo>
                  <a:cubicBezTo>
                    <a:pt x="13156" y="15691"/>
                    <a:pt x="16981" y="13841"/>
                    <a:pt x="17994" y="10839"/>
                  </a:cubicBezTo>
                  <a:cubicBezTo>
                    <a:pt x="19421" y="6608"/>
                    <a:pt x="18535" y="1"/>
                    <a:pt x="108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8035075" y="3087313"/>
              <a:ext cx="75475" cy="68200"/>
            </a:xfrm>
            <a:custGeom>
              <a:avLst/>
              <a:gdLst/>
              <a:ahLst/>
              <a:cxnLst/>
              <a:rect l="l" t="t" r="r" b="b"/>
              <a:pathLst>
                <a:path w="3019" h="2728" extrusionOk="0">
                  <a:moveTo>
                    <a:pt x="1265" y="1"/>
                  </a:moveTo>
                  <a:cubicBezTo>
                    <a:pt x="1004" y="1"/>
                    <a:pt x="749" y="78"/>
                    <a:pt x="536" y="241"/>
                  </a:cubicBezTo>
                  <a:cubicBezTo>
                    <a:pt x="1" y="645"/>
                    <a:pt x="1503" y="2727"/>
                    <a:pt x="2207" y="2727"/>
                  </a:cubicBezTo>
                  <a:cubicBezTo>
                    <a:pt x="2270" y="2727"/>
                    <a:pt x="2326" y="2710"/>
                    <a:pt x="2375" y="2674"/>
                  </a:cubicBezTo>
                  <a:cubicBezTo>
                    <a:pt x="2958" y="2233"/>
                    <a:pt x="3019" y="1330"/>
                    <a:pt x="2511" y="659"/>
                  </a:cubicBezTo>
                  <a:cubicBezTo>
                    <a:pt x="2189" y="232"/>
                    <a:pt x="1716" y="1"/>
                    <a:pt x="12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8257550" y="2964963"/>
              <a:ext cx="101675" cy="90600"/>
            </a:xfrm>
            <a:custGeom>
              <a:avLst/>
              <a:gdLst/>
              <a:ahLst/>
              <a:cxnLst/>
              <a:rect l="l" t="t" r="r" b="b"/>
              <a:pathLst>
                <a:path w="4067" h="3624" extrusionOk="0">
                  <a:moveTo>
                    <a:pt x="2070" y="0"/>
                  </a:moveTo>
                  <a:cubicBezTo>
                    <a:pt x="1520" y="0"/>
                    <a:pt x="973" y="252"/>
                    <a:pt x="610" y="730"/>
                  </a:cubicBezTo>
                  <a:cubicBezTo>
                    <a:pt x="1" y="1531"/>
                    <a:pt x="143" y="2667"/>
                    <a:pt x="928" y="3265"/>
                  </a:cubicBezTo>
                  <a:cubicBezTo>
                    <a:pt x="1247" y="3507"/>
                    <a:pt x="1622" y="3624"/>
                    <a:pt x="1996" y="3624"/>
                  </a:cubicBezTo>
                  <a:cubicBezTo>
                    <a:pt x="2546" y="3624"/>
                    <a:pt x="3094" y="3372"/>
                    <a:pt x="3457" y="2895"/>
                  </a:cubicBezTo>
                  <a:cubicBezTo>
                    <a:pt x="4066" y="2092"/>
                    <a:pt x="3924" y="958"/>
                    <a:pt x="3139" y="360"/>
                  </a:cubicBezTo>
                  <a:cubicBezTo>
                    <a:pt x="2820" y="117"/>
                    <a:pt x="2445" y="0"/>
                    <a:pt x="20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8040225" y="2707138"/>
              <a:ext cx="406275" cy="371850"/>
            </a:xfrm>
            <a:custGeom>
              <a:avLst/>
              <a:gdLst/>
              <a:ahLst/>
              <a:cxnLst/>
              <a:rect l="l" t="t" r="r" b="b"/>
              <a:pathLst>
                <a:path w="16251" h="14874" extrusionOk="0">
                  <a:moveTo>
                    <a:pt x="9549" y="1"/>
                  </a:moveTo>
                  <a:cubicBezTo>
                    <a:pt x="7301" y="1"/>
                    <a:pt x="4176" y="1694"/>
                    <a:pt x="1616" y="4413"/>
                  </a:cubicBezTo>
                  <a:cubicBezTo>
                    <a:pt x="1" y="6131"/>
                    <a:pt x="286" y="8250"/>
                    <a:pt x="2265" y="8250"/>
                  </a:cubicBezTo>
                  <a:cubicBezTo>
                    <a:pt x="2594" y="8250"/>
                    <a:pt x="2970" y="8191"/>
                    <a:pt x="3393" y="8062"/>
                  </a:cubicBezTo>
                  <a:cubicBezTo>
                    <a:pt x="6352" y="7155"/>
                    <a:pt x="8783" y="5277"/>
                    <a:pt x="8784" y="5277"/>
                  </a:cubicBezTo>
                  <a:lnTo>
                    <a:pt x="8784" y="5277"/>
                  </a:lnTo>
                  <a:cubicBezTo>
                    <a:pt x="8784" y="5277"/>
                    <a:pt x="7095" y="7646"/>
                    <a:pt x="8989" y="7702"/>
                  </a:cubicBezTo>
                  <a:cubicBezTo>
                    <a:pt x="9068" y="7704"/>
                    <a:pt x="9146" y="7705"/>
                    <a:pt x="9223" y="7705"/>
                  </a:cubicBezTo>
                  <a:cubicBezTo>
                    <a:pt x="10974" y="7705"/>
                    <a:pt x="11989" y="7104"/>
                    <a:pt x="11989" y="7104"/>
                  </a:cubicBezTo>
                  <a:lnTo>
                    <a:pt x="11989" y="7104"/>
                  </a:lnTo>
                  <a:cubicBezTo>
                    <a:pt x="11989" y="7104"/>
                    <a:pt x="11627" y="8600"/>
                    <a:pt x="13166" y="9270"/>
                  </a:cubicBezTo>
                  <a:cubicBezTo>
                    <a:pt x="13166" y="9270"/>
                    <a:pt x="13660" y="13914"/>
                    <a:pt x="14978" y="14805"/>
                  </a:cubicBezTo>
                  <a:cubicBezTo>
                    <a:pt x="15047" y="14852"/>
                    <a:pt x="15110" y="14874"/>
                    <a:pt x="15170" y="14874"/>
                  </a:cubicBezTo>
                  <a:cubicBezTo>
                    <a:pt x="16251" y="14874"/>
                    <a:pt x="15851" y="7547"/>
                    <a:pt x="15701" y="5716"/>
                  </a:cubicBezTo>
                  <a:cubicBezTo>
                    <a:pt x="15578" y="4189"/>
                    <a:pt x="13733" y="4059"/>
                    <a:pt x="13733" y="4059"/>
                  </a:cubicBezTo>
                  <a:cubicBezTo>
                    <a:pt x="13733" y="4059"/>
                    <a:pt x="13657" y="1337"/>
                    <a:pt x="10799" y="217"/>
                  </a:cubicBezTo>
                  <a:cubicBezTo>
                    <a:pt x="10427" y="71"/>
                    <a:pt x="10006" y="1"/>
                    <a:pt x="954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7870425" y="2716538"/>
              <a:ext cx="390350" cy="115250"/>
            </a:xfrm>
            <a:custGeom>
              <a:avLst/>
              <a:gdLst/>
              <a:ahLst/>
              <a:cxnLst/>
              <a:rect l="l" t="t" r="r" b="b"/>
              <a:pathLst>
                <a:path w="15614" h="4610" extrusionOk="0">
                  <a:moveTo>
                    <a:pt x="6154" y="0"/>
                  </a:moveTo>
                  <a:cubicBezTo>
                    <a:pt x="4365" y="0"/>
                    <a:pt x="2751" y="476"/>
                    <a:pt x="1759" y="1838"/>
                  </a:cubicBezTo>
                  <a:cubicBezTo>
                    <a:pt x="0" y="4255"/>
                    <a:pt x="4295" y="4610"/>
                    <a:pt x="6972" y="4610"/>
                  </a:cubicBezTo>
                  <a:cubicBezTo>
                    <a:pt x="8087" y="4610"/>
                    <a:pt x="8921" y="4548"/>
                    <a:pt x="8921" y="4548"/>
                  </a:cubicBezTo>
                  <a:lnTo>
                    <a:pt x="15614" y="2497"/>
                  </a:lnTo>
                  <a:cubicBezTo>
                    <a:pt x="14450" y="2102"/>
                    <a:pt x="9915" y="0"/>
                    <a:pt x="61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8362275" y="2891713"/>
              <a:ext cx="79500" cy="131275"/>
            </a:xfrm>
            <a:custGeom>
              <a:avLst/>
              <a:gdLst/>
              <a:ahLst/>
              <a:cxnLst/>
              <a:rect l="l" t="t" r="r" b="b"/>
              <a:pathLst>
                <a:path w="3180" h="5251" extrusionOk="0">
                  <a:moveTo>
                    <a:pt x="1250" y="1"/>
                  </a:moveTo>
                  <a:cubicBezTo>
                    <a:pt x="534" y="1"/>
                    <a:pt x="138" y="1531"/>
                    <a:pt x="82" y="2647"/>
                  </a:cubicBezTo>
                  <a:cubicBezTo>
                    <a:pt x="0" y="4277"/>
                    <a:pt x="559" y="5251"/>
                    <a:pt x="1250" y="5251"/>
                  </a:cubicBezTo>
                  <a:cubicBezTo>
                    <a:pt x="1543" y="5251"/>
                    <a:pt x="1860" y="5076"/>
                    <a:pt x="2162" y="4704"/>
                  </a:cubicBezTo>
                  <a:cubicBezTo>
                    <a:pt x="3179" y="3450"/>
                    <a:pt x="3089" y="1735"/>
                    <a:pt x="1939" y="417"/>
                  </a:cubicBezTo>
                  <a:cubicBezTo>
                    <a:pt x="1683" y="125"/>
                    <a:pt x="1454" y="1"/>
                    <a:pt x="12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8378425" y="2721788"/>
              <a:ext cx="47900" cy="88575"/>
            </a:xfrm>
            <a:custGeom>
              <a:avLst/>
              <a:gdLst/>
              <a:ahLst/>
              <a:cxnLst/>
              <a:rect l="l" t="t" r="r" b="b"/>
              <a:pathLst>
                <a:path w="1916" h="3543" extrusionOk="0">
                  <a:moveTo>
                    <a:pt x="885" y="1"/>
                  </a:moveTo>
                  <a:cubicBezTo>
                    <a:pt x="786" y="970"/>
                    <a:pt x="1" y="3543"/>
                    <a:pt x="142" y="3543"/>
                  </a:cubicBezTo>
                  <a:cubicBezTo>
                    <a:pt x="156" y="3543"/>
                    <a:pt x="176" y="3521"/>
                    <a:pt x="206" y="3475"/>
                  </a:cubicBezTo>
                  <a:cubicBezTo>
                    <a:pt x="563" y="2923"/>
                    <a:pt x="1352" y="2454"/>
                    <a:pt x="1529" y="1820"/>
                  </a:cubicBezTo>
                  <a:cubicBezTo>
                    <a:pt x="1915" y="435"/>
                    <a:pt x="885" y="1"/>
                    <a:pt x="8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8070675" y="3051688"/>
              <a:ext cx="16725" cy="20425"/>
            </a:xfrm>
            <a:custGeom>
              <a:avLst/>
              <a:gdLst/>
              <a:ahLst/>
              <a:cxnLst/>
              <a:rect l="l" t="t" r="r" b="b"/>
              <a:pathLst>
                <a:path w="669" h="817" extrusionOk="0">
                  <a:moveTo>
                    <a:pt x="283" y="1"/>
                  </a:moveTo>
                  <a:cubicBezTo>
                    <a:pt x="225" y="1"/>
                    <a:pt x="173" y="24"/>
                    <a:pt x="136" y="75"/>
                  </a:cubicBezTo>
                  <a:lnTo>
                    <a:pt x="92" y="165"/>
                  </a:lnTo>
                  <a:cubicBezTo>
                    <a:pt x="0" y="455"/>
                    <a:pt x="215" y="607"/>
                    <a:pt x="258" y="658"/>
                  </a:cubicBezTo>
                  <a:cubicBezTo>
                    <a:pt x="355" y="777"/>
                    <a:pt x="448" y="816"/>
                    <a:pt x="515" y="816"/>
                  </a:cubicBezTo>
                  <a:cubicBezTo>
                    <a:pt x="553" y="816"/>
                    <a:pt x="583" y="804"/>
                    <a:pt x="600" y="786"/>
                  </a:cubicBezTo>
                  <a:cubicBezTo>
                    <a:pt x="652" y="732"/>
                    <a:pt x="669" y="625"/>
                    <a:pt x="661" y="515"/>
                  </a:cubicBezTo>
                  <a:cubicBezTo>
                    <a:pt x="649" y="315"/>
                    <a:pt x="652" y="255"/>
                    <a:pt x="521" y="119"/>
                  </a:cubicBezTo>
                  <a:cubicBezTo>
                    <a:pt x="447" y="42"/>
                    <a:pt x="360" y="1"/>
                    <a:pt x="28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8067650" y="3047988"/>
              <a:ext cx="24825" cy="27925"/>
            </a:xfrm>
            <a:custGeom>
              <a:avLst/>
              <a:gdLst/>
              <a:ahLst/>
              <a:cxnLst/>
              <a:rect l="l" t="t" r="r" b="b"/>
              <a:pathLst>
                <a:path w="993" h="1117" extrusionOk="0">
                  <a:moveTo>
                    <a:pt x="420" y="303"/>
                  </a:moveTo>
                  <a:cubicBezTo>
                    <a:pt x="501" y="303"/>
                    <a:pt x="598" y="430"/>
                    <a:pt x="616" y="496"/>
                  </a:cubicBezTo>
                  <a:cubicBezTo>
                    <a:pt x="631" y="550"/>
                    <a:pt x="631" y="611"/>
                    <a:pt x="633" y="665"/>
                  </a:cubicBezTo>
                  <a:cubicBezTo>
                    <a:pt x="634" y="713"/>
                    <a:pt x="626" y="753"/>
                    <a:pt x="624" y="799"/>
                  </a:cubicBezTo>
                  <a:cubicBezTo>
                    <a:pt x="624" y="805"/>
                    <a:pt x="623" y="810"/>
                    <a:pt x="623" y="813"/>
                  </a:cubicBezTo>
                  <a:lnTo>
                    <a:pt x="623" y="813"/>
                  </a:lnTo>
                  <a:cubicBezTo>
                    <a:pt x="546" y="800"/>
                    <a:pt x="477" y="697"/>
                    <a:pt x="428" y="642"/>
                  </a:cubicBezTo>
                  <a:cubicBezTo>
                    <a:pt x="347" y="554"/>
                    <a:pt x="324" y="468"/>
                    <a:pt x="359" y="352"/>
                  </a:cubicBezTo>
                  <a:cubicBezTo>
                    <a:pt x="361" y="345"/>
                    <a:pt x="362" y="338"/>
                    <a:pt x="363" y="331"/>
                  </a:cubicBezTo>
                  <a:lnTo>
                    <a:pt x="363" y="331"/>
                  </a:lnTo>
                  <a:cubicBezTo>
                    <a:pt x="363" y="331"/>
                    <a:pt x="364" y="331"/>
                    <a:pt x="364" y="331"/>
                  </a:cubicBezTo>
                  <a:cubicBezTo>
                    <a:pt x="380" y="311"/>
                    <a:pt x="400" y="303"/>
                    <a:pt x="420" y="303"/>
                  </a:cubicBezTo>
                  <a:close/>
                  <a:moveTo>
                    <a:pt x="622" y="815"/>
                  </a:moveTo>
                  <a:cubicBezTo>
                    <a:pt x="621" y="820"/>
                    <a:pt x="618" y="822"/>
                    <a:pt x="617" y="822"/>
                  </a:cubicBezTo>
                  <a:cubicBezTo>
                    <a:pt x="614" y="822"/>
                    <a:pt x="614" y="817"/>
                    <a:pt x="622" y="815"/>
                  </a:cubicBezTo>
                  <a:close/>
                  <a:moveTo>
                    <a:pt x="397" y="1"/>
                  </a:moveTo>
                  <a:cubicBezTo>
                    <a:pt x="309" y="1"/>
                    <a:pt x="222" y="35"/>
                    <a:pt x="151" y="118"/>
                  </a:cubicBezTo>
                  <a:cubicBezTo>
                    <a:pt x="129" y="143"/>
                    <a:pt x="118" y="169"/>
                    <a:pt x="114" y="196"/>
                  </a:cubicBezTo>
                  <a:lnTo>
                    <a:pt x="114" y="196"/>
                  </a:lnTo>
                  <a:cubicBezTo>
                    <a:pt x="93" y="213"/>
                    <a:pt x="76" y="238"/>
                    <a:pt x="67" y="272"/>
                  </a:cubicBezTo>
                  <a:cubicBezTo>
                    <a:pt x="0" y="524"/>
                    <a:pt x="85" y="713"/>
                    <a:pt x="254" y="894"/>
                  </a:cubicBezTo>
                  <a:cubicBezTo>
                    <a:pt x="349" y="997"/>
                    <a:pt x="502" y="1116"/>
                    <a:pt x="647" y="1116"/>
                  </a:cubicBezTo>
                  <a:cubicBezTo>
                    <a:pt x="714" y="1116"/>
                    <a:pt x="780" y="1091"/>
                    <a:pt x="837" y="1027"/>
                  </a:cubicBezTo>
                  <a:cubicBezTo>
                    <a:pt x="993" y="855"/>
                    <a:pt x="967" y="467"/>
                    <a:pt x="844" y="278"/>
                  </a:cubicBezTo>
                  <a:cubicBezTo>
                    <a:pt x="749" y="130"/>
                    <a:pt x="569" y="1"/>
                    <a:pt x="3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8243750" y="2966613"/>
              <a:ext cx="16400" cy="17450"/>
            </a:xfrm>
            <a:custGeom>
              <a:avLst/>
              <a:gdLst/>
              <a:ahLst/>
              <a:cxnLst/>
              <a:rect l="l" t="t" r="r" b="b"/>
              <a:pathLst>
                <a:path w="656" h="698" extrusionOk="0">
                  <a:moveTo>
                    <a:pt x="283" y="1"/>
                  </a:moveTo>
                  <a:cubicBezTo>
                    <a:pt x="225" y="1"/>
                    <a:pt x="173" y="24"/>
                    <a:pt x="137" y="74"/>
                  </a:cubicBezTo>
                  <a:lnTo>
                    <a:pt x="92" y="163"/>
                  </a:lnTo>
                  <a:cubicBezTo>
                    <a:pt x="1" y="454"/>
                    <a:pt x="178" y="487"/>
                    <a:pt x="222" y="539"/>
                  </a:cubicBezTo>
                  <a:cubicBezTo>
                    <a:pt x="318" y="659"/>
                    <a:pt x="411" y="698"/>
                    <a:pt x="478" y="698"/>
                  </a:cubicBezTo>
                  <a:cubicBezTo>
                    <a:pt x="516" y="698"/>
                    <a:pt x="546" y="685"/>
                    <a:pt x="563" y="667"/>
                  </a:cubicBezTo>
                  <a:cubicBezTo>
                    <a:pt x="617" y="613"/>
                    <a:pt x="633" y="507"/>
                    <a:pt x="625" y="397"/>
                  </a:cubicBezTo>
                  <a:cubicBezTo>
                    <a:pt x="612" y="197"/>
                    <a:pt x="656" y="254"/>
                    <a:pt x="522" y="120"/>
                  </a:cubicBezTo>
                  <a:cubicBezTo>
                    <a:pt x="447" y="42"/>
                    <a:pt x="360" y="1"/>
                    <a:pt x="28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8241125" y="2962888"/>
              <a:ext cx="22225" cy="24875"/>
            </a:xfrm>
            <a:custGeom>
              <a:avLst/>
              <a:gdLst/>
              <a:ahLst/>
              <a:cxnLst/>
              <a:rect l="l" t="t" r="r" b="b"/>
              <a:pathLst>
                <a:path w="889" h="995" extrusionOk="0">
                  <a:moveTo>
                    <a:pt x="400" y="303"/>
                  </a:moveTo>
                  <a:cubicBezTo>
                    <a:pt x="431" y="303"/>
                    <a:pt x="462" y="324"/>
                    <a:pt x="492" y="348"/>
                  </a:cubicBezTo>
                  <a:cubicBezTo>
                    <a:pt x="518" y="367"/>
                    <a:pt x="540" y="394"/>
                    <a:pt x="561" y="416"/>
                  </a:cubicBezTo>
                  <a:cubicBezTo>
                    <a:pt x="567" y="422"/>
                    <a:pt x="571" y="428"/>
                    <a:pt x="574" y="432"/>
                  </a:cubicBezTo>
                  <a:lnTo>
                    <a:pt x="574" y="432"/>
                  </a:lnTo>
                  <a:cubicBezTo>
                    <a:pt x="574" y="434"/>
                    <a:pt x="574" y="436"/>
                    <a:pt x="574" y="438"/>
                  </a:cubicBezTo>
                  <a:cubicBezTo>
                    <a:pt x="574" y="462"/>
                    <a:pt x="574" y="485"/>
                    <a:pt x="576" y="512"/>
                  </a:cubicBezTo>
                  <a:cubicBezTo>
                    <a:pt x="577" y="561"/>
                    <a:pt x="584" y="611"/>
                    <a:pt x="574" y="661"/>
                  </a:cubicBezTo>
                  <a:cubicBezTo>
                    <a:pt x="572" y="672"/>
                    <a:pt x="566" y="683"/>
                    <a:pt x="563" y="691"/>
                  </a:cubicBezTo>
                  <a:lnTo>
                    <a:pt x="563" y="691"/>
                  </a:lnTo>
                  <a:cubicBezTo>
                    <a:pt x="546" y="679"/>
                    <a:pt x="506" y="659"/>
                    <a:pt x="499" y="652"/>
                  </a:cubicBezTo>
                  <a:cubicBezTo>
                    <a:pt x="453" y="615"/>
                    <a:pt x="422" y="571"/>
                    <a:pt x="376" y="536"/>
                  </a:cubicBezTo>
                  <a:cubicBezTo>
                    <a:pt x="351" y="516"/>
                    <a:pt x="337" y="513"/>
                    <a:pt x="328" y="497"/>
                  </a:cubicBezTo>
                  <a:cubicBezTo>
                    <a:pt x="307" y="449"/>
                    <a:pt x="327" y="398"/>
                    <a:pt x="340" y="349"/>
                  </a:cubicBezTo>
                  <a:cubicBezTo>
                    <a:pt x="341" y="344"/>
                    <a:pt x="343" y="339"/>
                    <a:pt x="344" y="334"/>
                  </a:cubicBezTo>
                  <a:lnTo>
                    <a:pt x="344" y="334"/>
                  </a:lnTo>
                  <a:cubicBezTo>
                    <a:pt x="345" y="333"/>
                    <a:pt x="345" y="332"/>
                    <a:pt x="346" y="331"/>
                  </a:cubicBezTo>
                  <a:cubicBezTo>
                    <a:pt x="364" y="311"/>
                    <a:pt x="382" y="303"/>
                    <a:pt x="400" y="303"/>
                  </a:cubicBezTo>
                  <a:close/>
                  <a:moveTo>
                    <a:pt x="374" y="0"/>
                  </a:moveTo>
                  <a:cubicBezTo>
                    <a:pt x="288" y="0"/>
                    <a:pt x="204" y="34"/>
                    <a:pt x="133" y="118"/>
                  </a:cubicBezTo>
                  <a:cubicBezTo>
                    <a:pt x="112" y="144"/>
                    <a:pt x="101" y="171"/>
                    <a:pt x="97" y="198"/>
                  </a:cubicBezTo>
                  <a:lnTo>
                    <a:pt x="97" y="198"/>
                  </a:lnTo>
                  <a:cubicBezTo>
                    <a:pt x="77" y="215"/>
                    <a:pt x="61" y="239"/>
                    <a:pt x="51" y="271"/>
                  </a:cubicBezTo>
                  <a:cubicBezTo>
                    <a:pt x="17" y="392"/>
                    <a:pt x="1" y="526"/>
                    <a:pt x="66" y="643"/>
                  </a:cubicBezTo>
                  <a:cubicBezTo>
                    <a:pt x="86" y="679"/>
                    <a:pt x="114" y="710"/>
                    <a:pt x="143" y="736"/>
                  </a:cubicBezTo>
                  <a:cubicBezTo>
                    <a:pt x="160" y="751"/>
                    <a:pt x="179" y="765"/>
                    <a:pt x="197" y="777"/>
                  </a:cubicBezTo>
                  <a:cubicBezTo>
                    <a:pt x="200" y="781"/>
                    <a:pt x="220" y="796"/>
                    <a:pt x="221" y="796"/>
                  </a:cubicBezTo>
                  <a:cubicBezTo>
                    <a:pt x="222" y="796"/>
                    <a:pt x="221" y="795"/>
                    <a:pt x="218" y="793"/>
                  </a:cubicBezTo>
                  <a:lnTo>
                    <a:pt x="218" y="793"/>
                  </a:lnTo>
                  <a:cubicBezTo>
                    <a:pt x="290" y="859"/>
                    <a:pt x="387" y="964"/>
                    <a:pt x="517" y="988"/>
                  </a:cubicBezTo>
                  <a:cubicBezTo>
                    <a:pt x="538" y="992"/>
                    <a:pt x="558" y="994"/>
                    <a:pt x="579" y="994"/>
                  </a:cubicBezTo>
                  <a:cubicBezTo>
                    <a:pt x="660" y="994"/>
                    <a:pt x="737" y="963"/>
                    <a:pt x="790" y="898"/>
                  </a:cubicBezTo>
                  <a:cubicBezTo>
                    <a:pt x="889" y="782"/>
                    <a:pt x="879" y="623"/>
                    <a:pt x="876" y="482"/>
                  </a:cubicBezTo>
                  <a:cubicBezTo>
                    <a:pt x="872" y="392"/>
                    <a:pt x="871" y="320"/>
                    <a:pt x="812" y="246"/>
                  </a:cubicBezTo>
                  <a:cubicBezTo>
                    <a:pt x="707" y="120"/>
                    <a:pt x="536" y="0"/>
                    <a:pt x="3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7979275" y="2863088"/>
              <a:ext cx="96200" cy="115650"/>
            </a:xfrm>
            <a:custGeom>
              <a:avLst/>
              <a:gdLst/>
              <a:ahLst/>
              <a:cxnLst/>
              <a:rect l="l" t="t" r="r" b="b"/>
              <a:pathLst>
                <a:path w="3848" h="4626" extrusionOk="0">
                  <a:moveTo>
                    <a:pt x="3255" y="0"/>
                  </a:moveTo>
                  <a:cubicBezTo>
                    <a:pt x="2548" y="0"/>
                    <a:pt x="971" y="941"/>
                    <a:pt x="971" y="941"/>
                  </a:cubicBezTo>
                  <a:cubicBezTo>
                    <a:pt x="719" y="3158"/>
                    <a:pt x="1" y="4626"/>
                    <a:pt x="591" y="4626"/>
                  </a:cubicBezTo>
                  <a:cubicBezTo>
                    <a:pt x="658" y="4626"/>
                    <a:pt x="741" y="4607"/>
                    <a:pt x="843" y="4569"/>
                  </a:cubicBezTo>
                  <a:cubicBezTo>
                    <a:pt x="1852" y="4192"/>
                    <a:pt x="3848" y="720"/>
                    <a:pt x="3563" y="141"/>
                  </a:cubicBezTo>
                  <a:cubicBezTo>
                    <a:pt x="3513" y="42"/>
                    <a:pt x="3403" y="0"/>
                    <a:pt x="32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8382125" y="2927638"/>
              <a:ext cx="29450" cy="58175"/>
            </a:xfrm>
            <a:custGeom>
              <a:avLst/>
              <a:gdLst/>
              <a:ahLst/>
              <a:cxnLst/>
              <a:rect l="l" t="t" r="r" b="b"/>
              <a:pathLst>
                <a:path w="1178" h="2327" extrusionOk="0">
                  <a:moveTo>
                    <a:pt x="1007" y="0"/>
                  </a:moveTo>
                  <a:cubicBezTo>
                    <a:pt x="979" y="0"/>
                    <a:pt x="950" y="8"/>
                    <a:pt x="925" y="24"/>
                  </a:cubicBezTo>
                  <a:cubicBezTo>
                    <a:pt x="1" y="614"/>
                    <a:pt x="161" y="2130"/>
                    <a:pt x="168" y="2194"/>
                  </a:cubicBezTo>
                  <a:cubicBezTo>
                    <a:pt x="176" y="2269"/>
                    <a:pt x="240" y="2326"/>
                    <a:pt x="317" y="2326"/>
                  </a:cubicBezTo>
                  <a:cubicBezTo>
                    <a:pt x="324" y="2326"/>
                    <a:pt x="329" y="2326"/>
                    <a:pt x="334" y="2325"/>
                  </a:cubicBezTo>
                  <a:cubicBezTo>
                    <a:pt x="415" y="2315"/>
                    <a:pt x="474" y="2241"/>
                    <a:pt x="466" y="2159"/>
                  </a:cubicBezTo>
                  <a:cubicBezTo>
                    <a:pt x="465" y="2144"/>
                    <a:pt x="320" y="763"/>
                    <a:pt x="1087" y="276"/>
                  </a:cubicBezTo>
                  <a:cubicBezTo>
                    <a:pt x="1156" y="230"/>
                    <a:pt x="1177" y="139"/>
                    <a:pt x="1132" y="70"/>
                  </a:cubicBezTo>
                  <a:cubicBezTo>
                    <a:pt x="1104" y="25"/>
                    <a:pt x="1056" y="0"/>
                    <a:pt x="10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8387800" y="2960788"/>
              <a:ext cx="26725" cy="15100"/>
            </a:xfrm>
            <a:custGeom>
              <a:avLst/>
              <a:gdLst/>
              <a:ahLst/>
              <a:cxnLst/>
              <a:rect l="l" t="t" r="r" b="b"/>
              <a:pathLst>
                <a:path w="1069" h="604" extrusionOk="0">
                  <a:moveTo>
                    <a:pt x="430" y="0"/>
                  </a:moveTo>
                  <a:cubicBezTo>
                    <a:pt x="402" y="0"/>
                    <a:pt x="374" y="3"/>
                    <a:pt x="346" y="9"/>
                  </a:cubicBezTo>
                  <a:cubicBezTo>
                    <a:pt x="116" y="58"/>
                    <a:pt x="34" y="281"/>
                    <a:pt x="26" y="305"/>
                  </a:cubicBezTo>
                  <a:cubicBezTo>
                    <a:pt x="0" y="384"/>
                    <a:pt x="41" y="468"/>
                    <a:pt x="118" y="494"/>
                  </a:cubicBezTo>
                  <a:cubicBezTo>
                    <a:pt x="135" y="500"/>
                    <a:pt x="153" y="504"/>
                    <a:pt x="170" y="504"/>
                  </a:cubicBezTo>
                  <a:cubicBezTo>
                    <a:pt x="231" y="504"/>
                    <a:pt x="287" y="465"/>
                    <a:pt x="310" y="404"/>
                  </a:cubicBezTo>
                  <a:cubicBezTo>
                    <a:pt x="310" y="404"/>
                    <a:pt x="344" y="317"/>
                    <a:pt x="408" y="304"/>
                  </a:cubicBezTo>
                  <a:cubicBezTo>
                    <a:pt x="412" y="303"/>
                    <a:pt x="418" y="302"/>
                    <a:pt x="425" y="302"/>
                  </a:cubicBezTo>
                  <a:cubicBezTo>
                    <a:pt x="473" y="302"/>
                    <a:pt x="589" y="333"/>
                    <a:pt x="790" y="555"/>
                  </a:cubicBezTo>
                  <a:cubicBezTo>
                    <a:pt x="819" y="587"/>
                    <a:pt x="860" y="604"/>
                    <a:pt x="901" y="604"/>
                  </a:cubicBezTo>
                  <a:cubicBezTo>
                    <a:pt x="937" y="604"/>
                    <a:pt x="975" y="591"/>
                    <a:pt x="1003" y="563"/>
                  </a:cubicBezTo>
                  <a:cubicBezTo>
                    <a:pt x="1065" y="505"/>
                    <a:pt x="1068" y="410"/>
                    <a:pt x="1014" y="350"/>
                  </a:cubicBezTo>
                  <a:cubicBezTo>
                    <a:pt x="800" y="115"/>
                    <a:pt x="608" y="0"/>
                    <a:pt x="4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8219675" y="3029663"/>
              <a:ext cx="87975" cy="77400"/>
            </a:xfrm>
            <a:custGeom>
              <a:avLst/>
              <a:gdLst/>
              <a:ahLst/>
              <a:cxnLst/>
              <a:rect l="l" t="t" r="r" b="b"/>
              <a:pathLst>
                <a:path w="3519" h="3096" extrusionOk="0">
                  <a:moveTo>
                    <a:pt x="2660" y="0"/>
                  </a:moveTo>
                  <a:cubicBezTo>
                    <a:pt x="2575" y="0"/>
                    <a:pt x="2495" y="54"/>
                    <a:pt x="2466" y="140"/>
                  </a:cubicBezTo>
                  <a:cubicBezTo>
                    <a:pt x="2428" y="246"/>
                    <a:pt x="2484" y="366"/>
                    <a:pt x="2592" y="405"/>
                  </a:cubicBezTo>
                  <a:cubicBezTo>
                    <a:pt x="2645" y="421"/>
                    <a:pt x="3092" y="598"/>
                    <a:pt x="3046" y="1159"/>
                  </a:cubicBezTo>
                  <a:cubicBezTo>
                    <a:pt x="3015" y="1532"/>
                    <a:pt x="2735" y="1832"/>
                    <a:pt x="2506" y="2016"/>
                  </a:cubicBezTo>
                  <a:cubicBezTo>
                    <a:pt x="1997" y="2426"/>
                    <a:pt x="1234" y="2679"/>
                    <a:pt x="562" y="2679"/>
                  </a:cubicBezTo>
                  <a:cubicBezTo>
                    <a:pt x="455" y="2679"/>
                    <a:pt x="350" y="2673"/>
                    <a:pt x="249" y="2660"/>
                  </a:cubicBezTo>
                  <a:cubicBezTo>
                    <a:pt x="240" y="2659"/>
                    <a:pt x="231" y="2658"/>
                    <a:pt x="222" y="2658"/>
                  </a:cubicBezTo>
                  <a:cubicBezTo>
                    <a:pt x="121" y="2658"/>
                    <a:pt x="30" y="2733"/>
                    <a:pt x="16" y="2838"/>
                  </a:cubicBezTo>
                  <a:cubicBezTo>
                    <a:pt x="0" y="2953"/>
                    <a:pt x="80" y="3056"/>
                    <a:pt x="195" y="3071"/>
                  </a:cubicBezTo>
                  <a:cubicBezTo>
                    <a:pt x="316" y="3087"/>
                    <a:pt x="441" y="3096"/>
                    <a:pt x="567" y="3096"/>
                  </a:cubicBezTo>
                  <a:cubicBezTo>
                    <a:pt x="1336" y="3096"/>
                    <a:pt x="2179" y="2814"/>
                    <a:pt x="2764" y="2340"/>
                  </a:cubicBezTo>
                  <a:cubicBezTo>
                    <a:pt x="3186" y="2003"/>
                    <a:pt x="3425" y="1604"/>
                    <a:pt x="3459" y="1193"/>
                  </a:cubicBezTo>
                  <a:cubicBezTo>
                    <a:pt x="3518" y="475"/>
                    <a:pt x="3007" y="105"/>
                    <a:pt x="2728" y="12"/>
                  </a:cubicBezTo>
                  <a:cubicBezTo>
                    <a:pt x="2706" y="4"/>
                    <a:pt x="2683" y="0"/>
                    <a:pt x="266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8014800" y="2986188"/>
              <a:ext cx="77425" cy="78975"/>
            </a:xfrm>
            <a:custGeom>
              <a:avLst/>
              <a:gdLst/>
              <a:ahLst/>
              <a:cxnLst/>
              <a:rect l="l" t="t" r="r" b="b"/>
              <a:pathLst>
                <a:path w="3097" h="3159" extrusionOk="0">
                  <a:moveTo>
                    <a:pt x="1827" y="0"/>
                  </a:moveTo>
                  <a:cubicBezTo>
                    <a:pt x="1217" y="0"/>
                    <a:pt x="598" y="347"/>
                    <a:pt x="321" y="931"/>
                  </a:cubicBezTo>
                  <a:cubicBezTo>
                    <a:pt x="26" y="1552"/>
                    <a:pt x="0" y="2555"/>
                    <a:pt x="436" y="3109"/>
                  </a:cubicBezTo>
                  <a:cubicBezTo>
                    <a:pt x="463" y="3144"/>
                    <a:pt x="500" y="3159"/>
                    <a:pt x="537" y="3159"/>
                  </a:cubicBezTo>
                  <a:cubicBezTo>
                    <a:pt x="610" y="3159"/>
                    <a:pt x="687" y="3105"/>
                    <a:pt x="708" y="3037"/>
                  </a:cubicBezTo>
                  <a:cubicBezTo>
                    <a:pt x="856" y="2563"/>
                    <a:pt x="675" y="2064"/>
                    <a:pt x="782" y="1575"/>
                  </a:cubicBezTo>
                  <a:cubicBezTo>
                    <a:pt x="847" y="1271"/>
                    <a:pt x="995" y="984"/>
                    <a:pt x="1260" y="808"/>
                  </a:cubicBezTo>
                  <a:cubicBezTo>
                    <a:pt x="1422" y="700"/>
                    <a:pt x="1573" y="658"/>
                    <a:pt x="1720" y="658"/>
                  </a:cubicBezTo>
                  <a:cubicBezTo>
                    <a:pt x="2050" y="658"/>
                    <a:pt x="2355" y="868"/>
                    <a:pt x="2694" y="999"/>
                  </a:cubicBezTo>
                  <a:cubicBezTo>
                    <a:pt x="2729" y="1012"/>
                    <a:pt x="2761" y="1018"/>
                    <a:pt x="2791" y="1018"/>
                  </a:cubicBezTo>
                  <a:cubicBezTo>
                    <a:pt x="3009" y="1018"/>
                    <a:pt x="3097" y="700"/>
                    <a:pt x="2964" y="535"/>
                  </a:cubicBezTo>
                  <a:cubicBezTo>
                    <a:pt x="2666" y="166"/>
                    <a:pt x="2248" y="0"/>
                    <a:pt x="1827"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8170725" y="2899763"/>
              <a:ext cx="105900" cy="56050"/>
            </a:xfrm>
            <a:custGeom>
              <a:avLst/>
              <a:gdLst/>
              <a:ahLst/>
              <a:cxnLst/>
              <a:rect l="l" t="t" r="r" b="b"/>
              <a:pathLst>
                <a:path w="4236" h="2242" extrusionOk="0">
                  <a:moveTo>
                    <a:pt x="2139" y="1"/>
                  </a:moveTo>
                  <a:cubicBezTo>
                    <a:pt x="2019" y="1"/>
                    <a:pt x="1902" y="10"/>
                    <a:pt x="1793" y="28"/>
                  </a:cubicBezTo>
                  <a:cubicBezTo>
                    <a:pt x="868" y="184"/>
                    <a:pt x="74" y="1032"/>
                    <a:pt x="13" y="1970"/>
                  </a:cubicBezTo>
                  <a:cubicBezTo>
                    <a:pt x="1" y="2141"/>
                    <a:pt x="147" y="2241"/>
                    <a:pt x="292" y="2241"/>
                  </a:cubicBezTo>
                  <a:cubicBezTo>
                    <a:pt x="385" y="2241"/>
                    <a:pt x="478" y="2200"/>
                    <a:pt x="529" y="2109"/>
                  </a:cubicBezTo>
                  <a:cubicBezTo>
                    <a:pt x="911" y="1432"/>
                    <a:pt x="1145" y="741"/>
                    <a:pt x="2037" y="656"/>
                  </a:cubicBezTo>
                  <a:cubicBezTo>
                    <a:pt x="2086" y="651"/>
                    <a:pt x="2134" y="649"/>
                    <a:pt x="2181" y="649"/>
                  </a:cubicBezTo>
                  <a:cubicBezTo>
                    <a:pt x="2878" y="649"/>
                    <a:pt x="3337" y="1145"/>
                    <a:pt x="3988" y="1308"/>
                  </a:cubicBezTo>
                  <a:cubicBezTo>
                    <a:pt x="4000" y="1311"/>
                    <a:pt x="4012" y="1312"/>
                    <a:pt x="4025" y="1312"/>
                  </a:cubicBezTo>
                  <a:cubicBezTo>
                    <a:pt x="4126" y="1312"/>
                    <a:pt x="4235" y="1216"/>
                    <a:pt x="4191" y="1106"/>
                  </a:cubicBezTo>
                  <a:cubicBezTo>
                    <a:pt x="3896" y="389"/>
                    <a:pt x="2932" y="1"/>
                    <a:pt x="2139"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7976450" y="2968063"/>
              <a:ext cx="154350" cy="176050"/>
            </a:xfrm>
            <a:custGeom>
              <a:avLst/>
              <a:gdLst/>
              <a:ahLst/>
              <a:cxnLst/>
              <a:rect l="l" t="t" r="r" b="b"/>
              <a:pathLst>
                <a:path w="6174" h="7042" extrusionOk="0">
                  <a:moveTo>
                    <a:pt x="2645" y="0"/>
                  </a:moveTo>
                  <a:cubicBezTo>
                    <a:pt x="1421" y="0"/>
                    <a:pt x="363" y="918"/>
                    <a:pt x="199" y="2250"/>
                  </a:cubicBezTo>
                  <a:cubicBezTo>
                    <a:pt x="0" y="3865"/>
                    <a:pt x="1038" y="6094"/>
                    <a:pt x="2557" y="6779"/>
                  </a:cubicBezTo>
                  <a:cubicBezTo>
                    <a:pt x="2939" y="6951"/>
                    <a:pt x="3381" y="7041"/>
                    <a:pt x="3820" y="7041"/>
                  </a:cubicBezTo>
                  <a:cubicBezTo>
                    <a:pt x="4868" y="7041"/>
                    <a:pt x="5902" y="6528"/>
                    <a:pt x="6085" y="5402"/>
                  </a:cubicBezTo>
                  <a:cubicBezTo>
                    <a:pt x="6096" y="5334"/>
                    <a:pt x="6047" y="5292"/>
                    <a:pt x="5996" y="5292"/>
                  </a:cubicBezTo>
                  <a:cubicBezTo>
                    <a:pt x="5962" y="5292"/>
                    <a:pt x="5926" y="5312"/>
                    <a:pt x="5908" y="5356"/>
                  </a:cubicBezTo>
                  <a:cubicBezTo>
                    <a:pt x="5565" y="6193"/>
                    <a:pt x="4692" y="6591"/>
                    <a:pt x="3824" y="6591"/>
                  </a:cubicBezTo>
                  <a:cubicBezTo>
                    <a:pt x="3349" y="6591"/>
                    <a:pt x="2876" y="6472"/>
                    <a:pt x="2491" y="6240"/>
                  </a:cubicBezTo>
                  <a:cubicBezTo>
                    <a:pt x="1331" y="5542"/>
                    <a:pt x="500" y="3633"/>
                    <a:pt x="661" y="2315"/>
                  </a:cubicBezTo>
                  <a:cubicBezTo>
                    <a:pt x="808" y="1122"/>
                    <a:pt x="1659" y="505"/>
                    <a:pt x="2607" y="505"/>
                  </a:cubicBezTo>
                  <a:cubicBezTo>
                    <a:pt x="3118" y="505"/>
                    <a:pt x="3658" y="684"/>
                    <a:pt x="4130" y="1050"/>
                  </a:cubicBezTo>
                  <a:cubicBezTo>
                    <a:pt x="4656" y="1456"/>
                    <a:pt x="5126" y="1997"/>
                    <a:pt x="5339" y="2636"/>
                  </a:cubicBezTo>
                  <a:cubicBezTo>
                    <a:pt x="5528" y="3200"/>
                    <a:pt x="5526" y="3806"/>
                    <a:pt x="5682" y="4378"/>
                  </a:cubicBezTo>
                  <a:cubicBezTo>
                    <a:pt x="5701" y="4449"/>
                    <a:pt x="5752" y="4480"/>
                    <a:pt x="5806" y="4480"/>
                  </a:cubicBezTo>
                  <a:cubicBezTo>
                    <a:pt x="5877" y="4480"/>
                    <a:pt x="5951" y="4426"/>
                    <a:pt x="5962" y="4339"/>
                  </a:cubicBezTo>
                  <a:cubicBezTo>
                    <a:pt x="6173" y="2585"/>
                    <a:pt x="5290" y="857"/>
                    <a:pt x="3599" y="187"/>
                  </a:cubicBezTo>
                  <a:cubicBezTo>
                    <a:pt x="3278" y="60"/>
                    <a:pt x="2956" y="0"/>
                    <a:pt x="26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8115925" y="3003613"/>
              <a:ext cx="63950" cy="101775"/>
            </a:xfrm>
            <a:custGeom>
              <a:avLst/>
              <a:gdLst/>
              <a:ahLst/>
              <a:cxnLst/>
              <a:rect l="l" t="t" r="r" b="b"/>
              <a:pathLst>
                <a:path w="2558" h="4071" extrusionOk="0">
                  <a:moveTo>
                    <a:pt x="324" y="1"/>
                  </a:moveTo>
                  <a:cubicBezTo>
                    <a:pt x="221" y="1"/>
                    <a:pt x="127" y="82"/>
                    <a:pt x="117" y="190"/>
                  </a:cubicBezTo>
                  <a:cubicBezTo>
                    <a:pt x="83" y="567"/>
                    <a:pt x="1" y="2791"/>
                    <a:pt x="227" y="3812"/>
                  </a:cubicBezTo>
                  <a:cubicBezTo>
                    <a:pt x="243" y="3885"/>
                    <a:pt x="306" y="4016"/>
                    <a:pt x="529" y="4057"/>
                  </a:cubicBezTo>
                  <a:cubicBezTo>
                    <a:pt x="578" y="4066"/>
                    <a:pt x="635" y="4070"/>
                    <a:pt x="699" y="4070"/>
                  </a:cubicBezTo>
                  <a:cubicBezTo>
                    <a:pt x="1271" y="4070"/>
                    <a:pt x="2377" y="3751"/>
                    <a:pt x="2493" y="3564"/>
                  </a:cubicBezTo>
                  <a:cubicBezTo>
                    <a:pt x="2557" y="3467"/>
                    <a:pt x="2528" y="3340"/>
                    <a:pt x="2431" y="3277"/>
                  </a:cubicBezTo>
                  <a:cubicBezTo>
                    <a:pt x="2396" y="3255"/>
                    <a:pt x="2357" y="3245"/>
                    <a:pt x="2318" y="3245"/>
                  </a:cubicBezTo>
                  <a:cubicBezTo>
                    <a:pt x="2264" y="3245"/>
                    <a:pt x="2211" y="3266"/>
                    <a:pt x="2172" y="3307"/>
                  </a:cubicBezTo>
                  <a:cubicBezTo>
                    <a:pt x="1978" y="3423"/>
                    <a:pt x="1061" y="3658"/>
                    <a:pt x="697" y="3658"/>
                  </a:cubicBezTo>
                  <a:cubicBezTo>
                    <a:pt x="667" y="3658"/>
                    <a:pt x="641" y="3656"/>
                    <a:pt x="619" y="3653"/>
                  </a:cubicBezTo>
                  <a:cubicBezTo>
                    <a:pt x="420" y="2651"/>
                    <a:pt x="502" y="539"/>
                    <a:pt x="530" y="228"/>
                  </a:cubicBezTo>
                  <a:cubicBezTo>
                    <a:pt x="542" y="113"/>
                    <a:pt x="457" y="12"/>
                    <a:pt x="342" y="2"/>
                  </a:cubicBezTo>
                  <a:cubicBezTo>
                    <a:pt x="336" y="1"/>
                    <a:pt x="330" y="1"/>
                    <a:pt x="3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8120125" y="2854038"/>
              <a:ext cx="201925" cy="192475"/>
            </a:xfrm>
            <a:custGeom>
              <a:avLst/>
              <a:gdLst/>
              <a:ahLst/>
              <a:cxnLst/>
              <a:rect l="l" t="t" r="r" b="b"/>
              <a:pathLst>
                <a:path w="8077" h="7699" extrusionOk="0">
                  <a:moveTo>
                    <a:pt x="4047" y="447"/>
                  </a:moveTo>
                  <a:cubicBezTo>
                    <a:pt x="5294" y="447"/>
                    <a:pt x="6539" y="1095"/>
                    <a:pt x="7061" y="2286"/>
                  </a:cubicBezTo>
                  <a:cubicBezTo>
                    <a:pt x="7849" y="4084"/>
                    <a:pt x="7159" y="6308"/>
                    <a:pt x="5242" y="7056"/>
                  </a:cubicBezTo>
                  <a:cubicBezTo>
                    <a:pt x="4926" y="7180"/>
                    <a:pt x="4595" y="7236"/>
                    <a:pt x="4263" y="7236"/>
                  </a:cubicBezTo>
                  <a:cubicBezTo>
                    <a:pt x="3148" y="7236"/>
                    <a:pt x="2011" y="6602"/>
                    <a:pt x="1316" y="5752"/>
                  </a:cubicBezTo>
                  <a:lnTo>
                    <a:pt x="1316" y="5752"/>
                  </a:lnTo>
                  <a:cubicBezTo>
                    <a:pt x="1332" y="5705"/>
                    <a:pt x="1331" y="5651"/>
                    <a:pt x="1304" y="5595"/>
                  </a:cubicBezTo>
                  <a:cubicBezTo>
                    <a:pt x="570" y="3999"/>
                    <a:pt x="572" y="2147"/>
                    <a:pt x="2116" y="1044"/>
                  </a:cubicBezTo>
                  <a:cubicBezTo>
                    <a:pt x="2682" y="641"/>
                    <a:pt x="3365" y="447"/>
                    <a:pt x="4047" y="447"/>
                  </a:cubicBezTo>
                  <a:close/>
                  <a:moveTo>
                    <a:pt x="4021" y="1"/>
                  </a:moveTo>
                  <a:cubicBezTo>
                    <a:pt x="3173" y="1"/>
                    <a:pt x="2331" y="267"/>
                    <a:pt x="1662" y="828"/>
                  </a:cubicBezTo>
                  <a:cubicBezTo>
                    <a:pt x="131" y="2109"/>
                    <a:pt x="0" y="4120"/>
                    <a:pt x="952" y="5801"/>
                  </a:cubicBezTo>
                  <a:cubicBezTo>
                    <a:pt x="990" y="5868"/>
                    <a:pt x="1045" y="5899"/>
                    <a:pt x="1100" y="5903"/>
                  </a:cubicBezTo>
                  <a:lnTo>
                    <a:pt x="1100" y="5903"/>
                  </a:lnTo>
                  <a:cubicBezTo>
                    <a:pt x="1646" y="6952"/>
                    <a:pt x="2981" y="7638"/>
                    <a:pt x="4120" y="7695"/>
                  </a:cubicBezTo>
                  <a:cubicBezTo>
                    <a:pt x="4166" y="7698"/>
                    <a:pt x="4212" y="7699"/>
                    <a:pt x="4258" y="7699"/>
                  </a:cubicBezTo>
                  <a:cubicBezTo>
                    <a:pt x="5846" y="7699"/>
                    <a:pt x="7448" y="6346"/>
                    <a:pt x="7756" y="4792"/>
                  </a:cubicBezTo>
                  <a:cubicBezTo>
                    <a:pt x="8077" y="3148"/>
                    <a:pt x="7484" y="1298"/>
                    <a:pt x="5958" y="484"/>
                  </a:cubicBezTo>
                  <a:cubicBezTo>
                    <a:pt x="5364" y="166"/>
                    <a:pt x="4691"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8101675" y="2985413"/>
              <a:ext cx="53500" cy="39775"/>
            </a:xfrm>
            <a:custGeom>
              <a:avLst/>
              <a:gdLst/>
              <a:ahLst/>
              <a:cxnLst/>
              <a:rect l="l" t="t" r="r" b="b"/>
              <a:pathLst>
                <a:path w="2140" h="1591" extrusionOk="0">
                  <a:moveTo>
                    <a:pt x="1265" y="0"/>
                  </a:moveTo>
                  <a:cubicBezTo>
                    <a:pt x="1022" y="0"/>
                    <a:pt x="778" y="74"/>
                    <a:pt x="599" y="212"/>
                  </a:cubicBezTo>
                  <a:cubicBezTo>
                    <a:pt x="222" y="505"/>
                    <a:pt x="1" y="1205"/>
                    <a:pt x="417" y="1564"/>
                  </a:cubicBezTo>
                  <a:cubicBezTo>
                    <a:pt x="438" y="1582"/>
                    <a:pt x="465" y="1591"/>
                    <a:pt x="491" y="1591"/>
                  </a:cubicBezTo>
                  <a:cubicBezTo>
                    <a:pt x="544" y="1591"/>
                    <a:pt x="594" y="1555"/>
                    <a:pt x="591" y="1492"/>
                  </a:cubicBezTo>
                  <a:cubicBezTo>
                    <a:pt x="579" y="1169"/>
                    <a:pt x="558" y="802"/>
                    <a:pt x="850" y="582"/>
                  </a:cubicBezTo>
                  <a:cubicBezTo>
                    <a:pt x="965" y="496"/>
                    <a:pt x="1080" y="462"/>
                    <a:pt x="1192" y="462"/>
                  </a:cubicBezTo>
                  <a:cubicBezTo>
                    <a:pt x="1385" y="462"/>
                    <a:pt x="1573" y="560"/>
                    <a:pt x="1759" y="661"/>
                  </a:cubicBezTo>
                  <a:cubicBezTo>
                    <a:pt x="1791" y="678"/>
                    <a:pt x="1824" y="686"/>
                    <a:pt x="1856" y="686"/>
                  </a:cubicBezTo>
                  <a:cubicBezTo>
                    <a:pt x="2005" y="686"/>
                    <a:pt x="2139" y="525"/>
                    <a:pt x="2042" y="376"/>
                  </a:cubicBezTo>
                  <a:cubicBezTo>
                    <a:pt x="1877" y="119"/>
                    <a:pt x="1572"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8377225" y="3185413"/>
              <a:ext cx="49950" cy="240500"/>
            </a:xfrm>
            <a:custGeom>
              <a:avLst/>
              <a:gdLst/>
              <a:ahLst/>
              <a:cxnLst/>
              <a:rect l="l" t="t" r="r" b="b"/>
              <a:pathLst>
                <a:path w="1998" h="9620" extrusionOk="0">
                  <a:moveTo>
                    <a:pt x="1867" y="0"/>
                  </a:moveTo>
                  <a:cubicBezTo>
                    <a:pt x="1867" y="0"/>
                    <a:pt x="0" y="1079"/>
                    <a:pt x="38" y="3769"/>
                  </a:cubicBezTo>
                  <a:cubicBezTo>
                    <a:pt x="56" y="5001"/>
                    <a:pt x="1393" y="7042"/>
                    <a:pt x="1696" y="8785"/>
                  </a:cubicBezTo>
                  <a:lnTo>
                    <a:pt x="1998" y="9619"/>
                  </a:lnTo>
                  <a:lnTo>
                    <a:pt x="18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7900575" y="2490538"/>
              <a:ext cx="317850" cy="205875"/>
            </a:xfrm>
            <a:custGeom>
              <a:avLst/>
              <a:gdLst/>
              <a:ahLst/>
              <a:cxnLst/>
              <a:rect l="l" t="t" r="r" b="b"/>
              <a:pathLst>
                <a:path w="12714" h="8235" extrusionOk="0">
                  <a:moveTo>
                    <a:pt x="1135" y="1"/>
                  </a:moveTo>
                  <a:lnTo>
                    <a:pt x="966" y="414"/>
                  </a:lnTo>
                  <a:cubicBezTo>
                    <a:pt x="966" y="414"/>
                    <a:pt x="4717" y="1421"/>
                    <a:pt x="5174" y="1749"/>
                  </a:cubicBezTo>
                  <a:cubicBezTo>
                    <a:pt x="5629" y="2077"/>
                    <a:pt x="5228" y="2904"/>
                    <a:pt x="5005" y="3352"/>
                  </a:cubicBezTo>
                  <a:cubicBezTo>
                    <a:pt x="4667" y="4029"/>
                    <a:pt x="4040" y="4047"/>
                    <a:pt x="4040" y="4047"/>
                  </a:cubicBezTo>
                  <a:cubicBezTo>
                    <a:pt x="2940" y="3529"/>
                    <a:pt x="160" y="2655"/>
                    <a:pt x="160" y="2655"/>
                  </a:cubicBezTo>
                  <a:lnTo>
                    <a:pt x="1" y="2991"/>
                  </a:lnTo>
                  <a:lnTo>
                    <a:pt x="4474" y="4710"/>
                  </a:lnTo>
                  <a:lnTo>
                    <a:pt x="11209" y="8235"/>
                  </a:lnTo>
                  <a:cubicBezTo>
                    <a:pt x="11635" y="8019"/>
                    <a:pt x="12184" y="7538"/>
                    <a:pt x="12384" y="7119"/>
                  </a:cubicBezTo>
                  <a:cubicBezTo>
                    <a:pt x="12713" y="6419"/>
                    <a:pt x="12613" y="5667"/>
                    <a:pt x="12164" y="5398"/>
                  </a:cubicBezTo>
                  <a:lnTo>
                    <a:pt x="5326" y="1367"/>
                  </a:lnTo>
                  <a:lnTo>
                    <a:pt x="113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7900575" y="2565313"/>
              <a:ext cx="280225" cy="131100"/>
            </a:xfrm>
            <a:custGeom>
              <a:avLst/>
              <a:gdLst/>
              <a:ahLst/>
              <a:cxnLst/>
              <a:rect l="l" t="t" r="r" b="b"/>
              <a:pathLst>
                <a:path w="11209" h="5244" extrusionOk="0">
                  <a:moveTo>
                    <a:pt x="1" y="0"/>
                  </a:moveTo>
                  <a:lnTo>
                    <a:pt x="4289" y="2766"/>
                  </a:lnTo>
                  <a:lnTo>
                    <a:pt x="11209" y="5244"/>
                  </a:lnTo>
                  <a:lnTo>
                    <a:pt x="11209" y="5244"/>
                  </a:lnTo>
                  <a:lnTo>
                    <a:pt x="4474" y="1719"/>
                  </a:lnTo>
                  <a:lnTo>
                    <a:pt x="1"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8090825" y="2571138"/>
              <a:ext cx="112650" cy="69325"/>
            </a:xfrm>
            <a:custGeom>
              <a:avLst/>
              <a:gdLst/>
              <a:ahLst/>
              <a:cxnLst/>
              <a:rect l="l" t="t" r="r" b="b"/>
              <a:pathLst>
                <a:path w="4506" h="2773" extrusionOk="0">
                  <a:moveTo>
                    <a:pt x="199" y="0"/>
                  </a:moveTo>
                  <a:cubicBezTo>
                    <a:pt x="140" y="0"/>
                    <a:pt x="82" y="31"/>
                    <a:pt x="50" y="85"/>
                  </a:cubicBezTo>
                  <a:cubicBezTo>
                    <a:pt x="0" y="167"/>
                    <a:pt x="30" y="274"/>
                    <a:pt x="112" y="323"/>
                  </a:cubicBezTo>
                  <a:lnTo>
                    <a:pt x="4218" y="2748"/>
                  </a:lnTo>
                  <a:cubicBezTo>
                    <a:pt x="4245" y="2764"/>
                    <a:pt x="4276" y="2773"/>
                    <a:pt x="4307" y="2773"/>
                  </a:cubicBezTo>
                  <a:cubicBezTo>
                    <a:pt x="4366" y="2773"/>
                    <a:pt x="4423" y="2741"/>
                    <a:pt x="4456" y="2687"/>
                  </a:cubicBezTo>
                  <a:cubicBezTo>
                    <a:pt x="4505" y="2605"/>
                    <a:pt x="4476" y="2497"/>
                    <a:pt x="4394" y="2450"/>
                  </a:cubicBezTo>
                  <a:lnTo>
                    <a:pt x="287" y="25"/>
                  </a:lnTo>
                  <a:cubicBezTo>
                    <a:pt x="260" y="8"/>
                    <a:pt x="229" y="0"/>
                    <a:pt x="199"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7906600" y="2502988"/>
              <a:ext cx="134725" cy="88725"/>
            </a:xfrm>
            <a:custGeom>
              <a:avLst/>
              <a:gdLst/>
              <a:ahLst/>
              <a:cxnLst/>
              <a:rect l="l" t="t" r="r" b="b"/>
              <a:pathLst>
                <a:path w="5389" h="3549" extrusionOk="0">
                  <a:moveTo>
                    <a:pt x="1044" y="1"/>
                  </a:moveTo>
                  <a:cubicBezTo>
                    <a:pt x="980" y="1"/>
                    <a:pt x="1" y="2182"/>
                    <a:pt x="143" y="2229"/>
                  </a:cubicBezTo>
                  <a:cubicBezTo>
                    <a:pt x="830" y="2449"/>
                    <a:pt x="2888" y="3121"/>
                    <a:pt x="3799" y="3549"/>
                  </a:cubicBezTo>
                  <a:cubicBezTo>
                    <a:pt x="3799" y="3549"/>
                    <a:pt x="4426" y="3531"/>
                    <a:pt x="4764" y="2854"/>
                  </a:cubicBezTo>
                  <a:cubicBezTo>
                    <a:pt x="4987" y="2406"/>
                    <a:pt x="5388" y="1577"/>
                    <a:pt x="4933" y="1250"/>
                  </a:cubicBezTo>
                  <a:cubicBezTo>
                    <a:pt x="4558" y="982"/>
                    <a:pt x="1960" y="253"/>
                    <a:pt x="1044" y="1"/>
                  </a:cubicBezTo>
                  <a:cubicBezTo>
                    <a:pt x="1044" y="1"/>
                    <a:pt x="1044" y="1"/>
                    <a:pt x="10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7932700" y="2502988"/>
              <a:ext cx="108625" cy="88725"/>
            </a:xfrm>
            <a:custGeom>
              <a:avLst/>
              <a:gdLst/>
              <a:ahLst/>
              <a:cxnLst/>
              <a:rect l="l" t="t" r="r" b="b"/>
              <a:pathLst>
                <a:path w="4345" h="3549" extrusionOk="0">
                  <a:moveTo>
                    <a:pt x="0" y="1"/>
                  </a:moveTo>
                  <a:lnTo>
                    <a:pt x="3015" y="1251"/>
                  </a:lnTo>
                  <a:cubicBezTo>
                    <a:pt x="3564" y="1477"/>
                    <a:pt x="3823" y="2121"/>
                    <a:pt x="3561" y="2655"/>
                  </a:cubicBezTo>
                  <a:cubicBezTo>
                    <a:pt x="3558" y="2662"/>
                    <a:pt x="3555" y="2665"/>
                    <a:pt x="3553" y="2672"/>
                  </a:cubicBezTo>
                  <a:cubicBezTo>
                    <a:pt x="3260" y="3259"/>
                    <a:pt x="2837" y="3504"/>
                    <a:pt x="2755" y="3549"/>
                  </a:cubicBezTo>
                  <a:cubicBezTo>
                    <a:pt x="2755" y="3549"/>
                    <a:pt x="3382" y="3531"/>
                    <a:pt x="3720" y="2854"/>
                  </a:cubicBezTo>
                  <a:cubicBezTo>
                    <a:pt x="3943" y="2406"/>
                    <a:pt x="4344" y="1579"/>
                    <a:pt x="3889" y="1251"/>
                  </a:cubicBezTo>
                  <a:cubicBezTo>
                    <a:pt x="3514" y="982"/>
                    <a:pt x="916" y="253"/>
                    <a:pt x="0"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7935000" y="2518163"/>
              <a:ext cx="73475" cy="27925"/>
            </a:xfrm>
            <a:custGeom>
              <a:avLst/>
              <a:gdLst/>
              <a:ahLst/>
              <a:cxnLst/>
              <a:rect l="l" t="t" r="r" b="b"/>
              <a:pathLst>
                <a:path w="2939" h="1117" extrusionOk="0">
                  <a:moveTo>
                    <a:pt x="0" y="0"/>
                  </a:moveTo>
                  <a:lnTo>
                    <a:pt x="0" y="0"/>
                  </a:lnTo>
                  <a:cubicBezTo>
                    <a:pt x="0" y="0"/>
                    <a:pt x="1275" y="811"/>
                    <a:pt x="1893" y="996"/>
                  </a:cubicBezTo>
                  <a:cubicBezTo>
                    <a:pt x="2220" y="1093"/>
                    <a:pt x="2493" y="1116"/>
                    <a:pt x="2678" y="1116"/>
                  </a:cubicBezTo>
                  <a:cubicBezTo>
                    <a:pt x="2843" y="1116"/>
                    <a:pt x="2938" y="1098"/>
                    <a:pt x="2938" y="1098"/>
                  </a:cubicBezTo>
                  <a:lnTo>
                    <a:pt x="0"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7949325" y="2551338"/>
              <a:ext cx="73475" cy="27925"/>
            </a:xfrm>
            <a:custGeom>
              <a:avLst/>
              <a:gdLst/>
              <a:ahLst/>
              <a:cxnLst/>
              <a:rect l="l" t="t" r="r" b="b"/>
              <a:pathLst>
                <a:path w="2939" h="1117" extrusionOk="0">
                  <a:moveTo>
                    <a:pt x="1" y="0"/>
                  </a:moveTo>
                  <a:cubicBezTo>
                    <a:pt x="1" y="1"/>
                    <a:pt x="1276" y="812"/>
                    <a:pt x="1893" y="997"/>
                  </a:cubicBezTo>
                  <a:cubicBezTo>
                    <a:pt x="2220" y="1094"/>
                    <a:pt x="2494" y="1117"/>
                    <a:pt x="2679" y="1117"/>
                  </a:cubicBezTo>
                  <a:cubicBezTo>
                    <a:pt x="2844" y="1117"/>
                    <a:pt x="2939" y="1098"/>
                    <a:pt x="2939" y="1098"/>
                  </a:cubicBezTo>
                  <a:lnTo>
                    <a:pt x="1"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8016025" y="2546838"/>
              <a:ext cx="35625" cy="64575"/>
            </a:xfrm>
            <a:custGeom>
              <a:avLst/>
              <a:gdLst/>
              <a:ahLst/>
              <a:cxnLst/>
              <a:rect l="l" t="t" r="r" b="b"/>
              <a:pathLst>
                <a:path w="1425" h="2583" extrusionOk="0">
                  <a:moveTo>
                    <a:pt x="1247" y="0"/>
                  </a:moveTo>
                  <a:cubicBezTo>
                    <a:pt x="1151" y="0"/>
                    <a:pt x="1074" y="79"/>
                    <a:pt x="1074" y="174"/>
                  </a:cubicBezTo>
                  <a:cubicBezTo>
                    <a:pt x="1075" y="1845"/>
                    <a:pt x="174" y="2229"/>
                    <a:pt x="133" y="2245"/>
                  </a:cubicBezTo>
                  <a:cubicBezTo>
                    <a:pt x="45" y="2280"/>
                    <a:pt x="0" y="2381"/>
                    <a:pt x="35" y="2471"/>
                  </a:cubicBezTo>
                  <a:cubicBezTo>
                    <a:pt x="61" y="2540"/>
                    <a:pt x="126" y="2583"/>
                    <a:pt x="197" y="2583"/>
                  </a:cubicBezTo>
                  <a:cubicBezTo>
                    <a:pt x="217" y="2583"/>
                    <a:pt x="240" y="2581"/>
                    <a:pt x="259" y="2571"/>
                  </a:cubicBezTo>
                  <a:cubicBezTo>
                    <a:pt x="307" y="2553"/>
                    <a:pt x="1424" y="2104"/>
                    <a:pt x="1421" y="174"/>
                  </a:cubicBezTo>
                  <a:cubicBezTo>
                    <a:pt x="1421" y="79"/>
                    <a:pt x="1344" y="0"/>
                    <a:pt x="1247"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7900300" y="3389413"/>
              <a:ext cx="84375" cy="75450"/>
            </a:xfrm>
            <a:custGeom>
              <a:avLst/>
              <a:gdLst/>
              <a:ahLst/>
              <a:cxnLst/>
              <a:rect l="l" t="t" r="r" b="b"/>
              <a:pathLst>
                <a:path w="3375" h="3018" extrusionOk="0">
                  <a:moveTo>
                    <a:pt x="1688" y="153"/>
                  </a:moveTo>
                  <a:cubicBezTo>
                    <a:pt x="1999" y="153"/>
                    <a:pt x="2312" y="263"/>
                    <a:pt x="2568" y="479"/>
                  </a:cubicBezTo>
                  <a:cubicBezTo>
                    <a:pt x="3133" y="964"/>
                    <a:pt x="3199" y="1821"/>
                    <a:pt x="2714" y="2388"/>
                  </a:cubicBezTo>
                  <a:cubicBezTo>
                    <a:pt x="2447" y="2699"/>
                    <a:pt x="2067" y="2859"/>
                    <a:pt x="1686" y="2859"/>
                  </a:cubicBezTo>
                  <a:cubicBezTo>
                    <a:pt x="1373" y="2859"/>
                    <a:pt x="1060" y="2752"/>
                    <a:pt x="805" y="2534"/>
                  </a:cubicBezTo>
                  <a:cubicBezTo>
                    <a:pt x="239" y="2049"/>
                    <a:pt x="174" y="1192"/>
                    <a:pt x="659" y="625"/>
                  </a:cubicBezTo>
                  <a:cubicBezTo>
                    <a:pt x="928" y="314"/>
                    <a:pt x="1306" y="153"/>
                    <a:pt x="1688" y="153"/>
                  </a:cubicBezTo>
                  <a:close/>
                  <a:moveTo>
                    <a:pt x="1687" y="1"/>
                  </a:moveTo>
                  <a:cubicBezTo>
                    <a:pt x="1262" y="1"/>
                    <a:pt x="839" y="179"/>
                    <a:pt x="541" y="527"/>
                  </a:cubicBezTo>
                  <a:cubicBezTo>
                    <a:pt x="0" y="1158"/>
                    <a:pt x="72" y="2111"/>
                    <a:pt x="705" y="2655"/>
                  </a:cubicBezTo>
                  <a:cubicBezTo>
                    <a:pt x="987" y="2898"/>
                    <a:pt x="1337" y="3018"/>
                    <a:pt x="1686" y="3018"/>
                  </a:cubicBezTo>
                  <a:cubicBezTo>
                    <a:pt x="2109" y="3018"/>
                    <a:pt x="2533" y="2839"/>
                    <a:pt x="2833" y="2493"/>
                  </a:cubicBezTo>
                  <a:cubicBezTo>
                    <a:pt x="3374" y="1862"/>
                    <a:pt x="3302" y="907"/>
                    <a:pt x="2669" y="365"/>
                  </a:cubicBezTo>
                  <a:cubicBezTo>
                    <a:pt x="2385" y="120"/>
                    <a:pt x="2036" y="1"/>
                    <a:pt x="16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7926150" y="3411013"/>
              <a:ext cx="32625" cy="32150"/>
            </a:xfrm>
            <a:custGeom>
              <a:avLst/>
              <a:gdLst/>
              <a:ahLst/>
              <a:cxnLst/>
              <a:rect l="l" t="t" r="r" b="b"/>
              <a:pathLst>
                <a:path w="1305" h="1286" extrusionOk="0">
                  <a:moveTo>
                    <a:pt x="654" y="156"/>
                  </a:moveTo>
                  <a:cubicBezTo>
                    <a:pt x="772" y="156"/>
                    <a:pt x="883" y="197"/>
                    <a:pt x="972" y="272"/>
                  </a:cubicBezTo>
                  <a:cubicBezTo>
                    <a:pt x="1070" y="358"/>
                    <a:pt x="1129" y="476"/>
                    <a:pt x="1139" y="605"/>
                  </a:cubicBezTo>
                  <a:cubicBezTo>
                    <a:pt x="1147" y="736"/>
                    <a:pt x="1106" y="861"/>
                    <a:pt x="1023" y="959"/>
                  </a:cubicBezTo>
                  <a:cubicBezTo>
                    <a:pt x="939" y="1057"/>
                    <a:pt x="819" y="1116"/>
                    <a:pt x="690" y="1128"/>
                  </a:cubicBezTo>
                  <a:cubicBezTo>
                    <a:pt x="678" y="1129"/>
                    <a:pt x="665" y="1129"/>
                    <a:pt x="653" y="1129"/>
                  </a:cubicBezTo>
                  <a:cubicBezTo>
                    <a:pt x="538" y="1129"/>
                    <a:pt x="425" y="1088"/>
                    <a:pt x="336" y="1013"/>
                  </a:cubicBezTo>
                  <a:cubicBezTo>
                    <a:pt x="238" y="928"/>
                    <a:pt x="177" y="810"/>
                    <a:pt x="167" y="680"/>
                  </a:cubicBezTo>
                  <a:cubicBezTo>
                    <a:pt x="161" y="549"/>
                    <a:pt x="202" y="425"/>
                    <a:pt x="285" y="326"/>
                  </a:cubicBezTo>
                  <a:cubicBezTo>
                    <a:pt x="369" y="228"/>
                    <a:pt x="488" y="169"/>
                    <a:pt x="616" y="158"/>
                  </a:cubicBezTo>
                  <a:cubicBezTo>
                    <a:pt x="629" y="157"/>
                    <a:pt x="642" y="156"/>
                    <a:pt x="654" y="156"/>
                  </a:cubicBezTo>
                  <a:close/>
                  <a:moveTo>
                    <a:pt x="651" y="0"/>
                  </a:moveTo>
                  <a:cubicBezTo>
                    <a:pt x="635" y="0"/>
                    <a:pt x="620" y="1"/>
                    <a:pt x="605" y="2"/>
                  </a:cubicBezTo>
                  <a:cubicBezTo>
                    <a:pt x="433" y="15"/>
                    <a:pt x="277" y="92"/>
                    <a:pt x="166" y="223"/>
                  </a:cubicBezTo>
                  <a:cubicBezTo>
                    <a:pt x="54" y="354"/>
                    <a:pt x="0" y="521"/>
                    <a:pt x="13" y="690"/>
                  </a:cubicBezTo>
                  <a:cubicBezTo>
                    <a:pt x="25" y="861"/>
                    <a:pt x="103" y="1016"/>
                    <a:pt x="234" y="1129"/>
                  </a:cubicBezTo>
                  <a:cubicBezTo>
                    <a:pt x="352" y="1231"/>
                    <a:pt x="498" y="1285"/>
                    <a:pt x="652" y="1285"/>
                  </a:cubicBezTo>
                  <a:cubicBezTo>
                    <a:pt x="669" y="1285"/>
                    <a:pt x="685" y="1285"/>
                    <a:pt x="701" y="1283"/>
                  </a:cubicBezTo>
                  <a:cubicBezTo>
                    <a:pt x="874" y="1270"/>
                    <a:pt x="1029" y="1192"/>
                    <a:pt x="1139" y="1062"/>
                  </a:cubicBezTo>
                  <a:cubicBezTo>
                    <a:pt x="1252" y="929"/>
                    <a:pt x="1304" y="764"/>
                    <a:pt x="1293" y="594"/>
                  </a:cubicBezTo>
                  <a:cubicBezTo>
                    <a:pt x="1280" y="425"/>
                    <a:pt x="1203" y="269"/>
                    <a:pt x="1072" y="156"/>
                  </a:cubicBezTo>
                  <a:cubicBezTo>
                    <a:pt x="952" y="53"/>
                    <a:pt x="805" y="0"/>
                    <a:pt x="6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7779325" y="3221038"/>
              <a:ext cx="152400" cy="184700"/>
            </a:xfrm>
            <a:custGeom>
              <a:avLst/>
              <a:gdLst/>
              <a:ahLst/>
              <a:cxnLst/>
              <a:rect l="l" t="t" r="r" b="b"/>
              <a:pathLst>
                <a:path w="6096" h="7388" extrusionOk="0">
                  <a:moveTo>
                    <a:pt x="643" y="175"/>
                  </a:moveTo>
                  <a:cubicBezTo>
                    <a:pt x="974" y="399"/>
                    <a:pt x="2958" y="1784"/>
                    <a:pt x="4136" y="3324"/>
                  </a:cubicBezTo>
                  <a:cubicBezTo>
                    <a:pt x="5300" y="4846"/>
                    <a:pt x="5831" y="6510"/>
                    <a:pt x="5921" y="6811"/>
                  </a:cubicBezTo>
                  <a:lnTo>
                    <a:pt x="5449" y="7200"/>
                  </a:lnTo>
                  <a:lnTo>
                    <a:pt x="195" y="537"/>
                  </a:lnTo>
                  <a:lnTo>
                    <a:pt x="643" y="175"/>
                  </a:lnTo>
                  <a:close/>
                  <a:moveTo>
                    <a:pt x="642" y="0"/>
                  </a:moveTo>
                  <a:cubicBezTo>
                    <a:pt x="625" y="0"/>
                    <a:pt x="608" y="6"/>
                    <a:pt x="593" y="17"/>
                  </a:cubicBezTo>
                  <a:lnTo>
                    <a:pt x="40" y="465"/>
                  </a:lnTo>
                  <a:cubicBezTo>
                    <a:pt x="7" y="493"/>
                    <a:pt x="0" y="542"/>
                    <a:pt x="28" y="574"/>
                  </a:cubicBezTo>
                  <a:lnTo>
                    <a:pt x="5378" y="7360"/>
                  </a:lnTo>
                  <a:cubicBezTo>
                    <a:pt x="5390" y="7376"/>
                    <a:pt x="5411" y="7386"/>
                    <a:pt x="5431" y="7388"/>
                  </a:cubicBezTo>
                  <a:lnTo>
                    <a:pt x="5439" y="7388"/>
                  </a:lnTo>
                  <a:cubicBezTo>
                    <a:pt x="5455" y="7388"/>
                    <a:pt x="5473" y="7383"/>
                    <a:pt x="5488" y="7372"/>
                  </a:cubicBezTo>
                  <a:lnTo>
                    <a:pt x="6062" y="6900"/>
                  </a:lnTo>
                  <a:cubicBezTo>
                    <a:pt x="6086" y="6880"/>
                    <a:pt x="6096" y="6847"/>
                    <a:pt x="6088" y="6819"/>
                  </a:cubicBezTo>
                  <a:cubicBezTo>
                    <a:pt x="6085" y="6801"/>
                    <a:pt x="5563" y="4928"/>
                    <a:pt x="4266" y="3231"/>
                  </a:cubicBezTo>
                  <a:cubicBezTo>
                    <a:pt x="2969" y="1535"/>
                    <a:pt x="708" y="27"/>
                    <a:pt x="685" y="12"/>
                  </a:cubicBezTo>
                  <a:cubicBezTo>
                    <a:pt x="672" y="4"/>
                    <a:pt x="657" y="0"/>
                    <a:pt x="6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7707350" y="3311088"/>
              <a:ext cx="207150" cy="113175"/>
            </a:xfrm>
            <a:custGeom>
              <a:avLst/>
              <a:gdLst/>
              <a:ahLst/>
              <a:cxnLst/>
              <a:rect l="l" t="t" r="r" b="b"/>
              <a:pathLst>
                <a:path w="8286" h="4527" extrusionOk="0">
                  <a:moveTo>
                    <a:pt x="434" y="186"/>
                  </a:moveTo>
                  <a:lnTo>
                    <a:pt x="8100" y="3824"/>
                  </a:lnTo>
                  <a:lnTo>
                    <a:pt x="7826" y="4371"/>
                  </a:lnTo>
                  <a:cubicBezTo>
                    <a:pt x="7513" y="4350"/>
                    <a:pt x="5775" y="4202"/>
                    <a:pt x="4031" y="3407"/>
                  </a:cubicBezTo>
                  <a:cubicBezTo>
                    <a:pt x="2268" y="2603"/>
                    <a:pt x="475" y="974"/>
                    <a:pt x="180" y="702"/>
                  </a:cubicBezTo>
                  <a:lnTo>
                    <a:pt x="434" y="186"/>
                  </a:lnTo>
                  <a:close/>
                  <a:moveTo>
                    <a:pt x="398" y="1"/>
                  </a:moveTo>
                  <a:cubicBezTo>
                    <a:pt x="370" y="1"/>
                    <a:pt x="341" y="16"/>
                    <a:pt x="328" y="45"/>
                  </a:cubicBezTo>
                  <a:lnTo>
                    <a:pt x="15" y="684"/>
                  </a:lnTo>
                  <a:cubicBezTo>
                    <a:pt x="0" y="713"/>
                    <a:pt x="5" y="751"/>
                    <a:pt x="30" y="774"/>
                  </a:cubicBezTo>
                  <a:cubicBezTo>
                    <a:pt x="49" y="792"/>
                    <a:pt x="2024" y="2660"/>
                    <a:pt x="3966" y="3547"/>
                  </a:cubicBezTo>
                  <a:cubicBezTo>
                    <a:pt x="5909" y="4433"/>
                    <a:pt x="7849" y="4527"/>
                    <a:pt x="7869" y="4527"/>
                  </a:cubicBezTo>
                  <a:lnTo>
                    <a:pt x="7874" y="4527"/>
                  </a:lnTo>
                  <a:cubicBezTo>
                    <a:pt x="7902" y="4527"/>
                    <a:pt x="7930" y="4510"/>
                    <a:pt x="7941" y="4481"/>
                  </a:cubicBezTo>
                  <a:lnTo>
                    <a:pt x="8275" y="3817"/>
                  </a:lnTo>
                  <a:cubicBezTo>
                    <a:pt x="8285" y="3799"/>
                    <a:pt x="8285" y="3778"/>
                    <a:pt x="8279" y="3758"/>
                  </a:cubicBezTo>
                  <a:cubicBezTo>
                    <a:pt x="8270" y="3737"/>
                    <a:pt x="8257" y="3720"/>
                    <a:pt x="8238" y="3712"/>
                  </a:cubicBezTo>
                  <a:lnTo>
                    <a:pt x="429" y="7"/>
                  </a:lnTo>
                  <a:cubicBezTo>
                    <a:pt x="420" y="3"/>
                    <a:pt x="409" y="1"/>
                    <a:pt x="3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7765750" y="3214738"/>
              <a:ext cx="23100" cy="19450"/>
            </a:xfrm>
            <a:custGeom>
              <a:avLst/>
              <a:gdLst/>
              <a:ahLst/>
              <a:cxnLst/>
              <a:rect l="l" t="t" r="r" b="b"/>
              <a:pathLst>
                <a:path w="924" h="778" extrusionOk="0">
                  <a:moveTo>
                    <a:pt x="1" y="1"/>
                  </a:moveTo>
                  <a:lnTo>
                    <a:pt x="630" y="777"/>
                  </a:lnTo>
                  <a:lnTo>
                    <a:pt x="923" y="525"/>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7763625" y="3212838"/>
              <a:ext cx="27150" cy="23275"/>
            </a:xfrm>
            <a:custGeom>
              <a:avLst/>
              <a:gdLst/>
              <a:ahLst/>
              <a:cxnLst/>
              <a:rect l="l" t="t" r="r" b="b"/>
              <a:pathLst>
                <a:path w="1086" h="931" extrusionOk="0">
                  <a:moveTo>
                    <a:pt x="407" y="349"/>
                  </a:moveTo>
                  <a:lnTo>
                    <a:pt x="872" y="612"/>
                  </a:lnTo>
                  <a:lnTo>
                    <a:pt x="725" y="740"/>
                  </a:lnTo>
                  <a:lnTo>
                    <a:pt x="407" y="349"/>
                  </a:lnTo>
                  <a:close/>
                  <a:moveTo>
                    <a:pt x="85" y="0"/>
                  </a:moveTo>
                  <a:cubicBezTo>
                    <a:pt x="62" y="0"/>
                    <a:pt x="41" y="9"/>
                    <a:pt x="25" y="27"/>
                  </a:cubicBezTo>
                  <a:cubicBezTo>
                    <a:pt x="2" y="55"/>
                    <a:pt x="1" y="100"/>
                    <a:pt x="25" y="127"/>
                  </a:cubicBezTo>
                  <a:lnTo>
                    <a:pt x="656" y="902"/>
                  </a:lnTo>
                  <a:cubicBezTo>
                    <a:pt x="668" y="919"/>
                    <a:pt x="689" y="929"/>
                    <a:pt x="709" y="930"/>
                  </a:cubicBezTo>
                  <a:lnTo>
                    <a:pt x="715" y="930"/>
                  </a:lnTo>
                  <a:cubicBezTo>
                    <a:pt x="733" y="930"/>
                    <a:pt x="751" y="922"/>
                    <a:pt x="764" y="911"/>
                  </a:cubicBezTo>
                  <a:lnTo>
                    <a:pt x="1058" y="658"/>
                  </a:lnTo>
                  <a:cubicBezTo>
                    <a:pt x="1076" y="640"/>
                    <a:pt x="1085" y="616"/>
                    <a:pt x="1084" y="591"/>
                  </a:cubicBezTo>
                  <a:cubicBezTo>
                    <a:pt x="1082" y="567"/>
                    <a:pt x="1067" y="544"/>
                    <a:pt x="1044" y="531"/>
                  </a:cubicBezTo>
                  <a:lnTo>
                    <a:pt x="124" y="9"/>
                  </a:lnTo>
                  <a:cubicBezTo>
                    <a:pt x="111" y="3"/>
                    <a:pt x="98" y="0"/>
                    <a:pt x="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7696350" y="3301213"/>
              <a:ext cx="20925" cy="20850"/>
            </a:xfrm>
            <a:custGeom>
              <a:avLst/>
              <a:gdLst/>
              <a:ahLst/>
              <a:cxnLst/>
              <a:rect l="l" t="t" r="r" b="b"/>
              <a:pathLst>
                <a:path w="837" h="834" extrusionOk="0">
                  <a:moveTo>
                    <a:pt x="1" y="1"/>
                  </a:moveTo>
                  <a:lnTo>
                    <a:pt x="668" y="833"/>
                  </a:lnTo>
                  <a:lnTo>
                    <a:pt x="837" y="476"/>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7694275" y="3299288"/>
              <a:ext cx="25250" cy="24700"/>
            </a:xfrm>
            <a:custGeom>
              <a:avLst/>
              <a:gdLst/>
              <a:ahLst/>
              <a:cxnLst/>
              <a:rect l="l" t="t" r="r" b="b"/>
              <a:pathLst>
                <a:path w="1010" h="988" extrusionOk="0">
                  <a:moveTo>
                    <a:pt x="400" y="347"/>
                  </a:moveTo>
                  <a:lnTo>
                    <a:pt x="820" y="584"/>
                  </a:lnTo>
                  <a:lnTo>
                    <a:pt x="735" y="763"/>
                  </a:lnTo>
                  <a:lnTo>
                    <a:pt x="400" y="347"/>
                  </a:lnTo>
                  <a:close/>
                  <a:moveTo>
                    <a:pt x="83" y="0"/>
                  </a:moveTo>
                  <a:cubicBezTo>
                    <a:pt x="61" y="0"/>
                    <a:pt x="40" y="9"/>
                    <a:pt x="25" y="27"/>
                  </a:cubicBezTo>
                  <a:cubicBezTo>
                    <a:pt x="0" y="55"/>
                    <a:pt x="0" y="99"/>
                    <a:pt x="23" y="127"/>
                  </a:cubicBezTo>
                  <a:lnTo>
                    <a:pt x="689" y="959"/>
                  </a:lnTo>
                  <a:cubicBezTo>
                    <a:pt x="705" y="977"/>
                    <a:pt x="728" y="987"/>
                    <a:pt x="751" y="987"/>
                  </a:cubicBezTo>
                  <a:lnTo>
                    <a:pt x="762" y="987"/>
                  </a:lnTo>
                  <a:cubicBezTo>
                    <a:pt x="789" y="986"/>
                    <a:pt x="812" y="969"/>
                    <a:pt x="825" y="945"/>
                  </a:cubicBezTo>
                  <a:lnTo>
                    <a:pt x="993" y="587"/>
                  </a:lnTo>
                  <a:cubicBezTo>
                    <a:pt x="1010" y="551"/>
                    <a:pt x="997" y="505"/>
                    <a:pt x="961" y="486"/>
                  </a:cubicBezTo>
                  <a:lnTo>
                    <a:pt x="123" y="11"/>
                  </a:lnTo>
                  <a:cubicBezTo>
                    <a:pt x="111" y="4"/>
                    <a:pt x="97" y="0"/>
                    <a:pt x="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7956425" y="3445013"/>
              <a:ext cx="40000" cy="37675"/>
            </a:xfrm>
            <a:custGeom>
              <a:avLst/>
              <a:gdLst/>
              <a:ahLst/>
              <a:cxnLst/>
              <a:rect l="l" t="t" r="r" b="b"/>
              <a:pathLst>
                <a:path w="1600" h="1507" extrusionOk="0">
                  <a:moveTo>
                    <a:pt x="695" y="1"/>
                  </a:moveTo>
                  <a:cubicBezTo>
                    <a:pt x="675" y="1"/>
                    <a:pt x="656" y="8"/>
                    <a:pt x="641" y="23"/>
                  </a:cubicBezTo>
                  <a:cubicBezTo>
                    <a:pt x="610" y="54"/>
                    <a:pt x="608" y="104"/>
                    <a:pt x="639" y="133"/>
                  </a:cubicBezTo>
                  <a:lnTo>
                    <a:pt x="1409" y="931"/>
                  </a:lnTo>
                  <a:lnTo>
                    <a:pt x="1080" y="1316"/>
                  </a:lnTo>
                  <a:lnTo>
                    <a:pt x="138" y="523"/>
                  </a:lnTo>
                  <a:cubicBezTo>
                    <a:pt x="123" y="511"/>
                    <a:pt x="105" y="506"/>
                    <a:pt x="87" y="506"/>
                  </a:cubicBezTo>
                  <a:cubicBezTo>
                    <a:pt x="65" y="506"/>
                    <a:pt x="43" y="515"/>
                    <a:pt x="26" y="533"/>
                  </a:cubicBezTo>
                  <a:cubicBezTo>
                    <a:pt x="0" y="566"/>
                    <a:pt x="3" y="615"/>
                    <a:pt x="36" y="644"/>
                  </a:cubicBezTo>
                  <a:lnTo>
                    <a:pt x="1039" y="1488"/>
                  </a:lnTo>
                  <a:cubicBezTo>
                    <a:pt x="1055" y="1500"/>
                    <a:pt x="1072" y="1506"/>
                    <a:pt x="1090" y="1506"/>
                  </a:cubicBezTo>
                  <a:cubicBezTo>
                    <a:pt x="1113" y="1506"/>
                    <a:pt x="1132" y="1498"/>
                    <a:pt x="1147" y="1475"/>
                  </a:cubicBezTo>
                  <a:lnTo>
                    <a:pt x="1573" y="977"/>
                  </a:lnTo>
                  <a:cubicBezTo>
                    <a:pt x="1599" y="948"/>
                    <a:pt x="1599" y="902"/>
                    <a:pt x="1572" y="874"/>
                  </a:cubicBezTo>
                  <a:lnTo>
                    <a:pt x="752" y="25"/>
                  </a:lnTo>
                  <a:cubicBezTo>
                    <a:pt x="736" y="9"/>
                    <a:pt x="716" y="1"/>
                    <a:pt x="6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7795775" y="3303363"/>
              <a:ext cx="44075" cy="50125"/>
            </a:xfrm>
            <a:custGeom>
              <a:avLst/>
              <a:gdLst/>
              <a:ahLst/>
              <a:cxnLst/>
              <a:rect l="l" t="t" r="r" b="b"/>
              <a:pathLst>
                <a:path w="1763" h="2005" extrusionOk="0">
                  <a:moveTo>
                    <a:pt x="1674" y="0"/>
                  </a:moveTo>
                  <a:cubicBezTo>
                    <a:pt x="1652" y="0"/>
                    <a:pt x="1630" y="10"/>
                    <a:pt x="1615" y="28"/>
                  </a:cubicBezTo>
                  <a:lnTo>
                    <a:pt x="29" y="1875"/>
                  </a:lnTo>
                  <a:cubicBezTo>
                    <a:pt x="1" y="1907"/>
                    <a:pt x="4" y="1957"/>
                    <a:pt x="37" y="1986"/>
                  </a:cubicBezTo>
                  <a:cubicBezTo>
                    <a:pt x="52" y="1997"/>
                    <a:pt x="70" y="2004"/>
                    <a:pt x="88" y="2004"/>
                  </a:cubicBezTo>
                  <a:cubicBezTo>
                    <a:pt x="111" y="2004"/>
                    <a:pt x="134" y="1996"/>
                    <a:pt x="148" y="1978"/>
                  </a:cubicBezTo>
                  <a:lnTo>
                    <a:pt x="1733" y="129"/>
                  </a:lnTo>
                  <a:cubicBezTo>
                    <a:pt x="1763" y="97"/>
                    <a:pt x="1758" y="48"/>
                    <a:pt x="1725" y="20"/>
                  </a:cubicBezTo>
                  <a:cubicBezTo>
                    <a:pt x="1710" y="6"/>
                    <a:pt x="1692" y="0"/>
                    <a:pt x="16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7810175" y="3315938"/>
              <a:ext cx="37775" cy="42875"/>
            </a:xfrm>
            <a:custGeom>
              <a:avLst/>
              <a:gdLst/>
              <a:ahLst/>
              <a:cxnLst/>
              <a:rect l="l" t="t" r="r" b="b"/>
              <a:pathLst>
                <a:path w="1511" h="1715" extrusionOk="0">
                  <a:moveTo>
                    <a:pt x="1424" y="1"/>
                  </a:moveTo>
                  <a:cubicBezTo>
                    <a:pt x="1402" y="1"/>
                    <a:pt x="1380" y="10"/>
                    <a:pt x="1363" y="28"/>
                  </a:cubicBezTo>
                  <a:lnTo>
                    <a:pt x="28" y="1585"/>
                  </a:lnTo>
                  <a:cubicBezTo>
                    <a:pt x="0" y="1617"/>
                    <a:pt x="3" y="1667"/>
                    <a:pt x="36" y="1696"/>
                  </a:cubicBezTo>
                  <a:cubicBezTo>
                    <a:pt x="51" y="1708"/>
                    <a:pt x="69" y="1714"/>
                    <a:pt x="89" y="1714"/>
                  </a:cubicBezTo>
                  <a:cubicBezTo>
                    <a:pt x="110" y="1714"/>
                    <a:pt x="133" y="1706"/>
                    <a:pt x="148" y="1688"/>
                  </a:cubicBezTo>
                  <a:lnTo>
                    <a:pt x="1483" y="131"/>
                  </a:lnTo>
                  <a:cubicBezTo>
                    <a:pt x="1511" y="98"/>
                    <a:pt x="1508" y="49"/>
                    <a:pt x="1475" y="20"/>
                  </a:cubicBezTo>
                  <a:cubicBezTo>
                    <a:pt x="1460" y="7"/>
                    <a:pt x="1442" y="1"/>
                    <a:pt x="14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7661750" y="2655138"/>
              <a:ext cx="88100" cy="88100"/>
            </a:xfrm>
            <a:custGeom>
              <a:avLst/>
              <a:gdLst/>
              <a:ahLst/>
              <a:cxnLst/>
              <a:rect l="l" t="t" r="r" b="b"/>
              <a:pathLst>
                <a:path w="3524" h="3524" extrusionOk="0">
                  <a:moveTo>
                    <a:pt x="1762" y="1"/>
                  </a:moveTo>
                  <a:cubicBezTo>
                    <a:pt x="790" y="1"/>
                    <a:pt x="0" y="789"/>
                    <a:pt x="0" y="1762"/>
                  </a:cubicBezTo>
                  <a:cubicBezTo>
                    <a:pt x="0" y="2734"/>
                    <a:pt x="790" y="3524"/>
                    <a:pt x="1762" y="3524"/>
                  </a:cubicBezTo>
                  <a:cubicBezTo>
                    <a:pt x="2735" y="3524"/>
                    <a:pt x="3523" y="2734"/>
                    <a:pt x="3523" y="1762"/>
                  </a:cubicBezTo>
                  <a:cubicBezTo>
                    <a:pt x="3523" y="789"/>
                    <a:pt x="2735" y="1"/>
                    <a:pt x="17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7645225" y="2623563"/>
              <a:ext cx="142675" cy="135075"/>
            </a:xfrm>
            <a:custGeom>
              <a:avLst/>
              <a:gdLst/>
              <a:ahLst/>
              <a:cxnLst/>
              <a:rect l="l" t="t" r="r" b="b"/>
              <a:pathLst>
                <a:path w="5707" h="5403" extrusionOk="0">
                  <a:moveTo>
                    <a:pt x="2789" y="1"/>
                  </a:moveTo>
                  <a:cubicBezTo>
                    <a:pt x="2498" y="1"/>
                    <a:pt x="2203" y="48"/>
                    <a:pt x="1913" y="148"/>
                  </a:cubicBezTo>
                  <a:cubicBezTo>
                    <a:pt x="1230" y="382"/>
                    <a:pt x="681" y="867"/>
                    <a:pt x="363" y="1516"/>
                  </a:cubicBezTo>
                  <a:cubicBezTo>
                    <a:pt x="45" y="2162"/>
                    <a:pt x="1" y="2896"/>
                    <a:pt x="234" y="3578"/>
                  </a:cubicBezTo>
                  <a:cubicBezTo>
                    <a:pt x="470" y="4261"/>
                    <a:pt x="955" y="4810"/>
                    <a:pt x="1602" y="5126"/>
                  </a:cubicBezTo>
                  <a:cubicBezTo>
                    <a:pt x="1977" y="5311"/>
                    <a:pt x="2380" y="5403"/>
                    <a:pt x="2787" y="5403"/>
                  </a:cubicBezTo>
                  <a:cubicBezTo>
                    <a:pt x="3082" y="5403"/>
                    <a:pt x="3377" y="5354"/>
                    <a:pt x="3660" y="5256"/>
                  </a:cubicBezTo>
                  <a:cubicBezTo>
                    <a:pt x="3698" y="5242"/>
                    <a:pt x="3734" y="5229"/>
                    <a:pt x="3771" y="5215"/>
                  </a:cubicBezTo>
                  <a:cubicBezTo>
                    <a:pt x="3812" y="5200"/>
                    <a:pt x="3832" y="5156"/>
                    <a:pt x="3816" y="5115"/>
                  </a:cubicBezTo>
                  <a:cubicBezTo>
                    <a:pt x="3806" y="5083"/>
                    <a:pt x="3776" y="5063"/>
                    <a:pt x="3744" y="5063"/>
                  </a:cubicBezTo>
                  <a:cubicBezTo>
                    <a:pt x="3735" y="5063"/>
                    <a:pt x="3725" y="5065"/>
                    <a:pt x="3716" y="5069"/>
                  </a:cubicBezTo>
                  <a:cubicBezTo>
                    <a:pt x="3681" y="5083"/>
                    <a:pt x="3647" y="5095"/>
                    <a:pt x="3611" y="5108"/>
                  </a:cubicBezTo>
                  <a:cubicBezTo>
                    <a:pt x="3340" y="5201"/>
                    <a:pt x="3061" y="5248"/>
                    <a:pt x="2783" y="5248"/>
                  </a:cubicBezTo>
                  <a:cubicBezTo>
                    <a:pt x="2401" y="5248"/>
                    <a:pt x="2021" y="5160"/>
                    <a:pt x="1667" y="4987"/>
                  </a:cubicBezTo>
                  <a:cubicBezTo>
                    <a:pt x="1058" y="4689"/>
                    <a:pt x="601" y="4169"/>
                    <a:pt x="379" y="3527"/>
                  </a:cubicBezTo>
                  <a:cubicBezTo>
                    <a:pt x="158" y="2883"/>
                    <a:pt x="201" y="2193"/>
                    <a:pt x="501" y="1583"/>
                  </a:cubicBezTo>
                  <a:cubicBezTo>
                    <a:pt x="799" y="972"/>
                    <a:pt x="1317" y="517"/>
                    <a:pt x="1961" y="294"/>
                  </a:cubicBezTo>
                  <a:cubicBezTo>
                    <a:pt x="2233" y="201"/>
                    <a:pt x="2511" y="156"/>
                    <a:pt x="2784" y="156"/>
                  </a:cubicBezTo>
                  <a:cubicBezTo>
                    <a:pt x="3841" y="156"/>
                    <a:pt x="4831" y="820"/>
                    <a:pt x="5192" y="1875"/>
                  </a:cubicBezTo>
                  <a:cubicBezTo>
                    <a:pt x="5536" y="2878"/>
                    <a:pt x="5215" y="4002"/>
                    <a:pt x="4396" y="4672"/>
                  </a:cubicBezTo>
                  <a:cubicBezTo>
                    <a:pt x="4363" y="4700"/>
                    <a:pt x="4360" y="4749"/>
                    <a:pt x="4386" y="4782"/>
                  </a:cubicBezTo>
                  <a:cubicBezTo>
                    <a:pt x="4402" y="4800"/>
                    <a:pt x="4424" y="4810"/>
                    <a:pt x="4446" y="4810"/>
                  </a:cubicBezTo>
                  <a:cubicBezTo>
                    <a:pt x="4464" y="4810"/>
                    <a:pt x="4481" y="4804"/>
                    <a:pt x="4496" y="4792"/>
                  </a:cubicBezTo>
                  <a:cubicBezTo>
                    <a:pt x="5368" y="4081"/>
                    <a:pt x="5707" y="2888"/>
                    <a:pt x="5343" y="1824"/>
                  </a:cubicBezTo>
                  <a:cubicBezTo>
                    <a:pt x="4960" y="706"/>
                    <a:pt x="3910" y="1"/>
                    <a:pt x="27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7663475" y="2640963"/>
              <a:ext cx="108000" cy="100125"/>
            </a:xfrm>
            <a:custGeom>
              <a:avLst/>
              <a:gdLst/>
              <a:ahLst/>
              <a:cxnLst/>
              <a:rect l="l" t="t" r="r" b="b"/>
              <a:pathLst>
                <a:path w="4320" h="4005" extrusionOk="0">
                  <a:moveTo>
                    <a:pt x="2065" y="157"/>
                  </a:moveTo>
                  <a:cubicBezTo>
                    <a:pt x="2832" y="157"/>
                    <a:pt x="3549" y="640"/>
                    <a:pt x="3813" y="1402"/>
                  </a:cubicBezTo>
                  <a:cubicBezTo>
                    <a:pt x="4143" y="2364"/>
                    <a:pt x="3630" y="3417"/>
                    <a:pt x="2666" y="3747"/>
                  </a:cubicBezTo>
                  <a:cubicBezTo>
                    <a:pt x="2469" y="3814"/>
                    <a:pt x="2268" y="3846"/>
                    <a:pt x="2070" y="3846"/>
                  </a:cubicBezTo>
                  <a:cubicBezTo>
                    <a:pt x="1303" y="3846"/>
                    <a:pt x="583" y="3364"/>
                    <a:pt x="321" y="2600"/>
                  </a:cubicBezTo>
                  <a:cubicBezTo>
                    <a:pt x="161" y="2134"/>
                    <a:pt x="192" y="1633"/>
                    <a:pt x="410" y="1190"/>
                  </a:cubicBezTo>
                  <a:cubicBezTo>
                    <a:pt x="626" y="748"/>
                    <a:pt x="1001" y="415"/>
                    <a:pt x="1468" y="256"/>
                  </a:cubicBezTo>
                  <a:cubicBezTo>
                    <a:pt x="1665" y="189"/>
                    <a:pt x="1865" y="157"/>
                    <a:pt x="2065" y="157"/>
                  </a:cubicBezTo>
                  <a:close/>
                  <a:moveTo>
                    <a:pt x="2067" y="0"/>
                  </a:moveTo>
                  <a:cubicBezTo>
                    <a:pt x="1852" y="0"/>
                    <a:pt x="1633" y="35"/>
                    <a:pt x="1419" y="109"/>
                  </a:cubicBezTo>
                  <a:cubicBezTo>
                    <a:pt x="913" y="283"/>
                    <a:pt x="505" y="643"/>
                    <a:pt x="271" y="1123"/>
                  </a:cubicBezTo>
                  <a:cubicBezTo>
                    <a:pt x="35" y="1603"/>
                    <a:pt x="0" y="2147"/>
                    <a:pt x="174" y="2652"/>
                  </a:cubicBezTo>
                  <a:cubicBezTo>
                    <a:pt x="459" y="3483"/>
                    <a:pt x="1237" y="4004"/>
                    <a:pt x="2068" y="4004"/>
                  </a:cubicBezTo>
                  <a:cubicBezTo>
                    <a:pt x="2283" y="4004"/>
                    <a:pt x="2502" y="3970"/>
                    <a:pt x="2717" y="3896"/>
                  </a:cubicBezTo>
                  <a:cubicBezTo>
                    <a:pt x="3761" y="3540"/>
                    <a:pt x="4320" y="2398"/>
                    <a:pt x="3961" y="1354"/>
                  </a:cubicBezTo>
                  <a:cubicBezTo>
                    <a:pt x="3678" y="524"/>
                    <a:pt x="2898" y="0"/>
                    <a:pt x="20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7738300" y="2740513"/>
              <a:ext cx="67375" cy="83800"/>
            </a:xfrm>
            <a:custGeom>
              <a:avLst/>
              <a:gdLst/>
              <a:ahLst/>
              <a:cxnLst/>
              <a:rect l="l" t="t" r="r" b="b"/>
              <a:pathLst>
                <a:path w="2695" h="3352" extrusionOk="0">
                  <a:moveTo>
                    <a:pt x="811" y="1"/>
                  </a:moveTo>
                  <a:cubicBezTo>
                    <a:pt x="796" y="1"/>
                    <a:pt x="782" y="5"/>
                    <a:pt x="769" y="14"/>
                  </a:cubicBezTo>
                  <a:cubicBezTo>
                    <a:pt x="732" y="38"/>
                    <a:pt x="722" y="86"/>
                    <a:pt x="747" y="124"/>
                  </a:cubicBezTo>
                  <a:lnTo>
                    <a:pt x="2410" y="2647"/>
                  </a:lnTo>
                  <a:cubicBezTo>
                    <a:pt x="2518" y="2808"/>
                    <a:pt x="2472" y="3029"/>
                    <a:pt x="2310" y="3135"/>
                  </a:cubicBezTo>
                  <a:cubicBezTo>
                    <a:pt x="2250" y="3176"/>
                    <a:pt x="2183" y="3195"/>
                    <a:pt x="2116" y="3195"/>
                  </a:cubicBezTo>
                  <a:cubicBezTo>
                    <a:pt x="2001" y="3195"/>
                    <a:pt x="1887" y="3138"/>
                    <a:pt x="1820" y="3035"/>
                  </a:cubicBezTo>
                  <a:lnTo>
                    <a:pt x="157" y="512"/>
                  </a:lnTo>
                  <a:cubicBezTo>
                    <a:pt x="141" y="489"/>
                    <a:pt x="116" y="476"/>
                    <a:pt x="90" y="476"/>
                  </a:cubicBezTo>
                  <a:cubicBezTo>
                    <a:pt x="76" y="476"/>
                    <a:pt x="62" y="480"/>
                    <a:pt x="48" y="489"/>
                  </a:cubicBezTo>
                  <a:cubicBezTo>
                    <a:pt x="11" y="514"/>
                    <a:pt x="1" y="561"/>
                    <a:pt x="26" y="599"/>
                  </a:cubicBezTo>
                  <a:lnTo>
                    <a:pt x="1689" y="3122"/>
                  </a:lnTo>
                  <a:cubicBezTo>
                    <a:pt x="1764" y="3235"/>
                    <a:pt x="1879" y="3314"/>
                    <a:pt x="2013" y="3340"/>
                  </a:cubicBezTo>
                  <a:cubicBezTo>
                    <a:pt x="2048" y="3347"/>
                    <a:pt x="2082" y="3352"/>
                    <a:pt x="2116" y="3352"/>
                  </a:cubicBezTo>
                  <a:cubicBezTo>
                    <a:pt x="2215" y="3352"/>
                    <a:pt x="2311" y="3322"/>
                    <a:pt x="2395" y="3267"/>
                  </a:cubicBezTo>
                  <a:cubicBezTo>
                    <a:pt x="2631" y="3111"/>
                    <a:pt x="2695" y="2796"/>
                    <a:pt x="2541" y="2560"/>
                  </a:cubicBezTo>
                  <a:lnTo>
                    <a:pt x="878" y="37"/>
                  </a:lnTo>
                  <a:cubicBezTo>
                    <a:pt x="862" y="14"/>
                    <a:pt x="836" y="1"/>
                    <a:pt x="8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7698075" y="2656263"/>
              <a:ext cx="19175" cy="7550"/>
            </a:xfrm>
            <a:custGeom>
              <a:avLst/>
              <a:gdLst/>
              <a:ahLst/>
              <a:cxnLst/>
              <a:rect l="l" t="t" r="r" b="b"/>
              <a:pathLst>
                <a:path w="767" h="302" extrusionOk="0">
                  <a:moveTo>
                    <a:pt x="533" y="0"/>
                  </a:moveTo>
                  <a:cubicBezTo>
                    <a:pt x="266" y="0"/>
                    <a:pt x="53" y="154"/>
                    <a:pt x="43" y="162"/>
                  </a:cubicBezTo>
                  <a:cubicBezTo>
                    <a:pt x="9" y="187"/>
                    <a:pt x="1" y="236"/>
                    <a:pt x="27" y="270"/>
                  </a:cubicBezTo>
                  <a:cubicBezTo>
                    <a:pt x="43" y="292"/>
                    <a:pt x="66" y="302"/>
                    <a:pt x="91" y="302"/>
                  </a:cubicBezTo>
                  <a:cubicBezTo>
                    <a:pt x="107" y="302"/>
                    <a:pt x="124" y="297"/>
                    <a:pt x="134" y="287"/>
                  </a:cubicBezTo>
                  <a:cubicBezTo>
                    <a:pt x="136" y="285"/>
                    <a:pt x="315" y="157"/>
                    <a:pt x="532" y="157"/>
                  </a:cubicBezTo>
                  <a:cubicBezTo>
                    <a:pt x="573" y="157"/>
                    <a:pt x="615" y="161"/>
                    <a:pt x="658" y="172"/>
                  </a:cubicBezTo>
                  <a:cubicBezTo>
                    <a:pt x="665" y="174"/>
                    <a:pt x="673" y="176"/>
                    <a:pt x="680" y="176"/>
                  </a:cubicBezTo>
                  <a:cubicBezTo>
                    <a:pt x="715" y="176"/>
                    <a:pt x="745" y="152"/>
                    <a:pt x="755" y="118"/>
                  </a:cubicBezTo>
                  <a:cubicBezTo>
                    <a:pt x="766" y="74"/>
                    <a:pt x="740" y="31"/>
                    <a:pt x="699" y="21"/>
                  </a:cubicBezTo>
                  <a:cubicBezTo>
                    <a:pt x="642" y="7"/>
                    <a:pt x="586" y="0"/>
                    <a:pt x="533" y="0"/>
                  </a:cubicBezTo>
                  <a:close/>
                </a:path>
              </a:pathLst>
            </a:custGeom>
            <a:solidFill>
              <a:srgbClr val="445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7727000" y="2661188"/>
              <a:ext cx="25100" cy="53125"/>
            </a:xfrm>
            <a:custGeom>
              <a:avLst/>
              <a:gdLst/>
              <a:ahLst/>
              <a:cxnLst/>
              <a:rect l="l" t="t" r="r" b="b"/>
              <a:pathLst>
                <a:path w="1004" h="2125" extrusionOk="0">
                  <a:moveTo>
                    <a:pt x="89" y="1"/>
                  </a:moveTo>
                  <a:cubicBezTo>
                    <a:pt x="60" y="1"/>
                    <a:pt x="32" y="17"/>
                    <a:pt x="19" y="46"/>
                  </a:cubicBezTo>
                  <a:cubicBezTo>
                    <a:pt x="1" y="83"/>
                    <a:pt x="17" y="131"/>
                    <a:pt x="55" y="149"/>
                  </a:cubicBezTo>
                  <a:cubicBezTo>
                    <a:pt x="60" y="152"/>
                    <a:pt x="553" y="390"/>
                    <a:pt x="725" y="893"/>
                  </a:cubicBezTo>
                  <a:cubicBezTo>
                    <a:pt x="840" y="1225"/>
                    <a:pt x="791" y="1602"/>
                    <a:pt x="582" y="2012"/>
                  </a:cubicBezTo>
                  <a:cubicBezTo>
                    <a:pt x="563" y="2051"/>
                    <a:pt x="577" y="2095"/>
                    <a:pt x="617" y="2117"/>
                  </a:cubicBezTo>
                  <a:cubicBezTo>
                    <a:pt x="627" y="2122"/>
                    <a:pt x="640" y="2125"/>
                    <a:pt x="651" y="2125"/>
                  </a:cubicBezTo>
                  <a:cubicBezTo>
                    <a:pt x="679" y="2125"/>
                    <a:pt x="707" y="2110"/>
                    <a:pt x="723" y="2082"/>
                  </a:cubicBezTo>
                  <a:cubicBezTo>
                    <a:pt x="953" y="1632"/>
                    <a:pt x="1004" y="1214"/>
                    <a:pt x="876" y="840"/>
                  </a:cubicBezTo>
                  <a:cubicBezTo>
                    <a:pt x="681" y="275"/>
                    <a:pt x="145" y="18"/>
                    <a:pt x="124" y="8"/>
                  </a:cubicBezTo>
                  <a:cubicBezTo>
                    <a:pt x="112" y="3"/>
                    <a:pt x="101" y="1"/>
                    <a:pt x="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7633775" y="2649713"/>
              <a:ext cx="165600" cy="185250"/>
            </a:xfrm>
            <a:custGeom>
              <a:avLst/>
              <a:gdLst/>
              <a:ahLst/>
              <a:cxnLst/>
              <a:rect l="l" t="t" r="r" b="b"/>
              <a:pathLst>
                <a:path w="6624" h="7410" extrusionOk="0">
                  <a:moveTo>
                    <a:pt x="1112" y="1"/>
                  </a:moveTo>
                  <a:cubicBezTo>
                    <a:pt x="1090" y="1"/>
                    <a:pt x="1068" y="10"/>
                    <a:pt x="1052" y="28"/>
                  </a:cubicBezTo>
                  <a:cubicBezTo>
                    <a:pt x="733" y="393"/>
                    <a:pt x="0" y="1368"/>
                    <a:pt x="94" y="2481"/>
                  </a:cubicBezTo>
                  <a:cubicBezTo>
                    <a:pt x="149" y="3143"/>
                    <a:pt x="493" y="3739"/>
                    <a:pt x="1116" y="4250"/>
                  </a:cubicBezTo>
                  <a:cubicBezTo>
                    <a:pt x="1817" y="4827"/>
                    <a:pt x="2562" y="4959"/>
                    <a:pt x="3097" y="4959"/>
                  </a:cubicBezTo>
                  <a:cubicBezTo>
                    <a:pt x="3434" y="4959"/>
                    <a:pt x="3689" y="4906"/>
                    <a:pt x="3797" y="4880"/>
                  </a:cubicBezTo>
                  <a:cubicBezTo>
                    <a:pt x="4002" y="5189"/>
                    <a:pt x="5145" y="6920"/>
                    <a:pt x="5216" y="7043"/>
                  </a:cubicBezTo>
                  <a:cubicBezTo>
                    <a:pt x="5386" y="7333"/>
                    <a:pt x="5601" y="7403"/>
                    <a:pt x="5753" y="7410"/>
                  </a:cubicBezTo>
                  <a:lnTo>
                    <a:pt x="5781" y="7410"/>
                  </a:lnTo>
                  <a:cubicBezTo>
                    <a:pt x="6060" y="7410"/>
                    <a:pt x="6355" y="7216"/>
                    <a:pt x="6599" y="6881"/>
                  </a:cubicBezTo>
                  <a:cubicBezTo>
                    <a:pt x="6624" y="6846"/>
                    <a:pt x="6615" y="6797"/>
                    <a:pt x="6581" y="6772"/>
                  </a:cubicBezTo>
                  <a:cubicBezTo>
                    <a:pt x="6567" y="6763"/>
                    <a:pt x="6552" y="6758"/>
                    <a:pt x="6536" y="6758"/>
                  </a:cubicBezTo>
                  <a:cubicBezTo>
                    <a:pt x="6512" y="6758"/>
                    <a:pt x="6488" y="6769"/>
                    <a:pt x="6473" y="6790"/>
                  </a:cubicBezTo>
                  <a:cubicBezTo>
                    <a:pt x="6262" y="7085"/>
                    <a:pt x="6004" y="7256"/>
                    <a:pt x="5782" y="7256"/>
                  </a:cubicBezTo>
                  <a:cubicBezTo>
                    <a:pt x="5776" y="7256"/>
                    <a:pt x="5769" y="7256"/>
                    <a:pt x="5763" y="7256"/>
                  </a:cubicBezTo>
                  <a:cubicBezTo>
                    <a:pt x="5601" y="7249"/>
                    <a:pt x="5460" y="7149"/>
                    <a:pt x="5354" y="6967"/>
                  </a:cubicBezTo>
                  <a:cubicBezTo>
                    <a:pt x="5272" y="6828"/>
                    <a:pt x="3953" y="4832"/>
                    <a:pt x="3897" y="4749"/>
                  </a:cubicBezTo>
                  <a:cubicBezTo>
                    <a:pt x="3883" y="4726"/>
                    <a:pt x="3859" y="4714"/>
                    <a:pt x="3833" y="4714"/>
                  </a:cubicBezTo>
                  <a:cubicBezTo>
                    <a:pt x="3826" y="4714"/>
                    <a:pt x="3818" y="4715"/>
                    <a:pt x="3810" y="4718"/>
                  </a:cubicBezTo>
                  <a:cubicBezTo>
                    <a:pt x="3803" y="4720"/>
                    <a:pt x="3520" y="4806"/>
                    <a:pt x="3098" y="4806"/>
                  </a:cubicBezTo>
                  <a:cubicBezTo>
                    <a:pt x="2591" y="4806"/>
                    <a:pt x="1884" y="4681"/>
                    <a:pt x="1216" y="4133"/>
                  </a:cubicBezTo>
                  <a:cubicBezTo>
                    <a:pt x="626" y="3649"/>
                    <a:pt x="300" y="3087"/>
                    <a:pt x="249" y="2469"/>
                  </a:cubicBezTo>
                  <a:cubicBezTo>
                    <a:pt x="159" y="1385"/>
                    <a:pt x="931" y="405"/>
                    <a:pt x="1172" y="129"/>
                  </a:cubicBezTo>
                  <a:cubicBezTo>
                    <a:pt x="1200" y="97"/>
                    <a:pt x="1196" y="47"/>
                    <a:pt x="1164" y="20"/>
                  </a:cubicBezTo>
                  <a:cubicBezTo>
                    <a:pt x="1149" y="7"/>
                    <a:pt x="1131" y="1"/>
                    <a:pt x="11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8278400" y="3960113"/>
              <a:ext cx="92525" cy="202450"/>
            </a:xfrm>
            <a:custGeom>
              <a:avLst/>
              <a:gdLst/>
              <a:ahLst/>
              <a:cxnLst/>
              <a:rect l="l" t="t" r="r" b="b"/>
              <a:pathLst>
                <a:path w="3701" h="8098" extrusionOk="0">
                  <a:moveTo>
                    <a:pt x="1481" y="1"/>
                  </a:moveTo>
                  <a:lnTo>
                    <a:pt x="1" y="2867"/>
                  </a:lnTo>
                  <a:cubicBezTo>
                    <a:pt x="1" y="2867"/>
                    <a:pt x="740" y="3412"/>
                    <a:pt x="974" y="4564"/>
                  </a:cubicBezTo>
                  <a:cubicBezTo>
                    <a:pt x="1207" y="5715"/>
                    <a:pt x="823" y="7101"/>
                    <a:pt x="823" y="7101"/>
                  </a:cubicBezTo>
                  <a:lnTo>
                    <a:pt x="3335" y="8097"/>
                  </a:lnTo>
                  <a:lnTo>
                    <a:pt x="2967" y="7293"/>
                  </a:lnTo>
                  <a:lnTo>
                    <a:pt x="3586" y="7019"/>
                  </a:lnTo>
                  <a:lnTo>
                    <a:pt x="3177" y="6318"/>
                  </a:lnTo>
                  <a:lnTo>
                    <a:pt x="3701" y="5931"/>
                  </a:lnTo>
                  <a:lnTo>
                    <a:pt x="3127" y="5534"/>
                  </a:lnTo>
                  <a:lnTo>
                    <a:pt x="3668" y="4902"/>
                  </a:lnTo>
                  <a:lnTo>
                    <a:pt x="3034" y="4395"/>
                  </a:lnTo>
                  <a:lnTo>
                    <a:pt x="3504" y="3866"/>
                  </a:lnTo>
                  <a:lnTo>
                    <a:pt x="2847" y="3568"/>
                  </a:lnTo>
                  <a:lnTo>
                    <a:pt x="3201" y="3063"/>
                  </a:lnTo>
                  <a:lnTo>
                    <a:pt x="2693" y="2803"/>
                  </a:lnTo>
                  <a:lnTo>
                    <a:pt x="2898" y="2368"/>
                  </a:lnTo>
                  <a:lnTo>
                    <a:pt x="2344" y="2221"/>
                  </a:lnTo>
                  <a:lnTo>
                    <a:pt x="2501" y="1525"/>
                  </a:lnTo>
                  <a:lnTo>
                    <a:pt x="2008" y="1490"/>
                  </a:lnTo>
                  <a:lnTo>
                    <a:pt x="2156" y="935"/>
                  </a:lnTo>
                  <a:lnTo>
                    <a:pt x="1633" y="827"/>
                  </a:lnTo>
                  <a:lnTo>
                    <a:pt x="14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8271525" y="3939213"/>
              <a:ext cx="117525" cy="188450"/>
            </a:xfrm>
            <a:custGeom>
              <a:avLst/>
              <a:gdLst/>
              <a:ahLst/>
              <a:cxnLst/>
              <a:rect l="l" t="t" r="r" b="b"/>
              <a:pathLst>
                <a:path w="4701" h="7538" extrusionOk="0">
                  <a:moveTo>
                    <a:pt x="833" y="316"/>
                  </a:moveTo>
                  <a:lnTo>
                    <a:pt x="1089" y="871"/>
                  </a:lnTo>
                  <a:cubicBezTo>
                    <a:pt x="1101" y="899"/>
                    <a:pt x="1127" y="917"/>
                    <a:pt x="1158" y="917"/>
                  </a:cubicBezTo>
                  <a:cubicBezTo>
                    <a:pt x="1160" y="917"/>
                    <a:pt x="1161" y="917"/>
                    <a:pt x="1162" y="917"/>
                  </a:cubicBezTo>
                  <a:lnTo>
                    <a:pt x="1613" y="896"/>
                  </a:lnTo>
                  <a:lnTo>
                    <a:pt x="1610" y="1387"/>
                  </a:lnTo>
                  <a:cubicBezTo>
                    <a:pt x="1610" y="1410"/>
                    <a:pt x="1620" y="1433"/>
                    <a:pt x="1638" y="1446"/>
                  </a:cubicBezTo>
                  <a:cubicBezTo>
                    <a:pt x="1650" y="1458"/>
                    <a:pt x="1668" y="1464"/>
                    <a:pt x="1686" y="1464"/>
                  </a:cubicBezTo>
                  <a:cubicBezTo>
                    <a:pt x="1691" y="1464"/>
                    <a:pt x="1696" y="1464"/>
                    <a:pt x="1701" y="1463"/>
                  </a:cubicBezTo>
                  <a:lnTo>
                    <a:pt x="2098" y="1392"/>
                  </a:lnTo>
                  <a:lnTo>
                    <a:pt x="2118" y="2015"/>
                  </a:lnTo>
                  <a:cubicBezTo>
                    <a:pt x="2119" y="2057"/>
                    <a:pt x="2152" y="2090"/>
                    <a:pt x="2195" y="2090"/>
                  </a:cubicBezTo>
                  <a:lnTo>
                    <a:pt x="2676" y="2093"/>
                  </a:lnTo>
                  <a:lnTo>
                    <a:pt x="2604" y="2472"/>
                  </a:lnTo>
                  <a:cubicBezTo>
                    <a:pt x="2596" y="2513"/>
                    <a:pt x="2622" y="2552"/>
                    <a:pt x="2663" y="2562"/>
                  </a:cubicBezTo>
                  <a:lnTo>
                    <a:pt x="3134" y="2669"/>
                  </a:lnTo>
                  <a:lnTo>
                    <a:pt x="2947" y="3164"/>
                  </a:lnTo>
                  <a:cubicBezTo>
                    <a:pt x="2939" y="3183"/>
                    <a:pt x="2940" y="3208"/>
                    <a:pt x="2953" y="3229"/>
                  </a:cubicBezTo>
                  <a:cubicBezTo>
                    <a:pt x="2965" y="3249"/>
                    <a:pt x="2986" y="3263"/>
                    <a:pt x="3007" y="3267"/>
                  </a:cubicBezTo>
                  <a:lnTo>
                    <a:pt x="3614" y="3372"/>
                  </a:lnTo>
                  <a:lnTo>
                    <a:pt x="3340" y="3909"/>
                  </a:lnTo>
                  <a:cubicBezTo>
                    <a:pt x="3330" y="3927"/>
                    <a:pt x="3330" y="3950"/>
                    <a:pt x="3335" y="3970"/>
                  </a:cubicBezTo>
                  <a:cubicBezTo>
                    <a:pt x="3342" y="3991"/>
                    <a:pt x="3356" y="4007"/>
                    <a:pt x="3376" y="4016"/>
                  </a:cubicBezTo>
                  <a:lnTo>
                    <a:pt x="4045" y="4314"/>
                  </a:lnTo>
                  <a:lnTo>
                    <a:pt x="3712" y="4991"/>
                  </a:lnTo>
                  <a:cubicBezTo>
                    <a:pt x="3702" y="5010"/>
                    <a:pt x="3702" y="5033"/>
                    <a:pt x="3710" y="5053"/>
                  </a:cubicBezTo>
                  <a:cubicBezTo>
                    <a:pt x="3719" y="5074"/>
                    <a:pt x="3735" y="5091"/>
                    <a:pt x="3756" y="5099"/>
                  </a:cubicBezTo>
                  <a:lnTo>
                    <a:pt x="4307" y="5302"/>
                  </a:lnTo>
                  <a:lnTo>
                    <a:pt x="3964" y="5721"/>
                  </a:lnTo>
                  <a:cubicBezTo>
                    <a:pt x="3938" y="5753"/>
                    <a:pt x="3940" y="5797"/>
                    <a:pt x="3969" y="5826"/>
                  </a:cubicBezTo>
                  <a:lnTo>
                    <a:pt x="4479" y="6342"/>
                  </a:lnTo>
                  <a:lnTo>
                    <a:pt x="4014" y="6706"/>
                  </a:lnTo>
                  <a:cubicBezTo>
                    <a:pt x="3997" y="6721"/>
                    <a:pt x="3987" y="6739"/>
                    <a:pt x="3986" y="6760"/>
                  </a:cubicBezTo>
                  <a:cubicBezTo>
                    <a:pt x="3982" y="6780"/>
                    <a:pt x="3989" y="6801"/>
                    <a:pt x="4002" y="6818"/>
                  </a:cubicBezTo>
                  <a:lnTo>
                    <a:pt x="4436" y="7357"/>
                  </a:lnTo>
                  <a:lnTo>
                    <a:pt x="2016" y="7049"/>
                  </a:lnTo>
                  <a:cubicBezTo>
                    <a:pt x="2014" y="6744"/>
                    <a:pt x="1978" y="5526"/>
                    <a:pt x="1521" y="4589"/>
                  </a:cubicBezTo>
                  <a:cubicBezTo>
                    <a:pt x="1074" y="3671"/>
                    <a:pt x="384" y="3278"/>
                    <a:pt x="176" y="3175"/>
                  </a:cubicBezTo>
                  <a:lnTo>
                    <a:pt x="833" y="316"/>
                  </a:lnTo>
                  <a:close/>
                  <a:moveTo>
                    <a:pt x="811" y="0"/>
                  </a:moveTo>
                  <a:cubicBezTo>
                    <a:pt x="807" y="0"/>
                    <a:pt x="804" y="0"/>
                    <a:pt x="800" y="1"/>
                  </a:cubicBezTo>
                  <a:cubicBezTo>
                    <a:pt x="767" y="3"/>
                    <a:pt x="741" y="27"/>
                    <a:pt x="733" y="60"/>
                  </a:cubicBezTo>
                  <a:lnTo>
                    <a:pt x="9" y="3204"/>
                  </a:lnTo>
                  <a:cubicBezTo>
                    <a:pt x="1" y="3241"/>
                    <a:pt x="22" y="3280"/>
                    <a:pt x="56" y="3295"/>
                  </a:cubicBezTo>
                  <a:cubicBezTo>
                    <a:pt x="64" y="3296"/>
                    <a:pt x="889" y="3645"/>
                    <a:pt x="1382" y="4658"/>
                  </a:cubicBezTo>
                  <a:cubicBezTo>
                    <a:pt x="1882" y="5682"/>
                    <a:pt x="1860" y="7103"/>
                    <a:pt x="1860" y="7116"/>
                  </a:cubicBezTo>
                  <a:cubicBezTo>
                    <a:pt x="1859" y="7157"/>
                    <a:pt x="1890" y="7193"/>
                    <a:pt x="1929" y="7196"/>
                  </a:cubicBezTo>
                  <a:lnTo>
                    <a:pt x="4608" y="7537"/>
                  </a:lnTo>
                  <a:lnTo>
                    <a:pt x="4618" y="7537"/>
                  </a:lnTo>
                  <a:cubicBezTo>
                    <a:pt x="4644" y="7537"/>
                    <a:pt x="4671" y="7521"/>
                    <a:pt x="4685" y="7501"/>
                  </a:cubicBezTo>
                  <a:cubicBezTo>
                    <a:pt x="4700" y="7475"/>
                    <a:pt x="4697" y="7440"/>
                    <a:pt x="4677" y="7416"/>
                  </a:cubicBezTo>
                  <a:lnTo>
                    <a:pt x="4171" y="6788"/>
                  </a:lnTo>
                  <a:lnTo>
                    <a:pt x="4643" y="6418"/>
                  </a:lnTo>
                  <a:cubicBezTo>
                    <a:pt x="4661" y="6403"/>
                    <a:pt x="4671" y="6383"/>
                    <a:pt x="4672" y="6361"/>
                  </a:cubicBezTo>
                  <a:cubicBezTo>
                    <a:pt x="4676" y="6338"/>
                    <a:pt x="4667" y="6318"/>
                    <a:pt x="4651" y="6302"/>
                  </a:cubicBezTo>
                  <a:lnTo>
                    <a:pt x="4128" y="5772"/>
                  </a:lnTo>
                  <a:lnTo>
                    <a:pt x="4495" y="5322"/>
                  </a:lnTo>
                  <a:cubicBezTo>
                    <a:pt x="4512" y="5304"/>
                    <a:pt x="4515" y="5277"/>
                    <a:pt x="4508" y="5253"/>
                  </a:cubicBezTo>
                  <a:cubicBezTo>
                    <a:pt x="4500" y="5228"/>
                    <a:pt x="4484" y="5207"/>
                    <a:pt x="4459" y="5199"/>
                  </a:cubicBezTo>
                  <a:lnTo>
                    <a:pt x="3889" y="4987"/>
                  </a:lnTo>
                  <a:lnTo>
                    <a:pt x="4218" y="4319"/>
                  </a:lnTo>
                  <a:cubicBezTo>
                    <a:pt x="4228" y="4297"/>
                    <a:pt x="4228" y="4278"/>
                    <a:pt x="4222" y="4256"/>
                  </a:cubicBezTo>
                  <a:cubicBezTo>
                    <a:pt x="4217" y="4237"/>
                    <a:pt x="4200" y="4220"/>
                    <a:pt x="4181" y="4212"/>
                  </a:cubicBezTo>
                  <a:lnTo>
                    <a:pt x="3515" y="3912"/>
                  </a:lnTo>
                  <a:lnTo>
                    <a:pt x="3802" y="3354"/>
                  </a:lnTo>
                  <a:cubicBezTo>
                    <a:pt x="3812" y="3332"/>
                    <a:pt x="3815" y="3306"/>
                    <a:pt x="3802" y="3285"/>
                  </a:cubicBezTo>
                  <a:cubicBezTo>
                    <a:pt x="3791" y="3262"/>
                    <a:pt x="3769" y="3245"/>
                    <a:pt x="3745" y="3241"/>
                  </a:cubicBezTo>
                  <a:lnTo>
                    <a:pt x="3127" y="3134"/>
                  </a:lnTo>
                  <a:lnTo>
                    <a:pt x="3311" y="2646"/>
                  </a:lnTo>
                  <a:cubicBezTo>
                    <a:pt x="3319" y="2623"/>
                    <a:pt x="3317" y="2600"/>
                    <a:pt x="3307" y="2580"/>
                  </a:cubicBezTo>
                  <a:cubicBezTo>
                    <a:pt x="3296" y="2559"/>
                    <a:pt x="3278" y="2544"/>
                    <a:pt x="3255" y="2541"/>
                  </a:cubicBezTo>
                  <a:lnTo>
                    <a:pt x="2771" y="2433"/>
                  </a:lnTo>
                  <a:lnTo>
                    <a:pt x="2849" y="2034"/>
                  </a:lnTo>
                  <a:cubicBezTo>
                    <a:pt x="2852" y="2012"/>
                    <a:pt x="2847" y="1990"/>
                    <a:pt x="2832" y="1971"/>
                  </a:cubicBezTo>
                  <a:cubicBezTo>
                    <a:pt x="2817" y="1953"/>
                    <a:pt x="2794" y="1943"/>
                    <a:pt x="2773" y="1943"/>
                  </a:cubicBezTo>
                  <a:lnTo>
                    <a:pt x="2273" y="1938"/>
                  </a:lnTo>
                  <a:lnTo>
                    <a:pt x="2254" y="1299"/>
                  </a:lnTo>
                  <a:cubicBezTo>
                    <a:pt x="2254" y="1277"/>
                    <a:pt x="2244" y="1256"/>
                    <a:pt x="2226" y="1241"/>
                  </a:cubicBezTo>
                  <a:cubicBezTo>
                    <a:pt x="2211" y="1231"/>
                    <a:pt x="2193" y="1224"/>
                    <a:pt x="2174" y="1224"/>
                  </a:cubicBezTo>
                  <a:cubicBezTo>
                    <a:pt x="2170" y="1224"/>
                    <a:pt x="2166" y="1224"/>
                    <a:pt x="2162" y="1225"/>
                  </a:cubicBezTo>
                  <a:lnTo>
                    <a:pt x="1769" y="1297"/>
                  </a:lnTo>
                  <a:lnTo>
                    <a:pt x="1774" y="815"/>
                  </a:lnTo>
                  <a:cubicBezTo>
                    <a:pt x="1774" y="794"/>
                    <a:pt x="1764" y="773"/>
                    <a:pt x="1749" y="758"/>
                  </a:cubicBezTo>
                  <a:cubicBezTo>
                    <a:pt x="1736" y="744"/>
                    <a:pt x="1718" y="736"/>
                    <a:pt x="1700" y="736"/>
                  </a:cubicBezTo>
                  <a:cubicBezTo>
                    <a:pt x="1697" y="736"/>
                    <a:pt x="1694" y="736"/>
                    <a:pt x="1692" y="737"/>
                  </a:cubicBezTo>
                  <a:lnTo>
                    <a:pt x="1210" y="758"/>
                  </a:lnTo>
                  <a:lnTo>
                    <a:pt x="880" y="45"/>
                  </a:lnTo>
                  <a:cubicBezTo>
                    <a:pt x="867" y="19"/>
                    <a:pt x="841" y="0"/>
                    <a:pt x="811" y="0"/>
                  </a:cubicBezTo>
                  <a:close/>
                </a:path>
              </a:pathLst>
            </a:custGeom>
            <a:solidFill>
              <a:srgbClr val="445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8289925" y="3941113"/>
              <a:ext cx="97075" cy="184575"/>
            </a:xfrm>
            <a:custGeom>
              <a:avLst/>
              <a:gdLst/>
              <a:ahLst/>
              <a:cxnLst/>
              <a:rect l="l" t="t" r="r" b="b"/>
              <a:pathLst>
                <a:path w="3883" h="7383" extrusionOk="0">
                  <a:moveTo>
                    <a:pt x="72" y="0"/>
                  </a:moveTo>
                  <a:lnTo>
                    <a:pt x="0" y="335"/>
                  </a:lnTo>
                  <a:lnTo>
                    <a:pt x="279" y="1059"/>
                  </a:lnTo>
                  <a:lnTo>
                    <a:pt x="748" y="993"/>
                  </a:lnTo>
                  <a:lnTo>
                    <a:pt x="731" y="1605"/>
                  </a:lnTo>
                  <a:lnTo>
                    <a:pt x="1198" y="1521"/>
                  </a:lnTo>
                  <a:lnTo>
                    <a:pt x="1252" y="2160"/>
                  </a:lnTo>
                  <a:lnTo>
                    <a:pt x="1755" y="2173"/>
                  </a:lnTo>
                  <a:lnTo>
                    <a:pt x="1695" y="2645"/>
                  </a:lnTo>
                  <a:lnTo>
                    <a:pt x="2230" y="2714"/>
                  </a:lnTo>
                  <a:lnTo>
                    <a:pt x="2001" y="3301"/>
                  </a:lnTo>
                  <a:lnTo>
                    <a:pt x="2596" y="3464"/>
                  </a:lnTo>
                  <a:lnTo>
                    <a:pt x="2319" y="4017"/>
                  </a:lnTo>
                  <a:lnTo>
                    <a:pt x="3032" y="4394"/>
                  </a:lnTo>
                  <a:lnTo>
                    <a:pt x="2711" y="5031"/>
                  </a:lnTo>
                  <a:lnTo>
                    <a:pt x="3310" y="5301"/>
                  </a:lnTo>
                  <a:lnTo>
                    <a:pt x="2983" y="5737"/>
                  </a:lnTo>
                  <a:lnTo>
                    <a:pt x="3517" y="6281"/>
                  </a:lnTo>
                  <a:lnTo>
                    <a:pt x="3017" y="6573"/>
                  </a:lnTo>
                  <a:lnTo>
                    <a:pt x="3546" y="7340"/>
                  </a:lnTo>
                  <a:lnTo>
                    <a:pt x="3882" y="7382"/>
                  </a:lnTo>
                  <a:lnTo>
                    <a:pt x="3327" y="6693"/>
                  </a:lnTo>
                  <a:lnTo>
                    <a:pt x="3859" y="6275"/>
                  </a:lnTo>
                  <a:lnTo>
                    <a:pt x="3291" y="5695"/>
                  </a:lnTo>
                  <a:lnTo>
                    <a:pt x="3700" y="5192"/>
                  </a:lnTo>
                  <a:lnTo>
                    <a:pt x="3048" y="4949"/>
                  </a:lnTo>
                  <a:lnTo>
                    <a:pt x="3415" y="4202"/>
                  </a:lnTo>
                  <a:lnTo>
                    <a:pt x="2673" y="3869"/>
                  </a:lnTo>
                  <a:lnTo>
                    <a:pt x="2997" y="3238"/>
                  </a:lnTo>
                  <a:lnTo>
                    <a:pt x="2286" y="3115"/>
                  </a:lnTo>
                  <a:lnTo>
                    <a:pt x="2504" y="2539"/>
                  </a:lnTo>
                  <a:lnTo>
                    <a:pt x="1947" y="2411"/>
                  </a:lnTo>
                  <a:lnTo>
                    <a:pt x="2037" y="1940"/>
                  </a:lnTo>
                  <a:lnTo>
                    <a:pt x="1464" y="1936"/>
                  </a:lnTo>
                  <a:lnTo>
                    <a:pt x="1442" y="1223"/>
                  </a:lnTo>
                  <a:lnTo>
                    <a:pt x="956" y="1311"/>
                  </a:lnTo>
                  <a:lnTo>
                    <a:pt x="959" y="738"/>
                  </a:lnTo>
                  <a:lnTo>
                    <a:pt x="426" y="762"/>
                  </a:lnTo>
                  <a:lnTo>
                    <a:pt x="7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7717550" y="4217438"/>
              <a:ext cx="116225" cy="283425"/>
            </a:xfrm>
            <a:custGeom>
              <a:avLst/>
              <a:gdLst/>
              <a:ahLst/>
              <a:cxnLst/>
              <a:rect l="l" t="t" r="r" b="b"/>
              <a:pathLst>
                <a:path w="4649" h="11337" extrusionOk="0">
                  <a:moveTo>
                    <a:pt x="3341" y="1"/>
                  </a:moveTo>
                  <a:cubicBezTo>
                    <a:pt x="2972" y="1"/>
                    <a:pt x="2579" y="263"/>
                    <a:pt x="2291" y="809"/>
                  </a:cubicBezTo>
                  <a:cubicBezTo>
                    <a:pt x="2053" y="1258"/>
                    <a:pt x="0" y="8247"/>
                    <a:pt x="0" y="8247"/>
                  </a:cubicBezTo>
                  <a:cubicBezTo>
                    <a:pt x="0" y="8247"/>
                    <a:pt x="598" y="11303"/>
                    <a:pt x="598" y="11336"/>
                  </a:cubicBezTo>
                  <a:lnTo>
                    <a:pt x="1893" y="9709"/>
                  </a:lnTo>
                  <a:cubicBezTo>
                    <a:pt x="1893" y="9709"/>
                    <a:pt x="4649" y="2373"/>
                    <a:pt x="4351" y="1075"/>
                  </a:cubicBezTo>
                  <a:cubicBezTo>
                    <a:pt x="4188" y="371"/>
                    <a:pt x="3781" y="1"/>
                    <a:pt x="33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7707375" y="4428463"/>
              <a:ext cx="57025" cy="68300"/>
            </a:xfrm>
            <a:custGeom>
              <a:avLst/>
              <a:gdLst/>
              <a:ahLst/>
              <a:cxnLst/>
              <a:rect l="l" t="t" r="r" b="b"/>
              <a:pathLst>
                <a:path w="2281" h="2732" extrusionOk="0">
                  <a:moveTo>
                    <a:pt x="90" y="0"/>
                  </a:moveTo>
                  <a:cubicBezTo>
                    <a:pt x="85" y="0"/>
                    <a:pt x="81" y="1"/>
                    <a:pt x="76" y="1"/>
                  </a:cubicBezTo>
                  <a:cubicBezTo>
                    <a:pt x="30" y="13"/>
                    <a:pt x="1" y="57"/>
                    <a:pt x="9" y="104"/>
                  </a:cubicBezTo>
                  <a:lnTo>
                    <a:pt x="510" y="2661"/>
                  </a:lnTo>
                  <a:cubicBezTo>
                    <a:pt x="517" y="2693"/>
                    <a:pt x="542" y="2720"/>
                    <a:pt x="574" y="2728"/>
                  </a:cubicBezTo>
                  <a:cubicBezTo>
                    <a:pt x="581" y="2731"/>
                    <a:pt x="589" y="2731"/>
                    <a:pt x="596" y="2731"/>
                  </a:cubicBezTo>
                  <a:cubicBezTo>
                    <a:pt x="622" y="2731"/>
                    <a:pt x="646" y="2718"/>
                    <a:pt x="663" y="2697"/>
                  </a:cubicBezTo>
                  <a:lnTo>
                    <a:pt x="2251" y="775"/>
                  </a:lnTo>
                  <a:cubicBezTo>
                    <a:pt x="2280" y="737"/>
                    <a:pt x="2275" y="681"/>
                    <a:pt x="2238" y="652"/>
                  </a:cubicBezTo>
                  <a:cubicBezTo>
                    <a:pt x="2222" y="638"/>
                    <a:pt x="2203" y="632"/>
                    <a:pt x="2183" y="632"/>
                  </a:cubicBezTo>
                  <a:cubicBezTo>
                    <a:pt x="2158" y="632"/>
                    <a:pt x="2132" y="643"/>
                    <a:pt x="2115" y="663"/>
                  </a:cubicBezTo>
                  <a:lnTo>
                    <a:pt x="645" y="2446"/>
                  </a:lnTo>
                  <a:lnTo>
                    <a:pt x="179" y="70"/>
                  </a:lnTo>
                  <a:cubicBezTo>
                    <a:pt x="171" y="27"/>
                    <a:pt x="132" y="0"/>
                    <a:pt x="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7715200" y="4468138"/>
              <a:ext cx="24150" cy="28625"/>
            </a:xfrm>
            <a:custGeom>
              <a:avLst/>
              <a:gdLst/>
              <a:ahLst/>
              <a:cxnLst/>
              <a:rect l="l" t="t" r="r" b="b"/>
              <a:pathLst>
                <a:path w="966" h="1145" extrusionOk="0">
                  <a:moveTo>
                    <a:pt x="206" y="215"/>
                  </a:moveTo>
                  <a:lnTo>
                    <a:pt x="728" y="384"/>
                  </a:lnTo>
                  <a:lnTo>
                    <a:pt x="333" y="861"/>
                  </a:lnTo>
                  <a:lnTo>
                    <a:pt x="206" y="215"/>
                  </a:lnTo>
                  <a:close/>
                  <a:moveTo>
                    <a:pt x="91" y="1"/>
                  </a:moveTo>
                  <a:cubicBezTo>
                    <a:pt x="70" y="1"/>
                    <a:pt x="49" y="9"/>
                    <a:pt x="34" y="23"/>
                  </a:cubicBezTo>
                  <a:cubicBezTo>
                    <a:pt x="12" y="43"/>
                    <a:pt x="1" y="74"/>
                    <a:pt x="7" y="105"/>
                  </a:cubicBezTo>
                  <a:lnTo>
                    <a:pt x="197" y="1074"/>
                  </a:lnTo>
                  <a:cubicBezTo>
                    <a:pt x="204" y="1106"/>
                    <a:pt x="229" y="1133"/>
                    <a:pt x="261" y="1141"/>
                  </a:cubicBezTo>
                  <a:cubicBezTo>
                    <a:pt x="268" y="1144"/>
                    <a:pt x="276" y="1144"/>
                    <a:pt x="283" y="1144"/>
                  </a:cubicBezTo>
                  <a:cubicBezTo>
                    <a:pt x="309" y="1144"/>
                    <a:pt x="333" y="1131"/>
                    <a:pt x="350" y="1111"/>
                  </a:cubicBezTo>
                  <a:lnTo>
                    <a:pt x="941" y="392"/>
                  </a:lnTo>
                  <a:cubicBezTo>
                    <a:pt x="959" y="369"/>
                    <a:pt x="966" y="340"/>
                    <a:pt x="958" y="312"/>
                  </a:cubicBezTo>
                  <a:cubicBezTo>
                    <a:pt x="950" y="286"/>
                    <a:pt x="927" y="263"/>
                    <a:pt x="900" y="254"/>
                  </a:cubicBezTo>
                  <a:lnTo>
                    <a:pt x="119" y="5"/>
                  </a:lnTo>
                  <a:cubicBezTo>
                    <a:pt x="110" y="2"/>
                    <a:pt x="100" y="1"/>
                    <a:pt x="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a:off x="7707375" y="4251763"/>
              <a:ext cx="108550" cy="204025"/>
            </a:xfrm>
            <a:custGeom>
              <a:avLst/>
              <a:gdLst/>
              <a:ahLst/>
              <a:cxnLst/>
              <a:rect l="l" t="t" r="r" b="b"/>
              <a:pathLst>
                <a:path w="4342" h="8161" extrusionOk="0">
                  <a:moveTo>
                    <a:pt x="2215" y="200"/>
                  </a:moveTo>
                  <a:lnTo>
                    <a:pt x="4137" y="782"/>
                  </a:lnTo>
                  <a:lnTo>
                    <a:pt x="2113" y="7715"/>
                  </a:lnTo>
                  <a:lnTo>
                    <a:pt x="1022" y="7980"/>
                  </a:lnTo>
                  <a:lnTo>
                    <a:pt x="191" y="7131"/>
                  </a:lnTo>
                  <a:lnTo>
                    <a:pt x="2215" y="200"/>
                  </a:lnTo>
                  <a:close/>
                  <a:moveTo>
                    <a:pt x="2160" y="1"/>
                  </a:moveTo>
                  <a:cubicBezTo>
                    <a:pt x="2145" y="1"/>
                    <a:pt x="2130" y="5"/>
                    <a:pt x="2116" y="12"/>
                  </a:cubicBezTo>
                  <a:cubicBezTo>
                    <a:pt x="2097" y="21"/>
                    <a:pt x="2080" y="41"/>
                    <a:pt x="2074" y="62"/>
                  </a:cubicBezTo>
                  <a:lnTo>
                    <a:pt x="11" y="7128"/>
                  </a:lnTo>
                  <a:cubicBezTo>
                    <a:pt x="1" y="7158"/>
                    <a:pt x="9" y="7190"/>
                    <a:pt x="32" y="7213"/>
                  </a:cubicBezTo>
                  <a:lnTo>
                    <a:pt x="932" y="8133"/>
                  </a:lnTo>
                  <a:cubicBezTo>
                    <a:pt x="948" y="8149"/>
                    <a:pt x="969" y="8161"/>
                    <a:pt x="992" y="8161"/>
                  </a:cubicBezTo>
                  <a:cubicBezTo>
                    <a:pt x="1000" y="8161"/>
                    <a:pt x="1007" y="8161"/>
                    <a:pt x="1010" y="8156"/>
                  </a:cubicBezTo>
                  <a:lnTo>
                    <a:pt x="2201" y="7869"/>
                  </a:lnTo>
                  <a:cubicBezTo>
                    <a:pt x="2231" y="7862"/>
                    <a:pt x="2256" y="7841"/>
                    <a:pt x="2264" y="7810"/>
                  </a:cubicBezTo>
                  <a:lnTo>
                    <a:pt x="4327" y="746"/>
                  </a:lnTo>
                  <a:cubicBezTo>
                    <a:pt x="4342" y="700"/>
                    <a:pt x="4315" y="652"/>
                    <a:pt x="4269" y="639"/>
                  </a:cubicBezTo>
                  <a:lnTo>
                    <a:pt x="2182" y="5"/>
                  </a:lnTo>
                  <a:cubicBezTo>
                    <a:pt x="2175" y="2"/>
                    <a:pt x="2167" y="1"/>
                    <a:pt x="2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a:off x="7759050" y="4221088"/>
              <a:ext cx="65325" cy="50975"/>
            </a:xfrm>
            <a:custGeom>
              <a:avLst/>
              <a:gdLst/>
              <a:ahLst/>
              <a:cxnLst/>
              <a:rect l="l" t="t" r="r" b="b"/>
              <a:pathLst>
                <a:path w="2613" h="2039" extrusionOk="0">
                  <a:moveTo>
                    <a:pt x="1186" y="177"/>
                  </a:moveTo>
                  <a:cubicBezTo>
                    <a:pt x="1323" y="177"/>
                    <a:pt x="1472" y="205"/>
                    <a:pt x="1631" y="262"/>
                  </a:cubicBezTo>
                  <a:cubicBezTo>
                    <a:pt x="1930" y="368"/>
                    <a:pt x="2129" y="544"/>
                    <a:pt x="2222" y="781"/>
                  </a:cubicBezTo>
                  <a:cubicBezTo>
                    <a:pt x="2383" y="1186"/>
                    <a:pt x="2204" y="1671"/>
                    <a:pt x="2130" y="1845"/>
                  </a:cubicBezTo>
                  <a:lnTo>
                    <a:pt x="189" y="1257"/>
                  </a:lnTo>
                  <a:cubicBezTo>
                    <a:pt x="228" y="1063"/>
                    <a:pt x="367" y="531"/>
                    <a:pt x="756" y="293"/>
                  </a:cubicBezTo>
                  <a:cubicBezTo>
                    <a:pt x="883" y="215"/>
                    <a:pt x="1027" y="177"/>
                    <a:pt x="1186" y="177"/>
                  </a:cubicBezTo>
                  <a:close/>
                  <a:moveTo>
                    <a:pt x="1186" y="0"/>
                  </a:moveTo>
                  <a:cubicBezTo>
                    <a:pt x="995" y="0"/>
                    <a:pt x="821" y="48"/>
                    <a:pt x="665" y="142"/>
                  </a:cubicBezTo>
                  <a:cubicBezTo>
                    <a:pt x="120" y="477"/>
                    <a:pt x="8" y="1273"/>
                    <a:pt x="5" y="1306"/>
                  </a:cubicBezTo>
                  <a:cubicBezTo>
                    <a:pt x="0" y="1350"/>
                    <a:pt x="25" y="1388"/>
                    <a:pt x="66" y="1401"/>
                  </a:cubicBezTo>
                  <a:lnTo>
                    <a:pt x="2153" y="2033"/>
                  </a:lnTo>
                  <a:cubicBezTo>
                    <a:pt x="2161" y="2035"/>
                    <a:pt x="2170" y="2038"/>
                    <a:pt x="2178" y="2038"/>
                  </a:cubicBezTo>
                  <a:cubicBezTo>
                    <a:pt x="2211" y="2038"/>
                    <a:pt x="2240" y="2019"/>
                    <a:pt x="2258" y="1989"/>
                  </a:cubicBezTo>
                  <a:cubicBezTo>
                    <a:pt x="2271" y="1960"/>
                    <a:pt x="2612" y="1288"/>
                    <a:pt x="2386" y="716"/>
                  </a:cubicBezTo>
                  <a:cubicBezTo>
                    <a:pt x="2275" y="429"/>
                    <a:pt x="2039" y="221"/>
                    <a:pt x="1690" y="96"/>
                  </a:cubicBezTo>
                  <a:cubicBezTo>
                    <a:pt x="1511" y="32"/>
                    <a:pt x="1343" y="0"/>
                    <a:pt x="11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a:off x="7746675" y="4266038"/>
              <a:ext cx="72000" cy="24700"/>
            </a:xfrm>
            <a:custGeom>
              <a:avLst/>
              <a:gdLst/>
              <a:ahLst/>
              <a:cxnLst/>
              <a:rect l="l" t="t" r="r" b="b"/>
              <a:pathLst>
                <a:path w="2880" h="988" extrusionOk="0">
                  <a:moveTo>
                    <a:pt x="96" y="0"/>
                  </a:moveTo>
                  <a:cubicBezTo>
                    <a:pt x="59" y="0"/>
                    <a:pt x="26" y="24"/>
                    <a:pt x="15" y="62"/>
                  </a:cubicBezTo>
                  <a:cubicBezTo>
                    <a:pt x="0" y="109"/>
                    <a:pt x="26" y="155"/>
                    <a:pt x="72" y="170"/>
                  </a:cubicBezTo>
                  <a:lnTo>
                    <a:pt x="2756" y="983"/>
                  </a:lnTo>
                  <a:cubicBezTo>
                    <a:pt x="2765" y="986"/>
                    <a:pt x="2773" y="987"/>
                    <a:pt x="2781" y="987"/>
                  </a:cubicBezTo>
                  <a:cubicBezTo>
                    <a:pt x="2819" y="987"/>
                    <a:pt x="2853" y="963"/>
                    <a:pt x="2866" y="925"/>
                  </a:cubicBezTo>
                  <a:cubicBezTo>
                    <a:pt x="2879" y="879"/>
                    <a:pt x="2853" y="832"/>
                    <a:pt x="2809" y="817"/>
                  </a:cubicBezTo>
                  <a:lnTo>
                    <a:pt x="123" y="4"/>
                  </a:lnTo>
                  <a:cubicBezTo>
                    <a:pt x="114" y="1"/>
                    <a:pt x="105" y="0"/>
                    <a:pt x="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7751375" y="4250563"/>
              <a:ext cx="72000" cy="24700"/>
            </a:xfrm>
            <a:custGeom>
              <a:avLst/>
              <a:gdLst/>
              <a:ahLst/>
              <a:cxnLst/>
              <a:rect l="l" t="t" r="r" b="b"/>
              <a:pathLst>
                <a:path w="2880" h="988" extrusionOk="0">
                  <a:moveTo>
                    <a:pt x="99" y="0"/>
                  </a:moveTo>
                  <a:cubicBezTo>
                    <a:pt x="60" y="0"/>
                    <a:pt x="26" y="25"/>
                    <a:pt x="15" y="61"/>
                  </a:cubicBezTo>
                  <a:cubicBezTo>
                    <a:pt x="1" y="109"/>
                    <a:pt x="27" y="156"/>
                    <a:pt x="71" y="171"/>
                  </a:cubicBezTo>
                  <a:lnTo>
                    <a:pt x="2757" y="984"/>
                  </a:lnTo>
                  <a:cubicBezTo>
                    <a:pt x="2765" y="985"/>
                    <a:pt x="2773" y="987"/>
                    <a:pt x="2781" y="987"/>
                  </a:cubicBezTo>
                  <a:cubicBezTo>
                    <a:pt x="2819" y="987"/>
                    <a:pt x="2854" y="962"/>
                    <a:pt x="2865" y="926"/>
                  </a:cubicBezTo>
                  <a:cubicBezTo>
                    <a:pt x="2880" y="879"/>
                    <a:pt x="2854" y="831"/>
                    <a:pt x="2809" y="818"/>
                  </a:cubicBezTo>
                  <a:lnTo>
                    <a:pt x="124" y="4"/>
                  </a:lnTo>
                  <a:cubicBezTo>
                    <a:pt x="115" y="2"/>
                    <a:pt x="107" y="0"/>
                    <a:pt x="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7729750" y="4277163"/>
              <a:ext cx="55700" cy="178625"/>
            </a:xfrm>
            <a:custGeom>
              <a:avLst/>
              <a:gdLst/>
              <a:ahLst/>
              <a:cxnLst/>
              <a:rect l="l" t="t" r="r" b="b"/>
              <a:pathLst>
                <a:path w="2228" h="7145" extrusionOk="0">
                  <a:moveTo>
                    <a:pt x="2133" y="1"/>
                  </a:moveTo>
                  <a:cubicBezTo>
                    <a:pt x="2095" y="1"/>
                    <a:pt x="2059" y="24"/>
                    <a:pt x="2047" y="62"/>
                  </a:cubicBezTo>
                  <a:lnTo>
                    <a:pt x="14" y="7031"/>
                  </a:lnTo>
                  <a:cubicBezTo>
                    <a:pt x="0" y="7079"/>
                    <a:pt x="28" y="7125"/>
                    <a:pt x="73" y="7140"/>
                  </a:cubicBezTo>
                  <a:cubicBezTo>
                    <a:pt x="81" y="7141"/>
                    <a:pt x="89" y="7145"/>
                    <a:pt x="97" y="7145"/>
                  </a:cubicBezTo>
                  <a:cubicBezTo>
                    <a:pt x="136" y="7145"/>
                    <a:pt x="171" y="7120"/>
                    <a:pt x="181" y="7081"/>
                  </a:cubicBezTo>
                  <a:lnTo>
                    <a:pt x="2214" y="112"/>
                  </a:lnTo>
                  <a:cubicBezTo>
                    <a:pt x="2227" y="66"/>
                    <a:pt x="2201" y="18"/>
                    <a:pt x="2155" y="3"/>
                  </a:cubicBezTo>
                  <a:cubicBezTo>
                    <a:pt x="2148" y="1"/>
                    <a:pt x="2140" y="1"/>
                    <a:pt x="21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7873450" y="4373713"/>
              <a:ext cx="131400" cy="168725"/>
            </a:xfrm>
            <a:custGeom>
              <a:avLst/>
              <a:gdLst/>
              <a:ahLst/>
              <a:cxnLst/>
              <a:rect l="l" t="t" r="r" b="b"/>
              <a:pathLst>
                <a:path w="5256" h="6749" extrusionOk="0">
                  <a:moveTo>
                    <a:pt x="3444" y="0"/>
                  </a:moveTo>
                  <a:lnTo>
                    <a:pt x="1" y="5857"/>
                  </a:lnTo>
                  <a:lnTo>
                    <a:pt x="517" y="6655"/>
                  </a:lnTo>
                  <a:lnTo>
                    <a:pt x="1446" y="6748"/>
                  </a:lnTo>
                  <a:lnTo>
                    <a:pt x="5256" y="1070"/>
                  </a:lnTo>
                  <a:lnTo>
                    <a:pt x="4140" y="818"/>
                  </a:lnTo>
                  <a:lnTo>
                    <a:pt x="344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7959525" y="4373713"/>
              <a:ext cx="45325" cy="26775"/>
            </a:xfrm>
            <a:custGeom>
              <a:avLst/>
              <a:gdLst/>
              <a:ahLst/>
              <a:cxnLst/>
              <a:rect l="l" t="t" r="r" b="b"/>
              <a:pathLst>
                <a:path w="1813" h="1071" extrusionOk="0">
                  <a:moveTo>
                    <a:pt x="1" y="0"/>
                  </a:moveTo>
                  <a:lnTo>
                    <a:pt x="697" y="818"/>
                  </a:lnTo>
                  <a:lnTo>
                    <a:pt x="1813" y="1070"/>
                  </a:lnTo>
                  <a:lnTo>
                    <a:pt x="1046" y="302"/>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7866125" y="4520113"/>
              <a:ext cx="43500" cy="57275"/>
            </a:xfrm>
            <a:custGeom>
              <a:avLst/>
              <a:gdLst/>
              <a:ahLst/>
              <a:cxnLst/>
              <a:rect l="l" t="t" r="r" b="b"/>
              <a:pathLst>
                <a:path w="1740" h="2291" extrusionOk="0">
                  <a:moveTo>
                    <a:pt x="294" y="1"/>
                  </a:moveTo>
                  <a:lnTo>
                    <a:pt x="87" y="1623"/>
                  </a:lnTo>
                  <a:lnTo>
                    <a:pt x="1" y="2290"/>
                  </a:lnTo>
                  <a:lnTo>
                    <a:pt x="535" y="1861"/>
                  </a:lnTo>
                  <a:lnTo>
                    <a:pt x="1739" y="892"/>
                  </a:lnTo>
                  <a:lnTo>
                    <a:pt x="810" y="799"/>
                  </a:lnTo>
                  <a:lnTo>
                    <a:pt x="29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7866125" y="4560688"/>
              <a:ext cx="13375" cy="16700"/>
            </a:xfrm>
            <a:custGeom>
              <a:avLst/>
              <a:gdLst/>
              <a:ahLst/>
              <a:cxnLst/>
              <a:rect l="l" t="t" r="r" b="b"/>
              <a:pathLst>
                <a:path w="535" h="668" extrusionOk="0">
                  <a:moveTo>
                    <a:pt x="87" y="0"/>
                  </a:moveTo>
                  <a:lnTo>
                    <a:pt x="1" y="667"/>
                  </a:lnTo>
                  <a:lnTo>
                    <a:pt x="535" y="238"/>
                  </a:lnTo>
                  <a:lnTo>
                    <a:pt x="8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7884200" y="4394838"/>
              <a:ext cx="95225" cy="147225"/>
            </a:xfrm>
            <a:custGeom>
              <a:avLst/>
              <a:gdLst/>
              <a:ahLst/>
              <a:cxnLst/>
              <a:rect l="l" t="t" r="r" b="b"/>
              <a:pathLst>
                <a:path w="3809" h="5889" extrusionOk="0">
                  <a:moveTo>
                    <a:pt x="3719" y="0"/>
                  </a:moveTo>
                  <a:cubicBezTo>
                    <a:pt x="3693" y="0"/>
                    <a:pt x="3667" y="13"/>
                    <a:pt x="3653" y="37"/>
                  </a:cubicBezTo>
                  <a:lnTo>
                    <a:pt x="23" y="5767"/>
                  </a:lnTo>
                  <a:cubicBezTo>
                    <a:pt x="0" y="5805"/>
                    <a:pt x="12" y="5852"/>
                    <a:pt x="48" y="5875"/>
                  </a:cubicBezTo>
                  <a:cubicBezTo>
                    <a:pt x="61" y="5884"/>
                    <a:pt x="74" y="5889"/>
                    <a:pt x="89" y="5889"/>
                  </a:cubicBezTo>
                  <a:cubicBezTo>
                    <a:pt x="113" y="5889"/>
                    <a:pt x="138" y="5874"/>
                    <a:pt x="156" y="5851"/>
                  </a:cubicBezTo>
                  <a:lnTo>
                    <a:pt x="3785" y="121"/>
                  </a:lnTo>
                  <a:cubicBezTo>
                    <a:pt x="3808" y="83"/>
                    <a:pt x="3799" y="34"/>
                    <a:pt x="3761" y="12"/>
                  </a:cubicBezTo>
                  <a:cubicBezTo>
                    <a:pt x="3748" y="4"/>
                    <a:pt x="3733" y="0"/>
                    <a:pt x="3719"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7974475" y="4381813"/>
              <a:ext cx="15150" cy="10475"/>
            </a:xfrm>
            <a:custGeom>
              <a:avLst/>
              <a:gdLst/>
              <a:ahLst/>
              <a:cxnLst/>
              <a:rect l="l" t="t" r="r" b="b"/>
              <a:pathLst>
                <a:path w="606" h="419" extrusionOk="0">
                  <a:moveTo>
                    <a:pt x="1" y="1"/>
                  </a:moveTo>
                  <a:lnTo>
                    <a:pt x="199" y="299"/>
                  </a:lnTo>
                  <a:lnTo>
                    <a:pt x="605" y="419"/>
                  </a:lnTo>
                  <a:lnTo>
                    <a:pt x="605" y="419"/>
                  </a:lnTo>
                  <a:lnTo>
                    <a:pt x="346" y="11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7639325" y="2819238"/>
              <a:ext cx="179275" cy="118075"/>
            </a:xfrm>
            <a:custGeom>
              <a:avLst/>
              <a:gdLst/>
              <a:ahLst/>
              <a:cxnLst/>
              <a:rect l="l" t="t" r="r" b="b"/>
              <a:pathLst>
                <a:path w="7171" h="4723" extrusionOk="0">
                  <a:moveTo>
                    <a:pt x="5969" y="1"/>
                  </a:moveTo>
                  <a:cubicBezTo>
                    <a:pt x="5437" y="1"/>
                    <a:pt x="4737" y="386"/>
                    <a:pt x="3681" y="1256"/>
                  </a:cubicBezTo>
                  <a:cubicBezTo>
                    <a:pt x="3550" y="1366"/>
                    <a:pt x="3426" y="1466"/>
                    <a:pt x="3309" y="1563"/>
                  </a:cubicBezTo>
                  <a:cubicBezTo>
                    <a:pt x="2485" y="2236"/>
                    <a:pt x="2031" y="2607"/>
                    <a:pt x="2003" y="2928"/>
                  </a:cubicBezTo>
                  <a:cubicBezTo>
                    <a:pt x="1995" y="3029"/>
                    <a:pt x="2028" y="3123"/>
                    <a:pt x="2107" y="3211"/>
                  </a:cubicBezTo>
                  <a:cubicBezTo>
                    <a:pt x="2193" y="3310"/>
                    <a:pt x="2301" y="3359"/>
                    <a:pt x="2436" y="3359"/>
                  </a:cubicBezTo>
                  <a:cubicBezTo>
                    <a:pt x="2960" y="3359"/>
                    <a:pt x="3894" y="2631"/>
                    <a:pt x="5531" y="1261"/>
                  </a:cubicBezTo>
                  <a:cubicBezTo>
                    <a:pt x="5556" y="1240"/>
                    <a:pt x="5558" y="1204"/>
                    <a:pt x="5538" y="1179"/>
                  </a:cubicBezTo>
                  <a:cubicBezTo>
                    <a:pt x="5526" y="1165"/>
                    <a:pt x="5509" y="1157"/>
                    <a:pt x="5493" y="1157"/>
                  </a:cubicBezTo>
                  <a:cubicBezTo>
                    <a:pt x="5480" y="1157"/>
                    <a:pt x="5467" y="1162"/>
                    <a:pt x="5456" y="1171"/>
                  </a:cubicBezTo>
                  <a:cubicBezTo>
                    <a:pt x="3966" y="2420"/>
                    <a:pt x="2946" y="3238"/>
                    <a:pt x="2438" y="3238"/>
                  </a:cubicBezTo>
                  <a:cubicBezTo>
                    <a:pt x="2337" y="3238"/>
                    <a:pt x="2255" y="3205"/>
                    <a:pt x="2195" y="3136"/>
                  </a:cubicBezTo>
                  <a:cubicBezTo>
                    <a:pt x="2139" y="3070"/>
                    <a:pt x="2115" y="3008"/>
                    <a:pt x="2121" y="2939"/>
                  </a:cubicBezTo>
                  <a:cubicBezTo>
                    <a:pt x="2146" y="2666"/>
                    <a:pt x="2610" y="2285"/>
                    <a:pt x="3385" y="1653"/>
                  </a:cubicBezTo>
                  <a:cubicBezTo>
                    <a:pt x="3501" y="1558"/>
                    <a:pt x="3626" y="1456"/>
                    <a:pt x="3757" y="1347"/>
                  </a:cubicBezTo>
                  <a:cubicBezTo>
                    <a:pt x="4790" y="495"/>
                    <a:pt x="5464" y="120"/>
                    <a:pt x="5965" y="120"/>
                  </a:cubicBezTo>
                  <a:cubicBezTo>
                    <a:pt x="6011" y="120"/>
                    <a:pt x="6055" y="123"/>
                    <a:pt x="6098" y="129"/>
                  </a:cubicBezTo>
                  <a:cubicBezTo>
                    <a:pt x="6354" y="167"/>
                    <a:pt x="6570" y="319"/>
                    <a:pt x="6755" y="598"/>
                  </a:cubicBezTo>
                  <a:cubicBezTo>
                    <a:pt x="6980" y="934"/>
                    <a:pt x="6057" y="2009"/>
                    <a:pt x="4656" y="3047"/>
                  </a:cubicBezTo>
                  <a:cubicBezTo>
                    <a:pt x="3518" y="3890"/>
                    <a:pt x="2172" y="4613"/>
                    <a:pt x="1370" y="4613"/>
                  </a:cubicBezTo>
                  <a:cubicBezTo>
                    <a:pt x="1128" y="4613"/>
                    <a:pt x="936" y="4546"/>
                    <a:pt x="814" y="4398"/>
                  </a:cubicBezTo>
                  <a:cubicBezTo>
                    <a:pt x="188" y="3631"/>
                    <a:pt x="974" y="2754"/>
                    <a:pt x="3214" y="626"/>
                  </a:cubicBezTo>
                  <a:cubicBezTo>
                    <a:pt x="3237" y="606"/>
                    <a:pt x="3239" y="567"/>
                    <a:pt x="3216" y="544"/>
                  </a:cubicBezTo>
                  <a:cubicBezTo>
                    <a:pt x="3206" y="532"/>
                    <a:pt x="3190" y="526"/>
                    <a:pt x="3174" y="526"/>
                  </a:cubicBezTo>
                  <a:cubicBezTo>
                    <a:pt x="3160" y="526"/>
                    <a:pt x="3146" y="531"/>
                    <a:pt x="3134" y="542"/>
                  </a:cubicBezTo>
                  <a:cubicBezTo>
                    <a:pt x="996" y="2574"/>
                    <a:pt x="1" y="3590"/>
                    <a:pt x="724" y="4473"/>
                  </a:cubicBezTo>
                  <a:cubicBezTo>
                    <a:pt x="851" y="4627"/>
                    <a:pt x="1069" y="4722"/>
                    <a:pt x="1392" y="4722"/>
                  </a:cubicBezTo>
                  <a:cubicBezTo>
                    <a:pt x="2057" y="4722"/>
                    <a:pt x="3150" y="4311"/>
                    <a:pt x="4727" y="3141"/>
                  </a:cubicBezTo>
                  <a:cubicBezTo>
                    <a:pt x="5974" y="2218"/>
                    <a:pt x="7170" y="1007"/>
                    <a:pt x="6852" y="532"/>
                  </a:cubicBezTo>
                  <a:cubicBezTo>
                    <a:pt x="6647" y="224"/>
                    <a:pt x="6406" y="55"/>
                    <a:pt x="6115" y="11"/>
                  </a:cubicBezTo>
                  <a:cubicBezTo>
                    <a:pt x="6067" y="4"/>
                    <a:pt x="6019" y="1"/>
                    <a:pt x="5969"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7628675" y="2818138"/>
              <a:ext cx="179300" cy="117975"/>
            </a:xfrm>
            <a:custGeom>
              <a:avLst/>
              <a:gdLst/>
              <a:ahLst/>
              <a:cxnLst/>
              <a:rect l="l" t="t" r="r" b="b"/>
              <a:pathLst>
                <a:path w="7172" h="4719" extrusionOk="0">
                  <a:moveTo>
                    <a:pt x="5968" y="0"/>
                  </a:moveTo>
                  <a:cubicBezTo>
                    <a:pt x="5437" y="0"/>
                    <a:pt x="4737" y="387"/>
                    <a:pt x="3683" y="1256"/>
                  </a:cubicBezTo>
                  <a:cubicBezTo>
                    <a:pt x="3552" y="1363"/>
                    <a:pt x="3427" y="1464"/>
                    <a:pt x="3311" y="1561"/>
                  </a:cubicBezTo>
                  <a:cubicBezTo>
                    <a:pt x="2487" y="2234"/>
                    <a:pt x="2033" y="2606"/>
                    <a:pt x="2007" y="2928"/>
                  </a:cubicBezTo>
                  <a:cubicBezTo>
                    <a:pt x="1998" y="3028"/>
                    <a:pt x="2031" y="3123"/>
                    <a:pt x="2108" y="3209"/>
                  </a:cubicBezTo>
                  <a:cubicBezTo>
                    <a:pt x="2194" y="3309"/>
                    <a:pt x="2303" y="3357"/>
                    <a:pt x="2438" y="3357"/>
                  </a:cubicBezTo>
                  <a:cubicBezTo>
                    <a:pt x="2963" y="3357"/>
                    <a:pt x="3897" y="2630"/>
                    <a:pt x="5533" y="1259"/>
                  </a:cubicBezTo>
                  <a:cubicBezTo>
                    <a:pt x="5558" y="1240"/>
                    <a:pt x="5559" y="1202"/>
                    <a:pt x="5540" y="1177"/>
                  </a:cubicBezTo>
                  <a:cubicBezTo>
                    <a:pt x="5528" y="1164"/>
                    <a:pt x="5511" y="1157"/>
                    <a:pt x="5494" y="1157"/>
                  </a:cubicBezTo>
                  <a:cubicBezTo>
                    <a:pt x="5481" y="1157"/>
                    <a:pt x="5468" y="1161"/>
                    <a:pt x="5458" y="1169"/>
                  </a:cubicBezTo>
                  <a:cubicBezTo>
                    <a:pt x="3968" y="2418"/>
                    <a:pt x="2948" y="3237"/>
                    <a:pt x="2441" y="3237"/>
                  </a:cubicBezTo>
                  <a:cubicBezTo>
                    <a:pt x="2338" y="3237"/>
                    <a:pt x="2257" y="3203"/>
                    <a:pt x="2197" y="3134"/>
                  </a:cubicBezTo>
                  <a:cubicBezTo>
                    <a:pt x="2141" y="3068"/>
                    <a:pt x="2116" y="3008"/>
                    <a:pt x="2123" y="2937"/>
                  </a:cubicBezTo>
                  <a:cubicBezTo>
                    <a:pt x="2146" y="2665"/>
                    <a:pt x="2611" y="2284"/>
                    <a:pt x="3385" y="1651"/>
                  </a:cubicBezTo>
                  <a:cubicBezTo>
                    <a:pt x="3501" y="1554"/>
                    <a:pt x="3626" y="1453"/>
                    <a:pt x="3757" y="1345"/>
                  </a:cubicBezTo>
                  <a:cubicBezTo>
                    <a:pt x="4789" y="493"/>
                    <a:pt x="5462" y="116"/>
                    <a:pt x="5963" y="116"/>
                  </a:cubicBezTo>
                  <a:cubicBezTo>
                    <a:pt x="6010" y="116"/>
                    <a:pt x="6055" y="119"/>
                    <a:pt x="6098" y="125"/>
                  </a:cubicBezTo>
                  <a:cubicBezTo>
                    <a:pt x="6354" y="165"/>
                    <a:pt x="6570" y="316"/>
                    <a:pt x="6755" y="594"/>
                  </a:cubicBezTo>
                  <a:cubicBezTo>
                    <a:pt x="6980" y="928"/>
                    <a:pt x="6057" y="2005"/>
                    <a:pt x="4656" y="3044"/>
                  </a:cubicBezTo>
                  <a:cubicBezTo>
                    <a:pt x="3518" y="3887"/>
                    <a:pt x="2171" y="4609"/>
                    <a:pt x="1370" y="4609"/>
                  </a:cubicBezTo>
                  <a:cubicBezTo>
                    <a:pt x="1128" y="4609"/>
                    <a:pt x="935" y="4543"/>
                    <a:pt x="814" y="4394"/>
                  </a:cubicBezTo>
                  <a:cubicBezTo>
                    <a:pt x="188" y="3627"/>
                    <a:pt x="974" y="2751"/>
                    <a:pt x="3214" y="624"/>
                  </a:cubicBezTo>
                  <a:cubicBezTo>
                    <a:pt x="3237" y="602"/>
                    <a:pt x="3239" y="563"/>
                    <a:pt x="3216" y="542"/>
                  </a:cubicBezTo>
                  <a:cubicBezTo>
                    <a:pt x="3206" y="530"/>
                    <a:pt x="3190" y="523"/>
                    <a:pt x="3174" y="523"/>
                  </a:cubicBezTo>
                  <a:cubicBezTo>
                    <a:pt x="3159" y="523"/>
                    <a:pt x="3145" y="528"/>
                    <a:pt x="3134" y="538"/>
                  </a:cubicBezTo>
                  <a:cubicBezTo>
                    <a:pt x="996" y="2570"/>
                    <a:pt x="1" y="3586"/>
                    <a:pt x="724" y="4470"/>
                  </a:cubicBezTo>
                  <a:cubicBezTo>
                    <a:pt x="851" y="4624"/>
                    <a:pt x="1069" y="4719"/>
                    <a:pt x="1392" y="4719"/>
                  </a:cubicBezTo>
                  <a:cubicBezTo>
                    <a:pt x="2056" y="4719"/>
                    <a:pt x="3150" y="4309"/>
                    <a:pt x="4728" y="3141"/>
                  </a:cubicBezTo>
                  <a:cubicBezTo>
                    <a:pt x="5974" y="2216"/>
                    <a:pt x="7172" y="1005"/>
                    <a:pt x="6854" y="530"/>
                  </a:cubicBezTo>
                  <a:cubicBezTo>
                    <a:pt x="6649" y="224"/>
                    <a:pt x="6408" y="53"/>
                    <a:pt x="6116" y="11"/>
                  </a:cubicBezTo>
                  <a:cubicBezTo>
                    <a:pt x="6068" y="4"/>
                    <a:pt x="6019" y="0"/>
                    <a:pt x="59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8345550" y="3876363"/>
              <a:ext cx="179250" cy="118025"/>
            </a:xfrm>
            <a:custGeom>
              <a:avLst/>
              <a:gdLst/>
              <a:ahLst/>
              <a:cxnLst/>
              <a:rect l="l" t="t" r="r" b="b"/>
              <a:pathLst>
                <a:path w="7170" h="4721" extrusionOk="0">
                  <a:moveTo>
                    <a:pt x="5968" y="1"/>
                  </a:moveTo>
                  <a:cubicBezTo>
                    <a:pt x="5437" y="1"/>
                    <a:pt x="4737" y="386"/>
                    <a:pt x="3681" y="1256"/>
                  </a:cubicBezTo>
                  <a:cubicBezTo>
                    <a:pt x="3550" y="1363"/>
                    <a:pt x="3425" y="1466"/>
                    <a:pt x="3307" y="1563"/>
                  </a:cubicBezTo>
                  <a:cubicBezTo>
                    <a:pt x="2485" y="2236"/>
                    <a:pt x="2029" y="2607"/>
                    <a:pt x="2003" y="2928"/>
                  </a:cubicBezTo>
                  <a:cubicBezTo>
                    <a:pt x="1995" y="3029"/>
                    <a:pt x="2028" y="3123"/>
                    <a:pt x="2106" y="3211"/>
                  </a:cubicBezTo>
                  <a:cubicBezTo>
                    <a:pt x="2192" y="3310"/>
                    <a:pt x="2300" y="3359"/>
                    <a:pt x="2436" y="3359"/>
                  </a:cubicBezTo>
                  <a:cubicBezTo>
                    <a:pt x="2960" y="3359"/>
                    <a:pt x="3893" y="2631"/>
                    <a:pt x="5531" y="1261"/>
                  </a:cubicBezTo>
                  <a:cubicBezTo>
                    <a:pt x="5554" y="1240"/>
                    <a:pt x="5557" y="1206"/>
                    <a:pt x="5536" y="1179"/>
                  </a:cubicBezTo>
                  <a:cubicBezTo>
                    <a:pt x="5525" y="1165"/>
                    <a:pt x="5508" y="1157"/>
                    <a:pt x="5491" y="1157"/>
                  </a:cubicBezTo>
                  <a:cubicBezTo>
                    <a:pt x="5478" y="1157"/>
                    <a:pt x="5465" y="1162"/>
                    <a:pt x="5454" y="1171"/>
                  </a:cubicBezTo>
                  <a:cubicBezTo>
                    <a:pt x="3965" y="2420"/>
                    <a:pt x="2944" y="3238"/>
                    <a:pt x="2437" y="3238"/>
                  </a:cubicBezTo>
                  <a:cubicBezTo>
                    <a:pt x="2335" y="3238"/>
                    <a:pt x="2253" y="3205"/>
                    <a:pt x="2193" y="3136"/>
                  </a:cubicBezTo>
                  <a:cubicBezTo>
                    <a:pt x="2137" y="3070"/>
                    <a:pt x="2113" y="3008"/>
                    <a:pt x="2119" y="2939"/>
                  </a:cubicBezTo>
                  <a:cubicBezTo>
                    <a:pt x="2142" y="2666"/>
                    <a:pt x="2609" y="2286"/>
                    <a:pt x="3381" y="1653"/>
                  </a:cubicBezTo>
                  <a:cubicBezTo>
                    <a:pt x="3499" y="1556"/>
                    <a:pt x="3624" y="1453"/>
                    <a:pt x="3755" y="1345"/>
                  </a:cubicBezTo>
                  <a:cubicBezTo>
                    <a:pt x="4785" y="494"/>
                    <a:pt x="5460" y="116"/>
                    <a:pt x="5960" y="116"/>
                  </a:cubicBezTo>
                  <a:cubicBezTo>
                    <a:pt x="6007" y="116"/>
                    <a:pt x="6051" y="119"/>
                    <a:pt x="6095" y="126"/>
                  </a:cubicBezTo>
                  <a:cubicBezTo>
                    <a:pt x="6352" y="165"/>
                    <a:pt x="6567" y="318"/>
                    <a:pt x="6753" y="596"/>
                  </a:cubicBezTo>
                  <a:cubicBezTo>
                    <a:pt x="6978" y="932"/>
                    <a:pt x="6057" y="2007"/>
                    <a:pt x="4656" y="3046"/>
                  </a:cubicBezTo>
                  <a:cubicBezTo>
                    <a:pt x="3518" y="3888"/>
                    <a:pt x="2173" y="4610"/>
                    <a:pt x="1371" y="4610"/>
                  </a:cubicBezTo>
                  <a:cubicBezTo>
                    <a:pt x="1128" y="4610"/>
                    <a:pt x="935" y="4544"/>
                    <a:pt x="813" y="4394"/>
                  </a:cubicBezTo>
                  <a:cubicBezTo>
                    <a:pt x="186" y="3629"/>
                    <a:pt x="972" y="2753"/>
                    <a:pt x="3214" y="624"/>
                  </a:cubicBezTo>
                  <a:cubicBezTo>
                    <a:pt x="3237" y="604"/>
                    <a:pt x="3239" y="565"/>
                    <a:pt x="3216" y="542"/>
                  </a:cubicBezTo>
                  <a:cubicBezTo>
                    <a:pt x="3205" y="530"/>
                    <a:pt x="3190" y="524"/>
                    <a:pt x="3174" y="524"/>
                  </a:cubicBezTo>
                  <a:cubicBezTo>
                    <a:pt x="3160" y="524"/>
                    <a:pt x="3145" y="529"/>
                    <a:pt x="3134" y="540"/>
                  </a:cubicBezTo>
                  <a:cubicBezTo>
                    <a:pt x="995" y="2572"/>
                    <a:pt x="1" y="3588"/>
                    <a:pt x="723" y="4471"/>
                  </a:cubicBezTo>
                  <a:cubicBezTo>
                    <a:pt x="849" y="4624"/>
                    <a:pt x="1069" y="4721"/>
                    <a:pt x="1390" y="4721"/>
                  </a:cubicBezTo>
                  <a:cubicBezTo>
                    <a:pt x="2054" y="4721"/>
                    <a:pt x="3150" y="4311"/>
                    <a:pt x="4725" y="3141"/>
                  </a:cubicBezTo>
                  <a:cubicBezTo>
                    <a:pt x="5973" y="2218"/>
                    <a:pt x="7170" y="1007"/>
                    <a:pt x="6852" y="532"/>
                  </a:cubicBezTo>
                  <a:cubicBezTo>
                    <a:pt x="6647" y="224"/>
                    <a:pt x="6404" y="55"/>
                    <a:pt x="6114" y="11"/>
                  </a:cubicBezTo>
                  <a:cubicBezTo>
                    <a:pt x="6067" y="4"/>
                    <a:pt x="6018" y="1"/>
                    <a:pt x="5968"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8334900" y="3875213"/>
              <a:ext cx="179250" cy="118075"/>
            </a:xfrm>
            <a:custGeom>
              <a:avLst/>
              <a:gdLst/>
              <a:ahLst/>
              <a:cxnLst/>
              <a:rect l="l" t="t" r="r" b="b"/>
              <a:pathLst>
                <a:path w="7170" h="4723" extrusionOk="0">
                  <a:moveTo>
                    <a:pt x="5963" y="0"/>
                  </a:moveTo>
                  <a:cubicBezTo>
                    <a:pt x="5431" y="0"/>
                    <a:pt x="4734" y="388"/>
                    <a:pt x="3681" y="1257"/>
                  </a:cubicBezTo>
                  <a:cubicBezTo>
                    <a:pt x="3550" y="1365"/>
                    <a:pt x="3425" y="1465"/>
                    <a:pt x="3307" y="1561"/>
                  </a:cubicBezTo>
                  <a:cubicBezTo>
                    <a:pt x="2485" y="2235"/>
                    <a:pt x="2029" y="2605"/>
                    <a:pt x="2003" y="2928"/>
                  </a:cubicBezTo>
                  <a:cubicBezTo>
                    <a:pt x="1995" y="3028"/>
                    <a:pt x="2028" y="3121"/>
                    <a:pt x="2106" y="3210"/>
                  </a:cubicBezTo>
                  <a:cubicBezTo>
                    <a:pt x="2192" y="3309"/>
                    <a:pt x="2300" y="3358"/>
                    <a:pt x="2436" y="3358"/>
                  </a:cubicBezTo>
                  <a:cubicBezTo>
                    <a:pt x="2960" y="3358"/>
                    <a:pt x="3894" y="2630"/>
                    <a:pt x="5531" y="1260"/>
                  </a:cubicBezTo>
                  <a:cubicBezTo>
                    <a:pt x="5556" y="1240"/>
                    <a:pt x="5557" y="1203"/>
                    <a:pt x="5536" y="1178"/>
                  </a:cubicBezTo>
                  <a:cubicBezTo>
                    <a:pt x="5525" y="1163"/>
                    <a:pt x="5509" y="1156"/>
                    <a:pt x="5492" y="1156"/>
                  </a:cubicBezTo>
                  <a:cubicBezTo>
                    <a:pt x="5478" y="1156"/>
                    <a:pt x="5465" y="1161"/>
                    <a:pt x="5454" y="1170"/>
                  </a:cubicBezTo>
                  <a:cubicBezTo>
                    <a:pt x="3965" y="2418"/>
                    <a:pt x="2944" y="3236"/>
                    <a:pt x="2436" y="3236"/>
                  </a:cubicBezTo>
                  <a:cubicBezTo>
                    <a:pt x="2335" y="3236"/>
                    <a:pt x="2253" y="3203"/>
                    <a:pt x="2193" y="3134"/>
                  </a:cubicBezTo>
                  <a:cubicBezTo>
                    <a:pt x="2137" y="3069"/>
                    <a:pt x="2114" y="3007"/>
                    <a:pt x="2119" y="2938"/>
                  </a:cubicBezTo>
                  <a:cubicBezTo>
                    <a:pt x="2144" y="2666"/>
                    <a:pt x="2611" y="2284"/>
                    <a:pt x="3384" y="1651"/>
                  </a:cubicBezTo>
                  <a:cubicBezTo>
                    <a:pt x="3501" y="1556"/>
                    <a:pt x="3625" y="1455"/>
                    <a:pt x="3756" y="1347"/>
                  </a:cubicBezTo>
                  <a:cubicBezTo>
                    <a:pt x="4788" y="495"/>
                    <a:pt x="5462" y="118"/>
                    <a:pt x="5963" y="118"/>
                  </a:cubicBezTo>
                  <a:cubicBezTo>
                    <a:pt x="6009" y="118"/>
                    <a:pt x="6054" y="121"/>
                    <a:pt x="6098" y="128"/>
                  </a:cubicBezTo>
                  <a:cubicBezTo>
                    <a:pt x="6354" y="167"/>
                    <a:pt x="6568" y="318"/>
                    <a:pt x="6755" y="596"/>
                  </a:cubicBezTo>
                  <a:cubicBezTo>
                    <a:pt x="6978" y="932"/>
                    <a:pt x="6057" y="2007"/>
                    <a:pt x="4656" y="3046"/>
                  </a:cubicBezTo>
                  <a:cubicBezTo>
                    <a:pt x="3517" y="3889"/>
                    <a:pt x="2171" y="4611"/>
                    <a:pt x="1370" y="4611"/>
                  </a:cubicBezTo>
                  <a:cubicBezTo>
                    <a:pt x="1128" y="4611"/>
                    <a:pt x="935" y="4545"/>
                    <a:pt x="813" y="4396"/>
                  </a:cubicBezTo>
                  <a:cubicBezTo>
                    <a:pt x="186" y="3629"/>
                    <a:pt x="972" y="2753"/>
                    <a:pt x="3214" y="626"/>
                  </a:cubicBezTo>
                  <a:cubicBezTo>
                    <a:pt x="3237" y="604"/>
                    <a:pt x="3238" y="565"/>
                    <a:pt x="3216" y="544"/>
                  </a:cubicBezTo>
                  <a:cubicBezTo>
                    <a:pt x="3205" y="532"/>
                    <a:pt x="3189" y="525"/>
                    <a:pt x="3173" y="525"/>
                  </a:cubicBezTo>
                  <a:cubicBezTo>
                    <a:pt x="3159" y="525"/>
                    <a:pt x="3144" y="530"/>
                    <a:pt x="3134" y="541"/>
                  </a:cubicBezTo>
                  <a:cubicBezTo>
                    <a:pt x="995" y="2572"/>
                    <a:pt x="1" y="3588"/>
                    <a:pt x="723" y="4472"/>
                  </a:cubicBezTo>
                  <a:cubicBezTo>
                    <a:pt x="849" y="4626"/>
                    <a:pt x="1069" y="4722"/>
                    <a:pt x="1390" y="4722"/>
                  </a:cubicBezTo>
                  <a:cubicBezTo>
                    <a:pt x="2054" y="4719"/>
                    <a:pt x="3150" y="4309"/>
                    <a:pt x="4725" y="3141"/>
                  </a:cubicBezTo>
                  <a:cubicBezTo>
                    <a:pt x="5973" y="2217"/>
                    <a:pt x="7170" y="1006"/>
                    <a:pt x="6852" y="531"/>
                  </a:cubicBezTo>
                  <a:cubicBezTo>
                    <a:pt x="6647" y="224"/>
                    <a:pt x="6404" y="54"/>
                    <a:pt x="6114" y="11"/>
                  </a:cubicBezTo>
                  <a:cubicBezTo>
                    <a:pt x="6065" y="4"/>
                    <a:pt x="6015" y="0"/>
                    <a:pt x="5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8329525" y="4412288"/>
              <a:ext cx="114500" cy="168725"/>
            </a:xfrm>
            <a:custGeom>
              <a:avLst/>
              <a:gdLst/>
              <a:ahLst/>
              <a:cxnLst/>
              <a:rect l="l" t="t" r="r" b="b"/>
              <a:pathLst>
                <a:path w="4580" h="6749" extrusionOk="0">
                  <a:moveTo>
                    <a:pt x="1166" y="1"/>
                  </a:moveTo>
                  <a:cubicBezTo>
                    <a:pt x="989" y="1"/>
                    <a:pt x="815" y="56"/>
                    <a:pt x="638" y="168"/>
                  </a:cubicBezTo>
                  <a:cubicBezTo>
                    <a:pt x="127" y="496"/>
                    <a:pt x="45" y="1774"/>
                    <a:pt x="1494" y="4299"/>
                  </a:cubicBezTo>
                  <a:cubicBezTo>
                    <a:pt x="2200" y="5530"/>
                    <a:pt x="3150" y="6749"/>
                    <a:pt x="3694" y="6749"/>
                  </a:cubicBezTo>
                  <a:cubicBezTo>
                    <a:pt x="3747" y="6749"/>
                    <a:pt x="3793" y="6739"/>
                    <a:pt x="3834" y="6714"/>
                  </a:cubicBezTo>
                  <a:cubicBezTo>
                    <a:pt x="4163" y="6546"/>
                    <a:pt x="4360" y="6324"/>
                    <a:pt x="4437" y="6043"/>
                  </a:cubicBezTo>
                  <a:cubicBezTo>
                    <a:pt x="4579" y="5505"/>
                    <a:pt x="4294" y="4740"/>
                    <a:pt x="3483" y="3480"/>
                  </a:cubicBezTo>
                  <a:cubicBezTo>
                    <a:pt x="3391" y="3337"/>
                    <a:pt x="3306" y="3201"/>
                    <a:pt x="3224" y="3075"/>
                  </a:cubicBezTo>
                  <a:cubicBezTo>
                    <a:pt x="2651" y="2179"/>
                    <a:pt x="2334" y="1684"/>
                    <a:pt x="2020" y="1620"/>
                  </a:cubicBezTo>
                  <a:cubicBezTo>
                    <a:pt x="1995" y="1615"/>
                    <a:pt x="1971" y="1613"/>
                    <a:pt x="1947" y="1613"/>
                  </a:cubicBezTo>
                  <a:cubicBezTo>
                    <a:pt x="1872" y="1613"/>
                    <a:pt x="1801" y="1636"/>
                    <a:pt x="1726" y="1687"/>
                  </a:cubicBezTo>
                  <a:cubicBezTo>
                    <a:pt x="1200" y="2046"/>
                    <a:pt x="1790" y="3070"/>
                    <a:pt x="3262" y="5317"/>
                  </a:cubicBezTo>
                  <a:cubicBezTo>
                    <a:pt x="3274" y="5334"/>
                    <a:pt x="3293" y="5344"/>
                    <a:pt x="3312" y="5344"/>
                  </a:cubicBezTo>
                  <a:cubicBezTo>
                    <a:pt x="3323" y="5344"/>
                    <a:pt x="3334" y="5340"/>
                    <a:pt x="3344" y="5333"/>
                  </a:cubicBezTo>
                  <a:cubicBezTo>
                    <a:pt x="3372" y="5315"/>
                    <a:pt x="3380" y="5277"/>
                    <a:pt x="3360" y="5251"/>
                  </a:cubicBezTo>
                  <a:cubicBezTo>
                    <a:pt x="2082" y="3301"/>
                    <a:pt x="1340" y="2093"/>
                    <a:pt x="1792" y="1784"/>
                  </a:cubicBezTo>
                  <a:cubicBezTo>
                    <a:pt x="1847" y="1746"/>
                    <a:pt x="1898" y="1728"/>
                    <a:pt x="1949" y="1728"/>
                  </a:cubicBezTo>
                  <a:cubicBezTo>
                    <a:pt x="1965" y="1728"/>
                    <a:pt x="1981" y="1730"/>
                    <a:pt x="1997" y="1733"/>
                  </a:cubicBezTo>
                  <a:cubicBezTo>
                    <a:pt x="2262" y="1785"/>
                    <a:pt x="2587" y="2293"/>
                    <a:pt x="3126" y="3136"/>
                  </a:cubicBezTo>
                  <a:cubicBezTo>
                    <a:pt x="3208" y="3265"/>
                    <a:pt x="3293" y="3399"/>
                    <a:pt x="3385" y="3544"/>
                  </a:cubicBezTo>
                  <a:cubicBezTo>
                    <a:pt x="4178" y="4773"/>
                    <a:pt x="4458" y="5510"/>
                    <a:pt x="4324" y="6011"/>
                  </a:cubicBezTo>
                  <a:cubicBezTo>
                    <a:pt x="4256" y="6262"/>
                    <a:pt x="4078" y="6459"/>
                    <a:pt x="3781" y="6610"/>
                  </a:cubicBezTo>
                  <a:cubicBezTo>
                    <a:pt x="3753" y="6624"/>
                    <a:pt x="3722" y="6631"/>
                    <a:pt x="3687" y="6631"/>
                  </a:cubicBezTo>
                  <a:cubicBezTo>
                    <a:pt x="3274" y="6631"/>
                    <a:pt x="2395" y="5634"/>
                    <a:pt x="1594" y="4240"/>
                  </a:cubicBezTo>
                  <a:cubicBezTo>
                    <a:pt x="673" y="2641"/>
                    <a:pt x="1" y="712"/>
                    <a:pt x="701" y="266"/>
                  </a:cubicBezTo>
                  <a:cubicBezTo>
                    <a:pt x="855" y="167"/>
                    <a:pt x="1008" y="117"/>
                    <a:pt x="1167" y="117"/>
                  </a:cubicBezTo>
                  <a:cubicBezTo>
                    <a:pt x="1861" y="117"/>
                    <a:pt x="2659" y="1077"/>
                    <a:pt x="4166" y="3091"/>
                  </a:cubicBezTo>
                  <a:cubicBezTo>
                    <a:pt x="4177" y="3107"/>
                    <a:pt x="4195" y="3116"/>
                    <a:pt x="4213" y="3116"/>
                  </a:cubicBezTo>
                  <a:cubicBezTo>
                    <a:pt x="4225" y="3116"/>
                    <a:pt x="4238" y="3112"/>
                    <a:pt x="4248" y="3103"/>
                  </a:cubicBezTo>
                  <a:cubicBezTo>
                    <a:pt x="4274" y="3085"/>
                    <a:pt x="4278" y="3047"/>
                    <a:pt x="4260" y="3021"/>
                  </a:cubicBezTo>
                  <a:cubicBezTo>
                    <a:pt x="2817" y="1092"/>
                    <a:pt x="1958" y="1"/>
                    <a:pt x="1166"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8331950" y="4401838"/>
              <a:ext cx="114475" cy="168725"/>
            </a:xfrm>
            <a:custGeom>
              <a:avLst/>
              <a:gdLst/>
              <a:ahLst/>
              <a:cxnLst/>
              <a:rect l="l" t="t" r="r" b="b"/>
              <a:pathLst>
                <a:path w="4579" h="6749" extrusionOk="0">
                  <a:moveTo>
                    <a:pt x="1166" y="1"/>
                  </a:moveTo>
                  <a:cubicBezTo>
                    <a:pt x="988" y="1"/>
                    <a:pt x="814" y="56"/>
                    <a:pt x="638" y="168"/>
                  </a:cubicBezTo>
                  <a:cubicBezTo>
                    <a:pt x="127" y="496"/>
                    <a:pt x="45" y="1774"/>
                    <a:pt x="1492" y="4299"/>
                  </a:cubicBezTo>
                  <a:cubicBezTo>
                    <a:pt x="2200" y="5530"/>
                    <a:pt x="3150" y="6749"/>
                    <a:pt x="3694" y="6749"/>
                  </a:cubicBezTo>
                  <a:cubicBezTo>
                    <a:pt x="3745" y="6749"/>
                    <a:pt x="3792" y="6739"/>
                    <a:pt x="3833" y="6715"/>
                  </a:cubicBezTo>
                  <a:cubicBezTo>
                    <a:pt x="4163" y="6546"/>
                    <a:pt x="4359" y="6325"/>
                    <a:pt x="4435" y="6043"/>
                  </a:cubicBezTo>
                  <a:cubicBezTo>
                    <a:pt x="4579" y="5505"/>
                    <a:pt x="4294" y="4740"/>
                    <a:pt x="3483" y="3480"/>
                  </a:cubicBezTo>
                  <a:cubicBezTo>
                    <a:pt x="3391" y="3337"/>
                    <a:pt x="3304" y="3201"/>
                    <a:pt x="3222" y="3075"/>
                  </a:cubicBezTo>
                  <a:cubicBezTo>
                    <a:pt x="2649" y="2179"/>
                    <a:pt x="2334" y="1684"/>
                    <a:pt x="2018" y="1620"/>
                  </a:cubicBezTo>
                  <a:cubicBezTo>
                    <a:pt x="1994" y="1615"/>
                    <a:pt x="1970" y="1613"/>
                    <a:pt x="1947" y="1613"/>
                  </a:cubicBezTo>
                  <a:cubicBezTo>
                    <a:pt x="1872" y="1613"/>
                    <a:pt x="1800" y="1637"/>
                    <a:pt x="1726" y="1687"/>
                  </a:cubicBezTo>
                  <a:cubicBezTo>
                    <a:pt x="1198" y="2046"/>
                    <a:pt x="1790" y="3070"/>
                    <a:pt x="3261" y="5317"/>
                  </a:cubicBezTo>
                  <a:cubicBezTo>
                    <a:pt x="3273" y="5334"/>
                    <a:pt x="3292" y="5344"/>
                    <a:pt x="3311" y="5344"/>
                  </a:cubicBezTo>
                  <a:cubicBezTo>
                    <a:pt x="3322" y="5344"/>
                    <a:pt x="3334" y="5341"/>
                    <a:pt x="3343" y="5333"/>
                  </a:cubicBezTo>
                  <a:cubicBezTo>
                    <a:pt x="3370" y="5315"/>
                    <a:pt x="3378" y="5279"/>
                    <a:pt x="3360" y="5251"/>
                  </a:cubicBezTo>
                  <a:cubicBezTo>
                    <a:pt x="2082" y="3300"/>
                    <a:pt x="1338" y="2094"/>
                    <a:pt x="1792" y="1784"/>
                  </a:cubicBezTo>
                  <a:cubicBezTo>
                    <a:pt x="1845" y="1746"/>
                    <a:pt x="1896" y="1728"/>
                    <a:pt x="1948" y="1728"/>
                  </a:cubicBezTo>
                  <a:cubicBezTo>
                    <a:pt x="1964" y="1728"/>
                    <a:pt x="1980" y="1730"/>
                    <a:pt x="1996" y="1733"/>
                  </a:cubicBezTo>
                  <a:cubicBezTo>
                    <a:pt x="2262" y="1786"/>
                    <a:pt x="2586" y="2294"/>
                    <a:pt x="3124" y="3136"/>
                  </a:cubicBezTo>
                  <a:cubicBezTo>
                    <a:pt x="3206" y="3265"/>
                    <a:pt x="3293" y="3400"/>
                    <a:pt x="3384" y="3544"/>
                  </a:cubicBezTo>
                  <a:cubicBezTo>
                    <a:pt x="4177" y="4773"/>
                    <a:pt x="4458" y="5510"/>
                    <a:pt x="4323" y="6012"/>
                  </a:cubicBezTo>
                  <a:cubicBezTo>
                    <a:pt x="4254" y="6262"/>
                    <a:pt x="4077" y="6459"/>
                    <a:pt x="3779" y="6610"/>
                  </a:cubicBezTo>
                  <a:cubicBezTo>
                    <a:pt x="3751" y="6624"/>
                    <a:pt x="3720" y="6631"/>
                    <a:pt x="3685" y="6631"/>
                  </a:cubicBezTo>
                  <a:cubicBezTo>
                    <a:pt x="3271" y="6631"/>
                    <a:pt x="2393" y="5636"/>
                    <a:pt x="1592" y="4240"/>
                  </a:cubicBezTo>
                  <a:cubicBezTo>
                    <a:pt x="672" y="2638"/>
                    <a:pt x="1" y="712"/>
                    <a:pt x="699" y="267"/>
                  </a:cubicBezTo>
                  <a:cubicBezTo>
                    <a:pt x="854" y="168"/>
                    <a:pt x="1008" y="117"/>
                    <a:pt x="1167" y="117"/>
                  </a:cubicBezTo>
                  <a:cubicBezTo>
                    <a:pt x="1863" y="117"/>
                    <a:pt x="2659" y="1077"/>
                    <a:pt x="4166" y="3092"/>
                  </a:cubicBezTo>
                  <a:cubicBezTo>
                    <a:pt x="4177" y="3107"/>
                    <a:pt x="4194" y="3116"/>
                    <a:pt x="4212" y="3116"/>
                  </a:cubicBezTo>
                  <a:cubicBezTo>
                    <a:pt x="4224" y="3116"/>
                    <a:pt x="4237" y="3112"/>
                    <a:pt x="4248" y="3103"/>
                  </a:cubicBezTo>
                  <a:cubicBezTo>
                    <a:pt x="4274" y="3085"/>
                    <a:pt x="4281" y="3047"/>
                    <a:pt x="4259" y="3021"/>
                  </a:cubicBezTo>
                  <a:cubicBezTo>
                    <a:pt x="2815" y="1092"/>
                    <a:pt x="1957" y="1"/>
                    <a:pt x="1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8078950" y="4208538"/>
              <a:ext cx="365225" cy="375675"/>
            </a:xfrm>
            <a:custGeom>
              <a:avLst/>
              <a:gdLst/>
              <a:ahLst/>
              <a:cxnLst/>
              <a:rect l="l" t="t" r="r" b="b"/>
              <a:pathLst>
                <a:path w="14609" h="15027" extrusionOk="0">
                  <a:moveTo>
                    <a:pt x="8454" y="0"/>
                  </a:moveTo>
                  <a:lnTo>
                    <a:pt x="0" y="4474"/>
                  </a:lnTo>
                  <a:lnTo>
                    <a:pt x="416" y="5028"/>
                  </a:lnTo>
                  <a:cubicBezTo>
                    <a:pt x="416" y="5028"/>
                    <a:pt x="720" y="4750"/>
                    <a:pt x="1040" y="4750"/>
                  </a:cubicBezTo>
                  <a:cubicBezTo>
                    <a:pt x="1177" y="4750"/>
                    <a:pt x="1318" y="4801"/>
                    <a:pt x="1439" y="4946"/>
                  </a:cubicBezTo>
                  <a:cubicBezTo>
                    <a:pt x="1931" y="5534"/>
                    <a:pt x="836" y="5788"/>
                    <a:pt x="836" y="5788"/>
                  </a:cubicBezTo>
                  <a:lnTo>
                    <a:pt x="1600" y="6860"/>
                  </a:lnTo>
                  <a:cubicBezTo>
                    <a:pt x="1600" y="6860"/>
                    <a:pt x="1872" y="6689"/>
                    <a:pt x="2153" y="6689"/>
                  </a:cubicBezTo>
                  <a:cubicBezTo>
                    <a:pt x="2337" y="6689"/>
                    <a:pt x="2525" y="6762"/>
                    <a:pt x="2643" y="7002"/>
                  </a:cubicBezTo>
                  <a:cubicBezTo>
                    <a:pt x="2917" y="7564"/>
                    <a:pt x="1958" y="7571"/>
                    <a:pt x="1958" y="7571"/>
                  </a:cubicBezTo>
                  <a:lnTo>
                    <a:pt x="2673" y="8990"/>
                  </a:lnTo>
                  <a:cubicBezTo>
                    <a:pt x="2855" y="8766"/>
                    <a:pt x="3055" y="8648"/>
                    <a:pt x="3246" y="8648"/>
                  </a:cubicBezTo>
                  <a:cubicBezTo>
                    <a:pt x="3453" y="8648"/>
                    <a:pt x="3648" y="8787"/>
                    <a:pt x="3795" y="9083"/>
                  </a:cubicBezTo>
                  <a:cubicBezTo>
                    <a:pt x="4120" y="9734"/>
                    <a:pt x="3158" y="9870"/>
                    <a:pt x="3158" y="9870"/>
                  </a:cubicBezTo>
                  <a:lnTo>
                    <a:pt x="3874" y="10935"/>
                  </a:lnTo>
                  <a:cubicBezTo>
                    <a:pt x="4070" y="10704"/>
                    <a:pt x="4288" y="10607"/>
                    <a:pt x="4484" y="10607"/>
                  </a:cubicBezTo>
                  <a:cubicBezTo>
                    <a:pt x="4783" y="10607"/>
                    <a:pt x="5028" y="10830"/>
                    <a:pt x="5062" y="11145"/>
                  </a:cubicBezTo>
                  <a:cubicBezTo>
                    <a:pt x="5129" y="11792"/>
                    <a:pt x="4203" y="11844"/>
                    <a:pt x="4203" y="11844"/>
                  </a:cubicBezTo>
                  <a:lnTo>
                    <a:pt x="5031" y="13180"/>
                  </a:lnTo>
                  <a:cubicBezTo>
                    <a:pt x="5031" y="13180"/>
                    <a:pt x="5403" y="12797"/>
                    <a:pt x="5785" y="12797"/>
                  </a:cubicBezTo>
                  <a:cubicBezTo>
                    <a:pt x="5937" y="12797"/>
                    <a:pt x="6090" y="12858"/>
                    <a:pt x="6222" y="13028"/>
                  </a:cubicBezTo>
                  <a:cubicBezTo>
                    <a:pt x="6835" y="13811"/>
                    <a:pt x="5439" y="13898"/>
                    <a:pt x="5439" y="13898"/>
                  </a:cubicBezTo>
                  <a:lnTo>
                    <a:pt x="6268" y="15027"/>
                  </a:lnTo>
                  <a:lnTo>
                    <a:pt x="14609" y="10524"/>
                  </a:lnTo>
                  <a:cubicBezTo>
                    <a:pt x="13947" y="9332"/>
                    <a:pt x="8454" y="0"/>
                    <a:pt x="84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8082550" y="4179363"/>
              <a:ext cx="373025" cy="383175"/>
            </a:xfrm>
            <a:custGeom>
              <a:avLst/>
              <a:gdLst/>
              <a:ahLst/>
              <a:cxnLst/>
              <a:rect l="l" t="t" r="r" b="b"/>
              <a:pathLst>
                <a:path w="14921" h="15327" extrusionOk="0">
                  <a:moveTo>
                    <a:pt x="8554" y="351"/>
                  </a:moveTo>
                  <a:cubicBezTo>
                    <a:pt x="9185" y="1423"/>
                    <a:pt x="13709" y="9115"/>
                    <a:pt x="14561" y="10617"/>
                  </a:cubicBezTo>
                  <a:lnTo>
                    <a:pt x="6468" y="14984"/>
                  </a:lnTo>
                  <a:lnTo>
                    <a:pt x="5867" y="14165"/>
                  </a:lnTo>
                  <a:cubicBezTo>
                    <a:pt x="6132" y="14116"/>
                    <a:pt x="6519" y="14000"/>
                    <a:pt x="6647" y="13723"/>
                  </a:cubicBezTo>
                  <a:cubicBezTo>
                    <a:pt x="6730" y="13534"/>
                    <a:pt x="6681" y="13320"/>
                    <a:pt x="6499" y="13085"/>
                  </a:cubicBezTo>
                  <a:cubicBezTo>
                    <a:pt x="6358" y="12905"/>
                    <a:pt x="6183" y="12810"/>
                    <a:pt x="5982" y="12798"/>
                  </a:cubicBezTo>
                  <a:cubicBezTo>
                    <a:pt x="5971" y="12798"/>
                    <a:pt x="5961" y="12798"/>
                    <a:pt x="5951" y="12798"/>
                  </a:cubicBezTo>
                  <a:cubicBezTo>
                    <a:pt x="5662" y="12798"/>
                    <a:pt x="5383" y="12973"/>
                    <a:pt x="5223" y="13102"/>
                  </a:cubicBezTo>
                  <a:lnTo>
                    <a:pt x="4607" y="12110"/>
                  </a:lnTo>
                  <a:cubicBezTo>
                    <a:pt x="4797" y="12069"/>
                    <a:pt x="5057" y="11977"/>
                    <a:pt x="5220" y="11787"/>
                  </a:cubicBezTo>
                  <a:cubicBezTo>
                    <a:pt x="5339" y="11645"/>
                    <a:pt x="5388" y="11476"/>
                    <a:pt x="5369" y="11281"/>
                  </a:cubicBezTo>
                  <a:cubicBezTo>
                    <a:pt x="5336" y="10978"/>
                    <a:pt x="5134" y="10727"/>
                    <a:pt x="4856" y="10642"/>
                  </a:cubicBezTo>
                  <a:cubicBezTo>
                    <a:pt x="4785" y="10620"/>
                    <a:pt x="4712" y="10609"/>
                    <a:pt x="4640" y="10609"/>
                  </a:cubicBezTo>
                  <a:cubicBezTo>
                    <a:pt x="4438" y="10609"/>
                    <a:pt x="4233" y="10692"/>
                    <a:pt x="4053" y="10850"/>
                  </a:cubicBezTo>
                  <a:lnTo>
                    <a:pt x="3561" y="10118"/>
                  </a:lnTo>
                  <a:cubicBezTo>
                    <a:pt x="3748" y="10060"/>
                    <a:pt x="3999" y="9946"/>
                    <a:pt x="4110" y="9728"/>
                  </a:cubicBezTo>
                  <a:cubicBezTo>
                    <a:pt x="4171" y="9613"/>
                    <a:pt x="4213" y="9424"/>
                    <a:pt x="4086" y="9169"/>
                  </a:cubicBezTo>
                  <a:cubicBezTo>
                    <a:pt x="3889" y="8776"/>
                    <a:pt x="3640" y="8671"/>
                    <a:pt x="3466" y="8653"/>
                  </a:cubicBezTo>
                  <a:cubicBezTo>
                    <a:pt x="3446" y="8651"/>
                    <a:pt x="3426" y="8650"/>
                    <a:pt x="3406" y="8650"/>
                  </a:cubicBezTo>
                  <a:cubicBezTo>
                    <a:pt x="3224" y="8650"/>
                    <a:pt x="3039" y="8730"/>
                    <a:pt x="2868" y="8884"/>
                  </a:cubicBezTo>
                  <a:lnTo>
                    <a:pt x="2347" y="7853"/>
                  </a:lnTo>
                  <a:cubicBezTo>
                    <a:pt x="2545" y="7824"/>
                    <a:pt x="2819" y="7748"/>
                    <a:pt x="2937" y="7555"/>
                  </a:cubicBezTo>
                  <a:cubicBezTo>
                    <a:pt x="2994" y="7463"/>
                    <a:pt x="3040" y="7307"/>
                    <a:pt x="2934" y="7091"/>
                  </a:cubicBezTo>
                  <a:cubicBezTo>
                    <a:pt x="2837" y="6898"/>
                    <a:pt x="2696" y="6773"/>
                    <a:pt x="2511" y="6719"/>
                  </a:cubicBezTo>
                  <a:cubicBezTo>
                    <a:pt x="2445" y="6700"/>
                    <a:pt x="2377" y="6692"/>
                    <a:pt x="2310" y="6692"/>
                  </a:cubicBezTo>
                  <a:cubicBezTo>
                    <a:pt x="2112" y="6692"/>
                    <a:pt x="1922" y="6762"/>
                    <a:pt x="1803" y="6817"/>
                  </a:cubicBezTo>
                  <a:lnTo>
                    <a:pt x="1234" y="6021"/>
                  </a:lnTo>
                  <a:cubicBezTo>
                    <a:pt x="1451" y="5944"/>
                    <a:pt x="1762" y="5788"/>
                    <a:pt x="1847" y="5529"/>
                  </a:cubicBezTo>
                  <a:cubicBezTo>
                    <a:pt x="1887" y="5411"/>
                    <a:pt x="1895" y="5223"/>
                    <a:pt x="1708" y="4998"/>
                  </a:cubicBezTo>
                  <a:cubicBezTo>
                    <a:pt x="1582" y="4848"/>
                    <a:pt x="1423" y="4764"/>
                    <a:pt x="1241" y="4751"/>
                  </a:cubicBezTo>
                  <a:cubicBezTo>
                    <a:pt x="1226" y="4750"/>
                    <a:pt x="1212" y="4750"/>
                    <a:pt x="1197" y="4750"/>
                  </a:cubicBezTo>
                  <a:cubicBezTo>
                    <a:pt x="958" y="4750"/>
                    <a:pt x="735" y="4873"/>
                    <a:pt x="600" y="4966"/>
                  </a:cubicBezTo>
                  <a:lnTo>
                    <a:pt x="381" y="4676"/>
                  </a:lnTo>
                  <a:lnTo>
                    <a:pt x="8554" y="351"/>
                  </a:lnTo>
                  <a:close/>
                  <a:moveTo>
                    <a:pt x="8609" y="0"/>
                  </a:moveTo>
                  <a:cubicBezTo>
                    <a:pt x="8585" y="0"/>
                    <a:pt x="8562" y="6"/>
                    <a:pt x="8539" y="17"/>
                  </a:cubicBezTo>
                  <a:lnTo>
                    <a:pt x="86" y="4491"/>
                  </a:lnTo>
                  <a:cubicBezTo>
                    <a:pt x="46" y="4512"/>
                    <a:pt x="20" y="4548"/>
                    <a:pt x="10" y="4592"/>
                  </a:cubicBezTo>
                  <a:cubicBezTo>
                    <a:pt x="0" y="4635"/>
                    <a:pt x="10" y="4679"/>
                    <a:pt x="37" y="4715"/>
                  </a:cubicBezTo>
                  <a:lnTo>
                    <a:pt x="454" y="5267"/>
                  </a:lnTo>
                  <a:cubicBezTo>
                    <a:pt x="481" y="5302"/>
                    <a:pt x="520" y="5323"/>
                    <a:pt x="561" y="5326"/>
                  </a:cubicBezTo>
                  <a:cubicBezTo>
                    <a:pt x="566" y="5327"/>
                    <a:pt x="572" y="5327"/>
                    <a:pt x="577" y="5327"/>
                  </a:cubicBezTo>
                  <a:cubicBezTo>
                    <a:pt x="614" y="5327"/>
                    <a:pt x="648" y="5313"/>
                    <a:pt x="676" y="5289"/>
                  </a:cubicBezTo>
                  <a:cubicBezTo>
                    <a:pt x="753" y="5219"/>
                    <a:pt x="990" y="5050"/>
                    <a:pt x="1201" y="5050"/>
                  </a:cubicBezTo>
                  <a:cubicBezTo>
                    <a:pt x="1209" y="5050"/>
                    <a:pt x="1218" y="5050"/>
                    <a:pt x="1226" y="5051"/>
                  </a:cubicBezTo>
                  <a:cubicBezTo>
                    <a:pt x="1324" y="5056"/>
                    <a:pt x="1410" y="5103"/>
                    <a:pt x="1483" y="5192"/>
                  </a:cubicBezTo>
                  <a:cubicBezTo>
                    <a:pt x="1600" y="5333"/>
                    <a:pt x="1575" y="5408"/>
                    <a:pt x="1567" y="5433"/>
                  </a:cubicBezTo>
                  <a:cubicBezTo>
                    <a:pt x="1508" y="5611"/>
                    <a:pt x="1133" y="5751"/>
                    <a:pt x="961" y="5792"/>
                  </a:cubicBezTo>
                  <a:cubicBezTo>
                    <a:pt x="912" y="5801"/>
                    <a:pt x="872" y="5837"/>
                    <a:pt x="854" y="5883"/>
                  </a:cubicBezTo>
                  <a:cubicBezTo>
                    <a:pt x="838" y="5931"/>
                    <a:pt x="844" y="5982"/>
                    <a:pt x="872" y="6023"/>
                  </a:cubicBezTo>
                  <a:lnTo>
                    <a:pt x="1636" y="7094"/>
                  </a:lnTo>
                  <a:cubicBezTo>
                    <a:pt x="1665" y="7135"/>
                    <a:pt x="1711" y="7157"/>
                    <a:pt x="1758" y="7157"/>
                  </a:cubicBezTo>
                  <a:cubicBezTo>
                    <a:pt x="1785" y="7157"/>
                    <a:pt x="1813" y="7149"/>
                    <a:pt x="1837" y="7134"/>
                  </a:cubicBezTo>
                  <a:cubicBezTo>
                    <a:pt x="1840" y="7132"/>
                    <a:pt x="2081" y="6987"/>
                    <a:pt x="2310" y="6987"/>
                  </a:cubicBezTo>
                  <a:cubicBezTo>
                    <a:pt x="2351" y="6987"/>
                    <a:pt x="2392" y="6992"/>
                    <a:pt x="2431" y="7003"/>
                  </a:cubicBezTo>
                  <a:cubicBezTo>
                    <a:pt x="2532" y="7034"/>
                    <a:pt x="2608" y="7103"/>
                    <a:pt x="2665" y="7217"/>
                  </a:cubicBezTo>
                  <a:cubicBezTo>
                    <a:pt x="2721" y="7332"/>
                    <a:pt x="2693" y="7379"/>
                    <a:pt x="2683" y="7394"/>
                  </a:cubicBezTo>
                  <a:cubicBezTo>
                    <a:pt x="2611" y="7511"/>
                    <a:pt x="2299" y="7566"/>
                    <a:pt x="2114" y="7568"/>
                  </a:cubicBezTo>
                  <a:cubicBezTo>
                    <a:pt x="2062" y="7568"/>
                    <a:pt x="2013" y="7594"/>
                    <a:pt x="1987" y="7640"/>
                  </a:cubicBezTo>
                  <a:cubicBezTo>
                    <a:pt x="1960" y="7684"/>
                    <a:pt x="1959" y="7738"/>
                    <a:pt x="1980" y="7784"/>
                  </a:cubicBezTo>
                  <a:lnTo>
                    <a:pt x="2696" y="9207"/>
                  </a:lnTo>
                  <a:cubicBezTo>
                    <a:pt x="2717" y="9251"/>
                    <a:pt x="2762" y="9282"/>
                    <a:pt x="2812" y="9288"/>
                  </a:cubicBezTo>
                  <a:cubicBezTo>
                    <a:pt x="2818" y="9289"/>
                    <a:pt x="2824" y="9290"/>
                    <a:pt x="2830" y="9290"/>
                  </a:cubicBezTo>
                  <a:cubicBezTo>
                    <a:pt x="2874" y="9290"/>
                    <a:pt x="2916" y="9268"/>
                    <a:pt x="2945" y="9233"/>
                  </a:cubicBezTo>
                  <a:cubicBezTo>
                    <a:pt x="3096" y="9047"/>
                    <a:pt x="3257" y="8946"/>
                    <a:pt x="3401" y="8946"/>
                  </a:cubicBezTo>
                  <a:cubicBezTo>
                    <a:pt x="3412" y="8946"/>
                    <a:pt x="3423" y="8946"/>
                    <a:pt x="3433" y="8948"/>
                  </a:cubicBezTo>
                  <a:cubicBezTo>
                    <a:pt x="3615" y="8969"/>
                    <a:pt x="3741" y="9151"/>
                    <a:pt x="3819" y="9300"/>
                  </a:cubicBezTo>
                  <a:cubicBezTo>
                    <a:pt x="3876" y="9418"/>
                    <a:pt x="3886" y="9510"/>
                    <a:pt x="3845" y="9587"/>
                  </a:cubicBezTo>
                  <a:cubicBezTo>
                    <a:pt x="3750" y="9767"/>
                    <a:pt x="3406" y="9855"/>
                    <a:pt x="3294" y="9872"/>
                  </a:cubicBezTo>
                  <a:cubicBezTo>
                    <a:pt x="3242" y="9880"/>
                    <a:pt x="3199" y="9913"/>
                    <a:pt x="3179" y="9960"/>
                  </a:cubicBezTo>
                  <a:cubicBezTo>
                    <a:pt x="3158" y="10008"/>
                    <a:pt x="3163" y="10060"/>
                    <a:pt x="3191" y="10103"/>
                  </a:cubicBezTo>
                  <a:lnTo>
                    <a:pt x="3905" y="11168"/>
                  </a:lnTo>
                  <a:cubicBezTo>
                    <a:pt x="3933" y="11207"/>
                    <a:pt x="3976" y="11232"/>
                    <a:pt x="4023" y="11234"/>
                  </a:cubicBezTo>
                  <a:cubicBezTo>
                    <a:pt x="4026" y="11234"/>
                    <a:pt x="4030" y="11234"/>
                    <a:pt x="4033" y="11234"/>
                  </a:cubicBezTo>
                  <a:cubicBezTo>
                    <a:pt x="4075" y="11234"/>
                    <a:pt x="4117" y="11213"/>
                    <a:pt x="4146" y="11181"/>
                  </a:cubicBezTo>
                  <a:cubicBezTo>
                    <a:pt x="4298" y="11002"/>
                    <a:pt x="4472" y="10906"/>
                    <a:pt x="4640" y="10906"/>
                  </a:cubicBezTo>
                  <a:cubicBezTo>
                    <a:pt x="4683" y="10906"/>
                    <a:pt x="4727" y="10912"/>
                    <a:pt x="4769" y="10925"/>
                  </a:cubicBezTo>
                  <a:cubicBezTo>
                    <a:pt x="4936" y="10976"/>
                    <a:pt x="5051" y="11124"/>
                    <a:pt x="5072" y="11311"/>
                  </a:cubicBezTo>
                  <a:cubicBezTo>
                    <a:pt x="5084" y="11422"/>
                    <a:pt x="5059" y="11515"/>
                    <a:pt x="4993" y="11591"/>
                  </a:cubicBezTo>
                  <a:cubicBezTo>
                    <a:pt x="4836" y="11779"/>
                    <a:pt x="4479" y="11838"/>
                    <a:pt x="4354" y="11846"/>
                  </a:cubicBezTo>
                  <a:cubicBezTo>
                    <a:pt x="4304" y="11848"/>
                    <a:pt x="4256" y="11879"/>
                    <a:pt x="4231" y="11927"/>
                  </a:cubicBezTo>
                  <a:cubicBezTo>
                    <a:pt x="4207" y="11974"/>
                    <a:pt x="4209" y="12028"/>
                    <a:pt x="4238" y="12074"/>
                  </a:cubicBezTo>
                  <a:lnTo>
                    <a:pt x="5066" y="13410"/>
                  </a:lnTo>
                  <a:cubicBezTo>
                    <a:pt x="5090" y="13447"/>
                    <a:pt x="5131" y="13475"/>
                    <a:pt x="5175" y="13478"/>
                  </a:cubicBezTo>
                  <a:cubicBezTo>
                    <a:pt x="5181" y="13479"/>
                    <a:pt x="5186" y="13479"/>
                    <a:pt x="5191" y="13479"/>
                  </a:cubicBezTo>
                  <a:cubicBezTo>
                    <a:pt x="5231" y="13479"/>
                    <a:pt x="5269" y="13463"/>
                    <a:pt x="5298" y="13434"/>
                  </a:cubicBezTo>
                  <a:cubicBezTo>
                    <a:pt x="5390" y="13339"/>
                    <a:pt x="5686" y="13094"/>
                    <a:pt x="5943" y="13094"/>
                  </a:cubicBezTo>
                  <a:cubicBezTo>
                    <a:pt x="5951" y="13094"/>
                    <a:pt x="5959" y="13095"/>
                    <a:pt x="5967" y="13095"/>
                  </a:cubicBezTo>
                  <a:cubicBezTo>
                    <a:pt x="6081" y="13102"/>
                    <a:pt x="6178" y="13159"/>
                    <a:pt x="6263" y="13267"/>
                  </a:cubicBezTo>
                  <a:cubicBezTo>
                    <a:pt x="6339" y="13364"/>
                    <a:pt x="6419" y="13500"/>
                    <a:pt x="6375" y="13600"/>
                  </a:cubicBezTo>
                  <a:cubicBezTo>
                    <a:pt x="6286" y="13795"/>
                    <a:pt x="5806" y="13885"/>
                    <a:pt x="5588" y="13898"/>
                  </a:cubicBezTo>
                  <a:cubicBezTo>
                    <a:pt x="5533" y="13903"/>
                    <a:pt x="5483" y="13936"/>
                    <a:pt x="5460" y="13985"/>
                  </a:cubicBezTo>
                  <a:cubicBezTo>
                    <a:pt x="5436" y="14034"/>
                    <a:pt x="5442" y="14091"/>
                    <a:pt x="5475" y="14137"/>
                  </a:cubicBezTo>
                  <a:lnTo>
                    <a:pt x="6304" y="15265"/>
                  </a:lnTo>
                  <a:cubicBezTo>
                    <a:pt x="6334" y="15306"/>
                    <a:pt x="6378" y="15327"/>
                    <a:pt x="6426" y="15327"/>
                  </a:cubicBezTo>
                  <a:cubicBezTo>
                    <a:pt x="6450" y="15327"/>
                    <a:pt x="6473" y="15320"/>
                    <a:pt x="6494" y="15309"/>
                  </a:cubicBezTo>
                  <a:lnTo>
                    <a:pt x="14835" y="10806"/>
                  </a:lnTo>
                  <a:cubicBezTo>
                    <a:pt x="14871" y="10788"/>
                    <a:pt x="14897" y="10755"/>
                    <a:pt x="14907" y="10716"/>
                  </a:cubicBezTo>
                  <a:cubicBezTo>
                    <a:pt x="14920" y="10676"/>
                    <a:pt x="14915" y="10635"/>
                    <a:pt x="14896" y="10601"/>
                  </a:cubicBezTo>
                  <a:cubicBezTo>
                    <a:pt x="14240" y="9423"/>
                    <a:pt x="8793" y="169"/>
                    <a:pt x="8738" y="74"/>
                  </a:cubicBezTo>
                  <a:cubicBezTo>
                    <a:pt x="8709" y="27"/>
                    <a:pt x="8660" y="0"/>
                    <a:pt x="86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8139200" y="4222038"/>
              <a:ext cx="165500" cy="93975"/>
            </a:xfrm>
            <a:custGeom>
              <a:avLst/>
              <a:gdLst/>
              <a:ahLst/>
              <a:cxnLst/>
              <a:rect l="l" t="t" r="r" b="b"/>
              <a:pathLst>
                <a:path w="6620" h="3759" extrusionOk="0">
                  <a:moveTo>
                    <a:pt x="6468" y="0"/>
                  </a:moveTo>
                  <a:cubicBezTo>
                    <a:pt x="6445" y="0"/>
                    <a:pt x="6422" y="6"/>
                    <a:pt x="6401" y="17"/>
                  </a:cubicBezTo>
                  <a:cubicBezTo>
                    <a:pt x="5341" y="617"/>
                    <a:pt x="4276" y="1199"/>
                    <a:pt x="3247" y="1763"/>
                  </a:cubicBezTo>
                  <a:cubicBezTo>
                    <a:pt x="2218" y="2325"/>
                    <a:pt x="1153" y="2910"/>
                    <a:pt x="88" y="3511"/>
                  </a:cubicBezTo>
                  <a:cubicBezTo>
                    <a:pt x="24" y="3549"/>
                    <a:pt x="1" y="3627"/>
                    <a:pt x="38" y="3691"/>
                  </a:cubicBezTo>
                  <a:cubicBezTo>
                    <a:pt x="63" y="3734"/>
                    <a:pt x="106" y="3759"/>
                    <a:pt x="153" y="3759"/>
                  </a:cubicBezTo>
                  <a:cubicBezTo>
                    <a:pt x="173" y="3759"/>
                    <a:pt x="196" y="3755"/>
                    <a:pt x="220" y="3740"/>
                  </a:cubicBezTo>
                  <a:cubicBezTo>
                    <a:pt x="1280" y="3139"/>
                    <a:pt x="2346" y="2557"/>
                    <a:pt x="3376" y="1994"/>
                  </a:cubicBezTo>
                  <a:cubicBezTo>
                    <a:pt x="4405" y="1430"/>
                    <a:pt x="5471" y="848"/>
                    <a:pt x="6532" y="247"/>
                  </a:cubicBezTo>
                  <a:cubicBezTo>
                    <a:pt x="6596" y="209"/>
                    <a:pt x="6619" y="129"/>
                    <a:pt x="6582" y="67"/>
                  </a:cubicBezTo>
                  <a:cubicBezTo>
                    <a:pt x="6558" y="24"/>
                    <a:pt x="6514" y="0"/>
                    <a:pt x="64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8160675" y="4264663"/>
              <a:ext cx="165400" cy="94075"/>
            </a:xfrm>
            <a:custGeom>
              <a:avLst/>
              <a:gdLst/>
              <a:ahLst/>
              <a:cxnLst/>
              <a:rect l="l" t="t" r="r" b="b"/>
              <a:pathLst>
                <a:path w="6616" h="3763" extrusionOk="0">
                  <a:moveTo>
                    <a:pt x="6466" y="0"/>
                  </a:moveTo>
                  <a:cubicBezTo>
                    <a:pt x="6443" y="0"/>
                    <a:pt x="6420" y="6"/>
                    <a:pt x="6399" y="18"/>
                  </a:cubicBezTo>
                  <a:cubicBezTo>
                    <a:pt x="5339" y="620"/>
                    <a:pt x="4274" y="1201"/>
                    <a:pt x="3245" y="1765"/>
                  </a:cubicBezTo>
                  <a:cubicBezTo>
                    <a:pt x="2214" y="2329"/>
                    <a:pt x="1149" y="2912"/>
                    <a:pt x="86" y="3515"/>
                  </a:cubicBezTo>
                  <a:cubicBezTo>
                    <a:pt x="23" y="3551"/>
                    <a:pt x="0" y="3632"/>
                    <a:pt x="38" y="3695"/>
                  </a:cubicBezTo>
                  <a:cubicBezTo>
                    <a:pt x="63" y="3738"/>
                    <a:pt x="105" y="3763"/>
                    <a:pt x="153" y="3763"/>
                  </a:cubicBezTo>
                  <a:cubicBezTo>
                    <a:pt x="174" y="3763"/>
                    <a:pt x="197" y="3756"/>
                    <a:pt x="217" y="3745"/>
                  </a:cubicBezTo>
                  <a:cubicBezTo>
                    <a:pt x="1279" y="3142"/>
                    <a:pt x="2344" y="2560"/>
                    <a:pt x="3371" y="1996"/>
                  </a:cubicBezTo>
                  <a:cubicBezTo>
                    <a:pt x="4402" y="1432"/>
                    <a:pt x="5467" y="849"/>
                    <a:pt x="6530" y="248"/>
                  </a:cubicBezTo>
                  <a:cubicBezTo>
                    <a:pt x="6594" y="210"/>
                    <a:pt x="6616" y="131"/>
                    <a:pt x="6580" y="67"/>
                  </a:cubicBezTo>
                  <a:cubicBezTo>
                    <a:pt x="6556" y="25"/>
                    <a:pt x="6512" y="0"/>
                    <a:pt x="64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8181125" y="4306013"/>
              <a:ext cx="165400" cy="94050"/>
            </a:xfrm>
            <a:custGeom>
              <a:avLst/>
              <a:gdLst/>
              <a:ahLst/>
              <a:cxnLst/>
              <a:rect l="l" t="t" r="r" b="b"/>
              <a:pathLst>
                <a:path w="6616" h="3762" extrusionOk="0">
                  <a:moveTo>
                    <a:pt x="6465" y="0"/>
                  </a:moveTo>
                  <a:cubicBezTo>
                    <a:pt x="6443" y="0"/>
                    <a:pt x="6420" y="6"/>
                    <a:pt x="6399" y="18"/>
                  </a:cubicBezTo>
                  <a:cubicBezTo>
                    <a:pt x="5337" y="619"/>
                    <a:pt x="4272" y="1201"/>
                    <a:pt x="3245" y="1764"/>
                  </a:cubicBezTo>
                  <a:cubicBezTo>
                    <a:pt x="2214" y="2328"/>
                    <a:pt x="1149" y="2912"/>
                    <a:pt x="85" y="3513"/>
                  </a:cubicBezTo>
                  <a:cubicBezTo>
                    <a:pt x="23" y="3551"/>
                    <a:pt x="0" y="3629"/>
                    <a:pt x="36" y="3693"/>
                  </a:cubicBezTo>
                  <a:cubicBezTo>
                    <a:pt x="61" y="3737"/>
                    <a:pt x="105" y="3762"/>
                    <a:pt x="151" y="3762"/>
                  </a:cubicBezTo>
                  <a:cubicBezTo>
                    <a:pt x="174" y="3762"/>
                    <a:pt x="197" y="3755"/>
                    <a:pt x="216" y="3742"/>
                  </a:cubicBezTo>
                  <a:cubicBezTo>
                    <a:pt x="1278" y="3141"/>
                    <a:pt x="2343" y="2559"/>
                    <a:pt x="3371" y="1996"/>
                  </a:cubicBezTo>
                  <a:cubicBezTo>
                    <a:pt x="4401" y="1432"/>
                    <a:pt x="5467" y="848"/>
                    <a:pt x="6530" y="247"/>
                  </a:cubicBezTo>
                  <a:cubicBezTo>
                    <a:pt x="6594" y="209"/>
                    <a:pt x="6615" y="129"/>
                    <a:pt x="6579" y="65"/>
                  </a:cubicBezTo>
                  <a:cubicBezTo>
                    <a:pt x="6554" y="23"/>
                    <a:pt x="6510" y="0"/>
                    <a:pt x="64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8207200" y="4343338"/>
              <a:ext cx="165450" cy="94025"/>
            </a:xfrm>
            <a:custGeom>
              <a:avLst/>
              <a:gdLst/>
              <a:ahLst/>
              <a:cxnLst/>
              <a:rect l="l" t="t" r="r" b="b"/>
              <a:pathLst>
                <a:path w="6618" h="3761" extrusionOk="0">
                  <a:moveTo>
                    <a:pt x="6466" y="1"/>
                  </a:moveTo>
                  <a:cubicBezTo>
                    <a:pt x="6444" y="1"/>
                    <a:pt x="6421" y="6"/>
                    <a:pt x="6400" y="18"/>
                  </a:cubicBezTo>
                  <a:cubicBezTo>
                    <a:pt x="5340" y="619"/>
                    <a:pt x="4274" y="1201"/>
                    <a:pt x="3244" y="1764"/>
                  </a:cubicBezTo>
                  <a:cubicBezTo>
                    <a:pt x="2216" y="2328"/>
                    <a:pt x="1151" y="2910"/>
                    <a:pt x="88" y="3511"/>
                  </a:cubicBezTo>
                  <a:cubicBezTo>
                    <a:pt x="24" y="3549"/>
                    <a:pt x="1" y="3629"/>
                    <a:pt x="39" y="3691"/>
                  </a:cubicBezTo>
                  <a:cubicBezTo>
                    <a:pt x="63" y="3736"/>
                    <a:pt x="106" y="3760"/>
                    <a:pt x="153" y="3760"/>
                  </a:cubicBezTo>
                  <a:cubicBezTo>
                    <a:pt x="176" y="3760"/>
                    <a:pt x="198" y="3754"/>
                    <a:pt x="217" y="3740"/>
                  </a:cubicBezTo>
                  <a:cubicBezTo>
                    <a:pt x="1277" y="3141"/>
                    <a:pt x="2342" y="2559"/>
                    <a:pt x="3372" y="1995"/>
                  </a:cubicBezTo>
                  <a:cubicBezTo>
                    <a:pt x="4401" y="1432"/>
                    <a:pt x="5466" y="848"/>
                    <a:pt x="6531" y="247"/>
                  </a:cubicBezTo>
                  <a:cubicBezTo>
                    <a:pt x="6595" y="209"/>
                    <a:pt x="6618" y="129"/>
                    <a:pt x="6580" y="67"/>
                  </a:cubicBezTo>
                  <a:cubicBezTo>
                    <a:pt x="6557" y="24"/>
                    <a:pt x="6512" y="1"/>
                    <a:pt x="64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8229325" y="4380538"/>
              <a:ext cx="165450" cy="94025"/>
            </a:xfrm>
            <a:custGeom>
              <a:avLst/>
              <a:gdLst/>
              <a:ahLst/>
              <a:cxnLst/>
              <a:rect l="l" t="t" r="r" b="b"/>
              <a:pathLst>
                <a:path w="6618" h="3761" extrusionOk="0">
                  <a:moveTo>
                    <a:pt x="6465" y="1"/>
                  </a:moveTo>
                  <a:cubicBezTo>
                    <a:pt x="6443" y="1"/>
                    <a:pt x="6420" y="6"/>
                    <a:pt x="6400" y="17"/>
                  </a:cubicBezTo>
                  <a:cubicBezTo>
                    <a:pt x="5339" y="620"/>
                    <a:pt x="4274" y="1202"/>
                    <a:pt x="3244" y="1766"/>
                  </a:cubicBezTo>
                  <a:cubicBezTo>
                    <a:pt x="2215" y="2328"/>
                    <a:pt x="1149" y="2911"/>
                    <a:pt x="88" y="3513"/>
                  </a:cubicBezTo>
                  <a:cubicBezTo>
                    <a:pt x="24" y="3550"/>
                    <a:pt x="1" y="3629"/>
                    <a:pt x="38" y="3693"/>
                  </a:cubicBezTo>
                  <a:cubicBezTo>
                    <a:pt x="63" y="3735"/>
                    <a:pt x="106" y="3760"/>
                    <a:pt x="153" y="3760"/>
                  </a:cubicBezTo>
                  <a:cubicBezTo>
                    <a:pt x="176" y="3760"/>
                    <a:pt x="197" y="3757"/>
                    <a:pt x="217" y="3742"/>
                  </a:cubicBezTo>
                  <a:cubicBezTo>
                    <a:pt x="1277" y="3142"/>
                    <a:pt x="2342" y="2561"/>
                    <a:pt x="3371" y="1997"/>
                  </a:cubicBezTo>
                  <a:cubicBezTo>
                    <a:pt x="4400" y="1433"/>
                    <a:pt x="5466" y="850"/>
                    <a:pt x="6531" y="247"/>
                  </a:cubicBezTo>
                  <a:cubicBezTo>
                    <a:pt x="6595" y="211"/>
                    <a:pt x="6618" y="130"/>
                    <a:pt x="6580" y="67"/>
                  </a:cubicBezTo>
                  <a:cubicBezTo>
                    <a:pt x="6557" y="24"/>
                    <a:pt x="6511" y="1"/>
                    <a:pt x="64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8253375" y="4419963"/>
              <a:ext cx="165400" cy="94000"/>
            </a:xfrm>
            <a:custGeom>
              <a:avLst/>
              <a:gdLst/>
              <a:ahLst/>
              <a:cxnLst/>
              <a:rect l="l" t="t" r="r" b="b"/>
              <a:pathLst>
                <a:path w="6616" h="3760" extrusionOk="0">
                  <a:moveTo>
                    <a:pt x="6465" y="0"/>
                  </a:moveTo>
                  <a:cubicBezTo>
                    <a:pt x="6442" y="0"/>
                    <a:pt x="6420" y="5"/>
                    <a:pt x="6400" y="17"/>
                  </a:cubicBezTo>
                  <a:cubicBezTo>
                    <a:pt x="5338" y="618"/>
                    <a:pt x="4273" y="1200"/>
                    <a:pt x="3242" y="1764"/>
                  </a:cubicBezTo>
                  <a:cubicBezTo>
                    <a:pt x="2214" y="2327"/>
                    <a:pt x="1149" y="2909"/>
                    <a:pt x="86" y="3510"/>
                  </a:cubicBezTo>
                  <a:cubicBezTo>
                    <a:pt x="22" y="3548"/>
                    <a:pt x="1" y="3628"/>
                    <a:pt x="37" y="3691"/>
                  </a:cubicBezTo>
                  <a:cubicBezTo>
                    <a:pt x="61" y="3735"/>
                    <a:pt x="104" y="3759"/>
                    <a:pt x="151" y="3759"/>
                  </a:cubicBezTo>
                  <a:cubicBezTo>
                    <a:pt x="174" y="3759"/>
                    <a:pt x="194" y="3753"/>
                    <a:pt x="215" y="3740"/>
                  </a:cubicBezTo>
                  <a:cubicBezTo>
                    <a:pt x="1275" y="3140"/>
                    <a:pt x="2341" y="2558"/>
                    <a:pt x="3370" y="1995"/>
                  </a:cubicBezTo>
                  <a:cubicBezTo>
                    <a:pt x="4400" y="1433"/>
                    <a:pt x="5465" y="848"/>
                    <a:pt x="6531" y="246"/>
                  </a:cubicBezTo>
                  <a:cubicBezTo>
                    <a:pt x="6593" y="208"/>
                    <a:pt x="6616" y="130"/>
                    <a:pt x="6578" y="66"/>
                  </a:cubicBezTo>
                  <a:cubicBezTo>
                    <a:pt x="6555" y="23"/>
                    <a:pt x="6510" y="0"/>
                    <a:pt x="64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8131800" y="4274638"/>
              <a:ext cx="147700" cy="244650"/>
            </a:xfrm>
            <a:custGeom>
              <a:avLst/>
              <a:gdLst/>
              <a:ahLst/>
              <a:cxnLst/>
              <a:rect l="l" t="t" r="r" b="b"/>
              <a:pathLst>
                <a:path w="5908" h="9786" extrusionOk="0">
                  <a:moveTo>
                    <a:pt x="152" y="0"/>
                  </a:moveTo>
                  <a:cubicBezTo>
                    <a:pt x="129" y="0"/>
                    <a:pt x="105" y="6"/>
                    <a:pt x="84" y="19"/>
                  </a:cubicBezTo>
                  <a:cubicBezTo>
                    <a:pt x="21" y="57"/>
                    <a:pt x="0" y="137"/>
                    <a:pt x="38" y="201"/>
                  </a:cubicBezTo>
                  <a:lnTo>
                    <a:pt x="5642" y="9718"/>
                  </a:lnTo>
                  <a:cubicBezTo>
                    <a:pt x="5667" y="9762"/>
                    <a:pt x="5711" y="9785"/>
                    <a:pt x="5757" y="9785"/>
                  </a:cubicBezTo>
                  <a:cubicBezTo>
                    <a:pt x="5778" y="9785"/>
                    <a:pt x="5803" y="9779"/>
                    <a:pt x="5824" y="9764"/>
                  </a:cubicBezTo>
                  <a:cubicBezTo>
                    <a:pt x="5886" y="9728"/>
                    <a:pt x="5907" y="9648"/>
                    <a:pt x="5870" y="9584"/>
                  </a:cubicBezTo>
                  <a:lnTo>
                    <a:pt x="266" y="65"/>
                  </a:lnTo>
                  <a:cubicBezTo>
                    <a:pt x="241" y="24"/>
                    <a:pt x="197" y="0"/>
                    <a:pt x="1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7984300" y="3230313"/>
              <a:ext cx="11700" cy="11700"/>
            </a:xfrm>
            <a:custGeom>
              <a:avLst/>
              <a:gdLst/>
              <a:ahLst/>
              <a:cxnLst/>
              <a:rect l="l" t="t" r="r" b="b"/>
              <a:pathLst>
                <a:path w="468" h="468" extrusionOk="0">
                  <a:moveTo>
                    <a:pt x="235" y="0"/>
                  </a:moveTo>
                  <a:cubicBezTo>
                    <a:pt x="106" y="0"/>
                    <a:pt x="1" y="105"/>
                    <a:pt x="1" y="233"/>
                  </a:cubicBezTo>
                  <a:cubicBezTo>
                    <a:pt x="1" y="362"/>
                    <a:pt x="106" y="467"/>
                    <a:pt x="235" y="467"/>
                  </a:cubicBezTo>
                  <a:cubicBezTo>
                    <a:pt x="363" y="467"/>
                    <a:pt x="468" y="362"/>
                    <a:pt x="468" y="233"/>
                  </a:cubicBezTo>
                  <a:cubicBezTo>
                    <a:pt x="468" y="105"/>
                    <a:pt x="363" y="0"/>
                    <a:pt x="2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8325775" y="3864513"/>
              <a:ext cx="11700" cy="11700"/>
            </a:xfrm>
            <a:custGeom>
              <a:avLst/>
              <a:gdLst/>
              <a:ahLst/>
              <a:cxnLst/>
              <a:rect l="l" t="t" r="r" b="b"/>
              <a:pathLst>
                <a:path w="468" h="468" extrusionOk="0">
                  <a:moveTo>
                    <a:pt x="234" y="0"/>
                  </a:moveTo>
                  <a:cubicBezTo>
                    <a:pt x="105" y="0"/>
                    <a:pt x="0" y="105"/>
                    <a:pt x="0" y="233"/>
                  </a:cubicBezTo>
                  <a:cubicBezTo>
                    <a:pt x="0" y="362"/>
                    <a:pt x="105" y="467"/>
                    <a:pt x="234" y="467"/>
                  </a:cubicBezTo>
                  <a:cubicBezTo>
                    <a:pt x="362" y="467"/>
                    <a:pt x="467" y="362"/>
                    <a:pt x="467" y="233"/>
                  </a:cubicBezTo>
                  <a:cubicBezTo>
                    <a:pt x="467" y="105"/>
                    <a:pt x="362" y="0"/>
                    <a:pt x="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7676050" y="3210313"/>
              <a:ext cx="11700" cy="11700"/>
            </a:xfrm>
            <a:custGeom>
              <a:avLst/>
              <a:gdLst/>
              <a:ahLst/>
              <a:cxnLst/>
              <a:rect l="l" t="t" r="r" b="b"/>
              <a:pathLst>
                <a:path w="468" h="468" extrusionOk="0">
                  <a:moveTo>
                    <a:pt x="235" y="1"/>
                  </a:moveTo>
                  <a:cubicBezTo>
                    <a:pt x="105" y="1"/>
                    <a:pt x="0" y="106"/>
                    <a:pt x="0" y="235"/>
                  </a:cubicBezTo>
                  <a:cubicBezTo>
                    <a:pt x="0" y="363"/>
                    <a:pt x="105" y="468"/>
                    <a:pt x="235" y="468"/>
                  </a:cubicBezTo>
                  <a:cubicBezTo>
                    <a:pt x="362" y="468"/>
                    <a:pt x="467" y="363"/>
                    <a:pt x="467" y="235"/>
                  </a:cubicBezTo>
                  <a:cubicBezTo>
                    <a:pt x="467" y="106"/>
                    <a:pt x="362" y="1"/>
                    <a:pt x="2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7901975" y="2687388"/>
              <a:ext cx="11700" cy="11700"/>
            </a:xfrm>
            <a:custGeom>
              <a:avLst/>
              <a:gdLst/>
              <a:ahLst/>
              <a:cxnLst/>
              <a:rect l="l" t="t" r="r" b="b"/>
              <a:pathLst>
                <a:path w="468" h="468" extrusionOk="0">
                  <a:moveTo>
                    <a:pt x="233" y="0"/>
                  </a:moveTo>
                  <a:cubicBezTo>
                    <a:pt x="105" y="0"/>
                    <a:pt x="0" y="105"/>
                    <a:pt x="0" y="235"/>
                  </a:cubicBezTo>
                  <a:cubicBezTo>
                    <a:pt x="0" y="363"/>
                    <a:pt x="105" y="467"/>
                    <a:pt x="233" y="467"/>
                  </a:cubicBezTo>
                  <a:cubicBezTo>
                    <a:pt x="362" y="467"/>
                    <a:pt x="467" y="363"/>
                    <a:pt x="467" y="235"/>
                  </a:cubicBezTo>
                  <a:cubicBezTo>
                    <a:pt x="467" y="105"/>
                    <a:pt x="362" y="0"/>
                    <a:pt x="2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 name="Google Shape;366;p3"/>
          <p:cNvGrpSpPr/>
          <p:nvPr/>
        </p:nvGrpSpPr>
        <p:grpSpPr>
          <a:xfrm flipH="1">
            <a:off x="2882148" y="-306715"/>
            <a:ext cx="538518" cy="758277"/>
            <a:chOff x="3314575" y="1081200"/>
            <a:chExt cx="158425" cy="223075"/>
          </a:xfrm>
        </p:grpSpPr>
        <p:sp>
          <p:nvSpPr>
            <p:cNvPr id="367" name="Google Shape;367;p3"/>
            <p:cNvSpPr/>
            <p:nvPr/>
          </p:nvSpPr>
          <p:spPr>
            <a:xfrm>
              <a:off x="3314575" y="1282725"/>
              <a:ext cx="17150" cy="21550"/>
            </a:xfrm>
            <a:custGeom>
              <a:avLst/>
              <a:gdLst/>
              <a:ahLst/>
              <a:cxnLst/>
              <a:rect l="l" t="t" r="r" b="b"/>
              <a:pathLst>
                <a:path w="686" h="862" fill="none" extrusionOk="0">
                  <a:moveTo>
                    <a:pt x="95" y="1"/>
                  </a:moveTo>
                  <a:lnTo>
                    <a:pt x="1" y="861"/>
                  </a:lnTo>
                  <a:lnTo>
                    <a:pt x="686" y="416"/>
                  </a:ln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 name="Google Shape;368;p3"/>
            <p:cNvGrpSpPr/>
            <p:nvPr/>
          </p:nvGrpSpPr>
          <p:grpSpPr>
            <a:xfrm>
              <a:off x="3314575" y="1081200"/>
              <a:ext cx="158425" cy="223075"/>
              <a:chOff x="3314575" y="1081200"/>
              <a:chExt cx="158425" cy="223075"/>
            </a:xfrm>
          </p:grpSpPr>
          <p:sp>
            <p:nvSpPr>
              <p:cNvPr id="369" name="Google Shape;369;p3"/>
              <p:cNvSpPr/>
              <p:nvPr/>
            </p:nvSpPr>
            <p:spPr>
              <a:xfrm>
                <a:off x="3314575" y="1247425"/>
                <a:ext cx="45900" cy="56850"/>
              </a:xfrm>
              <a:custGeom>
                <a:avLst/>
                <a:gdLst/>
                <a:ahLst/>
                <a:cxnLst/>
                <a:rect l="l" t="t" r="r" b="b"/>
                <a:pathLst>
                  <a:path w="1836" h="2274" fill="none" extrusionOk="0">
                    <a:moveTo>
                      <a:pt x="253" y="1"/>
                    </a:moveTo>
                    <a:lnTo>
                      <a:pt x="95" y="1413"/>
                    </a:lnTo>
                    <a:lnTo>
                      <a:pt x="1" y="2273"/>
                    </a:lnTo>
                    <a:lnTo>
                      <a:pt x="686" y="1828"/>
                    </a:lnTo>
                    <a:lnTo>
                      <a:pt x="1835" y="107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3320900" y="1113075"/>
                <a:ext cx="129200" cy="161325"/>
              </a:xfrm>
              <a:custGeom>
                <a:avLst/>
                <a:gdLst/>
                <a:ahLst/>
                <a:cxnLst/>
                <a:rect l="l" t="t" r="r" b="b"/>
                <a:pathLst>
                  <a:path w="5168" h="6453" fill="none" extrusionOk="0">
                    <a:moveTo>
                      <a:pt x="5167" y="1079"/>
                    </a:moveTo>
                    <a:lnTo>
                      <a:pt x="1582" y="6452"/>
                    </a:lnTo>
                    <a:lnTo>
                      <a:pt x="511" y="6379"/>
                    </a:lnTo>
                    <a:lnTo>
                      <a:pt x="0" y="5375"/>
                    </a:lnTo>
                    <a:lnTo>
                      <a:pt x="3585" y="0"/>
                    </a:ln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3410175" y="1081200"/>
                <a:ext cx="62825" cy="59625"/>
              </a:xfrm>
              <a:custGeom>
                <a:avLst/>
                <a:gdLst/>
                <a:ahLst/>
                <a:cxnLst/>
                <a:rect l="l" t="t" r="r" b="b"/>
                <a:pathLst>
                  <a:path w="2513" h="2385" fill="none" extrusionOk="0">
                    <a:moveTo>
                      <a:pt x="1584" y="2384"/>
                    </a:moveTo>
                    <a:cubicBezTo>
                      <a:pt x="1584" y="2384"/>
                      <a:pt x="2513" y="1446"/>
                      <a:pt x="1614" y="764"/>
                    </a:cubicBezTo>
                    <a:cubicBezTo>
                      <a:pt x="606" y="1"/>
                      <a:pt x="0" y="1306"/>
                      <a:pt x="0" y="1306"/>
                    </a:cubicBez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3396575" y="1121750"/>
                <a:ext cx="50875" cy="34700"/>
              </a:xfrm>
              <a:custGeom>
                <a:avLst/>
                <a:gdLst/>
                <a:ahLst/>
                <a:cxnLst/>
                <a:rect l="l" t="t" r="r" b="b"/>
                <a:pathLst>
                  <a:path w="2035" h="1388" fill="none" extrusionOk="0">
                    <a:moveTo>
                      <a:pt x="0" y="0"/>
                    </a:moveTo>
                    <a:lnTo>
                      <a:pt x="2034" y="1387"/>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3404575" y="1110000"/>
                <a:ext cx="50875" cy="34675"/>
              </a:xfrm>
              <a:custGeom>
                <a:avLst/>
                <a:gdLst/>
                <a:ahLst/>
                <a:cxnLst/>
                <a:rect l="l" t="t" r="r" b="b"/>
                <a:pathLst>
                  <a:path w="2035" h="1387" fill="none" extrusionOk="0">
                    <a:moveTo>
                      <a:pt x="1" y="1"/>
                    </a:moveTo>
                    <a:lnTo>
                      <a:pt x="2035" y="1386"/>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3333675" y="1140000"/>
                <a:ext cx="88400" cy="132575"/>
              </a:xfrm>
              <a:custGeom>
                <a:avLst/>
                <a:gdLst/>
                <a:ahLst/>
                <a:cxnLst/>
                <a:rect l="l" t="t" r="r" b="b"/>
                <a:pathLst>
                  <a:path w="3536" h="5303" fill="none" extrusionOk="0">
                    <a:moveTo>
                      <a:pt x="0" y="5302"/>
                    </a:moveTo>
                    <a:lnTo>
                      <a:pt x="3536" y="1"/>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5" name="Google Shape;375;p3"/>
          <p:cNvGrpSpPr/>
          <p:nvPr/>
        </p:nvGrpSpPr>
        <p:grpSpPr>
          <a:xfrm flipH="1">
            <a:off x="-439310" y="128992"/>
            <a:ext cx="1100323" cy="989658"/>
            <a:chOff x="2394925" y="800575"/>
            <a:chExt cx="461100" cy="414725"/>
          </a:xfrm>
        </p:grpSpPr>
        <p:sp>
          <p:nvSpPr>
            <p:cNvPr id="376" name="Google Shape;376;p3"/>
            <p:cNvSpPr/>
            <p:nvPr/>
          </p:nvSpPr>
          <p:spPr>
            <a:xfrm>
              <a:off x="2411250" y="807350"/>
              <a:ext cx="437875" cy="367250"/>
            </a:xfrm>
            <a:custGeom>
              <a:avLst/>
              <a:gdLst/>
              <a:ahLst/>
              <a:cxnLst/>
              <a:rect l="l" t="t" r="r" b="b"/>
              <a:pathLst>
                <a:path w="17515" h="14690" fill="none" extrusionOk="0">
                  <a:moveTo>
                    <a:pt x="5067" y="10455"/>
                  </a:moveTo>
                  <a:lnTo>
                    <a:pt x="561" y="6866"/>
                  </a:lnTo>
                  <a:cubicBezTo>
                    <a:pt x="561" y="6866"/>
                    <a:pt x="1" y="6600"/>
                    <a:pt x="761" y="5881"/>
                  </a:cubicBezTo>
                  <a:cubicBezTo>
                    <a:pt x="1519" y="5160"/>
                    <a:pt x="6866" y="36"/>
                    <a:pt x="6866" y="36"/>
                  </a:cubicBezTo>
                  <a:cubicBezTo>
                    <a:pt x="6866" y="36"/>
                    <a:pt x="7793" y="0"/>
                    <a:pt x="10165" y="1792"/>
                  </a:cubicBezTo>
                  <a:cubicBezTo>
                    <a:pt x="11802" y="3028"/>
                    <a:pt x="11938" y="3966"/>
                    <a:pt x="11938" y="3966"/>
                  </a:cubicBezTo>
                  <a:cubicBezTo>
                    <a:pt x="11938" y="3966"/>
                    <a:pt x="13243" y="4151"/>
                    <a:pt x="14821" y="5380"/>
                  </a:cubicBezTo>
                  <a:cubicBezTo>
                    <a:pt x="16398" y="6608"/>
                    <a:pt x="17515" y="7929"/>
                    <a:pt x="17477" y="8140"/>
                  </a:cubicBezTo>
                  <a:cubicBezTo>
                    <a:pt x="17439" y="8352"/>
                    <a:pt x="10973" y="14690"/>
                    <a:pt x="10973" y="14690"/>
                  </a:cubicBez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2534425" y="1010800"/>
              <a:ext cx="313800" cy="184400"/>
            </a:xfrm>
            <a:custGeom>
              <a:avLst/>
              <a:gdLst/>
              <a:ahLst/>
              <a:cxnLst/>
              <a:rect l="l" t="t" r="r" b="b"/>
              <a:pathLst>
                <a:path w="12552" h="7376" fill="none" extrusionOk="0">
                  <a:moveTo>
                    <a:pt x="12551" y="0"/>
                  </a:moveTo>
                  <a:cubicBezTo>
                    <a:pt x="12513" y="211"/>
                    <a:pt x="6074" y="6523"/>
                    <a:pt x="6074" y="6523"/>
                  </a:cubicBezTo>
                  <a:lnTo>
                    <a:pt x="143" y="2317"/>
                  </a:lnTo>
                  <a:cubicBezTo>
                    <a:pt x="143" y="2317"/>
                    <a:pt x="0" y="2924"/>
                    <a:pt x="95" y="3116"/>
                  </a:cubicBezTo>
                  <a:cubicBezTo>
                    <a:pt x="191" y="3306"/>
                    <a:pt x="5905" y="7376"/>
                    <a:pt x="5905" y="7376"/>
                  </a:cubicBezTo>
                  <a:lnTo>
                    <a:pt x="12455" y="1075"/>
                  </a:ln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2394925" y="800575"/>
              <a:ext cx="461100" cy="414725"/>
            </a:xfrm>
            <a:custGeom>
              <a:avLst/>
              <a:gdLst/>
              <a:ahLst/>
              <a:cxnLst/>
              <a:rect l="l" t="t" r="r" b="b"/>
              <a:pathLst>
                <a:path w="18444" h="16589" fill="none" extrusionOk="0">
                  <a:moveTo>
                    <a:pt x="5675" y="11525"/>
                  </a:moveTo>
                  <a:cubicBezTo>
                    <a:pt x="5771" y="11715"/>
                    <a:pt x="11485" y="15785"/>
                    <a:pt x="11485" y="15785"/>
                  </a:cubicBezTo>
                  <a:lnTo>
                    <a:pt x="18035" y="9484"/>
                  </a:lnTo>
                  <a:cubicBezTo>
                    <a:pt x="18035" y="9484"/>
                    <a:pt x="18444" y="9804"/>
                    <a:pt x="17977" y="10351"/>
                  </a:cubicBezTo>
                  <a:cubicBezTo>
                    <a:pt x="17510" y="10898"/>
                    <a:pt x="11559" y="16589"/>
                    <a:pt x="11559" y="16589"/>
                  </a:cubicBezTo>
                  <a:lnTo>
                    <a:pt x="5484" y="12099"/>
                  </a:lnTo>
                  <a:cubicBezTo>
                    <a:pt x="5484" y="12099"/>
                    <a:pt x="4994" y="11906"/>
                    <a:pt x="5036" y="11512"/>
                  </a:cubicBezTo>
                  <a:cubicBezTo>
                    <a:pt x="5079" y="11116"/>
                    <a:pt x="4941" y="10927"/>
                    <a:pt x="4941" y="10927"/>
                  </a:cubicBezTo>
                  <a:cubicBezTo>
                    <a:pt x="4941" y="10927"/>
                    <a:pt x="900" y="7841"/>
                    <a:pt x="566" y="7494"/>
                  </a:cubicBezTo>
                  <a:cubicBezTo>
                    <a:pt x="231" y="7149"/>
                    <a:pt x="0" y="6851"/>
                    <a:pt x="574" y="6168"/>
                  </a:cubicBezTo>
                  <a:cubicBezTo>
                    <a:pt x="1149" y="5484"/>
                    <a:pt x="6456" y="403"/>
                    <a:pt x="6456" y="403"/>
                  </a:cubicBezTo>
                  <a:cubicBezTo>
                    <a:pt x="6456" y="403"/>
                    <a:pt x="6875" y="0"/>
                    <a:pt x="7389" y="409"/>
                  </a:cubicBez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a:off x="2537925" y="913850"/>
              <a:ext cx="161000" cy="154900"/>
            </a:xfrm>
            <a:custGeom>
              <a:avLst/>
              <a:gdLst/>
              <a:ahLst/>
              <a:cxnLst/>
              <a:rect l="l" t="t" r="r" b="b"/>
              <a:pathLst>
                <a:path w="6440" h="6196" fill="none" extrusionOk="0">
                  <a:moveTo>
                    <a:pt x="0" y="6195"/>
                  </a:moveTo>
                  <a:lnTo>
                    <a:pt x="6440" y="0"/>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2597775" y="900075"/>
              <a:ext cx="139825" cy="137600"/>
            </a:xfrm>
            <a:custGeom>
              <a:avLst/>
              <a:gdLst/>
              <a:ahLst/>
              <a:cxnLst/>
              <a:rect l="l" t="t" r="r" b="b"/>
              <a:pathLst>
                <a:path w="5593" h="5504" extrusionOk="0">
                  <a:moveTo>
                    <a:pt x="4939" y="0"/>
                  </a:moveTo>
                  <a:cubicBezTo>
                    <a:pt x="4784" y="0"/>
                    <a:pt x="4651" y="89"/>
                    <a:pt x="4599" y="120"/>
                  </a:cubicBezTo>
                  <a:cubicBezTo>
                    <a:pt x="4506" y="175"/>
                    <a:pt x="4754" y="425"/>
                    <a:pt x="4754" y="425"/>
                  </a:cubicBezTo>
                  <a:cubicBezTo>
                    <a:pt x="4754" y="425"/>
                    <a:pt x="605" y="4453"/>
                    <a:pt x="303" y="4808"/>
                  </a:cubicBezTo>
                  <a:cubicBezTo>
                    <a:pt x="0" y="5162"/>
                    <a:pt x="111" y="5349"/>
                    <a:pt x="505" y="5503"/>
                  </a:cubicBezTo>
                  <a:cubicBezTo>
                    <a:pt x="505" y="5503"/>
                    <a:pt x="4628" y="1532"/>
                    <a:pt x="4850" y="1205"/>
                  </a:cubicBezTo>
                  <a:cubicBezTo>
                    <a:pt x="5072" y="878"/>
                    <a:pt x="5593" y="626"/>
                    <a:pt x="5315" y="227"/>
                  </a:cubicBezTo>
                  <a:cubicBezTo>
                    <a:pt x="5194" y="53"/>
                    <a:pt x="5060" y="0"/>
                    <a:pt x="4939" y="0"/>
                  </a:cubicBez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2587475" y="833825"/>
              <a:ext cx="96500" cy="70250"/>
            </a:xfrm>
            <a:custGeom>
              <a:avLst/>
              <a:gdLst/>
              <a:ahLst/>
              <a:cxnLst/>
              <a:rect l="l" t="t" r="r" b="b"/>
              <a:pathLst>
                <a:path w="3860" h="2810" fill="none" extrusionOk="0">
                  <a:moveTo>
                    <a:pt x="1" y="0"/>
                  </a:moveTo>
                  <a:lnTo>
                    <a:pt x="3860" y="2809"/>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2570250" y="850175"/>
              <a:ext cx="96475" cy="70250"/>
            </a:xfrm>
            <a:custGeom>
              <a:avLst/>
              <a:gdLst/>
              <a:ahLst/>
              <a:cxnLst/>
              <a:rect l="l" t="t" r="r" b="b"/>
              <a:pathLst>
                <a:path w="3859" h="2810" fill="none" extrusionOk="0">
                  <a:moveTo>
                    <a:pt x="1" y="1"/>
                  </a:moveTo>
                  <a:lnTo>
                    <a:pt x="3858" y="2810"/>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2551800" y="866175"/>
              <a:ext cx="96500" cy="70225"/>
            </a:xfrm>
            <a:custGeom>
              <a:avLst/>
              <a:gdLst/>
              <a:ahLst/>
              <a:cxnLst/>
              <a:rect l="l" t="t" r="r" b="b"/>
              <a:pathLst>
                <a:path w="3860" h="2809" fill="none" extrusionOk="0">
                  <a:moveTo>
                    <a:pt x="1" y="1"/>
                  </a:moveTo>
                  <a:lnTo>
                    <a:pt x="3859" y="280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2535925" y="881950"/>
              <a:ext cx="96450" cy="70225"/>
            </a:xfrm>
            <a:custGeom>
              <a:avLst/>
              <a:gdLst/>
              <a:ahLst/>
              <a:cxnLst/>
              <a:rect l="l" t="t" r="r" b="b"/>
              <a:pathLst>
                <a:path w="3858" h="2809" fill="none" extrusionOk="0">
                  <a:moveTo>
                    <a:pt x="1" y="1"/>
                  </a:moveTo>
                  <a:lnTo>
                    <a:pt x="3857" y="280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
            <p:cNvSpPr/>
            <p:nvPr/>
          </p:nvSpPr>
          <p:spPr>
            <a:xfrm>
              <a:off x="2520350" y="901700"/>
              <a:ext cx="96425" cy="70225"/>
            </a:xfrm>
            <a:custGeom>
              <a:avLst/>
              <a:gdLst/>
              <a:ahLst/>
              <a:cxnLst/>
              <a:rect l="l" t="t" r="r" b="b"/>
              <a:pathLst>
                <a:path w="3857" h="2809" fill="none" extrusionOk="0">
                  <a:moveTo>
                    <a:pt x="1" y="1"/>
                  </a:moveTo>
                  <a:lnTo>
                    <a:pt x="3857" y="280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
            <p:cNvSpPr/>
            <p:nvPr/>
          </p:nvSpPr>
          <p:spPr>
            <a:xfrm>
              <a:off x="2504000" y="916125"/>
              <a:ext cx="96475" cy="70250"/>
            </a:xfrm>
            <a:custGeom>
              <a:avLst/>
              <a:gdLst/>
              <a:ahLst/>
              <a:cxnLst/>
              <a:rect l="l" t="t" r="r" b="b"/>
              <a:pathLst>
                <a:path w="3859" h="2810" fill="none" extrusionOk="0">
                  <a:moveTo>
                    <a:pt x="1" y="0"/>
                  </a:moveTo>
                  <a:lnTo>
                    <a:pt x="3858" y="2809"/>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2486025" y="931125"/>
              <a:ext cx="96500" cy="70225"/>
            </a:xfrm>
            <a:custGeom>
              <a:avLst/>
              <a:gdLst/>
              <a:ahLst/>
              <a:cxnLst/>
              <a:rect l="l" t="t" r="r" b="b"/>
              <a:pathLst>
                <a:path w="3860" h="2809" fill="none" extrusionOk="0">
                  <a:moveTo>
                    <a:pt x="1" y="1"/>
                  </a:moveTo>
                  <a:lnTo>
                    <a:pt x="3859" y="2809"/>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2469600" y="945425"/>
              <a:ext cx="96475" cy="70275"/>
            </a:xfrm>
            <a:custGeom>
              <a:avLst/>
              <a:gdLst/>
              <a:ahLst/>
              <a:cxnLst/>
              <a:rect l="l" t="t" r="r" b="b"/>
              <a:pathLst>
                <a:path w="3859" h="2811" fill="none" extrusionOk="0">
                  <a:moveTo>
                    <a:pt x="0" y="1"/>
                  </a:moveTo>
                  <a:lnTo>
                    <a:pt x="3859" y="2811"/>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2452900" y="965375"/>
              <a:ext cx="96475" cy="70250"/>
            </a:xfrm>
            <a:custGeom>
              <a:avLst/>
              <a:gdLst/>
              <a:ahLst/>
              <a:cxnLst/>
              <a:rect l="l" t="t" r="r" b="b"/>
              <a:pathLst>
                <a:path w="3859" h="2810" fill="none" extrusionOk="0">
                  <a:moveTo>
                    <a:pt x="1" y="0"/>
                  </a:moveTo>
                  <a:lnTo>
                    <a:pt x="3858" y="2809"/>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2726075" y="937000"/>
              <a:ext cx="96450" cy="70250"/>
            </a:xfrm>
            <a:custGeom>
              <a:avLst/>
              <a:gdLst/>
              <a:ahLst/>
              <a:cxnLst/>
              <a:rect l="l" t="t" r="r" b="b"/>
              <a:pathLst>
                <a:path w="3858" h="2810" fill="none" extrusionOk="0">
                  <a:moveTo>
                    <a:pt x="0" y="1"/>
                  </a:moveTo>
                  <a:lnTo>
                    <a:pt x="3858" y="2810"/>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2708850" y="953375"/>
              <a:ext cx="96425" cy="70250"/>
            </a:xfrm>
            <a:custGeom>
              <a:avLst/>
              <a:gdLst/>
              <a:ahLst/>
              <a:cxnLst/>
              <a:rect l="l" t="t" r="r" b="b"/>
              <a:pathLst>
                <a:path w="3857" h="2810" fill="none" extrusionOk="0">
                  <a:moveTo>
                    <a:pt x="0" y="1"/>
                  </a:moveTo>
                  <a:lnTo>
                    <a:pt x="3857" y="2810"/>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2690400" y="969375"/>
              <a:ext cx="96450" cy="70225"/>
            </a:xfrm>
            <a:custGeom>
              <a:avLst/>
              <a:gdLst/>
              <a:ahLst/>
              <a:cxnLst/>
              <a:rect l="l" t="t" r="r" b="b"/>
              <a:pathLst>
                <a:path w="3858" h="2809" fill="none" extrusionOk="0">
                  <a:moveTo>
                    <a:pt x="0" y="0"/>
                  </a:moveTo>
                  <a:lnTo>
                    <a:pt x="3858" y="280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2674450" y="985150"/>
              <a:ext cx="96475" cy="70275"/>
            </a:xfrm>
            <a:custGeom>
              <a:avLst/>
              <a:gdLst/>
              <a:ahLst/>
              <a:cxnLst/>
              <a:rect l="l" t="t" r="r" b="b"/>
              <a:pathLst>
                <a:path w="3859" h="2811" fill="none" extrusionOk="0">
                  <a:moveTo>
                    <a:pt x="1" y="0"/>
                  </a:moveTo>
                  <a:lnTo>
                    <a:pt x="3858" y="2811"/>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
            <p:cNvSpPr/>
            <p:nvPr/>
          </p:nvSpPr>
          <p:spPr>
            <a:xfrm>
              <a:off x="2658900" y="1004925"/>
              <a:ext cx="96475" cy="70250"/>
            </a:xfrm>
            <a:custGeom>
              <a:avLst/>
              <a:gdLst/>
              <a:ahLst/>
              <a:cxnLst/>
              <a:rect l="l" t="t" r="r" b="b"/>
              <a:pathLst>
                <a:path w="3859" h="2810" fill="none" extrusionOk="0">
                  <a:moveTo>
                    <a:pt x="1" y="1"/>
                  </a:moveTo>
                  <a:lnTo>
                    <a:pt x="3858" y="2809"/>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
            <p:cNvSpPr/>
            <p:nvPr/>
          </p:nvSpPr>
          <p:spPr>
            <a:xfrm>
              <a:off x="2642600" y="1019300"/>
              <a:ext cx="96425" cy="70250"/>
            </a:xfrm>
            <a:custGeom>
              <a:avLst/>
              <a:gdLst/>
              <a:ahLst/>
              <a:cxnLst/>
              <a:rect l="l" t="t" r="r" b="b"/>
              <a:pathLst>
                <a:path w="3857" h="2810" fill="none" extrusionOk="0">
                  <a:moveTo>
                    <a:pt x="0" y="1"/>
                  </a:moveTo>
                  <a:lnTo>
                    <a:pt x="3857" y="2810"/>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
            <p:cNvSpPr/>
            <p:nvPr/>
          </p:nvSpPr>
          <p:spPr>
            <a:xfrm>
              <a:off x="2624625" y="1034325"/>
              <a:ext cx="96425" cy="70225"/>
            </a:xfrm>
            <a:custGeom>
              <a:avLst/>
              <a:gdLst/>
              <a:ahLst/>
              <a:cxnLst/>
              <a:rect l="l" t="t" r="r" b="b"/>
              <a:pathLst>
                <a:path w="3857" h="2809" fill="none" extrusionOk="0">
                  <a:moveTo>
                    <a:pt x="0" y="1"/>
                  </a:moveTo>
                  <a:lnTo>
                    <a:pt x="3856" y="280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2608150" y="1048650"/>
              <a:ext cx="96500" cy="70250"/>
            </a:xfrm>
            <a:custGeom>
              <a:avLst/>
              <a:gdLst/>
              <a:ahLst/>
              <a:cxnLst/>
              <a:rect l="l" t="t" r="r" b="b"/>
              <a:pathLst>
                <a:path w="3860" h="2810" fill="none" extrusionOk="0">
                  <a:moveTo>
                    <a:pt x="0" y="1"/>
                  </a:moveTo>
                  <a:lnTo>
                    <a:pt x="3859" y="2809"/>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2591500" y="1068600"/>
              <a:ext cx="96425" cy="70200"/>
            </a:xfrm>
            <a:custGeom>
              <a:avLst/>
              <a:gdLst/>
              <a:ahLst/>
              <a:cxnLst/>
              <a:rect l="l" t="t" r="r" b="b"/>
              <a:pathLst>
                <a:path w="3857" h="2808" fill="none" extrusionOk="0">
                  <a:moveTo>
                    <a:pt x="0" y="0"/>
                  </a:moveTo>
                  <a:lnTo>
                    <a:pt x="3856" y="280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 name="Google Shape;399;p3"/>
          <p:cNvGrpSpPr/>
          <p:nvPr/>
        </p:nvGrpSpPr>
        <p:grpSpPr>
          <a:xfrm flipH="1">
            <a:off x="-220171" y="3338904"/>
            <a:ext cx="627000" cy="705691"/>
            <a:chOff x="1001020" y="2100654"/>
            <a:chExt cx="627000" cy="705691"/>
          </a:xfrm>
        </p:grpSpPr>
        <p:sp>
          <p:nvSpPr>
            <p:cNvPr id="400" name="Google Shape;400;p3"/>
            <p:cNvSpPr/>
            <p:nvPr/>
          </p:nvSpPr>
          <p:spPr>
            <a:xfrm>
              <a:off x="1001020" y="2100654"/>
              <a:ext cx="627000" cy="705689"/>
            </a:xfrm>
            <a:custGeom>
              <a:avLst/>
              <a:gdLst/>
              <a:ahLst/>
              <a:cxnLst/>
              <a:rect l="l" t="t" r="r" b="b"/>
              <a:pathLst>
                <a:path w="10510" h="11829" extrusionOk="0">
                  <a:moveTo>
                    <a:pt x="8799" y="1"/>
                  </a:moveTo>
                  <a:cubicBezTo>
                    <a:pt x="8569" y="1"/>
                    <a:pt x="8365" y="71"/>
                    <a:pt x="8225" y="215"/>
                  </a:cubicBezTo>
                  <a:lnTo>
                    <a:pt x="2049" y="6846"/>
                  </a:lnTo>
                  <a:lnTo>
                    <a:pt x="0" y="10231"/>
                  </a:lnTo>
                  <a:lnTo>
                    <a:pt x="325" y="10460"/>
                  </a:lnTo>
                  <a:cubicBezTo>
                    <a:pt x="325" y="10460"/>
                    <a:pt x="1969" y="7391"/>
                    <a:pt x="2349" y="7058"/>
                  </a:cubicBezTo>
                  <a:cubicBezTo>
                    <a:pt x="2436" y="6982"/>
                    <a:pt x="2536" y="6951"/>
                    <a:pt x="2644" y="6951"/>
                  </a:cubicBezTo>
                  <a:cubicBezTo>
                    <a:pt x="3007" y="6951"/>
                    <a:pt x="3450" y="7309"/>
                    <a:pt x="3717" y="7531"/>
                  </a:cubicBezTo>
                  <a:cubicBezTo>
                    <a:pt x="4237" y="7962"/>
                    <a:pt x="4127" y="8514"/>
                    <a:pt x="4127" y="8514"/>
                  </a:cubicBezTo>
                  <a:cubicBezTo>
                    <a:pt x="3450" y="9370"/>
                    <a:pt x="2120" y="11621"/>
                    <a:pt x="2120" y="11621"/>
                  </a:cubicBezTo>
                  <a:lnTo>
                    <a:pt x="2382" y="11828"/>
                  </a:lnTo>
                  <a:lnTo>
                    <a:pt x="4797" y="8271"/>
                  </a:lnTo>
                  <a:lnTo>
                    <a:pt x="10509" y="1627"/>
                  </a:lnTo>
                  <a:cubicBezTo>
                    <a:pt x="10407" y="1211"/>
                    <a:pt x="10099" y="634"/>
                    <a:pt x="9774" y="375"/>
                  </a:cubicBezTo>
                  <a:cubicBezTo>
                    <a:pt x="9462" y="127"/>
                    <a:pt x="9107" y="1"/>
                    <a:pt x="87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
            <p:cNvSpPr/>
            <p:nvPr/>
          </p:nvSpPr>
          <p:spPr>
            <a:xfrm>
              <a:off x="1143066" y="2197599"/>
              <a:ext cx="484896" cy="608745"/>
            </a:xfrm>
            <a:custGeom>
              <a:avLst/>
              <a:gdLst/>
              <a:ahLst/>
              <a:cxnLst/>
              <a:rect l="l" t="t" r="r" b="b"/>
              <a:pathLst>
                <a:path w="8128" h="10204" extrusionOk="0">
                  <a:moveTo>
                    <a:pt x="8127" y="1"/>
                  </a:moveTo>
                  <a:lnTo>
                    <a:pt x="2415" y="6645"/>
                  </a:lnTo>
                  <a:lnTo>
                    <a:pt x="1" y="10203"/>
                  </a:lnTo>
                  <a:lnTo>
                    <a:pt x="4495" y="5180"/>
                  </a:lnTo>
                  <a:lnTo>
                    <a:pt x="8127"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
            <p:cNvSpPr/>
            <p:nvPr/>
          </p:nvSpPr>
          <p:spPr>
            <a:xfrm>
              <a:off x="1259221" y="2131438"/>
              <a:ext cx="251576" cy="272933"/>
            </a:xfrm>
            <a:custGeom>
              <a:avLst/>
              <a:gdLst/>
              <a:ahLst/>
              <a:cxnLst/>
              <a:rect l="l" t="t" r="r" b="b"/>
              <a:pathLst>
                <a:path w="4217" h="4575" fill="none" extrusionOk="0">
                  <a:moveTo>
                    <a:pt x="1" y="4575"/>
                  </a:moveTo>
                  <a:lnTo>
                    <a:pt x="4217" y="1"/>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
            <p:cNvSpPr/>
            <p:nvPr/>
          </p:nvSpPr>
          <p:spPr>
            <a:xfrm>
              <a:off x="1027448" y="2515342"/>
              <a:ext cx="226520" cy="268160"/>
            </a:xfrm>
            <a:custGeom>
              <a:avLst/>
              <a:gdLst/>
              <a:ahLst/>
              <a:cxnLst/>
              <a:rect l="l" t="t" r="r" b="b"/>
              <a:pathLst>
                <a:path w="3797" h="4495" extrusionOk="0">
                  <a:moveTo>
                    <a:pt x="2201" y="1"/>
                  </a:moveTo>
                  <a:cubicBezTo>
                    <a:pt x="2094" y="1"/>
                    <a:pt x="1994" y="32"/>
                    <a:pt x="1907" y="107"/>
                  </a:cubicBezTo>
                  <a:cubicBezTo>
                    <a:pt x="1595" y="380"/>
                    <a:pt x="431" y="2498"/>
                    <a:pt x="24" y="3248"/>
                  </a:cubicBezTo>
                  <a:cubicBezTo>
                    <a:pt x="0" y="3292"/>
                    <a:pt x="1574" y="4494"/>
                    <a:pt x="1770" y="4494"/>
                  </a:cubicBezTo>
                  <a:cubicBezTo>
                    <a:pt x="1778" y="4494"/>
                    <a:pt x="1784" y="4492"/>
                    <a:pt x="1787" y="4487"/>
                  </a:cubicBezTo>
                  <a:cubicBezTo>
                    <a:pt x="2119" y="3933"/>
                    <a:pt x="3125" y="2271"/>
                    <a:pt x="3685" y="1563"/>
                  </a:cubicBezTo>
                  <a:cubicBezTo>
                    <a:pt x="3685" y="1563"/>
                    <a:pt x="3796" y="1011"/>
                    <a:pt x="3275" y="580"/>
                  </a:cubicBezTo>
                  <a:cubicBezTo>
                    <a:pt x="3008" y="359"/>
                    <a:pt x="2564" y="1"/>
                    <a:pt x="2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
            <p:cNvSpPr/>
            <p:nvPr/>
          </p:nvSpPr>
          <p:spPr>
            <a:xfrm>
              <a:off x="1028821" y="2515342"/>
              <a:ext cx="224968" cy="193827"/>
            </a:xfrm>
            <a:custGeom>
              <a:avLst/>
              <a:gdLst/>
              <a:ahLst/>
              <a:cxnLst/>
              <a:rect l="l" t="t" r="r" b="b"/>
              <a:pathLst>
                <a:path w="3771" h="3249" extrusionOk="0">
                  <a:moveTo>
                    <a:pt x="2177" y="1"/>
                  </a:moveTo>
                  <a:cubicBezTo>
                    <a:pt x="2070" y="1"/>
                    <a:pt x="1969" y="32"/>
                    <a:pt x="1883" y="107"/>
                  </a:cubicBezTo>
                  <a:cubicBezTo>
                    <a:pt x="1570" y="380"/>
                    <a:pt x="406" y="2498"/>
                    <a:pt x="0" y="3248"/>
                  </a:cubicBezTo>
                  <a:lnTo>
                    <a:pt x="1705" y="869"/>
                  </a:lnTo>
                  <a:cubicBezTo>
                    <a:pt x="1888" y="613"/>
                    <a:pt x="2178" y="475"/>
                    <a:pt x="2469" y="475"/>
                  </a:cubicBezTo>
                  <a:cubicBezTo>
                    <a:pt x="2671" y="475"/>
                    <a:pt x="2874" y="541"/>
                    <a:pt x="3044" y="679"/>
                  </a:cubicBezTo>
                  <a:cubicBezTo>
                    <a:pt x="3049" y="681"/>
                    <a:pt x="3051" y="684"/>
                    <a:pt x="3056" y="688"/>
                  </a:cubicBezTo>
                  <a:cubicBezTo>
                    <a:pt x="3509" y="1064"/>
                    <a:pt x="3637" y="1483"/>
                    <a:pt x="3661" y="1563"/>
                  </a:cubicBezTo>
                  <a:cubicBezTo>
                    <a:pt x="3661" y="1563"/>
                    <a:pt x="3771" y="1011"/>
                    <a:pt x="3251" y="580"/>
                  </a:cubicBezTo>
                  <a:cubicBezTo>
                    <a:pt x="2984" y="359"/>
                    <a:pt x="2540" y="1"/>
                    <a:pt x="2177"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
            <p:cNvSpPr/>
            <p:nvPr/>
          </p:nvSpPr>
          <p:spPr>
            <a:xfrm>
              <a:off x="1061633" y="2572017"/>
              <a:ext cx="92887" cy="139658"/>
            </a:xfrm>
            <a:custGeom>
              <a:avLst/>
              <a:gdLst/>
              <a:ahLst/>
              <a:cxnLst/>
              <a:rect l="l" t="t" r="r" b="b"/>
              <a:pathLst>
                <a:path w="1557" h="2341" extrusionOk="0">
                  <a:moveTo>
                    <a:pt x="1556" y="0"/>
                  </a:moveTo>
                  <a:lnTo>
                    <a:pt x="0" y="2341"/>
                  </a:lnTo>
                  <a:cubicBezTo>
                    <a:pt x="0" y="2341"/>
                    <a:pt x="967" y="1395"/>
                    <a:pt x="1255" y="891"/>
                  </a:cubicBezTo>
                  <a:cubicBezTo>
                    <a:pt x="1541" y="388"/>
                    <a:pt x="1556" y="0"/>
                    <a:pt x="1556"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
            <p:cNvSpPr/>
            <p:nvPr/>
          </p:nvSpPr>
          <p:spPr>
            <a:xfrm>
              <a:off x="1137757" y="2558117"/>
              <a:ext cx="92946" cy="139718"/>
            </a:xfrm>
            <a:custGeom>
              <a:avLst/>
              <a:gdLst/>
              <a:ahLst/>
              <a:cxnLst/>
              <a:rect l="l" t="t" r="r" b="b"/>
              <a:pathLst>
                <a:path w="1558" h="2342" extrusionOk="0">
                  <a:moveTo>
                    <a:pt x="1557" y="1"/>
                  </a:moveTo>
                  <a:lnTo>
                    <a:pt x="0" y="2342"/>
                  </a:lnTo>
                  <a:cubicBezTo>
                    <a:pt x="0" y="2342"/>
                    <a:pt x="967" y="1395"/>
                    <a:pt x="1254" y="892"/>
                  </a:cubicBezTo>
                  <a:cubicBezTo>
                    <a:pt x="1541" y="388"/>
                    <a:pt x="1557" y="1"/>
                    <a:pt x="1557"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
            <p:cNvSpPr/>
            <p:nvPr/>
          </p:nvSpPr>
          <p:spPr>
            <a:xfrm>
              <a:off x="1185065" y="2493864"/>
              <a:ext cx="103685" cy="81850"/>
            </a:xfrm>
            <a:custGeom>
              <a:avLst/>
              <a:gdLst/>
              <a:ahLst/>
              <a:cxnLst/>
              <a:rect l="l" t="t" r="r" b="b"/>
              <a:pathLst>
                <a:path w="1738" h="1372" fill="none" extrusionOk="0">
                  <a:moveTo>
                    <a:pt x="1737" y="1372"/>
                  </a:moveTo>
                  <a:cubicBezTo>
                    <a:pt x="1737" y="1372"/>
                    <a:pt x="1600" y="371"/>
                    <a:pt x="1" y="0"/>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 name="Google Shape;408;p3"/>
          <p:cNvSpPr/>
          <p:nvPr/>
        </p:nvSpPr>
        <p:spPr>
          <a:xfrm flipH="1">
            <a:off x="6458644" y="287277"/>
            <a:ext cx="77841" cy="83607"/>
          </a:xfrm>
          <a:custGeom>
            <a:avLst/>
            <a:gdLst/>
            <a:ahLst/>
            <a:cxnLst/>
            <a:rect l="l" t="t" r="r" b="b"/>
            <a:pathLst>
              <a:path w="544" h="543" extrusionOk="0">
                <a:moveTo>
                  <a:pt x="272" y="0"/>
                </a:moveTo>
                <a:cubicBezTo>
                  <a:pt x="122" y="0"/>
                  <a:pt x="1" y="121"/>
                  <a:pt x="1" y="272"/>
                </a:cubicBezTo>
                <a:cubicBezTo>
                  <a:pt x="1" y="420"/>
                  <a:pt x="122" y="543"/>
                  <a:pt x="272" y="543"/>
                </a:cubicBezTo>
                <a:cubicBezTo>
                  <a:pt x="422" y="543"/>
                  <a:pt x="544" y="420"/>
                  <a:pt x="544" y="272"/>
                </a:cubicBezTo>
                <a:cubicBezTo>
                  <a:pt x="544" y="121"/>
                  <a:pt x="422" y="0"/>
                  <a:pt x="2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9" name="Google Shape;409;p3"/>
          <p:cNvGrpSpPr/>
          <p:nvPr/>
        </p:nvGrpSpPr>
        <p:grpSpPr>
          <a:xfrm rot="10800000">
            <a:off x="1618283" y="-228614"/>
            <a:ext cx="667508" cy="680155"/>
            <a:chOff x="2861975" y="821975"/>
            <a:chExt cx="279725" cy="285025"/>
          </a:xfrm>
        </p:grpSpPr>
        <p:sp>
          <p:nvSpPr>
            <p:cNvPr id="410" name="Google Shape;410;p3"/>
            <p:cNvSpPr/>
            <p:nvPr/>
          </p:nvSpPr>
          <p:spPr>
            <a:xfrm>
              <a:off x="2861975" y="821975"/>
              <a:ext cx="279725" cy="285025"/>
            </a:xfrm>
            <a:custGeom>
              <a:avLst/>
              <a:gdLst/>
              <a:ahLst/>
              <a:cxnLst/>
              <a:rect l="l" t="t" r="r" b="b"/>
              <a:pathLst>
                <a:path w="11189" h="11401" extrusionOk="0">
                  <a:moveTo>
                    <a:pt x="1853" y="1"/>
                  </a:moveTo>
                  <a:lnTo>
                    <a:pt x="1588" y="299"/>
                  </a:lnTo>
                  <a:cubicBezTo>
                    <a:pt x="1588" y="299"/>
                    <a:pt x="4457" y="2275"/>
                    <a:pt x="4744" y="2689"/>
                  </a:cubicBezTo>
                  <a:cubicBezTo>
                    <a:pt x="5033" y="3101"/>
                    <a:pt x="4446" y="3682"/>
                    <a:pt x="4123" y="3995"/>
                  </a:cubicBezTo>
                  <a:cubicBezTo>
                    <a:pt x="3842" y="4266"/>
                    <a:pt x="3545" y="4323"/>
                    <a:pt x="3344" y="4323"/>
                  </a:cubicBezTo>
                  <a:cubicBezTo>
                    <a:pt x="3197" y="4323"/>
                    <a:pt x="3101" y="4293"/>
                    <a:pt x="3101" y="4293"/>
                  </a:cubicBezTo>
                  <a:cubicBezTo>
                    <a:pt x="2325" y="3524"/>
                    <a:pt x="235" y="1953"/>
                    <a:pt x="235" y="1953"/>
                  </a:cubicBezTo>
                  <a:lnTo>
                    <a:pt x="0" y="2190"/>
                  </a:lnTo>
                  <a:lnTo>
                    <a:pt x="3269" y="4984"/>
                  </a:lnTo>
                  <a:lnTo>
                    <a:pt x="9234" y="11401"/>
                  </a:lnTo>
                  <a:cubicBezTo>
                    <a:pt x="9658" y="11344"/>
                    <a:pt x="10267" y="11102"/>
                    <a:pt x="10560" y="10808"/>
                  </a:cubicBezTo>
                  <a:cubicBezTo>
                    <a:pt x="11050" y="10316"/>
                    <a:pt x="11188" y="9649"/>
                    <a:pt x="10889" y="9288"/>
                  </a:cubicBezTo>
                  <a:lnTo>
                    <a:pt x="4987" y="2412"/>
                  </a:lnTo>
                  <a:lnTo>
                    <a:pt x="18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
            <p:cNvSpPr/>
            <p:nvPr/>
          </p:nvSpPr>
          <p:spPr>
            <a:xfrm>
              <a:off x="2861975" y="876725"/>
              <a:ext cx="230875" cy="230275"/>
            </a:xfrm>
            <a:custGeom>
              <a:avLst/>
              <a:gdLst/>
              <a:ahLst/>
              <a:cxnLst/>
              <a:rect l="l" t="t" r="r" b="b"/>
              <a:pathLst>
                <a:path w="9235" h="9211" extrusionOk="0">
                  <a:moveTo>
                    <a:pt x="0" y="0"/>
                  </a:moveTo>
                  <a:lnTo>
                    <a:pt x="4494" y="5024"/>
                  </a:lnTo>
                  <a:lnTo>
                    <a:pt x="9235" y="9211"/>
                  </a:lnTo>
                  <a:lnTo>
                    <a:pt x="3269" y="2794"/>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
            <p:cNvSpPr/>
            <p:nvPr/>
          </p:nvSpPr>
          <p:spPr>
            <a:xfrm>
              <a:off x="3023975" y="943775"/>
              <a:ext cx="101875" cy="117525"/>
            </a:xfrm>
            <a:custGeom>
              <a:avLst/>
              <a:gdLst/>
              <a:ahLst/>
              <a:cxnLst/>
              <a:rect l="l" t="t" r="r" b="b"/>
              <a:pathLst>
                <a:path w="4075" h="4701" fill="none" extrusionOk="0">
                  <a:moveTo>
                    <a:pt x="0" y="1"/>
                  </a:moveTo>
                  <a:lnTo>
                    <a:pt x="4075" y="470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
            <p:cNvSpPr/>
            <p:nvPr/>
          </p:nvSpPr>
          <p:spPr>
            <a:xfrm>
              <a:off x="2869450" y="833650"/>
              <a:ext cx="118350" cy="96425"/>
            </a:xfrm>
            <a:custGeom>
              <a:avLst/>
              <a:gdLst/>
              <a:ahLst/>
              <a:cxnLst/>
              <a:rect l="l" t="t" r="r" b="b"/>
              <a:pathLst>
                <a:path w="4734" h="3857" extrusionOk="0">
                  <a:moveTo>
                    <a:pt x="1532" y="0"/>
                  </a:moveTo>
                  <a:cubicBezTo>
                    <a:pt x="1461" y="0"/>
                    <a:pt x="0" y="1535"/>
                    <a:pt x="107" y="1616"/>
                  </a:cubicBezTo>
                  <a:cubicBezTo>
                    <a:pt x="620" y="2007"/>
                    <a:pt x="2160" y="3192"/>
                    <a:pt x="2802" y="3826"/>
                  </a:cubicBezTo>
                  <a:cubicBezTo>
                    <a:pt x="2802" y="3826"/>
                    <a:pt x="2898" y="3856"/>
                    <a:pt x="3045" y="3856"/>
                  </a:cubicBezTo>
                  <a:cubicBezTo>
                    <a:pt x="3246" y="3856"/>
                    <a:pt x="3543" y="3799"/>
                    <a:pt x="3824" y="3528"/>
                  </a:cubicBezTo>
                  <a:cubicBezTo>
                    <a:pt x="4147" y="3215"/>
                    <a:pt x="4734" y="2634"/>
                    <a:pt x="4445" y="2222"/>
                  </a:cubicBezTo>
                  <a:cubicBezTo>
                    <a:pt x="4209" y="1881"/>
                    <a:pt x="2233" y="488"/>
                    <a:pt x="1534" y="1"/>
                  </a:cubicBezTo>
                  <a:cubicBezTo>
                    <a:pt x="1533" y="0"/>
                    <a:pt x="1533" y="0"/>
                    <a:pt x="15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
            <p:cNvSpPr/>
            <p:nvPr/>
          </p:nvSpPr>
          <p:spPr>
            <a:xfrm>
              <a:off x="2907750" y="833650"/>
              <a:ext cx="80025" cy="96425"/>
            </a:xfrm>
            <a:custGeom>
              <a:avLst/>
              <a:gdLst/>
              <a:ahLst/>
              <a:cxnLst/>
              <a:rect l="l" t="t" r="r" b="b"/>
              <a:pathLst>
                <a:path w="3201" h="3857" extrusionOk="0">
                  <a:moveTo>
                    <a:pt x="0" y="1"/>
                  </a:moveTo>
                  <a:lnTo>
                    <a:pt x="2173" y="1959"/>
                  </a:lnTo>
                  <a:cubicBezTo>
                    <a:pt x="2570" y="2316"/>
                    <a:pt x="2595" y="2937"/>
                    <a:pt x="2215" y="3311"/>
                  </a:cubicBezTo>
                  <a:lnTo>
                    <a:pt x="2204" y="3322"/>
                  </a:lnTo>
                  <a:cubicBezTo>
                    <a:pt x="1782" y="3731"/>
                    <a:pt x="1352" y="3812"/>
                    <a:pt x="1269" y="3826"/>
                  </a:cubicBezTo>
                  <a:cubicBezTo>
                    <a:pt x="1269" y="3826"/>
                    <a:pt x="1364" y="3856"/>
                    <a:pt x="1511" y="3856"/>
                  </a:cubicBezTo>
                  <a:cubicBezTo>
                    <a:pt x="1713" y="3856"/>
                    <a:pt x="2010" y="3799"/>
                    <a:pt x="2291" y="3528"/>
                  </a:cubicBezTo>
                  <a:cubicBezTo>
                    <a:pt x="2614" y="3215"/>
                    <a:pt x="3201" y="2634"/>
                    <a:pt x="2912" y="2222"/>
                  </a:cubicBezTo>
                  <a:cubicBezTo>
                    <a:pt x="2676" y="1881"/>
                    <a:pt x="698" y="48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
            <p:cNvSpPr/>
            <p:nvPr/>
          </p:nvSpPr>
          <p:spPr>
            <a:xfrm>
              <a:off x="2905225" y="847200"/>
              <a:ext cx="53850" cy="45200"/>
            </a:xfrm>
            <a:custGeom>
              <a:avLst/>
              <a:gdLst/>
              <a:ahLst/>
              <a:cxnLst/>
              <a:rect l="l" t="t" r="r" b="b"/>
              <a:pathLst>
                <a:path w="2154" h="1808" extrusionOk="0">
                  <a:moveTo>
                    <a:pt x="1" y="0"/>
                  </a:moveTo>
                  <a:cubicBezTo>
                    <a:pt x="1" y="0"/>
                    <a:pt x="835" y="1068"/>
                    <a:pt x="1302" y="1408"/>
                  </a:cubicBezTo>
                  <a:cubicBezTo>
                    <a:pt x="1768" y="1749"/>
                    <a:pt x="2153" y="1807"/>
                    <a:pt x="2153" y="1807"/>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
            <p:cNvSpPr/>
            <p:nvPr/>
          </p:nvSpPr>
          <p:spPr>
            <a:xfrm>
              <a:off x="2907400" y="879525"/>
              <a:ext cx="53850" cy="45200"/>
            </a:xfrm>
            <a:custGeom>
              <a:avLst/>
              <a:gdLst/>
              <a:ahLst/>
              <a:cxnLst/>
              <a:rect l="l" t="t" r="r" b="b"/>
              <a:pathLst>
                <a:path w="2154" h="1808" extrusionOk="0">
                  <a:moveTo>
                    <a:pt x="1" y="1"/>
                  </a:moveTo>
                  <a:lnTo>
                    <a:pt x="1" y="1"/>
                  </a:lnTo>
                  <a:cubicBezTo>
                    <a:pt x="1" y="1"/>
                    <a:pt x="836" y="1068"/>
                    <a:pt x="1302" y="1409"/>
                  </a:cubicBezTo>
                  <a:cubicBezTo>
                    <a:pt x="1768" y="1750"/>
                    <a:pt x="2153" y="1808"/>
                    <a:pt x="2153" y="1808"/>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
            <p:cNvSpPr/>
            <p:nvPr/>
          </p:nvSpPr>
          <p:spPr>
            <a:xfrm>
              <a:off x="2951200" y="908750"/>
              <a:ext cx="38950" cy="39350"/>
            </a:xfrm>
            <a:custGeom>
              <a:avLst/>
              <a:gdLst/>
              <a:ahLst/>
              <a:cxnLst/>
              <a:rect l="l" t="t" r="r" b="b"/>
              <a:pathLst>
                <a:path w="1558" h="1574" fill="none" extrusionOk="0">
                  <a:moveTo>
                    <a:pt x="0" y="1574"/>
                  </a:moveTo>
                  <a:cubicBezTo>
                    <a:pt x="0" y="1574"/>
                    <a:pt x="1012" y="1548"/>
                    <a:pt x="1557" y="0"/>
                  </a:cubicBez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 name="Google Shape;418;p3"/>
          <p:cNvSpPr/>
          <p:nvPr/>
        </p:nvSpPr>
        <p:spPr>
          <a:xfrm flipH="1">
            <a:off x="6478648" y="-642171"/>
            <a:ext cx="993775" cy="993715"/>
          </a:xfrm>
          <a:custGeom>
            <a:avLst/>
            <a:gdLst/>
            <a:ahLst/>
            <a:cxnLst/>
            <a:rect l="l" t="t" r="r" b="b"/>
            <a:pathLst>
              <a:path w="16658" h="16657" fill="none" extrusionOk="0">
                <a:moveTo>
                  <a:pt x="8104" y="16603"/>
                </a:moveTo>
                <a:lnTo>
                  <a:pt x="54" y="8370"/>
                </a:lnTo>
                <a:cubicBezTo>
                  <a:pt x="1" y="8317"/>
                  <a:pt x="3" y="8232"/>
                  <a:pt x="55" y="8180"/>
                </a:cubicBezTo>
                <a:lnTo>
                  <a:pt x="8366" y="54"/>
                </a:lnTo>
                <a:cubicBezTo>
                  <a:pt x="8417" y="1"/>
                  <a:pt x="8503" y="3"/>
                  <a:pt x="8555" y="55"/>
                </a:cubicBezTo>
                <a:lnTo>
                  <a:pt x="16606" y="8289"/>
                </a:lnTo>
                <a:cubicBezTo>
                  <a:pt x="16657" y="8341"/>
                  <a:pt x="16656" y="8426"/>
                  <a:pt x="16604" y="8478"/>
                </a:cubicBezTo>
                <a:lnTo>
                  <a:pt x="8294" y="16605"/>
                </a:lnTo>
                <a:cubicBezTo>
                  <a:pt x="8241" y="16656"/>
                  <a:pt x="8156" y="16655"/>
                  <a:pt x="8104" y="16603"/>
                </a:cubicBez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 name="Google Shape;419;p3"/>
          <p:cNvGrpSpPr/>
          <p:nvPr/>
        </p:nvGrpSpPr>
        <p:grpSpPr>
          <a:xfrm rot="10800000">
            <a:off x="2255" y="1396307"/>
            <a:ext cx="213514" cy="264342"/>
            <a:chOff x="3253150" y="1790000"/>
            <a:chExt cx="89475" cy="110775"/>
          </a:xfrm>
        </p:grpSpPr>
        <p:sp>
          <p:nvSpPr>
            <p:cNvPr id="420" name="Google Shape;420;p3"/>
            <p:cNvSpPr/>
            <p:nvPr/>
          </p:nvSpPr>
          <p:spPr>
            <a:xfrm>
              <a:off x="3253150" y="1790000"/>
              <a:ext cx="56275" cy="67900"/>
            </a:xfrm>
            <a:custGeom>
              <a:avLst/>
              <a:gdLst/>
              <a:ahLst/>
              <a:cxnLst/>
              <a:rect l="l" t="t" r="r" b="b"/>
              <a:pathLst>
                <a:path w="2251" h="2716" extrusionOk="0">
                  <a:moveTo>
                    <a:pt x="1" y="1"/>
                  </a:moveTo>
                  <a:lnTo>
                    <a:pt x="714" y="1709"/>
                  </a:lnTo>
                  <a:lnTo>
                    <a:pt x="1133" y="2715"/>
                  </a:lnTo>
                  <a:lnTo>
                    <a:pt x="2251" y="2041"/>
                  </a:lnTo>
                  <a:lnTo>
                    <a:pt x="1606" y="1457"/>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
            <p:cNvSpPr/>
            <p:nvPr/>
          </p:nvSpPr>
          <p:spPr>
            <a:xfrm>
              <a:off x="3270975" y="1826425"/>
              <a:ext cx="38450" cy="31475"/>
            </a:xfrm>
            <a:custGeom>
              <a:avLst/>
              <a:gdLst/>
              <a:ahLst/>
              <a:cxnLst/>
              <a:rect l="l" t="t" r="r" b="b"/>
              <a:pathLst>
                <a:path w="1538" h="1259" extrusionOk="0">
                  <a:moveTo>
                    <a:pt x="893" y="0"/>
                  </a:moveTo>
                  <a:lnTo>
                    <a:pt x="1" y="252"/>
                  </a:lnTo>
                  <a:lnTo>
                    <a:pt x="420" y="1258"/>
                  </a:lnTo>
                  <a:lnTo>
                    <a:pt x="1538" y="584"/>
                  </a:lnTo>
                  <a:lnTo>
                    <a:pt x="89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
            <p:cNvSpPr/>
            <p:nvPr/>
          </p:nvSpPr>
          <p:spPr>
            <a:xfrm>
              <a:off x="3253700" y="1822875"/>
              <a:ext cx="88925" cy="53500"/>
            </a:xfrm>
            <a:custGeom>
              <a:avLst/>
              <a:gdLst/>
              <a:ahLst/>
              <a:cxnLst/>
              <a:rect l="l" t="t" r="r" b="b"/>
              <a:pathLst>
                <a:path w="3557" h="2140" extrusionOk="0">
                  <a:moveTo>
                    <a:pt x="2819" y="0"/>
                  </a:moveTo>
                  <a:cubicBezTo>
                    <a:pt x="2453" y="0"/>
                    <a:pt x="1814" y="192"/>
                    <a:pt x="1250" y="517"/>
                  </a:cubicBezTo>
                  <a:cubicBezTo>
                    <a:pt x="0" y="1237"/>
                    <a:pt x="131" y="1799"/>
                    <a:pt x="131" y="1803"/>
                  </a:cubicBezTo>
                  <a:cubicBezTo>
                    <a:pt x="105" y="2007"/>
                    <a:pt x="263" y="2140"/>
                    <a:pt x="565" y="2140"/>
                  </a:cubicBezTo>
                  <a:cubicBezTo>
                    <a:pt x="887" y="2140"/>
                    <a:pt x="1373" y="1989"/>
                    <a:pt x="1975" y="1615"/>
                  </a:cubicBezTo>
                  <a:cubicBezTo>
                    <a:pt x="3169" y="871"/>
                    <a:pt x="3556" y="132"/>
                    <a:pt x="2958" y="12"/>
                  </a:cubicBezTo>
                  <a:cubicBezTo>
                    <a:pt x="2918" y="4"/>
                    <a:pt x="2871" y="0"/>
                    <a:pt x="2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
            <p:cNvSpPr/>
            <p:nvPr/>
          </p:nvSpPr>
          <p:spPr>
            <a:xfrm>
              <a:off x="3253700" y="1835825"/>
              <a:ext cx="49450" cy="40575"/>
            </a:xfrm>
            <a:custGeom>
              <a:avLst/>
              <a:gdLst/>
              <a:ahLst/>
              <a:cxnLst/>
              <a:rect l="l" t="t" r="r" b="b"/>
              <a:pathLst>
                <a:path w="1978" h="1623" extrusionOk="0">
                  <a:moveTo>
                    <a:pt x="1251" y="0"/>
                  </a:moveTo>
                  <a:lnTo>
                    <a:pt x="1251" y="0"/>
                  </a:lnTo>
                  <a:cubicBezTo>
                    <a:pt x="0" y="719"/>
                    <a:pt x="133" y="1281"/>
                    <a:pt x="133" y="1286"/>
                  </a:cubicBezTo>
                  <a:cubicBezTo>
                    <a:pt x="106" y="1490"/>
                    <a:pt x="264" y="1622"/>
                    <a:pt x="566" y="1622"/>
                  </a:cubicBezTo>
                  <a:cubicBezTo>
                    <a:pt x="888" y="1622"/>
                    <a:pt x="1374" y="1472"/>
                    <a:pt x="1976" y="1098"/>
                  </a:cubicBezTo>
                  <a:cubicBezTo>
                    <a:pt x="1977" y="1098"/>
                    <a:pt x="1977" y="1098"/>
                    <a:pt x="1977" y="1098"/>
                  </a:cubicBezTo>
                  <a:lnTo>
                    <a:pt x="1977" y="1098"/>
                  </a:lnTo>
                  <a:cubicBezTo>
                    <a:pt x="1969" y="1098"/>
                    <a:pt x="1573" y="1193"/>
                    <a:pt x="1234" y="1193"/>
                  </a:cubicBezTo>
                  <a:cubicBezTo>
                    <a:pt x="986" y="1193"/>
                    <a:pt x="769" y="1142"/>
                    <a:pt x="756" y="965"/>
                  </a:cubicBezTo>
                  <a:cubicBezTo>
                    <a:pt x="714" y="409"/>
                    <a:pt x="1251" y="0"/>
                    <a:pt x="12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
            <p:cNvSpPr/>
            <p:nvPr/>
          </p:nvSpPr>
          <p:spPr>
            <a:xfrm>
              <a:off x="3281450" y="1840775"/>
              <a:ext cx="58950" cy="60000"/>
            </a:xfrm>
            <a:custGeom>
              <a:avLst/>
              <a:gdLst/>
              <a:ahLst/>
              <a:cxnLst/>
              <a:rect l="l" t="t" r="r" b="b"/>
              <a:pathLst>
                <a:path w="2358" h="2400" extrusionOk="0">
                  <a:moveTo>
                    <a:pt x="976" y="1"/>
                  </a:moveTo>
                  <a:cubicBezTo>
                    <a:pt x="842" y="1"/>
                    <a:pt x="645" y="25"/>
                    <a:pt x="444" y="145"/>
                  </a:cubicBezTo>
                  <a:cubicBezTo>
                    <a:pt x="140" y="326"/>
                    <a:pt x="30" y="607"/>
                    <a:pt x="1" y="684"/>
                  </a:cubicBezTo>
                  <a:lnTo>
                    <a:pt x="551" y="1890"/>
                  </a:lnTo>
                  <a:cubicBezTo>
                    <a:pt x="698" y="2213"/>
                    <a:pt x="1016" y="2399"/>
                    <a:pt x="1344" y="2399"/>
                  </a:cubicBezTo>
                  <a:cubicBezTo>
                    <a:pt x="1494" y="2399"/>
                    <a:pt x="1647" y="2360"/>
                    <a:pt x="1786" y="2278"/>
                  </a:cubicBezTo>
                  <a:cubicBezTo>
                    <a:pt x="2265" y="1995"/>
                    <a:pt x="2358" y="1345"/>
                    <a:pt x="1981" y="938"/>
                  </a:cubicBezTo>
                  <a:lnTo>
                    <a:pt x="1119" y="10"/>
                  </a:lnTo>
                  <a:cubicBezTo>
                    <a:pt x="1092" y="7"/>
                    <a:pt x="1041" y="1"/>
                    <a:pt x="9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
            <p:cNvSpPr/>
            <p:nvPr/>
          </p:nvSpPr>
          <p:spPr>
            <a:xfrm>
              <a:off x="3281450" y="1840200"/>
              <a:ext cx="27975" cy="17700"/>
            </a:xfrm>
            <a:custGeom>
              <a:avLst/>
              <a:gdLst/>
              <a:ahLst/>
              <a:cxnLst/>
              <a:rect l="l" t="t" r="r" b="b"/>
              <a:pathLst>
                <a:path w="1119" h="708" extrusionOk="0">
                  <a:moveTo>
                    <a:pt x="887" y="0"/>
                  </a:moveTo>
                  <a:cubicBezTo>
                    <a:pt x="845" y="0"/>
                    <a:pt x="803" y="3"/>
                    <a:pt x="762" y="8"/>
                  </a:cubicBezTo>
                  <a:cubicBezTo>
                    <a:pt x="398" y="57"/>
                    <a:pt x="71" y="346"/>
                    <a:pt x="1" y="707"/>
                  </a:cubicBezTo>
                  <a:cubicBezTo>
                    <a:pt x="113" y="503"/>
                    <a:pt x="264" y="329"/>
                    <a:pt x="463" y="209"/>
                  </a:cubicBezTo>
                  <a:cubicBezTo>
                    <a:pt x="662" y="89"/>
                    <a:pt x="885" y="37"/>
                    <a:pt x="1119" y="33"/>
                  </a:cubicBezTo>
                  <a:cubicBezTo>
                    <a:pt x="1044" y="10"/>
                    <a:pt x="966" y="0"/>
                    <a:pt x="8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3"/>
          <p:cNvGrpSpPr/>
          <p:nvPr/>
        </p:nvGrpSpPr>
        <p:grpSpPr>
          <a:xfrm rot="10800000" flipH="1">
            <a:off x="5665867" y="120494"/>
            <a:ext cx="213514" cy="264342"/>
            <a:chOff x="3253150" y="1790000"/>
            <a:chExt cx="89475" cy="110775"/>
          </a:xfrm>
        </p:grpSpPr>
        <p:sp>
          <p:nvSpPr>
            <p:cNvPr id="427" name="Google Shape;427;p3"/>
            <p:cNvSpPr/>
            <p:nvPr/>
          </p:nvSpPr>
          <p:spPr>
            <a:xfrm>
              <a:off x="3253150" y="1790000"/>
              <a:ext cx="56275" cy="67900"/>
            </a:xfrm>
            <a:custGeom>
              <a:avLst/>
              <a:gdLst/>
              <a:ahLst/>
              <a:cxnLst/>
              <a:rect l="l" t="t" r="r" b="b"/>
              <a:pathLst>
                <a:path w="2251" h="2716" extrusionOk="0">
                  <a:moveTo>
                    <a:pt x="1" y="1"/>
                  </a:moveTo>
                  <a:lnTo>
                    <a:pt x="714" y="1709"/>
                  </a:lnTo>
                  <a:lnTo>
                    <a:pt x="1133" y="2715"/>
                  </a:lnTo>
                  <a:lnTo>
                    <a:pt x="2251" y="2041"/>
                  </a:lnTo>
                  <a:lnTo>
                    <a:pt x="1606" y="1457"/>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
            <p:cNvSpPr/>
            <p:nvPr/>
          </p:nvSpPr>
          <p:spPr>
            <a:xfrm>
              <a:off x="3270975" y="1826425"/>
              <a:ext cx="38450" cy="31475"/>
            </a:xfrm>
            <a:custGeom>
              <a:avLst/>
              <a:gdLst/>
              <a:ahLst/>
              <a:cxnLst/>
              <a:rect l="l" t="t" r="r" b="b"/>
              <a:pathLst>
                <a:path w="1538" h="1259" extrusionOk="0">
                  <a:moveTo>
                    <a:pt x="893" y="0"/>
                  </a:moveTo>
                  <a:lnTo>
                    <a:pt x="1" y="252"/>
                  </a:lnTo>
                  <a:lnTo>
                    <a:pt x="420" y="1258"/>
                  </a:lnTo>
                  <a:lnTo>
                    <a:pt x="1538" y="584"/>
                  </a:lnTo>
                  <a:lnTo>
                    <a:pt x="89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
            <p:cNvSpPr/>
            <p:nvPr/>
          </p:nvSpPr>
          <p:spPr>
            <a:xfrm>
              <a:off x="3253700" y="1822875"/>
              <a:ext cx="88925" cy="53500"/>
            </a:xfrm>
            <a:custGeom>
              <a:avLst/>
              <a:gdLst/>
              <a:ahLst/>
              <a:cxnLst/>
              <a:rect l="l" t="t" r="r" b="b"/>
              <a:pathLst>
                <a:path w="3557" h="2140" extrusionOk="0">
                  <a:moveTo>
                    <a:pt x="2819" y="0"/>
                  </a:moveTo>
                  <a:cubicBezTo>
                    <a:pt x="2453" y="0"/>
                    <a:pt x="1814" y="192"/>
                    <a:pt x="1250" y="517"/>
                  </a:cubicBezTo>
                  <a:cubicBezTo>
                    <a:pt x="0" y="1237"/>
                    <a:pt x="131" y="1799"/>
                    <a:pt x="131" y="1803"/>
                  </a:cubicBezTo>
                  <a:cubicBezTo>
                    <a:pt x="105" y="2007"/>
                    <a:pt x="263" y="2140"/>
                    <a:pt x="565" y="2140"/>
                  </a:cubicBezTo>
                  <a:cubicBezTo>
                    <a:pt x="887" y="2140"/>
                    <a:pt x="1373" y="1989"/>
                    <a:pt x="1975" y="1615"/>
                  </a:cubicBezTo>
                  <a:cubicBezTo>
                    <a:pt x="3169" y="871"/>
                    <a:pt x="3556" y="132"/>
                    <a:pt x="2958" y="12"/>
                  </a:cubicBezTo>
                  <a:cubicBezTo>
                    <a:pt x="2918" y="4"/>
                    <a:pt x="2871" y="0"/>
                    <a:pt x="2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
            <p:cNvSpPr/>
            <p:nvPr/>
          </p:nvSpPr>
          <p:spPr>
            <a:xfrm>
              <a:off x="3253700" y="1835825"/>
              <a:ext cx="49450" cy="40575"/>
            </a:xfrm>
            <a:custGeom>
              <a:avLst/>
              <a:gdLst/>
              <a:ahLst/>
              <a:cxnLst/>
              <a:rect l="l" t="t" r="r" b="b"/>
              <a:pathLst>
                <a:path w="1978" h="1623" extrusionOk="0">
                  <a:moveTo>
                    <a:pt x="1251" y="0"/>
                  </a:moveTo>
                  <a:lnTo>
                    <a:pt x="1251" y="0"/>
                  </a:lnTo>
                  <a:cubicBezTo>
                    <a:pt x="0" y="719"/>
                    <a:pt x="133" y="1281"/>
                    <a:pt x="133" y="1286"/>
                  </a:cubicBezTo>
                  <a:cubicBezTo>
                    <a:pt x="106" y="1490"/>
                    <a:pt x="264" y="1622"/>
                    <a:pt x="566" y="1622"/>
                  </a:cubicBezTo>
                  <a:cubicBezTo>
                    <a:pt x="888" y="1622"/>
                    <a:pt x="1374" y="1472"/>
                    <a:pt x="1976" y="1098"/>
                  </a:cubicBezTo>
                  <a:cubicBezTo>
                    <a:pt x="1977" y="1098"/>
                    <a:pt x="1977" y="1098"/>
                    <a:pt x="1977" y="1098"/>
                  </a:cubicBezTo>
                  <a:lnTo>
                    <a:pt x="1977" y="1098"/>
                  </a:lnTo>
                  <a:cubicBezTo>
                    <a:pt x="1969" y="1098"/>
                    <a:pt x="1573" y="1193"/>
                    <a:pt x="1234" y="1193"/>
                  </a:cubicBezTo>
                  <a:cubicBezTo>
                    <a:pt x="986" y="1193"/>
                    <a:pt x="769" y="1142"/>
                    <a:pt x="756" y="965"/>
                  </a:cubicBezTo>
                  <a:cubicBezTo>
                    <a:pt x="714" y="409"/>
                    <a:pt x="1251" y="0"/>
                    <a:pt x="12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
            <p:cNvSpPr/>
            <p:nvPr/>
          </p:nvSpPr>
          <p:spPr>
            <a:xfrm>
              <a:off x="3281450" y="1840775"/>
              <a:ext cx="58950" cy="60000"/>
            </a:xfrm>
            <a:custGeom>
              <a:avLst/>
              <a:gdLst/>
              <a:ahLst/>
              <a:cxnLst/>
              <a:rect l="l" t="t" r="r" b="b"/>
              <a:pathLst>
                <a:path w="2358" h="2400" extrusionOk="0">
                  <a:moveTo>
                    <a:pt x="976" y="1"/>
                  </a:moveTo>
                  <a:cubicBezTo>
                    <a:pt x="842" y="1"/>
                    <a:pt x="645" y="25"/>
                    <a:pt x="444" y="145"/>
                  </a:cubicBezTo>
                  <a:cubicBezTo>
                    <a:pt x="140" y="326"/>
                    <a:pt x="30" y="607"/>
                    <a:pt x="1" y="684"/>
                  </a:cubicBezTo>
                  <a:lnTo>
                    <a:pt x="551" y="1890"/>
                  </a:lnTo>
                  <a:cubicBezTo>
                    <a:pt x="698" y="2213"/>
                    <a:pt x="1016" y="2399"/>
                    <a:pt x="1344" y="2399"/>
                  </a:cubicBezTo>
                  <a:cubicBezTo>
                    <a:pt x="1494" y="2399"/>
                    <a:pt x="1647" y="2360"/>
                    <a:pt x="1786" y="2278"/>
                  </a:cubicBezTo>
                  <a:cubicBezTo>
                    <a:pt x="2265" y="1995"/>
                    <a:pt x="2358" y="1345"/>
                    <a:pt x="1981" y="938"/>
                  </a:cubicBezTo>
                  <a:lnTo>
                    <a:pt x="1119" y="10"/>
                  </a:lnTo>
                  <a:cubicBezTo>
                    <a:pt x="1092" y="7"/>
                    <a:pt x="1041" y="1"/>
                    <a:pt x="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
            <p:cNvSpPr/>
            <p:nvPr/>
          </p:nvSpPr>
          <p:spPr>
            <a:xfrm>
              <a:off x="3281450" y="1840200"/>
              <a:ext cx="27975" cy="17700"/>
            </a:xfrm>
            <a:custGeom>
              <a:avLst/>
              <a:gdLst/>
              <a:ahLst/>
              <a:cxnLst/>
              <a:rect l="l" t="t" r="r" b="b"/>
              <a:pathLst>
                <a:path w="1119" h="708" extrusionOk="0">
                  <a:moveTo>
                    <a:pt x="887" y="0"/>
                  </a:moveTo>
                  <a:cubicBezTo>
                    <a:pt x="845" y="0"/>
                    <a:pt x="803" y="3"/>
                    <a:pt x="762" y="8"/>
                  </a:cubicBezTo>
                  <a:cubicBezTo>
                    <a:pt x="398" y="57"/>
                    <a:pt x="71" y="346"/>
                    <a:pt x="1" y="707"/>
                  </a:cubicBezTo>
                  <a:cubicBezTo>
                    <a:pt x="113" y="503"/>
                    <a:pt x="264" y="329"/>
                    <a:pt x="463" y="209"/>
                  </a:cubicBezTo>
                  <a:cubicBezTo>
                    <a:pt x="662" y="89"/>
                    <a:pt x="885" y="37"/>
                    <a:pt x="1119" y="33"/>
                  </a:cubicBezTo>
                  <a:cubicBezTo>
                    <a:pt x="1044" y="10"/>
                    <a:pt x="966" y="0"/>
                    <a:pt x="8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3" name="Google Shape;433;p3"/>
          <p:cNvSpPr/>
          <p:nvPr/>
        </p:nvSpPr>
        <p:spPr>
          <a:xfrm flipH="1">
            <a:off x="102694" y="2565497"/>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
          <p:cNvSpPr/>
          <p:nvPr/>
        </p:nvSpPr>
        <p:spPr>
          <a:xfrm flipH="1">
            <a:off x="2790432" y="319822"/>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
          <p:cNvSpPr/>
          <p:nvPr/>
        </p:nvSpPr>
        <p:spPr>
          <a:xfrm flipH="1">
            <a:off x="4952607" y="161822"/>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6" name="Google Shape;436;p3"/>
          <p:cNvGrpSpPr/>
          <p:nvPr/>
        </p:nvGrpSpPr>
        <p:grpSpPr>
          <a:xfrm flipH="1">
            <a:off x="4156249" y="81708"/>
            <a:ext cx="138082" cy="149045"/>
            <a:chOff x="1819025" y="1115525"/>
            <a:chExt cx="24125" cy="24200"/>
          </a:xfrm>
        </p:grpSpPr>
        <p:sp>
          <p:nvSpPr>
            <p:cNvPr id="437" name="Google Shape;437;p3"/>
            <p:cNvSpPr/>
            <p:nvPr/>
          </p:nvSpPr>
          <p:spPr>
            <a:xfrm>
              <a:off x="1831075" y="1115525"/>
              <a:ext cx="25" cy="24200"/>
            </a:xfrm>
            <a:custGeom>
              <a:avLst/>
              <a:gdLst/>
              <a:ahLst/>
              <a:cxnLst/>
              <a:rect l="l" t="t" r="r" b="b"/>
              <a:pathLst>
                <a:path w="1" h="968" fill="none" extrusionOk="0">
                  <a:moveTo>
                    <a:pt x="1" y="1"/>
                  </a:moveTo>
                  <a:lnTo>
                    <a:pt x="1" y="967"/>
                  </a:lnTo>
                </a:path>
              </a:pathLst>
            </a:custGeom>
            <a:no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
            <p:cNvSpPr/>
            <p:nvPr/>
          </p:nvSpPr>
          <p:spPr>
            <a:xfrm>
              <a:off x="1819025" y="1127575"/>
              <a:ext cx="24125" cy="25"/>
            </a:xfrm>
            <a:custGeom>
              <a:avLst/>
              <a:gdLst/>
              <a:ahLst/>
              <a:cxnLst/>
              <a:rect l="l" t="t" r="r" b="b"/>
              <a:pathLst>
                <a:path w="965" h="1" fill="none" extrusionOk="0">
                  <a:moveTo>
                    <a:pt x="965" y="1"/>
                  </a:moveTo>
                  <a:lnTo>
                    <a:pt x="1" y="1"/>
                  </a:lnTo>
                </a:path>
              </a:pathLst>
            </a:custGeom>
            <a:no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 name="Google Shape;439;p3"/>
          <p:cNvGrpSpPr/>
          <p:nvPr/>
        </p:nvGrpSpPr>
        <p:grpSpPr>
          <a:xfrm flipH="1">
            <a:off x="243061" y="3082083"/>
            <a:ext cx="138082" cy="149045"/>
            <a:chOff x="1819025" y="1115525"/>
            <a:chExt cx="24125" cy="24200"/>
          </a:xfrm>
        </p:grpSpPr>
        <p:sp>
          <p:nvSpPr>
            <p:cNvPr id="440" name="Google Shape;440;p3"/>
            <p:cNvSpPr/>
            <p:nvPr/>
          </p:nvSpPr>
          <p:spPr>
            <a:xfrm>
              <a:off x="1831075" y="1115525"/>
              <a:ext cx="25" cy="24200"/>
            </a:xfrm>
            <a:custGeom>
              <a:avLst/>
              <a:gdLst/>
              <a:ahLst/>
              <a:cxnLst/>
              <a:rect l="l" t="t" r="r" b="b"/>
              <a:pathLst>
                <a:path w="1" h="968" fill="none" extrusionOk="0">
                  <a:moveTo>
                    <a:pt x="1" y="1"/>
                  </a:moveTo>
                  <a:lnTo>
                    <a:pt x="1" y="967"/>
                  </a:lnTo>
                </a:path>
              </a:pathLst>
            </a:custGeom>
            <a:no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
            <p:cNvSpPr/>
            <p:nvPr/>
          </p:nvSpPr>
          <p:spPr>
            <a:xfrm>
              <a:off x="1819025" y="1127575"/>
              <a:ext cx="24125" cy="25"/>
            </a:xfrm>
            <a:custGeom>
              <a:avLst/>
              <a:gdLst/>
              <a:ahLst/>
              <a:cxnLst/>
              <a:rect l="l" t="t" r="r" b="b"/>
              <a:pathLst>
                <a:path w="965" h="1" fill="none" extrusionOk="0">
                  <a:moveTo>
                    <a:pt x="965" y="1"/>
                  </a:moveTo>
                  <a:lnTo>
                    <a:pt x="1" y="1"/>
                  </a:lnTo>
                </a:path>
              </a:pathLst>
            </a:custGeom>
            <a:no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2" name="Google Shape;442;p3"/>
          <p:cNvSpPr/>
          <p:nvPr/>
        </p:nvSpPr>
        <p:spPr>
          <a:xfrm flipH="1">
            <a:off x="1010344" y="210865"/>
            <a:ext cx="77841" cy="83607"/>
          </a:xfrm>
          <a:custGeom>
            <a:avLst/>
            <a:gdLst/>
            <a:ahLst/>
            <a:cxnLst/>
            <a:rect l="l" t="t" r="r" b="b"/>
            <a:pathLst>
              <a:path w="544" h="543" extrusionOk="0">
                <a:moveTo>
                  <a:pt x="272" y="0"/>
                </a:moveTo>
                <a:cubicBezTo>
                  <a:pt x="122" y="0"/>
                  <a:pt x="1" y="121"/>
                  <a:pt x="1" y="272"/>
                </a:cubicBezTo>
                <a:cubicBezTo>
                  <a:pt x="1" y="420"/>
                  <a:pt x="122" y="543"/>
                  <a:pt x="272" y="543"/>
                </a:cubicBezTo>
                <a:cubicBezTo>
                  <a:pt x="422" y="543"/>
                  <a:pt x="544" y="420"/>
                  <a:pt x="544" y="272"/>
                </a:cubicBezTo>
                <a:cubicBezTo>
                  <a:pt x="544" y="121"/>
                  <a:pt x="422" y="0"/>
                  <a:pt x="2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
          <p:cNvSpPr/>
          <p:nvPr/>
        </p:nvSpPr>
        <p:spPr>
          <a:xfrm flipH="1">
            <a:off x="222494" y="2046102"/>
            <a:ext cx="77841" cy="83607"/>
          </a:xfrm>
          <a:custGeom>
            <a:avLst/>
            <a:gdLst/>
            <a:ahLst/>
            <a:cxnLst/>
            <a:rect l="l" t="t" r="r" b="b"/>
            <a:pathLst>
              <a:path w="544" h="543" extrusionOk="0">
                <a:moveTo>
                  <a:pt x="272" y="0"/>
                </a:moveTo>
                <a:cubicBezTo>
                  <a:pt x="122" y="0"/>
                  <a:pt x="1" y="121"/>
                  <a:pt x="1" y="272"/>
                </a:cubicBezTo>
                <a:cubicBezTo>
                  <a:pt x="1" y="420"/>
                  <a:pt x="122" y="543"/>
                  <a:pt x="272" y="543"/>
                </a:cubicBezTo>
                <a:cubicBezTo>
                  <a:pt x="422" y="543"/>
                  <a:pt x="544" y="420"/>
                  <a:pt x="544" y="272"/>
                </a:cubicBezTo>
                <a:cubicBezTo>
                  <a:pt x="544" y="121"/>
                  <a:pt x="422" y="0"/>
                  <a:pt x="2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
          <p:cNvSpPr/>
          <p:nvPr/>
        </p:nvSpPr>
        <p:spPr>
          <a:xfrm flipH="1">
            <a:off x="146294" y="4179702"/>
            <a:ext cx="77841" cy="83607"/>
          </a:xfrm>
          <a:custGeom>
            <a:avLst/>
            <a:gdLst/>
            <a:ahLst/>
            <a:cxnLst/>
            <a:rect l="l" t="t" r="r" b="b"/>
            <a:pathLst>
              <a:path w="544" h="543" extrusionOk="0">
                <a:moveTo>
                  <a:pt x="272" y="0"/>
                </a:moveTo>
                <a:cubicBezTo>
                  <a:pt x="122" y="0"/>
                  <a:pt x="1" y="121"/>
                  <a:pt x="1" y="272"/>
                </a:cubicBezTo>
                <a:cubicBezTo>
                  <a:pt x="1" y="420"/>
                  <a:pt x="122" y="543"/>
                  <a:pt x="272" y="543"/>
                </a:cubicBezTo>
                <a:cubicBezTo>
                  <a:pt x="422" y="543"/>
                  <a:pt x="544" y="420"/>
                  <a:pt x="544" y="272"/>
                </a:cubicBezTo>
                <a:cubicBezTo>
                  <a:pt x="544" y="121"/>
                  <a:pt x="422" y="0"/>
                  <a:pt x="2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 name="Google Shape;445;p3"/>
          <p:cNvGrpSpPr/>
          <p:nvPr/>
        </p:nvGrpSpPr>
        <p:grpSpPr>
          <a:xfrm>
            <a:off x="-48075" y="4782959"/>
            <a:ext cx="9270275" cy="497008"/>
            <a:chOff x="-48075" y="4782959"/>
            <a:chExt cx="9270275" cy="497008"/>
          </a:xfrm>
        </p:grpSpPr>
        <p:grpSp>
          <p:nvGrpSpPr>
            <p:cNvPr id="446" name="Google Shape;446;p3"/>
            <p:cNvGrpSpPr/>
            <p:nvPr/>
          </p:nvGrpSpPr>
          <p:grpSpPr>
            <a:xfrm rot="-7200044">
              <a:off x="439048" y="4981287"/>
              <a:ext cx="295269" cy="219945"/>
              <a:chOff x="318975" y="5094014"/>
              <a:chExt cx="295275" cy="219950"/>
            </a:xfrm>
          </p:grpSpPr>
          <p:sp>
            <p:nvSpPr>
              <p:cNvPr id="447" name="Google Shape;447;p3"/>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 name="Google Shape;451;p3"/>
            <p:cNvGrpSpPr/>
            <p:nvPr/>
          </p:nvGrpSpPr>
          <p:grpSpPr>
            <a:xfrm>
              <a:off x="-48075" y="4801701"/>
              <a:ext cx="230300" cy="257700"/>
              <a:chOff x="-126275" y="4801964"/>
              <a:chExt cx="230300" cy="257700"/>
            </a:xfrm>
          </p:grpSpPr>
          <p:sp>
            <p:nvSpPr>
              <p:cNvPr id="452" name="Google Shape;452;p3"/>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 name="Google Shape;459;p3"/>
            <p:cNvGrpSpPr/>
            <p:nvPr/>
          </p:nvGrpSpPr>
          <p:grpSpPr>
            <a:xfrm>
              <a:off x="336675" y="5042214"/>
              <a:ext cx="73475" cy="73575"/>
              <a:chOff x="281850" y="5028189"/>
              <a:chExt cx="73475" cy="73575"/>
            </a:xfrm>
          </p:grpSpPr>
          <p:sp>
            <p:nvSpPr>
              <p:cNvPr id="460" name="Google Shape;460;p3"/>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 name="Google Shape;462;p3"/>
            <p:cNvSpPr/>
            <p:nvPr/>
          </p:nvSpPr>
          <p:spPr>
            <a:xfrm rot="-9900040">
              <a:off x="252828" y="4858445"/>
              <a:ext cx="153045" cy="166795"/>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587950" y="4891426"/>
              <a:ext cx="36750" cy="25"/>
            </a:xfrm>
            <a:custGeom>
              <a:avLst/>
              <a:gdLst/>
              <a:ahLst/>
              <a:cxnLst/>
              <a:rect l="l" t="t" r="r" b="b"/>
              <a:pathLst>
                <a:path w="1470" h="1" fill="none" extrusionOk="0">
                  <a:moveTo>
                    <a:pt x="1469" y="1"/>
                  </a:moveTo>
                  <a:lnTo>
                    <a:pt x="1"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121550" y="5050351"/>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508538" y="4957901"/>
              <a:ext cx="15800" cy="15775"/>
            </a:xfrm>
            <a:custGeom>
              <a:avLst/>
              <a:gdLst/>
              <a:ahLst/>
              <a:cxnLst/>
              <a:rect l="l" t="t" r="r" b="b"/>
              <a:pathLst>
                <a:path w="632" h="631" extrusionOk="0">
                  <a:moveTo>
                    <a:pt x="316" y="0"/>
                  </a:moveTo>
                  <a:cubicBezTo>
                    <a:pt x="143" y="0"/>
                    <a:pt x="1" y="141"/>
                    <a:pt x="1" y="315"/>
                  </a:cubicBezTo>
                  <a:cubicBezTo>
                    <a:pt x="1" y="490"/>
                    <a:pt x="143" y="631"/>
                    <a:pt x="316" y="631"/>
                  </a:cubicBezTo>
                  <a:cubicBezTo>
                    <a:pt x="491" y="631"/>
                    <a:pt x="632" y="490"/>
                    <a:pt x="632" y="315"/>
                  </a:cubicBezTo>
                  <a:cubicBezTo>
                    <a:pt x="632" y="141"/>
                    <a:pt x="491" y="0"/>
                    <a:pt x="316" y="0"/>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 name="Google Shape;466;p3"/>
            <p:cNvGrpSpPr/>
            <p:nvPr/>
          </p:nvGrpSpPr>
          <p:grpSpPr>
            <a:xfrm rot="5400000">
              <a:off x="719117" y="4801701"/>
              <a:ext cx="230300" cy="257700"/>
              <a:chOff x="-126275" y="4801964"/>
              <a:chExt cx="230300" cy="257700"/>
            </a:xfrm>
          </p:grpSpPr>
          <p:sp>
            <p:nvSpPr>
              <p:cNvPr id="467" name="Google Shape;467;p3"/>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 name="Google Shape;474;p3"/>
            <p:cNvGrpSpPr/>
            <p:nvPr/>
          </p:nvGrpSpPr>
          <p:grpSpPr>
            <a:xfrm rot="10800000" flipH="1">
              <a:off x="1075850" y="4979351"/>
              <a:ext cx="230300" cy="257700"/>
              <a:chOff x="-126275" y="4801964"/>
              <a:chExt cx="230300" cy="257700"/>
            </a:xfrm>
          </p:grpSpPr>
          <p:sp>
            <p:nvSpPr>
              <p:cNvPr id="475" name="Google Shape;475;p3"/>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 name="Google Shape;482;p3"/>
            <p:cNvGrpSpPr/>
            <p:nvPr/>
          </p:nvGrpSpPr>
          <p:grpSpPr>
            <a:xfrm rot="5400000" flipH="1">
              <a:off x="1843042" y="4979351"/>
              <a:ext cx="230300" cy="257700"/>
              <a:chOff x="-126275" y="4801964"/>
              <a:chExt cx="230300" cy="257700"/>
            </a:xfrm>
          </p:grpSpPr>
          <p:sp>
            <p:nvSpPr>
              <p:cNvPr id="483" name="Google Shape;483;p3"/>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 name="Google Shape;490;p3"/>
            <p:cNvGrpSpPr/>
            <p:nvPr/>
          </p:nvGrpSpPr>
          <p:grpSpPr>
            <a:xfrm rot="7200044" flipH="1">
              <a:off x="1522696" y="4855828"/>
              <a:ext cx="295269" cy="219945"/>
              <a:chOff x="318975" y="5094014"/>
              <a:chExt cx="295275" cy="219950"/>
            </a:xfrm>
          </p:grpSpPr>
          <p:sp>
            <p:nvSpPr>
              <p:cNvPr id="491" name="Google Shape;491;p3"/>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 name="Google Shape;495;p3"/>
            <p:cNvSpPr/>
            <p:nvPr/>
          </p:nvSpPr>
          <p:spPr>
            <a:xfrm rot="-7795245">
              <a:off x="1080387" y="4830522"/>
              <a:ext cx="153043" cy="166793"/>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 name="Google Shape;496;p3"/>
            <p:cNvGrpSpPr/>
            <p:nvPr/>
          </p:nvGrpSpPr>
          <p:grpSpPr>
            <a:xfrm>
              <a:off x="1461850" y="4825264"/>
              <a:ext cx="73475" cy="73575"/>
              <a:chOff x="281850" y="5028189"/>
              <a:chExt cx="73475" cy="73575"/>
            </a:xfrm>
          </p:grpSpPr>
          <p:sp>
            <p:nvSpPr>
              <p:cNvPr id="497" name="Google Shape;497;p3"/>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 name="Google Shape;499;p3"/>
            <p:cNvSpPr/>
            <p:nvPr/>
          </p:nvSpPr>
          <p:spPr>
            <a:xfrm>
              <a:off x="1735825" y="5071801"/>
              <a:ext cx="36750" cy="25"/>
            </a:xfrm>
            <a:custGeom>
              <a:avLst/>
              <a:gdLst/>
              <a:ahLst/>
              <a:cxnLst/>
              <a:rect l="l" t="t" r="r" b="b"/>
              <a:pathLst>
                <a:path w="1470" h="1" fill="none" extrusionOk="0">
                  <a:moveTo>
                    <a:pt x="1469" y="1"/>
                  </a:moveTo>
                  <a:lnTo>
                    <a:pt x="1"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834025" y="5089226"/>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1363575" y="48541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1592175" y="50827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1287375" y="50065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4" name="Google Shape;504;p3"/>
            <p:cNvGrpSpPr/>
            <p:nvPr/>
          </p:nvGrpSpPr>
          <p:grpSpPr>
            <a:xfrm rot="-7200044">
              <a:off x="2410723" y="4905087"/>
              <a:ext cx="295269" cy="219945"/>
              <a:chOff x="318975" y="5094014"/>
              <a:chExt cx="295275" cy="219950"/>
            </a:xfrm>
          </p:grpSpPr>
          <p:sp>
            <p:nvSpPr>
              <p:cNvPr id="505" name="Google Shape;505;p3"/>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 name="Google Shape;509;p3"/>
            <p:cNvGrpSpPr/>
            <p:nvPr/>
          </p:nvGrpSpPr>
          <p:grpSpPr>
            <a:xfrm>
              <a:off x="2384550" y="5042214"/>
              <a:ext cx="73475" cy="73575"/>
              <a:chOff x="281850" y="5028189"/>
              <a:chExt cx="73475" cy="73575"/>
            </a:xfrm>
          </p:grpSpPr>
          <p:sp>
            <p:nvSpPr>
              <p:cNvPr id="510" name="Google Shape;510;p3"/>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2" name="Google Shape;512;p3"/>
            <p:cNvSpPr/>
            <p:nvPr/>
          </p:nvSpPr>
          <p:spPr>
            <a:xfrm rot="-9900040">
              <a:off x="2151553" y="4836620"/>
              <a:ext cx="153045" cy="166795"/>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2635825" y="4891426"/>
              <a:ext cx="36750" cy="25"/>
            </a:xfrm>
            <a:custGeom>
              <a:avLst/>
              <a:gdLst/>
              <a:ahLst/>
              <a:cxnLst/>
              <a:rect l="l" t="t" r="r" b="b"/>
              <a:pathLst>
                <a:path w="1470" h="1" fill="none" extrusionOk="0">
                  <a:moveTo>
                    <a:pt x="1469" y="1"/>
                  </a:moveTo>
                  <a:lnTo>
                    <a:pt x="1"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2245625" y="5050351"/>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2404013" y="4857751"/>
              <a:ext cx="15800" cy="15775"/>
            </a:xfrm>
            <a:custGeom>
              <a:avLst/>
              <a:gdLst/>
              <a:ahLst/>
              <a:cxnLst/>
              <a:rect l="l" t="t" r="r" b="b"/>
              <a:pathLst>
                <a:path w="632" h="631" extrusionOk="0">
                  <a:moveTo>
                    <a:pt x="316" y="0"/>
                  </a:moveTo>
                  <a:cubicBezTo>
                    <a:pt x="143" y="0"/>
                    <a:pt x="1" y="141"/>
                    <a:pt x="1" y="315"/>
                  </a:cubicBezTo>
                  <a:cubicBezTo>
                    <a:pt x="1" y="490"/>
                    <a:pt x="143" y="631"/>
                    <a:pt x="316" y="631"/>
                  </a:cubicBezTo>
                  <a:cubicBezTo>
                    <a:pt x="491" y="631"/>
                    <a:pt x="632" y="490"/>
                    <a:pt x="632" y="315"/>
                  </a:cubicBezTo>
                  <a:cubicBezTo>
                    <a:pt x="632" y="141"/>
                    <a:pt x="491" y="0"/>
                    <a:pt x="316" y="0"/>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 name="Google Shape;516;p3"/>
            <p:cNvGrpSpPr/>
            <p:nvPr/>
          </p:nvGrpSpPr>
          <p:grpSpPr>
            <a:xfrm rot="5400000">
              <a:off x="2766992" y="4801701"/>
              <a:ext cx="230300" cy="257700"/>
              <a:chOff x="-126275" y="4801964"/>
              <a:chExt cx="230300" cy="257700"/>
            </a:xfrm>
          </p:grpSpPr>
          <p:sp>
            <p:nvSpPr>
              <p:cNvPr id="517" name="Google Shape;517;p3"/>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 name="Google Shape;524;p3"/>
            <p:cNvGrpSpPr/>
            <p:nvPr/>
          </p:nvGrpSpPr>
          <p:grpSpPr>
            <a:xfrm rot="10800000" flipH="1">
              <a:off x="3123725" y="4979351"/>
              <a:ext cx="230300" cy="257700"/>
              <a:chOff x="-126275" y="4801964"/>
              <a:chExt cx="230300" cy="257700"/>
            </a:xfrm>
          </p:grpSpPr>
          <p:sp>
            <p:nvSpPr>
              <p:cNvPr id="525" name="Google Shape;525;p3"/>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 name="Google Shape;532;p3"/>
            <p:cNvGrpSpPr/>
            <p:nvPr/>
          </p:nvGrpSpPr>
          <p:grpSpPr>
            <a:xfrm rot="5400000" flipH="1">
              <a:off x="3890917" y="4979351"/>
              <a:ext cx="230300" cy="257700"/>
              <a:chOff x="-126275" y="4801964"/>
              <a:chExt cx="230300" cy="257700"/>
            </a:xfrm>
          </p:grpSpPr>
          <p:sp>
            <p:nvSpPr>
              <p:cNvPr id="533" name="Google Shape;533;p3"/>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 name="Google Shape;540;p3"/>
            <p:cNvGrpSpPr/>
            <p:nvPr/>
          </p:nvGrpSpPr>
          <p:grpSpPr>
            <a:xfrm rot="7200044" flipH="1">
              <a:off x="3570571" y="4855828"/>
              <a:ext cx="295269" cy="219945"/>
              <a:chOff x="318975" y="5094014"/>
              <a:chExt cx="295275" cy="219950"/>
            </a:xfrm>
          </p:grpSpPr>
          <p:sp>
            <p:nvSpPr>
              <p:cNvPr id="541" name="Google Shape;541;p3"/>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 name="Google Shape;545;p3"/>
            <p:cNvSpPr/>
            <p:nvPr/>
          </p:nvSpPr>
          <p:spPr>
            <a:xfrm rot="-7795245">
              <a:off x="3128262" y="4830522"/>
              <a:ext cx="153043" cy="166793"/>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 name="Google Shape;546;p3"/>
            <p:cNvGrpSpPr/>
            <p:nvPr/>
          </p:nvGrpSpPr>
          <p:grpSpPr>
            <a:xfrm>
              <a:off x="3509725" y="4825264"/>
              <a:ext cx="73475" cy="73575"/>
              <a:chOff x="281850" y="5028189"/>
              <a:chExt cx="73475" cy="73575"/>
            </a:xfrm>
          </p:grpSpPr>
          <p:sp>
            <p:nvSpPr>
              <p:cNvPr id="547" name="Google Shape;547;p3"/>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 name="Google Shape;549;p3"/>
            <p:cNvSpPr/>
            <p:nvPr/>
          </p:nvSpPr>
          <p:spPr>
            <a:xfrm>
              <a:off x="3783700" y="5071801"/>
              <a:ext cx="36750" cy="25"/>
            </a:xfrm>
            <a:custGeom>
              <a:avLst/>
              <a:gdLst/>
              <a:ahLst/>
              <a:cxnLst/>
              <a:rect l="l" t="t" r="r" b="b"/>
              <a:pathLst>
                <a:path w="1470" h="1" fill="none" extrusionOk="0">
                  <a:moveTo>
                    <a:pt x="1469" y="1"/>
                  </a:moveTo>
                  <a:lnTo>
                    <a:pt x="1"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2881900" y="5089226"/>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3411450" y="48541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3640050" y="50827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3335250" y="50065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rot="-9960077">
              <a:off x="4171748" y="4836615"/>
              <a:ext cx="153050" cy="166800"/>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5" name="Google Shape;555;p3"/>
            <p:cNvGrpSpPr/>
            <p:nvPr/>
          </p:nvGrpSpPr>
          <p:grpSpPr>
            <a:xfrm rot="7200044" flipH="1">
              <a:off x="4343421" y="4987153"/>
              <a:ext cx="295269" cy="219945"/>
              <a:chOff x="318975" y="5094014"/>
              <a:chExt cx="295275" cy="219950"/>
            </a:xfrm>
          </p:grpSpPr>
          <p:sp>
            <p:nvSpPr>
              <p:cNvPr id="556" name="Google Shape;556;p3"/>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 name="Google Shape;560;p3"/>
            <p:cNvSpPr/>
            <p:nvPr/>
          </p:nvSpPr>
          <p:spPr>
            <a:xfrm>
              <a:off x="4268950" y="502558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 name="Google Shape;561;p3"/>
            <p:cNvGrpSpPr/>
            <p:nvPr/>
          </p:nvGrpSpPr>
          <p:grpSpPr>
            <a:xfrm rot="5400000">
              <a:off x="4695817" y="4801701"/>
              <a:ext cx="230300" cy="257700"/>
              <a:chOff x="-126275" y="4801964"/>
              <a:chExt cx="230300" cy="257700"/>
            </a:xfrm>
          </p:grpSpPr>
          <p:sp>
            <p:nvSpPr>
              <p:cNvPr id="562" name="Google Shape;562;p3"/>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 name="Google Shape;569;p3"/>
            <p:cNvGrpSpPr/>
            <p:nvPr/>
          </p:nvGrpSpPr>
          <p:grpSpPr>
            <a:xfrm rot="10800000" flipH="1">
              <a:off x="5052550" y="4979351"/>
              <a:ext cx="230300" cy="257700"/>
              <a:chOff x="-126275" y="4801964"/>
              <a:chExt cx="230300" cy="257700"/>
            </a:xfrm>
          </p:grpSpPr>
          <p:sp>
            <p:nvSpPr>
              <p:cNvPr id="570" name="Google Shape;570;p3"/>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 name="Google Shape;577;p3"/>
            <p:cNvGrpSpPr/>
            <p:nvPr/>
          </p:nvGrpSpPr>
          <p:grpSpPr>
            <a:xfrm rot="5400000" flipH="1">
              <a:off x="5819742" y="4979351"/>
              <a:ext cx="230300" cy="257700"/>
              <a:chOff x="-126275" y="4801964"/>
              <a:chExt cx="230300" cy="257700"/>
            </a:xfrm>
          </p:grpSpPr>
          <p:sp>
            <p:nvSpPr>
              <p:cNvPr id="578" name="Google Shape;578;p3"/>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 name="Google Shape;585;p3"/>
            <p:cNvGrpSpPr/>
            <p:nvPr/>
          </p:nvGrpSpPr>
          <p:grpSpPr>
            <a:xfrm rot="7200044" flipH="1">
              <a:off x="5499396" y="4855828"/>
              <a:ext cx="295269" cy="219945"/>
              <a:chOff x="318975" y="5094014"/>
              <a:chExt cx="295275" cy="219950"/>
            </a:xfrm>
          </p:grpSpPr>
          <p:sp>
            <p:nvSpPr>
              <p:cNvPr id="586" name="Google Shape;586;p3"/>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0" name="Google Shape;590;p3"/>
            <p:cNvSpPr/>
            <p:nvPr/>
          </p:nvSpPr>
          <p:spPr>
            <a:xfrm rot="-7795245">
              <a:off x="5057087" y="4830522"/>
              <a:ext cx="153043" cy="166793"/>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 name="Google Shape;591;p3"/>
            <p:cNvGrpSpPr/>
            <p:nvPr/>
          </p:nvGrpSpPr>
          <p:grpSpPr>
            <a:xfrm>
              <a:off x="5438550" y="4825264"/>
              <a:ext cx="73475" cy="73575"/>
              <a:chOff x="281850" y="5028189"/>
              <a:chExt cx="73475" cy="73575"/>
            </a:xfrm>
          </p:grpSpPr>
          <p:sp>
            <p:nvSpPr>
              <p:cNvPr id="592" name="Google Shape;592;p3"/>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4" name="Google Shape;594;p3"/>
            <p:cNvSpPr/>
            <p:nvPr/>
          </p:nvSpPr>
          <p:spPr>
            <a:xfrm>
              <a:off x="5712525" y="5071801"/>
              <a:ext cx="36750" cy="25"/>
            </a:xfrm>
            <a:custGeom>
              <a:avLst/>
              <a:gdLst/>
              <a:ahLst/>
              <a:cxnLst/>
              <a:rect l="l" t="t" r="r" b="b"/>
              <a:pathLst>
                <a:path w="1470" h="1" fill="none" extrusionOk="0">
                  <a:moveTo>
                    <a:pt x="1469" y="1"/>
                  </a:moveTo>
                  <a:lnTo>
                    <a:pt x="1"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4810725" y="5089226"/>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5568875" y="50827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5264075" y="50065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 name="Google Shape;598;p3"/>
            <p:cNvGrpSpPr/>
            <p:nvPr/>
          </p:nvGrpSpPr>
          <p:grpSpPr>
            <a:xfrm rot="-7200044">
              <a:off x="6387423" y="4905087"/>
              <a:ext cx="295269" cy="219945"/>
              <a:chOff x="318975" y="5094014"/>
              <a:chExt cx="295275" cy="219950"/>
            </a:xfrm>
          </p:grpSpPr>
          <p:sp>
            <p:nvSpPr>
              <p:cNvPr id="599" name="Google Shape;599;p3"/>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 name="Google Shape;603;p3"/>
            <p:cNvGrpSpPr/>
            <p:nvPr/>
          </p:nvGrpSpPr>
          <p:grpSpPr>
            <a:xfrm>
              <a:off x="6361250" y="5042214"/>
              <a:ext cx="73475" cy="73575"/>
              <a:chOff x="281850" y="5028189"/>
              <a:chExt cx="73475" cy="73575"/>
            </a:xfrm>
          </p:grpSpPr>
          <p:sp>
            <p:nvSpPr>
              <p:cNvPr id="604" name="Google Shape;604;p3"/>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6" name="Google Shape;606;p3"/>
            <p:cNvSpPr/>
            <p:nvPr/>
          </p:nvSpPr>
          <p:spPr>
            <a:xfrm rot="-9900040">
              <a:off x="6128253" y="4836620"/>
              <a:ext cx="153045" cy="166795"/>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6222325" y="5050351"/>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 name="Google Shape;608;p3"/>
            <p:cNvGrpSpPr/>
            <p:nvPr/>
          </p:nvGrpSpPr>
          <p:grpSpPr>
            <a:xfrm rot="5400000">
              <a:off x="6743692" y="4801701"/>
              <a:ext cx="230300" cy="257700"/>
              <a:chOff x="-126275" y="4801964"/>
              <a:chExt cx="230300" cy="257700"/>
            </a:xfrm>
          </p:grpSpPr>
          <p:sp>
            <p:nvSpPr>
              <p:cNvPr id="609" name="Google Shape;609;p3"/>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 name="Google Shape;616;p3"/>
            <p:cNvGrpSpPr/>
            <p:nvPr/>
          </p:nvGrpSpPr>
          <p:grpSpPr>
            <a:xfrm rot="10800000" flipH="1">
              <a:off x="7100425" y="4979351"/>
              <a:ext cx="230300" cy="257700"/>
              <a:chOff x="-126275" y="4801964"/>
              <a:chExt cx="230300" cy="257700"/>
            </a:xfrm>
          </p:grpSpPr>
          <p:sp>
            <p:nvSpPr>
              <p:cNvPr id="617" name="Google Shape;617;p3"/>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 name="Google Shape;624;p3"/>
            <p:cNvGrpSpPr/>
            <p:nvPr/>
          </p:nvGrpSpPr>
          <p:grpSpPr>
            <a:xfrm rot="5400000" flipH="1">
              <a:off x="7867617" y="4979351"/>
              <a:ext cx="230300" cy="257700"/>
              <a:chOff x="-126275" y="4801964"/>
              <a:chExt cx="230300" cy="257700"/>
            </a:xfrm>
          </p:grpSpPr>
          <p:sp>
            <p:nvSpPr>
              <p:cNvPr id="625" name="Google Shape;625;p3"/>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 name="Google Shape;632;p3"/>
            <p:cNvGrpSpPr/>
            <p:nvPr/>
          </p:nvGrpSpPr>
          <p:grpSpPr>
            <a:xfrm rot="7200044" flipH="1">
              <a:off x="7547271" y="4855828"/>
              <a:ext cx="295269" cy="219945"/>
              <a:chOff x="318975" y="5094014"/>
              <a:chExt cx="295275" cy="219950"/>
            </a:xfrm>
          </p:grpSpPr>
          <p:sp>
            <p:nvSpPr>
              <p:cNvPr id="633" name="Google Shape;633;p3"/>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7" name="Google Shape;637;p3"/>
            <p:cNvSpPr/>
            <p:nvPr/>
          </p:nvSpPr>
          <p:spPr>
            <a:xfrm rot="-7795245">
              <a:off x="7104962" y="4830522"/>
              <a:ext cx="153043" cy="166793"/>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 name="Google Shape;638;p3"/>
            <p:cNvGrpSpPr/>
            <p:nvPr/>
          </p:nvGrpSpPr>
          <p:grpSpPr>
            <a:xfrm>
              <a:off x="7486425" y="4825264"/>
              <a:ext cx="73475" cy="73575"/>
              <a:chOff x="281850" y="5028189"/>
              <a:chExt cx="73475" cy="73575"/>
            </a:xfrm>
          </p:grpSpPr>
          <p:sp>
            <p:nvSpPr>
              <p:cNvPr id="639" name="Google Shape;639;p3"/>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1" name="Google Shape;641;p3"/>
            <p:cNvSpPr/>
            <p:nvPr/>
          </p:nvSpPr>
          <p:spPr>
            <a:xfrm>
              <a:off x="7760400" y="5071801"/>
              <a:ext cx="36750" cy="25"/>
            </a:xfrm>
            <a:custGeom>
              <a:avLst/>
              <a:gdLst/>
              <a:ahLst/>
              <a:cxnLst/>
              <a:rect l="l" t="t" r="r" b="b"/>
              <a:pathLst>
                <a:path w="1470" h="1" fill="none" extrusionOk="0">
                  <a:moveTo>
                    <a:pt x="1469" y="1"/>
                  </a:moveTo>
                  <a:lnTo>
                    <a:pt x="1"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6858600" y="5089226"/>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7616750" y="50827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7311950" y="50065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rot="-9960077">
              <a:off x="8148448" y="4836615"/>
              <a:ext cx="153050" cy="166800"/>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6" name="Google Shape;646;p3"/>
            <p:cNvGrpSpPr/>
            <p:nvPr/>
          </p:nvGrpSpPr>
          <p:grpSpPr>
            <a:xfrm rot="7200044" flipH="1">
              <a:off x="8320121" y="4987153"/>
              <a:ext cx="295269" cy="219945"/>
              <a:chOff x="318975" y="5094014"/>
              <a:chExt cx="295275" cy="219950"/>
            </a:xfrm>
          </p:grpSpPr>
          <p:sp>
            <p:nvSpPr>
              <p:cNvPr id="647" name="Google Shape;647;p3"/>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 name="Google Shape;651;p3"/>
            <p:cNvSpPr/>
            <p:nvPr/>
          </p:nvSpPr>
          <p:spPr>
            <a:xfrm>
              <a:off x="8245650" y="502558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4522313" y="4913014"/>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 name="Google Shape;653;p3"/>
            <p:cNvGrpSpPr/>
            <p:nvPr/>
          </p:nvGrpSpPr>
          <p:grpSpPr>
            <a:xfrm rot="5400000">
              <a:off x="8635167" y="4801701"/>
              <a:ext cx="230300" cy="257700"/>
              <a:chOff x="-126275" y="4801964"/>
              <a:chExt cx="230300" cy="257700"/>
            </a:xfrm>
          </p:grpSpPr>
          <p:sp>
            <p:nvSpPr>
              <p:cNvPr id="654" name="Google Shape;654;p3"/>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 name="Google Shape;661;p3"/>
            <p:cNvGrpSpPr/>
            <p:nvPr/>
          </p:nvGrpSpPr>
          <p:grpSpPr>
            <a:xfrm rot="10800000" flipH="1">
              <a:off x="8991900" y="4979351"/>
              <a:ext cx="230300" cy="257700"/>
              <a:chOff x="-126275" y="4801964"/>
              <a:chExt cx="230300" cy="257700"/>
            </a:xfrm>
          </p:grpSpPr>
          <p:sp>
            <p:nvSpPr>
              <p:cNvPr id="662" name="Google Shape;662;p3"/>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9" name="Google Shape;669;p3"/>
            <p:cNvSpPr/>
            <p:nvPr/>
          </p:nvSpPr>
          <p:spPr>
            <a:xfrm rot="-7795245">
              <a:off x="8996437" y="4830522"/>
              <a:ext cx="153043" cy="166793"/>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8750075" y="5089226"/>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8441425" y="49303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1"/>
        </a:solidFill>
        <a:effectLst/>
      </p:bgPr>
    </p:bg>
    <p:spTree>
      <p:nvGrpSpPr>
        <p:cNvPr id="1" name="Shape 1441"/>
        <p:cNvGrpSpPr/>
        <p:nvPr/>
      </p:nvGrpSpPr>
      <p:grpSpPr>
        <a:xfrm>
          <a:off x="0" y="0"/>
          <a:ext cx="0" cy="0"/>
          <a:chOff x="0" y="0"/>
          <a:chExt cx="0" cy="0"/>
        </a:xfrm>
      </p:grpSpPr>
      <p:pic>
        <p:nvPicPr>
          <p:cNvPr id="1442" name="Google Shape;1442;p8"/>
          <p:cNvPicPr preferRelativeResize="0"/>
          <p:nvPr/>
        </p:nvPicPr>
        <p:blipFill>
          <a:blip r:embed="rId2">
            <a:alphaModFix amt="50000"/>
          </a:blip>
          <a:stretch>
            <a:fillRect/>
          </a:stretch>
        </p:blipFill>
        <p:spPr>
          <a:xfrm>
            <a:off x="25" y="0"/>
            <a:ext cx="9144000" cy="5143500"/>
          </a:xfrm>
          <a:prstGeom prst="rect">
            <a:avLst/>
          </a:prstGeom>
          <a:noFill/>
          <a:ln>
            <a:noFill/>
          </a:ln>
        </p:spPr>
      </p:pic>
      <p:sp>
        <p:nvSpPr>
          <p:cNvPr id="1443" name="Google Shape;1443;p8"/>
          <p:cNvSpPr txBox="1">
            <a:spLocks noGrp="1"/>
          </p:cNvSpPr>
          <p:nvPr>
            <p:ph type="title"/>
          </p:nvPr>
        </p:nvSpPr>
        <p:spPr>
          <a:xfrm>
            <a:off x="2064550" y="707025"/>
            <a:ext cx="6359700" cy="2529300"/>
          </a:xfrm>
          <a:prstGeom prst="rect">
            <a:avLst/>
          </a:prstGeom>
        </p:spPr>
        <p:txBody>
          <a:bodyPr spcFirstLastPara="1" wrap="square" lIns="91425" tIns="91425" rIns="91425" bIns="91425" anchor="ctr" anchorCtr="0">
            <a:noAutofit/>
          </a:bodyPr>
          <a:lstStyle>
            <a:lvl1pPr lvl="0" algn="r">
              <a:lnSpc>
                <a:spcPct val="80000"/>
              </a:lnSpc>
              <a:spcBef>
                <a:spcPts val="0"/>
              </a:spcBef>
              <a:spcAft>
                <a:spcPts val="0"/>
              </a:spcAft>
              <a:buSzPts val="6000"/>
              <a:buNone/>
              <a:defRPr sz="84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1444" name="Google Shape;1444;p8"/>
          <p:cNvSpPr/>
          <p:nvPr/>
        </p:nvSpPr>
        <p:spPr>
          <a:xfrm>
            <a:off x="-75" y="4777800"/>
            <a:ext cx="9144000" cy="365700"/>
          </a:xfrm>
          <a:prstGeom prst="rect">
            <a:avLst/>
          </a:prstGeom>
          <a:solidFill>
            <a:srgbClr val="191919">
              <a:alpha val="30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5" name="Google Shape;1445;p8"/>
          <p:cNvGrpSpPr/>
          <p:nvPr/>
        </p:nvGrpSpPr>
        <p:grpSpPr>
          <a:xfrm>
            <a:off x="-48075" y="4782959"/>
            <a:ext cx="9270275" cy="497008"/>
            <a:chOff x="-48075" y="4782959"/>
            <a:chExt cx="9270275" cy="497008"/>
          </a:xfrm>
        </p:grpSpPr>
        <p:grpSp>
          <p:nvGrpSpPr>
            <p:cNvPr id="1446" name="Google Shape;1446;p8"/>
            <p:cNvGrpSpPr/>
            <p:nvPr/>
          </p:nvGrpSpPr>
          <p:grpSpPr>
            <a:xfrm rot="-7200044">
              <a:off x="439048" y="4981287"/>
              <a:ext cx="295269" cy="219945"/>
              <a:chOff x="318975" y="5094014"/>
              <a:chExt cx="295275" cy="219950"/>
            </a:xfrm>
          </p:grpSpPr>
          <p:sp>
            <p:nvSpPr>
              <p:cNvPr id="1447" name="Google Shape;1447;p8"/>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8"/>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8"/>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8"/>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 name="Google Shape;1451;p8"/>
            <p:cNvGrpSpPr/>
            <p:nvPr/>
          </p:nvGrpSpPr>
          <p:grpSpPr>
            <a:xfrm>
              <a:off x="-48075" y="4801701"/>
              <a:ext cx="230300" cy="257700"/>
              <a:chOff x="-126275" y="4801964"/>
              <a:chExt cx="230300" cy="257700"/>
            </a:xfrm>
          </p:grpSpPr>
          <p:sp>
            <p:nvSpPr>
              <p:cNvPr id="1452" name="Google Shape;1452;p8"/>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8"/>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8"/>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8"/>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8"/>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8"/>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8"/>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 name="Google Shape;1459;p8"/>
            <p:cNvGrpSpPr/>
            <p:nvPr/>
          </p:nvGrpSpPr>
          <p:grpSpPr>
            <a:xfrm>
              <a:off x="336675" y="5042214"/>
              <a:ext cx="73475" cy="73575"/>
              <a:chOff x="281850" y="5028189"/>
              <a:chExt cx="73475" cy="73575"/>
            </a:xfrm>
          </p:grpSpPr>
          <p:sp>
            <p:nvSpPr>
              <p:cNvPr id="1460" name="Google Shape;1460;p8"/>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8"/>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2" name="Google Shape;1462;p8"/>
            <p:cNvSpPr/>
            <p:nvPr/>
          </p:nvSpPr>
          <p:spPr>
            <a:xfrm rot="-9900040">
              <a:off x="252828" y="4858445"/>
              <a:ext cx="153045" cy="166795"/>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8"/>
            <p:cNvSpPr/>
            <p:nvPr/>
          </p:nvSpPr>
          <p:spPr>
            <a:xfrm>
              <a:off x="587950" y="4891426"/>
              <a:ext cx="36750" cy="25"/>
            </a:xfrm>
            <a:custGeom>
              <a:avLst/>
              <a:gdLst/>
              <a:ahLst/>
              <a:cxnLst/>
              <a:rect l="l" t="t" r="r" b="b"/>
              <a:pathLst>
                <a:path w="1470" h="1" fill="none" extrusionOk="0">
                  <a:moveTo>
                    <a:pt x="1469" y="1"/>
                  </a:moveTo>
                  <a:lnTo>
                    <a:pt x="1"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8"/>
            <p:cNvSpPr/>
            <p:nvPr/>
          </p:nvSpPr>
          <p:spPr>
            <a:xfrm>
              <a:off x="121550" y="5050351"/>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8"/>
            <p:cNvSpPr/>
            <p:nvPr/>
          </p:nvSpPr>
          <p:spPr>
            <a:xfrm>
              <a:off x="508538" y="4957901"/>
              <a:ext cx="15800" cy="15775"/>
            </a:xfrm>
            <a:custGeom>
              <a:avLst/>
              <a:gdLst/>
              <a:ahLst/>
              <a:cxnLst/>
              <a:rect l="l" t="t" r="r" b="b"/>
              <a:pathLst>
                <a:path w="632" h="631" extrusionOk="0">
                  <a:moveTo>
                    <a:pt x="316" y="0"/>
                  </a:moveTo>
                  <a:cubicBezTo>
                    <a:pt x="143" y="0"/>
                    <a:pt x="1" y="141"/>
                    <a:pt x="1" y="315"/>
                  </a:cubicBezTo>
                  <a:cubicBezTo>
                    <a:pt x="1" y="490"/>
                    <a:pt x="143" y="631"/>
                    <a:pt x="316" y="631"/>
                  </a:cubicBezTo>
                  <a:cubicBezTo>
                    <a:pt x="491" y="631"/>
                    <a:pt x="632" y="490"/>
                    <a:pt x="632" y="315"/>
                  </a:cubicBezTo>
                  <a:cubicBezTo>
                    <a:pt x="632" y="141"/>
                    <a:pt x="491" y="0"/>
                    <a:pt x="316" y="0"/>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6" name="Google Shape;1466;p8"/>
            <p:cNvGrpSpPr/>
            <p:nvPr/>
          </p:nvGrpSpPr>
          <p:grpSpPr>
            <a:xfrm rot="5400000">
              <a:off x="719117" y="4801701"/>
              <a:ext cx="230300" cy="257700"/>
              <a:chOff x="-126275" y="4801964"/>
              <a:chExt cx="230300" cy="257700"/>
            </a:xfrm>
          </p:grpSpPr>
          <p:sp>
            <p:nvSpPr>
              <p:cNvPr id="1467" name="Google Shape;1467;p8"/>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8"/>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8"/>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8"/>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8"/>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8"/>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8"/>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 name="Google Shape;1474;p8"/>
            <p:cNvGrpSpPr/>
            <p:nvPr/>
          </p:nvGrpSpPr>
          <p:grpSpPr>
            <a:xfrm rot="10800000" flipH="1">
              <a:off x="1075850" y="4979351"/>
              <a:ext cx="230300" cy="257700"/>
              <a:chOff x="-126275" y="4801964"/>
              <a:chExt cx="230300" cy="257700"/>
            </a:xfrm>
          </p:grpSpPr>
          <p:sp>
            <p:nvSpPr>
              <p:cNvPr id="1475" name="Google Shape;1475;p8"/>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8"/>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8"/>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8"/>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8"/>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8"/>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8"/>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 name="Google Shape;1482;p8"/>
            <p:cNvGrpSpPr/>
            <p:nvPr/>
          </p:nvGrpSpPr>
          <p:grpSpPr>
            <a:xfrm rot="5400000" flipH="1">
              <a:off x="1843042" y="4979351"/>
              <a:ext cx="230300" cy="257700"/>
              <a:chOff x="-126275" y="4801964"/>
              <a:chExt cx="230300" cy="257700"/>
            </a:xfrm>
          </p:grpSpPr>
          <p:sp>
            <p:nvSpPr>
              <p:cNvPr id="1483" name="Google Shape;1483;p8"/>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8"/>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8"/>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8"/>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8"/>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8"/>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8"/>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 name="Google Shape;1490;p8"/>
            <p:cNvGrpSpPr/>
            <p:nvPr/>
          </p:nvGrpSpPr>
          <p:grpSpPr>
            <a:xfrm rot="7200044" flipH="1">
              <a:off x="1522696" y="4855828"/>
              <a:ext cx="295269" cy="219945"/>
              <a:chOff x="318975" y="5094014"/>
              <a:chExt cx="295275" cy="219950"/>
            </a:xfrm>
          </p:grpSpPr>
          <p:sp>
            <p:nvSpPr>
              <p:cNvPr id="1491" name="Google Shape;1491;p8"/>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8"/>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8"/>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8"/>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5" name="Google Shape;1495;p8"/>
            <p:cNvSpPr/>
            <p:nvPr/>
          </p:nvSpPr>
          <p:spPr>
            <a:xfrm rot="-7795245">
              <a:off x="1080387" y="4830522"/>
              <a:ext cx="153043" cy="166793"/>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6" name="Google Shape;1496;p8"/>
            <p:cNvGrpSpPr/>
            <p:nvPr/>
          </p:nvGrpSpPr>
          <p:grpSpPr>
            <a:xfrm>
              <a:off x="1461850" y="4825264"/>
              <a:ext cx="73475" cy="73575"/>
              <a:chOff x="281850" y="5028189"/>
              <a:chExt cx="73475" cy="73575"/>
            </a:xfrm>
          </p:grpSpPr>
          <p:sp>
            <p:nvSpPr>
              <p:cNvPr id="1497" name="Google Shape;1497;p8"/>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8"/>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9" name="Google Shape;1499;p8"/>
            <p:cNvSpPr/>
            <p:nvPr/>
          </p:nvSpPr>
          <p:spPr>
            <a:xfrm>
              <a:off x="1735825" y="5071801"/>
              <a:ext cx="36750" cy="25"/>
            </a:xfrm>
            <a:custGeom>
              <a:avLst/>
              <a:gdLst/>
              <a:ahLst/>
              <a:cxnLst/>
              <a:rect l="l" t="t" r="r" b="b"/>
              <a:pathLst>
                <a:path w="1470" h="1" fill="none" extrusionOk="0">
                  <a:moveTo>
                    <a:pt x="1469" y="1"/>
                  </a:moveTo>
                  <a:lnTo>
                    <a:pt x="1"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8"/>
            <p:cNvSpPr/>
            <p:nvPr/>
          </p:nvSpPr>
          <p:spPr>
            <a:xfrm>
              <a:off x="834025" y="5089226"/>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8"/>
            <p:cNvSpPr/>
            <p:nvPr/>
          </p:nvSpPr>
          <p:spPr>
            <a:xfrm>
              <a:off x="1363575" y="48541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8"/>
            <p:cNvSpPr/>
            <p:nvPr/>
          </p:nvSpPr>
          <p:spPr>
            <a:xfrm>
              <a:off x="1592175" y="50827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8"/>
            <p:cNvSpPr/>
            <p:nvPr/>
          </p:nvSpPr>
          <p:spPr>
            <a:xfrm>
              <a:off x="1287375" y="50065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4" name="Google Shape;1504;p8"/>
            <p:cNvGrpSpPr/>
            <p:nvPr/>
          </p:nvGrpSpPr>
          <p:grpSpPr>
            <a:xfrm rot="-7200044">
              <a:off x="2410723" y="4905087"/>
              <a:ext cx="295269" cy="219945"/>
              <a:chOff x="318975" y="5094014"/>
              <a:chExt cx="295275" cy="219950"/>
            </a:xfrm>
          </p:grpSpPr>
          <p:sp>
            <p:nvSpPr>
              <p:cNvPr id="1505" name="Google Shape;1505;p8"/>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8"/>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8"/>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8"/>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 name="Google Shape;1509;p8"/>
            <p:cNvGrpSpPr/>
            <p:nvPr/>
          </p:nvGrpSpPr>
          <p:grpSpPr>
            <a:xfrm>
              <a:off x="2384550" y="5042214"/>
              <a:ext cx="73475" cy="73575"/>
              <a:chOff x="281850" y="5028189"/>
              <a:chExt cx="73475" cy="73575"/>
            </a:xfrm>
          </p:grpSpPr>
          <p:sp>
            <p:nvSpPr>
              <p:cNvPr id="1510" name="Google Shape;1510;p8"/>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8"/>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2" name="Google Shape;1512;p8"/>
            <p:cNvSpPr/>
            <p:nvPr/>
          </p:nvSpPr>
          <p:spPr>
            <a:xfrm rot="-9900040">
              <a:off x="2151553" y="4836620"/>
              <a:ext cx="153045" cy="166795"/>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8"/>
            <p:cNvSpPr/>
            <p:nvPr/>
          </p:nvSpPr>
          <p:spPr>
            <a:xfrm>
              <a:off x="2635825" y="4891426"/>
              <a:ext cx="36750" cy="25"/>
            </a:xfrm>
            <a:custGeom>
              <a:avLst/>
              <a:gdLst/>
              <a:ahLst/>
              <a:cxnLst/>
              <a:rect l="l" t="t" r="r" b="b"/>
              <a:pathLst>
                <a:path w="1470" h="1" fill="none" extrusionOk="0">
                  <a:moveTo>
                    <a:pt x="1469" y="1"/>
                  </a:moveTo>
                  <a:lnTo>
                    <a:pt x="1"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8"/>
            <p:cNvSpPr/>
            <p:nvPr/>
          </p:nvSpPr>
          <p:spPr>
            <a:xfrm>
              <a:off x="2245625" y="5050351"/>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8"/>
            <p:cNvSpPr/>
            <p:nvPr/>
          </p:nvSpPr>
          <p:spPr>
            <a:xfrm>
              <a:off x="2404013" y="4857751"/>
              <a:ext cx="15800" cy="15775"/>
            </a:xfrm>
            <a:custGeom>
              <a:avLst/>
              <a:gdLst/>
              <a:ahLst/>
              <a:cxnLst/>
              <a:rect l="l" t="t" r="r" b="b"/>
              <a:pathLst>
                <a:path w="632" h="631" extrusionOk="0">
                  <a:moveTo>
                    <a:pt x="316" y="0"/>
                  </a:moveTo>
                  <a:cubicBezTo>
                    <a:pt x="143" y="0"/>
                    <a:pt x="1" y="141"/>
                    <a:pt x="1" y="315"/>
                  </a:cubicBezTo>
                  <a:cubicBezTo>
                    <a:pt x="1" y="490"/>
                    <a:pt x="143" y="631"/>
                    <a:pt x="316" y="631"/>
                  </a:cubicBezTo>
                  <a:cubicBezTo>
                    <a:pt x="491" y="631"/>
                    <a:pt x="632" y="490"/>
                    <a:pt x="632" y="315"/>
                  </a:cubicBezTo>
                  <a:cubicBezTo>
                    <a:pt x="632" y="141"/>
                    <a:pt x="491" y="0"/>
                    <a:pt x="316" y="0"/>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6" name="Google Shape;1516;p8"/>
            <p:cNvGrpSpPr/>
            <p:nvPr/>
          </p:nvGrpSpPr>
          <p:grpSpPr>
            <a:xfrm rot="5400000">
              <a:off x="2766992" y="4801701"/>
              <a:ext cx="230300" cy="257700"/>
              <a:chOff x="-126275" y="4801964"/>
              <a:chExt cx="230300" cy="257700"/>
            </a:xfrm>
          </p:grpSpPr>
          <p:sp>
            <p:nvSpPr>
              <p:cNvPr id="1517" name="Google Shape;1517;p8"/>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8"/>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8"/>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8"/>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8"/>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8"/>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8"/>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 name="Google Shape;1524;p8"/>
            <p:cNvGrpSpPr/>
            <p:nvPr/>
          </p:nvGrpSpPr>
          <p:grpSpPr>
            <a:xfrm rot="10800000" flipH="1">
              <a:off x="3123725" y="4979351"/>
              <a:ext cx="230300" cy="257700"/>
              <a:chOff x="-126275" y="4801964"/>
              <a:chExt cx="230300" cy="257700"/>
            </a:xfrm>
          </p:grpSpPr>
          <p:sp>
            <p:nvSpPr>
              <p:cNvPr id="1525" name="Google Shape;1525;p8"/>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8"/>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8"/>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8"/>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8"/>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8"/>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8"/>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 name="Google Shape;1532;p8"/>
            <p:cNvGrpSpPr/>
            <p:nvPr/>
          </p:nvGrpSpPr>
          <p:grpSpPr>
            <a:xfrm rot="5400000" flipH="1">
              <a:off x="3890917" y="4979351"/>
              <a:ext cx="230300" cy="257700"/>
              <a:chOff x="-126275" y="4801964"/>
              <a:chExt cx="230300" cy="257700"/>
            </a:xfrm>
          </p:grpSpPr>
          <p:sp>
            <p:nvSpPr>
              <p:cNvPr id="1533" name="Google Shape;1533;p8"/>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8"/>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8"/>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8"/>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8"/>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8"/>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8"/>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 name="Google Shape;1540;p8"/>
            <p:cNvGrpSpPr/>
            <p:nvPr/>
          </p:nvGrpSpPr>
          <p:grpSpPr>
            <a:xfrm rot="7200044" flipH="1">
              <a:off x="3570571" y="4855828"/>
              <a:ext cx="295269" cy="219945"/>
              <a:chOff x="318975" y="5094014"/>
              <a:chExt cx="295275" cy="219950"/>
            </a:xfrm>
          </p:grpSpPr>
          <p:sp>
            <p:nvSpPr>
              <p:cNvPr id="1541" name="Google Shape;1541;p8"/>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8"/>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8"/>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8"/>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5" name="Google Shape;1545;p8"/>
            <p:cNvSpPr/>
            <p:nvPr/>
          </p:nvSpPr>
          <p:spPr>
            <a:xfrm rot="-7795245">
              <a:off x="3128262" y="4830522"/>
              <a:ext cx="153043" cy="166793"/>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6" name="Google Shape;1546;p8"/>
            <p:cNvGrpSpPr/>
            <p:nvPr/>
          </p:nvGrpSpPr>
          <p:grpSpPr>
            <a:xfrm>
              <a:off x="3509725" y="4825264"/>
              <a:ext cx="73475" cy="73575"/>
              <a:chOff x="281850" y="5028189"/>
              <a:chExt cx="73475" cy="73575"/>
            </a:xfrm>
          </p:grpSpPr>
          <p:sp>
            <p:nvSpPr>
              <p:cNvPr id="1547" name="Google Shape;1547;p8"/>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8"/>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9" name="Google Shape;1549;p8"/>
            <p:cNvSpPr/>
            <p:nvPr/>
          </p:nvSpPr>
          <p:spPr>
            <a:xfrm>
              <a:off x="3783700" y="5071801"/>
              <a:ext cx="36750" cy="25"/>
            </a:xfrm>
            <a:custGeom>
              <a:avLst/>
              <a:gdLst/>
              <a:ahLst/>
              <a:cxnLst/>
              <a:rect l="l" t="t" r="r" b="b"/>
              <a:pathLst>
                <a:path w="1470" h="1" fill="none" extrusionOk="0">
                  <a:moveTo>
                    <a:pt x="1469" y="1"/>
                  </a:moveTo>
                  <a:lnTo>
                    <a:pt x="1"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8"/>
            <p:cNvSpPr/>
            <p:nvPr/>
          </p:nvSpPr>
          <p:spPr>
            <a:xfrm>
              <a:off x="2881900" y="5089226"/>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8"/>
            <p:cNvSpPr/>
            <p:nvPr/>
          </p:nvSpPr>
          <p:spPr>
            <a:xfrm>
              <a:off x="3411450" y="48541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8"/>
            <p:cNvSpPr/>
            <p:nvPr/>
          </p:nvSpPr>
          <p:spPr>
            <a:xfrm>
              <a:off x="3640050" y="50827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8"/>
            <p:cNvSpPr/>
            <p:nvPr/>
          </p:nvSpPr>
          <p:spPr>
            <a:xfrm>
              <a:off x="3335250" y="50065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8"/>
            <p:cNvSpPr/>
            <p:nvPr/>
          </p:nvSpPr>
          <p:spPr>
            <a:xfrm rot="-9960077">
              <a:off x="4171748" y="4836615"/>
              <a:ext cx="153050" cy="166800"/>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5" name="Google Shape;1555;p8"/>
            <p:cNvGrpSpPr/>
            <p:nvPr/>
          </p:nvGrpSpPr>
          <p:grpSpPr>
            <a:xfrm rot="7200044" flipH="1">
              <a:off x="4343421" y="4987153"/>
              <a:ext cx="295269" cy="219945"/>
              <a:chOff x="318975" y="5094014"/>
              <a:chExt cx="295275" cy="219950"/>
            </a:xfrm>
          </p:grpSpPr>
          <p:sp>
            <p:nvSpPr>
              <p:cNvPr id="1556" name="Google Shape;1556;p8"/>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8"/>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8"/>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8"/>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0" name="Google Shape;1560;p8"/>
            <p:cNvSpPr/>
            <p:nvPr/>
          </p:nvSpPr>
          <p:spPr>
            <a:xfrm>
              <a:off x="4268950" y="502558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1" name="Google Shape;1561;p8"/>
            <p:cNvGrpSpPr/>
            <p:nvPr/>
          </p:nvGrpSpPr>
          <p:grpSpPr>
            <a:xfrm rot="5400000">
              <a:off x="4695817" y="4801701"/>
              <a:ext cx="230300" cy="257700"/>
              <a:chOff x="-126275" y="4801964"/>
              <a:chExt cx="230300" cy="257700"/>
            </a:xfrm>
          </p:grpSpPr>
          <p:sp>
            <p:nvSpPr>
              <p:cNvPr id="1562" name="Google Shape;1562;p8"/>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8"/>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8"/>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8"/>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8"/>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8"/>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8"/>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 name="Google Shape;1569;p8"/>
            <p:cNvGrpSpPr/>
            <p:nvPr/>
          </p:nvGrpSpPr>
          <p:grpSpPr>
            <a:xfrm rot="10800000" flipH="1">
              <a:off x="5052550" y="4979351"/>
              <a:ext cx="230300" cy="257700"/>
              <a:chOff x="-126275" y="4801964"/>
              <a:chExt cx="230300" cy="257700"/>
            </a:xfrm>
          </p:grpSpPr>
          <p:sp>
            <p:nvSpPr>
              <p:cNvPr id="1570" name="Google Shape;1570;p8"/>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8"/>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8"/>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8"/>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8"/>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8"/>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8"/>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 name="Google Shape;1577;p8"/>
            <p:cNvGrpSpPr/>
            <p:nvPr/>
          </p:nvGrpSpPr>
          <p:grpSpPr>
            <a:xfrm rot="5400000" flipH="1">
              <a:off x="5819742" y="4979351"/>
              <a:ext cx="230300" cy="257700"/>
              <a:chOff x="-126275" y="4801964"/>
              <a:chExt cx="230300" cy="257700"/>
            </a:xfrm>
          </p:grpSpPr>
          <p:sp>
            <p:nvSpPr>
              <p:cNvPr id="1578" name="Google Shape;1578;p8"/>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8"/>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8"/>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8"/>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8"/>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8"/>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8"/>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 name="Google Shape;1585;p8"/>
            <p:cNvGrpSpPr/>
            <p:nvPr/>
          </p:nvGrpSpPr>
          <p:grpSpPr>
            <a:xfrm rot="7200044" flipH="1">
              <a:off x="5499396" y="4855828"/>
              <a:ext cx="295269" cy="219945"/>
              <a:chOff x="318975" y="5094014"/>
              <a:chExt cx="295275" cy="219950"/>
            </a:xfrm>
          </p:grpSpPr>
          <p:sp>
            <p:nvSpPr>
              <p:cNvPr id="1586" name="Google Shape;1586;p8"/>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8"/>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8"/>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8"/>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0" name="Google Shape;1590;p8"/>
            <p:cNvSpPr/>
            <p:nvPr/>
          </p:nvSpPr>
          <p:spPr>
            <a:xfrm rot="-7795245">
              <a:off x="5057087" y="4830522"/>
              <a:ext cx="153043" cy="166793"/>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1" name="Google Shape;1591;p8"/>
            <p:cNvGrpSpPr/>
            <p:nvPr/>
          </p:nvGrpSpPr>
          <p:grpSpPr>
            <a:xfrm>
              <a:off x="5438550" y="4825264"/>
              <a:ext cx="73475" cy="73575"/>
              <a:chOff x="281850" y="5028189"/>
              <a:chExt cx="73475" cy="73575"/>
            </a:xfrm>
          </p:grpSpPr>
          <p:sp>
            <p:nvSpPr>
              <p:cNvPr id="1592" name="Google Shape;1592;p8"/>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8"/>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4" name="Google Shape;1594;p8"/>
            <p:cNvSpPr/>
            <p:nvPr/>
          </p:nvSpPr>
          <p:spPr>
            <a:xfrm>
              <a:off x="5712525" y="5071801"/>
              <a:ext cx="36750" cy="25"/>
            </a:xfrm>
            <a:custGeom>
              <a:avLst/>
              <a:gdLst/>
              <a:ahLst/>
              <a:cxnLst/>
              <a:rect l="l" t="t" r="r" b="b"/>
              <a:pathLst>
                <a:path w="1470" h="1" fill="none" extrusionOk="0">
                  <a:moveTo>
                    <a:pt x="1469" y="1"/>
                  </a:moveTo>
                  <a:lnTo>
                    <a:pt x="1"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8"/>
            <p:cNvSpPr/>
            <p:nvPr/>
          </p:nvSpPr>
          <p:spPr>
            <a:xfrm>
              <a:off x="4810725" y="5089226"/>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8"/>
            <p:cNvSpPr/>
            <p:nvPr/>
          </p:nvSpPr>
          <p:spPr>
            <a:xfrm>
              <a:off x="5568875" y="50827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8"/>
            <p:cNvSpPr/>
            <p:nvPr/>
          </p:nvSpPr>
          <p:spPr>
            <a:xfrm>
              <a:off x="5264075" y="50065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8" name="Google Shape;1598;p8"/>
            <p:cNvGrpSpPr/>
            <p:nvPr/>
          </p:nvGrpSpPr>
          <p:grpSpPr>
            <a:xfrm rot="-7200044">
              <a:off x="6387423" y="4905087"/>
              <a:ext cx="295269" cy="219945"/>
              <a:chOff x="318975" y="5094014"/>
              <a:chExt cx="295275" cy="219950"/>
            </a:xfrm>
          </p:grpSpPr>
          <p:sp>
            <p:nvSpPr>
              <p:cNvPr id="1599" name="Google Shape;1599;p8"/>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8"/>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8"/>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8"/>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 name="Google Shape;1603;p8"/>
            <p:cNvGrpSpPr/>
            <p:nvPr/>
          </p:nvGrpSpPr>
          <p:grpSpPr>
            <a:xfrm>
              <a:off x="6361250" y="5042214"/>
              <a:ext cx="73475" cy="73575"/>
              <a:chOff x="281850" y="5028189"/>
              <a:chExt cx="73475" cy="73575"/>
            </a:xfrm>
          </p:grpSpPr>
          <p:sp>
            <p:nvSpPr>
              <p:cNvPr id="1604" name="Google Shape;1604;p8"/>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8"/>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6" name="Google Shape;1606;p8"/>
            <p:cNvSpPr/>
            <p:nvPr/>
          </p:nvSpPr>
          <p:spPr>
            <a:xfrm rot="-9900040">
              <a:off x="6128253" y="4836620"/>
              <a:ext cx="153045" cy="166795"/>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8"/>
            <p:cNvSpPr/>
            <p:nvPr/>
          </p:nvSpPr>
          <p:spPr>
            <a:xfrm>
              <a:off x="6222325" y="5050351"/>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8" name="Google Shape;1608;p8"/>
            <p:cNvGrpSpPr/>
            <p:nvPr/>
          </p:nvGrpSpPr>
          <p:grpSpPr>
            <a:xfrm rot="5400000">
              <a:off x="6743692" y="4801701"/>
              <a:ext cx="230300" cy="257700"/>
              <a:chOff x="-126275" y="4801964"/>
              <a:chExt cx="230300" cy="257700"/>
            </a:xfrm>
          </p:grpSpPr>
          <p:sp>
            <p:nvSpPr>
              <p:cNvPr id="1609" name="Google Shape;1609;p8"/>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8"/>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8"/>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8"/>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8"/>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8"/>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8"/>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 name="Google Shape;1616;p8"/>
            <p:cNvGrpSpPr/>
            <p:nvPr/>
          </p:nvGrpSpPr>
          <p:grpSpPr>
            <a:xfrm rot="10800000" flipH="1">
              <a:off x="7100425" y="4979351"/>
              <a:ext cx="230300" cy="257700"/>
              <a:chOff x="-126275" y="4801964"/>
              <a:chExt cx="230300" cy="257700"/>
            </a:xfrm>
          </p:grpSpPr>
          <p:sp>
            <p:nvSpPr>
              <p:cNvPr id="1617" name="Google Shape;1617;p8"/>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8"/>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8"/>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8"/>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8"/>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8"/>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8"/>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 name="Google Shape;1624;p8"/>
            <p:cNvGrpSpPr/>
            <p:nvPr/>
          </p:nvGrpSpPr>
          <p:grpSpPr>
            <a:xfrm rot="5400000" flipH="1">
              <a:off x="7867617" y="4979351"/>
              <a:ext cx="230300" cy="257700"/>
              <a:chOff x="-126275" y="4801964"/>
              <a:chExt cx="230300" cy="257700"/>
            </a:xfrm>
          </p:grpSpPr>
          <p:sp>
            <p:nvSpPr>
              <p:cNvPr id="1625" name="Google Shape;1625;p8"/>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8"/>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8"/>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8"/>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8"/>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8"/>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8"/>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 name="Google Shape;1632;p8"/>
            <p:cNvGrpSpPr/>
            <p:nvPr/>
          </p:nvGrpSpPr>
          <p:grpSpPr>
            <a:xfrm rot="7200044" flipH="1">
              <a:off x="7547271" y="4855828"/>
              <a:ext cx="295269" cy="219945"/>
              <a:chOff x="318975" y="5094014"/>
              <a:chExt cx="295275" cy="219950"/>
            </a:xfrm>
          </p:grpSpPr>
          <p:sp>
            <p:nvSpPr>
              <p:cNvPr id="1633" name="Google Shape;1633;p8"/>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8"/>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8"/>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8"/>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7" name="Google Shape;1637;p8"/>
            <p:cNvSpPr/>
            <p:nvPr/>
          </p:nvSpPr>
          <p:spPr>
            <a:xfrm rot="-7795245">
              <a:off x="7104962" y="4830522"/>
              <a:ext cx="153043" cy="166793"/>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8" name="Google Shape;1638;p8"/>
            <p:cNvGrpSpPr/>
            <p:nvPr/>
          </p:nvGrpSpPr>
          <p:grpSpPr>
            <a:xfrm>
              <a:off x="7486425" y="4825264"/>
              <a:ext cx="73475" cy="73575"/>
              <a:chOff x="281850" y="5028189"/>
              <a:chExt cx="73475" cy="73575"/>
            </a:xfrm>
          </p:grpSpPr>
          <p:sp>
            <p:nvSpPr>
              <p:cNvPr id="1639" name="Google Shape;1639;p8"/>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8"/>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1" name="Google Shape;1641;p8"/>
            <p:cNvSpPr/>
            <p:nvPr/>
          </p:nvSpPr>
          <p:spPr>
            <a:xfrm>
              <a:off x="7760400" y="5071801"/>
              <a:ext cx="36750" cy="25"/>
            </a:xfrm>
            <a:custGeom>
              <a:avLst/>
              <a:gdLst/>
              <a:ahLst/>
              <a:cxnLst/>
              <a:rect l="l" t="t" r="r" b="b"/>
              <a:pathLst>
                <a:path w="1470" h="1" fill="none" extrusionOk="0">
                  <a:moveTo>
                    <a:pt x="1469" y="1"/>
                  </a:moveTo>
                  <a:lnTo>
                    <a:pt x="1"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8"/>
            <p:cNvSpPr/>
            <p:nvPr/>
          </p:nvSpPr>
          <p:spPr>
            <a:xfrm>
              <a:off x="6858600" y="5089226"/>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8"/>
            <p:cNvSpPr/>
            <p:nvPr/>
          </p:nvSpPr>
          <p:spPr>
            <a:xfrm>
              <a:off x="7616750" y="50827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8"/>
            <p:cNvSpPr/>
            <p:nvPr/>
          </p:nvSpPr>
          <p:spPr>
            <a:xfrm>
              <a:off x="7311950" y="50065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8"/>
            <p:cNvSpPr/>
            <p:nvPr/>
          </p:nvSpPr>
          <p:spPr>
            <a:xfrm rot="-9960077">
              <a:off x="8148448" y="4836615"/>
              <a:ext cx="153050" cy="166800"/>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6" name="Google Shape;1646;p8"/>
            <p:cNvGrpSpPr/>
            <p:nvPr/>
          </p:nvGrpSpPr>
          <p:grpSpPr>
            <a:xfrm rot="7200044" flipH="1">
              <a:off x="8320121" y="4987153"/>
              <a:ext cx="295269" cy="219945"/>
              <a:chOff x="318975" y="5094014"/>
              <a:chExt cx="295275" cy="219950"/>
            </a:xfrm>
          </p:grpSpPr>
          <p:sp>
            <p:nvSpPr>
              <p:cNvPr id="1647" name="Google Shape;1647;p8"/>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8"/>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8"/>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8"/>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1" name="Google Shape;1651;p8"/>
            <p:cNvSpPr/>
            <p:nvPr/>
          </p:nvSpPr>
          <p:spPr>
            <a:xfrm>
              <a:off x="8245650" y="502558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8"/>
            <p:cNvSpPr/>
            <p:nvPr/>
          </p:nvSpPr>
          <p:spPr>
            <a:xfrm>
              <a:off x="4522313" y="4913014"/>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3" name="Google Shape;1653;p8"/>
            <p:cNvGrpSpPr/>
            <p:nvPr/>
          </p:nvGrpSpPr>
          <p:grpSpPr>
            <a:xfrm rot="5400000">
              <a:off x="8635167" y="4801701"/>
              <a:ext cx="230300" cy="257700"/>
              <a:chOff x="-126275" y="4801964"/>
              <a:chExt cx="230300" cy="257700"/>
            </a:xfrm>
          </p:grpSpPr>
          <p:sp>
            <p:nvSpPr>
              <p:cNvPr id="1654" name="Google Shape;1654;p8"/>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8"/>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8"/>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8"/>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8"/>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8"/>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8"/>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 name="Google Shape;1661;p8"/>
            <p:cNvGrpSpPr/>
            <p:nvPr/>
          </p:nvGrpSpPr>
          <p:grpSpPr>
            <a:xfrm rot="10800000" flipH="1">
              <a:off x="8991900" y="4979351"/>
              <a:ext cx="230300" cy="257700"/>
              <a:chOff x="-126275" y="4801964"/>
              <a:chExt cx="230300" cy="257700"/>
            </a:xfrm>
          </p:grpSpPr>
          <p:sp>
            <p:nvSpPr>
              <p:cNvPr id="1662" name="Google Shape;1662;p8"/>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8"/>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8"/>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8"/>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8"/>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8"/>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8"/>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9" name="Google Shape;1669;p8"/>
            <p:cNvSpPr/>
            <p:nvPr/>
          </p:nvSpPr>
          <p:spPr>
            <a:xfrm rot="-7795245">
              <a:off x="8996437" y="4830522"/>
              <a:ext cx="153043" cy="166793"/>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8"/>
            <p:cNvSpPr/>
            <p:nvPr/>
          </p:nvSpPr>
          <p:spPr>
            <a:xfrm>
              <a:off x="8750075" y="5089226"/>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8"/>
            <p:cNvSpPr/>
            <p:nvPr/>
          </p:nvSpPr>
          <p:spPr>
            <a:xfrm>
              <a:off x="8441425" y="49303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 name="Google Shape;1672;p8"/>
          <p:cNvGrpSpPr/>
          <p:nvPr/>
        </p:nvGrpSpPr>
        <p:grpSpPr>
          <a:xfrm flipH="1">
            <a:off x="-439310" y="-565971"/>
            <a:ext cx="9861843" cy="4905480"/>
            <a:chOff x="-439310" y="-642171"/>
            <a:chExt cx="9861843" cy="4905480"/>
          </a:xfrm>
        </p:grpSpPr>
        <p:grpSp>
          <p:nvGrpSpPr>
            <p:cNvPr id="1673" name="Google Shape;1673;p8"/>
            <p:cNvGrpSpPr/>
            <p:nvPr/>
          </p:nvGrpSpPr>
          <p:grpSpPr>
            <a:xfrm rot="-4986705" flipH="1">
              <a:off x="8515142" y="1666937"/>
              <a:ext cx="448152" cy="491285"/>
              <a:chOff x="2491325" y="2716700"/>
              <a:chExt cx="187800" cy="205875"/>
            </a:xfrm>
          </p:grpSpPr>
          <p:sp>
            <p:nvSpPr>
              <p:cNvPr id="1674" name="Google Shape;1674;p8"/>
              <p:cNvSpPr/>
              <p:nvPr/>
            </p:nvSpPr>
            <p:spPr>
              <a:xfrm>
                <a:off x="2514675" y="2743075"/>
                <a:ext cx="164450" cy="179500"/>
              </a:xfrm>
              <a:custGeom>
                <a:avLst/>
                <a:gdLst/>
                <a:ahLst/>
                <a:cxnLst/>
                <a:rect l="l" t="t" r="r" b="b"/>
                <a:pathLst>
                  <a:path w="6578" h="7180" extrusionOk="0">
                    <a:moveTo>
                      <a:pt x="1421" y="1"/>
                    </a:moveTo>
                    <a:lnTo>
                      <a:pt x="399" y="296"/>
                    </a:lnTo>
                    <a:lnTo>
                      <a:pt x="0" y="1260"/>
                    </a:lnTo>
                    <a:lnTo>
                      <a:pt x="4842" y="7180"/>
                    </a:lnTo>
                    <a:lnTo>
                      <a:pt x="5476" y="6065"/>
                    </a:lnTo>
                    <a:lnTo>
                      <a:pt x="6577" y="5583"/>
                    </a:lnTo>
                    <a:lnTo>
                      <a:pt x="142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8"/>
              <p:cNvSpPr/>
              <p:nvPr/>
            </p:nvSpPr>
            <p:spPr>
              <a:xfrm>
                <a:off x="2635725" y="2882650"/>
                <a:ext cx="43400" cy="39925"/>
              </a:xfrm>
              <a:custGeom>
                <a:avLst/>
                <a:gdLst/>
                <a:ahLst/>
                <a:cxnLst/>
                <a:rect l="l" t="t" r="r" b="b"/>
                <a:pathLst>
                  <a:path w="1736" h="1597" extrusionOk="0">
                    <a:moveTo>
                      <a:pt x="1735" y="0"/>
                    </a:moveTo>
                    <a:lnTo>
                      <a:pt x="634" y="482"/>
                    </a:lnTo>
                    <a:lnTo>
                      <a:pt x="0" y="1597"/>
                    </a:lnTo>
                    <a:lnTo>
                      <a:pt x="1073" y="1022"/>
                    </a:lnTo>
                    <a:lnTo>
                      <a:pt x="173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8"/>
              <p:cNvSpPr/>
              <p:nvPr/>
            </p:nvSpPr>
            <p:spPr>
              <a:xfrm>
                <a:off x="2491325" y="2716700"/>
                <a:ext cx="58900" cy="57875"/>
              </a:xfrm>
              <a:custGeom>
                <a:avLst/>
                <a:gdLst/>
                <a:ahLst/>
                <a:cxnLst/>
                <a:rect l="l" t="t" r="r" b="b"/>
                <a:pathLst>
                  <a:path w="2356" h="2315" extrusionOk="0">
                    <a:moveTo>
                      <a:pt x="1" y="1"/>
                    </a:moveTo>
                    <a:lnTo>
                      <a:pt x="287" y="712"/>
                    </a:lnTo>
                    <a:lnTo>
                      <a:pt x="934" y="2315"/>
                    </a:lnTo>
                    <a:lnTo>
                      <a:pt x="1333" y="1351"/>
                    </a:lnTo>
                    <a:lnTo>
                      <a:pt x="2355" y="1056"/>
                    </a:lnTo>
                    <a:lnTo>
                      <a:pt x="687" y="309"/>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8"/>
              <p:cNvSpPr/>
              <p:nvPr/>
            </p:nvSpPr>
            <p:spPr>
              <a:xfrm>
                <a:off x="2491325" y="2716700"/>
                <a:ext cx="17200" cy="17825"/>
              </a:xfrm>
              <a:custGeom>
                <a:avLst/>
                <a:gdLst/>
                <a:ahLst/>
                <a:cxnLst/>
                <a:rect l="l" t="t" r="r" b="b"/>
                <a:pathLst>
                  <a:path w="688" h="713" extrusionOk="0">
                    <a:moveTo>
                      <a:pt x="1" y="1"/>
                    </a:moveTo>
                    <a:lnTo>
                      <a:pt x="287" y="712"/>
                    </a:lnTo>
                    <a:lnTo>
                      <a:pt x="687" y="309"/>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8"/>
              <p:cNvSpPr/>
              <p:nvPr/>
            </p:nvSpPr>
            <p:spPr>
              <a:xfrm>
                <a:off x="2524650" y="2750450"/>
                <a:ext cx="124025" cy="143575"/>
              </a:xfrm>
              <a:custGeom>
                <a:avLst/>
                <a:gdLst/>
                <a:ahLst/>
                <a:cxnLst/>
                <a:rect l="l" t="t" r="r" b="b"/>
                <a:pathLst>
                  <a:path w="4961" h="5743" fill="none" extrusionOk="0">
                    <a:moveTo>
                      <a:pt x="0" y="1"/>
                    </a:moveTo>
                    <a:lnTo>
                      <a:pt x="4961" y="5743"/>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8"/>
              <p:cNvSpPr/>
              <p:nvPr/>
            </p:nvSpPr>
            <p:spPr>
              <a:xfrm>
                <a:off x="2649450" y="2896050"/>
                <a:ext cx="16100" cy="12825"/>
              </a:xfrm>
              <a:custGeom>
                <a:avLst/>
                <a:gdLst/>
                <a:ahLst/>
                <a:cxnLst/>
                <a:rect l="l" t="t" r="r" b="b"/>
                <a:pathLst>
                  <a:path w="644" h="513" extrusionOk="0">
                    <a:moveTo>
                      <a:pt x="644" y="1"/>
                    </a:moveTo>
                    <a:lnTo>
                      <a:pt x="259" y="115"/>
                    </a:lnTo>
                    <a:lnTo>
                      <a:pt x="0" y="513"/>
                    </a:lnTo>
                    <a:lnTo>
                      <a:pt x="415" y="336"/>
                    </a:lnTo>
                    <a:lnTo>
                      <a:pt x="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 name="Google Shape;1680;p8"/>
            <p:cNvGrpSpPr/>
            <p:nvPr/>
          </p:nvGrpSpPr>
          <p:grpSpPr>
            <a:xfrm flipH="1">
              <a:off x="2882148" y="-306715"/>
              <a:ext cx="538518" cy="758277"/>
              <a:chOff x="3314575" y="1081200"/>
              <a:chExt cx="158425" cy="223075"/>
            </a:xfrm>
          </p:grpSpPr>
          <p:sp>
            <p:nvSpPr>
              <p:cNvPr id="1681" name="Google Shape;1681;p8"/>
              <p:cNvSpPr/>
              <p:nvPr/>
            </p:nvSpPr>
            <p:spPr>
              <a:xfrm>
                <a:off x="3314575" y="1282725"/>
                <a:ext cx="17150" cy="21550"/>
              </a:xfrm>
              <a:custGeom>
                <a:avLst/>
                <a:gdLst/>
                <a:ahLst/>
                <a:cxnLst/>
                <a:rect l="l" t="t" r="r" b="b"/>
                <a:pathLst>
                  <a:path w="686" h="862" fill="none" extrusionOk="0">
                    <a:moveTo>
                      <a:pt x="95" y="1"/>
                    </a:moveTo>
                    <a:lnTo>
                      <a:pt x="1" y="861"/>
                    </a:lnTo>
                    <a:lnTo>
                      <a:pt x="686" y="416"/>
                    </a:ln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2" name="Google Shape;1682;p8"/>
              <p:cNvGrpSpPr/>
              <p:nvPr/>
            </p:nvGrpSpPr>
            <p:grpSpPr>
              <a:xfrm>
                <a:off x="3314575" y="1081200"/>
                <a:ext cx="158425" cy="223075"/>
                <a:chOff x="3314575" y="1081200"/>
                <a:chExt cx="158425" cy="223075"/>
              </a:xfrm>
            </p:grpSpPr>
            <p:sp>
              <p:nvSpPr>
                <p:cNvPr id="1683" name="Google Shape;1683;p8"/>
                <p:cNvSpPr/>
                <p:nvPr/>
              </p:nvSpPr>
              <p:spPr>
                <a:xfrm>
                  <a:off x="3314575" y="1247425"/>
                  <a:ext cx="45900" cy="56850"/>
                </a:xfrm>
                <a:custGeom>
                  <a:avLst/>
                  <a:gdLst/>
                  <a:ahLst/>
                  <a:cxnLst/>
                  <a:rect l="l" t="t" r="r" b="b"/>
                  <a:pathLst>
                    <a:path w="1836" h="2274" fill="none" extrusionOk="0">
                      <a:moveTo>
                        <a:pt x="253" y="1"/>
                      </a:moveTo>
                      <a:lnTo>
                        <a:pt x="95" y="1413"/>
                      </a:lnTo>
                      <a:lnTo>
                        <a:pt x="1" y="2273"/>
                      </a:lnTo>
                      <a:lnTo>
                        <a:pt x="686" y="1828"/>
                      </a:lnTo>
                      <a:lnTo>
                        <a:pt x="1835" y="107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8"/>
                <p:cNvSpPr/>
                <p:nvPr/>
              </p:nvSpPr>
              <p:spPr>
                <a:xfrm>
                  <a:off x="3320900" y="1113075"/>
                  <a:ext cx="129200" cy="161325"/>
                </a:xfrm>
                <a:custGeom>
                  <a:avLst/>
                  <a:gdLst/>
                  <a:ahLst/>
                  <a:cxnLst/>
                  <a:rect l="l" t="t" r="r" b="b"/>
                  <a:pathLst>
                    <a:path w="5168" h="6453" fill="none" extrusionOk="0">
                      <a:moveTo>
                        <a:pt x="5167" y="1079"/>
                      </a:moveTo>
                      <a:lnTo>
                        <a:pt x="1582" y="6452"/>
                      </a:lnTo>
                      <a:lnTo>
                        <a:pt x="511" y="6379"/>
                      </a:lnTo>
                      <a:lnTo>
                        <a:pt x="0" y="5375"/>
                      </a:lnTo>
                      <a:lnTo>
                        <a:pt x="3585" y="0"/>
                      </a:ln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8"/>
                <p:cNvSpPr/>
                <p:nvPr/>
              </p:nvSpPr>
              <p:spPr>
                <a:xfrm>
                  <a:off x="3410175" y="1081200"/>
                  <a:ext cx="62825" cy="59625"/>
                </a:xfrm>
                <a:custGeom>
                  <a:avLst/>
                  <a:gdLst/>
                  <a:ahLst/>
                  <a:cxnLst/>
                  <a:rect l="l" t="t" r="r" b="b"/>
                  <a:pathLst>
                    <a:path w="2513" h="2385" fill="none" extrusionOk="0">
                      <a:moveTo>
                        <a:pt x="1584" y="2384"/>
                      </a:moveTo>
                      <a:cubicBezTo>
                        <a:pt x="1584" y="2384"/>
                        <a:pt x="2513" y="1446"/>
                        <a:pt x="1614" y="764"/>
                      </a:cubicBezTo>
                      <a:cubicBezTo>
                        <a:pt x="606" y="1"/>
                        <a:pt x="0" y="1306"/>
                        <a:pt x="0" y="1306"/>
                      </a:cubicBez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8"/>
                <p:cNvSpPr/>
                <p:nvPr/>
              </p:nvSpPr>
              <p:spPr>
                <a:xfrm>
                  <a:off x="3396575" y="1121750"/>
                  <a:ext cx="50875" cy="34700"/>
                </a:xfrm>
                <a:custGeom>
                  <a:avLst/>
                  <a:gdLst/>
                  <a:ahLst/>
                  <a:cxnLst/>
                  <a:rect l="l" t="t" r="r" b="b"/>
                  <a:pathLst>
                    <a:path w="2035" h="1388" fill="none" extrusionOk="0">
                      <a:moveTo>
                        <a:pt x="0" y="0"/>
                      </a:moveTo>
                      <a:lnTo>
                        <a:pt x="2034" y="1387"/>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8"/>
                <p:cNvSpPr/>
                <p:nvPr/>
              </p:nvSpPr>
              <p:spPr>
                <a:xfrm>
                  <a:off x="3404575" y="1110000"/>
                  <a:ext cx="50875" cy="34675"/>
                </a:xfrm>
                <a:custGeom>
                  <a:avLst/>
                  <a:gdLst/>
                  <a:ahLst/>
                  <a:cxnLst/>
                  <a:rect l="l" t="t" r="r" b="b"/>
                  <a:pathLst>
                    <a:path w="2035" h="1387" fill="none" extrusionOk="0">
                      <a:moveTo>
                        <a:pt x="1" y="1"/>
                      </a:moveTo>
                      <a:lnTo>
                        <a:pt x="2035" y="1386"/>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8"/>
                <p:cNvSpPr/>
                <p:nvPr/>
              </p:nvSpPr>
              <p:spPr>
                <a:xfrm>
                  <a:off x="3333675" y="1140000"/>
                  <a:ext cx="88400" cy="132575"/>
                </a:xfrm>
                <a:custGeom>
                  <a:avLst/>
                  <a:gdLst/>
                  <a:ahLst/>
                  <a:cxnLst/>
                  <a:rect l="l" t="t" r="r" b="b"/>
                  <a:pathLst>
                    <a:path w="3536" h="5303" fill="none" extrusionOk="0">
                      <a:moveTo>
                        <a:pt x="0" y="5302"/>
                      </a:moveTo>
                      <a:lnTo>
                        <a:pt x="3536" y="1"/>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9" name="Google Shape;1689;p8"/>
            <p:cNvGrpSpPr/>
            <p:nvPr/>
          </p:nvGrpSpPr>
          <p:grpSpPr>
            <a:xfrm flipH="1">
              <a:off x="8409471" y="690814"/>
              <a:ext cx="399944" cy="415872"/>
              <a:chOff x="1643400" y="934975"/>
              <a:chExt cx="167600" cy="174275"/>
            </a:xfrm>
          </p:grpSpPr>
          <p:sp>
            <p:nvSpPr>
              <p:cNvPr id="1690" name="Google Shape;1690;p8"/>
              <p:cNvSpPr/>
              <p:nvPr/>
            </p:nvSpPr>
            <p:spPr>
              <a:xfrm>
                <a:off x="1663375" y="934975"/>
                <a:ext cx="147625" cy="146100"/>
              </a:xfrm>
              <a:custGeom>
                <a:avLst/>
                <a:gdLst/>
                <a:ahLst/>
                <a:cxnLst/>
                <a:rect l="l" t="t" r="r" b="b"/>
                <a:pathLst>
                  <a:path w="5905" h="5844" fill="none" extrusionOk="0">
                    <a:moveTo>
                      <a:pt x="4045" y="4188"/>
                    </a:moveTo>
                    <a:cubicBezTo>
                      <a:pt x="4922" y="3240"/>
                      <a:pt x="5541" y="3120"/>
                      <a:pt x="5775" y="2578"/>
                    </a:cubicBezTo>
                    <a:cubicBezTo>
                      <a:pt x="5824" y="2465"/>
                      <a:pt x="5905" y="2083"/>
                      <a:pt x="5226" y="1475"/>
                    </a:cubicBezTo>
                    <a:cubicBezTo>
                      <a:pt x="4548" y="868"/>
                      <a:pt x="3871" y="276"/>
                      <a:pt x="3685" y="194"/>
                    </a:cubicBezTo>
                    <a:cubicBezTo>
                      <a:pt x="3498" y="112"/>
                      <a:pt x="3262" y="1"/>
                      <a:pt x="2703" y="699"/>
                    </a:cubicBezTo>
                    <a:cubicBezTo>
                      <a:pt x="2146" y="1395"/>
                      <a:pt x="1429" y="1980"/>
                      <a:pt x="1275" y="2115"/>
                    </a:cubicBezTo>
                    <a:cubicBezTo>
                      <a:pt x="1122" y="2250"/>
                      <a:pt x="89" y="2887"/>
                      <a:pt x="1" y="3137"/>
                    </a:cubicBezTo>
                    <a:lnTo>
                      <a:pt x="2828" y="5842"/>
                    </a:lnTo>
                    <a:cubicBezTo>
                      <a:pt x="2828" y="5843"/>
                      <a:pt x="3515" y="4761"/>
                      <a:pt x="4045" y="4188"/>
                    </a:cubicBezTo>
                    <a:close/>
                  </a:path>
                </a:pathLst>
              </a:custGeom>
              <a:solidFill>
                <a:schemeClr val="accent5"/>
              </a:solid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8"/>
              <p:cNvSpPr/>
              <p:nvPr/>
            </p:nvSpPr>
            <p:spPr>
              <a:xfrm>
                <a:off x="1643400" y="1013375"/>
                <a:ext cx="90700" cy="95875"/>
              </a:xfrm>
              <a:custGeom>
                <a:avLst/>
                <a:gdLst/>
                <a:ahLst/>
                <a:cxnLst/>
                <a:rect l="l" t="t" r="r" b="b"/>
                <a:pathLst>
                  <a:path w="3628" h="3835" fill="none" extrusionOk="0">
                    <a:moveTo>
                      <a:pt x="800" y="1"/>
                    </a:moveTo>
                    <a:lnTo>
                      <a:pt x="3627" y="2706"/>
                    </a:lnTo>
                    <a:cubicBezTo>
                      <a:pt x="3627" y="2706"/>
                      <a:pt x="2899" y="3834"/>
                      <a:pt x="1766" y="2743"/>
                    </a:cubicBezTo>
                    <a:cubicBezTo>
                      <a:pt x="633" y="1651"/>
                      <a:pt x="473" y="1425"/>
                      <a:pt x="344" y="1206"/>
                    </a:cubicBezTo>
                    <a:cubicBezTo>
                      <a:pt x="1" y="625"/>
                      <a:pt x="800" y="1"/>
                      <a:pt x="800" y="1"/>
                    </a:cubicBezTo>
                    <a:close/>
                  </a:path>
                </a:pathLst>
              </a:custGeom>
              <a:solidFill>
                <a:schemeClr val="accent5"/>
              </a:solid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8"/>
              <p:cNvSpPr/>
              <p:nvPr/>
            </p:nvSpPr>
            <p:spPr>
              <a:xfrm>
                <a:off x="1697725" y="950450"/>
                <a:ext cx="71900" cy="114625"/>
              </a:xfrm>
              <a:custGeom>
                <a:avLst/>
                <a:gdLst/>
                <a:ahLst/>
                <a:cxnLst/>
                <a:rect l="l" t="t" r="r" b="b"/>
                <a:pathLst>
                  <a:path w="2876" h="4585" fill="none" extrusionOk="0">
                    <a:moveTo>
                      <a:pt x="2875" y="0"/>
                    </a:moveTo>
                    <a:lnTo>
                      <a:pt x="1" y="2920"/>
                    </a:lnTo>
                    <a:lnTo>
                      <a:pt x="1732" y="4585"/>
                    </a:lnTo>
                  </a:path>
                </a:pathLst>
              </a:custGeom>
              <a:solidFill>
                <a:schemeClr val="accent5"/>
              </a:solid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8"/>
              <p:cNvSpPr/>
              <p:nvPr/>
            </p:nvSpPr>
            <p:spPr>
              <a:xfrm>
                <a:off x="1744925" y="1002125"/>
                <a:ext cx="16025" cy="16000"/>
              </a:xfrm>
              <a:custGeom>
                <a:avLst/>
                <a:gdLst/>
                <a:ahLst/>
                <a:cxnLst/>
                <a:rect l="l" t="t" r="r" b="b"/>
                <a:pathLst>
                  <a:path w="641" h="640" fill="none" extrusionOk="0">
                    <a:moveTo>
                      <a:pt x="640" y="319"/>
                    </a:moveTo>
                    <a:cubicBezTo>
                      <a:pt x="640" y="497"/>
                      <a:pt x="498" y="640"/>
                      <a:pt x="321" y="640"/>
                    </a:cubicBezTo>
                    <a:cubicBezTo>
                      <a:pt x="143" y="640"/>
                      <a:pt x="0" y="497"/>
                      <a:pt x="0" y="319"/>
                    </a:cubicBezTo>
                    <a:cubicBezTo>
                      <a:pt x="0" y="143"/>
                      <a:pt x="143" y="0"/>
                      <a:pt x="321" y="0"/>
                    </a:cubicBezTo>
                    <a:cubicBezTo>
                      <a:pt x="498" y="0"/>
                      <a:pt x="640" y="143"/>
                      <a:pt x="640" y="319"/>
                    </a:cubicBezTo>
                    <a:close/>
                  </a:path>
                </a:pathLst>
              </a:custGeom>
              <a:solidFill>
                <a:schemeClr val="accent5"/>
              </a:solid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8"/>
              <p:cNvSpPr/>
              <p:nvPr/>
            </p:nvSpPr>
            <p:spPr>
              <a:xfrm>
                <a:off x="1697725" y="949475"/>
                <a:ext cx="78775" cy="81050"/>
              </a:xfrm>
              <a:custGeom>
                <a:avLst/>
                <a:gdLst/>
                <a:ahLst/>
                <a:cxnLst/>
                <a:rect l="l" t="t" r="r" b="b"/>
                <a:pathLst>
                  <a:path w="3151" h="3242" extrusionOk="0">
                    <a:moveTo>
                      <a:pt x="2806" y="0"/>
                    </a:moveTo>
                    <a:lnTo>
                      <a:pt x="1" y="2959"/>
                    </a:lnTo>
                    <a:lnTo>
                      <a:pt x="377" y="3242"/>
                    </a:lnTo>
                    <a:cubicBezTo>
                      <a:pt x="377" y="3242"/>
                      <a:pt x="3150" y="321"/>
                      <a:pt x="3128" y="304"/>
                    </a:cubicBezTo>
                    <a:cubicBezTo>
                      <a:pt x="2914" y="149"/>
                      <a:pt x="2806" y="0"/>
                      <a:pt x="28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8"/>
              <p:cNvSpPr/>
              <p:nvPr/>
            </p:nvSpPr>
            <p:spPr>
              <a:xfrm>
                <a:off x="1671325" y="1047450"/>
                <a:ext cx="45750" cy="34850"/>
              </a:xfrm>
              <a:custGeom>
                <a:avLst/>
                <a:gdLst/>
                <a:ahLst/>
                <a:cxnLst/>
                <a:rect l="l" t="t" r="r" b="b"/>
                <a:pathLst>
                  <a:path w="1830" h="1394" extrusionOk="0">
                    <a:moveTo>
                      <a:pt x="253" y="1"/>
                    </a:moveTo>
                    <a:cubicBezTo>
                      <a:pt x="239" y="1"/>
                      <a:pt x="228" y="4"/>
                      <a:pt x="221" y="11"/>
                    </a:cubicBezTo>
                    <a:cubicBezTo>
                      <a:pt x="1" y="229"/>
                      <a:pt x="1235" y="1393"/>
                      <a:pt x="1554" y="1393"/>
                    </a:cubicBezTo>
                    <a:cubicBezTo>
                      <a:pt x="1578" y="1393"/>
                      <a:pt x="1597" y="1387"/>
                      <a:pt x="1609" y="1372"/>
                    </a:cubicBezTo>
                    <a:cubicBezTo>
                      <a:pt x="1830" y="1123"/>
                      <a:pt x="507" y="1"/>
                      <a:pt x="2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 name="Google Shape;1696;p8"/>
            <p:cNvGrpSpPr/>
            <p:nvPr/>
          </p:nvGrpSpPr>
          <p:grpSpPr>
            <a:xfrm flipH="1">
              <a:off x="-439310" y="128992"/>
              <a:ext cx="1100323" cy="989658"/>
              <a:chOff x="2394925" y="800575"/>
              <a:chExt cx="461100" cy="414725"/>
            </a:xfrm>
          </p:grpSpPr>
          <p:sp>
            <p:nvSpPr>
              <p:cNvPr id="1697" name="Google Shape;1697;p8"/>
              <p:cNvSpPr/>
              <p:nvPr/>
            </p:nvSpPr>
            <p:spPr>
              <a:xfrm>
                <a:off x="2411250" y="807350"/>
                <a:ext cx="437875" cy="367250"/>
              </a:xfrm>
              <a:custGeom>
                <a:avLst/>
                <a:gdLst/>
                <a:ahLst/>
                <a:cxnLst/>
                <a:rect l="l" t="t" r="r" b="b"/>
                <a:pathLst>
                  <a:path w="17515" h="14690" fill="none" extrusionOk="0">
                    <a:moveTo>
                      <a:pt x="5067" y="10455"/>
                    </a:moveTo>
                    <a:lnTo>
                      <a:pt x="561" y="6866"/>
                    </a:lnTo>
                    <a:cubicBezTo>
                      <a:pt x="561" y="6866"/>
                      <a:pt x="1" y="6600"/>
                      <a:pt x="761" y="5881"/>
                    </a:cubicBezTo>
                    <a:cubicBezTo>
                      <a:pt x="1519" y="5160"/>
                      <a:pt x="6866" y="36"/>
                      <a:pt x="6866" y="36"/>
                    </a:cubicBezTo>
                    <a:cubicBezTo>
                      <a:pt x="6866" y="36"/>
                      <a:pt x="7793" y="0"/>
                      <a:pt x="10165" y="1792"/>
                    </a:cubicBezTo>
                    <a:cubicBezTo>
                      <a:pt x="11802" y="3028"/>
                      <a:pt x="11938" y="3966"/>
                      <a:pt x="11938" y="3966"/>
                    </a:cubicBezTo>
                    <a:cubicBezTo>
                      <a:pt x="11938" y="3966"/>
                      <a:pt x="13243" y="4151"/>
                      <a:pt x="14821" y="5380"/>
                    </a:cubicBezTo>
                    <a:cubicBezTo>
                      <a:pt x="16398" y="6608"/>
                      <a:pt x="17515" y="7929"/>
                      <a:pt x="17477" y="8140"/>
                    </a:cubicBezTo>
                    <a:cubicBezTo>
                      <a:pt x="17439" y="8352"/>
                      <a:pt x="10973" y="14690"/>
                      <a:pt x="10973" y="14690"/>
                    </a:cubicBez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8"/>
              <p:cNvSpPr/>
              <p:nvPr/>
            </p:nvSpPr>
            <p:spPr>
              <a:xfrm>
                <a:off x="2534425" y="1010800"/>
                <a:ext cx="313800" cy="184400"/>
              </a:xfrm>
              <a:custGeom>
                <a:avLst/>
                <a:gdLst/>
                <a:ahLst/>
                <a:cxnLst/>
                <a:rect l="l" t="t" r="r" b="b"/>
                <a:pathLst>
                  <a:path w="12552" h="7376" fill="none" extrusionOk="0">
                    <a:moveTo>
                      <a:pt x="12551" y="0"/>
                    </a:moveTo>
                    <a:cubicBezTo>
                      <a:pt x="12513" y="211"/>
                      <a:pt x="6074" y="6523"/>
                      <a:pt x="6074" y="6523"/>
                    </a:cubicBezTo>
                    <a:lnTo>
                      <a:pt x="143" y="2317"/>
                    </a:lnTo>
                    <a:cubicBezTo>
                      <a:pt x="143" y="2317"/>
                      <a:pt x="0" y="2924"/>
                      <a:pt x="95" y="3116"/>
                    </a:cubicBezTo>
                    <a:cubicBezTo>
                      <a:pt x="191" y="3306"/>
                      <a:pt x="5905" y="7376"/>
                      <a:pt x="5905" y="7376"/>
                    </a:cubicBezTo>
                    <a:lnTo>
                      <a:pt x="12455" y="1075"/>
                    </a:ln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8"/>
              <p:cNvSpPr/>
              <p:nvPr/>
            </p:nvSpPr>
            <p:spPr>
              <a:xfrm>
                <a:off x="2394925" y="800575"/>
                <a:ext cx="461100" cy="414725"/>
              </a:xfrm>
              <a:custGeom>
                <a:avLst/>
                <a:gdLst/>
                <a:ahLst/>
                <a:cxnLst/>
                <a:rect l="l" t="t" r="r" b="b"/>
                <a:pathLst>
                  <a:path w="18444" h="16589" fill="none" extrusionOk="0">
                    <a:moveTo>
                      <a:pt x="5675" y="11525"/>
                    </a:moveTo>
                    <a:cubicBezTo>
                      <a:pt x="5771" y="11715"/>
                      <a:pt x="11485" y="15785"/>
                      <a:pt x="11485" y="15785"/>
                    </a:cubicBezTo>
                    <a:lnTo>
                      <a:pt x="18035" y="9484"/>
                    </a:lnTo>
                    <a:cubicBezTo>
                      <a:pt x="18035" y="9484"/>
                      <a:pt x="18444" y="9804"/>
                      <a:pt x="17977" y="10351"/>
                    </a:cubicBezTo>
                    <a:cubicBezTo>
                      <a:pt x="17510" y="10898"/>
                      <a:pt x="11559" y="16589"/>
                      <a:pt x="11559" y="16589"/>
                    </a:cubicBezTo>
                    <a:lnTo>
                      <a:pt x="5484" y="12099"/>
                    </a:lnTo>
                    <a:cubicBezTo>
                      <a:pt x="5484" y="12099"/>
                      <a:pt x="4994" y="11906"/>
                      <a:pt x="5036" y="11512"/>
                    </a:cubicBezTo>
                    <a:cubicBezTo>
                      <a:pt x="5079" y="11116"/>
                      <a:pt x="4941" y="10927"/>
                      <a:pt x="4941" y="10927"/>
                    </a:cubicBezTo>
                    <a:cubicBezTo>
                      <a:pt x="4941" y="10927"/>
                      <a:pt x="900" y="7841"/>
                      <a:pt x="566" y="7494"/>
                    </a:cubicBezTo>
                    <a:cubicBezTo>
                      <a:pt x="231" y="7149"/>
                      <a:pt x="0" y="6851"/>
                      <a:pt x="574" y="6168"/>
                    </a:cubicBezTo>
                    <a:cubicBezTo>
                      <a:pt x="1149" y="5484"/>
                      <a:pt x="6456" y="403"/>
                      <a:pt x="6456" y="403"/>
                    </a:cubicBezTo>
                    <a:cubicBezTo>
                      <a:pt x="6456" y="403"/>
                      <a:pt x="6875" y="0"/>
                      <a:pt x="7389" y="409"/>
                    </a:cubicBez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8"/>
              <p:cNvSpPr/>
              <p:nvPr/>
            </p:nvSpPr>
            <p:spPr>
              <a:xfrm>
                <a:off x="2537925" y="913850"/>
                <a:ext cx="161000" cy="154900"/>
              </a:xfrm>
              <a:custGeom>
                <a:avLst/>
                <a:gdLst/>
                <a:ahLst/>
                <a:cxnLst/>
                <a:rect l="l" t="t" r="r" b="b"/>
                <a:pathLst>
                  <a:path w="6440" h="6196" fill="none" extrusionOk="0">
                    <a:moveTo>
                      <a:pt x="0" y="6195"/>
                    </a:moveTo>
                    <a:lnTo>
                      <a:pt x="6440" y="0"/>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8"/>
              <p:cNvSpPr/>
              <p:nvPr/>
            </p:nvSpPr>
            <p:spPr>
              <a:xfrm>
                <a:off x="2597775" y="900075"/>
                <a:ext cx="139825" cy="137600"/>
              </a:xfrm>
              <a:custGeom>
                <a:avLst/>
                <a:gdLst/>
                <a:ahLst/>
                <a:cxnLst/>
                <a:rect l="l" t="t" r="r" b="b"/>
                <a:pathLst>
                  <a:path w="5593" h="5504" extrusionOk="0">
                    <a:moveTo>
                      <a:pt x="4939" y="0"/>
                    </a:moveTo>
                    <a:cubicBezTo>
                      <a:pt x="4784" y="0"/>
                      <a:pt x="4651" y="89"/>
                      <a:pt x="4599" y="120"/>
                    </a:cubicBezTo>
                    <a:cubicBezTo>
                      <a:pt x="4506" y="175"/>
                      <a:pt x="4754" y="425"/>
                      <a:pt x="4754" y="425"/>
                    </a:cubicBezTo>
                    <a:cubicBezTo>
                      <a:pt x="4754" y="425"/>
                      <a:pt x="605" y="4453"/>
                      <a:pt x="303" y="4808"/>
                    </a:cubicBezTo>
                    <a:cubicBezTo>
                      <a:pt x="0" y="5162"/>
                      <a:pt x="111" y="5349"/>
                      <a:pt x="505" y="5503"/>
                    </a:cubicBezTo>
                    <a:cubicBezTo>
                      <a:pt x="505" y="5503"/>
                      <a:pt x="4628" y="1532"/>
                      <a:pt x="4850" y="1205"/>
                    </a:cubicBezTo>
                    <a:cubicBezTo>
                      <a:pt x="5072" y="878"/>
                      <a:pt x="5593" y="626"/>
                      <a:pt x="5315" y="227"/>
                    </a:cubicBezTo>
                    <a:cubicBezTo>
                      <a:pt x="5194" y="53"/>
                      <a:pt x="5060" y="0"/>
                      <a:pt x="4939" y="0"/>
                    </a:cubicBezTo>
                    <a:close/>
                  </a:path>
                </a:pathLst>
              </a:custGeom>
              <a:solidFill>
                <a:schemeClr val="accent5"/>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8"/>
              <p:cNvSpPr/>
              <p:nvPr/>
            </p:nvSpPr>
            <p:spPr>
              <a:xfrm>
                <a:off x="2587475" y="833825"/>
                <a:ext cx="96500" cy="70250"/>
              </a:xfrm>
              <a:custGeom>
                <a:avLst/>
                <a:gdLst/>
                <a:ahLst/>
                <a:cxnLst/>
                <a:rect l="l" t="t" r="r" b="b"/>
                <a:pathLst>
                  <a:path w="3860" h="2810" fill="none" extrusionOk="0">
                    <a:moveTo>
                      <a:pt x="1" y="0"/>
                    </a:moveTo>
                    <a:lnTo>
                      <a:pt x="3860" y="2809"/>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8"/>
              <p:cNvSpPr/>
              <p:nvPr/>
            </p:nvSpPr>
            <p:spPr>
              <a:xfrm>
                <a:off x="2570250" y="850175"/>
                <a:ext cx="96475" cy="70250"/>
              </a:xfrm>
              <a:custGeom>
                <a:avLst/>
                <a:gdLst/>
                <a:ahLst/>
                <a:cxnLst/>
                <a:rect l="l" t="t" r="r" b="b"/>
                <a:pathLst>
                  <a:path w="3859" h="2810" fill="none" extrusionOk="0">
                    <a:moveTo>
                      <a:pt x="1" y="1"/>
                    </a:moveTo>
                    <a:lnTo>
                      <a:pt x="3858" y="2810"/>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8"/>
              <p:cNvSpPr/>
              <p:nvPr/>
            </p:nvSpPr>
            <p:spPr>
              <a:xfrm>
                <a:off x="2551800" y="866175"/>
                <a:ext cx="96500" cy="70225"/>
              </a:xfrm>
              <a:custGeom>
                <a:avLst/>
                <a:gdLst/>
                <a:ahLst/>
                <a:cxnLst/>
                <a:rect l="l" t="t" r="r" b="b"/>
                <a:pathLst>
                  <a:path w="3860" h="2809" fill="none" extrusionOk="0">
                    <a:moveTo>
                      <a:pt x="1" y="1"/>
                    </a:moveTo>
                    <a:lnTo>
                      <a:pt x="3859" y="280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8"/>
              <p:cNvSpPr/>
              <p:nvPr/>
            </p:nvSpPr>
            <p:spPr>
              <a:xfrm>
                <a:off x="2535925" y="881950"/>
                <a:ext cx="96450" cy="70225"/>
              </a:xfrm>
              <a:custGeom>
                <a:avLst/>
                <a:gdLst/>
                <a:ahLst/>
                <a:cxnLst/>
                <a:rect l="l" t="t" r="r" b="b"/>
                <a:pathLst>
                  <a:path w="3858" h="2809" fill="none" extrusionOk="0">
                    <a:moveTo>
                      <a:pt x="1" y="1"/>
                    </a:moveTo>
                    <a:lnTo>
                      <a:pt x="3857" y="280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8"/>
              <p:cNvSpPr/>
              <p:nvPr/>
            </p:nvSpPr>
            <p:spPr>
              <a:xfrm>
                <a:off x="2520350" y="901700"/>
                <a:ext cx="96425" cy="70225"/>
              </a:xfrm>
              <a:custGeom>
                <a:avLst/>
                <a:gdLst/>
                <a:ahLst/>
                <a:cxnLst/>
                <a:rect l="l" t="t" r="r" b="b"/>
                <a:pathLst>
                  <a:path w="3857" h="2809" fill="none" extrusionOk="0">
                    <a:moveTo>
                      <a:pt x="1" y="1"/>
                    </a:moveTo>
                    <a:lnTo>
                      <a:pt x="3857" y="280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8"/>
              <p:cNvSpPr/>
              <p:nvPr/>
            </p:nvSpPr>
            <p:spPr>
              <a:xfrm>
                <a:off x="2504000" y="916125"/>
                <a:ext cx="96475" cy="70250"/>
              </a:xfrm>
              <a:custGeom>
                <a:avLst/>
                <a:gdLst/>
                <a:ahLst/>
                <a:cxnLst/>
                <a:rect l="l" t="t" r="r" b="b"/>
                <a:pathLst>
                  <a:path w="3859" h="2810" fill="none" extrusionOk="0">
                    <a:moveTo>
                      <a:pt x="1" y="0"/>
                    </a:moveTo>
                    <a:lnTo>
                      <a:pt x="3858" y="2809"/>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8"/>
              <p:cNvSpPr/>
              <p:nvPr/>
            </p:nvSpPr>
            <p:spPr>
              <a:xfrm>
                <a:off x="2486025" y="931125"/>
                <a:ext cx="96500" cy="70225"/>
              </a:xfrm>
              <a:custGeom>
                <a:avLst/>
                <a:gdLst/>
                <a:ahLst/>
                <a:cxnLst/>
                <a:rect l="l" t="t" r="r" b="b"/>
                <a:pathLst>
                  <a:path w="3860" h="2809" fill="none" extrusionOk="0">
                    <a:moveTo>
                      <a:pt x="1" y="1"/>
                    </a:moveTo>
                    <a:lnTo>
                      <a:pt x="3859" y="2809"/>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8"/>
              <p:cNvSpPr/>
              <p:nvPr/>
            </p:nvSpPr>
            <p:spPr>
              <a:xfrm>
                <a:off x="2469600" y="945425"/>
                <a:ext cx="96475" cy="70275"/>
              </a:xfrm>
              <a:custGeom>
                <a:avLst/>
                <a:gdLst/>
                <a:ahLst/>
                <a:cxnLst/>
                <a:rect l="l" t="t" r="r" b="b"/>
                <a:pathLst>
                  <a:path w="3859" h="2811" fill="none" extrusionOk="0">
                    <a:moveTo>
                      <a:pt x="0" y="1"/>
                    </a:moveTo>
                    <a:lnTo>
                      <a:pt x="3859" y="2811"/>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8"/>
              <p:cNvSpPr/>
              <p:nvPr/>
            </p:nvSpPr>
            <p:spPr>
              <a:xfrm>
                <a:off x="2452900" y="965375"/>
                <a:ext cx="96475" cy="70250"/>
              </a:xfrm>
              <a:custGeom>
                <a:avLst/>
                <a:gdLst/>
                <a:ahLst/>
                <a:cxnLst/>
                <a:rect l="l" t="t" r="r" b="b"/>
                <a:pathLst>
                  <a:path w="3859" h="2810" fill="none" extrusionOk="0">
                    <a:moveTo>
                      <a:pt x="1" y="0"/>
                    </a:moveTo>
                    <a:lnTo>
                      <a:pt x="3858" y="2809"/>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8"/>
              <p:cNvSpPr/>
              <p:nvPr/>
            </p:nvSpPr>
            <p:spPr>
              <a:xfrm>
                <a:off x="2726075" y="937000"/>
                <a:ext cx="96450" cy="70250"/>
              </a:xfrm>
              <a:custGeom>
                <a:avLst/>
                <a:gdLst/>
                <a:ahLst/>
                <a:cxnLst/>
                <a:rect l="l" t="t" r="r" b="b"/>
                <a:pathLst>
                  <a:path w="3858" h="2810" fill="none" extrusionOk="0">
                    <a:moveTo>
                      <a:pt x="0" y="1"/>
                    </a:moveTo>
                    <a:lnTo>
                      <a:pt x="3858" y="2810"/>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8"/>
              <p:cNvSpPr/>
              <p:nvPr/>
            </p:nvSpPr>
            <p:spPr>
              <a:xfrm>
                <a:off x="2708850" y="953375"/>
                <a:ext cx="96425" cy="70250"/>
              </a:xfrm>
              <a:custGeom>
                <a:avLst/>
                <a:gdLst/>
                <a:ahLst/>
                <a:cxnLst/>
                <a:rect l="l" t="t" r="r" b="b"/>
                <a:pathLst>
                  <a:path w="3857" h="2810" fill="none" extrusionOk="0">
                    <a:moveTo>
                      <a:pt x="0" y="1"/>
                    </a:moveTo>
                    <a:lnTo>
                      <a:pt x="3857" y="2810"/>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8"/>
              <p:cNvSpPr/>
              <p:nvPr/>
            </p:nvSpPr>
            <p:spPr>
              <a:xfrm>
                <a:off x="2690400" y="969375"/>
                <a:ext cx="96450" cy="70225"/>
              </a:xfrm>
              <a:custGeom>
                <a:avLst/>
                <a:gdLst/>
                <a:ahLst/>
                <a:cxnLst/>
                <a:rect l="l" t="t" r="r" b="b"/>
                <a:pathLst>
                  <a:path w="3858" h="2809" fill="none" extrusionOk="0">
                    <a:moveTo>
                      <a:pt x="0" y="0"/>
                    </a:moveTo>
                    <a:lnTo>
                      <a:pt x="3858" y="280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8"/>
              <p:cNvSpPr/>
              <p:nvPr/>
            </p:nvSpPr>
            <p:spPr>
              <a:xfrm>
                <a:off x="2674450" y="985150"/>
                <a:ext cx="96475" cy="70275"/>
              </a:xfrm>
              <a:custGeom>
                <a:avLst/>
                <a:gdLst/>
                <a:ahLst/>
                <a:cxnLst/>
                <a:rect l="l" t="t" r="r" b="b"/>
                <a:pathLst>
                  <a:path w="3859" h="2811" fill="none" extrusionOk="0">
                    <a:moveTo>
                      <a:pt x="1" y="0"/>
                    </a:moveTo>
                    <a:lnTo>
                      <a:pt x="3858" y="2811"/>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8"/>
              <p:cNvSpPr/>
              <p:nvPr/>
            </p:nvSpPr>
            <p:spPr>
              <a:xfrm>
                <a:off x="2658900" y="1004925"/>
                <a:ext cx="96475" cy="70250"/>
              </a:xfrm>
              <a:custGeom>
                <a:avLst/>
                <a:gdLst/>
                <a:ahLst/>
                <a:cxnLst/>
                <a:rect l="l" t="t" r="r" b="b"/>
                <a:pathLst>
                  <a:path w="3859" h="2810" fill="none" extrusionOk="0">
                    <a:moveTo>
                      <a:pt x="1" y="1"/>
                    </a:moveTo>
                    <a:lnTo>
                      <a:pt x="3858" y="2809"/>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8"/>
              <p:cNvSpPr/>
              <p:nvPr/>
            </p:nvSpPr>
            <p:spPr>
              <a:xfrm>
                <a:off x="2642600" y="1019300"/>
                <a:ext cx="96425" cy="70250"/>
              </a:xfrm>
              <a:custGeom>
                <a:avLst/>
                <a:gdLst/>
                <a:ahLst/>
                <a:cxnLst/>
                <a:rect l="l" t="t" r="r" b="b"/>
                <a:pathLst>
                  <a:path w="3857" h="2810" fill="none" extrusionOk="0">
                    <a:moveTo>
                      <a:pt x="0" y="1"/>
                    </a:moveTo>
                    <a:lnTo>
                      <a:pt x="3857" y="2810"/>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8"/>
              <p:cNvSpPr/>
              <p:nvPr/>
            </p:nvSpPr>
            <p:spPr>
              <a:xfrm>
                <a:off x="2624625" y="1034325"/>
                <a:ext cx="96425" cy="70225"/>
              </a:xfrm>
              <a:custGeom>
                <a:avLst/>
                <a:gdLst/>
                <a:ahLst/>
                <a:cxnLst/>
                <a:rect l="l" t="t" r="r" b="b"/>
                <a:pathLst>
                  <a:path w="3857" h="2809" fill="none" extrusionOk="0">
                    <a:moveTo>
                      <a:pt x="0" y="1"/>
                    </a:moveTo>
                    <a:lnTo>
                      <a:pt x="3856" y="280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8"/>
              <p:cNvSpPr/>
              <p:nvPr/>
            </p:nvSpPr>
            <p:spPr>
              <a:xfrm>
                <a:off x="2608150" y="1048650"/>
                <a:ext cx="96500" cy="70250"/>
              </a:xfrm>
              <a:custGeom>
                <a:avLst/>
                <a:gdLst/>
                <a:ahLst/>
                <a:cxnLst/>
                <a:rect l="l" t="t" r="r" b="b"/>
                <a:pathLst>
                  <a:path w="3860" h="2810" fill="none" extrusionOk="0">
                    <a:moveTo>
                      <a:pt x="0" y="1"/>
                    </a:moveTo>
                    <a:lnTo>
                      <a:pt x="3859" y="2809"/>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8"/>
              <p:cNvSpPr/>
              <p:nvPr/>
            </p:nvSpPr>
            <p:spPr>
              <a:xfrm>
                <a:off x="2591500" y="1068600"/>
                <a:ext cx="96425" cy="70200"/>
              </a:xfrm>
              <a:custGeom>
                <a:avLst/>
                <a:gdLst/>
                <a:ahLst/>
                <a:cxnLst/>
                <a:rect l="l" t="t" r="r" b="b"/>
                <a:pathLst>
                  <a:path w="3857" h="2808" fill="none" extrusionOk="0">
                    <a:moveTo>
                      <a:pt x="0" y="0"/>
                    </a:moveTo>
                    <a:lnTo>
                      <a:pt x="3856" y="280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0" name="Google Shape;1720;p8"/>
            <p:cNvSpPr/>
            <p:nvPr/>
          </p:nvSpPr>
          <p:spPr>
            <a:xfrm flipH="1">
              <a:off x="8495907" y="273322"/>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1" name="Google Shape;1721;p8"/>
            <p:cNvGrpSpPr/>
            <p:nvPr/>
          </p:nvGrpSpPr>
          <p:grpSpPr>
            <a:xfrm flipH="1">
              <a:off x="-220171" y="3338904"/>
              <a:ext cx="627000" cy="705691"/>
              <a:chOff x="1001020" y="2100654"/>
              <a:chExt cx="627000" cy="705691"/>
            </a:xfrm>
          </p:grpSpPr>
          <p:sp>
            <p:nvSpPr>
              <p:cNvPr id="1722" name="Google Shape;1722;p8"/>
              <p:cNvSpPr/>
              <p:nvPr/>
            </p:nvSpPr>
            <p:spPr>
              <a:xfrm>
                <a:off x="1001020" y="2100654"/>
                <a:ext cx="627000" cy="705689"/>
              </a:xfrm>
              <a:custGeom>
                <a:avLst/>
                <a:gdLst/>
                <a:ahLst/>
                <a:cxnLst/>
                <a:rect l="l" t="t" r="r" b="b"/>
                <a:pathLst>
                  <a:path w="10510" h="11829" extrusionOk="0">
                    <a:moveTo>
                      <a:pt x="8799" y="1"/>
                    </a:moveTo>
                    <a:cubicBezTo>
                      <a:pt x="8569" y="1"/>
                      <a:pt x="8365" y="71"/>
                      <a:pt x="8225" y="215"/>
                    </a:cubicBezTo>
                    <a:lnTo>
                      <a:pt x="2049" y="6846"/>
                    </a:lnTo>
                    <a:lnTo>
                      <a:pt x="0" y="10231"/>
                    </a:lnTo>
                    <a:lnTo>
                      <a:pt x="325" y="10460"/>
                    </a:lnTo>
                    <a:cubicBezTo>
                      <a:pt x="325" y="10460"/>
                      <a:pt x="1969" y="7391"/>
                      <a:pt x="2349" y="7058"/>
                    </a:cubicBezTo>
                    <a:cubicBezTo>
                      <a:pt x="2436" y="6982"/>
                      <a:pt x="2536" y="6951"/>
                      <a:pt x="2644" y="6951"/>
                    </a:cubicBezTo>
                    <a:cubicBezTo>
                      <a:pt x="3007" y="6951"/>
                      <a:pt x="3450" y="7309"/>
                      <a:pt x="3717" y="7531"/>
                    </a:cubicBezTo>
                    <a:cubicBezTo>
                      <a:pt x="4237" y="7962"/>
                      <a:pt x="4127" y="8514"/>
                      <a:pt x="4127" y="8514"/>
                    </a:cubicBezTo>
                    <a:cubicBezTo>
                      <a:pt x="3450" y="9370"/>
                      <a:pt x="2120" y="11621"/>
                      <a:pt x="2120" y="11621"/>
                    </a:cubicBezTo>
                    <a:lnTo>
                      <a:pt x="2382" y="11828"/>
                    </a:lnTo>
                    <a:lnTo>
                      <a:pt x="4797" y="8271"/>
                    </a:lnTo>
                    <a:lnTo>
                      <a:pt x="10509" y="1627"/>
                    </a:lnTo>
                    <a:cubicBezTo>
                      <a:pt x="10407" y="1211"/>
                      <a:pt x="10099" y="634"/>
                      <a:pt x="9774" y="375"/>
                    </a:cubicBezTo>
                    <a:cubicBezTo>
                      <a:pt x="9462" y="127"/>
                      <a:pt x="9107" y="1"/>
                      <a:pt x="8799" y="1"/>
                    </a:cubicBezTo>
                    <a:close/>
                  </a:path>
                </a:pathLst>
              </a:custGeom>
              <a:solidFill>
                <a:srgbClr val="E06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8"/>
              <p:cNvSpPr/>
              <p:nvPr/>
            </p:nvSpPr>
            <p:spPr>
              <a:xfrm>
                <a:off x="1143066" y="2197599"/>
                <a:ext cx="484896" cy="608745"/>
              </a:xfrm>
              <a:custGeom>
                <a:avLst/>
                <a:gdLst/>
                <a:ahLst/>
                <a:cxnLst/>
                <a:rect l="l" t="t" r="r" b="b"/>
                <a:pathLst>
                  <a:path w="8128" h="10204" extrusionOk="0">
                    <a:moveTo>
                      <a:pt x="8127" y="1"/>
                    </a:moveTo>
                    <a:lnTo>
                      <a:pt x="2415" y="6645"/>
                    </a:lnTo>
                    <a:lnTo>
                      <a:pt x="1" y="10203"/>
                    </a:lnTo>
                    <a:lnTo>
                      <a:pt x="4495" y="5180"/>
                    </a:lnTo>
                    <a:lnTo>
                      <a:pt x="8127"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8"/>
              <p:cNvSpPr/>
              <p:nvPr/>
            </p:nvSpPr>
            <p:spPr>
              <a:xfrm>
                <a:off x="1259221" y="2131438"/>
                <a:ext cx="251576" cy="272933"/>
              </a:xfrm>
              <a:custGeom>
                <a:avLst/>
                <a:gdLst/>
                <a:ahLst/>
                <a:cxnLst/>
                <a:rect l="l" t="t" r="r" b="b"/>
                <a:pathLst>
                  <a:path w="4217" h="4575" fill="none" extrusionOk="0">
                    <a:moveTo>
                      <a:pt x="1" y="4575"/>
                    </a:moveTo>
                    <a:lnTo>
                      <a:pt x="4217" y="1"/>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8"/>
              <p:cNvSpPr/>
              <p:nvPr/>
            </p:nvSpPr>
            <p:spPr>
              <a:xfrm>
                <a:off x="1027448" y="2515342"/>
                <a:ext cx="226520" cy="268160"/>
              </a:xfrm>
              <a:custGeom>
                <a:avLst/>
                <a:gdLst/>
                <a:ahLst/>
                <a:cxnLst/>
                <a:rect l="l" t="t" r="r" b="b"/>
                <a:pathLst>
                  <a:path w="3797" h="4495" extrusionOk="0">
                    <a:moveTo>
                      <a:pt x="2201" y="1"/>
                    </a:moveTo>
                    <a:cubicBezTo>
                      <a:pt x="2094" y="1"/>
                      <a:pt x="1994" y="32"/>
                      <a:pt x="1907" y="107"/>
                    </a:cubicBezTo>
                    <a:cubicBezTo>
                      <a:pt x="1595" y="380"/>
                      <a:pt x="431" y="2498"/>
                      <a:pt x="24" y="3248"/>
                    </a:cubicBezTo>
                    <a:cubicBezTo>
                      <a:pt x="0" y="3292"/>
                      <a:pt x="1574" y="4494"/>
                      <a:pt x="1770" y="4494"/>
                    </a:cubicBezTo>
                    <a:cubicBezTo>
                      <a:pt x="1778" y="4494"/>
                      <a:pt x="1784" y="4492"/>
                      <a:pt x="1787" y="4487"/>
                    </a:cubicBezTo>
                    <a:cubicBezTo>
                      <a:pt x="2119" y="3933"/>
                      <a:pt x="3125" y="2271"/>
                      <a:pt x="3685" y="1563"/>
                    </a:cubicBezTo>
                    <a:cubicBezTo>
                      <a:pt x="3685" y="1563"/>
                      <a:pt x="3796" y="1011"/>
                      <a:pt x="3275" y="580"/>
                    </a:cubicBezTo>
                    <a:cubicBezTo>
                      <a:pt x="3008" y="359"/>
                      <a:pt x="2564" y="1"/>
                      <a:pt x="2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8"/>
              <p:cNvSpPr/>
              <p:nvPr/>
            </p:nvSpPr>
            <p:spPr>
              <a:xfrm>
                <a:off x="1028821" y="2515342"/>
                <a:ext cx="224968" cy="193827"/>
              </a:xfrm>
              <a:custGeom>
                <a:avLst/>
                <a:gdLst/>
                <a:ahLst/>
                <a:cxnLst/>
                <a:rect l="l" t="t" r="r" b="b"/>
                <a:pathLst>
                  <a:path w="3771" h="3249" extrusionOk="0">
                    <a:moveTo>
                      <a:pt x="2177" y="1"/>
                    </a:moveTo>
                    <a:cubicBezTo>
                      <a:pt x="2070" y="1"/>
                      <a:pt x="1969" y="32"/>
                      <a:pt x="1883" y="107"/>
                    </a:cubicBezTo>
                    <a:cubicBezTo>
                      <a:pt x="1570" y="380"/>
                      <a:pt x="406" y="2498"/>
                      <a:pt x="0" y="3248"/>
                    </a:cubicBezTo>
                    <a:lnTo>
                      <a:pt x="1705" y="869"/>
                    </a:lnTo>
                    <a:cubicBezTo>
                      <a:pt x="1888" y="613"/>
                      <a:pt x="2178" y="475"/>
                      <a:pt x="2469" y="475"/>
                    </a:cubicBezTo>
                    <a:cubicBezTo>
                      <a:pt x="2671" y="475"/>
                      <a:pt x="2874" y="541"/>
                      <a:pt x="3044" y="679"/>
                    </a:cubicBezTo>
                    <a:cubicBezTo>
                      <a:pt x="3049" y="681"/>
                      <a:pt x="3051" y="684"/>
                      <a:pt x="3056" y="688"/>
                    </a:cubicBezTo>
                    <a:cubicBezTo>
                      <a:pt x="3509" y="1064"/>
                      <a:pt x="3637" y="1483"/>
                      <a:pt x="3661" y="1563"/>
                    </a:cubicBezTo>
                    <a:cubicBezTo>
                      <a:pt x="3661" y="1563"/>
                      <a:pt x="3771" y="1011"/>
                      <a:pt x="3251" y="580"/>
                    </a:cubicBezTo>
                    <a:cubicBezTo>
                      <a:pt x="2984" y="359"/>
                      <a:pt x="2540" y="1"/>
                      <a:pt x="2177"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8"/>
              <p:cNvSpPr/>
              <p:nvPr/>
            </p:nvSpPr>
            <p:spPr>
              <a:xfrm>
                <a:off x="1061633" y="2572017"/>
                <a:ext cx="92887" cy="139658"/>
              </a:xfrm>
              <a:custGeom>
                <a:avLst/>
                <a:gdLst/>
                <a:ahLst/>
                <a:cxnLst/>
                <a:rect l="l" t="t" r="r" b="b"/>
                <a:pathLst>
                  <a:path w="1557" h="2341" extrusionOk="0">
                    <a:moveTo>
                      <a:pt x="1556" y="0"/>
                    </a:moveTo>
                    <a:lnTo>
                      <a:pt x="0" y="2341"/>
                    </a:lnTo>
                    <a:cubicBezTo>
                      <a:pt x="0" y="2341"/>
                      <a:pt x="967" y="1395"/>
                      <a:pt x="1255" y="891"/>
                    </a:cubicBezTo>
                    <a:cubicBezTo>
                      <a:pt x="1541" y="388"/>
                      <a:pt x="1556" y="0"/>
                      <a:pt x="1556"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8"/>
              <p:cNvSpPr/>
              <p:nvPr/>
            </p:nvSpPr>
            <p:spPr>
              <a:xfrm>
                <a:off x="1137757" y="2558117"/>
                <a:ext cx="92946" cy="139718"/>
              </a:xfrm>
              <a:custGeom>
                <a:avLst/>
                <a:gdLst/>
                <a:ahLst/>
                <a:cxnLst/>
                <a:rect l="l" t="t" r="r" b="b"/>
                <a:pathLst>
                  <a:path w="1558" h="2342" extrusionOk="0">
                    <a:moveTo>
                      <a:pt x="1557" y="1"/>
                    </a:moveTo>
                    <a:lnTo>
                      <a:pt x="0" y="2342"/>
                    </a:lnTo>
                    <a:cubicBezTo>
                      <a:pt x="0" y="2342"/>
                      <a:pt x="967" y="1395"/>
                      <a:pt x="1254" y="892"/>
                    </a:cubicBezTo>
                    <a:cubicBezTo>
                      <a:pt x="1541" y="388"/>
                      <a:pt x="1557" y="1"/>
                      <a:pt x="1557"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8"/>
              <p:cNvSpPr/>
              <p:nvPr/>
            </p:nvSpPr>
            <p:spPr>
              <a:xfrm>
                <a:off x="1185065" y="2493864"/>
                <a:ext cx="103685" cy="81850"/>
              </a:xfrm>
              <a:custGeom>
                <a:avLst/>
                <a:gdLst/>
                <a:ahLst/>
                <a:cxnLst/>
                <a:rect l="l" t="t" r="r" b="b"/>
                <a:pathLst>
                  <a:path w="1738" h="1372" fill="none" extrusionOk="0">
                    <a:moveTo>
                      <a:pt x="1737" y="1372"/>
                    </a:moveTo>
                    <a:cubicBezTo>
                      <a:pt x="1737" y="1372"/>
                      <a:pt x="1600" y="371"/>
                      <a:pt x="1" y="0"/>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 name="Google Shape;1730;p8"/>
            <p:cNvGrpSpPr/>
            <p:nvPr/>
          </p:nvGrpSpPr>
          <p:grpSpPr>
            <a:xfrm flipH="1">
              <a:off x="8429836" y="3295965"/>
              <a:ext cx="626993" cy="639171"/>
              <a:chOff x="2544875" y="2981050"/>
              <a:chExt cx="225675" cy="230050"/>
            </a:xfrm>
          </p:grpSpPr>
          <p:sp>
            <p:nvSpPr>
              <p:cNvPr id="1731" name="Google Shape;1731;p8"/>
              <p:cNvSpPr/>
              <p:nvPr/>
            </p:nvSpPr>
            <p:spPr>
              <a:xfrm>
                <a:off x="2544875" y="2981050"/>
                <a:ext cx="225675" cy="230050"/>
              </a:xfrm>
              <a:custGeom>
                <a:avLst/>
                <a:gdLst/>
                <a:ahLst/>
                <a:cxnLst/>
                <a:rect l="l" t="t" r="r" b="b"/>
                <a:pathLst>
                  <a:path w="9027" h="9202" extrusionOk="0">
                    <a:moveTo>
                      <a:pt x="7674" y="1"/>
                    </a:moveTo>
                    <a:cubicBezTo>
                      <a:pt x="7513" y="1"/>
                      <a:pt x="7368" y="47"/>
                      <a:pt x="7261" y="143"/>
                    </a:cubicBezTo>
                    <a:lnTo>
                      <a:pt x="1861" y="5145"/>
                    </a:lnTo>
                    <a:lnTo>
                      <a:pt x="0" y="7763"/>
                    </a:lnTo>
                    <a:lnTo>
                      <a:pt x="250" y="7970"/>
                    </a:lnTo>
                    <a:cubicBezTo>
                      <a:pt x="250" y="7970"/>
                      <a:pt x="1767" y="5581"/>
                      <a:pt x="2093" y="5335"/>
                    </a:cubicBezTo>
                    <a:cubicBezTo>
                      <a:pt x="2159" y="5286"/>
                      <a:pt x="2231" y="5265"/>
                      <a:pt x="2306" y="5265"/>
                    </a:cubicBezTo>
                    <a:cubicBezTo>
                      <a:pt x="2607" y="5265"/>
                      <a:pt x="2962" y="5599"/>
                      <a:pt x="3172" y="5801"/>
                    </a:cubicBezTo>
                    <a:cubicBezTo>
                      <a:pt x="3569" y="6181"/>
                      <a:pt x="3445" y="6621"/>
                      <a:pt x="3445" y="6621"/>
                    </a:cubicBezTo>
                    <a:cubicBezTo>
                      <a:pt x="2846" y="7275"/>
                      <a:pt x="1634" y="9019"/>
                      <a:pt x="1634" y="9019"/>
                    </a:cubicBezTo>
                    <a:lnTo>
                      <a:pt x="1834" y="9202"/>
                    </a:lnTo>
                    <a:lnTo>
                      <a:pt x="4003" y="6465"/>
                    </a:lnTo>
                    <a:lnTo>
                      <a:pt x="9026" y="1422"/>
                    </a:lnTo>
                    <a:cubicBezTo>
                      <a:pt x="8966" y="1078"/>
                      <a:pt x="8754" y="592"/>
                      <a:pt x="8504" y="363"/>
                    </a:cubicBezTo>
                    <a:cubicBezTo>
                      <a:pt x="8247" y="126"/>
                      <a:pt x="7938" y="1"/>
                      <a:pt x="76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8"/>
              <p:cNvSpPr/>
              <p:nvPr/>
            </p:nvSpPr>
            <p:spPr>
              <a:xfrm>
                <a:off x="2590700" y="3016675"/>
                <a:ext cx="179850" cy="194425"/>
              </a:xfrm>
              <a:custGeom>
                <a:avLst/>
                <a:gdLst/>
                <a:ahLst/>
                <a:cxnLst/>
                <a:rect l="l" t="t" r="r" b="b"/>
                <a:pathLst>
                  <a:path w="7194" h="7777" extrusionOk="0">
                    <a:moveTo>
                      <a:pt x="7193" y="1"/>
                    </a:moveTo>
                    <a:lnTo>
                      <a:pt x="2170" y="5040"/>
                    </a:lnTo>
                    <a:lnTo>
                      <a:pt x="1" y="7777"/>
                    </a:lnTo>
                    <a:lnTo>
                      <a:pt x="3940" y="3977"/>
                    </a:lnTo>
                    <a:lnTo>
                      <a:pt x="71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8"/>
              <p:cNvSpPr/>
              <p:nvPr/>
            </p:nvSpPr>
            <p:spPr>
              <a:xfrm>
                <a:off x="2640200" y="2991300"/>
                <a:ext cx="92225" cy="86300"/>
              </a:xfrm>
              <a:custGeom>
                <a:avLst/>
                <a:gdLst/>
                <a:ahLst/>
                <a:cxnLst/>
                <a:rect l="l" t="t" r="r" b="b"/>
                <a:pathLst>
                  <a:path w="3689" h="3452" fill="none" extrusionOk="0">
                    <a:moveTo>
                      <a:pt x="0" y="3451"/>
                    </a:moveTo>
                    <a:lnTo>
                      <a:pt x="3689" y="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8"/>
              <p:cNvSpPr/>
              <p:nvPr/>
            </p:nvSpPr>
            <p:spPr>
              <a:xfrm>
                <a:off x="2553825" y="3112675"/>
                <a:ext cx="80275" cy="90450"/>
              </a:xfrm>
              <a:custGeom>
                <a:avLst/>
                <a:gdLst/>
                <a:ahLst/>
                <a:cxnLst/>
                <a:rect l="l" t="t" r="r" b="b"/>
                <a:pathLst>
                  <a:path w="3211" h="3618" extrusionOk="0">
                    <a:moveTo>
                      <a:pt x="1948" y="0"/>
                    </a:moveTo>
                    <a:cubicBezTo>
                      <a:pt x="1873" y="0"/>
                      <a:pt x="1801" y="21"/>
                      <a:pt x="1735" y="70"/>
                    </a:cubicBezTo>
                    <a:cubicBezTo>
                      <a:pt x="1468" y="272"/>
                      <a:pt x="397" y="1919"/>
                      <a:pt x="23" y="2503"/>
                    </a:cubicBezTo>
                    <a:cubicBezTo>
                      <a:pt x="0" y="2538"/>
                      <a:pt x="1217" y="3617"/>
                      <a:pt x="1364" y="3617"/>
                    </a:cubicBezTo>
                    <a:cubicBezTo>
                      <a:pt x="1369" y="3617"/>
                      <a:pt x="1374" y="3616"/>
                      <a:pt x="1376" y="3612"/>
                    </a:cubicBezTo>
                    <a:cubicBezTo>
                      <a:pt x="1677" y="3182"/>
                      <a:pt x="2592" y="1898"/>
                      <a:pt x="3087" y="1356"/>
                    </a:cubicBezTo>
                    <a:cubicBezTo>
                      <a:pt x="3087" y="1356"/>
                      <a:pt x="3211" y="916"/>
                      <a:pt x="2814" y="536"/>
                    </a:cubicBezTo>
                    <a:cubicBezTo>
                      <a:pt x="2604" y="334"/>
                      <a:pt x="2249" y="0"/>
                      <a:pt x="19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8"/>
              <p:cNvSpPr/>
              <p:nvPr/>
            </p:nvSpPr>
            <p:spPr>
              <a:xfrm>
                <a:off x="2554400" y="3112675"/>
                <a:ext cx="79700" cy="62600"/>
              </a:xfrm>
              <a:custGeom>
                <a:avLst/>
                <a:gdLst/>
                <a:ahLst/>
                <a:cxnLst/>
                <a:rect l="l" t="t" r="r" b="b"/>
                <a:pathLst>
                  <a:path w="3188" h="2504" extrusionOk="0">
                    <a:moveTo>
                      <a:pt x="1925" y="0"/>
                    </a:moveTo>
                    <a:cubicBezTo>
                      <a:pt x="1850" y="0"/>
                      <a:pt x="1778" y="21"/>
                      <a:pt x="1712" y="70"/>
                    </a:cubicBezTo>
                    <a:cubicBezTo>
                      <a:pt x="1445" y="272"/>
                      <a:pt x="374" y="1919"/>
                      <a:pt x="0" y="2503"/>
                    </a:cubicBezTo>
                    <a:lnTo>
                      <a:pt x="1523" y="679"/>
                    </a:lnTo>
                    <a:cubicBezTo>
                      <a:pt x="1674" y="497"/>
                      <a:pt x="1892" y="403"/>
                      <a:pt x="2111" y="403"/>
                    </a:cubicBezTo>
                    <a:cubicBezTo>
                      <a:pt x="2293" y="403"/>
                      <a:pt x="2476" y="469"/>
                      <a:pt x="2620" y="604"/>
                    </a:cubicBezTo>
                    <a:lnTo>
                      <a:pt x="2629" y="613"/>
                    </a:lnTo>
                    <a:cubicBezTo>
                      <a:pt x="2972" y="942"/>
                      <a:pt x="3050" y="1289"/>
                      <a:pt x="3064" y="1356"/>
                    </a:cubicBezTo>
                    <a:cubicBezTo>
                      <a:pt x="3064" y="1356"/>
                      <a:pt x="3188" y="916"/>
                      <a:pt x="2791" y="536"/>
                    </a:cubicBezTo>
                    <a:cubicBezTo>
                      <a:pt x="2581" y="334"/>
                      <a:pt x="2226" y="0"/>
                      <a:pt x="1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8"/>
              <p:cNvSpPr/>
              <p:nvPr/>
            </p:nvSpPr>
            <p:spPr>
              <a:xfrm>
                <a:off x="2565425" y="3131825"/>
                <a:ext cx="35075" cy="45075"/>
              </a:xfrm>
              <a:custGeom>
                <a:avLst/>
                <a:gdLst/>
                <a:ahLst/>
                <a:cxnLst/>
                <a:rect l="l" t="t" r="r" b="b"/>
                <a:pathLst>
                  <a:path w="1403" h="1803" extrusionOk="0">
                    <a:moveTo>
                      <a:pt x="1403" y="1"/>
                    </a:moveTo>
                    <a:lnTo>
                      <a:pt x="1" y="1803"/>
                    </a:lnTo>
                    <a:cubicBezTo>
                      <a:pt x="1" y="1803"/>
                      <a:pt x="842" y="1094"/>
                      <a:pt x="1105" y="704"/>
                    </a:cubicBezTo>
                    <a:cubicBezTo>
                      <a:pt x="1366" y="314"/>
                      <a:pt x="1403" y="1"/>
                      <a:pt x="1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8"/>
              <p:cNvSpPr/>
              <p:nvPr/>
            </p:nvSpPr>
            <p:spPr>
              <a:xfrm>
                <a:off x="2591625" y="3129050"/>
                <a:ext cx="35075" cy="45125"/>
              </a:xfrm>
              <a:custGeom>
                <a:avLst/>
                <a:gdLst/>
                <a:ahLst/>
                <a:cxnLst/>
                <a:rect l="l" t="t" r="r" b="b"/>
                <a:pathLst>
                  <a:path w="1403" h="1805" extrusionOk="0">
                    <a:moveTo>
                      <a:pt x="1402" y="1"/>
                    </a:moveTo>
                    <a:lnTo>
                      <a:pt x="0" y="1804"/>
                    </a:lnTo>
                    <a:cubicBezTo>
                      <a:pt x="0" y="1804"/>
                      <a:pt x="841" y="1094"/>
                      <a:pt x="1104" y="705"/>
                    </a:cubicBezTo>
                    <a:cubicBezTo>
                      <a:pt x="1365" y="315"/>
                      <a:pt x="140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8"/>
              <p:cNvSpPr/>
              <p:nvPr/>
            </p:nvSpPr>
            <p:spPr>
              <a:xfrm>
                <a:off x="2612775" y="3106050"/>
                <a:ext cx="33150" cy="30450"/>
              </a:xfrm>
              <a:custGeom>
                <a:avLst/>
                <a:gdLst/>
                <a:ahLst/>
                <a:cxnLst/>
                <a:rect l="l" t="t" r="r" b="b"/>
                <a:pathLst>
                  <a:path w="1326" h="1218" fill="none" extrusionOk="0">
                    <a:moveTo>
                      <a:pt x="1326" y="1217"/>
                    </a:moveTo>
                    <a:cubicBezTo>
                      <a:pt x="1326" y="1217"/>
                      <a:pt x="1274" y="398"/>
                      <a:pt x="1" y="1"/>
                    </a:cubicBez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 name="Google Shape;1739;p8"/>
            <p:cNvGrpSpPr/>
            <p:nvPr/>
          </p:nvGrpSpPr>
          <p:grpSpPr>
            <a:xfrm flipH="1">
              <a:off x="8428741" y="1925745"/>
              <a:ext cx="666195" cy="589597"/>
              <a:chOff x="654525" y="966720"/>
              <a:chExt cx="666195" cy="589597"/>
            </a:xfrm>
          </p:grpSpPr>
          <p:sp>
            <p:nvSpPr>
              <p:cNvPr id="1740" name="Google Shape;1740;p8"/>
              <p:cNvSpPr/>
              <p:nvPr/>
            </p:nvSpPr>
            <p:spPr>
              <a:xfrm>
                <a:off x="654525" y="966720"/>
                <a:ext cx="666195" cy="589595"/>
              </a:xfrm>
              <a:custGeom>
                <a:avLst/>
                <a:gdLst/>
                <a:ahLst/>
                <a:cxnLst/>
                <a:rect l="l" t="t" r="r" b="b"/>
                <a:pathLst>
                  <a:path w="11167" h="9883" extrusionOk="0">
                    <a:moveTo>
                      <a:pt x="6895" y="1"/>
                    </a:moveTo>
                    <a:lnTo>
                      <a:pt x="0" y="1635"/>
                    </a:lnTo>
                    <a:cubicBezTo>
                      <a:pt x="0" y="1635"/>
                      <a:pt x="2276" y="7690"/>
                      <a:pt x="4515" y="9883"/>
                    </a:cubicBezTo>
                    <a:cubicBezTo>
                      <a:pt x="6919" y="9296"/>
                      <a:pt x="8764" y="8808"/>
                      <a:pt x="11166" y="8221"/>
                    </a:cubicBezTo>
                    <a:cubicBezTo>
                      <a:pt x="10398" y="7134"/>
                      <a:pt x="9588" y="5851"/>
                      <a:pt x="8812" y="4372"/>
                    </a:cubicBezTo>
                    <a:cubicBezTo>
                      <a:pt x="7987" y="2797"/>
                      <a:pt x="7366" y="1317"/>
                      <a:pt x="6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8"/>
              <p:cNvSpPr/>
              <p:nvPr/>
            </p:nvSpPr>
            <p:spPr>
              <a:xfrm>
                <a:off x="654525" y="1064262"/>
                <a:ext cx="269413" cy="492055"/>
              </a:xfrm>
              <a:custGeom>
                <a:avLst/>
                <a:gdLst/>
                <a:ahLst/>
                <a:cxnLst/>
                <a:rect l="l" t="t" r="r" b="b"/>
                <a:pathLst>
                  <a:path w="4516" h="8248" extrusionOk="0">
                    <a:moveTo>
                      <a:pt x="0" y="0"/>
                    </a:moveTo>
                    <a:lnTo>
                      <a:pt x="0" y="0"/>
                    </a:lnTo>
                    <a:cubicBezTo>
                      <a:pt x="0" y="1"/>
                      <a:pt x="1347" y="4226"/>
                      <a:pt x="2467" y="5882"/>
                    </a:cubicBezTo>
                    <a:cubicBezTo>
                      <a:pt x="4061" y="8231"/>
                      <a:pt x="4502" y="8248"/>
                      <a:pt x="4515" y="8248"/>
                    </a:cubicBezTo>
                    <a:cubicBezTo>
                      <a:pt x="4515" y="8248"/>
                      <a:pt x="4515" y="8248"/>
                      <a:pt x="4515" y="8248"/>
                    </a:cubicBezTo>
                    <a:cubicBezTo>
                      <a:pt x="2277" y="6055"/>
                      <a:pt x="1" y="1"/>
                      <a:pt x="0"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8"/>
              <p:cNvSpPr/>
              <p:nvPr/>
            </p:nvSpPr>
            <p:spPr>
              <a:xfrm>
                <a:off x="765907" y="1067305"/>
                <a:ext cx="278601" cy="71589"/>
              </a:xfrm>
              <a:custGeom>
                <a:avLst/>
                <a:gdLst/>
                <a:ahLst/>
                <a:cxnLst/>
                <a:rect l="l" t="t" r="r" b="b"/>
                <a:pathLst>
                  <a:path w="4670" h="1200" fill="none" extrusionOk="0">
                    <a:moveTo>
                      <a:pt x="1" y="1200"/>
                    </a:moveTo>
                    <a:lnTo>
                      <a:pt x="4670" y="1"/>
                    </a:lnTo>
                  </a:path>
                </a:pathLst>
              </a:custGeom>
              <a:noFill/>
              <a:ln w="4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8"/>
              <p:cNvSpPr/>
              <p:nvPr/>
            </p:nvSpPr>
            <p:spPr>
              <a:xfrm>
                <a:off x="919586" y="1385524"/>
                <a:ext cx="278601" cy="71589"/>
              </a:xfrm>
              <a:custGeom>
                <a:avLst/>
                <a:gdLst/>
                <a:ahLst/>
                <a:cxnLst/>
                <a:rect l="l" t="t" r="r" b="b"/>
                <a:pathLst>
                  <a:path w="4670" h="1200" fill="none" extrusionOk="0">
                    <a:moveTo>
                      <a:pt x="0" y="1200"/>
                    </a:moveTo>
                    <a:lnTo>
                      <a:pt x="4669" y="1"/>
                    </a:lnTo>
                  </a:path>
                </a:pathLst>
              </a:custGeom>
              <a:noFill/>
              <a:ln w="4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8"/>
              <p:cNvSpPr/>
              <p:nvPr/>
            </p:nvSpPr>
            <p:spPr>
              <a:xfrm>
                <a:off x="794841" y="1123265"/>
                <a:ext cx="278660" cy="71589"/>
              </a:xfrm>
              <a:custGeom>
                <a:avLst/>
                <a:gdLst/>
                <a:ahLst/>
                <a:cxnLst/>
                <a:rect l="l" t="t" r="r" b="b"/>
                <a:pathLst>
                  <a:path w="4671" h="1200" fill="none" extrusionOk="0">
                    <a:moveTo>
                      <a:pt x="0" y="1199"/>
                    </a:moveTo>
                    <a:lnTo>
                      <a:pt x="4670" y="0"/>
                    </a:lnTo>
                  </a:path>
                </a:pathLst>
              </a:custGeom>
              <a:noFill/>
              <a:ln w="4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8"/>
              <p:cNvSpPr/>
              <p:nvPr/>
            </p:nvSpPr>
            <p:spPr>
              <a:xfrm>
                <a:off x="824551" y="1182327"/>
                <a:ext cx="278660" cy="71589"/>
              </a:xfrm>
              <a:custGeom>
                <a:avLst/>
                <a:gdLst/>
                <a:ahLst/>
                <a:cxnLst/>
                <a:rect l="l" t="t" r="r" b="b"/>
                <a:pathLst>
                  <a:path w="4671" h="1200" fill="none" extrusionOk="0">
                    <a:moveTo>
                      <a:pt x="1" y="1200"/>
                    </a:moveTo>
                    <a:lnTo>
                      <a:pt x="4671" y="1"/>
                    </a:lnTo>
                  </a:path>
                </a:pathLst>
              </a:custGeom>
              <a:noFill/>
              <a:ln w="4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8"/>
              <p:cNvSpPr/>
              <p:nvPr/>
            </p:nvSpPr>
            <p:spPr>
              <a:xfrm>
                <a:off x="887729" y="1312741"/>
                <a:ext cx="278601" cy="71589"/>
              </a:xfrm>
              <a:custGeom>
                <a:avLst/>
                <a:gdLst/>
                <a:ahLst/>
                <a:cxnLst/>
                <a:rect l="l" t="t" r="r" b="b"/>
                <a:pathLst>
                  <a:path w="4670" h="1200" fill="none" extrusionOk="0">
                    <a:moveTo>
                      <a:pt x="0" y="1199"/>
                    </a:moveTo>
                    <a:lnTo>
                      <a:pt x="4669" y="1"/>
                    </a:lnTo>
                  </a:path>
                </a:pathLst>
              </a:custGeom>
              <a:noFill/>
              <a:ln w="4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8"/>
              <p:cNvSpPr/>
              <p:nvPr/>
            </p:nvSpPr>
            <p:spPr>
              <a:xfrm>
                <a:off x="851755" y="1240315"/>
                <a:ext cx="278660" cy="71589"/>
              </a:xfrm>
              <a:custGeom>
                <a:avLst/>
                <a:gdLst/>
                <a:ahLst/>
                <a:cxnLst/>
                <a:rect l="l" t="t" r="r" b="b"/>
                <a:pathLst>
                  <a:path w="4671" h="1200" fill="none" extrusionOk="0">
                    <a:moveTo>
                      <a:pt x="0" y="1199"/>
                    </a:moveTo>
                    <a:lnTo>
                      <a:pt x="4670" y="1"/>
                    </a:lnTo>
                  </a:path>
                </a:pathLst>
              </a:custGeom>
              <a:noFill/>
              <a:ln w="4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8" name="Google Shape;1748;p8"/>
            <p:cNvSpPr/>
            <p:nvPr/>
          </p:nvSpPr>
          <p:spPr>
            <a:xfrm flipH="1">
              <a:off x="6458644" y="287277"/>
              <a:ext cx="77841" cy="83607"/>
            </a:xfrm>
            <a:custGeom>
              <a:avLst/>
              <a:gdLst/>
              <a:ahLst/>
              <a:cxnLst/>
              <a:rect l="l" t="t" r="r" b="b"/>
              <a:pathLst>
                <a:path w="544" h="543" extrusionOk="0">
                  <a:moveTo>
                    <a:pt x="272" y="0"/>
                  </a:moveTo>
                  <a:cubicBezTo>
                    <a:pt x="122" y="0"/>
                    <a:pt x="1" y="121"/>
                    <a:pt x="1" y="272"/>
                  </a:cubicBezTo>
                  <a:cubicBezTo>
                    <a:pt x="1" y="420"/>
                    <a:pt x="122" y="543"/>
                    <a:pt x="272" y="543"/>
                  </a:cubicBezTo>
                  <a:cubicBezTo>
                    <a:pt x="422" y="543"/>
                    <a:pt x="544" y="420"/>
                    <a:pt x="544" y="272"/>
                  </a:cubicBezTo>
                  <a:cubicBezTo>
                    <a:pt x="544" y="121"/>
                    <a:pt x="422" y="0"/>
                    <a:pt x="2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9" name="Google Shape;1749;p8"/>
            <p:cNvGrpSpPr/>
            <p:nvPr/>
          </p:nvGrpSpPr>
          <p:grpSpPr>
            <a:xfrm rot="10800000">
              <a:off x="1618283" y="-228614"/>
              <a:ext cx="667508" cy="680155"/>
              <a:chOff x="2861975" y="821975"/>
              <a:chExt cx="279725" cy="285025"/>
            </a:xfrm>
          </p:grpSpPr>
          <p:sp>
            <p:nvSpPr>
              <p:cNvPr id="1750" name="Google Shape;1750;p8"/>
              <p:cNvSpPr/>
              <p:nvPr/>
            </p:nvSpPr>
            <p:spPr>
              <a:xfrm>
                <a:off x="2861975" y="821975"/>
                <a:ext cx="279725" cy="285025"/>
              </a:xfrm>
              <a:custGeom>
                <a:avLst/>
                <a:gdLst/>
                <a:ahLst/>
                <a:cxnLst/>
                <a:rect l="l" t="t" r="r" b="b"/>
                <a:pathLst>
                  <a:path w="11189" h="11401" extrusionOk="0">
                    <a:moveTo>
                      <a:pt x="1853" y="1"/>
                    </a:moveTo>
                    <a:lnTo>
                      <a:pt x="1588" y="299"/>
                    </a:lnTo>
                    <a:cubicBezTo>
                      <a:pt x="1588" y="299"/>
                      <a:pt x="4457" y="2275"/>
                      <a:pt x="4744" y="2689"/>
                    </a:cubicBezTo>
                    <a:cubicBezTo>
                      <a:pt x="5033" y="3101"/>
                      <a:pt x="4446" y="3682"/>
                      <a:pt x="4123" y="3995"/>
                    </a:cubicBezTo>
                    <a:cubicBezTo>
                      <a:pt x="3842" y="4266"/>
                      <a:pt x="3545" y="4323"/>
                      <a:pt x="3344" y="4323"/>
                    </a:cubicBezTo>
                    <a:cubicBezTo>
                      <a:pt x="3197" y="4323"/>
                      <a:pt x="3101" y="4293"/>
                      <a:pt x="3101" y="4293"/>
                    </a:cubicBezTo>
                    <a:cubicBezTo>
                      <a:pt x="2325" y="3524"/>
                      <a:pt x="235" y="1953"/>
                      <a:pt x="235" y="1953"/>
                    </a:cubicBezTo>
                    <a:lnTo>
                      <a:pt x="0" y="2190"/>
                    </a:lnTo>
                    <a:lnTo>
                      <a:pt x="3269" y="4984"/>
                    </a:lnTo>
                    <a:lnTo>
                      <a:pt x="9234" y="11401"/>
                    </a:lnTo>
                    <a:cubicBezTo>
                      <a:pt x="9658" y="11344"/>
                      <a:pt x="10267" y="11102"/>
                      <a:pt x="10560" y="10808"/>
                    </a:cubicBezTo>
                    <a:cubicBezTo>
                      <a:pt x="11050" y="10316"/>
                      <a:pt x="11188" y="9649"/>
                      <a:pt x="10889" y="9288"/>
                    </a:cubicBezTo>
                    <a:lnTo>
                      <a:pt x="4987" y="2412"/>
                    </a:lnTo>
                    <a:lnTo>
                      <a:pt x="18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8"/>
              <p:cNvSpPr/>
              <p:nvPr/>
            </p:nvSpPr>
            <p:spPr>
              <a:xfrm>
                <a:off x="2861975" y="876725"/>
                <a:ext cx="230875" cy="230275"/>
              </a:xfrm>
              <a:custGeom>
                <a:avLst/>
                <a:gdLst/>
                <a:ahLst/>
                <a:cxnLst/>
                <a:rect l="l" t="t" r="r" b="b"/>
                <a:pathLst>
                  <a:path w="9235" h="9211" extrusionOk="0">
                    <a:moveTo>
                      <a:pt x="0" y="0"/>
                    </a:moveTo>
                    <a:lnTo>
                      <a:pt x="4494" y="5024"/>
                    </a:lnTo>
                    <a:lnTo>
                      <a:pt x="9235" y="9211"/>
                    </a:lnTo>
                    <a:lnTo>
                      <a:pt x="3269" y="2794"/>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8"/>
              <p:cNvSpPr/>
              <p:nvPr/>
            </p:nvSpPr>
            <p:spPr>
              <a:xfrm>
                <a:off x="3023975" y="943775"/>
                <a:ext cx="101875" cy="117525"/>
              </a:xfrm>
              <a:custGeom>
                <a:avLst/>
                <a:gdLst/>
                <a:ahLst/>
                <a:cxnLst/>
                <a:rect l="l" t="t" r="r" b="b"/>
                <a:pathLst>
                  <a:path w="4075" h="4701" fill="none" extrusionOk="0">
                    <a:moveTo>
                      <a:pt x="0" y="1"/>
                    </a:moveTo>
                    <a:lnTo>
                      <a:pt x="4075" y="470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8"/>
              <p:cNvSpPr/>
              <p:nvPr/>
            </p:nvSpPr>
            <p:spPr>
              <a:xfrm>
                <a:off x="2869450" y="833650"/>
                <a:ext cx="118350" cy="96425"/>
              </a:xfrm>
              <a:custGeom>
                <a:avLst/>
                <a:gdLst/>
                <a:ahLst/>
                <a:cxnLst/>
                <a:rect l="l" t="t" r="r" b="b"/>
                <a:pathLst>
                  <a:path w="4734" h="3857" extrusionOk="0">
                    <a:moveTo>
                      <a:pt x="1532" y="0"/>
                    </a:moveTo>
                    <a:cubicBezTo>
                      <a:pt x="1461" y="0"/>
                      <a:pt x="0" y="1535"/>
                      <a:pt x="107" y="1616"/>
                    </a:cubicBezTo>
                    <a:cubicBezTo>
                      <a:pt x="620" y="2007"/>
                      <a:pt x="2160" y="3192"/>
                      <a:pt x="2802" y="3826"/>
                    </a:cubicBezTo>
                    <a:cubicBezTo>
                      <a:pt x="2802" y="3826"/>
                      <a:pt x="2898" y="3856"/>
                      <a:pt x="3045" y="3856"/>
                    </a:cubicBezTo>
                    <a:cubicBezTo>
                      <a:pt x="3246" y="3856"/>
                      <a:pt x="3543" y="3799"/>
                      <a:pt x="3824" y="3528"/>
                    </a:cubicBezTo>
                    <a:cubicBezTo>
                      <a:pt x="4147" y="3215"/>
                      <a:pt x="4734" y="2634"/>
                      <a:pt x="4445" y="2222"/>
                    </a:cubicBezTo>
                    <a:cubicBezTo>
                      <a:pt x="4209" y="1881"/>
                      <a:pt x="2233" y="488"/>
                      <a:pt x="1534" y="1"/>
                    </a:cubicBezTo>
                    <a:cubicBezTo>
                      <a:pt x="1533" y="0"/>
                      <a:pt x="1533" y="0"/>
                      <a:pt x="15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8"/>
              <p:cNvSpPr/>
              <p:nvPr/>
            </p:nvSpPr>
            <p:spPr>
              <a:xfrm>
                <a:off x="2907750" y="833650"/>
                <a:ext cx="80025" cy="96425"/>
              </a:xfrm>
              <a:custGeom>
                <a:avLst/>
                <a:gdLst/>
                <a:ahLst/>
                <a:cxnLst/>
                <a:rect l="l" t="t" r="r" b="b"/>
                <a:pathLst>
                  <a:path w="3201" h="3857" extrusionOk="0">
                    <a:moveTo>
                      <a:pt x="0" y="1"/>
                    </a:moveTo>
                    <a:lnTo>
                      <a:pt x="2173" y="1959"/>
                    </a:lnTo>
                    <a:cubicBezTo>
                      <a:pt x="2570" y="2316"/>
                      <a:pt x="2595" y="2937"/>
                      <a:pt x="2215" y="3311"/>
                    </a:cubicBezTo>
                    <a:lnTo>
                      <a:pt x="2204" y="3322"/>
                    </a:lnTo>
                    <a:cubicBezTo>
                      <a:pt x="1782" y="3731"/>
                      <a:pt x="1352" y="3812"/>
                      <a:pt x="1269" y="3826"/>
                    </a:cubicBezTo>
                    <a:cubicBezTo>
                      <a:pt x="1269" y="3826"/>
                      <a:pt x="1364" y="3856"/>
                      <a:pt x="1511" y="3856"/>
                    </a:cubicBezTo>
                    <a:cubicBezTo>
                      <a:pt x="1713" y="3856"/>
                      <a:pt x="2010" y="3799"/>
                      <a:pt x="2291" y="3528"/>
                    </a:cubicBezTo>
                    <a:cubicBezTo>
                      <a:pt x="2614" y="3215"/>
                      <a:pt x="3201" y="2634"/>
                      <a:pt x="2912" y="2222"/>
                    </a:cubicBezTo>
                    <a:cubicBezTo>
                      <a:pt x="2676" y="1881"/>
                      <a:pt x="698" y="48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8"/>
              <p:cNvSpPr/>
              <p:nvPr/>
            </p:nvSpPr>
            <p:spPr>
              <a:xfrm>
                <a:off x="2905225" y="847200"/>
                <a:ext cx="53850" cy="45200"/>
              </a:xfrm>
              <a:custGeom>
                <a:avLst/>
                <a:gdLst/>
                <a:ahLst/>
                <a:cxnLst/>
                <a:rect l="l" t="t" r="r" b="b"/>
                <a:pathLst>
                  <a:path w="2154" h="1808" extrusionOk="0">
                    <a:moveTo>
                      <a:pt x="1" y="0"/>
                    </a:moveTo>
                    <a:cubicBezTo>
                      <a:pt x="1" y="0"/>
                      <a:pt x="835" y="1068"/>
                      <a:pt x="1302" y="1408"/>
                    </a:cubicBezTo>
                    <a:cubicBezTo>
                      <a:pt x="1768" y="1749"/>
                      <a:pt x="2153" y="1807"/>
                      <a:pt x="2153" y="1807"/>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8"/>
              <p:cNvSpPr/>
              <p:nvPr/>
            </p:nvSpPr>
            <p:spPr>
              <a:xfrm>
                <a:off x="2907400" y="879525"/>
                <a:ext cx="53850" cy="45200"/>
              </a:xfrm>
              <a:custGeom>
                <a:avLst/>
                <a:gdLst/>
                <a:ahLst/>
                <a:cxnLst/>
                <a:rect l="l" t="t" r="r" b="b"/>
                <a:pathLst>
                  <a:path w="2154" h="1808" extrusionOk="0">
                    <a:moveTo>
                      <a:pt x="1" y="1"/>
                    </a:moveTo>
                    <a:lnTo>
                      <a:pt x="1" y="1"/>
                    </a:lnTo>
                    <a:cubicBezTo>
                      <a:pt x="1" y="1"/>
                      <a:pt x="836" y="1068"/>
                      <a:pt x="1302" y="1409"/>
                    </a:cubicBezTo>
                    <a:cubicBezTo>
                      <a:pt x="1768" y="1750"/>
                      <a:pt x="2153" y="1808"/>
                      <a:pt x="2153" y="1808"/>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8"/>
              <p:cNvSpPr/>
              <p:nvPr/>
            </p:nvSpPr>
            <p:spPr>
              <a:xfrm>
                <a:off x="2951200" y="908750"/>
                <a:ext cx="38950" cy="39350"/>
              </a:xfrm>
              <a:custGeom>
                <a:avLst/>
                <a:gdLst/>
                <a:ahLst/>
                <a:cxnLst/>
                <a:rect l="l" t="t" r="r" b="b"/>
                <a:pathLst>
                  <a:path w="1558" h="1574" fill="none" extrusionOk="0">
                    <a:moveTo>
                      <a:pt x="0" y="1574"/>
                    </a:moveTo>
                    <a:cubicBezTo>
                      <a:pt x="0" y="1574"/>
                      <a:pt x="1012" y="1548"/>
                      <a:pt x="1557" y="0"/>
                    </a:cubicBez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8" name="Google Shape;1758;p8"/>
            <p:cNvSpPr/>
            <p:nvPr/>
          </p:nvSpPr>
          <p:spPr>
            <a:xfrm flipH="1">
              <a:off x="6478648" y="-642171"/>
              <a:ext cx="993775" cy="993715"/>
            </a:xfrm>
            <a:custGeom>
              <a:avLst/>
              <a:gdLst/>
              <a:ahLst/>
              <a:cxnLst/>
              <a:rect l="l" t="t" r="r" b="b"/>
              <a:pathLst>
                <a:path w="16658" h="16657" fill="none" extrusionOk="0">
                  <a:moveTo>
                    <a:pt x="8104" y="16603"/>
                  </a:moveTo>
                  <a:lnTo>
                    <a:pt x="54" y="8370"/>
                  </a:lnTo>
                  <a:cubicBezTo>
                    <a:pt x="1" y="8317"/>
                    <a:pt x="3" y="8232"/>
                    <a:pt x="55" y="8180"/>
                  </a:cubicBezTo>
                  <a:lnTo>
                    <a:pt x="8366" y="54"/>
                  </a:lnTo>
                  <a:cubicBezTo>
                    <a:pt x="8417" y="1"/>
                    <a:pt x="8503" y="3"/>
                    <a:pt x="8555" y="55"/>
                  </a:cubicBezTo>
                  <a:lnTo>
                    <a:pt x="16606" y="8289"/>
                  </a:lnTo>
                  <a:cubicBezTo>
                    <a:pt x="16657" y="8341"/>
                    <a:pt x="16656" y="8426"/>
                    <a:pt x="16604" y="8478"/>
                  </a:cubicBezTo>
                  <a:lnTo>
                    <a:pt x="8294" y="16605"/>
                  </a:lnTo>
                  <a:cubicBezTo>
                    <a:pt x="8241" y="16656"/>
                    <a:pt x="8156" y="16655"/>
                    <a:pt x="8104" y="16603"/>
                  </a:cubicBez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9" name="Google Shape;1759;p8"/>
            <p:cNvGrpSpPr/>
            <p:nvPr/>
          </p:nvGrpSpPr>
          <p:grpSpPr>
            <a:xfrm rot="1799997">
              <a:off x="8730519" y="2450767"/>
              <a:ext cx="538519" cy="758278"/>
              <a:chOff x="3314575" y="1081200"/>
              <a:chExt cx="158425" cy="223075"/>
            </a:xfrm>
          </p:grpSpPr>
          <p:sp>
            <p:nvSpPr>
              <p:cNvPr id="1760" name="Google Shape;1760;p8"/>
              <p:cNvSpPr/>
              <p:nvPr/>
            </p:nvSpPr>
            <p:spPr>
              <a:xfrm>
                <a:off x="3314575" y="1282725"/>
                <a:ext cx="17150" cy="21550"/>
              </a:xfrm>
              <a:custGeom>
                <a:avLst/>
                <a:gdLst/>
                <a:ahLst/>
                <a:cxnLst/>
                <a:rect l="l" t="t" r="r" b="b"/>
                <a:pathLst>
                  <a:path w="686" h="862" fill="none" extrusionOk="0">
                    <a:moveTo>
                      <a:pt x="95" y="1"/>
                    </a:moveTo>
                    <a:lnTo>
                      <a:pt x="1" y="861"/>
                    </a:lnTo>
                    <a:lnTo>
                      <a:pt x="686" y="416"/>
                    </a:ln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1" name="Google Shape;1761;p8"/>
              <p:cNvGrpSpPr/>
              <p:nvPr/>
            </p:nvGrpSpPr>
            <p:grpSpPr>
              <a:xfrm>
                <a:off x="3314575" y="1081200"/>
                <a:ext cx="158425" cy="223075"/>
                <a:chOff x="3314575" y="1081200"/>
                <a:chExt cx="158425" cy="223075"/>
              </a:xfrm>
            </p:grpSpPr>
            <p:sp>
              <p:nvSpPr>
                <p:cNvPr id="1762" name="Google Shape;1762;p8"/>
                <p:cNvSpPr/>
                <p:nvPr/>
              </p:nvSpPr>
              <p:spPr>
                <a:xfrm>
                  <a:off x="3314575" y="1247425"/>
                  <a:ext cx="45900" cy="56850"/>
                </a:xfrm>
                <a:custGeom>
                  <a:avLst/>
                  <a:gdLst/>
                  <a:ahLst/>
                  <a:cxnLst/>
                  <a:rect l="l" t="t" r="r" b="b"/>
                  <a:pathLst>
                    <a:path w="1836" h="2274" fill="none" extrusionOk="0">
                      <a:moveTo>
                        <a:pt x="253" y="1"/>
                      </a:moveTo>
                      <a:lnTo>
                        <a:pt x="95" y="1413"/>
                      </a:lnTo>
                      <a:lnTo>
                        <a:pt x="1" y="2273"/>
                      </a:lnTo>
                      <a:lnTo>
                        <a:pt x="686" y="1828"/>
                      </a:lnTo>
                      <a:lnTo>
                        <a:pt x="1835" y="107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8"/>
                <p:cNvSpPr/>
                <p:nvPr/>
              </p:nvSpPr>
              <p:spPr>
                <a:xfrm>
                  <a:off x="3320900" y="1113075"/>
                  <a:ext cx="129200" cy="161325"/>
                </a:xfrm>
                <a:custGeom>
                  <a:avLst/>
                  <a:gdLst/>
                  <a:ahLst/>
                  <a:cxnLst/>
                  <a:rect l="l" t="t" r="r" b="b"/>
                  <a:pathLst>
                    <a:path w="5168" h="6453" fill="none" extrusionOk="0">
                      <a:moveTo>
                        <a:pt x="5167" y="1079"/>
                      </a:moveTo>
                      <a:lnTo>
                        <a:pt x="1582" y="6452"/>
                      </a:lnTo>
                      <a:lnTo>
                        <a:pt x="511" y="6379"/>
                      </a:lnTo>
                      <a:lnTo>
                        <a:pt x="0" y="5375"/>
                      </a:lnTo>
                      <a:lnTo>
                        <a:pt x="3585" y="0"/>
                      </a:ln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8"/>
                <p:cNvSpPr/>
                <p:nvPr/>
              </p:nvSpPr>
              <p:spPr>
                <a:xfrm>
                  <a:off x="3410175" y="1081200"/>
                  <a:ext cx="62825" cy="59625"/>
                </a:xfrm>
                <a:custGeom>
                  <a:avLst/>
                  <a:gdLst/>
                  <a:ahLst/>
                  <a:cxnLst/>
                  <a:rect l="l" t="t" r="r" b="b"/>
                  <a:pathLst>
                    <a:path w="2513" h="2385" fill="none" extrusionOk="0">
                      <a:moveTo>
                        <a:pt x="1584" y="2384"/>
                      </a:moveTo>
                      <a:cubicBezTo>
                        <a:pt x="1584" y="2384"/>
                        <a:pt x="2513" y="1446"/>
                        <a:pt x="1614" y="764"/>
                      </a:cubicBezTo>
                      <a:cubicBezTo>
                        <a:pt x="606" y="1"/>
                        <a:pt x="0" y="1306"/>
                        <a:pt x="0" y="1306"/>
                      </a:cubicBez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8"/>
                <p:cNvSpPr/>
                <p:nvPr/>
              </p:nvSpPr>
              <p:spPr>
                <a:xfrm>
                  <a:off x="3396575" y="1121750"/>
                  <a:ext cx="50875" cy="34700"/>
                </a:xfrm>
                <a:custGeom>
                  <a:avLst/>
                  <a:gdLst/>
                  <a:ahLst/>
                  <a:cxnLst/>
                  <a:rect l="l" t="t" r="r" b="b"/>
                  <a:pathLst>
                    <a:path w="2035" h="1388" fill="none" extrusionOk="0">
                      <a:moveTo>
                        <a:pt x="0" y="0"/>
                      </a:moveTo>
                      <a:lnTo>
                        <a:pt x="2034" y="1387"/>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8"/>
                <p:cNvSpPr/>
                <p:nvPr/>
              </p:nvSpPr>
              <p:spPr>
                <a:xfrm>
                  <a:off x="3404575" y="1110000"/>
                  <a:ext cx="50875" cy="34675"/>
                </a:xfrm>
                <a:custGeom>
                  <a:avLst/>
                  <a:gdLst/>
                  <a:ahLst/>
                  <a:cxnLst/>
                  <a:rect l="l" t="t" r="r" b="b"/>
                  <a:pathLst>
                    <a:path w="2035" h="1387" fill="none" extrusionOk="0">
                      <a:moveTo>
                        <a:pt x="1" y="1"/>
                      </a:moveTo>
                      <a:lnTo>
                        <a:pt x="2035" y="1386"/>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8"/>
                <p:cNvSpPr/>
                <p:nvPr/>
              </p:nvSpPr>
              <p:spPr>
                <a:xfrm>
                  <a:off x="3333675" y="1140000"/>
                  <a:ext cx="88400" cy="132575"/>
                </a:xfrm>
                <a:custGeom>
                  <a:avLst/>
                  <a:gdLst/>
                  <a:ahLst/>
                  <a:cxnLst/>
                  <a:rect l="l" t="t" r="r" b="b"/>
                  <a:pathLst>
                    <a:path w="3536" h="5303" fill="none" extrusionOk="0">
                      <a:moveTo>
                        <a:pt x="0" y="5302"/>
                      </a:moveTo>
                      <a:lnTo>
                        <a:pt x="3536" y="1"/>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68" name="Google Shape;1768;p8"/>
            <p:cNvGrpSpPr/>
            <p:nvPr/>
          </p:nvGrpSpPr>
          <p:grpSpPr>
            <a:xfrm rot="10800000">
              <a:off x="2255" y="1396307"/>
              <a:ext cx="213514" cy="264342"/>
              <a:chOff x="3253150" y="1790000"/>
              <a:chExt cx="89475" cy="110775"/>
            </a:xfrm>
          </p:grpSpPr>
          <p:sp>
            <p:nvSpPr>
              <p:cNvPr id="1769" name="Google Shape;1769;p8"/>
              <p:cNvSpPr/>
              <p:nvPr/>
            </p:nvSpPr>
            <p:spPr>
              <a:xfrm>
                <a:off x="3253150" y="1790000"/>
                <a:ext cx="56275" cy="67900"/>
              </a:xfrm>
              <a:custGeom>
                <a:avLst/>
                <a:gdLst/>
                <a:ahLst/>
                <a:cxnLst/>
                <a:rect l="l" t="t" r="r" b="b"/>
                <a:pathLst>
                  <a:path w="2251" h="2716" extrusionOk="0">
                    <a:moveTo>
                      <a:pt x="1" y="1"/>
                    </a:moveTo>
                    <a:lnTo>
                      <a:pt x="714" y="1709"/>
                    </a:lnTo>
                    <a:lnTo>
                      <a:pt x="1133" y="2715"/>
                    </a:lnTo>
                    <a:lnTo>
                      <a:pt x="2251" y="2041"/>
                    </a:lnTo>
                    <a:lnTo>
                      <a:pt x="1606" y="1457"/>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8"/>
              <p:cNvSpPr/>
              <p:nvPr/>
            </p:nvSpPr>
            <p:spPr>
              <a:xfrm>
                <a:off x="3270975" y="1826425"/>
                <a:ext cx="38450" cy="31475"/>
              </a:xfrm>
              <a:custGeom>
                <a:avLst/>
                <a:gdLst/>
                <a:ahLst/>
                <a:cxnLst/>
                <a:rect l="l" t="t" r="r" b="b"/>
                <a:pathLst>
                  <a:path w="1538" h="1259" extrusionOk="0">
                    <a:moveTo>
                      <a:pt x="893" y="0"/>
                    </a:moveTo>
                    <a:lnTo>
                      <a:pt x="1" y="252"/>
                    </a:lnTo>
                    <a:lnTo>
                      <a:pt x="420" y="1258"/>
                    </a:lnTo>
                    <a:lnTo>
                      <a:pt x="1538" y="584"/>
                    </a:lnTo>
                    <a:lnTo>
                      <a:pt x="89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8"/>
              <p:cNvSpPr/>
              <p:nvPr/>
            </p:nvSpPr>
            <p:spPr>
              <a:xfrm>
                <a:off x="3253700" y="1822875"/>
                <a:ext cx="88925" cy="53500"/>
              </a:xfrm>
              <a:custGeom>
                <a:avLst/>
                <a:gdLst/>
                <a:ahLst/>
                <a:cxnLst/>
                <a:rect l="l" t="t" r="r" b="b"/>
                <a:pathLst>
                  <a:path w="3557" h="2140" extrusionOk="0">
                    <a:moveTo>
                      <a:pt x="2819" y="0"/>
                    </a:moveTo>
                    <a:cubicBezTo>
                      <a:pt x="2453" y="0"/>
                      <a:pt x="1814" y="192"/>
                      <a:pt x="1250" y="517"/>
                    </a:cubicBezTo>
                    <a:cubicBezTo>
                      <a:pt x="0" y="1237"/>
                      <a:pt x="131" y="1799"/>
                      <a:pt x="131" y="1803"/>
                    </a:cubicBezTo>
                    <a:cubicBezTo>
                      <a:pt x="105" y="2007"/>
                      <a:pt x="263" y="2140"/>
                      <a:pt x="565" y="2140"/>
                    </a:cubicBezTo>
                    <a:cubicBezTo>
                      <a:pt x="887" y="2140"/>
                      <a:pt x="1373" y="1989"/>
                      <a:pt x="1975" y="1615"/>
                    </a:cubicBezTo>
                    <a:cubicBezTo>
                      <a:pt x="3169" y="871"/>
                      <a:pt x="3556" y="132"/>
                      <a:pt x="2958" y="12"/>
                    </a:cubicBezTo>
                    <a:cubicBezTo>
                      <a:pt x="2918" y="4"/>
                      <a:pt x="2871" y="0"/>
                      <a:pt x="2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8"/>
              <p:cNvSpPr/>
              <p:nvPr/>
            </p:nvSpPr>
            <p:spPr>
              <a:xfrm>
                <a:off x="3253700" y="1835825"/>
                <a:ext cx="49450" cy="40575"/>
              </a:xfrm>
              <a:custGeom>
                <a:avLst/>
                <a:gdLst/>
                <a:ahLst/>
                <a:cxnLst/>
                <a:rect l="l" t="t" r="r" b="b"/>
                <a:pathLst>
                  <a:path w="1978" h="1623" extrusionOk="0">
                    <a:moveTo>
                      <a:pt x="1251" y="0"/>
                    </a:moveTo>
                    <a:lnTo>
                      <a:pt x="1251" y="0"/>
                    </a:lnTo>
                    <a:cubicBezTo>
                      <a:pt x="0" y="719"/>
                      <a:pt x="133" y="1281"/>
                      <a:pt x="133" y="1286"/>
                    </a:cubicBezTo>
                    <a:cubicBezTo>
                      <a:pt x="106" y="1490"/>
                      <a:pt x="264" y="1622"/>
                      <a:pt x="566" y="1622"/>
                    </a:cubicBezTo>
                    <a:cubicBezTo>
                      <a:pt x="888" y="1622"/>
                      <a:pt x="1374" y="1472"/>
                      <a:pt x="1976" y="1098"/>
                    </a:cubicBezTo>
                    <a:cubicBezTo>
                      <a:pt x="1977" y="1098"/>
                      <a:pt x="1977" y="1098"/>
                      <a:pt x="1977" y="1098"/>
                    </a:cubicBezTo>
                    <a:lnTo>
                      <a:pt x="1977" y="1098"/>
                    </a:lnTo>
                    <a:cubicBezTo>
                      <a:pt x="1969" y="1098"/>
                      <a:pt x="1573" y="1193"/>
                      <a:pt x="1234" y="1193"/>
                    </a:cubicBezTo>
                    <a:cubicBezTo>
                      <a:pt x="986" y="1193"/>
                      <a:pt x="769" y="1142"/>
                      <a:pt x="756" y="965"/>
                    </a:cubicBezTo>
                    <a:cubicBezTo>
                      <a:pt x="714" y="409"/>
                      <a:pt x="1251" y="0"/>
                      <a:pt x="12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8"/>
              <p:cNvSpPr/>
              <p:nvPr/>
            </p:nvSpPr>
            <p:spPr>
              <a:xfrm>
                <a:off x="3281450" y="1840775"/>
                <a:ext cx="58950" cy="60000"/>
              </a:xfrm>
              <a:custGeom>
                <a:avLst/>
                <a:gdLst/>
                <a:ahLst/>
                <a:cxnLst/>
                <a:rect l="l" t="t" r="r" b="b"/>
                <a:pathLst>
                  <a:path w="2358" h="2400" extrusionOk="0">
                    <a:moveTo>
                      <a:pt x="976" y="1"/>
                    </a:moveTo>
                    <a:cubicBezTo>
                      <a:pt x="842" y="1"/>
                      <a:pt x="645" y="25"/>
                      <a:pt x="444" y="145"/>
                    </a:cubicBezTo>
                    <a:cubicBezTo>
                      <a:pt x="140" y="326"/>
                      <a:pt x="30" y="607"/>
                      <a:pt x="1" y="684"/>
                    </a:cubicBezTo>
                    <a:lnTo>
                      <a:pt x="551" y="1890"/>
                    </a:lnTo>
                    <a:cubicBezTo>
                      <a:pt x="698" y="2213"/>
                      <a:pt x="1016" y="2399"/>
                      <a:pt x="1344" y="2399"/>
                    </a:cubicBezTo>
                    <a:cubicBezTo>
                      <a:pt x="1494" y="2399"/>
                      <a:pt x="1647" y="2360"/>
                      <a:pt x="1786" y="2278"/>
                    </a:cubicBezTo>
                    <a:cubicBezTo>
                      <a:pt x="2265" y="1995"/>
                      <a:pt x="2358" y="1345"/>
                      <a:pt x="1981" y="938"/>
                    </a:cubicBezTo>
                    <a:lnTo>
                      <a:pt x="1119" y="10"/>
                    </a:lnTo>
                    <a:cubicBezTo>
                      <a:pt x="1092" y="7"/>
                      <a:pt x="1041" y="1"/>
                      <a:pt x="9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8"/>
              <p:cNvSpPr/>
              <p:nvPr/>
            </p:nvSpPr>
            <p:spPr>
              <a:xfrm>
                <a:off x="3281450" y="1840200"/>
                <a:ext cx="27975" cy="17700"/>
              </a:xfrm>
              <a:custGeom>
                <a:avLst/>
                <a:gdLst/>
                <a:ahLst/>
                <a:cxnLst/>
                <a:rect l="l" t="t" r="r" b="b"/>
                <a:pathLst>
                  <a:path w="1119" h="708" extrusionOk="0">
                    <a:moveTo>
                      <a:pt x="887" y="0"/>
                    </a:moveTo>
                    <a:cubicBezTo>
                      <a:pt x="845" y="0"/>
                      <a:pt x="803" y="3"/>
                      <a:pt x="762" y="8"/>
                    </a:cubicBezTo>
                    <a:cubicBezTo>
                      <a:pt x="398" y="57"/>
                      <a:pt x="71" y="346"/>
                      <a:pt x="1" y="707"/>
                    </a:cubicBezTo>
                    <a:cubicBezTo>
                      <a:pt x="113" y="503"/>
                      <a:pt x="264" y="329"/>
                      <a:pt x="463" y="209"/>
                    </a:cubicBezTo>
                    <a:cubicBezTo>
                      <a:pt x="662" y="89"/>
                      <a:pt x="885" y="37"/>
                      <a:pt x="1119" y="33"/>
                    </a:cubicBezTo>
                    <a:cubicBezTo>
                      <a:pt x="1044" y="10"/>
                      <a:pt x="966" y="0"/>
                      <a:pt x="8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 name="Google Shape;1775;p8"/>
            <p:cNvGrpSpPr/>
            <p:nvPr/>
          </p:nvGrpSpPr>
          <p:grpSpPr>
            <a:xfrm rot="10800000" flipH="1">
              <a:off x="7582467" y="120494"/>
              <a:ext cx="213514" cy="264342"/>
              <a:chOff x="3253150" y="1790000"/>
              <a:chExt cx="89475" cy="110775"/>
            </a:xfrm>
          </p:grpSpPr>
          <p:sp>
            <p:nvSpPr>
              <p:cNvPr id="1776" name="Google Shape;1776;p8"/>
              <p:cNvSpPr/>
              <p:nvPr/>
            </p:nvSpPr>
            <p:spPr>
              <a:xfrm>
                <a:off x="3253150" y="1790000"/>
                <a:ext cx="56275" cy="67900"/>
              </a:xfrm>
              <a:custGeom>
                <a:avLst/>
                <a:gdLst/>
                <a:ahLst/>
                <a:cxnLst/>
                <a:rect l="l" t="t" r="r" b="b"/>
                <a:pathLst>
                  <a:path w="2251" h="2716" extrusionOk="0">
                    <a:moveTo>
                      <a:pt x="1" y="1"/>
                    </a:moveTo>
                    <a:lnTo>
                      <a:pt x="714" y="1709"/>
                    </a:lnTo>
                    <a:lnTo>
                      <a:pt x="1133" y="2715"/>
                    </a:lnTo>
                    <a:lnTo>
                      <a:pt x="2251" y="2041"/>
                    </a:lnTo>
                    <a:lnTo>
                      <a:pt x="1606" y="1457"/>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8"/>
              <p:cNvSpPr/>
              <p:nvPr/>
            </p:nvSpPr>
            <p:spPr>
              <a:xfrm>
                <a:off x="3270975" y="1826425"/>
                <a:ext cx="38450" cy="31475"/>
              </a:xfrm>
              <a:custGeom>
                <a:avLst/>
                <a:gdLst/>
                <a:ahLst/>
                <a:cxnLst/>
                <a:rect l="l" t="t" r="r" b="b"/>
                <a:pathLst>
                  <a:path w="1538" h="1259" extrusionOk="0">
                    <a:moveTo>
                      <a:pt x="893" y="0"/>
                    </a:moveTo>
                    <a:lnTo>
                      <a:pt x="1" y="252"/>
                    </a:lnTo>
                    <a:lnTo>
                      <a:pt x="420" y="1258"/>
                    </a:lnTo>
                    <a:lnTo>
                      <a:pt x="1538" y="584"/>
                    </a:lnTo>
                    <a:lnTo>
                      <a:pt x="89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8"/>
              <p:cNvSpPr/>
              <p:nvPr/>
            </p:nvSpPr>
            <p:spPr>
              <a:xfrm>
                <a:off x="3253700" y="1822875"/>
                <a:ext cx="88925" cy="53500"/>
              </a:xfrm>
              <a:custGeom>
                <a:avLst/>
                <a:gdLst/>
                <a:ahLst/>
                <a:cxnLst/>
                <a:rect l="l" t="t" r="r" b="b"/>
                <a:pathLst>
                  <a:path w="3557" h="2140" extrusionOk="0">
                    <a:moveTo>
                      <a:pt x="2819" y="0"/>
                    </a:moveTo>
                    <a:cubicBezTo>
                      <a:pt x="2453" y="0"/>
                      <a:pt x="1814" y="192"/>
                      <a:pt x="1250" y="517"/>
                    </a:cubicBezTo>
                    <a:cubicBezTo>
                      <a:pt x="0" y="1237"/>
                      <a:pt x="131" y="1799"/>
                      <a:pt x="131" y="1803"/>
                    </a:cubicBezTo>
                    <a:cubicBezTo>
                      <a:pt x="105" y="2007"/>
                      <a:pt x="263" y="2140"/>
                      <a:pt x="565" y="2140"/>
                    </a:cubicBezTo>
                    <a:cubicBezTo>
                      <a:pt x="887" y="2140"/>
                      <a:pt x="1373" y="1989"/>
                      <a:pt x="1975" y="1615"/>
                    </a:cubicBezTo>
                    <a:cubicBezTo>
                      <a:pt x="3169" y="871"/>
                      <a:pt x="3556" y="132"/>
                      <a:pt x="2958" y="12"/>
                    </a:cubicBezTo>
                    <a:cubicBezTo>
                      <a:pt x="2918" y="4"/>
                      <a:pt x="2871" y="0"/>
                      <a:pt x="2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8"/>
              <p:cNvSpPr/>
              <p:nvPr/>
            </p:nvSpPr>
            <p:spPr>
              <a:xfrm>
                <a:off x="3253700" y="1835825"/>
                <a:ext cx="49450" cy="40575"/>
              </a:xfrm>
              <a:custGeom>
                <a:avLst/>
                <a:gdLst/>
                <a:ahLst/>
                <a:cxnLst/>
                <a:rect l="l" t="t" r="r" b="b"/>
                <a:pathLst>
                  <a:path w="1978" h="1623" extrusionOk="0">
                    <a:moveTo>
                      <a:pt x="1251" y="0"/>
                    </a:moveTo>
                    <a:lnTo>
                      <a:pt x="1251" y="0"/>
                    </a:lnTo>
                    <a:cubicBezTo>
                      <a:pt x="0" y="719"/>
                      <a:pt x="133" y="1281"/>
                      <a:pt x="133" y="1286"/>
                    </a:cubicBezTo>
                    <a:cubicBezTo>
                      <a:pt x="106" y="1490"/>
                      <a:pt x="264" y="1622"/>
                      <a:pt x="566" y="1622"/>
                    </a:cubicBezTo>
                    <a:cubicBezTo>
                      <a:pt x="888" y="1622"/>
                      <a:pt x="1374" y="1472"/>
                      <a:pt x="1976" y="1098"/>
                    </a:cubicBezTo>
                    <a:cubicBezTo>
                      <a:pt x="1977" y="1098"/>
                      <a:pt x="1977" y="1098"/>
                      <a:pt x="1977" y="1098"/>
                    </a:cubicBezTo>
                    <a:lnTo>
                      <a:pt x="1977" y="1098"/>
                    </a:lnTo>
                    <a:cubicBezTo>
                      <a:pt x="1969" y="1098"/>
                      <a:pt x="1573" y="1193"/>
                      <a:pt x="1234" y="1193"/>
                    </a:cubicBezTo>
                    <a:cubicBezTo>
                      <a:pt x="986" y="1193"/>
                      <a:pt x="769" y="1142"/>
                      <a:pt x="756" y="965"/>
                    </a:cubicBezTo>
                    <a:cubicBezTo>
                      <a:pt x="714" y="409"/>
                      <a:pt x="1251" y="0"/>
                      <a:pt x="12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8"/>
              <p:cNvSpPr/>
              <p:nvPr/>
            </p:nvSpPr>
            <p:spPr>
              <a:xfrm>
                <a:off x="3281450" y="1840775"/>
                <a:ext cx="58950" cy="60000"/>
              </a:xfrm>
              <a:custGeom>
                <a:avLst/>
                <a:gdLst/>
                <a:ahLst/>
                <a:cxnLst/>
                <a:rect l="l" t="t" r="r" b="b"/>
                <a:pathLst>
                  <a:path w="2358" h="2400" extrusionOk="0">
                    <a:moveTo>
                      <a:pt x="976" y="1"/>
                    </a:moveTo>
                    <a:cubicBezTo>
                      <a:pt x="842" y="1"/>
                      <a:pt x="645" y="25"/>
                      <a:pt x="444" y="145"/>
                    </a:cubicBezTo>
                    <a:cubicBezTo>
                      <a:pt x="140" y="326"/>
                      <a:pt x="30" y="607"/>
                      <a:pt x="1" y="684"/>
                    </a:cubicBezTo>
                    <a:lnTo>
                      <a:pt x="551" y="1890"/>
                    </a:lnTo>
                    <a:cubicBezTo>
                      <a:pt x="698" y="2213"/>
                      <a:pt x="1016" y="2399"/>
                      <a:pt x="1344" y="2399"/>
                    </a:cubicBezTo>
                    <a:cubicBezTo>
                      <a:pt x="1494" y="2399"/>
                      <a:pt x="1647" y="2360"/>
                      <a:pt x="1786" y="2278"/>
                    </a:cubicBezTo>
                    <a:cubicBezTo>
                      <a:pt x="2265" y="1995"/>
                      <a:pt x="2358" y="1345"/>
                      <a:pt x="1981" y="938"/>
                    </a:cubicBezTo>
                    <a:lnTo>
                      <a:pt x="1119" y="10"/>
                    </a:lnTo>
                    <a:cubicBezTo>
                      <a:pt x="1092" y="7"/>
                      <a:pt x="1041" y="1"/>
                      <a:pt x="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8"/>
              <p:cNvSpPr/>
              <p:nvPr/>
            </p:nvSpPr>
            <p:spPr>
              <a:xfrm>
                <a:off x="3281450" y="1840200"/>
                <a:ext cx="27975" cy="17700"/>
              </a:xfrm>
              <a:custGeom>
                <a:avLst/>
                <a:gdLst/>
                <a:ahLst/>
                <a:cxnLst/>
                <a:rect l="l" t="t" r="r" b="b"/>
                <a:pathLst>
                  <a:path w="1119" h="708" extrusionOk="0">
                    <a:moveTo>
                      <a:pt x="887" y="0"/>
                    </a:moveTo>
                    <a:cubicBezTo>
                      <a:pt x="845" y="0"/>
                      <a:pt x="803" y="3"/>
                      <a:pt x="762" y="8"/>
                    </a:cubicBezTo>
                    <a:cubicBezTo>
                      <a:pt x="398" y="57"/>
                      <a:pt x="71" y="346"/>
                      <a:pt x="1" y="707"/>
                    </a:cubicBezTo>
                    <a:cubicBezTo>
                      <a:pt x="113" y="503"/>
                      <a:pt x="264" y="329"/>
                      <a:pt x="463" y="209"/>
                    </a:cubicBezTo>
                    <a:cubicBezTo>
                      <a:pt x="662" y="89"/>
                      <a:pt x="885" y="37"/>
                      <a:pt x="1119" y="33"/>
                    </a:cubicBezTo>
                    <a:cubicBezTo>
                      <a:pt x="1044" y="10"/>
                      <a:pt x="966" y="0"/>
                      <a:pt x="8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2" name="Google Shape;1782;p8"/>
            <p:cNvSpPr/>
            <p:nvPr/>
          </p:nvSpPr>
          <p:spPr>
            <a:xfrm flipH="1">
              <a:off x="8700682" y="1354272"/>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8"/>
            <p:cNvSpPr/>
            <p:nvPr/>
          </p:nvSpPr>
          <p:spPr>
            <a:xfrm flipH="1">
              <a:off x="8506857" y="2621035"/>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8"/>
            <p:cNvSpPr/>
            <p:nvPr/>
          </p:nvSpPr>
          <p:spPr>
            <a:xfrm flipH="1">
              <a:off x="8577032" y="4059835"/>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8"/>
            <p:cNvSpPr/>
            <p:nvPr/>
          </p:nvSpPr>
          <p:spPr>
            <a:xfrm flipH="1">
              <a:off x="102694" y="2565497"/>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8"/>
            <p:cNvSpPr/>
            <p:nvPr/>
          </p:nvSpPr>
          <p:spPr>
            <a:xfrm flipH="1">
              <a:off x="2790432" y="319822"/>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8"/>
            <p:cNvSpPr/>
            <p:nvPr/>
          </p:nvSpPr>
          <p:spPr>
            <a:xfrm flipH="1">
              <a:off x="4952607" y="161822"/>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8" name="Google Shape;1788;p8"/>
            <p:cNvGrpSpPr/>
            <p:nvPr/>
          </p:nvGrpSpPr>
          <p:grpSpPr>
            <a:xfrm flipH="1">
              <a:off x="4156249" y="81708"/>
              <a:ext cx="138082" cy="149045"/>
              <a:chOff x="1819025" y="1115525"/>
              <a:chExt cx="24125" cy="24200"/>
            </a:xfrm>
          </p:grpSpPr>
          <p:sp>
            <p:nvSpPr>
              <p:cNvPr id="1789" name="Google Shape;1789;p8"/>
              <p:cNvSpPr/>
              <p:nvPr/>
            </p:nvSpPr>
            <p:spPr>
              <a:xfrm>
                <a:off x="1831075" y="1115525"/>
                <a:ext cx="25" cy="24200"/>
              </a:xfrm>
              <a:custGeom>
                <a:avLst/>
                <a:gdLst/>
                <a:ahLst/>
                <a:cxnLst/>
                <a:rect l="l" t="t" r="r" b="b"/>
                <a:pathLst>
                  <a:path w="1" h="968" fill="none" extrusionOk="0">
                    <a:moveTo>
                      <a:pt x="1" y="1"/>
                    </a:moveTo>
                    <a:lnTo>
                      <a:pt x="1" y="967"/>
                    </a:lnTo>
                  </a:path>
                </a:pathLst>
              </a:custGeom>
              <a:no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8"/>
              <p:cNvSpPr/>
              <p:nvPr/>
            </p:nvSpPr>
            <p:spPr>
              <a:xfrm>
                <a:off x="1819025" y="1127575"/>
                <a:ext cx="24125" cy="25"/>
              </a:xfrm>
              <a:custGeom>
                <a:avLst/>
                <a:gdLst/>
                <a:ahLst/>
                <a:cxnLst/>
                <a:rect l="l" t="t" r="r" b="b"/>
                <a:pathLst>
                  <a:path w="965" h="1" fill="none" extrusionOk="0">
                    <a:moveTo>
                      <a:pt x="965" y="1"/>
                    </a:moveTo>
                    <a:lnTo>
                      <a:pt x="1" y="1"/>
                    </a:lnTo>
                  </a:path>
                </a:pathLst>
              </a:custGeom>
              <a:no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 name="Google Shape;1791;p8"/>
            <p:cNvGrpSpPr/>
            <p:nvPr/>
          </p:nvGrpSpPr>
          <p:grpSpPr>
            <a:xfrm flipH="1">
              <a:off x="243061" y="3082083"/>
              <a:ext cx="138082" cy="149045"/>
              <a:chOff x="1819025" y="1115525"/>
              <a:chExt cx="24125" cy="24200"/>
            </a:xfrm>
          </p:grpSpPr>
          <p:sp>
            <p:nvSpPr>
              <p:cNvPr id="1792" name="Google Shape;1792;p8"/>
              <p:cNvSpPr/>
              <p:nvPr/>
            </p:nvSpPr>
            <p:spPr>
              <a:xfrm>
                <a:off x="1831075" y="1115525"/>
                <a:ext cx="25" cy="24200"/>
              </a:xfrm>
              <a:custGeom>
                <a:avLst/>
                <a:gdLst/>
                <a:ahLst/>
                <a:cxnLst/>
                <a:rect l="l" t="t" r="r" b="b"/>
                <a:pathLst>
                  <a:path w="1" h="968" fill="none" extrusionOk="0">
                    <a:moveTo>
                      <a:pt x="1" y="1"/>
                    </a:moveTo>
                    <a:lnTo>
                      <a:pt x="1" y="967"/>
                    </a:lnTo>
                  </a:path>
                </a:pathLst>
              </a:custGeom>
              <a:no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8"/>
              <p:cNvSpPr/>
              <p:nvPr/>
            </p:nvSpPr>
            <p:spPr>
              <a:xfrm>
                <a:off x="1819025" y="1127575"/>
                <a:ext cx="24125" cy="25"/>
              </a:xfrm>
              <a:custGeom>
                <a:avLst/>
                <a:gdLst/>
                <a:ahLst/>
                <a:cxnLst/>
                <a:rect l="l" t="t" r="r" b="b"/>
                <a:pathLst>
                  <a:path w="965" h="1" fill="none" extrusionOk="0">
                    <a:moveTo>
                      <a:pt x="965" y="1"/>
                    </a:moveTo>
                    <a:lnTo>
                      <a:pt x="1" y="1"/>
                    </a:lnTo>
                  </a:path>
                </a:pathLst>
              </a:custGeom>
              <a:no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4" name="Google Shape;1794;p8"/>
            <p:cNvSpPr/>
            <p:nvPr/>
          </p:nvSpPr>
          <p:spPr>
            <a:xfrm flipH="1">
              <a:off x="1010344" y="210865"/>
              <a:ext cx="77841" cy="83607"/>
            </a:xfrm>
            <a:custGeom>
              <a:avLst/>
              <a:gdLst/>
              <a:ahLst/>
              <a:cxnLst/>
              <a:rect l="l" t="t" r="r" b="b"/>
              <a:pathLst>
                <a:path w="544" h="543" extrusionOk="0">
                  <a:moveTo>
                    <a:pt x="272" y="0"/>
                  </a:moveTo>
                  <a:cubicBezTo>
                    <a:pt x="122" y="0"/>
                    <a:pt x="1" y="121"/>
                    <a:pt x="1" y="272"/>
                  </a:cubicBezTo>
                  <a:cubicBezTo>
                    <a:pt x="1" y="420"/>
                    <a:pt x="122" y="543"/>
                    <a:pt x="272" y="543"/>
                  </a:cubicBezTo>
                  <a:cubicBezTo>
                    <a:pt x="422" y="543"/>
                    <a:pt x="544" y="420"/>
                    <a:pt x="544" y="272"/>
                  </a:cubicBezTo>
                  <a:cubicBezTo>
                    <a:pt x="544" y="121"/>
                    <a:pt x="422" y="0"/>
                    <a:pt x="2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8"/>
            <p:cNvSpPr/>
            <p:nvPr/>
          </p:nvSpPr>
          <p:spPr>
            <a:xfrm flipH="1">
              <a:off x="222494" y="2046102"/>
              <a:ext cx="77841" cy="83607"/>
            </a:xfrm>
            <a:custGeom>
              <a:avLst/>
              <a:gdLst/>
              <a:ahLst/>
              <a:cxnLst/>
              <a:rect l="l" t="t" r="r" b="b"/>
              <a:pathLst>
                <a:path w="544" h="543" extrusionOk="0">
                  <a:moveTo>
                    <a:pt x="272" y="0"/>
                  </a:moveTo>
                  <a:cubicBezTo>
                    <a:pt x="122" y="0"/>
                    <a:pt x="1" y="121"/>
                    <a:pt x="1" y="272"/>
                  </a:cubicBezTo>
                  <a:cubicBezTo>
                    <a:pt x="1" y="420"/>
                    <a:pt x="122" y="543"/>
                    <a:pt x="272" y="543"/>
                  </a:cubicBezTo>
                  <a:cubicBezTo>
                    <a:pt x="422" y="543"/>
                    <a:pt x="544" y="420"/>
                    <a:pt x="544" y="272"/>
                  </a:cubicBezTo>
                  <a:cubicBezTo>
                    <a:pt x="544" y="121"/>
                    <a:pt x="422" y="0"/>
                    <a:pt x="2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8"/>
            <p:cNvSpPr/>
            <p:nvPr/>
          </p:nvSpPr>
          <p:spPr>
            <a:xfrm flipH="1">
              <a:off x="70094" y="4179702"/>
              <a:ext cx="77841" cy="83607"/>
            </a:xfrm>
            <a:custGeom>
              <a:avLst/>
              <a:gdLst/>
              <a:ahLst/>
              <a:cxnLst/>
              <a:rect l="l" t="t" r="r" b="b"/>
              <a:pathLst>
                <a:path w="544" h="543" extrusionOk="0">
                  <a:moveTo>
                    <a:pt x="272" y="0"/>
                  </a:moveTo>
                  <a:cubicBezTo>
                    <a:pt x="122" y="0"/>
                    <a:pt x="1" y="121"/>
                    <a:pt x="1" y="272"/>
                  </a:cubicBezTo>
                  <a:cubicBezTo>
                    <a:pt x="1" y="420"/>
                    <a:pt x="122" y="543"/>
                    <a:pt x="272" y="543"/>
                  </a:cubicBezTo>
                  <a:cubicBezTo>
                    <a:pt x="422" y="543"/>
                    <a:pt x="544" y="420"/>
                    <a:pt x="544" y="272"/>
                  </a:cubicBezTo>
                  <a:cubicBezTo>
                    <a:pt x="544" y="121"/>
                    <a:pt x="422" y="0"/>
                    <a:pt x="2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accent1"/>
        </a:solidFill>
        <a:effectLst/>
      </p:bgPr>
    </p:bg>
    <p:spTree>
      <p:nvGrpSpPr>
        <p:cNvPr id="1" name="Shape 2157"/>
        <p:cNvGrpSpPr/>
        <p:nvPr/>
      </p:nvGrpSpPr>
      <p:grpSpPr>
        <a:xfrm>
          <a:off x="0" y="0"/>
          <a:ext cx="0" cy="0"/>
          <a:chOff x="0" y="0"/>
          <a:chExt cx="0" cy="0"/>
        </a:xfrm>
      </p:grpSpPr>
      <p:pic>
        <p:nvPicPr>
          <p:cNvPr id="2158" name="Google Shape;2158;p11"/>
          <p:cNvPicPr preferRelativeResize="0"/>
          <p:nvPr/>
        </p:nvPicPr>
        <p:blipFill>
          <a:blip r:embed="rId2">
            <a:alphaModFix amt="50000"/>
          </a:blip>
          <a:stretch>
            <a:fillRect/>
          </a:stretch>
        </p:blipFill>
        <p:spPr>
          <a:xfrm>
            <a:off x="25" y="0"/>
            <a:ext cx="9144000" cy="5143500"/>
          </a:xfrm>
          <a:prstGeom prst="rect">
            <a:avLst/>
          </a:prstGeom>
          <a:noFill/>
          <a:ln>
            <a:noFill/>
          </a:ln>
        </p:spPr>
      </p:pic>
      <p:sp>
        <p:nvSpPr>
          <p:cNvPr id="2159" name="Google Shape;2159;p11"/>
          <p:cNvSpPr txBox="1">
            <a:spLocks noGrp="1"/>
          </p:cNvSpPr>
          <p:nvPr>
            <p:ph type="title" hasCustomPrompt="1"/>
          </p:nvPr>
        </p:nvSpPr>
        <p:spPr>
          <a:xfrm rot="-180067">
            <a:off x="720055" y="1481518"/>
            <a:ext cx="5730059" cy="1511077"/>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8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160" name="Google Shape;2160;p11"/>
          <p:cNvSpPr txBox="1">
            <a:spLocks noGrp="1"/>
          </p:cNvSpPr>
          <p:nvPr>
            <p:ph type="subTitle" idx="1"/>
          </p:nvPr>
        </p:nvSpPr>
        <p:spPr>
          <a:xfrm rot="-180312">
            <a:off x="1875919" y="3148431"/>
            <a:ext cx="3570711" cy="457215"/>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solidFill>
                  <a:srgbClr val="FFFFFF"/>
                </a:solidFill>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161" name="Google Shape;2161;p11"/>
          <p:cNvSpPr/>
          <p:nvPr/>
        </p:nvSpPr>
        <p:spPr>
          <a:xfrm>
            <a:off x="-75" y="4777800"/>
            <a:ext cx="9144000" cy="365700"/>
          </a:xfrm>
          <a:prstGeom prst="rect">
            <a:avLst/>
          </a:prstGeom>
          <a:solidFill>
            <a:srgbClr val="191919">
              <a:alpha val="30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2" name="Google Shape;2162;p11"/>
          <p:cNvGrpSpPr/>
          <p:nvPr/>
        </p:nvGrpSpPr>
        <p:grpSpPr>
          <a:xfrm>
            <a:off x="-48075" y="4782959"/>
            <a:ext cx="9270275" cy="497008"/>
            <a:chOff x="-48075" y="4782959"/>
            <a:chExt cx="9270275" cy="497008"/>
          </a:xfrm>
        </p:grpSpPr>
        <p:grpSp>
          <p:nvGrpSpPr>
            <p:cNvPr id="2163" name="Google Shape;2163;p11"/>
            <p:cNvGrpSpPr/>
            <p:nvPr/>
          </p:nvGrpSpPr>
          <p:grpSpPr>
            <a:xfrm rot="-7200044">
              <a:off x="439048" y="4981287"/>
              <a:ext cx="295269" cy="219945"/>
              <a:chOff x="318975" y="5094014"/>
              <a:chExt cx="295275" cy="219950"/>
            </a:xfrm>
          </p:grpSpPr>
          <p:sp>
            <p:nvSpPr>
              <p:cNvPr id="2164" name="Google Shape;2164;p11"/>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1"/>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1"/>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1"/>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8" name="Google Shape;2168;p11"/>
            <p:cNvGrpSpPr/>
            <p:nvPr/>
          </p:nvGrpSpPr>
          <p:grpSpPr>
            <a:xfrm>
              <a:off x="-48075" y="4801701"/>
              <a:ext cx="230300" cy="257700"/>
              <a:chOff x="-126275" y="4801964"/>
              <a:chExt cx="230300" cy="257700"/>
            </a:xfrm>
          </p:grpSpPr>
          <p:sp>
            <p:nvSpPr>
              <p:cNvPr id="2169" name="Google Shape;2169;p11"/>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1"/>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1"/>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1"/>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1"/>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1"/>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1"/>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 name="Google Shape;2176;p11"/>
            <p:cNvGrpSpPr/>
            <p:nvPr/>
          </p:nvGrpSpPr>
          <p:grpSpPr>
            <a:xfrm>
              <a:off x="336675" y="5042214"/>
              <a:ext cx="73475" cy="73575"/>
              <a:chOff x="281850" y="5028189"/>
              <a:chExt cx="73475" cy="73575"/>
            </a:xfrm>
          </p:grpSpPr>
          <p:sp>
            <p:nvSpPr>
              <p:cNvPr id="2177" name="Google Shape;2177;p11"/>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1"/>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9" name="Google Shape;2179;p11"/>
            <p:cNvSpPr/>
            <p:nvPr/>
          </p:nvSpPr>
          <p:spPr>
            <a:xfrm rot="-9900040">
              <a:off x="252828" y="4858445"/>
              <a:ext cx="153045" cy="166795"/>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1"/>
            <p:cNvSpPr/>
            <p:nvPr/>
          </p:nvSpPr>
          <p:spPr>
            <a:xfrm>
              <a:off x="587950" y="4891426"/>
              <a:ext cx="36750" cy="25"/>
            </a:xfrm>
            <a:custGeom>
              <a:avLst/>
              <a:gdLst/>
              <a:ahLst/>
              <a:cxnLst/>
              <a:rect l="l" t="t" r="r" b="b"/>
              <a:pathLst>
                <a:path w="1470" h="1" fill="none" extrusionOk="0">
                  <a:moveTo>
                    <a:pt x="1469" y="1"/>
                  </a:moveTo>
                  <a:lnTo>
                    <a:pt x="1"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1"/>
            <p:cNvSpPr/>
            <p:nvPr/>
          </p:nvSpPr>
          <p:spPr>
            <a:xfrm>
              <a:off x="121550" y="5050351"/>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1"/>
            <p:cNvSpPr/>
            <p:nvPr/>
          </p:nvSpPr>
          <p:spPr>
            <a:xfrm>
              <a:off x="508538" y="4957901"/>
              <a:ext cx="15800" cy="15775"/>
            </a:xfrm>
            <a:custGeom>
              <a:avLst/>
              <a:gdLst/>
              <a:ahLst/>
              <a:cxnLst/>
              <a:rect l="l" t="t" r="r" b="b"/>
              <a:pathLst>
                <a:path w="632" h="631" extrusionOk="0">
                  <a:moveTo>
                    <a:pt x="316" y="0"/>
                  </a:moveTo>
                  <a:cubicBezTo>
                    <a:pt x="143" y="0"/>
                    <a:pt x="1" y="141"/>
                    <a:pt x="1" y="315"/>
                  </a:cubicBezTo>
                  <a:cubicBezTo>
                    <a:pt x="1" y="490"/>
                    <a:pt x="143" y="631"/>
                    <a:pt x="316" y="631"/>
                  </a:cubicBezTo>
                  <a:cubicBezTo>
                    <a:pt x="491" y="631"/>
                    <a:pt x="632" y="490"/>
                    <a:pt x="632" y="315"/>
                  </a:cubicBezTo>
                  <a:cubicBezTo>
                    <a:pt x="632" y="141"/>
                    <a:pt x="491" y="0"/>
                    <a:pt x="316" y="0"/>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3" name="Google Shape;2183;p11"/>
            <p:cNvGrpSpPr/>
            <p:nvPr/>
          </p:nvGrpSpPr>
          <p:grpSpPr>
            <a:xfrm rot="5400000">
              <a:off x="719117" y="4801701"/>
              <a:ext cx="230300" cy="257700"/>
              <a:chOff x="-126275" y="4801964"/>
              <a:chExt cx="230300" cy="257700"/>
            </a:xfrm>
          </p:grpSpPr>
          <p:sp>
            <p:nvSpPr>
              <p:cNvPr id="2184" name="Google Shape;2184;p11"/>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1"/>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1"/>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1"/>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1"/>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1"/>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1"/>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1" name="Google Shape;2191;p11"/>
            <p:cNvGrpSpPr/>
            <p:nvPr/>
          </p:nvGrpSpPr>
          <p:grpSpPr>
            <a:xfrm rot="10800000" flipH="1">
              <a:off x="1075850" y="4979351"/>
              <a:ext cx="230300" cy="257700"/>
              <a:chOff x="-126275" y="4801964"/>
              <a:chExt cx="230300" cy="257700"/>
            </a:xfrm>
          </p:grpSpPr>
          <p:sp>
            <p:nvSpPr>
              <p:cNvPr id="2192" name="Google Shape;2192;p11"/>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1"/>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1"/>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1"/>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1"/>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1"/>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1"/>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9" name="Google Shape;2199;p11"/>
            <p:cNvGrpSpPr/>
            <p:nvPr/>
          </p:nvGrpSpPr>
          <p:grpSpPr>
            <a:xfrm rot="5400000" flipH="1">
              <a:off x="1843042" y="4979351"/>
              <a:ext cx="230300" cy="257700"/>
              <a:chOff x="-126275" y="4801964"/>
              <a:chExt cx="230300" cy="257700"/>
            </a:xfrm>
          </p:grpSpPr>
          <p:sp>
            <p:nvSpPr>
              <p:cNvPr id="2200" name="Google Shape;2200;p11"/>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1"/>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1"/>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1"/>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1"/>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1"/>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1"/>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7" name="Google Shape;2207;p11"/>
            <p:cNvGrpSpPr/>
            <p:nvPr/>
          </p:nvGrpSpPr>
          <p:grpSpPr>
            <a:xfrm rot="7200044" flipH="1">
              <a:off x="1522696" y="4855828"/>
              <a:ext cx="295269" cy="219945"/>
              <a:chOff x="318975" y="5094014"/>
              <a:chExt cx="295275" cy="219950"/>
            </a:xfrm>
          </p:grpSpPr>
          <p:sp>
            <p:nvSpPr>
              <p:cNvPr id="2208" name="Google Shape;2208;p11"/>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1"/>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1"/>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1"/>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2" name="Google Shape;2212;p11"/>
            <p:cNvSpPr/>
            <p:nvPr/>
          </p:nvSpPr>
          <p:spPr>
            <a:xfrm rot="-7795245">
              <a:off x="1080387" y="4830522"/>
              <a:ext cx="153043" cy="166793"/>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3" name="Google Shape;2213;p11"/>
            <p:cNvGrpSpPr/>
            <p:nvPr/>
          </p:nvGrpSpPr>
          <p:grpSpPr>
            <a:xfrm>
              <a:off x="1461850" y="4825264"/>
              <a:ext cx="73475" cy="73575"/>
              <a:chOff x="281850" y="5028189"/>
              <a:chExt cx="73475" cy="73575"/>
            </a:xfrm>
          </p:grpSpPr>
          <p:sp>
            <p:nvSpPr>
              <p:cNvPr id="2214" name="Google Shape;2214;p11"/>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1"/>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6" name="Google Shape;2216;p11"/>
            <p:cNvSpPr/>
            <p:nvPr/>
          </p:nvSpPr>
          <p:spPr>
            <a:xfrm>
              <a:off x="1735825" y="5071801"/>
              <a:ext cx="36750" cy="25"/>
            </a:xfrm>
            <a:custGeom>
              <a:avLst/>
              <a:gdLst/>
              <a:ahLst/>
              <a:cxnLst/>
              <a:rect l="l" t="t" r="r" b="b"/>
              <a:pathLst>
                <a:path w="1470" h="1" fill="none" extrusionOk="0">
                  <a:moveTo>
                    <a:pt x="1469" y="1"/>
                  </a:moveTo>
                  <a:lnTo>
                    <a:pt x="1"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1"/>
            <p:cNvSpPr/>
            <p:nvPr/>
          </p:nvSpPr>
          <p:spPr>
            <a:xfrm>
              <a:off x="834025" y="5089226"/>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1"/>
            <p:cNvSpPr/>
            <p:nvPr/>
          </p:nvSpPr>
          <p:spPr>
            <a:xfrm>
              <a:off x="1363575" y="48541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1"/>
            <p:cNvSpPr/>
            <p:nvPr/>
          </p:nvSpPr>
          <p:spPr>
            <a:xfrm>
              <a:off x="1592175" y="50827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1"/>
            <p:cNvSpPr/>
            <p:nvPr/>
          </p:nvSpPr>
          <p:spPr>
            <a:xfrm>
              <a:off x="1287375" y="50065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1" name="Google Shape;2221;p11"/>
            <p:cNvGrpSpPr/>
            <p:nvPr/>
          </p:nvGrpSpPr>
          <p:grpSpPr>
            <a:xfrm rot="-7200044">
              <a:off x="2410723" y="4905087"/>
              <a:ext cx="295269" cy="219945"/>
              <a:chOff x="318975" y="5094014"/>
              <a:chExt cx="295275" cy="219950"/>
            </a:xfrm>
          </p:grpSpPr>
          <p:sp>
            <p:nvSpPr>
              <p:cNvPr id="2222" name="Google Shape;2222;p11"/>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1"/>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1"/>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1"/>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6" name="Google Shape;2226;p11"/>
            <p:cNvGrpSpPr/>
            <p:nvPr/>
          </p:nvGrpSpPr>
          <p:grpSpPr>
            <a:xfrm>
              <a:off x="2384550" y="5042214"/>
              <a:ext cx="73475" cy="73575"/>
              <a:chOff x="281850" y="5028189"/>
              <a:chExt cx="73475" cy="73575"/>
            </a:xfrm>
          </p:grpSpPr>
          <p:sp>
            <p:nvSpPr>
              <p:cNvPr id="2227" name="Google Shape;2227;p11"/>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1"/>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9" name="Google Shape;2229;p11"/>
            <p:cNvSpPr/>
            <p:nvPr/>
          </p:nvSpPr>
          <p:spPr>
            <a:xfrm rot="-9900040">
              <a:off x="2151553" y="4836620"/>
              <a:ext cx="153045" cy="166795"/>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1"/>
            <p:cNvSpPr/>
            <p:nvPr/>
          </p:nvSpPr>
          <p:spPr>
            <a:xfrm>
              <a:off x="2635825" y="4891426"/>
              <a:ext cx="36750" cy="25"/>
            </a:xfrm>
            <a:custGeom>
              <a:avLst/>
              <a:gdLst/>
              <a:ahLst/>
              <a:cxnLst/>
              <a:rect l="l" t="t" r="r" b="b"/>
              <a:pathLst>
                <a:path w="1470" h="1" fill="none" extrusionOk="0">
                  <a:moveTo>
                    <a:pt x="1469" y="1"/>
                  </a:moveTo>
                  <a:lnTo>
                    <a:pt x="1"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1"/>
            <p:cNvSpPr/>
            <p:nvPr/>
          </p:nvSpPr>
          <p:spPr>
            <a:xfrm>
              <a:off x="2245625" y="5050351"/>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1"/>
            <p:cNvSpPr/>
            <p:nvPr/>
          </p:nvSpPr>
          <p:spPr>
            <a:xfrm>
              <a:off x="2404013" y="4857751"/>
              <a:ext cx="15800" cy="15775"/>
            </a:xfrm>
            <a:custGeom>
              <a:avLst/>
              <a:gdLst/>
              <a:ahLst/>
              <a:cxnLst/>
              <a:rect l="l" t="t" r="r" b="b"/>
              <a:pathLst>
                <a:path w="632" h="631" extrusionOk="0">
                  <a:moveTo>
                    <a:pt x="316" y="0"/>
                  </a:moveTo>
                  <a:cubicBezTo>
                    <a:pt x="143" y="0"/>
                    <a:pt x="1" y="141"/>
                    <a:pt x="1" y="315"/>
                  </a:cubicBezTo>
                  <a:cubicBezTo>
                    <a:pt x="1" y="490"/>
                    <a:pt x="143" y="631"/>
                    <a:pt x="316" y="631"/>
                  </a:cubicBezTo>
                  <a:cubicBezTo>
                    <a:pt x="491" y="631"/>
                    <a:pt x="632" y="490"/>
                    <a:pt x="632" y="315"/>
                  </a:cubicBezTo>
                  <a:cubicBezTo>
                    <a:pt x="632" y="141"/>
                    <a:pt x="491" y="0"/>
                    <a:pt x="316" y="0"/>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3" name="Google Shape;2233;p11"/>
            <p:cNvGrpSpPr/>
            <p:nvPr/>
          </p:nvGrpSpPr>
          <p:grpSpPr>
            <a:xfrm rot="5400000">
              <a:off x="2766992" y="4801701"/>
              <a:ext cx="230300" cy="257700"/>
              <a:chOff x="-126275" y="4801964"/>
              <a:chExt cx="230300" cy="257700"/>
            </a:xfrm>
          </p:grpSpPr>
          <p:sp>
            <p:nvSpPr>
              <p:cNvPr id="2234" name="Google Shape;2234;p11"/>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1"/>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1"/>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1"/>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1"/>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1"/>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1"/>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 name="Google Shape;2241;p11"/>
            <p:cNvGrpSpPr/>
            <p:nvPr/>
          </p:nvGrpSpPr>
          <p:grpSpPr>
            <a:xfrm rot="10800000" flipH="1">
              <a:off x="3123725" y="4979351"/>
              <a:ext cx="230300" cy="257700"/>
              <a:chOff x="-126275" y="4801964"/>
              <a:chExt cx="230300" cy="257700"/>
            </a:xfrm>
          </p:grpSpPr>
          <p:sp>
            <p:nvSpPr>
              <p:cNvPr id="2242" name="Google Shape;2242;p11"/>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1"/>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1"/>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1"/>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1"/>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1"/>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1"/>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9" name="Google Shape;2249;p11"/>
            <p:cNvGrpSpPr/>
            <p:nvPr/>
          </p:nvGrpSpPr>
          <p:grpSpPr>
            <a:xfrm rot="5400000" flipH="1">
              <a:off x="3890917" y="4979351"/>
              <a:ext cx="230300" cy="257700"/>
              <a:chOff x="-126275" y="4801964"/>
              <a:chExt cx="230300" cy="257700"/>
            </a:xfrm>
          </p:grpSpPr>
          <p:sp>
            <p:nvSpPr>
              <p:cNvPr id="2250" name="Google Shape;2250;p11"/>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1"/>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1"/>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1"/>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1"/>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1"/>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1"/>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7" name="Google Shape;2257;p11"/>
            <p:cNvGrpSpPr/>
            <p:nvPr/>
          </p:nvGrpSpPr>
          <p:grpSpPr>
            <a:xfrm rot="7200044" flipH="1">
              <a:off x="3570571" y="4855828"/>
              <a:ext cx="295269" cy="219945"/>
              <a:chOff x="318975" y="5094014"/>
              <a:chExt cx="295275" cy="219950"/>
            </a:xfrm>
          </p:grpSpPr>
          <p:sp>
            <p:nvSpPr>
              <p:cNvPr id="2258" name="Google Shape;2258;p11"/>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1"/>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1"/>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1"/>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2" name="Google Shape;2262;p11"/>
            <p:cNvSpPr/>
            <p:nvPr/>
          </p:nvSpPr>
          <p:spPr>
            <a:xfrm rot="-7795245">
              <a:off x="3128262" y="4830522"/>
              <a:ext cx="153043" cy="166793"/>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3" name="Google Shape;2263;p11"/>
            <p:cNvGrpSpPr/>
            <p:nvPr/>
          </p:nvGrpSpPr>
          <p:grpSpPr>
            <a:xfrm>
              <a:off x="3509725" y="4825264"/>
              <a:ext cx="73475" cy="73575"/>
              <a:chOff x="281850" y="5028189"/>
              <a:chExt cx="73475" cy="73575"/>
            </a:xfrm>
          </p:grpSpPr>
          <p:sp>
            <p:nvSpPr>
              <p:cNvPr id="2264" name="Google Shape;2264;p11"/>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1"/>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6" name="Google Shape;2266;p11"/>
            <p:cNvSpPr/>
            <p:nvPr/>
          </p:nvSpPr>
          <p:spPr>
            <a:xfrm>
              <a:off x="3783700" y="5071801"/>
              <a:ext cx="36750" cy="25"/>
            </a:xfrm>
            <a:custGeom>
              <a:avLst/>
              <a:gdLst/>
              <a:ahLst/>
              <a:cxnLst/>
              <a:rect l="l" t="t" r="r" b="b"/>
              <a:pathLst>
                <a:path w="1470" h="1" fill="none" extrusionOk="0">
                  <a:moveTo>
                    <a:pt x="1469" y="1"/>
                  </a:moveTo>
                  <a:lnTo>
                    <a:pt x="1"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1"/>
            <p:cNvSpPr/>
            <p:nvPr/>
          </p:nvSpPr>
          <p:spPr>
            <a:xfrm>
              <a:off x="2881900" y="5089226"/>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1"/>
            <p:cNvSpPr/>
            <p:nvPr/>
          </p:nvSpPr>
          <p:spPr>
            <a:xfrm>
              <a:off x="3411450" y="48541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1"/>
            <p:cNvSpPr/>
            <p:nvPr/>
          </p:nvSpPr>
          <p:spPr>
            <a:xfrm>
              <a:off x="3640050" y="50827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1"/>
            <p:cNvSpPr/>
            <p:nvPr/>
          </p:nvSpPr>
          <p:spPr>
            <a:xfrm>
              <a:off x="3335250" y="50065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1"/>
            <p:cNvSpPr/>
            <p:nvPr/>
          </p:nvSpPr>
          <p:spPr>
            <a:xfrm rot="-9960077">
              <a:off x="4171748" y="4836615"/>
              <a:ext cx="153050" cy="166800"/>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2" name="Google Shape;2272;p11"/>
            <p:cNvGrpSpPr/>
            <p:nvPr/>
          </p:nvGrpSpPr>
          <p:grpSpPr>
            <a:xfrm rot="7200044" flipH="1">
              <a:off x="4343421" y="4987153"/>
              <a:ext cx="295269" cy="219945"/>
              <a:chOff x="318975" y="5094014"/>
              <a:chExt cx="295275" cy="219950"/>
            </a:xfrm>
          </p:grpSpPr>
          <p:sp>
            <p:nvSpPr>
              <p:cNvPr id="2273" name="Google Shape;2273;p11"/>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1"/>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1"/>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1"/>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7" name="Google Shape;2277;p11"/>
            <p:cNvSpPr/>
            <p:nvPr/>
          </p:nvSpPr>
          <p:spPr>
            <a:xfrm>
              <a:off x="4268950" y="502558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8" name="Google Shape;2278;p11"/>
            <p:cNvGrpSpPr/>
            <p:nvPr/>
          </p:nvGrpSpPr>
          <p:grpSpPr>
            <a:xfrm rot="5400000">
              <a:off x="4695817" y="4801701"/>
              <a:ext cx="230300" cy="257700"/>
              <a:chOff x="-126275" y="4801964"/>
              <a:chExt cx="230300" cy="257700"/>
            </a:xfrm>
          </p:grpSpPr>
          <p:sp>
            <p:nvSpPr>
              <p:cNvPr id="2279" name="Google Shape;2279;p11"/>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1"/>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1"/>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1"/>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1"/>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1"/>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1"/>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6" name="Google Shape;2286;p11"/>
            <p:cNvGrpSpPr/>
            <p:nvPr/>
          </p:nvGrpSpPr>
          <p:grpSpPr>
            <a:xfrm rot="10800000" flipH="1">
              <a:off x="5052550" y="4979351"/>
              <a:ext cx="230300" cy="257700"/>
              <a:chOff x="-126275" y="4801964"/>
              <a:chExt cx="230300" cy="257700"/>
            </a:xfrm>
          </p:grpSpPr>
          <p:sp>
            <p:nvSpPr>
              <p:cNvPr id="2287" name="Google Shape;2287;p11"/>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1"/>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1"/>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1"/>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1"/>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1"/>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1"/>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4" name="Google Shape;2294;p11"/>
            <p:cNvGrpSpPr/>
            <p:nvPr/>
          </p:nvGrpSpPr>
          <p:grpSpPr>
            <a:xfrm rot="5400000" flipH="1">
              <a:off x="5819742" y="4979351"/>
              <a:ext cx="230300" cy="257700"/>
              <a:chOff x="-126275" y="4801964"/>
              <a:chExt cx="230300" cy="257700"/>
            </a:xfrm>
          </p:grpSpPr>
          <p:sp>
            <p:nvSpPr>
              <p:cNvPr id="2295" name="Google Shape;2295;p11"/>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1"/>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1"/>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1"/>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1"/>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1"/>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1"/>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2" name="Google Shape;2302;p11"/>
            <p:cNvGrpSpPr/>
            <p:nvPr/>
          </p:nvGrpSpPr>
          <p:grpSpPr>
            <a:xfrm rot="7200044" flipH="1">
              <a:off x="5499396" y="4855828"/>
              <a:ext cx="295269" cy="219945"/>
              <a:chOff x="318975" y="5094014"/>
              <a:chExt cx="295275" cy="219950"/>
            </a:xfrm>
          </p:grpSpPr>
          <p:sp>
            <p:nvSpPr>
              <p:cNvPr id="2303" name="Google Shape;2303;p11"/>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1"/>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1"/>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1"/>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7" name="Google Shape;2307;p11"/>
            <p:cNvSpPr/>
            <p:nvPr/>
          </p:nvSpPr>
          <p:spPr>
            <a:xfrm rot="-7795245">
              <a:off x="5057087" y="4830522"/>
              <a:ext cx="153043" cy="166793"/>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8" name="Google Shape;2308;p11"/>
            <p:cNvGrpSpPr/>
            <p:nvPr/>
          </p:nvGrpSpPr>
          <p:grpSpPr>
            <a:xfrm>
              <a:off x="5438550" y="4825264"/>
              <a:ext cx="73475" cy="73575"/>
              <a:chOff x="281850" y="5028189"/>
              <a:chExt cx="73475" cy="73575"/>
            </a:xfrm>
          </p:grpSpPr>
          <p:sp>
            <p:nvSpPr>
              <p:cNvPr id="2309" name="Google Shape;2309;p11"/>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1"/>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1" name="Google Shape;2311;p11"/>
            <p:cNvSpPr/>
            <p:nvPr/>
          </p:nvSpPr>
          <p:spPr>
            <a:xfrm>
              <a:off x="5712525" y="5071801"/>
              <a:ext cx="36750" cy="25"/>
            </a:xfrm>
            <a:custGeom>
              <a:avLst/>
              <a:gdLst/>
              <a:ahLst/>
              <a:cxnLst/>
              <a:rect l="l" t="t" r="r" b="b"/>
              <a:pathLst>
                <a:path w="1470" h="1" fill="none" extrusionOk="0">
                  <a:moveTo>
                    <a:pt x="1469" y="1"/>
                  </a:moveTo>
                  <a:lnTo>
                    <a:pt x="1"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1"/>
            <p:cNvSpPr/>
            <p:nvPr/>
          </p:nvSpPr>
          <p:spPr>
            <a:xfrm>
              <a:off x="4810725" y="5089226"/>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1"/>
            <p:cNvSpPr/>
            <p:nvPr/>
          </p:nvSpPr>
          <p:spPr>
            <a:xfrm>
              <a:off x="5568875" y="50827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1"/>
            <p:cNvSpPr/>
            <p:nvPr/>
          </p:nvSpPr>
          <p:spPr>
            <a:xfrm>
              <a:off x="5264075" y="50065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5" name="Google Shape;2315;p11"/>
            <p:cNvGrpSpPr/>
            <p:nvPr/>
          </p:nvGrpSpPr>
          <p:grpSpPr>
            <a:xfrm rot="-7200044">
              <a:off x="6387423" y="4905087"/>
              <a:ext cx="295269" cy="219945"/>
              <a:chOff x="318975" y="5094014"/>
              <a:chExt cx="295275" cy="219950"/>
            </a:xfrm>
          </p:grpSpPr>
          <p:sp>
            <p:nvSpPr>
              <p:cNvPr id="2316" name="Google Shape;2316;p11"/>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1"/>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1"/>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1"/>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0" name="Google Shape;2320;p11"/>
            <p:cNvGrpSpPr/>
            <p:nvPr/>
          </p:nvGrpSpPr>
          <p:grpSpPr>
            <a:xfrm>
              <a:off x="6361250" y="5042214"/>
              <a:ext cx="73475" cy="73575"/>
              <a:chOff x="281850" y="5028189"/>
              <a:chExt cx="73475" cy="73575"/>
            </a:xfrm>
          </p:grpSpPr>
          <p:sp>
            <p:nvSpPr>
              <p:cNvPr id="2321" name="Google Shape;2321;p11"/>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1"/>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3" name="Google Shape;2323;p11"/>
            <p:cNvSpPr/>
            <p:nvPr/>
          </p:nvSpPr>
          <p:spPr>
            <a:xfrm rot="-9900040">
              <a:off x="6128253" y="4836620"/>
              <a:ext cx="153045" cy="166795"/>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1"/>
            <p:cNvSpPr/>
            <p:nvPr/>
          </p:nvSpPr>
          <p:spPr>
            <a:xfrm>
              <a:off x="6222325" y="5050351"/>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5" name="Google Shape;2325;p11"/>
            <p:cNvGrpSpPr/>
            <p:nvPr/>
          </p:nvGrpSpPr>
          <p:grpSpPr>
            <a:xfrm rot="5400000">
              <a:off x="6743692" y="4801701"/>
              <a:ext cx="230300" cy="257700"/>
              <a:chOff x="-126275" y="4801964"/>
              <a:chExt cx="230300" cy="257700"/>
            </a:xfrm>
          </p:grpSpPr>
          <p:sp>
            <p:nvSpPr>
              <p:cNvPr id="2326" name="Google Shape;2326;p11"/>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1"/>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1"/>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1"/>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1"/>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1"/>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1"/>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3" name="Google Shape;2333;p11"/>
            <p:cNvGrpSpPr/>
            <p:nvPr/>
          </p:nvGrpSpPr>
          <p:grpSpPr>
            <a:xfrm rot="10800000" flipH="1">
              <a:off x="7100425" y="4979351"/>
              <a:ext cx="230300" cy="257700"/>
              <a:chOff x="-126275" y="4801964"/>
              <a:chExt cx="230300" cy="257700"/>
            </a:xfrm>
          </p:grpSpPr>
          <p:sp>
            <p:nvSpPr>
              <p:cNvPr id="2334" name="Google Shape;2334;p11"/>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1"/>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1"/>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1"/>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1"/>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1"/>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1"/>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1" name="Google Shape;2341;p11"/>
            <p:cNvGrpSpPr/>
            <p:nvPr/>
          </p:nvGrpSpPr>
          <p:grpSpPr>
            <a:xfrm rot="5400000" flipH="1">
              <a:off x="7867617" y="4979351"/>
              <a:ext cx="230300" cy="257700"/>
              <a:chOff x="-126275" y="4801964"/>
              <a:chExt cx="230300" cy="257700"/>
            </a:xfrm>
          </p:grpSpPr>
          <p:sp>
            <p:nvSpPr>
              <p:cNvPr id="2342" name="Google Shape;2342;p11"/>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1"/>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1"/>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1"/>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1"/>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1"/>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1"/>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9" name="Google Shape;2349;p11"/>
            <p:cNvGrpSpPr/>
            <p:nvPr/>
          </p:nvGrpSpPr>
          <p:grpSpPr>
            <a:xfrm rot="7200044" flipH="1">
              <a:off x="7547271" y="4855828"/>
              <a:ext cx="295269" cy="219945"/>
              <a:chOff x="318975" y="5094014"/>
              <a:chExt cx="295275" cy="219950"/>
            </a:xfrm>
          </p:grpSpPr>
          <p:sp>
            <p:nvSpPr>
              <p:cNvPr id="2350" name="Google Shape;2350;p11"/>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1"/>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1"/>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1"/>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4" name="Google Shape;2354;p11"/>
            <p:cNvSpPr/>
            <p:nvPr/>
          </p:nvSpPr>
          <p:spPr>
            <a:xfrm rot="-7795245">
              <a:off x="7104962" y="4830522"/>
              <a:ext cx="153043" cy="166793"/>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5" name="Google Shape;2355;p11"/>
            <p:cNvGrpSpPr/>
            <p:nvPr/>
          </p:nvGrpSpPr>
          <p:grpSpPr>
            <a:xfrm>
              <a:off x="7486425" y="4825264"/>
              <a:ext cx="73475" cy="73575"/>
              <a:chOff x="281850" y="5028189"/>
              <a:chExt cx="73475" cy="73575"/>
            </a:xfrm>
          </p:grpSpPr>
          <p:sp>
            <p:nvSpPr>
              <p:cNvPr id="2356" name="Google Shape;2356;p11"/>
              <p:cNvSpPr/>
              <p:nvPr/>
            </p:nvSpPr>
            <p:spPr>
              <a:xfrm>
                <a:off x="318550" y="5028189"/>
                <a:ext cx="25" cy="73575"/>
              </a:xfrm>
              <a:custGeom>
                <a:avLst/>
                <a:gdLst/>
                <a:ahLst/>
                <a:cxnLst/>
                <a:rect l="l" t="t" r="r" b="b"/>
                <a:pathLst>
                  <a:path w="1" h="2943" fill="none" extrusionOk="0">
                    <a:moveTo>
                      <a:pt x="1" y="1"/>
                    </a:moveTo>
                    <a:lnTo>
                      <a:pt x="1" y="2942"/>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1"/>
              <p:cNvSpPr/>
              <p:nvPr/>
            </p:nvSpPr>
            <p:spPr>
              <a:xfrm>
                <a:off x="281850" y="5064939"/>
                <a:ext cx="73475" cy="25"/>
              </a:xfrm>
              <a:custGeom>
                <a:avLst/>
                <a:gdLst/>
                <a:ahLst/>
                <a:cxnLst/>
                <a:rect l="l" t="t" r="r" b="b"/>
                <a:pathLst>
                  <a:path w="2939" h="1" fill="none" extrusionOk="0">
                    <a:moveTo>
                      <a:pt x="2939" y="1"/>
                    </a:moveTo>
                    <a:lnTo>
                      <a:pt x="0"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8" name="Google Shape;2358;p11"/>
            <p:cNvSpPr/>
            <p:nvPr/>
          </p:nvSpPr>
          <p:spPr>
            <a:xfrm>
              <a:off x="7760400" y="5071801"/>
              <a:ext cx="36750" cy="25"/>
            </a:xfrm>
            <a:custGeom>
              <a:avLst/>
              <a:gdLst/>
              <a:ahLst/>
              <a:cxnLst/>
              <a:rect l="l" t="t" r="r" b="b"/>
              <a:pathLst>
                <a:path w="1470" h="1" fill="none" extrusionOk="0">
                  <a:moveTo>
                    <a:pt x="1469" y="1"/>
                  </a:moveTo>
                  <a:lnTo>
                    <a:pt x="1" y="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1"/>
            <p:cNvSpPr/>
            <p:nvPr/>
          </p:nvSpPr>
          <p:spPr>
            <a:xfrm>
              <a:off x="6858600" y="5089226"/>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1"/>
            <p:cNvSpPr/>
            <p:nvPr/>
          </p:nvSpPr>
          <p:spPr>
            <a:xfrm>
              <a:off x="7616750" y="50827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1"/>
            <p:cNvSpPr/>
            <p:nvPr/>
          </p:nvSpPr>
          <p:spPr>
            <a:xfrm>
              <a:off x="7311950" y="50065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1"/>
            <p:cNvSpPr/>
            <p:nvPr/>
          </p:nvSpPr>
          <p:spPr>
            <a:xfrm rot="-9960077">
              <a:off x="8148448" y="4836615"/>
              <a:ext cx="153050" cy="166800"/>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3" name="Google Shape;2363;p11"/>
            <p:cNvGrpSpPr/>
            <p:nvPr/>
          </p:nvGrpSpPr>
          <p:grpSpPr>
            <a:xfrm rot="7200044" flipH="1">
              <a:off x="8320121" y="4987153"/>
              <a:ext cx="295269" cy="219945"/>
              <a:chOff x="318975" y="5094014"/>
              <a:chExt cx="295275" cy="219950"/>
            </a:xfrm>
          </p:grpSpPr>
          <p:sp>
            <p:nvSpPr>
              <p:cNvPr id="2364" name="Google Shape;2364;p11"/>
              <p:cNvSpPr/>
              <p:nvPr/>
            </p:nvSpPr>
            <p:spPr>
              <a:xfrm>
                <a:off x="318975" y="5094014"/>
                <a:ext cx="295275" cy="219950"/>
              </a:xfrm>
              <a:custGeom>
                <a:avLst/>
                <a:gdLst/>
                <a:ahLst/>
                <a:cxnLst/>
                <a:rect l="l" t="t" r="r" b="b"/>
                <a:pathLst>
                  <a:path w="11811" h="8798" fill="none" extrusionOk="0">
                    <a:moveTo>
                      <a:pt x="11810" y="0"/>
                    </a:moveTo>
                    <a:lnTo>
                      <a:pt x="2938" y="8200"/>
                    </a:lnTo>
                    <a:lnTo>
                      <a:pt x="0" y="879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1"/>
              <p:cNvSpPr/>
              <p:nvPr/>
            </p:nvSpPr>
            <p:spPr>
              <a:xfrm>
                <a:off x="371525" y="5133889"/>
                <a:ext cx="189000" cy="127375"/>
              </a:xfrm>
              <a:custGeom>
                <a:avLst/>
                <a:gdLst/>
                <a:ahLst/>
                <a:cxnLst/>
                <a:rect l="l" t="t" r="r" b="b"/>
                <a:pathLst>
                  <a:path w="7560" h="5095" fill="none" extrusionOk="0">
                    <a:moveTo>
                      <a:pt x="773" y="5094"/>
                    </a:moveTo>
                    <a:lnTo>
                      <a:pt x="0" y="3511"/>
                    </a:lnTo>
                    <a:lnTo>
                      <a:pt x="7559"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1"/>
              <p:cNvSpPr/>
              <p:nvPr/>
            </p:nvSpPr>
            <p:spPr>
              <a:xfrm>
                <a:off x="411275" y="5102314"/>
                <a:ext cx="194525" cy="197600"/>
              </a:xfrm>
              <a:custGeom>
                <a:avLst/>
                <a:gdLst/>
                <a:ahLst/>
                <a:cxnLst/>
                <a:rect l="l" t="t" r="r" b="b"/>
                <a:pathLst>
                  <a:path w="7781" h="7904" fill="none" extrusionOk="0">
                    <a:moveTo>
                      <a:pt x="0" y="7216"/>
                    </a:moveTo>
                    <a:lnTo>
                      <a:pt x="311" y="7903"/>
                    </a:lnTo>
                    <a:lnTo>
                      <a:pt x="7780" y="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1"/>
              <p:cNvSpPr/>
              <p:nvPr/>
            </p:nvSpPr>
            <p:spPr>
              <a:xfrm>
                <a:off x="419025" y="5094064"/>
                <a:ext cx="194825" cy="205850"/>
              </a:xfrm>
              <a:custGeom>
                <a:avLst/>
                <a:gdLst/>
                <a:ahLst/>
                <a:cxnLst/>
                <a:rect l="l" t="t" r="r" b="b"/>
                <a:pathLst>
                  <a:path w="7793" h="8234" fill="none" extrusionOk="0">
                    <a:moveTo>
                      <a:pt x="7792" y="0"/>
                    </a:moveTo>
                    <a:lnTo>
                      <a:pt x="1" y="8233"/>
                    </a:lnTo>
                    <a:lnTo>
                      <a:pt x="3190" y="7078"/>
                    </a:ln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8" name="Google Shape;2368;p11"/>
            <p:cNvSpPr/>
            <p:nvPr/>
          </p:nvSpPr>
          <p:spPr>
            <a:xfrm>
              <a:off x="8245650" y="502558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1"/>
            <p:cNvSpPr/>
            <p:nvPr/>
          </p:nvSpPr>
          <p:spPr>
            <a:xfrm>
              <a:off x="4522313" y="4913014"/>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0" name="Google Shape;2370;p11"/>
            <p:cNvGrpSpPr/>
            <p:nvPr/>
          </p:nvGrpSpPr>
          <p:grpSpPr>
            <a:xfrm rot="5400000">
              <a:off x="8635167" y="4801701"/>
              <a:ext cx="230300" cy="257700"/>
              <a:chOff x="-126275" y="4801964"/>
              <a:chExt cx="230300" cy="257700"/>
            </a:xfrm>
          </p:grpSpPr>
          <p:sp>
            <p:nvSpPr>
              <p:cNvPr id="2371" name="Google Shape;2371;p11"/>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1"/>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1"/>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1"/>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1"/>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1"/>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1"/>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8" name="Google Shape;2378;p11"/>
            <p:cNvGrpSpPr/>
            <p:nvPr/>
          </p:nvGrpSpPr>
          <p:grpSpPr>
            <a:xfrm rot="10800000" flipH="1">
              <a:off x="8991900" y="4979351"/>
              <a:ext cx="230300" cy="257700"/>
              <a:chOff x="-126275" y="4801964"/>
              <a:chExt cx="230300" cy="257700"/>
            </a:xfrm>
          </p:grpSpPr>
          <p:sp>
            <p:nvSpPr>
              <p:cNvPr id="2379" name="Google Shape;2379;p11"/>
              <p:cNvSpPr/>
              <p:nvPr/>
            </p:nvSpPr>
            <p:spPr>
              <a:xfrm>
                <a:off x="-126275" y="4801964"/>
                <a:ext cx="230300" cy="257700"/>
              </a:xfrm>
              <a:custGeom>
                <a:avLst/>
                <a:gdLst/>
                <a:ahLst/>
                <a:cxnLst/>
                <a:rect l="l" t="t" r="r" b="b"/>
                <a:pathLst>
                  <a:path w="9212" h="10308" fill="none" extrusionOk="0">
                    <a:moveTo>
                      <a:pt x="0" y="5975"/>
                    </a:moveTo>
                    <a:lnTo>
                      <a:pt x="2374" y="10308"/>
                    </a:lnTo>
                    <a:cubicBezTo>
                      <a:pt x="3317" y="9339"/>
                      <a:pt x="4404" y="8296"/>
                      <a:pt x="5633" y="7238"/>
                    </a:cubicBezTo>
                    <a:cubicBezTo>
                      <a:pt x="6917" y="6132"/>
                      <a:pt x="8126" y="5211"/>
                      <a:pt x="9212" y="4447"/>
                    </a:cubicBezTo>
                    <a:cubicBezTo>
                      <a:pt x="8414" y="2964"/>
                      <a:pt x="7620" y="1483"/>
                      <a:pt x="6825" y="0"/>
                    </a:cubicBezTo>
                    <a:cubicBezTo>
                      <a:pt x="5872" y="597"/>
                      <a:pt x="4743" y="1388"/>
                      <a:pt x="3527" y="2429"/>
                    </a:cubicBezTo>
                    <a:cubicBezTo>
                      <a:pt x="2070" y="3674"/>
                      <a:pt x="894" y="4924"/>
                      <a:pt x="0" y="5975"/>
                    </a:cubicBezTo>
                    <a:close/>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1"/>
              <p:cNvSpPr/>
              <p:nvPr/>
            </p:nvSpPr>
            <p:spPr>
              <a:xfrm>
                <a:off x="-93625" y="4943489"/>
                <a:ext cx="42125" cy="77450"/>
              </a:xfrm>
              <a:custGeom>
                <a:avLst/>
                <a:gdLst/>
                <a:ahLst/>
                <a:cxnLst/>
                <a:rect l="l" t="t" r="r" b="b"/>
                <a:pathLst>
                  <a:path w="1685" h="3098" fill="none" extrusionOk="0">
                    <a:moveTo>
                      <a:pt x="1" y="1"/>
                    </a:moveTo>
                    <a:lnTo>
                      <a:pt x="1684"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1"/>
              <p:cNvSpPr/>
              <p:nvPr/>
            </p:nvSpPr>
            <p:spPr>
              <a:xfrm>
                <a:off x="-74825" y="4921064"/>
                <a:ext cx="42200" cy="77450"/>
              </a:xfrm>
              <a:custGeom>
                <a:avLst/>
                <a:gdLst/>
                <a:ahLst/>
                <a:cxnLst/>
                <a:rect l="l" t="t" r="r" b="b"/>
                <a:pathLst>
                  <a:path w="1688" h="3098" fill="none" extrusionOk="0">
                    <a:moveTo>
                      <a:pt x="1" y="0"/>
                    </a:moveTo>
                    <a:lnTo>
                      <a:pt x="1687"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1"/>
              <p:cNvSpPr/>
              <p:nvPr/>
            </p:nvSpPr>
            <p:spPr>
              <a:xfrm>
                <a:off x="20075" y="4844889"/>
                <a:ext cx="42100" cy="77450"/>
              </a:xfrm>
              <a:custGeom>
                <a:avLst/>
                <a:gdLst/>
                <a:ahLst/>
                <a:cxnLst/>
                <a:rect l="l" t="t" r="r" b="b"/>
                <a:pathLst>
                  <a:path w="1684" h="3098" fill="none" extrusionOk="0">
                    <a:moveTo>
                      <a:pt x="0" y="0"/>
                    </a:moveTo>
                    <a:lnTo>
                      <a:pt x="1684" y="3097"/>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1"/>
              <p:cNvSpPr/>
              <p:nvPr/>
            </p:nvSpPr>
            <p:spPr>
              <a:xfrm>
                <a:off x="-5150" y="4861914"/>
                <a:ext cx="42100" cy="77525"/>
              </a:xfrm>
              <a:custGeom>
                <a:avLst/>
                <a:gdLst/>
                <a:ahLst/>
                <a:cxnLst/>
                <a:rect l="l" t="t" r="r" b="b"/>
                <a:pathLst>
                  <a:path w="1684" h="3101" fill="none" extrusionOk="0">
                    <a:moveTo>
                      <a:pt x="0" y="0"/>
                    </a:moveTo>
                    <a:lnTo>
                      <a:pt x="1684" y="3100"/>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1"/>
              <p:cNvSpPr/>
              <p:nvPr/>
            </p:nvSpPr>
            <p:spPr>
              <a:xfrm>
                <a:off x="-30300" y="4881114"/>
                <a:ext cx="42150" cy="77525"/>
              </a:xfrm>
              <a:custGeom>
                <a:avLst/>
                <a:gdLst/>
                <a:ahLst/>
                <a:cxnLst/>
                <a:rect l="l" t="t" r="r" b="b"/>
                <a:pathLst>
                  <a:path w="1686" h="3101" fill="none" extrusionOk="0">
                    <a:moveTo>
                      <a:pt x="0" y="0"/>
                    </a:moveTo>
                    <a:lnTo>
                      <a:pt x="1685" y="3101"/>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1"/>
              <p:cNvSpPr/>
              <p:nvPr/>
            </p:nvSpPr>
            <p:spPr>
              <a:xfrm>
                <a:off x="-54325" y="4901039"/>
                <a:ext cx="42150" cy="77450"/>
              </a:xfrm>
              <a:custGeom>
                <a:avLst/>
                <a:gdLst/>
                <a:ahLst/>
                <a:cxnLst/>
                <a:rect l="l" t="t" r="r" b="b"/>
                <a:pathLst>
                  <a:path w="1686" h="3098" fill="none" extrusionOk="0">
                    <a:moveTo>
                      <a:pt x="1" y="1"/>
                    </a:moveTo>
                    <a:lnTo>
                      <a:pt x="1686" y="3098"/>
                    </a:lnTo>
                  </a:path>
                </a:pathLst>
              </a:custGeom>
              <a:noFill/>
              <a:ln w="525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6" name="Google Shape;2386;p11"/>
            <p:cNvSpPr/>
            <p:nvPr/>
          </p:nvSpPr>
          <p:spPr>
            <a:xfrm rot="-7795245">
              <a:off x="8996437" y="4830522"/>
              <a:ext cx="153043" cy="166793"/>
            </a:xfrm>
            <a:custGeom>
              <a:avLst/>
              <a:gdLst/>
              <a:ahLst/>
              <a:cxnLst/>
              <a:rect l="l" t="t" r="r" b="b"/>
              <a:pathLst>
                <a:path w="6122" h="6672" fill="none" extrusionOk="0">
                  <a:moveTo>
                    <a:pt x="6122" y="962"/>
                  </a:moveTo>
                  <a:lnTo>
                    <a:pt x="4550" y="0"/>
                  </a:lnTo>
                  <a:lnTo>
                    <a:pt x="5996" y="3291"/>
                  </a:lnTo>
                  <a:lnTo>
                    <a:pt x="1" y="6671"/>
                  </a:lnTo>
                </a:path>
              </a:pathLst>
            </a:custGeom>
            <a:noFill/>
            <a:ln w="10500" cap="rnd"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1"/>
            <p:cNvSpPr/>
            <p:nvPr/>
          </p:nvSpPr>
          <p:spPr>
            <a:xfrm>
              <a:off x="8750075" y="5089226"/>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1"/>
            <p:cNvSpPr/>
            <p:nvPr/>
          </p:nvSpPr>
          <p:spPr>
            <a:xfrm>
              <a:off x="8441425" y="4930339"/>
              <a:ext cx="15800" cy="15800"/>
            </a:xfrm>
            <a:custGeom>
              <a:avLst/>
              <a:gdLst/>
              <a:ahLst/>
              <a:cxnLst/>
              <a:rect l="l" t="t" r="r" b="b"/>
              <a:pathLst>
                <a:path w="632" h="632" extrusionOk="0">
                  <a:moveTo>
                    <a:pt x="316" y="1"/>
                  </a:moveTo>
                  <a:cubicBezTo>
                    <a:pt x="141" y="1"/>
                    <a:pt x="1" y="141"/>
                    <a:pt x="1" y="316"/>
                  </a:cubicBezTo>
                  <a:cubicBezTo>
                    <a:pt x="1" y="491"/>
                    <a:pt x="141" y="631"/>
                    <a:pt x="316" y="631"/>
                  </a:cubicBezTo>
                  <a:cubicBezTo>
                    <a:pt x="489" y="631"/>
                    <a:pt x="631" y="491"/>
                    <a:pt x="631" y="316"/>
                  </a:cubicBezTo>
                  <a:cubicBezTo>
                    <a:pt x="631" y="141"/>
                    <a:pt x="489" y="1"/>
                    <a:pt x="316" y="1"/>
                  </a:cubicBezTo>
                  <a:close/>
                </a:path>
              </a:pathLst>
            </a:custGeom>
            <a:solidFill>
              <a:schemeClr val="lt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9" name="Google Shape;2389;p11"/>
          <p:cNvGrpSpPr/>
          <p:nvPr/>
        </p:nvGrpSpPr>
        <p:grpSpPr>
          <a:xfrm flipH="1">
            <a:off x="-439310" y="-642171"/>
            <a:ext cx="9861843" cy="4905480"/>
            <a:chOff x="-439310" y="-642171"/>
            <a:chExt cx="9861843" cy="4905480"/>
          </a:xfrm>
        </p:grpSpPr>
        <p:grpSp>
          <p:nvGrpSpPr>
            <p:cNvPr id="2390" name="Google Shape;2390;p11"/>
            <p:cNvGrpSpPr/>
            <p:nvPr/>
          </p:nvGrpSpPr>
          <p:grpSpPr>
            <a:xfrm rot="-4986705" flipH="1">
              <a:off x="8515142" y="1666937"/>
              <a:ext cx="448152" cy="491285"/>
              <a:chOff x="2491325" y="2716700"/>
              <a:chExt cx="187800" cy="205875"/>
            </a:xfrm>
          </p:grpSpPr>
          <p:sp>
            <p:nvSpPr>
              <p:cNvPr id="2391" name="Google Shape;2391;p11"/>
              <p:cNvSpPr/>
              <p:nvPr/>
            </p:nvSpPr>
            <p:spPr>
              <a:xfrm>
                <a:off x="2514675" y="2743075"/>
                <a:ext cx="164450" cy="179500"/>
              </a:xfrm>
              <a:custGeom>
                <a:avLst/>
                <a:gdLst/>
                <a:ahLst/>
                <a:cxnLst/>
                <a:rect l="l" t="t" r="r" b="b"/>
                <a:pathLst>
                  <a:path w="6578" h="7180" extrusionOk="0">
                    <a:moveTo>
                      <a:pt x="1421" y="1"/>
                    </a:moveTo>
                    <a:lnTo>
                      <a:pt x="399" y="296"/>
                    </a:lnTo>
                    <a:lnTo>
                      <a:pt x="0" y="1260"/>
                    </a:lnTo>
                    <a:lnTo>
                      <a:pt x="4842" y="7180"/>
                    </a:lnTo>
                    <a:lnTo>
                      <a:pt x="5476" y="6065"/>
                    </a:lnTo>
                    <a:lnTo>
                      <a:pt x="6577" y="5583"/>
                    </a:lnTo>
                    <a:lnTo>
                      <a:pt x="142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1"/>
              <p:cNvSpPr/>
              <p:nvPr/>
            </p:nvSpPr>
            <p:spPr>
              <a:xfrm>
                <a:off x="2635725" y="2882650"/>
                <a:ext cx="43400" cy="39925"/>
              </a:xfrm>
              <a:custGeom>
                <a:avLst/>
                <a:gdLst/>
                <a:ahLst/>
                <a:cxnLst/>
                <a:rect l="l" t="t" r="r" b="b"/>
                <a:pathLst>
                  <a:path w="1736" h="1597" extrusionOk="0">
                    <a:moveTo>
                      <a:pt x="1735" y="0"/>
                    </a:moveTo>
                    <a:lnTo>
                      <a:pt x="634" y="482"/>
                    </a:lnTo>
                    <a:lnTo>
                      <a:pt x="0" y="1597"/>
                    </a:lnTo>
                    <a:lnTo>
                      <a:pt x="1073" y="1022"/>
                    </a:lnTo>
                    <a:lnTo>
                      <a:pt x="1735" y="0"/>
                    </a:ln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1"/>
              <p:cNvSpPr/>
              <p:nvPr/>
            </p:nvSpPr>
            <p:spPr>
              <a:xfrm>
                <a:off x="2491325" y="2716700"/>
                <a:ext cx="58900" cy="57875"/>
              </a:xfrm>
              <a:custGeom>
                <a:avLst/>
                <a:gdLst/>
                <a:ahLst/>
                <a:cxnLst/>
                <a:rect l="l" t="t" r="r" b="b"/>
                <a:pathLst>
                  <a:path w="2356" h="2315" extrusionOk="0">
                    <a:moveTo>
                      <a:pt x="1" y="1"/>
                    </a:moveTo>
                    <a:lnTo>
                      <a:pt x="287" y="712"/>
                    </a:lnTo>
                    <a:lnTo>
                      <a:pt x="934" y="2315"/>
                    </a:lnTo>
                    <a:lnTo>
                      <a:pt x="1333" y="1351"/>
                    </a:lnTo>
                    <a:lnTo>
                      <a:pt x="2355" y="1056"/>
                    </a:lnTo>
                    <a:lnTo>
                      <a:pt x="687" y="309"/>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1"/>
              <p:cNvSpPr/>
              <p:nvPr/>
            </p:nvSpPr>
            <p:spPr>
              <a:xfrm>
                <a:off x="2491325" y="2716700"/>
                <a:ext cx="17200" cy="17825"/>
              </a:xfrm>
              <a:custGeom>
                <a:avLst/>
                <a:gdLst/>
                <a:ahLst/>
                <a:cxnLst/>
                <a:rect l="l" t="t" r="r" b="b"/>
                <a:pathLst>
                  <a:path w="688" h="713" extrusionOk="0">
                    <a:moveTo>
                      <a:pt x="1" y="1"/>
                    </a:moveTo>
                    <a:lnTo>
                      <a:pt x="287" y="712"/>
                    </a:lnTo>
                    <a:lnTo>
                      <a:pt x="687" y="309"/>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1"/>
              <p:cNvSpPr/>
              <p:nvPr/>
            </p:nvSpPr>
            <p:spPr>
              <a:xfrm>
                <a:off x="2524650" y="2750450"/>
                <a:ext cx="124025" cy="143575"/>
              </a:xfrm>
              <a:custGeom>
                <a:avLst/>
                <a:gdLst/>
                <a:ahLst/>
                <a:cxnLst/>
                <a:rect l="l" t="t" r="r" b="b"/>
                <a:pathLst>
                  <a:path w="4961" h="5743" fill="none" extrusionOk="0">
                    <a:moveTo>
                      <a:pt x="0" y="1"/>
                    </a:moveTo>
                    <a:lnTo>
                      <a:pt x="4961" y="5743"/>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1"/>
              <p:cNvSpPr/>
              <p:nvPr/>
            </p:nvSpPr>
            <p:spPr>
              <a:xfrm>
                <a:off x="2649450" y="2896050"/>
                <a:ext cx="16100" cy="12825"/>
              </a:xfrm>
              <a:custGeom>
                <a:avLst/>
                <a:gdLst/>
                <a:ahLst/>
                <a:cxnLst/>
                <a:rect l="l" t="t" r="r" b="b"/>
                <a:pathLst>
                  <a:path w="644" h="513" extrusionOk="0">
                    <a:moveTo>
                      <a:pt x="644" y="1"/>
                    </a:moveTo>
                    <a:lnTo>
                      <a:pt x="259" y="115"/>
                    </a:lnTo>
                    <a:lnTo>
                      <a:pt x="0" y="513"/>
                    </a:lnTo>
                    <a:lnTo>
                      <a:pt x="415" y="336"/>
                    </a:lnTo>
                    <a:lnTo>
                      <a:pt x="644"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7" name="Google Shape;2397;p11"/>
            <p:cNvGrpSpPr/>
            <p:nvPr/>
          </p:nvGrpSpPr>
          <p:grpSpPr>
            <a:xfrm flipH="1">
              <a:off x="2882148" y="-306715"/>
              <a:ext cx="538518" cy="758277"/>
              <a:chOff x="3314575" y="1081200"/>
              <a:chExt cx="158425" cy="223075"/>
            </a:xfrm>
          </p:grpSpPr>
          <p:sp>
            <p:nvSpPr>
              <p:cNvPr id="2398" name="Google Shape;2398;p11"/>
              <p:cNvSpPr/>
              <p:nvPr/>
            </p:nvSpPr>
            <p:spPr>
              <a:xfrm>
                <a:off x="3314575" y="1282725"/>
                <a:ext cx="17150" cy="21550"/>
              </a:xfrm>
              <a:custGeom>
                <a:avLst/>
                <a:gdLst/>
                <a:ahLst/>
                <a:cxnLst/>
                <a:rect l="l" t="t" r="r" b="b"/>
                <a:pathLst>
                  <a:path w="686" h="862" fill="none" extrusionOk="0">
                    <a:moveTo>
                      <a:pt x="95" y="1"/>
                    </a:moveTo>
                    <a:lnTo>
                      <a:pt x="1" y="861"/>
                    </a:lnTo>
                    <a:lnTo>
                      <a:pt x="686" y="416"/>
                    </a:ln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9" name="Google Shape;2399;p11"/>
              <p:cNvGrpSpPr/>
              <p:nvPr/>
            </p:nvGrpSpPr>
            <p:grpSpPr>
              <a:xfrm>
                <a:off x="3314575" y="1081200"/>
                <a:ext cx="158425" cy="223075"/>
                <a:chOff x="3314575" y="1081200"/>
                <a:chExt cx="158425" cy="223075"/>
              </a:xfrm>
            </p:grpSpPr>
            <p:sp>
              <p:nvSpPr>
                <p:cNvPr id="2400" name="Google Shape;2400;p11"/>
                <p:cNvSpPr/>
                <p:nvPr/>
              </p:nvSpPr>
              <p:spPr>
                <a:xfrm>
                  <a:off x="3314575" y="1247425"/>
                  <a:ext cx="45900" cy="56850"/>
                </a:xfrm>
                <a:custGeom>
                  <a:avLst/>
                  <a:gdLst/>
                  <a:ahLst/>
                  <a:cxnLst/>
                  <a:rect l="l" t="t" r="r" b="b"/>
                  <a:pathLst>
                    <a:path w="1836" h="2274" fill="none" extrusionOk="0">
                      <a:moveTo>
                        <a:pt x="253" y="1"/>
                      </a:moveTo>
                      <a:lnTo>
                        <a:pt x="95" y="1413"/>
                      </a:lnTo>
                      <a:lnTo>
                        <a:pt x="1" y="2273"/>
                      </a:lnTo>
                      <a:lnTo>
                        <a:pt x="686" y="1828"/>
                      </a:lnTo>
                      <a:lnTo>
                        <a:pt x="1835" y="107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1"/>
                <p:cNvSpPr/>
                <p:nvPr/>
              </p:nvSpPr>
              <p:spPr>
                <a:xfrm>
                  <a:off x="3320900" y="1113075"/>
                  <a:ext cx="129200" cy="161325"/>
                </a:xfrm>
                <a:custGeom>
                  <a:avLst/>
                  <a:gdLst/>
                  <a:ahLst/>
                  <a:cxnLst/>
                  <a:rect l="l" t="t" r="r" b="b"/>
                  <a:pathLst>
                    <a:path w="5168" h="6453" fill="none" extrusionOk="0">
                      <a:moveTo>
                        <a:pt x="5167" y="1079"/>
                      </a:moveTo>
                      <a:lnTo>
                        <a:pt x="1582" y="6452"/>
                      </a:lnTo>
                      <a:lnTo>
                        <a:pt x="511" y="6379"/>
                      </a:lnTo>
                      <a:lnTo>
                        <a:pt x="0" y="5375"/>
                      </a:lnTo>
                      <a:lnTo>
                        <a:pt x="3585" y="0"/>
                      </a:ln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1"/>
                <p:cNvSpPr/>
                <p:nvPr/>
              </p:nvSpPr>
              <p:spPr>
                <a:xfrm>
                  <a:off x="3410175" y="1081200"/>
                  <a:ext cx="62825" cy="59625"/>
                </a:xfrm>
                <a:custGeom>
                  <a:avLst/>
                  <a:gdLst/>
                  <a:ahLst/>
                  <a:cxnLst/>
                  <a:rect l="l" t="t" r="r" b="b"/>
                  <a:pathLst>
                    <a:path w="2513" h="2385" fill="none" extrusionOk="0">
                      <a:moveTo>
                        <a:pt x="1584" y="2384"/>
                      </a:moveTo>
                      <a:cubicBezTo>
                        <a:pt x="1584" y="2384"/>
                        <a:pt x="2513" y="1446"/>
                        <a:pt x="1614" y="764"/>
                      </a:cubicBezTo>
                      <a:cubicBezTo>
                        <a:pt x="606" y="1"/>
                        <a:pt x="0" y="1306"/>
                        <a:pt x="0" y="1306"/>
                      </a:cubicBez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1"/>
                <p:cNvSpPr/>
                <p:nvPr/>
              </p:nvSpPr>
              <p:spPr>
                <a:xfrm>
                  <a:off x="3396575" y="1121750"/>
                  <a:ext cx="50875" cy="34700"/>
                </a:xfrm>
                <a:custGeom>
                  <a:avLst/>
                  <a:gdLst/>
                  <a:ahLst/>
                  <a:cxnLst/>
                  <a:rect l="l" t="t" r="r" b="b"/>
                  <a:pathLst>
                    <a:path w="2035" h="1388" fill="none" extrusionOk="0">
                      <a:moveTo>
                        <a:pt x="0" y="0"/>
                      </a:moveTo>
                      <a:lnTo>
                        <a:pt x="2034" y="1387"/>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1"/>
                <p:cNvSpPr/>
                <p:nvPr/>
              </p:nvSpPr>
              <p:spPr>
                <a:xfrm>
                  <a:off x="3404575" y="1110000"/>
                  <a:ext cx="50875" cy="34675"/>
                </a:xfrm>
                <a:custGeom>
                  <a:avLst/>
                  <a:gdLst/>
                  <a:ahLst/>
                  <a:cxnLst/>
                  <a:rect l="l" t="t" r="r" b="b"/>
                  <a:pathLst>
                    <a:path w="2035" h="1387" fill="none" extrusionOk="0">
                      <a:moveTo>
                        <a:pt x="1" y="1"/>
                      </a:moveTo>
                      <a:lnTo>
                        <a:pt x="2035" y="1386"/>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1"/>
                <p:cNvSpPr/>
                <p:nvPr/>
              </p:nvSpPr>
              <p:spPr>
                <a:xfrm>
                  <a:off x="3333675" y="1140000"/>
                  <a:ext cx="88400" cy="132575"/>
                </a:xfrm>
                <a:custGeom>
                  <a:avLst/>
                  <a:gdLst/>
                  <a:ahLst/>
                  <a:cxnLst/>
                  <a:rect l="l" t="t" r="r" b="b"/>
                  <a:pathLst>
                    <a:path w="3536" h="5303" fill="none" extrusionOk="0">
                      <a:moveTo>
                        <a:pt x="0" y="5302"/>
                      </a:moveTo>
                      <a:lnTo>
                        <a:pt x="3536" y="1"/>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06" name="Google Shape;2406;p11"/>
            <p:cNvGrpSpPr/>
            <p:nvPr/>
          </p:nvGrpSpPr>
          <p:grpSpPr>
            <a:xfrm flipH="1">
              <a:off x="8409471" y="690814"/>
              <a:ext cx="399944" cy="415872"/>
              <a:chOff x="1643400" y="934975"/>
              <a:chExt cx="167600" cy="174275"/>
            </a:xfrm>
          </p:grpSpPr>
          <p:sp>
            <p:nvSpPr>
              <p:cNvPr id="2407" name="Google Shape;2407;p11"/>
              <p:cNvSpPr/>
              <p:nvPr/>
            </p:nvSpPr>
            <p:spPr>
              <a:xfrm>
                <a:off x="1663375" y="934975"/>
                <a:ext cx="147625" cy="146100"/>
              </a:xfrm>
              <a:custGeom>
                <a:avLst/>
                <a:gdLst/>
                <a:ahLst/>
                <a:cxnLst/>
                <a:rect l="l" t="t" r="r" b="b"/>
                <a:pathLst>
                  <a:path w="5905" h="5844" fill="none" extrusionOk="0">
                    <a:moveTo>
                      <a:pt x="4045" y="4188"/>
                    </a:moveTo>
                    <a:cubicBezTo>
                      <a:pt x="4922" y="3240"/>
                      <a:pt x="5541" y="3120"/>
                      <a:pt x="5775" y="2578"/>
                    </a:cubicBezTo>
                    <a:cubicBezTo>
                      <a:pt x="5824" y="2465"/>
                      <a:pt x="5905" y="2083"/>
                      <a:pt x="5226" y="1475"/>
                    </a:cubicBezTo>
                    <a:cubicBezTo>
                      <a:pt x="4548" y="868"/>
                      <a:pt x="3871" y="276"/>
                      <a:pt x="3685" y="194"/>
                    </a:cubicBezTo>
                    <a:cubicBezTo>
                      <a:pt x="3498" y="112"/>
                      <a:pt x="3262" y="1"/>
                      <a:pt x="2703" y="699"/>
                    </a:cubicBezTo>
                    <a:cubicBezTo>
                      <a:pt x="2146" y="1395"/>
                      <a:pt x="1429" y="1980"/>
                      <a:pt x="1275" y="2115"/>
                    </a:cubicBezTo>
                    <a:cubicBezTo>
                      <a:pt x="1122" y="2250"/>
                      <a:pt x="89" y="2887"/>
                      <a:pt x="1" y="3137"/>
                    </a:cubicBezTo>
                    <a:lnTo>
                      <a:pt x="2828" y="5842"/>
                    </a:lnTo>
                    <a:cubicBezTo>
                      <a:pt x="2828" y="5843"/>
                      <a:pt x="3515" y="4761"/>
                      <a:pt x="4045" y="4188"/>
                    </a:cubicBezTo>
                    <a:close/>
                  </a:path>
                </a:pathLst>
              </a:custGeom>
              <a:solidFill>
                <a:schemeClr val="accent5"/>
              </a:solid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1"/>
              <p:cNvSpPr/>
              <p:nvPr/>
            </p:nvSpPr>
            <p:spPr>
              <a:xfrm>
                <a:off x="1643400" y="1013375"/>
                <a:ext cx="90700" cy="95875"/>
              </a:xfrm>
              <a:custGeom>
                <a:avLst/>
                <a:gdLst/>
                <a:ahLst/>
                <a:cxnLst/>
                <a:rect l="l" t="t" r="r" b="b"/>
                <a:pathLst>
                  <a:path w="3628" h="3835" fill="none" extrusionOk="0">
                    <a:moveTo>
                      <a:pt x="800" y="1"/>
                    </a:moveTo>
                    <a:lnTo>
                      <a:pt x="3627" y="2706"/>
                    </a:lnTo>
                    <a:cubicBezTo>
                      <a:pt x="3627" y="2706"/>
                      <a:pt x="2899" y="3834"/>
                      <a:pt x="1766" y="2743"/>
                    </a:cubicBezTo>
                    <a:cubicBezTo>
                      <a:pt x="633" y="1651"/>
                      <a:pt x="473" y="1425"/>
                      <a:pt x="344" y="1206"/>
                    </a:cubicBezTo>
                    <a:cubicBezTo>
                      <a:pt x="1" y="625"/>
                      <a:pt x="800" y="1"/>
                      <a:pt x="800" y="1"/>
                    </a:cubicBezTo>
                    <a:close/>
                  </a:path>
                </a:pathLst>
              </a:custGeom>
              <a:solidFill>
                <a:schemeClr val="accent5"/>
              </a:solid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11"/>
              <p:cNvSpPr/>
              <p:nvPr/>
            </p:nvSpPr>
            <p:spPr>
              <a:xfrm>
                <a:off x="1697725" y="950450"/>
                <a:ext cx="71900" cy="114625"/>
              </a:xfrm>
              <a:custGeom>
                <a:avLst/>
                <a:gdLst/>
                <a:ahLst/>
                <a:cxnLst/>
                <a:rect l="l" t="t" r="r" b="b"/>
                <a:pathLst>
                  <a:path w="2876" h="4585" fill="none" extrusionOk="0">
                    <a:moveTo>
                      <a:pt x="2875" y="0"/>
                    </a:moveTo>
                    <a:lnTo>
                      <a:pt x="1" y="2920"/>
                    </a:lnTo>
                    <a:lnTo>
                      <a:pt x="1732" y="4585"/>
                    </a:lnTo>
                  </a:path>
                </a:pathLst>
              </a:custGeom>
              <a:solidFill>
                <a:schemeClr val="accent5"/>
              </a:solid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1"/>
              <p:cNvSpPr/>
              <p:nvPr/>
            </p:nvSpPr>
            <p:spPr>
              <a:xfrm>
                <a:off x="1744925" y="1002125"/>
                <a:ext cx="16025" cy="16000"/>
              </a:xfrm>
              <a:custGeom>
                <a:avLst/>
                <a:gdLst/>
                <a:ahLst/>
                <a:cxnLst/>
                <a:rect l="l" t="t" r="r" b="b"/>
                <a:pathLst>
                  <a:path w="641" h="640" fill="none" extrusionOk="0">
                    <a:moveTo>
                      <a:pt x="640" y="319"/>
                    </a:moveTo>
                    <a:cubicBezTo>
                      <a:pt x="640" y="497"/>
                      <a:pt x="498" y="640"/>
                      <a:pt x="321" y="640"/>
                    </a:cubicBezTo>
                    <a:cubicBezTo>
                      <a:pt x="143" y="640"/>
                      <a:pt x="0" y="497"/>
                      <a:pt x="0" y="319"/>
                    </a:cubicBezTo>
                    <a:cubicBezTo>
                      <a:pt x="0" y="143"/>
                      <a:pt x="143" y="0"/>
                      <a:pt x="321" y="0"/>
                    </a:cubicBezTo>
                    <a:cubicBezTo>
                      <a:pt x="498" y="0"/>
                      <a:pt x="640" y="143"/>
                      <a:pt x="640" y="319"/>
                    </a:cubicBezTo>
                    <a:close/>
                  </a:path>
                </a:pathLst>
              </a:custGeom>
              <a:solidFill>
                <a:schemeClr val="accent5"/>
              </a:solid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1"/>
              <p:cNvSpPr/>
              <p:nvPr/>
            </p:nvSpPr>
            <p:spPr>
              <a:xfrm>
                <a:off x="1697725" y="949475"/>
                <a:ext cx="78775" cy="81050"/>
              </a:xfrm>
              <a:custGeom>
                <a:avLst/>
                <a:gdLst/>
                <a:ahLst/>
                <a:cxnLst/>
                <a:rect l="l" t="t" r="r" b="b"/>
                <a:pathLst>
                  <a:path w="3151" h="3242" extrusionOk="0">
                    <a:moveTo>
                      <a:pt x="2806" y="0"/>
                    </a:moveTo>
                    <a:lnTo>
                      <a:pt x="1" y="2959"/>
                    </a:lnTo>
                    <a:lnTo>
                      <a:pt x="377" y="3242"/>
                    </a:lnTo>
                    <a:cubicBezTo>
                      <a:pt x="377" y="3242"/>
                      <a:pt x="3150" y="321"/>
                      <a:pt x="3128" y="304"/>
                    </a:cubicBezTo>
                    <a:cubicBezTo>
                      <a:pt x="2914" y="149"/>
                      <a:pt x="2806" y="0"/>
                      <a:pt x="2806" y="0"/>
                    </a:cubicBezTo>
                    <a:close/>
                  </a:path>
                </a:pathLst>
              </a:custGeom>
              <a:solidFill>
                <a:schemeClr val="accent5"/>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11"/>
              <p:cNvSpPr/>
              <p:nvPr/>
            </p:nvSpPr>
            <p:spPr>
              <a:xfrm>
                <a:off x="1671325" y="1047450"/>
                <a:ext cx="45750" cy="34850"/>
              </a:xfrm>
              <a:custGeom>
                <a:avLst/>
                <a:gdLst/>
                <a:ahLst/>
                <a:cxnLst/>
                <a:rect l="l" t="t" r="r" b="b"/>
                <a:pathLst>
                  <a:path w="1830" h="1394" extrusionOk="0">
                    <a:moveTo>
                      <a:pt x="253" y="1"/>
                    </a:moveTo>
                    <a:cubicBezTo>
                      <a:pt x="239" y="1"/>
                      <a:pt x="228" y="4"/>
                      <a:pt x="221" y="11"/>
                    </a:cubicBezTo>
                    <a:cubicBezTo>
                      <a:pt x="1" y="229"/>
                      <a:pt x="1235" y="1393"/>
                      <a:pt x="1554" y="1393"/>
                    </a:cubicBezTo>
                    <a:cubicBezTo>
                      <a:pt x="1578" y="1393"/>
                      <a:pt x="1597" y="1387"/>
                      <a:pt x="1609" y="1372"/>
                    </a:cubicBezTo>
                    <a:cubicBezTo>
                      <a:pt x="1830" y="1123"/>
                      <a:pt x="507" y="1"/>
                      <a:pt x="253" y="1"/>
                    </a:cubicBezTo>
                    <a:close/>
                  </a:path>
                </a:pathLst>
              </a:custGeom>
              <a:solidFill>
                <a:schemeClr val="accent5"/>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3" name="Google Shape;2413;p11"/>
            <p:cNvGrpSpPr/>
            <p:nvPr/>
          </p:nvGrpSpPr>
          <p:grpSpPr>
            <a:xfrm flipH="1">
              <a:off x="-439310" y="128992"/>
              <a:ext cx="1100323" cy="989658"/>
              <a:chOff x="2394925" y="800575"/>
              <a:chExt cx="461100" cy="414725"/>
            </a:xfrm>
          </p:grpSpPr>
          <p:sp>
            <p:nvSpPr>
              <p:cNvPr id="2414" name="Google Shape;2414;p11"/>
              <p:cNvSpPr/>
              <p:nvPr/>
            </p:nvSpPr>
            <p:spPr>
              <a:xfrm>
                <a:off x="2411250" y="807350"/>
                <a:ext cx="437875" cy="367250"/>
              </a:xfrm>
              <a:custGeom>
                <a:avLst/>
                <a:gdLst/>
                <a:ahLst/>
                <a:cxnLst/>
                <a:rect l="l" t="t" r="r" b="b"/>
                <a:pathLst>
                  <a:path w="17515" h="14690" fill="none" extrusionOk="0">
                    <a:moveTo>
                      <a:pt x="5067" y="10455"/>
                    </a:moveTo>
                    <a:lnTo>
                      <a:pt x="561" y="6866"/>
                    </a:lnTo>
                    <a:cubicBezTo>
                      <a:pt x="561" y="6866"/>
                      <a:pt x="1" y="6600"/>
                      <a:pt x="761" y="5881"/>
                    </a:cubicBezTo>
                    <a:cubicBezTo>
                      <a:pt x="1519" y="5160"/>
                      <a:pt x="6866" y="36"/>
                      <a:pt x="6866" y="36"/>
                    </a:cubicBezTo>
                    <a:cubicBezTo>
                      <a:pt x="6866" y="36"/>
                      <a:pt x="7793" y="0"/>
                      <a:pt x="10165" y="1792"/>
                    </a:cubicBezTo>
                    <a:cubicBezTo>
                      <a:pt x="11802" y="3028"/>
                      <a:pt x="11938" y="3966"/>
                      <a:pt x="11938" y="3966"/>
                    </a:cubicBezTo>
                    <a:cubicBezTo>
                      <a:pt x="11938" y="3966"/>
                      <a:pt x="13243" y="4151"/>
                      <a:pt x="14821" y="5380"/>
                    </a:cubicBezTo>
                    <a:cubicBezTo>
                      <a:pt x="16398" y="6608"/>
                      <a:pt x="17515" y="7929"/>
                      <a:pt x="17477" y="8140"/>
                    </a:cubicBezTo>
                    <a:cubicBezTo>
                      <a:pt x="17439" y="8352"/>
                      <a:pt x="10973" y="14690"/>
                      <a:pt x="10973" y="14690"/>
                    </a:cubicBez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11"/>
              <p:cNvSpPr/>
              <p:nvPr/>
            </p:nvSpPr>
            <p:spPr>
              <a:xfrm>
                <a:off x="2534425" y="1010800"/>
                <a:ext cx="313800" cy="184400"/>
              </a:xfrm>
              <a:custGeom>
                <a:avLst/>
                <a:gdLst/>
                <a:ahLst/>
                <a:cxnLst/>
                <a:rect l="l" t="t" r="r" b="b"/>
                <a:pathLst>
                  <a:path w="12552" h="7376" fill="none" extrusionOk="0">
                    <a:moveTo>
                      <a:pt x="12551" y="0"/>
                    </a:moveTo>
                    <a:cubicBezTo>
                      <a:pt x="12513" y="211"/>
                      <a:pt x="6074" y="6523"/>
                      <a:pt x="6074" y="6523"/>
                    </a:cubicBezTo>
                    <a:lnTo>
                      <a:pt x="143" y="2317"/>
                    </a:lnTo>
                    <a:cubicBezTo>
                      <a:pt x="143" y="2317"/>
                      <a:pt x="0" y="2924"/>
                      <a:pt x="95" y="3116"/>
                    </a:cubicBezTo>
                    <a:cubicBezTo>
                      <a:pt x="191" y="3306"/>
                      <a:pt x="5905" y="7376"/>
                      <a:pt x="5905" y="7376"/>
                    </a:cubicBezTo>
                    <a:lnTo>
                      <a:pt x="12455" y="1075"/>
                    </a:ln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11"/>
              <p:cNvSpPr/>
              <p:nvPr/>
            </p:nvSpPr>
            <p:spPr>
              <a:xfrm>
                <a:off x="2394925" y="800575"/>
                <a:ext cx="461100" cy="414725"/>
              </a:xfrm>
              <a:custGeom>
                <a:avLst/>
                <a:gdLst/>
                <a:ahLst/>
                <a:cxnLst/>
                <a:rect l="l" t="t" r="r" b="b"/>
                <a:pathLst>
                  <a:path w="18444" h="16589" fill="none" extrusionOk="0">
                    <a:moveTo>
                      <a:pt x="5675" y="11525"/>
                    </a:moveTo>
                    <a:cubicBezTo>
                      <a:pt x="5771" y="11715"/>
                      <a:pt x="11485" y="15785"/>
                      <a:pt x="11485" y="15785"/>
                    </a:cubicBezTo>
                    <a:lnTo>
                      <a:pt x="18035" y="9484"/>
                    </a:lnTo>
                    <a:cubicBezTo>
                      <a:pt x="18035" y="9484"/>
                      <a:pt x="18444" y="9804"/>
                      <a:pt x="17977" y="10351"/>
                    </a:cubicBezTo>
                    <a:cubicBezTo>
                      <a:pt x="17510" y="10898"/>
                      <a:pt x="11559" y="16589"/>
                      <a:pt x="11559" y="16589"/>
                    </a:cubicBezTo>
                    <a:lnTo>
                      <a:pt x="5484" y="12099"/>
                    </a:lnTo>
                    <a:cubicBezTo>
                      <a:pt x="5484" y="12099"/>
                      <a:pt x="4994" y="11906"/>
                      <a:pt x="5036" y="11512"/>
                    </a:cubicBezTo>
                    <a:cubicBezTo>
                      <a:pt x="5079" y="11116"/>
                      <a:pt x="4941" y="10927"/>
                      <a:pt x="4941" y="10927"/>
                    </a:cubicBezTo>
                    <a:cubicBezTo>
                      <a:pt x="4941" y="10927"/>
                      <a:pt x="900" y="7841"/>
                      <a:pt x="566" y="7494"/>
                    </a:cubicBezTo>
                    <a:cubicBezTo>
                      <a:pt x="231" y="7149"/>
                      <a:pt x="0" y="6851"/>
                      <a:pt x="574" y="6168"/>
                    </a:cubicBezTo>
                    <a:cubicBezTo>
                      <a:pt x="1149" y="5484"/>
                      <a:pt x="6456" y="403"/>
                      <a:pt x="6456" y="403"/>
                    </a:cubicBezTo>
                    <a:cubicBezTo>
                      <a:pt x="6456" y="403"/>
                      <a:pt x="6875" y="0"/>
                      <a:pt x="7389" y="409"/>
                    </a:cubicBez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1"/>
              <p:cNvSpPr/>
              <p:nvPr/>
            </p:nvSpPr>
            <p:spPr>
              <a:xfrm>
                <a:off x="2537925" y="913850"/>
                <a:ext cx="161000" cy="154900"/>
              </a:xfrm>
              <a:custGeom>
                <a:avLst/>
                <a:gdLst/>
                <a:ahLst/>
                <a:cxnLst/>
                <a:rect l="l" t="t" r="r" b="b"/>
                <a:pathLst>
                  <a:path w="6440" h="6196" fill="none" extrusionOk="0">
                    <a:moveTo>
                      <a:pt x="0" y="6195"/>
                    </a:moveTo>
                    <a:lnTo>
                      <a:pt x="6440" y="0"/>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1"/>
              <p:cNvSpPr/>
              <p:nvPr/>
            </p:nvSpPr>
            <p:spPr>
              <a:xfrm>
                <a:off x="2597775" y="900075"/>
                <a:ext cx="139825" cy="137600"/>
              </a:xfrm>
              <a:custGeom>
                <a:avLst/>
                <a:gdLst/>
                <a:ahLst/>
                <a:cxnLst/>
                <a:rect l="l" t="t" r="r" b="b"/>
                <a:pathLst>
                  <a:path w="5593" h="5504" extrusionOk="0">
                    <a:moveTo>
                      <a:pt x="4939" y="0"/>
                    </a:moveTo>
                    <a:cubicBezTo>
                      <a:pt x="4784" y="0"/>
                      <a:pt x="4651" y="89"/>
                      <a:pt x="4599" y="120"/>
                    </a:cubicBezTo>
                    <a:cubicBezTo>
                      <a:pt x="4506" y="175"/>
                      <a:pt x="4754" y="425"/>
                      <a:pt x="4754" y="425"/>
                    </a:cubicBezTo>
                    <a:cubicBezTo>
                      <a:pt x="4754" y="425"/>
                      <a:pt x="605" y="4453"/>
                      <a:pt x="303" y="4808"/>
                    </a:cubicBezTo>
                    <a:cubicBezTo>
                      <a:pt x="0" y="5162"/>
                      <a:pt x="111" y="5349"/>
                      <a:pt x="505" y="5503"/>
                    </a:cubicBezTo>
                    <a:cubicBezTo>
                      <a:pt x="505" y="5503"/>
                      <a:pt x="4628" y="1532"/>
                      <a:pt x="4850" y="1205"/>
                    </a:cubicBezTo>
                    <a:cubicBezTo>
                      <a:pt x="5072" y="878"/>
                      <a:pt x="5593" y="626"/>
                      <a:pt x="5315" y="227"/>
                    </a:cubicBezTo>
                    <a:cubicBezTo>
                      <a:pt x="5194" y="53"/>
                      <a:pt x="5060" y="0"/>
                      <a:pt x="4939" y="0"/>
                    </a:cubicBezTo>
                    <a:close/>
                  </a:path>
                </a:pathLst>
              </a:custGeom>
              <a:solidFill>
                <a:schemeClr val="accent5"/>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1"/>
              <p:cNvSpPr/>
              <p:nvPr/>
            </p:nvSpPr>
            <p:spPr>
              <a:xfrm>
                <a:off x="2587475" y="833825"/>
                <a:ext cx="96500" cy="70250"/>
              </a:xfrm>
              <a:custGeom>
                <a:avLst/>
                <a:gdLst/>
                <a:ahLst/>
                <a:cxnLst/>
                <a:rect l="l" t="t" r="r" b="b"/>
                <a:pathLst>
                  <a:path w="3860" h="2810" fill="none" extrusionOk="0">
                    <a:moveTo>
                      <a:pt x="1" y="0"/>
                    </a:moveTo>
                    <a:lnTo>
                      <a:pt x="3860" y="2809"/>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1"/>
              <p:cNvSpPr/>
              <p:nvPr/>
            </p:nvSpPr>
            <p:spPr>
              <a:xfrm>
                <a:off x="2570250" y="850175"/>
                <a:ext cx="96475" cy="70250"/>
              </a:xfrm>
              <a:custGeom>
                <a:avLst/>
                <a:gdLst/>
                <a:ahLst/>
                <a:cxnLst/>
                <a:rect l="l" t="t" r="r" b="b"/>
                <a:pathLst>
                  <a:path w="3859" h="2810" fill="none" extrusionOk="0">
                    <a:moveTo>
                      <a:pt x="1" y="1"/>
                    </a:moveTo>
                    <a:lnTo>
                      <a:pt x="3858" y="2810"/>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11"/>
              <p:cNvSpPr/>
              <p:nvPr/>
            </p:nvSpPr>
            <p:spPr>
              <a:xfrm>
                <a:off x="2551800" y="866175"/>
                <a:ext cx="96500" cy="70225"/>
              </a:xfrm>
              <a:custGeom>
                <a:avLst/>
                <a:gdLst/>
                <a:ahLst/>
                <a:cxnLst/>
                <a:rect l="l" t="t" r="r" b="b"/>
                <a:pathLst>
                  <a:path w="3860" h="2809" fill="none" extrusionOk="0">
                    <a:moveTo>
                      <a:pt x="1" y="1"/>
                    </a:moveTo>
                    <a:lnTo>
                      <a:pt x="3859" y="280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1"/>
              <p:cNvSpPr/>
              <p:nvPr/>
            </p:nvSpPr>
            <p:spPr>
              <a:xfrm>
                <a:off x="2535925" y="881950"/>
                <a:ext cx="96450" cy="70225"/>
              </a:xfrm>
              <a:custGeom>
                <a:avLst/>
                <a:gdLst/>
                <a:ahLst/>
                <a:cxnLst/>
                <a:rect l="l" t="t" r="r" b="b"/>
                <a:pathLst>
                  <a:path w="3858" h="2809" fill="none" extrusionOk="0">
                    <a:moveTo>
                      <a:pt x="1" y="1"/>
                    </a:moveTo>
                    <a:lnTo>
                      <a:pt x="3857" y="280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1"/>
              <p:cNvSpPr/>
              <p:nvPr/>
            </p:nvSpPr>
            <p:spPr>
              <a:xfrm>
                <a:off x="2520350" y="901700"/>
                <a:ext cx="96425" cy="70225"/>
              </a:xfrm>
              <a:custGeom>
                <a:avLst/>
                <a:gdLst/>
                <a:ahLst/>
                <a:cxnLst/>
                <a:rect l="l" t="t" r="r" b="b"/>
                <a:pathLst>
                  <a:path w="3857" h="2809" fill="none" extrusionOk="0">
                    <a:moveTo>
                      <a:pt x="1" y="1"/>
                    </a:moveTo>
                    <a:lnTo>
                      <a:pt x="3857" y="280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11"/>
              <p:cNvSpPr/>
              <p:nvPr/>
            </p:nvSpPr>
            <p:spPr>
              <a:xfrm>
                <a:off x="2504000" y="916125"/>
                <a:ext cx="96475" cy="70250"/>
              </a:xfrm>
              <a:custGeom>
                <a:avLst/>
                <a:gdLst/>
                <a:ahLst/>
                <a:cxnLst/>
                <a:rect l="l" t="t" r="r" b="b"/>
                <a:pathLst>
                  <a:path w="3859" h="2810" fill="none" extrusionOk="0">
                    <a:moveTo>
                      <a:pt x="1" y="0"/>
                    </a:moveTo>
                    <a:lnTo>
                      <a:pt x="3858" y="2809"/>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11"/>
              <p:cNvSpPr/>
              <p:nvPr/>
            </p:nvSpPr>
            <p:spPr>
              <a:xfrm>
                <a:off x="2486025" y="931125"/>
                <a:ext cx="96500" cy="70225"/>
              </a:xfrm>
              <a:custGeom>
                <a:avLst/>
                <a:gdLst/>
                <a:ahLst/>
                <a:cxnLst/>
                <a:rect l="l" t="t" r="r" b="b"/>
                <a:pathLst>
                  <a:path w="3860" h="2809" fill="none" extrusionOk="0">
                    <a:moveTo>
                      <a:pt x="1" y="1"/>
                    </a:moveTo>
                    <a:lnTo>
                      <a:pt x="3859" y="2809"/>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11"/>
              <p:cNvSpPr/>
              <p:nvPr/>
            </p:nvSpPr>
            <p:spPr>
              <a:xfrm>
                <a:off x="2469600" y="945425"/>
                <a:ext cx="96475" cy="70275"/>
              </a:xfrm>
              <a:custGeom>
                <a:avLst/>
                <a:gdLst/>
                <a:ahLst/>
                <a:cxnLst/>
                <a:rect l="l" t="t" r="r" b="b"/>
                <a:pathLst>
                  <a:path w="3859" h="2811" fill="none" extrusionOk="0">
                    <a:moveTo>
                      <a:pt x="0" y="1"/>
                    </a:moveTo>
                    <a:lnTo>
                      <a:pt x="3859" y="2811"/>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11"/>
              <p:cNvSpPr/>
              <p:nvPr/>
            </p:nvSpPr>
            <p:spPr>
              <a:xfrm>
                <a:off x="2452900" y="965375"/>
                <a:ext cx="96475" cy="70250"/>
              </a:xfrm>
              <a:custGeom>
                <a:avLst/>
                <a:gdLst/>
                <a:ahLst/>
                <a:cxnLst/>
                <a:rect l="l" t="t" r="r" b="b"/>
                <a:pathLst>
                  <a:path w="3859" h="2810" fill="none" extrusionOk="0">
                    <a:moveTo>
                      <a:pt x="1" y="0"/>
                    </a:moveTo>
                    <a:lnTo>
                      <a:pt x="3858" y="2809"/>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11"/>
              <p:cNvSpPr/>
              <p:nvPr/>
            </p:nvSpPr>
            <p:spPr>
              <a:xfrm>
                <a:off x="2726075" y="937000"/>
                <a:ext cx="96450" cy="70250"/>
              </a:xfrm>
              <a:custGeom>
                <a:avLst/>
                <a:gdLst/>
                <a:ahLst/>
                <a:cxnLst/>
                <a:rect l="l" t="t" r="r" b="b"/>
                <a:pathLst>
                  <a:path w="3858" h="2810" fill="none" extrusionOk="0">
                    <a:moveTo>
                      <a:pt x="0" y="1"/>
                    </a:moveTo>
                    <a:lnTo>
                      <a:pt x="3858" y="2810"/>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11"/>
              <p:cNvSpPr/>
              <p:nvPr/>
            </p:nvSpPr>
            <p:spPr>
              <a:xfrm>
                <a:off x="2708850" y="953375"/>
                <a:ext cx="96425" cy="70250"/>
              </a:xfrm>
              <a:custGeom>
                <a:avLst/>
                <a:gdLst/>
                <a:ahLst/>
                <a:cxnLst/>
                <a:rect l="l" t="t" r="r" b="b"/>
                <a:pathLst>
                  <a:path w="3857" h="2810" fill="none" extrusionOk="0">
                    <a:moveTo>
                      <a:pt x="0" y="1"/>
                    </a:moveTo>
                    <a:lnTo>
                      <a:pt x="3857" y="2810"/>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11"/>
              <p:cNvSpPr/>
              <p:nvPr/>
            </p:nvSpPr>
            <p:spPr>
              <a:xfrm>
                <a:off x="2690400" y="969375"/>
                <a:ext cx="96450" cy="70225"/>
              </a:xfrm>
              <a:custGeom>
                <a:avLst/>
                <a:gdLst/>
                <a:ahLst/>
                <a:cxnLst/>
                <a:rect l="l" t="t" r="r" b="b"/>
                <a:pathLst>
                  <a:path w="3858" h="2809" fill="none" extrusionOk="0">
                    <a:moveTo>
                      <a:pt x="0" y="0"/>
                    </a:moveTo>
                    <a:lnTo>
                      <a:pt x="3858" y="280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11"/>
              <p:cNvSpPr/>
              <p:nvPr/>
            </p:nvSpPr>
            <p:spPr>
              <a:xfrm>
                <a:off x="2674450" y="985150"/>
                <a:ext cx="96475" cy="70275"/>
              </a:xfrm>
              <a:custGeom>
                <a:avLst/>
                <a:gdLst/>
                <a:ahLst/>
                <a:cxnLst/>
                <a:rect l="l" t="t" r="r" b="b"/>
                <a:pathLst>
                  <a:path w="3859" h="2811" fill="none" extrusionOk="0">
                    <a:moveTo>
                      <a:pt x="1" y="0"/>
                    </a:moveTo>
                    <a:lnTo>
                      <a:pt x="3858" y="2811"/>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1"/>
              <p:cNvSpPr/>
              <p:nvPr/>
            </p:nvSpPr>
            <p:spPr>
              <a:xfrm>
                <a:off x="2658900" y="1004925"/>
                <a:ext cx="96475" cy="70250"/>
              </a:xfrm>
              <a:custGeom>
                <a:avLst/>
                <a:gdLst/>
                <a:ahLst/>
                <a:cxnLst/>
                <a:rect l="l" t="t" r="r" b="b"/>
                <a:pathLst>
                  <a:path w="3859" h="2810" fill="none" extrusionOk="0">
                    <a:moveTo>
                      <a:pt x="1" y="1"/>
                    </a:moveTo>
                    <a:lnTo>
                      <a:pt x="3858" y="2809"/>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11"/>
              <p:cNvSpPr/>
              <p:nvPr/>
            </p:nvSpPr>
            <p:spPr>
              <a:xfrm>
                <a:off x="2642600" y="1019300"/>
                <a:ext cx="96425" cy="70250"/>
              </a:xfrm>
              <a:custGeom>
                <a:avLst/>
                <a:gdLst/>
                <a:ahLst/>
                <a:cxnLst/>
                <a:rect l="l" t="t" r="r" b="b"/>
                <a:pathLst>
                  <a:path w="3857" h="2810" fill="none" extrusionOk="0">
                    <a:moveTo>
                      <a:pt x="0" y="1"/>
                    </a:moveTo>
                    <a:lnTo>
                      <a:pt x="3857" y="2810"/>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11"/>
              <p:cNvSpPr/>
              <p:nvPr/>
            </p:nvSpPr>
            <p:spPr>
              <a:xfrm>
                <a:off x="2624625" y="1034325"/>
                <a:ext cx="96425" cy="70225"/>
              </a:xfrm>
              <a:custGeom>
                <a:avLst/>
                <a:gdLst/>
                <a:ahLst/>
                <a:cxnLst/>
                <a:rect l="l" t="t" r="r" b="b"/>
                <a:pathLst>
                  <a:path w="3857" h="2809" fill="none" extrusionOk="0">
                    <a:moveTo>
                      <a:pt x="0" y="1"/>
                    </a:moveTo>
                    <a:lnTo>
                      <a:pt x="3856" y="280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11"/>
              <p:cNvSpPr/>
              <p:nvPr/>
            </p:nvSpPr>
            <p:spPr>
              <a:xfrm>
                <a:off x="2608150" y="1048650"/>
                <a:ext cx="96500" cy="70250"/>
              </a:xfrm>
              <a:custGeom>
                <a:avLst/>
                <a:gdLst/>
                <a:ahLst/>
                <a:cxnLst/>
                <a:rect l="l" t="t" r="r" b="b"/>
                <a:pathLst>
                  <a:path w="3860" h="2810" fill="none" extrusionOk="0">
                    <a:moveTo>
                      <a:pt x="0" y="1"/>
                    </a:moveTo>
                    <a:lnTo>
                      <a:pt x="3859" y="2809"/>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11"/>
              <p:cNvSpPr/>
              <p:nvPr/>
            </p:nvSpPr>
            <p:spPr>
              <a:xfrm>
                <a:off x="2591500" y="1068600"/>
                <a:ext cx="96425" cy="70200"/>
              </a:xfrm>
              <a:custGeom>
                <a:avLst/>
                <a:gdLst/>
                <a:ahLst/>
                <a:cxnLst/>
                <a:rect l="l" t="t" r="r" b="b"/>
                <a:pathLst>
                  <a:path w="3857" h="2808" fill="none" extrusionOk="0">
                    <a:moveTo>
                      <a:pt x="0" y="0"/>
                    </a:moveTo>
                    <a:lnTo>
                      <a:pt x="3856" y="280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7" name="Google Shape;2437;p11"/>
            <p:cNvSpPr/>
            <p:nvPr/>
          </p:nvSpPr>
          <p:spPr>
            <a:xfrm flipH="1">
              <a:off x="8495907" y="273322"/>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8" name="Google Shape;2438;p11"/>
            <p:cNvGrpSpPr/>
            <p:nvPr/>
          </p:nvGrpSpPr>
          <p:grpSpPr>
            <a:xfrm flipH="1">
              <a:off x="-220171" y="3338904"/>
              <a:ext cx="627000" cy="705691"/>
              <a:chOff x="1001020" y="2100654"/>
              <a:chExt cx="627000" cy="705691"/>
            </a:xfrm>
          </p:grpSpPr>
          <p:sp>
            <p:nvSpPr>
              <p:cNvPr id="2439" name="Google Shape;2439;p11"/>
              <p:cNvSpPr/>
              <p:nvPr/>
            </p:nvSpPr>
            <p:spPr>
              <a:xfrm>
                <a:off x="1001020" y="2100654"/>
                <a:ext cx="627000" cy="705689"/>
              </a:xfrm>
              <a:custGeom>
                <a:avLst/>
                <a:gdLst/>
                <a:ahLst/>
                <a:cxnLst/>
                <a:rect l="l" t="t" r="r" b="b"/>
                <a:pathLst>
                  <a:path w="10510" h="11829" extrusionOk="0">
                    <a:moveTo>
                      <a:pt x="8799" y="1"/>
                    </a:moveTo>
                    <a:cubicBezTo>
                      <a:pt x="8569" y="1"/>
                      <a:pt x="8365" y="71"/>
                      <a:pt x="8225" y="215"/>
                    </a:cubicBezTo>
                    <a:lnTo>
                      <a:pt x="2049" y="6846"/>
                    </a:lnTo>
                    <a:lnTo>
                      <a:pt x="0" y="10231"/>
                    </a:lnTo>
                    <a:lnTo>
                      <a:pt x="325" y="10460"/>
                    </a:lnTo>
                    <a:cubicBezTo>
                      <a:pt x="325" y="10460"/>
                      <a:pt x="1969" y="7391"/>
                      <a:pt x="2349" y="7058"/>
                    </a:cubicBezTo>
                    <a:cubicBezTo>
                      <a:pt x="2436" y="6982"/>
                      <a:pt x="2536" y="6951"/>
                      <a:pt x="2644" y="6951"/>
                    </a:cubicBezTo>
                    <a:cubicBezTo>
                      <a:pt x="3007" y="6951"/>
                      <a:pt x="3450" y="7309"/>
                      <a:pt x="3717" y="7531"/>
                    </a:cubicBezTo>
                    <a:cubicBezTo>
                      <a:pt x="4237" y="7962"/>
                      <a:pt x="4127" y="8514"/>
                      <a:pt x="4127" y="8514"/>
                    </a:cubicBezTo>
                    <a:cubicBezTo>
                      <a:pt x="3450" y="9370"/>
                      <a:pt x="2120" y="11621"/>
                      <a:pt x="2120" y="11621"/>
                    </a:cubicBezTo>
                    <a:lnTo>
                      <a:pt x="2382" y="11828"/>
                    </a:lnTo>
                    <a:lnTo>
                      <a:pt x="4797" y="8271"/>
                    </a:lnTo>
                    <a:lnTo>
                      <a:pt x="10509" y="1627"/>
                    </a:lnTo>
                    <a:cubicBezTo>
                      <a:pt x="10407" y="1211"/>
                      <a:pt x="10099" y="634"/>
                      <a:pt x="9774" y="375"/>
                    </a:cubicBezTo>
                    <a:cubicBezTo>
                      <a:pt x="9462" y="127"/>
                      <a:pt x="9107" y="1"/>
                      <a:pt x="8799" y="1"/>
                    </a:cubicBezTo>
                    <a:close/>
                  </a:path>
                </a:pathLst>
              </a:custGeom>
              <a:solidFill>
                <a:srgbClr val="E06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11"/>
              <p:cNvSpPr/>
              <p:nvPr/>
            </p:nvSpPr>
            <p:spPr>
              <a:xfrm>
                <a:off x="1143066" y="2197599"/>
                <a:ext cx="484896" cy="608745"/>
              </a:xfrm>
              <a:custGeom>
                <a:avLst/>
                <a:gdLst/>
                <a:ahLst/>
                <a:cxnLst/>
                <a:rect l="l" t="t" r="r" b="b"/>
                <a:pathLst>
                  <a:path w="8128" h="10204" extrusionOk="0">
                    <a:moveTo>
                      <a:pt x="8127" y="1"/>
                    </a:moveTo>
                    <a:lnTo>
                      <a:pt x="2415" y="6645"/>
                    </a:lnTo>
                    <a:lnTo>
                      <a:pt x="1" y="10203"/>
                    </a:lnTo>
                    <a:lnTo>
                      <a:pt x="4495" y="5180"/>
                    </a:lnTo>
                    <a:lnTo>
                      <a:pt x="81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11"/>
              <p:cNvSpPr/>
              <p:nvPr/>
            </p:nvSpPr>
            <p:spPr>
              <a:xfrm>
                <a:off x="1259221" y="2131438"/>
                <a:ext cx="251576" cy="272933"/>
              </a:xfrm>
              <a:custGeom>
                <a:avLst/>
                <a:gdLst/>
                <a:ahLst/>
                <a:cxnLst/>
                <a:rect l="l" t="t" r="r" b="b"/>
                <a:pathLst>
                  <a:path w="4217" h="4575" fill="none" extrusionOk="0">
                    <a:moveTo>
                      <a:pt x="1" y="4575"/>
                    </a:moveTo>
                    <a:lnTo>
                      <a:pt x="4217" y="1"/>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11"/>
              <p:cNvSpPr/>
              <p:nvPr/>
            </p:nvSpPr>
            <p:spPr>
              <a:xfrm>
                <a:off x="1027448" y="2515342"/>
                <a:ext cx="226520" cy="268160"/>
              </a:xfrm>
              <a:custGeom>
                <a:avLst/>
                <a:gdLst/>
                <a:ahLst/>
                <a:cxnLst/>
                <a:rect l="l" t="t" r="r" b="b"/>
                <a:pathLst>
                  <a:path w="3797" h="4495" extrusionOk="0">
                    <a:moveTo>
                      <a:pt x="2201" y="1"/>
                    </a:moveTo>
                    <a:cubicBezTo>
                      <a:pt x="2094" y="1"/>
                      <a:pt x="1994" y="32"/>
                      <a:pt x="1907" y="107"/>
                    </a:cubicBezTo>
                    <a:cubicBezTo>
                      <a:pt x="1595" y="380"/>
                      <a:pt x="431" y="2498"/>
                      <a:pt x="24" y="3248"/>
                    </a:cubicBezTo>
                    <a:cubicBezTo>
                      <a:pt x="0" y="3292"/>
                      <a:pt x="1574" y="4494"/>
                      <a:pt x="1770" y="4494"/>
                    </a:cubicBezTo>
                    <a:cubicBezTo>
                      <a:pt x="1778" y="4494"/>
                      <a:pt x="1784" y="4492"/>
                      <a:pt x="1787" y="4487"/>
                    </a:cubicBezTo>
                    <a:cubicBezTo>
                      <a:pt x="2119" y="3933"/>
                      <a:pt x="3125" y="2271"/>
                      <a:pt x="3685" y="1563"/>
                    </a:cubicBezTo>
                    <a:cubicBezTo>
                      <a:pt x="3685" y="1563"/>
                      <a:pt x="3796" y="1011"/>
                      <a:pt x="3275" y="580"/>
                    </a:cubicBezTo>
                    <a:cubicBezTo>
                      <a:pt x="3008" y="359"/>
                      <a:pt x="2564" y="1"/>
                      <a:pt x="2201" y="1"/>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11"/>
              <p:cNvSpPr/>
              <p:nvPr/>
            </p:nvSpPr>
            <p:spPr>
              <a:xfrm>
                <a:off x="1028821" y="2515342"/>
                <a:ext cx="224968" cy="193827"/>
              </a:xfrm>
              <a:custGeom>
                <a:avLst/>
                <a:gdLst/>
                <a:ahLst/>
                <a:cxnLst/>
                <a:rect l="l" t="t" r="r" b="b"/>
                <a:pathLst>
                  <a:path w="3771" h="3249" extrusionOk="0">
                    <a:moveTo>
                      <a:pt x="2177" y="1"/>
                    </a:moveTo>
                    <a:cubicBezTo>
                      <a:pt x="2070" y="1"/>
                      <a:pt x="1969" y="32"/>
                      <a:pt x="1883" y="107"/>
                    </a:cubicBezTo>
                    <a:cubicBezTo>
                      <a:pt x="1570" y="380"/>
                      <a:pt x="406" y="2498"/>
                      <a:pt x="0" y="3248"/>
                    </a:cubicBezTo>
                    <a:lnTo>
                      <a:pt x="1705" y="869"/>
                    </a:lnTo>
                    <a:cubicBezTo>
                      <a:pt x="1888" y="613"/>
                      <a:pt x="2178" y="475"/>
                      <a:pt x="2469" y="475"/>
                    </a:cubicBezTo>
                    <a:cubicBezTo>
                      <a:pt x="2671" y="475"/>
                      <a:pt x="2874" y="541"/>
                      <a:pt x="3044" y="679"/>
                    </a:cubicBezTo>
                    <a:cubicBezTo>
                      <a:pt x="3049" y="681"/>
                      <a:pt x="3051" y="684"/>
                      <a:pt x="3056" y="688"/>
                    </a:cubicBezTo>
                    <a:cubicBezTo>
                      <a:pt x="3509" y="1064"/>
                      <a:pt x="3637" y="1483"/>
                      <a:pt x="3661" y="1563"/>
                    </a:cubicBezTo>
                    <a:cubicBezTo>
                      <a:pt x="3661" y="1563"/>
                      <a:pt x="3771" y="1011"/>
                      <a:pt x="3251" y="580"/>
                    </a:cubicBezTo>
                    <a:cubicBezTo>
                      <a:pt x="2984" y="359"/>
                      <a:pt x="2540" y="1"/>
                      <a:pt x="2177"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11"/>
              <p:cNvSpPr/>
              <p:nvPr/>
            </p:nvSpPr>
            <p:spPr>
              <a:xfrm>
                <a:off x="1061633" y="2572017"/>
                <a:ext cx="92887" cy="139658"/>
              </a:xfrm>
              <a:custGeom>
                <a:avLst/>
                <a:gdLst/>
                <a:ahLst/>
                <a:cxnLst/>
                <a:rect l="l" t="t" r="r" b="b"/>
                <a:pathLst>
                  <a:path w="1557" h="2341" extrusionOk="0">
                    <a:moveTo>
                      <a:pt x="1556" y="0"/>
                    </a:moveTo>
                    <a:lnTo>
                      <a:pt x="0" y="2341"/>
                    </a:lnTo>
                    <a:cubicBezTo>
                      <a:pt x="0" y="2341"/>
                      <a:pt x="967" y="1395"/>
                      <a:pt x="1255" y="891"/>
                    </a:cubicBezTo>
                    <a:cubicBezTo>
                      <a:pt x="1541" y="388"/>
                      <a:pt x="1556" y="0"/>
                      <a:pt x="15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11"/>
              <p:cNvSpPr/>
              <p:nvPr/>
            </p:nvSpPr>
            <p:spPr>
              <a:xfrm>
                <a:off x="1137757" y="2558117"/>
                <a:ext cx="92946" cy="139718"/>
              </a:xfrm>
              <a:custGeom>
                <a:avLst/>
                <a:gdLst/>
                <a:ahLst/>
                <a:cxnLst/>
                <a:rect l="l" t="t" r="r" b="b"/>
                <a:pathLst>
                  <a:path w="1558" h="2342" extrusionOk="0">
                    <a:moveTo>
                      <a:pt x="1557" y="1"/>
                    </a:moveTo>
                    <a:lnTo>
                      <a:pt x="0" y="2342"/>
                    </a:lnTo>
                    <a:cubicBezTo>
                      <a:pt x="0" y="2342"/>
                      <a:pt x="967" y="1395"/>
                      <a:pt x="1254" y="892"/>
                    </a:cubicBezTo>
                    <a:cubicBezTo>
                      <a:pt x="1541" y="388"/>
                      <a:pt x="1557" y="1"/>
                      <a:pt x="1557"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11"/>
              <p:cNvSpPr/>
              <p:nvPr/>
            </p:nvSpPr>
            <p:spPr>
              <a:xfrm>
                <a:off x="1185065" y="2493864"/>
                <a:ext cx="103685" cy="81850"/>
              </a:xfrm>
              <a:custGeom>
                <a:avLst/>
                <a:gdLst/>
                <a:ahLst/>
                <a:cxnLst/>
                <a:rect l="l" t="t" r="r" b="b"/>
                <a:pathLst>
                  <a:path w="1738" h="1372" fill="none" extrusionOk="0">
                    <a:moveTo>
                      <a:pt x="1737" y="1372"/>
                    </a:moveTo>
                    <a:cubicBezTo>
                      <a:pt x="1737" y="1372"/>
                      <a:pt x="1600" y="371"/>
                      <a:pt x="1" y="0"/>
                    </a:cubicBez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7" name="Google Shape;2447;p11"/>
            <p:cNvGrpSpPr/>
            <p:nvPr/>
          </p:nvGrpSpPr>
          <p:grpSpPr>
            <a:xfrm flipH="1">
              <a:off x="8429836" y="3295965"/>
              <a:ext cx="626993" cy="639171"/>
              <a:chOff x="2544875" y="2981050"/>
              <a:chExt cx="225675" cy="230050"/>
            </a:xfrm>
          </p:grpSpPr>
          <p:sp>
            <p:nvSpPr>
              <p:cNvPr id="2448" name="Google Shape;2448;p11"/>
              <p:cNvSpPr/>
              <p:nvPr/>
            </p:nvSpPr>
            <p:spPr>
              <a:xfrm>
                <a:off x="2544875" y="2981050"/>
                <a:ext cx="225675" cy="230050"/>
              </a:xfrm>
              <a:custGeom>
                <a:avLst/>
                <a:gdLst/>
                <a:ahLst/>
                <a:cxnLst/>
                <a:rect l="l" t="t" r="r" b="b"/>
                <a:pathLst>
                  <a:path w="9027" h="9202" extrusionOk="0">
                    <a:moveTo>
                      <a:pt x="7674" y="1"/>
                    </a:moveTo>
                    <a:cubicBezTo>
                      <a:pt x="7513" y="1"/>
                      <a:pt x="7368" y="47"/>
                      <a:pt x="7261" y="143"/>
                    </a:cubicBezTo>
                    <a:lnTo>
                      <a:pt x="1861" y="5145"/>
                    </a:lnTo>
                    <a:lnTo>
                      <a:pt x="0" y="7763"/>
                    </a:lnTo>
                    <a:lnTo>
                      <a:pt x="250" y="7970"/>
                    </a:lnTo>
                    <a:cubicBezTo>
                      <a:pt x="250" y="7970"/>
                      <a:pt x="1767" y="5581"/>
                      <a:pt x="2093" y="5335"/>
                    </a:cubicBezTo>
                    <a:cubicBezTo>
                      <a:pt x="2159" y="5286"/>
                      <a:pt x="2231" y="5265"/>
                      <a:pt x="2306" y="5265"/>
                    </a:cubicBezTo>
                    <a:cubicBezTo>
                      <a:pt x="2607" y="5265"/>
                      <a:pt x="2962" y="5599"/>
                      <a:pt x="3172" y="5801"/>
                    </a:cubicBezTo>
                    <a:cubicBezTo>
                      <a:pt x="3569" y="6181"/>
                      <a:pt x="3445" y="6621"/>
                      <a:pt x="3445" y="6621"/>
                    </a:cubicBezTo>
                    <a:cubicBezTo>
                      <a:pt x="2846" y="7275"/>
                      <a:pt x="1634" y="9019"/>
                      <a:pt x="1634" y="9019"/>
                    </a:cubicBezTo>
                    <a:lnTo>
                      <a:pt x="1834" y="9202"/>
                    </a:lnTo>
                    <a:lnTo>
                      <a:pt x="4003" y="6465"/>
                    </a:lnTo>
                    <a:lnTo>
                      <a:pt x="9026" y="1422"/>
                    </a:lnTo>
                    <a:cubicBezTo>
                      <a:pt x="8966" y="1078"/>
                      <a:pt x="8754" y="592"/>
                      <a:pt x="8504" y="363"/>
                    </a:cubicBezTo>
                    <a:cubicBezTo>
                      <a:pt x="8247" y="126"/>
                      <a:pt x="7938" y="1"/>
                      <a:pt x="76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11"/>
              <p:cNvSpPr/>
              <p:nvPr/>
            </p:nvSpPr>
            <p:spPr>
              <a:xfrm>
                <a:off x="2590700" y="3016675"/>
                <a:ext cx="179850" cy="194425"/>
              </a:xfrm>
              <a:custGeom>
                <a:avLst/>
                <a:gdLst/>
                <a:ahLst/>
                <a:cxnLst/>
                <a:rect l="l" t="t" r="r" b="b"/>
                <a:pathLst>
                  <a:path w="7194" h="7777" extrusionOk="0">
                    <a:moveTo>
                      <a:pt x="7193" y="1"/>
                    </a:moveTo>
                    <a:lnTo>
                      <a:pt x="2170" y="5040"/>
                    </a:lnTo>
                    <a:lnTo>
                      <a:pt x="1" y="7777"/>
                    </a:lnTo>
                    <a:lnTo>
                      <a:pt x="3940" y="3977"/>
                    </a:lnTo>
                    <a:lnTo>
                      <a:pt x="71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11"/>
              <p:cNvSpPr/>
              <p:nvPr/>
            </p:nvSpPr>
            <p:spPr>
              <a:xfrm>
                <a:off x="2640200" y="2991300"/>
                <a:ext cx="92225" cy="86300"/>
              </a:xfrm>
              <a:custGeom>
                <a:avLst/>
                <a:gdLst/>
                <a:ahLst/>
                <a:cxnLst/>
                <a:rect l="l" t="t" r="r" b="b"/>
                <a:pathLst>
                  <a:path w="3689" h="3452" fill="none" extrusionOk="0">
                    <a:moveTo>
                      <a:pt x="0" y="3451"/>
                    </a:moveTo>
                    <a:lnTo>
                      <a:pt x="3689" y="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11"/>
              <p:cNvSpPr/>
              <p:nvPr/>
            </p:nvSpPr>
            <p:spPr>
              <a:xfrm>
                <a:off x="2553825" y="3112675"/>
                <a:ext cx="80275" cy="90450"/>
              </a:xfrm>
              <a:custGeom>
                <a:avLst/>
                <a:gdLst/>
                <a:ahLst/>
                <a:cxnLst/>
                <a:rect l="l" t="t" r="r" b="b"/>
                <a:pathLst>
                  <a:path w="3211" h="3618" extrusionOk="0">
                    <a:moveTo>
                      <a:pt x="1948" y="0"/>
                    </a:moveTo>
                    <a:cubicBezTo>
                      <a:pt x="1873" y="0"/>
                      <a:pt x="1801" y="21"/>
                      <a:pt x="1735" y="70"/>
                    </a:cubicBezTo>
                    <a:cubicBezTo>
                      <a:pt x="1468" y="272"/>
                      <a:pt x="397" y="1919"/>
                      <a:pt x="23" y="2503"/>
                    </a:cubicBezTo>
                    <a:cubicBezTo>
                      <a:pt x="0" y="2538"/>
                      <a:pt x="1217" y="3617"/>
                      <a:pt x="1364" y="3617"/>
                    </a:cubicBezTo>
                    <a:cubicBezTo>
                      <a:pt x="1369" y="3617"/>
                      <a:pt x="1374" y="3616"/>
                      <a:pt x="1376" y="3612"/>
                    </a:cubicBezTo>
                    <a:cubicBezTo>
                      <a:pt x="1677" y="3182"/>
                      <a:pt x="2592" y="1898"/>
                      <a:pt x="3087" y="1356"/>
                    </a:cubicBezTo>
                    <a:cubicBezTo>
                      <a:pt x="3087" y="1356"/>
                      <a:pt x="3211" y="916"/>
                      <a:pt x="2814" y="536"/>
                    </a:cubicBezTo>
                    <a:cubicBezTo>
                      <a:pt x="2604" y="334"/>
                      <a:pt x="2249" y="0"/>
                      <a:pt x="1948" y="0"/>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1"/>
              <p:cNvSpPr/>
              <p:nvPr/>
            </p:nvSpPr>
            <p:spPr>
              <a:xfrm>
                <a:off x="2554400" y="3112675"/>
                <a:ext cx="79700" cy="62600"/>
              </a:xfrm>
              <a:custGeom>
                <a:avLst/>
                <a:gdLst/>
                <a:ahLst/>
                <a:cxnLst/>
                <a:rect l="l" t="t" r="r" b="b"/>
                <a:pathLst>
                  <a:path w="3188" h="2504" extrusionOk="0">
                    <a:moveTo>
                      <a:pt x="1925" y="0"/>
                    </a:moveTo>
                    <a:cubicBezTo>
                      <a:pt x="1850" y="0"/>
                      <a:pt x="1778" y="21"/>
                      <a:pt x="1712" y="70"/>
                    </a:cubicBezTo>
                    <a:cubicBezTo>
                      <a:pt x="1445" y="272"/>
                      <a:pt x="374" y="1919"/>
                      <a:pt x="0" y="2503"/>
                    </a:cubicBezTo>
                    <a:lnTo>
                      <a:pt x="1523" y="679"/>
                    </a:lnTo>
                    <a:cubicBezTo>
                      <a:pt x="1674" y="497"/>
                      <a:pt x="1892" y="403"/>
                      <a:pt x="2111" y="403"/>
                    </a:cubicBezTo>
                    <a:cubicBezTo>
                      <a:pt x="2293" y="403"/>
                      <a:pt x="2476" y="469"/>
                      <a:pt x="2620" y="604"/>
                    </a:cubicBezTo>
                    <a:lnTo>
                      <a:pt x="2629" y="613"/>
                    </a:lnTo>
                    <a:cubicBezTo>
                      <a:pt x="2972" y="942"/>
                      <a:pt x="3050" y="1289"/>
                      <a:pt x="3064" y="1356"/>
                    </a:cubicBezTo>
                    <a:cubicBezTo>
                      <a:pt x="3064" y="1356"/>
                      <a:pt x="3188" y="916"/>
                      <a:pt x="2791" y="536"/>
                    </a:cubicBezTo>
                    <a:cubicBezTo>
                      <a:pt x="2581" y="334"/>
                      <a:pt x="2226" y="0"/>
                      <a:pt x="1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1"/>
              <p:cNvSpPr/>
              <p:nvPr/>
            </p:nvSpPr>
            <p:spPr>
              <a:xfrm>
                <a:off x="2565425" y="3131825"/>
                <a:ext cx="35075" cy="45075"/>
              </a:xfrm>
              <a:custGeom>
                <a:avLst/>
                <a:gdLst/>
                <a:ahLst/>
                <a:cxnLst/>
                <a:rect l="l" t="t" r="r" b="b"/>
                <a:pathLst>
                  <a:path w="1403" h="1803" extrusionOk="0">
                    <a:moveTo>
                      <a:pt x="1403" y="1"/>
                    </a:moveTo>
                    <a:lnTo>
                      <a:pt x="1" y="1803"/>
                    </a:lnTo>
                    <a:cubicBezTo>
                      <a:pt x="1" y="1803"/>
                      <a:pt x="842" y="1094"/>
                      <a:pt x="1105" y="704"/>
                    </a:cubicBezTo>
                    <a:cubicBezTo>
                      <a:pt x="1366" y="314"/>
                      <a:pt x="1403" y="1"/>
                      <a:pt x="1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1"/>
              <p:cNvSpPr/>
              <p:nvPr/>
            </p:nvSpPr>
            <p:spPr>
              <a:xfrm>
                <a:off x="2591625" y="3129050"/>
                <a:ext cx="35075" cy="45125"/>
              </a:xfrm>
              <a:custGeom>
                <a:avLst/>
                <a:gdLst/>
                <a:ahLst/>
                <a:cxnLst/>
                <a:rect l="l" t="t" r="r" b="b"/>
                <a:pathLst>
                  <a:path w="1403" h="1805" extrusionOk="0">
                    <a:moveTo>
                      <a:pt x="1402" y="1"/>
                    </a:moveTo>
                    <a:lnTo>
                      <a:pt x="0" y="1804"/>
                    </a:lnTo>
                    <a:cubicBezTo>
                      <a:pt x="0" y="1804"/>
                      <a:pt x="841" y="1094"/>
                      <a:pt x="1104" y="705"/>
                    </a:cubicBezTo>
                    <a:cubicBezTo>
                      <a:pt x="1365" y="315"/>
                      <a:pt x="140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1"/>
              <p:cNvSpPr/>
              <p:nvPr/>
            </p:nvSpPr>
            <p:spPr>
              <a:xfrm>
                <a:off x="2612775" y="3106050"/>
                <a:ext cx="33150" cy="30450"/>
              </a:xfrm>
              <a:custGeom>
                <a:avLst/>
                <a:gdLst/>
                <a:ahLst/>
                <a:cxnLst/>
                <a:rect l="l" t="t" r="r" b="b"/>
                <a:pathLst>
                  <a:path w="1326" h="1218" fill="none" extrusionOk="0">
                    <a:moveTo>
                      <a:pt x="1326" y="1217"/>
                    </a:moveTo>
                    <a:cubicBezTo>
                      <a:pt x="1326" y="1217"/>
                      <a:pt x="1274" y="398"/>
                      <a:pt x="1" y="1"/>
                    </a:cubicBez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6" name="Google Shape;2456;p11"/>
            <p:cNvGrpSpPr/>
            <p:nvPr/>
          </p:nvGrpSpPr>
          <p:grpSpPr>
            <a:xfrm flipH="1">
              <a:off x="8428741" y="1925745"/>
              <a:ext cx="666195" cy="589597"/>
              <a:chOff x="654525" y="966720"/>
              <a:chExt cx="666195" cy="589597"/>
            </a:xfrm>
          </p:grpSpPr>
          <p:sp>
            <p:nvSpPr>
              <p:cNvPr id="2457" name="Google Shape;2457;p11"/>
              <p:cNvSpPr/>
              <p:nvPr/>
            </p:nvSpPr>
            <p:spPr>
              <a:xfrm>
                <a:off x="654525" y="966720"/>
                <a:ext cx="666195" cy="589595"/>
              </a:xfrm>
              <a:custGeom>
                <a:avLst/>
                <a:gdLst/>
                <a:ahLst/>
                <a:cxnLst/>
                <a:rect l="l" t="t" r="r" b="b"/>
                <a:pathLst>
                  <a:path w="11167" h="9883" extrusionOk="0">
                    <a:moveTo>
                      <a:pt x="6895" y="1"/>
                    </a:moveTo>
                    <a:lnTo>
                      <a:pt x="0" y="1635"/>
                    </a:lnTo>
                    <a:cubicBezTo>
                      <a:pt x="0" y="1635"/>
                      <a:pt x="2276" y="7690"/>
                      <a:pt x="4515" y="9883"/>
                    </a:cubicBezTo>
                    <a:cubicBezTo>
                      <a:pt x="6919" y="9296"/>
                      <a:pt x="8764" y="8808"/>
                      <a:pt x="11166" y="8221"/>
                    </a:cubicBezTo>
                    <a:cubicBezTo>
                      <a:pt x="10398" y="7134"/>
                      <a:pt x="9588" y="5851"/>
                      <a:pt x="8812" y="4372"/>
                    </a:cubicBezTo>
                    <a:cubicBezTo>
                      <a:pt x="7987" y="2797"/>
                      <a:pt x="7366" y="1317"/>
                      <a:pt x="6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1"/>
              <p:cNvSpPr/>
              <p:nvPr/>
            </p:nvSpPr>
            <p:spPr>
              <a:xfrm>
                <a:off x="654525" y="1064262"/>
                <a:ext cx="269413" cy="492055"/>
              </a:xfrm>
              <a:custGeom>
                <a:avLst/>
                <a:gdLst/>
                <a:ahLst/>
                <a:cxnLst/>
                <a:rect l="l" t="t" r="r" b="b"/>
                <a:pathLst>
                  <a:path w="4516" h="8248" extrusionOk="0">
                    <a:moveTo>
                      <a:pt x="0" y="0"/>
                    </a:moveTo>
                    <a:lnTo>
                      <a:pt x="0" y="0"/>
                    </a:lnTo>
                    <a:cubicBezTo>
                      <a:pt x="0" y="1"/>
                      <a:pt x="1347" y="4226"/>
                      <a:pt x="2467" y="5882"/>
                    </a:cubicBezTo>
                    <a:cubicBezTo>
                      <a:pt x="4061" y="8231"/>
                      <a:pt x="4502" y="8248"/>
                      <a:pt x="4515" y="8248"/>
                    </a:cubicBezTo>
                    <a:cubicBezTo>
                      <a:pt x="4515" y="8248"/>
                      <a:pt x="4515" y="8248"/>
                      <a:pt x="4515" y="8248"/>
                    </a:cubicBezTo>
                    <a:cubicBezTo>
                      <a:pt x="2277" y="6055"/>
                      <a:pt x="1" y="1"/>
                      <a:pt x="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1"/>
              <p:cNvSpPr/>
              <p:nvPr/>
            </p:nvSpPr>
            <p:spPr>
              <a:xfrm>
                <a:off x="765907" y="1067305"/>
                <a:ext cx="278601" cy="71589"/>
              </a:xfrm>
              <a:custGeom>
                <a:avLst/>
                <a:gdLst/>
                <a:ahLst/>
                <a:cxnLst/>
                <a:rect l="l" t="t" r="r" b="b"/>
                <a:pathLst>
                  <a:path w="4670" h="1200" fill="none" extrusionOk="0">
                    <a:moveTo>
                      <a:pt x="1" y="1200"/>
                    </a:moveTo>
                    <a:lnTo>
                      <a:pt x="4670" y="1"/>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1"/>
              <p:cNvSpPr/>
              <p:nvPr/>
            </p:nvSpPr>
            <p:spPr>
              <a:xfrm>
                <a:off x="919586" y="1385524"/>
                <a:ext cx="278601" cy="71589"/>
              </a:xfrm>
              <a:custGeom>
                <a:avLst/>
                <a:gdLst/>
                <a:ahLst/>
                <a:cxnLst/>
                <a:rect l="l" t="t" r="r" b="b"/>
                <a:pathLst>
                  <a:path w="4670" h="1200" fill="none" extrusionOk="0">
                    <a:moveTo>
                      <a:pt x="0" y="1200"/>
                    </a:moveTo>
                    <a:lnTo>
                      <a:pt x="4669" y="1"/>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1"/>
              <p:cNvSpPr/>
              <p:nvPr/>
            </p:nvSpPr>
            <p:spPr>
              <a:xfrm>
                <a:off x="794841" y="1123265"/>
                <a:ext cx="278660" cy="71589"/>
              </a:xfrm>
              <a:custGeom>
                <a:avLst/>
                <a:gdLst/>
                <a:ahLst/>
                <a:cxnLst/>
                <a:rect l="l" t="t" r="r" b="b"/>
                <a:pathLst>
                  <a:path w="4671" h="1200" fill="none" extrusionOk="0">
                    <a:moveTo>
                      <a:pt x="0" y="1199"/>
                    </a:moveTo>
                    <a:lnTo>
                      <a:pt x="4670" y="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1"/>
              <p:cNvSpPr/>
              <p:nvPr/>
            </p:nvSpPr>
            <p:spPr>
              <a:xfrm>
                <a:off x="824551" y="1182327"/>
                <a:ext cx="278660" cy="71589"/>
              </a:xfrm>
              <a:custGeom>
                <a:avLst/>
                <a:gdLst/>
                <a:ahLst/>
                <a:cxnLst/>
                <a:rect l="l" t="t" r="r" b="b"/>
                <a:pathLst>
                  <a:path w="4671" h="1200" fill="none" extrusionOk="0">
                    <a:moveTo>
                      <a:pt x="1" y="1200"/>
                    </a:moveTo>
                    <a:lnTo>
                      <a:pt x="4671" y="1"/>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1"/>
              <p:cNvSpPr/>
              <p:nvPr/>
            </p:nvSpPr>
            <p:spPr>
              <a:xfrm>
                <a:off x="887729" y="1312741"/>
                <a:ext cx="278601" cy="71589"/>
              </a:xfrm>
              <a:custGeom>
                <a:avLst/>
                <a:gdLst/>
                <a:ahLst/>
                <a:cxnLst/>
                <a:rect l="l" t="t" r="r" b="b"/>
                <a:pathLst>
                  <a:path w="4670" h="1200" fill="none" extrusionOk="0">
                    <a:moveTo>
                      <a:pt x="0" y="1199"/>
                    </a:moveTo>
                    <a:lnTo>
                      <a:pt x="4669" y="1"/>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11"/>
              <p:cNvSpPr/>
              <p:nvPr/>
            </p:nvSpPr>
            <p:spPr>
              <a:xfrm>
                <a:off x="851755" y="1240315"/>
                <a:ext cx="278660" cy="71589"/>
              </a:xfrm>
              <a:custGeom>
                <a:avLst/>
                <a:gdLst/>
                <a:ahLst/>
                <a:cxnLst/>
                <a:rect l="l" t="t" r="r" b="b"/>
                <a:pathLst>
                  <a:path w="4671" h="1200" fill="none" extrusionOk="0">
                    <a:moveTo>
                      <a:pt x="0" y="1199"/>
                    </a:moveTo>
                    <a:lnTo>
                      <a:pt x="4670" y="1"/>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5" name="Google Shape;2465;p11"/>
            <p:cNvSpPr/>
            <p:nvPr/>
          </p:nvSpPr>
          <p:spPr>
            <a:xfrm flipH="1">
              <a:off x="6458644" y="287277"/>
              <a:ext cx="77841" cy="83607"/>
            </a:xfrm>
            <a:custGeom>
              <a:avLst/>
              <a:gdLst/>
              <a:ahLst/>
              <a:cxnLst/>
              <a:rect l="l" t="t" r="r" b="b"/>
              <a:pathLst>
                <a:path w="544" h="543" extrusionOk="0">
                  <a:moveTo>
                    <a:pt x="272" y="0"/>
                  </a:moveTo>
                  <a:cubicBezTo>
                    <a:pt x="122" y="0"/>
                    <a:pt x="1" y="121"/>
                    <a:pt x="1" y="272"/>
                  </a:cubicBezTo>
                  <a:cubicBezTo>
                    <a:pt x="1" y="420"/>
                    <a:pt x="122" y="543"/>
                    <a:pt x="272" y="543"/>
                  </a:cubicBezTo>
                  <a:cubicBezTo>
                    <a:pt x="422" y="543"/>
                    <a:pt x="544" y="420"/>
                    <a:pt x="544" y="272"/>
                  </a:cubicBezTo>
                  <a:cubicBezTo>
                    <a:pt x="544" y="121"/>
                    <a:pt x="422" y="0"/>
                    <a:pt x="2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6" name="Google Shape;2466;p11"/>
            <p:cNvGrpSpPr/>
            <p:nvPr/>
          </p:nvGrpSpPr>
          <p:grpSpPr>
            <a:xfrm rot="10800000">
              <a:off x="1618283" y="-228614"/>
              <a:ext cx="667508" cy="680155"/>
              <a:chOff x="2861975" y="821975"/>
              <a:chExt cx="279725" cy="285025"/>
            </a:xfrm>
          </p:grpSpPr>
          <p:sp>
            <p:nvSpPr>
              <p:cNvPr id="2467" name="Google Shape;2467;p11"/>
              <p:cNvSpPr/>
              <p:nvPr/>
            </p:nvSpPr>
            <p:spPr>
              <a:xfrm>
                <a:off x="2861975" y="821975"/>
                <a:ext cx="279725" cy="285025"/>
              </a:xfrm>
              <a:custGeom>
                <a:avLst/>
                <a:gdLst/>
                <a:ahLst/>
                <a:cxnLst/>
                <a:rect l="l" t="t" r="r" b="b"/>
                <a:pathLst>
                  <a:path w="11189" h="11401" extrusionOk="0">
                    <a:moveTo>
                      <a:pt x="1853" y="1"/>
                    </a:moveTo>
                    <a:lnTo>
                      <a:pt x="1588" y="299"/>
                    </a:lnTo>
                    <a:cubicBezTo>
                      <a:pt x="1588" y="299"/>
                      <a:pt x="4457" y="2275"/>
                      <a:pt x="4744" y="2689"/>
                    </a:cubicBezTo>
                    <a:cubicBezTo>
                      <a:pt x="5033" y="3101"/>
                      <a:pt x="4446" y="3682"/>
                      <a:pt x="4123" y="3995"/>
                    </a:cubicBezTo>
                    <a:cubicBezTo>
                      <a:pt x="3842" y="4266"/>
                      <a:pt x="3545" y="4323"/>
                      <a:pt x="3344" y="4323"/>
                    </a:cubicBezTo>
                    <a:cubicBezTo>
                      <a:pt x="3197" y="4323"/>
                      <a:pt x="3101" y="4293"/>
                      <a:pt x="3101" y="4293"/>
                    </a:cubicBezTo>
                    <a:cubicBezTo>
                      <a:pt x="2325" y="3524"/>
                      <a:pt x="235" y="1953"/>
                      <a:pt x="235" y="1953"/>
                    </a:cubicBezTo>
                    <a:lnTo>
                      <a:pt x="0" y="2190"/>
                    </a:lnTo>
                    <a:lnTo>
                      <a:pt x="3269" y="4984"/>
                    </a:lnTo>
                    <a:lnTo>
                      <a:pt x="9234" y="11401"/>
                    </a:lnTo>
                    <a:cubicBezTo>
                      <a:pt x="9658" y="11344"/>
                      <a:pt x="10267" y="11102"/>
                      <a:pt x="10560" y="10808"/>
                    </a:cubicBezTo>
                    <a:cubicBezTo>
                      <a:pt x="11050" y="10316"/>
                      <a:pt x="11188" y="9649"/>
                      <a:pt x="10889" y="9288"/>
                    </a:cubicBezTo>
                    <a:lnTo>
                      <a:pt x="4987" y="2412"/>
                    </a:lnTo>
                    <a:lnTo>
                      <a:pt x="18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1"/>
              <p:cNvSpPr/>
              <p:nvPr/>
            </p:nvSpPr>
            <p:spPr>
              <a:xfrm>
                <a:off x="2861975" y="876725"/>
                <a:ext cx="230875" cy="230275"/>
              </a:xfrm>
              <a:custGeom>
                <a:avLst/>
                <a:gdLst/>
                <a:ahLst/>
                <a:cxnLst/>
                <a:rect l="l" t="t" r="r" b="b"/>
                <a:pathLst>
                  <a:path w="9235" h="9211" extrusionOk="0">
                    <a:moveTo>
                      <a:pt x="0" y="0"/>
                    </a:moveTo>
                    <a:lnTo>
                      <a:pt x="4494" y="5024"/>
                    </a:lnTo>
                    <a:lnTo>
                      <a:pt x="9235" y="9211"/>
                    </a:lnTo>
                    <a:lnTo>
                      <a:pt x="3269" y="2794"/>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1"/>
              <p:cNvSpPr/>
              <p:nvPr/>
            </p:nvSpPr>
            <p:spPr>
              <a:xfrm>
                <a:off x="3023975" y="943775"/>
                <a:ext cx="101875" cy="117525"/>
              </a:xfrm>
              <a:custGeom>
                <a:avLst/>
                <a:gdLst/>
                <a:ahLst/>
                <a:cxnLst/>
                <a:rect l="l" t="t" r="r" b="b"/>
                <a:pathLst>
                  <a:path w="4075" h="4701" fill="none" extrusionOk="0">
                    <a:moveTo>
                      <a:pt x="0" y="1"/>
                    </a:moveTo>
                    <a:lnTo>
                      <a:pt x="4075" y="470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1"/>
              <p:cNvSpPr/>
              <p:nvPr/>
            </p:nvSpPr>
            <p:spPr>
              <a:xfrm>
                <a:off x="2869450" y="833650"/>
                <a:ext cx="118350" cy="96425"/>
              </a:xfrm>
              <a:custGeom>
                <a:avLst/>
                <a:gdLst/>
                <a:ahLst/>
                <a:cxnLst/>
                <a:rect l="l" t="t" r="r" b="b"/>
                <a:pathLst>
                  <a:path w="4734" h="3857" extrusionOk="0">
                    <a:moveTo>
                      <a:pt x="1532" y="0"/>
                    </a:moveTo>
                    <a:cubicBezTo>
                      <a:pt x="1461" y="0"/>
                      <a:pt x="0" y="1535"/>
                      <a:pt x="107" y="1616"/>
                    </a:cubicBezTo>
                    <a:cubicBezTo>
                      <a:pt x="620" y="2007"/>
                      <a:pt x="2160" y="3192"/>
                      <a:pt x="2802" y="3826"/>
                    </a:cubicBezTo>
                    <a:cubicBezTo>
                      <a:pt x="2802" y="3826"/>
                      <a:pt x="2898" y="3856"/>
                      <a:pt x="3045" y="3856"/>
                    </a:cubicBezTo>
                    <a:cubicBezTo>
                      <a:pt x="3246" y="3856"/>
                      <a:pt x="3543" y="3799"/>
                      <a:pt x="3824" y="3528"/>
                    </a:cubicBezTo>
                    <a:cubicBezTo>
                      <a:pt x="4147" y="3215"/>
                      <a:pt x="4734" y="2634"/>
                      <a:pt x="4445" y="2222"/>
                    </a:cubicBezTo>
                    <a:cubicBezTo>
                      <a:pt x="4209" y="1881"/>
                      <a:pt x="2233" y="488"/>
                      <a:pt x="1534" y="1"/>
                    </a:cubicBezTo>
                    <a:cubicBezTo>
                      <a:pt x="1533" y="0"/>
                      <a:pt x="1533" y="0"/>
                      <a:pt x="1532" y="0"/>
                    </a:cubicBezTo>
                    <a:close/>
                  </a:path>
                </a:pathLst>
              </a:cu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1"/>
              <p:cNvSpPr/>
              <p:nvPr/>
            </p:nvSpPr>
            <p:spPr>
              <a:xfrm>
                <a:off x="2907750" y="833650"/>
                <a:ext cx="80025" cy="96425"/>
              </a:xfrm>
              <a:custGeom>
                <a:avLst/>
                <a:gdLst/>
                <a:ahLst/>
                <a:cxnLst/>
                <a:rect l="l" t="t" r="r" b="b"/>
                <a:pathLst>
                  <a:path w="3201" h="3857" extrusionOk="0">
                    <a:moveTo>
                      <a:pt x="0" y="1"/>
                    </a:moveTo>
                    <a:lnTo>
                      <a:pt x="2173" y="1959"/>
                    </a:lnTo>
                    <a:cubicBezTo>
                      <a:pt x="2570" y="2316"/>
                      <a:pt x="2595" y="2937"/>
                      <a:pt x="2215" y="3311"/>
                    </a:cubicBezTo>
                    <a:lnTo>
                      <a:pt x="2204" y="3322"/>
                    </a:lnTo>
                    <a:cubicBezTo>
                      <a:pt x="1782" y="3731"/>
                      <a:pt x="1352" y="3812"/>
                      <a:pt x="1269" y="3826"/>
                    </a:cubicBezTo>
                    <a:cubicBezTo>
                      <a:pt x="1269" y="3826"/>
                      <a:pt x="1364" y="3856"/>
                      <a:pt x="1511" y="3856"/>
                    </a:cubicBezTo>
                    <a:cubicBezTo>
                      <a:pt x="1713" y="3856"/>
                      <a:pt x="2010" y="3799"/>
                      <a:pt x="2291" y="3528"/>
                    </a:cubicBezTo>
                    <a:cubicBezTo>
                      <a:pt x="2614" y="3215"/>
                      <a:pt x="3201" y="2634"/>
                      <a:pt x="2912" y="2222"/>
                    </a:cubicBezTo>
                    <a:cubicBezTo>
                      <a:pt x="2676" y="1881"/>
                      <a:pt x="698" y="48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1"/>
              <p:cNvSpPr/>
              <p:nvPr/>
            </p:nvSpPr>
            <p:spPr>
              <a:xfrm>
                <a:off x="2905225" y="847200"/>
                <a:ext cx="53850" cy="45200"/>
              </a:xfrm>
              <a:custGeom>
                <a:avLst/>
                <a:gdLst/>
                <a:ahLst/>
                <a:cxnLst/>
                <a:rect l="l" t="t" r="r" b="b"/>
                <a:pathLst>
                  <a:path w="2154" h="1808" extrusionOk="0">
                    <a:moveTo>
                      <a:pt x="1" y="0"/>
                    </a:moveTo>
                    <a:cubicBezTo>
                      <a:pt x="1" y="0"/>
                      <a:pt x="835" y="1068"/>
                      <a:pt x="1302" y="1408"/>
                    </a:cubicBezTo>
                    <a:cubicBezTo>
                      <a:pt x="1768" y="1749"/>
                      <a:pt x="2153" y="1807"/>
                      <a:pt x="2153" y="1807"/>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1"/>
              <p:cNvSpPr/>
              <p:nvPr/>
            </p:nvSpPr>
            <p:spPr>
              <a:xfrm>
                <a:off x="2907400" y="879525"/>
                <a:ext cx="53850" cy="45200"/>
              </a:xfrm>
              <a:custGeom>
                <a:avLst/>
                <a:gdLst/>
                <a:ahLst/>
                <a:cxnLst/>
                <a:rect l="l" t="t" r="r" b="b"/>
                <a:pathLst>
                  <a:path w="2154" h="1808" extrusionOk="0">
                    <a:moveTo>
                      <a:pt x="1" y="1"/>
                    </a:moveTo>
                    <a:lnTo>
                      <a:pt x="1" y="1"/>
                    </a:lnTo>
                    <a:cubicBezTo>
                      <a:pt x="1" y="1"/>
                      <a:pt x="836" y="1068"/>
                      <a:pt x="1302" y="1409"/>
                    </a:cubicBezTo>
                    <a:cubicBezTo>
                      <a:pt x="1768" y="1750"/>
                      <a:pt x="2153" y="1808"/>
                      <a:pt x="2153" y="1808"/>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1"/>
              <p:cNvSpPr/>
              <p:nvPr/>
            </p:nvSpPr>
            <p:spPr>
              <a:xfrm>
                <a:off x="2951200" y="908750"/>
                <a:ext cx="38950" cy="39350"/>
              </a:xfrm>
              <a:custGeom>
                <a:avLst/>
                <a:gdLst/>
                <a:ahLst/>
                <a:cxnLst/>
                <a:rect l="l" t="t" r="r" b="b"/>
                <a:pathLst>
                  <a:path w="1558" h="1574" fill="none" extrusionOk="0">
                    <a:moveTo>
                      <a:pt x="0" y="1574"/>
                    </a:moveTo>
                    <a:cubicBezTo>
                      <a:pt x="0" y="1574"/>
                      <a:pt x="1012" y="1548"/>
                      <a:pt x="1557" y="0"/>
                    </a:cubicBez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5" name="Google Shape;2475;p11"/>
            <p:cNvSpPr/>
            <p:nvPr/>
          </p:nvSpPr>
          <p:spPr>
            <a:xfrm flipH="1">
              <a:off x="6478648" y="-642171"/>
              <a:ext cx="993775" cy="993715"/>
            </a:xfrm>
            <a:custGeom>
              <a:avLst/>
              <a:gdLst/>
              <a:ahLst/>
              <a:cxnLst/>
              <a:rect l="l" t="t" r="r" b="b"/>
              <a:pathLst>
                <a:path w="16658" h="16657" fill="none" extrusionOk="0">
                  <a:moveTo>
                    <a:pt x="8104" y="16603"/>
                  </a:moveTo>
                  <a:lnTo>
                    <a:pt x="54" y="8370"/>
                  </a:lnTo>
                  <a:cubicBezTo>
                    <a:pt x="1" y="8317"/>
                    <a:pt x="3" y="8232"/>
                    <a:pt x="55" y="8180"/>
                  </a:cubicBezTo>
                  <a:lnTo>
                    <a:pt x="8366" y="54"/>
                  </a:lnTo>
                  <a:cubicBezTo>
                    <a:pt x="8417" y="1"/>
                    <a:pt x="8503" y="3"/>
                    <a:pt x="8555" y="55"/>
                  </a:cubicBezTo>
                  <a:lnTo>
                    <a:pt x="16606" y="8289"/>
                  </a:lnTo>
                  <a:cubicBezTo>
                    <a:pt x="16657" y="8341"/>
                    <a:pt x="16656" y="8426"/>
                    <a:pt x="16604" y="8478"/>
                  </a:cubicBezTo>
                  <a:lnTo>
                    <a:pt x="8294" y="16605"/>
                  </a:lnTo>
                  <a:cubicBezTo>
                    <a:pt x="8241" y="16656"/>
                    <a:pt x="8156" y="16655"/>
                    <a:pt x="8104" y="16603"/>
                  </a:cubicBez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6" name="Google Shape;2476;p11"/>
            <p:cNvGrpSpPr/>
            <p:nvPr/>
          </p:nvGrpSpPr>
          <p:grpSpPr>
            <a:xfrm rot="1799997">
              <a:off x="8730519" y="2450767"/>
              <a:ext cx="538519" cy="758278"/>
              <a:chOff x="3314575" y="1081200"/>
              <a:chExt cx="158425" cy="223075"/>
            </a:xfrm>
          </p:grpSpPr>
          <p:sp>
            <p:nvSpPr>
              <p:cNvPr id="2477" name="Google Shape;2477;p11"/>
              <p:cNvSpPr/>
              <p:nvPr/>
            </p:nvSpPr>
            <p:spPr>
              <a:xfrm>
                <a:off x="3314575" y="1282725"/>
                <a:ext cx="17150" cy="21550"/>
              </a:xfrm>
              <a:custGeom>
                <a:avLst/>
                <a:gdLst/>
                <a:ahLst/>
                <a:cxnLst/>
                <a:rect l="l" t="t" r="r" b="b"/>
                <a:pathLst>
                  <a:path w="686" h="862" fill="none" extrusionOk="0">
                    <a:moveTo>
                      <a:pt x="95" y="1"/>
                    </a:moveTo>
                    <a:lnTo>
                      <a:pt x="1" y="861"/>
                    </a:lnTo>
                    <a:lnTo>
                      <a:pt x="686" y="416"/>
                    </a:ln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8" name="Google Shape;2478;p11"/>
              <p:cNvGrpSpPr/>
              <p:nvPr/>
            </p:nvGrpSpPr>
            <p:grpSpPr>
              <a:xfrm>
                <a:off x="3314575" y="1081200"/>
                <a:ext cx="158425" cy="223075"/>
                <a:chOff x="3314575" y="1081200"/>
                <a:chExt cx="158425" cy="223075"/>
              </a:xfrm>
            </p:grpSpPr>
            <p:sp>
              <p:nvSpPr>
                <p:cNvPr id="2479" name="Google Shape;2479;p11"/>
                <p:cNvSpPr/>
                <p:nvPr/>
              </p:nvSpPr>
              <p:spPr>
                <a:xfrm>
                  <a:off x="3314575" y="1247425"/>
                  <a:ext cx="45900" cy="56850"/>
                </a:xfrm>
                <a:custGeom>
                  <a:avLst/>
                  <a:gdLst/>
                  <a:ahLst/>
                  <a:cxnLst/>
                  <a:rect l="l" t="t" r="r" b="b"/>
                  <a:pathLst>
                    <a:path w="1836" h="2274" fill="none" extrusionOk="0">
                      <a:moveTo>
                        <a:pt x="253" y="1"/>
                      </a:moveTo>
                      <a:lnTo>
                        <a:pt x="95" y="1413"/>
                      </a:lnTo>
                      <a:lnTo>
                        <a:pt x="1" y="2273"/>
                      </a:lnTo>
                      <a:lnTo>
                        <a:pt x="686" y="1828"/>
                      </a:lnTo>
                      <a:lnTo>
                        <a:pt x="1835" y="1078"/>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1"/>
                <p:cNvSpPr/>
                <p:nvPr/>
              </p:nvSpPr>
              <p:spPr>
                <a:xfrm>
                  <a:off x="3320900" y="1113075"/>
                  <a:ext cx="129200" cy="161325"/>
                </a:xfrm>
                <a:custGeom>
                  <a:avLst/>
                  <a:gdLst/>
                  <a:ahLst/>
                  <a:cxnLst/>
                  <a:rect l="l" t="t" r="r" b="b"/>
                  <a:pathLst>
                    <a:path w="5168" h="6453" fill="none" extrusionOk="0">
                      <a:moveTo>
                        <a:pt x="5167" y="1079"/>
                      </a:moveTo>
                      <a:lnTo>
                        <a:pt x="1582" y="6452"/>
                      </a:lnTo>
                      <a:lnTo>
                        <a:pt x="511" y="6379"/>
                      </a:lnTo>
                      <a:lnTo>
                        <a:pt x="0" y="5375"/>
                      </a:lnTo>
                      <a:lnTo>
                        <a:pt x="3585" y="0"/>
                      </a:ln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1"/>
                <p:cNvSpPr/>
                <p:nvPr/>
              </p:nvSpPr>
              <p:spPr>
                <a:xfrm>
                  <a:off x="3410175" y="1081200"/>
                  <a:ext cx="62825" cy="59625"/>
                </a:xfrm>
                <a:custGeom>
                  <a:avLst/>
                  <a:gdLst/>
                  <a:ahLst/>
                  <a:cxnLst/>
                  <a:rect l="l" t="t" r="r" b="b"/>
                  <a:pathLst>
                    <a:path w="2513" h="2385" fill="none" extrusionOk="0">
                      <a:moveTo>
                        <a:pt x="1584" y="2384"/>
                      </a:moveTo>
                      <a:cubicBezTo>
                        <a:pt x="1584" y="2384"/>
                        <a:pt x="2513" y="1446"/>
                        <a:pt x="1614" y="764"/>
                      </a:cubicBezTo>
                      <a:cubicBezTo>
                        <a:pt x="606" y="1"/>
                        <a:pt x="0" y="1306"/>
                        <a:pt x="0" y="1306"/>
                      </a:cubicBezTo>
                      <a:close/>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1"/>
                <p:cNvSpPr/>
                <p:nvPr/>
              </p:nvSpPr>
              <p:spPr>
                <a:xfrm>
                  <a:off x="3396575" y="1121750"/>
                  <a:ext cx="50875" cy="34700"/>
                </a:xfrm>
                <a:custGeom>
                  <a:avLst/>
                  <a:gdLst/>
                  <a:ahLst/>
                  <a:cxnLst/>
                  <a:rect l="l" t="t" r="r" b="b"/>
                  <a:pathLst>
                    <a:path w="2035" h="1388" fill="none" extrusionOk="0">
                      <a:moveTo>
                        <a:pt x="0" y="0"/>
                      </a:moveTo>
                      <a:lnTo>
                        <a:pt x="2034" y="1387"/>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1"/>
                <p:cNvSpPr/>
                <p:nvPr/>
              </p:nvSpPr>
              <p:spPr>
                <a:xfrm>
                  <a:off x="3404575" y="1110000"/>
                  <a:ext cx="50875" cy="34675"/>
                </a:xfrm>
                <a:custGeom>
                  <a:avLst/>
                  <a:gdLst/>
                  <a:ahLst/>
                  <a:cxnLst/>
                  <a:rect l="l" t="t" r="r" b="b"/>
                  <a:pathLst>
                    <a:path w="2035" h="1387" fill="none" extrusionOk="0">
                      <a:moveTo>
                        <a:pt x="1" y="1"/>
                      </a:moveTo>
                      <a:lnTo>
                        <a:pt x="2035" y="1386"/>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1"/>
                <p:cNvSpPr/>
                <p:nvPr/>
              </p:nvSpPr>
              <p:spPr>
                <a:xfrm>
                  <a:off x="3333675" y="1140000"/>
                  <a:ext cx="88400" cy="132575"/>
                </a:xfrm>
                <a:custGeom>
                  <a:avLst/>
                  <a:gdLst/>
                  <a:ahLst/>
                  <a:cxnLst/>
                  <a:rect l="l" t="t" r="r" b="b"/>
                  <a:pathLst>
                    <a:path w="3536" h="5303" fill="none" extrusionOk="0">
                      <a:moveTo>
                        <a:pt x="0" y="5302"/>
                      </a:moveTo>
                      <a:lnTo>
                        <a:pt x="3536" y="1"/>
                      </a:lnTo>
                    </a:path>
                  </a:pathLst>
                </a:custGeom>
                <a:noFill/>
                <a:ln w="45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85" name="Google Shape;2485;p11"/>
            <p:cNvGrpSpPr/>
            <p:nvPr/>
          </p:nvGrpSpPr>
          <p:grpSpPr>
            <a:xfrm rot="10800000">
              <a:off x="2255" y="1396307"/>
              <a:ext cx="213514" cy="264342"/>
              <a:chOff x="3253150" y="1790000"/>
              <a:chExt cx="89475" cy="110775"/>
            </a:xfrm>
          </p:grpSpPr>
          <p:sp>
            <p:nvSpPr>
              <p:cNvPr id="2486" name="Google Shape;2486;p11"/>
              <p:cNvSpPr/>
              <p:nvPr/>
            </p:nvSpPr>
            <p:spPr>
              <a:xfrm>
                <a:off x="3253150" y="1790000"/>
                <a:ext cx="56275" cy="67900"/>
              </a:xfrm>
              <a:custGeom>
                <a:avLst/>
                <a:gdLst/>
                <a:ahLst/>
                <a:cxnLst/>
                <a:rect l="l" t="t" r="r" b="b"/>
                <a:pathLst>
                  <a:path w="2251" h="2716" extrusionOk="0">
                    <a:moveTo>
                      <a:pt x="1" y="1"/>
                    </a:moveTo>
                    <a:lnTo>
                      <a:pt x="714" y="1709"/>
                    </a:lnTo>
                    <a:lnTo>
                      <a:pt x="1133" y="2715"/>
                    </a:lnTo>
                    <a:lnTo>
                      <a:pt x="2251" y="2041"/>
                    </a:lnTo>
                    <a:lnTo>
                      <a:pt x="1606" y="1457"/>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1"/>
              <p:cNvSpPr/>
              <p:nvPr/>
            </p:nvSpPr>
            <p:spPr>
              <a:xfrm>
                <a:off x="3270975" y="1826425"/>
                <a:ext cx="38450" cy="31475"/>
              </a:xfrm>
              <a:custGeom>
                <a:avLst/>
                <a:gdLst/>
                <a:ahLst/>
                <a:cxnLst/>
                <a:rect l="l" t="t" r="r" b="b"/>
                <a:pathLst>
                  <a:path w="1538" h="1259" extrusionOk="0">
                    <a:moveTo>
                      <a:pt x="893" y="0"/>
                    </a:moveTo>
                    <a:lnTo>
                      <a:pt x="1" y="252"/>
                    </a:lnTo>
                    <a:lnTo>
                      <a:pt x="420" y="1258"/>
                    </a:lnTo>
                    <a:lnTo>
                      <a:pt x="1538" y="584"/>
                    </a:lnTo>
                    <a:lnTo>
                      <a:pt x="89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1"/>
              <p:cNvSpPr/>
              <p:nvPr/>
            </p:nvSpPr>
            <p:spPr>
              <a:xfrm>
                <a:off x="3253700" y="1822875"/>
                <a:ext cx="88925" cy="53500"/>
              </a:xfrm>
              <a:custGeom>
                <a:avLst/>
                <a:gdLst/>
                <a:ahLst/>
                <a:cxnLst/>
                <a:rect l="l" t="t" r="r" b="b"/>
                <a:pathLst>
                  <a:path w="3557" h="2140" extrusionOk="0">
                    <a:moveTo>
                      <a:pt x="2819" y="0"/>
                    </a:moveTo>
                    <a:cubicBezTo>
                      <a:pt x="2453" y="0"/>
                      <a:pt x="1814" y="192"/>
                      <a:pt x="1250" y="517"/>
                    </a:cubicBezTo>
                    <a:cubicBezTo>
                      <a:pt x="0" y="1237"/>
                      <a:pt x="131" y="1799"/>
                      <a:pt x="131" y="1803"/>
                    </a:cubicBezTo>
                    <a:cubicBezTo>
                      <a:pt x="105" y="2007"/>
                      <a:pt x="263" y="2140"/>
                      <a:pt x="565" y="2140"/>
                    </a:cubicBezTo>
                    <a:cubicBezTo>
                      <a:pt x="887" y="2140"/>
                      <a:pt x="1373" y="1989"/>
                      <a:pt x="1975" y="1615"/>
                    </a:cubicBezTo>
                    <a:cubicBezTo>
                      <a:pt x="3169" y="871"/>
                      <a:pt x="3556" y="132"/>
                      <a:pt x="2958" y="12"/>
                    </a:cubicBezTo>
                    <a:cubicBezTo>
                      <a:pt x="2918" y="4"/>
                      <a:pt x="2871" y="0"/>
                      <a:pt x="2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1"/>
              <p:cNvSpPr/>
              <p:nvPr/>
            </p:nvSpPr>
            <p:spPr>
              <a:xfrm>
                <a:off x="3253700" y="1835825"/>
                <a:ext cx="49450" cy="40575"/>
              </a:xfrm>
              <a:custGeom>
                <a:avLst/>
                <a:gdLst/>
                <a:ahLst/>
                <a:cxnLst/>
                <a:rect l="l" t="t" r="r" b="b"/>
                <a:pathLst>
                  <a:path w="1978" h="1623" extrusionOk="0">
                    <a:moveTo>
                      <a:pt x="1251" y="0"/>
                    </a:moveTo>
                    <a:lnTo>
                      <a:pt x="1251" y="0"/>
                    </a:lnTo>
                    <a:cubicBezTo>
                      <a:pt x="0" y="719"/>
                      <a:pt x="133" y="1281"/>
                      <a:pt x="133" y="1286"/>
                    </a:cubicBezTo>
                    <a:cubicBezTo>
                      <a:pt x="106" y="1490"/>
                      <a:pt x="264" y="1622"/>
                      <a:pt x="566" y="1622"/>
                    </a:cubicBezTo>
                    <a:cubicBezTo>
                      <a:pt x="888" y="1622"/>
                      <a:pt x="1374" y="1472"/>
                      <a:pt x="1976" y="1098"/>
                    </a:cubicBezTo>
                    <a:cubicBezTo>
                      <a:pt x="1977" y="1098"/>
                      <a:pt x="1977" y="1098"/>
                      <a:pt x="1977" y="1098"/>
                    </a:cubicBezTo>
                    <a:lnTo>
                      <a:pt x="1977" y="1098"/>
                    </a:lnTo>
                    <a:cubicBezTo>
                      <a:pt x="1969" y="1098"/>
                      <a:pt x="1573" y="1193"/>
                      <a:pt x="1234" y="1193"/>
                    </a:cubicBezTo>
                    <a:cubicBezTo>
                      <a:pt x="986" y="1193"/>
                      <a:pt x="769" y="1142"/>
                      <a:pt x="756" y="965"/>
                    </a:cubicBezTo>
                    <a:cubicBezTo>
                      <a:pt x="714" y="409"/>
                      <a:pt x="1251" y="0"/>
                      <a:pt x="125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1"/>
              <p:cNvSpPr/>
              <p:nvPr/>
            </p:nvSpPr>
            <p:spPr>
              <a:xfrm>
                <a:off x="3281450" y="1840775"/>
                <a:ext cx="58950" cy="60000"/>
              </a:xfrm>
              <a:custGeom>
                <a:avLst/>
                <a:gdLst/>
                <a:ahLst/>
                <a:cxnLst/>
                <a:rect l="l" t="t" r="r" b="b"/>
                <a:pathLst>
                  <a:path w="2358" h="2400" extrusionOk="0">
                    <a:moveTo>
                      <a:pt x="976" y="1"/>
                    </a:moveTo>
                    <a:cubicBezTo>
                      <a:pt x="842" y="1"/>
                      <a:pt x="645" y="25"/>
                      <a:pt x="444" y="145"/>
                    </a:cubicBezTo>
                    <a:cubicBezTo>
                      <a:pt x="140" y="326"/>
                      <a:pt x="30" y="607"/>
                      <a:pt x="1" y="684"/>
                    </a:cubicBezTo>
                    <a:lnTo>
                      <a:pt x="551" y="1890"/>
                    </a:lnTo>
                    <a:cubicBezTo>
                      <a:pt x="698" y="2213"/>
                      <a:pt x="1016" y="2399"/>
                      <a:pt x="1344" y="2399"/>
                    </a:cubicBezTo>
                    <a:cubicBezTo>
                      <a:pt x="1494" y="2399"/>
                      <a:pt x="1647" y="2360"/>
                      <a:pt x="1786" y="2278"/>
                    </a:cubicBezTo>
                    <a:cubicBezTo>
                      <a:pt x="2265" y="1995"/>
                      <a:pt x="2358" y="1345"/>
                      <a:pt x="1981" y="938"/>
                    </a:cubicBezTo>
                    <a:lnTo>
                      <a:pt x="1119" y="10"/>
                    </a:lnTo>
                    <a:cubicBezTo>
                      <a:pt x="1092" y="7"/>
                      <a:pt x="1041" y="1"/>
                      <a:pt x="9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1"/>
              <p:cNvSpPr/>
              <p:nvPr/>
            </p:nvSpPr>
            <p:spPr>
              <a:xfrm>
                <a:off x="3281450" y="1840200"/>
                <a:ext cx="27975" cy="17700"/>
              </a:xfrm>
              <a:custGeom>
                <a:avLst/>
                <a:gdLst/>
                <a:ahLst/>
                <a:cxnLst/>
                <a:rect l="l" t="t" r="r" b="b"/>
                <a:pathLst>
                  <a:path w="1119" h="708" extrusionOk="0">
                    <a:moveTo>
                      <a:pt x="887" y="0"/>
                    </a:moveTo>
                    <a:cubicBezTo>
                      <a:pt x="845" y="0"/>
                      <a:pt x="803" y="3"/>
                      <a:pt x="762" y="8"/>
                    </a:cubicBezTo>
                    <a:cubicBezTo>
                      <a:pt x="398" y="57"/>
                      <a:pt x="71" y="346"/>
                      <a:pt x="1" y="707"/>
                    </a:cubicBezTo>
                    <a:cubicBezTo>
                      <a:pt x="113" y="503"/>
                      <a:pt x="264" y="329"/>
                      <a:pt x="463" y="209"/>
                    </a:cubicBezTo>
                    <a:cubicBezTo>
                      <a:pt x="662" y="89"/>
                      <a:pt x="885" y="37"/>
                      <a:pt x="1119" y="33"/>
                    </a:cubicBezTo>
                    <a:cubicBezTo>
                      <a:pt x="1044" y="10"/>
                      <a:pt x="966" y="0"/>
                      <a:pt x="887" y="0"/>
                    </a:cubicBez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2" name="Google Shape;2492;p11"/>
            <p:cNvGrpSpPr/>
            <p:nvPr/>
          </p:nvGrpSpPr>
          <p:grpSpPr>
            <a:xfrm rot="10800000" flipH="1">
              <a:off x="7582467" y="120494"/>
              <a:ext cx="213514" cy="264342"/>
              <a:chOff x="3253150" y="1790000"/>
              <a:chExt cx="89475" cy="110775"/>
            </a:xfrm>
          </p:grpSpPr>
          <p:sp>
            <p:nvSpPr>
              <p:cNvPr id="2493" name="Google Shape;2493;p11"/>
              <p:cNvSpPr/>
              <p:nvPr/>
            </p:nvSpPr>
            <p:spPr>
              <a:xfrm>
                <a:off x="3253150" y="1790000"/>
                <a:ext cx="56275" cy="67900"/>
              </a:xfrm>
              <a:custGeom>
                <a:avLst/>
                <a:gdLst/>
                <a:ahLst/>
                <a:cxnLst/>
                <a:rect l="l" t="t" r="r" b="b"/>
                <a:pathLst>
                  <a:path w="2251" h="2716" extrusionOk="0">
                    <a:moveTo>
                      <a:pt x="1" y="1"/>
                    </a:moveTo>
                    <a:lnTo>
                      <a:pt x="714" y="1709"/>
                    </a:lnTo>
                    <a:lnTo>
                      <a:pt x="1133" y="2715"/>
                    </a:lnTo>
                    <a:lnTo>
                      <a:pt x="2251" y="2041"/>
                    </a:lnTo>
                    <a:lnTo>
                      <a:pt x="1606" y="1457"/>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1"/>
              <p:cNvSpPr/>
              <p:nvPr/>
            </p:nvSpPr>
            <p:spPr>
              <a:xfrm>
                <a:off x="3270975" y="1826425"/>
                <a:ext cx="38450" cy="31475"/>
              </a:xfrm>
              <a:custGeom>
                <a:avLst/>
                <a:gdLst/>
                <a:ahLst/>
                <a:cxnLst/>
                <a:rect l="l" t="t" r="r" b="b"/>
                <a:pathLst>
                  <a:path w="1538" h="1259" extrusionOk="0">
                    <a:moveTo>
                      <a:pt x="893" y="0"/>
                    </a:moveTo>
                    <a:lnTo>
                      <a:pt x="1" y="252"/>
                    </a:lnTo>
                    <a:lnTo>
                      <a:pt x="420" y="1258"/>
                    </a:lnTo>
                    <a:lnTo>
                      <a:pt x="1538" y="584"/>
                    </a:lnTo>
                    <a:lnTo>
                      <a:pt x="89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1"/>
              <p:cNvSpPr/>
              <p:nvPr/>
            </p:nvSpPr>
            <p:spPr>
              <a:xfrm>
                <a:off x="3253700" y="1822875"/>
                <a:ext cx="88925" cy="53500"/>
              </a:xfrm>
              <a:custGeom>
                <a:avLst/>
                <a:gdLst/>
                <a:ahLst/>
                <a:cxnLst/>
                <a:rect l="l" t="t" r="r" b="b"/>
                <a:pathLst>
                  <a:path w="3557" h="2140" extrusionOk="0">
                    <a:moveTo>
                      <a:pt x="2819" y="0"/>
                    </a:moveTo>
                    <a:cubicBezTo>
                      <a:pt x="2453" y="0"/>
                      <a:pt x="1814" y="192"/>
                      <a:pt x="1250" y="517"/>
                    </a:cubicBezTo>
                    <a:cubicBezTo>
                      <a:pt x="0" y="1237"/>
                      <a:pt x="131" y="1799"/>
                      <a:pt x="131" y="1803"/>
                    </a:cubicBezTo>
                    <a:cubicBezTo>
                      <a:pt x="105" y="2007"/>
                      <a:pt x="263" y="2140"/>
                      <a:pt x="565" y="2140"/>
                    </a:cubicBezTo>
                    <a:cubicBezTo>
                      <a:pt x="887" y="2140"/>
                      <a:pt x="1373" y="1989"/>
                      <a:pt x="1975" y="1615"/>
                    </a:cubicBezTo>
                    <a:cubicBezTo>
                      <a:pt x="3169" y="871"/>
                      <a:pt x="3556" y="132"/>
                      <a:pt x="2958" y="12"/>
                    </a:cubicBezTo>
                    <a:cubicBezTo>
                      <a:pt x="2918" y="4"/>
                      <a:pt x="2871" y="0"/>
                      <a:pt x="2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1"/>
              <p:cNvSpPr/>
              <p:nvPr/>
            </p:nvSpPr>
            <p:spPr>
              <a:xfrm>
                <a:off x="3253700" y="1835825"/>
                <a:ext cx="49450" cy="40575"/>
              </a:xfrm>
              <a:custGeom>
                <a:avLst/>
                <a:gdLst/>
                <a:ahLst/>
                <a:cxnLst/>
                <a:rect l="l" t="t" r="r" b="b"/>
                <a:pathLst>
                  <a:path w="1978" h="1623" extrusionOk="0">
                    <a:moveTo>
                      <a:pt x="1251" y="0"/>
                    </a:moveTo>
                    <a:lnTo>
                      <a:pt x="1251" y="0"/>
                    </a:lnTo>
                    <a:cubicBezTo>
                      <a:pt x="0" y="719"/>
                      <a:pt x="133" y="1281"/>
                      <a:pt x="133" y="1286"/>
                    </a:cubicBezTo>
                    <a:cubicBezTo>
                      <a:pt x="106" y="1490"/>
                      <a:pt x="264" y="1622"/>
                      <a:pt x="566" y="1622"/>
                    </a:cubicBezTo>
                    <a:cubicBezTo>
                      <a:pt x="888" y="1622"/>
                      <a:pt x="1374" y="1472"/>
                      <a:pt x="1976" y="1098"/>
                    </a:cubicBezTo>
                    <a:cubicBezTo>
                      <a:pt x="1977" y="1098"/>
                      <a:pt x="1977" y="1098"/>
                      <a:pt x="1977" y="1098"/>
                    </a:cubicBezTo>
                    <a:lnTo>
                      <a:pt x="1977" y="1098"/>
                    </a:lnTo>
                    <a:cubicBezTo>
                      <a:pt x="1969" y="1098"/>
                      <a:pt x="1573" y="1193"/>
                      <a:pt x="1234" y="1193"/>
                    </a:cubicBezTo>
                    <a:cubicBezTo>
                      <a:pt x="986" y="1193"/>
                      <a:pt x="769" y="1142"/>
                      <a:pt x="756" y="965"/>
                    </a:cubicBezTo>
                    <a:cubicBezTo>
                      <a:pt x="714" y="409"/>
                      <a:pt x="1251" y="0"/>
                      <a:pt x="125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1"/>
              <p:cNvSpPr/>
              <p:nvPr/>
            </p:nvSpPr>
            <p:spPr>
              <a:xfrm>
                <a:off x="3281450" y="1840775"/>
                <a:ext cx="58950" cy="60000"/>
              </a:xfrm>
              <a:custGeom>
                <a:avLst/>
                <a:gdLst/>
                <a:ahLst/>
                <a:cxnLst/>
                <a:rect l="l" t="t" r="r" b="b"/>
                <a:pathLst>
                  <a:path w="2358" h="2400" extrusionOk="0">
                    <a:moveTo>
                      <a:pt x="976" y="1"/>
                    </a:moveTo>
                    <a:cubicBezTo>
                      <a:pt x="842" y="1"/>
                      <a:pt x="645" y="25"/>
                      <a:pt x="444" y="145"/>
                    </a:cubicBezTo>
                    <a:cubicBezTo>
                      <a:pt x="140" y="326"/>
                      <a:pt x="30" y="607"/>
                      <a:pt x="1" y="684"/>
                    </a:cubicBezTo>
                    <a:lnTo>
                      <a:pt x="551" y="1890"/>
                    </a:lnTo>
                    <a:cubicBezTo>
                      <a:pt x="698" y="2213"/>
                      <a:pt x="1016" y="2399"/>
                      <a:pt x="1344" y="2399"/>
                    </a:cubicBezTo>
                    <a:cubicBezTo>
                      <a:pt x="1494" y="2399"/>
                      <a:pt x="1647" y="2360"/>
                      <a:pt x="1786" y="2278"/>
                    </a:cubicBezTo>
                    <a:cubicBezTo>
                      <a:pt x="2265" y="1995"/>
                      <a:pt x="2358" y="1345"/>
                      <a:pt x="1981" y="938"/>
                    </a:cubicBezTo>
                    <a:lnTo>
                      <a:pt x="1119" y="10"/>
                    </a:lnTo>
                    <a:cubicBezTo>
                      <a:pt x="1092" y="7"/>
                      <a:pt x="1041" y="1"/>
                      <a:pt x="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1"/>
              <p:cNvSpPr/>
              <p:nvPr/>
            </p:nvSpPr>
            <p:spPr>
              <a:xfrm>
                <a:off x="3281450" y="1840200"/>
                <a:ext cx="27975" cy="17700"/>
              </a:xfrm>
              <a:custGeom>
                <a:avLst/>
                <a:gdLst/>
                <a:ahLst/>
                <a:cxnLst/>
                <a:rect l="l" t="t" r="r" b="b"/>
                <a:pathLst>
                  <a:path w="1119" h="708" extrusionOk="0">
                    <a:moveTo>
                      <a:pt x="887" y="0"/>
                    </a:moveTo>
                    <a:cubicBezTo>
                      <a:pt x="845" y="0"/>
                      <a:pt x="803" y="3"/>
                      <a:pt x="762" y="8"/>
                    </a:cubicBezTo>
                    <a:cubicBezTo>
                      <a:pt x="398" y="57"/>
                      <a:pt x="71" y="346"/>
                      <a:pt x="1" y="707"/>
                    </a:cubicBezTo>
                    <a:cubicBezTo>
                      <a:pt x="113" y="503"/>
                      <a:pt x="264" y="329"/>
                      <a:pt x="463" y="209"/>
                    </a:cubicBezTo>
                    <a:cubicBezTo>
                      <a:pt x="662" y="89"/>
                      <a:pt x="885" y="37"/>
                      <a:pt x="1119" y="33"/>
                    </a:cubicBezTo>
                    <a:cubicBezTo>
                      <a:pt x="1044" y="10"/>
                      <a:pt x="966" y="0"/>
                      <a:pt x="887" y="0"/>
                    </a:cubicBez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9" name="Google Shape;2499;p11"/>
            <p:cNvSpPr/>
            <p:nvPr/>
          </p:nvSpPr>
          <p:spPr>
            <a:xfrm flipH="1">
              <a:off x="8704844" y="1353222"/>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w="9525" cap="flat" cmpd="sng">
              <a:solidFill>
                <a:schemeClr val="dk1"/>
              </a:solidFill>
              <a:prstDash val="solid"/>
              <a:round/>
              <a:headEnd type="none" w="sm" len="sm"/>
              <a:tailEnd type="none" w="sm" len="sm"/>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1"/>
            <p:cNvSpPr/>
            <p:nvPr/>
          </p:nvSpPr>
          <p:spPr>
            <a:xfrm flipH="1">
              <a:off x="8506857" y="2621035"/>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1"/>
            <p:cNvSpPr/>
            <p:nvPr/>
          </p:nvSpPr>
          <p:spPr>
            <a:xfrm flipH="1">
              <a:off x="8577032" y="4059835"/>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1"/>
            <p:cNvSpPr/>
            <p:nvPr/>
          </p:nvSpPr>
          <p:spPr>
            <a:xfrm flipH="1">
              <a:off x="102694" y="2565497"/>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1"/>
            <p:cNvSpPr/>
            <p:nvPr/>
          </p:nvSpPr>
          <p:spPr>
            <a:xfrm flipH="1">
              <a:off x="2790432" y="319822"/>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1"/>
            <p:cNvSpPr/>
            <p:nvPr/>
          </p:nvSpPr>
          <p:spPr>
            <a:xfrm flipH="1">
              <a:off x="4952607" y="161822"/>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5" name="Google Shape;2505;p11"/>
            <p:cNvGrpSpPr/>
            <p:nvPr/>
          </p:nvGrpSpPr>
          <p:grpSpPr>
            <a:xfrm flipH="1">
              <a:off x="4156249" y="81708"/>
              <a:ext cx="138082" cy="149045"/>
              <a:chOff x="1819025" y="1115525"/>
              <a:chExt cx="24125" cy="24200"/>
            </a:xfrm>
          </p:grpSpPr>
          <p:sp>
            <p:nvSpPr>
              <p:cNvPr id="2506" name="Google Shape;2506;p11"/>
              <p:cNvSpPr/>
              <p:nvPr/>
            </p:nvSpPr>
            <p:spPr>
              <a:xfrm>
                <a:off x="1831075" y="1115525"/>
                <a:ext cx="25" cy="24200"/>
              </a:xfrm>
              <a:custGeom>
                <a:avLst/>
                <a:gdLst/>
                <a:ahLst/>
                <a:cxnLst/>
                <a:rect l="l" t="t" r="r" b="b"/>
                <a:pathLst>
                  <a:path w="1" h="968" fill="none" extrusionOk="0">
                    <a:moveTo>
                      <a:pt x="1" y="1"/>
                    </a:moveTo>
                    <a:lnTo>
                      <a:pt x="1" y="967"/>
                    </a:lnTo>
                  </a:path>
                </a:pathLst>
              </a:custGeom>
              <a:no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1"/>
              <p:cNvSpPr/>
              <p:nvPr/>
            </p:nvSpPr>
            <p:spPr>
              <a:xfrm>
                <a:off x="1819025" y="1127575"/>
                <a:ext cx="24125" cy="25"/>
              </a:xfrm>
              <a:custGeom>
                <a:avLst/>
                <a:gdLst/>
                <a:ahLst/>
                <a:cxnLst/>
                <a:rect l="l" t="t" r="r" b="b"/>
                <a:pathLst>
                  <a:path w="965" h="1" fill="none" extrusionOk="0">
                    <a:moveTo>
                      <a:pt x="965" y="1"/>
                    </a:moveTo>
                    <a:lnTo>
                      <a:pt x="1" y="1"/>
                    </a:lnTo>
                  </a:path>
                </a:pathLst>
              </a:custGeom>
              <a:no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11"/>
            <p:cNvGrpSpPr/>
            <p:nvPr/>
          </p:nvGrpSpPr>
          <p:grpSpPr>
            <a:xfrm flipH="1">
              <a:off x="243061" y="3082083"/>
              <a:ext cx="138082" cy="149045"/>
              <a:chOff x="1819025" y="1115525"/>
              <a:chExt cx="24125" cy="24200"/>
            </a:xfrm>
          </p:grpSpPr>
          <p:sp>
            <p:nvSpPr>
              <p:cNvPr id="2509" name="Google Shape;2509;p11"/>
              <p:cNvSpPr/>
              <p:nvPr/>
            </p:nvSpPr>
            <p:spPr>
              <a:xfrm>
                <a:off x="1831075" y="1115525"/>
                <a:ext cx="25" cy="24200"/>
              </a:xfrm>
              <a:custGeom>
                <a:avLst/>
                <a:gdLst/>
                <a:ahLst/>
                <a:cxnLst/>
                <a:rect l="l" t="t" r="r" b="b"/>
                <a:pathLst>
                  <a:path w="1" h="968" fill="none" extrusionOk="0">
                    <a:moveTo>
                      <a:pt x="1" y="1"/>
                    </a:moveTo>
                    <a:lnTo>
                      <a:pt x="1" y="967"/>
                    </a:lnTo>
                  </a:path>
                </a:pathLst>
              </a:custGeom>
              <a:no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1"/>
              <p:cNvSpPr/>
              <p:nvPr/>
            </p:nvSpPr>
            <p:spPr>
              <a:xfrm>
                <a:off x="1819025" y="1127575"/>
                <a:ext cx="24125" cy="25"/>
              </a:xfrm>
              <a:custGeom>
                <a:avLst/>
                <a:gdLst/>
                <a:ahLst/>
                <a:cxnLst/>
                <a:rect l="l" t="t" r="r" b="b"/>
                <a:pathLst>
                  <a:path w="965" h="1" fill="none" extrusionOk="0">
                    <a:moveTo>
                      <a:pt x="965" y="1"/>
                    </a:moveTo>
                    <a:lnTo>
                      <a:pt x="1" y="1"/>
                    </a:lnTo>
                  </a:path>
                </a:pathLst>
              </a:custGeom>
              <a:noFill/>
              <a:ln w="952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1" name="Google Shape;2511;p11"/>
            <p:cNvSpPr/>
            <p:nvPr/>
          </p:nvSpPr>
          <p:spPr>
            <a:xfrm flipH="1">
              <a:off x="1010344" y="210865"/>
              <a:ext cx="77841" cy="83607"/>
            </a:xfrm>
            <a:custGeom>
              <a:avLst/>
              <a:gdLst/>
              <a:ahLst/>
              <a:cxnLst/>
              <a:rect l="l" t="t" r="r" b="b"/>
              <a:pathLst>
                <a:path w="544" h="543" extrusionOk="0">
                  <a:moveTo>
                    <a:pt x="272" y="0"/>
                  </a:moveTo>
                  <a:cubicBezTo>
                    <a:pt x="122" y="0"/>
                    <a:pt x="1" y="121"/>
                    <a:pt x="1" y="272"/>
                  </a:cubicBezTo>
                  <a:cubicBezTo>
                    <a:pt x="1" y="420"/>
                    <a:pt x="122" y="543"/>
                    <a:pt x="272" y="543"/>
                  </a:cubicBezTo>
                  <a:cubicBezTo>
                    <a:pt x="422" y="543"/>
                    <a:pt x="544" y="420"/>
                    <a:pt x="544" y="272"/>
                  </a:cubicBezTo>
                  <a:cubicBezTo>
                    <a:pt x="544" y="121"/>
                    <a:pt x="422" y="0"/>
                    <a:pt x="272" y="0"/>
                  </a:cubicBezTo>
                  <a:close/>
                </a:path>
              </a:pathLst>
            </a:custGeom>
            <a:solidFill>
              <a:schemeClr val="accent5"/>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1"/>
            <p:cNvSpPr/>
            <p:nvPr/>
          </p:nvSpPr>
          <p:spPr>
            <a:xfrm flipH="1">
              <a:off x="222494" y="2046102"/>
              <a:ext cx="77841" cy="83607"/>
            </a:xfrm>
            <a:custGeom>
              <a:avLst/>
              <a:gdLst/>
              <a:ahLst/>
              <a:cxnLst/>
              <a:rect l="l" t="t" r="r" b="b"/>
              <a:pathLst>
                <a:path w="544" h="543" extrusionOk="0">
                  <a:moveTo>
                    <a:pt x="272" y="0"/>
                  </a:moveTo>
                  <a:cubicBezTo>
                    <a:pt x="122" y="0"/>
                    <a:pt x="1" y="121"/>
                    <a:pt x="1" y="272"/>
                  </a:cubicBezTo>
                  <a:cubicBezTo>
                    <a:pt x="1" y="420"/>
                    <a:pt x="122" y="543"/>
                    <a:pt x="272" y="543"/>
                  </a:cubicBezTo>
                  <a:cubicBezTo>
                    <a:pt x="422" y="543"/>
                    <a:pt x="544" y="420"/>
                    <a:pt x="544" y="272"/>
                  </a:cubicBezTo>
                  <a:cubicBezTo>
                    <a:pt x="544" y="121"/>
                    <a:pt x="422" y="0"/>
                    <a:pt x="2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1"/>
            <p:cNvSpPr/>
            <p:nvPr/>
          </p:nvSpPr>
          <p:spPr>
            <a:xfrm flipH="1">
              <a:off x="70094" y="4179702"/>
              <a:ext cx="77841" cy="83607"/>
            </a:xfrm>
            <a:custGeom>
              <a:avLst/>
              <a:gdLst/>
              <a:ahLst/>
              <a:cxnLst/>
              <a:rect l="l" t="t" r="r" b="b"/>
              <a:pathLst>
                <a:path w="544" h="543" extrusionOk="0">
                  <a:moveTo>
                    <a:pt x="272" y="0"/>
                  </a:moveTo>
                  <a:cubicBezTo>
                    <a:pt x="122" y="0"/>
                    <a:pt x="1" y="121"/>
                    <a:pt x="1" y="272"/>
                  </a:cubicBezTo>
                  <a:cubicBezTo>
                    <a:pt x="1" y="420"/>
                    <a:pt x="122" y="543"/>
                    <a:pt x="272" y="543"/>
                  </a:cubicBezTo>
                  <a:cubicBezTo>
                    <a:pt x="422" y="543"/>
                    <a:pt x="544" y="420"/>
                    <a:pt x="544" y="272"/>
                  </a:cubicBezTo>
                  <a:cubicBezTo>
                    <a:pt x="544" y="121"/>
                    <a:pt x="422" y="0"/>
                    <a:pt x="2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5763"/>
        <p:cNvGrpSpPr/>
        <p:nvPr/>
      </p:nvGrpSpPr>
      <p:grpSpPr>
        <a:xfrm>
          <a:off x="0" y="0"/>
          <a:ext cx="0" cy="0"/>
          <a:chOff x="0" y="0"/>
          <a:chExt cx="0" cy="0"/>
        </a:xfrm>
      </p:grpSpPr>
      <p:pic>
        <p:nvPicPr>
          <p:cNvPr id="5764" name="Google Shape;5764;p27"/>
          <p:cNvPicPr preferRelativeResize="0"/>
          <p:nvPr/>
        </p:nvPicPr>
        <p:blipFill>
          <a:blip r:embed="rId2">
            <a:alphaModFix amt="50000"/>
          </a:blip>
          <a:stretch>
            <a:fillRect/>
          </a:stretch>
        </p:blipFill>
        <p:spPr>
          <a:xfrm>
            <a:off x="25" y="0"/>
            <a:ext cx="9144000" cy="5143500"/>
          </a:xfrm>
          <a:prstGeom prst="rect">
            <a:avLst/>
          </a:prstGeom>
          <a:noFill/>
          <a:ln>
            <a:noFill/>
          </a:ln>
        </p:spPr>
      </p:pic>
      <p:sp>
        <p:nvSpPr>
          <p:cNvPr id="5765" name="Google Shape;5765;p27"/>
          <p:cNvSpPr txBox="1">
            <a:spLocks noGrp="1"/>
          </p:cNvSpPr>
          <p:nvPr>
            <p:ph type="title"/>
          </p:nvPr>
        </p:nvSpPr>
        <p:spPr>
          <a:xfrm>
            <a:off x="887538" y="2419350"/>
            <a:ext cx="14631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5766" name="Google Shape;5766;p27"/>
          <p:cNvSpPr txBox="1">
            <a:spLocks noGrp="1"/>
          </p:cNvSpPr>
          <p:nvPr>
            <p:ph type="subTitle" idx="1"/>
          </p:nvPr>
        </p:nvSpPr>
        <p:spPr>
          <a:xfrm>
            <a:off x="914488" y="2876550"/>
            <a:ext cx="14631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67" name="Google Shape;5767;p27"/>
          <p:cNvSpPr txBox="1">
            <a:spLocks noGrp="1"/>
          </p:cNvSpPr>
          <p:nvPr>
            <p:ph type="title" idx="2"/>
          </p:nvPr>
        </p:nvSpPr>
        <p:spPr>
          <a:xfrm>
            <a:off x="4794971" y="2419350"/>
            <a:ext cx="14631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5768" name="Google Shape;5768;p27"/>
          <p:cNvSpPr txBox="1">
            <a:spLocks noGrp="1"/>
          </p:cNvSpPr>
          <p:nvPr>
            <p:ph type="subTitle" idx="3"/>
          </p:nvPr>
        </p:nvSpPr>
        <p:spPr>
          <a:xfrm>
            <a:off x="4803954" y="2876550"/>
            <a:ext cx="14631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69" name="Google Shape;5769;p27"/>
          <p:cNvSpPr txBox="1">
            <a:spLocks noGrp="1"/>
          </p:cNvSpPr>
          <p:nvPr>
            <p:ph type="title" idx="4"/>
          </p:nvPr>
        </p:nvSpPr>
        <p:spPr>
          <a:xfrm>
            <a:off x="2841254" y="1885950"/>
            <a:ext cx="14631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5770" name="Google Shape;5770;p27"/>
          <p:cNvSpPr txBox="1">
            <a:spLocks noGrp="1"/>
          </p:cNvSpPr>
          <p:nvPr>
            <p:ph type="subTitle" idx="5"/>
          </p:nvPr>
        </p:nvSpPr>
        <p:spPr>
          <a:xfrm>
            <a:off x="2859221" y="2343150"/>
            <a:ext cx="14631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71" name="Google Shape;5771;p27"/>
          <p:cNvSpPr txBox="1">
            <a:spLocks noGrp="1"/>
          </p:cNvSpPr>
          <p:nvPr>
            <p:ph type="title" idx="6"/>
          </p:nvPr>
        </p:nvSpPr>
        <p:spPr>
          <a:xfrm>
            <a:off x="6748687" y="1885950"/>
            <a:ext cx="14631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5772" name="Google Shape;5772;p27"/>
          <p:cNvSpPr txBox="1">
            <a:spLocks noGrp="1"/>
          </p:cNvSpPr>
          <p:nvPr>
            <p:ph type="subTitle" idx="7"/>
          </p:nvPr>
        </p:nvSpPr>
        <p:spPr>
          <a:xfrm>
            <a:off x="6748687" y="2343150"/>
            <a:ext cx="14631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73" name="Google Shape;5773;p27"/>
          <p:cNvSpPr txBox="1">
            <a:spLocks noGrp="1"/>
          </p:cNvSpPr>
          <p:nvPr>
            <p:ph type="title" idx="8"/>
          </p:nvPr>
        </p:nvSpPr>
        <p:spPr>
          <a:xfrm>
            <a:off x="720000" y="364982"/>
            <a:ext cx="7704000" cy="548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5774" name="Google Shape;5774;p27"/>
          <p:cNvGrpSpPr/>
          <p:nvPr/>
        </p:nvGrpSpPr>
        <p:grpSpPr>
          <a:xfrm flipH="1">
            <a:off x="-439310" y="-642171"/>
            <a:ext cx="9861843" cy="6494390"/>
            <a:chOff x="-439310" y="-642171"/>
            <a:chExt cx="9861843" cy="6494390"/>
          </a:xfrm>
        </p:grpSpPr>
        <p:grpSp>
          <p:nvGrpSpPr>
            <p:cNvPr id="5775" name="Google Shape;5775;p27"/>
            <p:cNvGrpSpPr/>
            <p:nvPr/>
          </p:nvGrpSpPr>
          <p:grpSpPr>
            <a:xfrm rot="4986705">
              <a:off x="19930" y="1666937"/>
              <a:ext cx="448152" cy="491285"/>
              <a:chOff x="2491325" y="2716700"/>
              <a:chExt cx="187800" cy="205875"/>
            </a:xfrm>
          </p:grpSpPr>
          <p:sp>
            <p:nvSpPr>
              <p:cNvPr id="5776" name="Google Shape;5776;p27"/>
              <p:cNvSpPr/>
              <p:nvPr/>
            </p:nvSpPr>
            <p:spPr>
              <a:xfrm>
                <a:off x="2514675" y="2743075"/>
                <a:ext cx="164450" cy="179500"/>
              </a:xfrm>
              <a:custGeom>
                <a:avLst/>
                <a:gdLst/>
                <a:ahLst/>
                <a:cxnLst/>
                <a:rect l="l" t="t" r="r" b="b"/>
                <a:pathLst>
                  <a:path w="6578" h="7180" extrusionOk="0">
                    <a:moveTo>
                      <a:pt x="1421" y="1"/>
                    </a:moveTo>
                    <a:lnTo>
                      <a:pt x="399" y="296"/>
                    </a:lnTo>
                    <a:lnTo>
                      <a:pt x="0" y="1260"/>
                    </a:lnTo>
                    <a:lnTo>
                      <a:pt x="4842" y="7180"/>
                    </a:lnTo>
                    <a:lnTo>
                      <a:pt x="5476" y="6065"/>
                    </a:lnTo>
                    <a:lnTo>
                      <a:pt x="6577" y="5583"/>
                    </a:lnTo>
                    <a:lnTo>
                      <a:pt x="142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27"/>
              <p:cNvSpPr/>
              <p:nvPr/>
            </p:nvSpPr>
            <p:spPr>
              <a:xfrm>
                <a:off x="2635725" y="2882650"/>
                <a:ext cx="43400" cy="39925"/>
              </a:xfrm>
              <a:custGeom>
                <a:avLst/>
                <a:gdLst/>
                <a:ahLst/>
                <a:cxnLst/>
                <a:rect l="l" t="t" r="r" b="b"/>
                <a:pathLst>
                  <a:path w="1736" h="1597" extrusionOk="0">
                    <a:moveTo>
                      <a:pt x="1735" y="0"/>
                    </a:moveTo>
                    <a:lnTo>
                      <a:pt x="634" y="482"/>
                    </a:lnTo>
                    <a:lnTo>
                      <a:pt x="0" y="1597"/>
                    </a:lnTo>
                    <a:lnTo>
                      <a:pt x="1073" y="1022"/>
                    </a:lnTo>
                    <a:lnTo>
                      <a:pt x="173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27"/>
              <p:cNvSpPr/>
              <p:nvPr/>
            </p:nvSpPr>
            <p:spPr>
              <a:xfrm>
                <a:off x="2491325" y="2716700"/>
                <a:ext cx="58900" cy="57875"/>
              </a:xfrm>
              <a:custGeom>
                <a:avLst/>
                <a:gdLst/>
                <a:ahLst/>
                <a:cxnLst/>
                <a:rect l="l" t="t" r="r" b="b"/>
                <a:pathLst>
                  <a:path w="2356" h="2315" extrusionOk="0">
                    <a:moveTo>
                      <a:pt x="1" y="1"/>
                    </a:moveTo>
                    <a:lnTo>
                      <a:pt x="287" y="712"/>
                    </a:lnTo>
                    <a:lnTo>
                      <a:pt x="934" y="2315"/>
                    </a:lnTo>
                    <a:lnTo>
                      <a:pt x="1333" y="1351"/>
                    </a:lnTo>
                    <a:lnTo>
                      <a:pt x="2355" y="1056"/>
                    </a:lnTo>
                    <a:lnTo>
                      <a:pt x="687" y="309"/>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27"/>
              <p:cNvSpPr/>
              <p:nvPr/>
            </p:nvSpPr>
            <p:spPr>
              <a:xfrm>
                <a:off x="2491325" y="2716700"/>
                <a:ext cx="17200" cy="17825"/>
              </a:xfrm>
              <a:custGeom>
                <a:avLst/>
                <a:gdLst/>
                <a:ahLst/>
                <a:cxnLst/>
                <a:rect l="l" t="t" r="r" b="b"/>
                <a:pathLst>
                  <a:path w="688" h="713" extrusionOk="0">
                    <a:moveTo>
                      <a:pt x="1" y="1"/>
                    </a:moveTo>
                    <a:lnTo>
                      <a:pt x="287" y="712"/>
                    </a:lnTo>
                    <a:lnTo>
                      <a:pt x="687" y="30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27"/>
              <p:cNvSpPr/>
              <p:nvPr/>
            </p:nvSpPr>
            <p:spPr>
              <a:xfrm>
                <a:off x="2524650" y="2750450"/>
                <a:ext cx="124025" cy="143575"/>
              </a:xfrm>
              <a:custGeom>
                <a:avLst/>
                <a:gdLst/>
                <a:ahLst/>
                <a:cxnLst/>
                <a:rect l="l" t="t" r="r" b="b"/>
                <a:pathLst>
                  <a:path w="4961" h="5743" fill="none" extrusionOk="0">
                    <a:moveTo>
                      <a:pt x="0" y="1"/>
                    </a:moveTo>
                    <a:lnTo>
                      <a:pt x="4961" y="5743"/>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27"/>
              <p:cNvSpPr/>
              <p:nvPr/>
            </p:nvSpPr>
            <p:spPr>
              <a:xfrm>
                <a:off x="2649450" y="2896050"/>
                <a:ext cx="16100" cy="12825"/>
              </a:xfrm>
              <a:custGeom>
                <a:avLst/>
                <a:gdLst/>
                <a:ahLst/>
                <a:cxnLst/>
                <a:rect l="l" t="t" r="r" b="b"/>
                <a:pathLst>
                  <a:path w="644" h="513" extrusionOk="0">
                    <a:moveTo>
                      <a:pt x="644" y="1"/>
                    </a:moveTo>
                    <a:lnTo>
                      <a:pt x="259" y="115"/>
                    </a:lnTo>
                    <a:lnTo>
                      <a:pt x="0" y="513"/>
                    </a:lnTo>
                    <a:lnTo>
                      <a:pt x="415" y="336"/>
                    </a:lnTo>
                    <a:lnTo>
                      <a:pt x="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2" name="Google Shape;5782;p27"/>
            <p:cNvGrpSpPr/>
            <p:nvPr/>
          </p:nvGrpSpPr>
          <p:grpSpPr>
            <a:xfrm>
              <a:off x="5562558" y="-306715"/>
              <a:ext cx="538518" cy="758277"/>
              <a:chOff x="3314575" y="1081200"/>
              <a:chExt cx="158425" cy="223075"/>
            </a:xfrm>
          </p:grpSpPr>
          <p:sp>
            <p:nvSpPr>
              <p:cNvPr id="5783" name="Google Shape;5783;p27"/>
              <p:cNvSpPr/>
              <p:nvPr/>
            </p:nvSpPr>
            <p:spPr>
              <a:xfrm>
                <a:off x="3314575" y="1282725"/>
                <a:ext cx="17150" cy="21550"/>
              </a:xfrm>
              <a:custGeom>
                <a:avLst/>
                <a:gdLst/>
                <a:ahLst/>
                <a:cxnLst/>
                <a:rect l="l" t="t" r="r" b="b"/>
                <a:pathLst>
                  <a:path w="686" h="862" fill="none" extrusionOk="0">
                    <a:moveTo>
                      <a:pt x="95" y="1"/>
                    </a:moveTo>
                    <a:lnTo>
                      <a:pt x="1" y="861"/>
                    </a:lnTo>
                    <a:lnTo>
                      <a:pt x="686" y="416"/>
                    </a:ln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4" name="Google Shape;5784;p27"/>
              <p:cNvGrpSpPr/>
              <p:nvPr/>
            </p:nvGrpSpPr>
            <p:grpSpPr>
              <a:xfrm>
                <a:off x="3314575" y="1081200"/>
                <a:ext cx="158425" cy="223075"/>
                <a:chOff x="3314575" y="1081200"/>
                <a:chExt cx="158425" cy="223075"/>
              </a:xfrm>
            </p:grpSpPr>
            <p:sp>
              <p:nvSpPr>
                <p:cNvPr id="5785" name="Google Shape;5785;p27"/>
                <p:cNvSpPr/>
                <p:nvPr/>
              </p:nvSpPr>
              <p:spPr>
                <a:xfrm>
                  <a:off x="3314575" y="1247425"/>
                  <a:ext cx="45900" cy="56850"/>
                </a:xfrm>
                <a:custGeom>
                  <a:avLst/>
                  <a:gdLst/>
                  <a:ahLst/>
                  <a:cxnLst/>
                  <a:rect l="l" t="t" r="r" b="b"/>
                  <a:pathLst>
                    <a:path w="1836" h="2274" fill="none" extrusionOk="0">
                      <a:moveTo>
                        <a:pt x="253" y="1"/>
                      </a:moveTo>
                      <a:lnTo>
                        <a:pt x="95" y="1413"/>
                      </a:lnTo>
                      <a:lnTo>
                        <a:pt x="1" y="2273"/>
                      </a:lnTo>
                      <a:lnTo>
                        <a:pt x="686" y="1828"/>
                      </a:lnTo>
                      <a:lnTo>
                        <a:pt x="1835" y="107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27"/>
                <p:cNvSpPr/>
                <p:nvPr/>
              </p:nvSpPr>
              <p:spPr>
                <a:xfrm>
                  <a:off x="3320900" y="1113075"/>
                  <a:ext cx="129200" cy="161325"/>
                </a:xfrm>
                <a:custGeom>
                  <a:avLst/>
                  <a:gdLst/>
                  <a:ahLst/>
                  <a:cxnLst/>
                  <a:rect l="l" t="t" r="r" b="b"/>
                  <a:pathLst>
                    <a:path w="5168" h="6453" fill="none" extrusionOk="0">
                      <a:moveTo>
                        <a:pt x="5167" y="1079"/>
                      </a:moveTo>
                      <a:lnTo>
                        <a:pt x="1582" y="6452"/>
                      </a:lnTo>
                      <a:lnTo>
                        <a:pt x="511" y="6379"/>
                      </a:lnTo>
                      <a:lnTo>
                        <a:pt x="0" y="5375"/>
                      </a:lnTo>
                      <a:lnTo>
                        <a:pt x="3585" y="0"/>
                      </a:ln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27"/>
                <p:cNvSpPr/>
                <p:nvPr/>
              </p:nvSpPr>
              <p:spPr>
                <a:xfrm>
                  <a:off x="3410175" y="1081200"/>
                  <a:ext cx="62825" cy="59625"/>
                </a:xfrm>
                <a:custGeom>
                  <a:avLst/>
                  <a:gdLst/>
                  <a:ahLst/>
                  <a:cxnLst/>
                  <a:rect l="l" t="t" r="r" b="b"/>
                  <a:pathLst>
                    <a:path w="2513" h="2385" fill="none" extrusionOk="0">
                      <a:moveTo>
                        <a:pt x="1584" y="2384"/>
                      </a:moveTo>
                      <a:cubicBezTo>
                        <a:pt x="1584" y="2384"/>
                        <a:pt x="2513" y="1446"/>
                        <a:pt x="1614" y="764"/>
                      </a:cubicBezTo>
                      <a:cubicBezTo>
                        <a:pt x="606" y="1"/>
                        <a:pt x="0" y="1306"/>
                        <a:pt x="0" y="1306"/>
                      </a:cubicBez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27"/>
                <p:cNvSpPr/>
                <p:nvPr/>
              </p:nvSpPr>
              <p:spPr>
                <a:xfrm>
                  <a:off x="3396575" y="1121750"/>
                  <a:ext cx="50875" cy="34700"/>
                </a:xfrm>
                <a:custGeom>
                  <a:avLst/>
                  <a:gdLst/>
                  <a:ahLst/>
                  <a:cxnLst/>
                  <a:rect l="l" t="t" r="r" b="b"/>
                  <a:pathLst>
                    <a:path w="2035" h="1388" fill="none" extrusionOk="0">
                      <a:moveTo>
                        <a:pt x="0" y="0"/>
                      </a:moveTo>
                      <a:lnTo>
                        <a:pt x="2034" y="1387"/>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27"/>
                <p:cNvSpPr/>
                <p:nvPr/>
              </p:nvSpPr>
              <p:spPr>
                <a:xfrm>
                  <a:off x="3404575" y="1110000"/>
                  <a:ext cx="50875" cy="34675"/>
                </a:xfrm>
                <a:custGeom>
                  <a:avLst/>
                  <a:gdLst/>
                  <a:ahLst/>
                  <a:cxnLst/>
                  <a:rect l="l" t="t" r="r" b="b"/>
                  <a:pathLst>
                    <a:path w="2035" h="1387" fill="none" extrusionOk="0">
                      <a:moveTo>
                        <a:pt x="1" y="1"/>
                      </a:moveTo>
                      <a:lnTo>
                        <a:pt x="2035" y="1386"/>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27"/>
                <p:cNvSpPr/>
                <p:nvPr/>
              </p:nvSpPr>
              <p:spPr>
                <a:xfrm>
                  <a:off x="3333675" y="1140000"/>
                  <a:ext cx="88400" cy="132575"/>
                </a:xfrm>
                <a:custGeom>
                  <a:avLst/>
                  <a:gdLst/>
                  <a:ahLst/>
                  <a:cxnLst/>
                  <a:rect l="l" t="t" r="r" b="b"/>
                  <a:pathLst>
                    <a:path w="3536" h="5303" fill="none" extrusionOk="0">
                      <a:moveTo>
                        <a:pt x="0" y="5302"/>
                      </a:moveTo>
                      <a:lnTo>
                        <a:pt x="3536" y="1"/>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91" name="Google Shape;5791;p27"/>
            <p:cNvGrpSpPr/>
            <p:nvPr/>
          </p:nvGrpSpPr>
          <p:grpSpPr>
            <a:xfrm>
              <a:off x="173809" y="690814"/>
              <a:ext cx="399944" cy="415872"/>
              <a:chOff x="1643400" y="934975"/>
              <a:chExt cx="167600" cy="174275"/>
            </a:xfrm>
          </p:grpSpPr>
          <p:sp>
            <p:nvSpPr>
              <p:cNvPr id="5792" name="Google Shape;5792;p27"/>
              <p:cNvSpPr/>
              <p:nvPr/>
            </p:nvSpPr>
            <p:spPr>
              <a:xfrm>
                <a:off x="1663375" y="934975"/>
                <a:ext cx="147625" cy="146100"/>
              </a:xfrm>
              <a:custGeom>
                <a:avLst/>
                <a:gdLst/>
                <a:ahLst/>
                <a:cxnLst/>
                <a:rect l="l" t="t" r="r" b="b"/>
                <a:pathLst>
                  <a:path w="5905" h="5844" fill="none" extrusionOk="0">
                    <a:moveTo>
                      <a:pt x="4045" y="4188"/>
                    </a:moveTo>
                    <a:cubicBezTo>
                      <a:pt x="4922" y="3240"/>
                      <a:pt x="5541" y="3120"/>
                      <a:pt x="5775" y="2578"/>
                    </a:cubicBezTo>
                    <a:cubicBezTo>
                      <a:pt x="5824" y="2465"/>
                      <a:pt x="5905" y="2083"/>
                      <a:pt x="5226" y="1475"/>
                    </a:cubicBezTo>
                    <a:cubicBezTo>
                      <a:pt x="4548" y="868"/>
                      <a:pt x="3871" y="276"/>
                      <a:pt x="3685" y="194"/>
                    </a:cubicBezTo>
                    <a:cubicBezTo>
                      <a:pt x="3498" y="112"/>
                      <a:pt x="3262" y="1"/>
                      <a:pt x="2703" y="699"/>
                    </a:cubicBezTo>
                    <a:cubicBezTo>
                      <a:pt x="2146" y="1395"/>
                      <a:pt x="1429" y="1980"/>
                      <a:pt x="1275" y="2115"/>
                    </a:cubicBezTo>
                    <a:cubicBezTo>
                      <a:pt x="1122" y="2250"/>
                      <a:pt x="89" y="2887"/>
                      <a:pt x="1" y="3137"/>
                    </a:cubicBezTo>
                    <a:lnTo>
                      <a:pt x="2828" y="5842"/>
                    </a:lnTo>
                    <a:cubicBezTo>
                      <a:pt x="2828" y="5843"/>
                      <a:pt x="3515" y="4761"/>
                      <a:pt x="4045" y="4188"/>
                    </a:cubicBezTo>
                    <a:close/>
                  </a:path>
                </a:pathLst>
              </a:custGeom>
              <a:solidFill>
                <a:schemeClr val="lt2"/>
              </a:solid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27"/>
              <p:cNvSpPr/>
              <p:nvPr/>
            </p:nvSpPr>
            <p:spPr>
              <a:xfrm>
                <a:off x="1643400" y="1013375"/>
                <a:ext cx="90700" cy="95875"/>
              </a:xfrm>
              <a:custGeom>
                <a:avLst/>
                <a:gdLst/>
                <a:ahLst/>
                <a:cxnLst/>
                <a:rect l="l" t="t" r="r" b="b"/>
                <a:pathLst>
                  <a:path w="3628" h="3835" fill="none" extrusionOk="0">
                    <a:moveTo>
                      <a:pt x="800" y="1"/>
                    </a:moveTo>
                    <a:lnTo>
                      <a:pt x="3627" y="2706"/>
                    </a:lnTo>
                    <a:cubicBezTo>
                      <a:pt x="3627" y="2706"/>
                      <a:pt x="2899" y="3834"/>
                      <a:pt x="1766" y="2743"/>
                    </a:cubicBezTo>
                    <a:cubicBezTo>
                      <a:pt x="633" y="1651"/>
                      <a:pt x="473" y="1425"/>
                      <a:pt x="344" y="1206"/>
                    </a:cubicBezTo>
                    <a:cubicBezTo>
                      <a:pt x="1" y="625"/>
                      <a:pt x="800" y="1"/>
                      <a:pt x="800" y="1"/>
                    </a:cubicBezTo>
                    <a:close/>
                  </a:path>
                </a:pathLst>
              </a:custGeom>
              <a:solidFill>
                <a:schemeClr val="lt2"/>
              </a:solid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27"/>
              <p:cNvSpPr/>
              <p:nvPr/>
            </p:nvSpPr>
            <p:spPr>
              <a:xfrm>
                <a:off x="1697725" y="950450"/>
                <a:ext cx="71900" cy="114625"/>
              </a:xfrm>
              <a:custGeom>
                <a:avLst/>
                <a:gdLst/>
                <a:ahLst/>
                <a:cxnLst/>
                <a:rect l="l" t="t" r="r" b="b"/>
                <a:pathLst>
                  <a:path w="2876" h="4585" fill="none" extrusionOk="0">
                    <a:moveTo>
                      <a:pt x="2875" y="0"/>
                    </a:moveTo>
                    <a:lnTo>
                      <a:pt x="1" y="2920"/>
                    </a:lnTo>
                    <a:lnTo>
                      <a:pt x="1732" y="4585"/>
                    </a:lnTo>
                  </a:path>
                </a:pathLst>
              </a:custGeom>
              <a:solidFill>
                <a:schemeClr val="lt2"/>
              </a:solid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27"/>
              <p:cNvSpPr/>
              <p:nvPr/>
            </p:nvSpPr>
            <p:spPr>
              <a:xfrm>
                <a:off x="1744925" y="1002125"/>
                <a:ext cx="16025" cy="16000"/>
              </a:xfrm>
              <a:custGeom>
                <a:avLst/>
                <a:gdLst/>
                <a:ahLst/>
                <a:cxnLst/>
                <a:rect l="l" t="t" r="r" b="b"/>
                <a:pathLst>
                  <a:path w="641" h="640" fill="none" extrusionOk="0">
                    <a:moveTo>
                      <a:pt x="640" y="319"/>
                    </a:moveTo>
                    <a:cubicBezTo>
                      <a:pt x="640" y="497"/>
                      <a:pt x="498" y="640"/>
                      <a:pt x="321" y="640"/>
                    </a:cubicBezTo>
                    <a:cubicBezTo>
                      <a:pt x="143" y="640"/>
                      <a:pt x="0" y="497"/>
                      <a:pt x="0" y="319"/>
                    </a:cubicBezTo>
                    <a:cubicBezTo>
                      <a:pt x="0" y="143"/>
                      <a:pt x="143" y="0"/>
                      <a:pt x="321" y="0"/>
                    </a:cubicBezTo>
                    <a:cubicBezTo>
                      <a:pt x="498" y="0"/>
                      <a:pt x="640" y="143"/>
                      <a:pt x="640" y="319"/>
                    </a:cubicBezTo>
                    <a:close/>
                  </a:path>
                </a:pathLst>
              </a:custGeom>
              <a:solidFill>
                <a:schemeClr val="lt2"/>
              </a:solid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27"/>
              <p:cNvSpPr/>
              <p:nvPr/>
            </p:nvSpPr>
            <p:spPr>
              <a:xfrm>
                <a:off x="1697725" y="949475"/>
                <a:ext cx="78775" cy="81050"/>
              </a:xfrm>
              <a:custGeom>
                <a:avLst/>
                <a:gdLst/>
                <a:ahLst/>
                <a:cxnLst/>
                <a:rect l="l" t="t" r="r" b="b"/>
                <a:pathLst>
                  <a:path w="3151" h="3242" extrusionOk="0">
                    <a:moveTo>
                      <a:pt x="2806" y="0"/>
                    </a:moveTo>
                    <a:lnTo>
                      <a:pt x="1" y="2959"/>
                    </a:lnTo>
                    <a:lnTo>
                      <a:pt x="377" y="3242"/>
                    </a:lnTo>
                    <a:cubicBezTo>
                      <a:pt x="377" y="3242"/>
                      <a:pt x="3150" y="321"/>
                      <a:pt x="3128" y="304"/>
                    </a:cubicBezTo>
                    <a:cubicBezTo>
                      <a:pt x="2914" y="149"/>
                      <a:pt x="2806" y="0"/>
                      <a:pt x="28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27"/>
              <p:cNvSpPr/>
              <p:nvPr/>
            </p:nvSpPr>
            <p:spPr>
              <a:xfrm>
                <a:off x="1671325" y="1047450"/>
                <a:ext cx="45750" cy="34850"/>
              </a:xfrm>
              <a:custGeom>
                <a:avLst/>
                <a:gdLst/>
                <a:ahLst/>
                <a:cxnLst/>
                <a:rect l="l" t="t" r="r" b="b"/>
                <a:pathLst>
                  <a:path w="1830" h="1394" extrusionOk="0">
                    <a:moveTo>
                      <a:pt x="253" y="1"/>
                    </a:moveTo>
                    <a:cubicBezTo>
                      <a:pt x="239" y="1"/>
                      <a:pt x="228" y="4"/>
                      <a:pt x="221" y="11"/>
                    </a:cubicBezTo>
                    <a:cubicBezTo>
                      <a:pt x="1" y="229"/>
                      <a:pt x="1235" y="1393"/>
                      <a:pt x="1554" y="1393"/>
                    </a:cubicBezTo>
                    <a:cubicBezTo>
                      <a:pt x="1578" y="1393"/>
                      <a:pt x="1597" y="1387"/>
                      <a:pt x="1609" y="1372"/>
                    </a:cubicBezTo>
                    <a:cubicBezTo>
                      <a:pt x="1830" y="1123"/>
                      <a:pt x="507"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8" name="Google Shape;5798;p27"/>
            <p:cNvGrpSpPr/>
            <p:nvPr/>
          </p:nvGrpSpPr>
          <p:grpSpPr>
            <a:xfrm>
              <a:off x="8322211" y="128992"/>
              <a:ext cx="1100323" cy="989658"/>
              <a:chOff x="2394925" y="800575"/>
              <a:chExt cx="461100" cy="414725"/>
            </a:xfrm>
          </p:grpSpPr>
          <p:sp>
            <p:nvSpPr>
              <p:cNvPr id="5799" name="Google Shape;5799;p27"/>
              <p:cNvSpPr/>
              <p:nvPr/>
            </p:nvSpPr>
            <p:spPr>
              <a:xfrm>
                <a:off x="2411250" y="807350"/>
                <a:ext cx="437875" cy="367250"/>
              </a:xfrm>
              <a:custGeom>
                <a:avLst/>
                <a:gdLst/>
                <a:ahLst/>
                <a:cxnLst/>
                <a:rect l="l" t="t" r="r" b="b"/>
                <a:pathLst>
                  <a:path w="17515" h="14690" fill="none" extrusionOk="0">
                    <a:moveTo>
                      <a:pt x="5067" y="10455"/>
                    </a:moveTo>
                    <a:lnTo>
                      <a:pt x="561" y="6866"/>
                    </a:lnTo>
                    <a:cubicBezTo>
                      <a:pt x="561" y="6866"/>
                      <a:pt x="1" y="6600"/>
                      <a:pt x="761" y="5881"/>
                    </a:cubicBezTo>
                    <a:cubicBezTo>
                      <a:pt x="1519" y="5160"/>
                      <a:pt x="6866" y="36"/>
                      <a:pt x="6866" y="36"/>
                    </a:cubicBezTo>
                    <a:cubicBezTo>
                      <a:pt x="6866" y="36"/>
                      <a:pt x="7793" y="0"/>
                      <a:pt x="10165" y="1792"/>
                    </a:cubicBezTo>
                    <a:cubicBezTo>
                      <a:pt x="11802" y="3028"/>
                      <a:pt x="11938" y="3966"/>
                      <a:pt x="11938" y="3966"/>
                    </a:cubicBezTo>
                    <a:cubicBezTo>
                      <a:pt x="11938" y="3966"/>
                      <a:pt x="13243" y="4151"/>
                      <a:pt x="14821" y="5380"/>
                    </a:cubicBezTo>
                    <a:cubicBezTo>
                      <a:pt x="16398" y="6608"/>
                      <a:pt x="17515" y="7929"/>
                      <a:pt x="17477" y="8140"/>
                    </a:cubicBezTo>
                    <a:cubicBezTo>
                      <a:pt x="17439" y="8352"/>
                      <a:pt x="10973" y="14690"/>
                      <a:pt x="10973" y="14690"/>
                    </a:cubicBez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27"/>
              <p:cNvSpPr/>
              <p:nvPr/>
            </p:nvSpPr>
            <p:spPr>
              <a:xfrm>
                <a:off x="2534425" y="1010800"/>
                <a:ext cx="313800" cy="184400"/>
              </a:xfrm>
              <a:custGeom>
                <a:avLst/>
                <a:gdLst/>
                <a:ahLst/>
                <a:cxnLst/>
                <a:rect l="l" t="t" r="r" b="b"/>
                <a:pathLst>
                  <a:path w="12552" h="7376" fill="none" extrusionOk="0">
                    <a:moveTo>
                      <a:pt x="12551" y="0"/>
                    </a:moveTo>
                    <a:cubicBezTo>
                      <a:pt x="12513" y="211"/>
                      <a:pt x="6074" y="6523"/>
                      <a:pt x="6074" y="6523"/>
                    </a:cubicBezTo>
                    <a:lnTo>
                      <a:pt x="143" y="2317"/>
                    </a:lnTo>
                    <a:cubicBezTo>
                      <a:pt x="143" y="2317"/>
                      <a:pt x="0" y="2924"/>
                      <a:pt x="95" y="3116"/>
                    </a:cubicBezTo>
                    <a:cubicBezTo>
                      <a:pt x="191" y="3306"/>
                      <a:pt x="5905" y="7376"/>
                      <a:pt x="5905" y="7376"/>
                    </a:cubicBezTo>
                    <a:lnTo>
                      <a:pt x="12455" y="1075"/>
                    </a:ln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27"/>
              <p:cNvSpPr/>
              <p:nvPr/>
            </p:nvSpPr>
            <p:spPr>
              <a:xfrm>
                <a:off x="2394925" y="800575"/>
                <a:ext cx="461100" cy="414725"/>
              </a:xfrm>
              <a:custGeom>
                <a:avLst/>
                <a:gdLst/>
                <a:ahLst/>
                <a:cxnLst/>
                <a:rect l="l" t="t" r="r" b="b"/>
                <a:pathLst>
                  <a:path w="18444" h="16589" fill="none" extrusionOk="0">
                    <a:moveTo>
                      <a:pt x="5675" y="11525"/>
                    </a:moveTo>
                    <a:cubicBezTo>
                      <a:pt x="5771" y="11715"/>
                      <a:pt x="11485" y="15785"/>
                      <a:pt x="11485" y="15785"/>
                    </a:cubicBezTo>
                    <a:lnTo>
                      <a:pt x="18035" y="9484"/>
                    </a:lnTo>
                    <a:cubicBezTo>
                      <a:pt x="18035" y="9484"/>
                      <a:pt x="18444" y="9804"/>
                      <a:pt x="17977" y="10351"/>
                    </a:cubicBezTo>
                    <a:cubicBezTo>
                      <a:pt x="17510" y="10898"/>
                      <a:pt x="11559" y="16589"/>
                      <a:pt x="11559" y="16589"/>
                    </a:cubicBezTo>
                    <a:lnTo>
                      <a:pt x="5484" y="12099"/>
                    </a:lnTo>
                    <a:cubicBezTo>
                      <a:pt x="5484" y="12099"/>
                      <a:pt x="4994" y="11906"/>
                      <a:pt x="5036" y="11512"/>
                    </a:cubicBezTo>
                    <a:cubicBezTo>
                      <a:pt x="5079" y="11116"/>
                      <a:pt x="4941" y="10927"/>
                      <a:pt x="4941" y="10927"/>
                    </a:cubicBezTo>
                    <a:cubicBezTo>
                      <a:pt x="4941" y="10927"/>
                      <a:pt x="900" y="7841"/>
                      <a:pt x="566" y="7494"/>
                    </a:cubicBezTo>
                    <a:cubicBezTo>
                      <a:pt x="231" y="7149"/>
                      <a:pt x="0" y="6851"/>
                      <a:pt x="574" y="6168"/>
                    </a:cubicBezTo>
                    <a:cubicBezTo>
                      <a:pt x="1149" y="5484"/>
                      <a:pt x="6456" y="403"/>
                      <a:pt x="6456" y="403"/>
                    </a:cubicBezTo>
                    <a:cubicBezTo>
                      <a:pt x="6456" y="403"/>
                      <a:pt x="6875" y="0"/>
                      <a:pt x="7389" y="409"/>
                    </a:cubicBez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27"/>
              <p:cNvSpPr/>
              <p:nvPr/>
            </p:nvSpPr>
            <p:spPr>
              <a:xfrm>
                <a:off x="2537925" y="913850"/>
                <a:ext cx="161000" cy="154900"/>
              </a:xfrm>
              <a:custGeom>
                <a:avLst/>
                <a:gdLst/>
                <a:ahLst/>
                <a:cxnLst/>
                <a:rect l="l" t="t" r="r" b="b"/>
                <a:pathLst>
                  <a:path w="6440" h="6196" fill="none" extrusionOk="0">
                    <a:moveTo>
                      <a:pt x="0" y="6195"/>
                    </a:moveTo>
                    <a:lnTo>
                      <a:pt x="6440" y="0"/>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27"/>
              <p:cNvSpPr/>
              <p:nvPr/>
            </p:nvSpPr>
            <p:spPr>
              <a:xfrm>
                <a:off x="2597775" y="900075"/>
                <a:ext cx="139825" cy="137600"/>
              </a:xfrm>
              <a:custGeom>
                <a:avLst/>
                <a:gdLst/>
                <a:ahLst/>
                <a:cxnLst/>
                <a:rect l="l" t="t" r="r" b="b"/>
                <a:pathLst>
                  <a:path w="5593" h="5504" extrusionOk="0">
                    <a:moveTo>
                      <a:pt x="4939" y="0"/>
                    </a:moveTo>
                    <a:cubicBezTo>
                      <a:pt x="4784" y="0"/>
                      <a:pt x="4651" y="89"/>
                      <a:pt x="4599" y="120"/>
                    </a:cubicBezTo>
                    <a:cubicBezTo>
                      <a:pt x="4506" y="175"/>
                      <a:pt x="4754" y="425"/>
                      <a:pt x="4754" y="425"/>
                    </a:cubicBezTo>
                    <a:cubicBezTo>
                      <a:pt x="4754" y="425"/>
                      <a:pt x="605" y="4453"/>
                      <a:pt x="303" y="4808"/>
                    </a:cubicBezTo>
                    <a:cubicBezTo>
                      <a:pt x="0" y="5162"/>
                      <a:pt x="111" y="5349"/>
                      <a:pt x="505" y="5503"/>
                    </a:cubicBezTo>
                    <a:cubicBezTo>
                      <a:pt x="505" y="5503"/>
                      <a:pt x="4628" y="1532"/>
                      <a:pt x="4850" y="1205"/>
                    </a:cubicBezTo>
                    <a:cubicBezTo>
                      <a:pt x="5072" y="878"/>
                      <a:pt x="5593" y="626"/>
                      <a:pt x="5315" y="227"/>
                    </a:cubicBezTo>
                    <a:cubicBezTo>
                      <a:pt x="5194" y="53"/>
                      <a:pt x="5060" y="0"/>
                      <a:pt x="49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27"/>
              <p:cNvSpPr/>
              <p:nvPr/>
            </p:nvSpPr>
            <p:spPr>
              <a:xfrm>
                <a:off x="2587475" y="833825"/>
                <a:ext cx="96500" cy="70250"/>
              </a:xfrm>
              <a:custGeom>
                <a:avLst/>
                <a:gdLst/>
                <a:ahLst/>
                <a:cxnLst/>
                <a:rect l="l" t="t" r="r" b="b"/>
                <a:pathLst>
                  <a:path w="3860" h="2810" fill="none" extrusionOk="0">
                    <a:moveTo>
                      <a:pt x="1" y="0"/>
                    </a:moveTo>
                    <a:lnTo>
                      <a:pt x="3860"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27"/>
              <p:cNvSpPr/>
              <p:nvPr/>
            </p:nvSpPr>
            <p:spPr>
              <a:xfrm>
                <a:off x="2570250" y="850175"/>
                <a:ext cx="96475" cy="70250"/>
              </a:xfrm>
              <a:custGeom>
                <a:avLst/>
                <a:gdLst/>
                <a:ahLst/>
                <a:cxnLst/>
                <a:rect l="l" t="t" r="r" b="b"/>
                <a:pathLst>
                  <a:path w="3859" h="2810" fill="none" extrusionOk="0">
                    <a:moveTo>
                      <a:pt x="1" y="1"/>
                    </a:moveTo>
                    <a:lnTo>
                      <a:pt x="3858" y="2810"/>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27"/>
              <p:cNvSpPr/>
              <p:nvPr/>
            </p:nvSpPr>
            <p:spPr>
              <a:xfrm>
                <a:off x="2551800" y="866175"/>
                <a:ext cx="96500" cy="70225"/>
              </a:xfrm>
              <a:custGeom>
                <a:avLst/>
                <a:gdLst/>
                <a:ahLst/>
                <a:cxnLst/>
                <a:rect l="l" t="t" r="r" b="b"/>
                <a:pathLst>
                  <a:path w="3860" h="2809" fill="none" extrusionOk="0">
                    <a:moveTo>
                      <a:pt x="1" y="1"/>
                    </a:moveTo>
                    <a:lnTo>
                      <a:pt x="3859"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27"/>
              <p:cNvSpPr/>
              <p:nvPr/>
            </p:nvSpPr>
            <p:spPr>
              <a:xfrm>
                <a:off x="2535925" y="881950"/>
                <a:ext cx="96450" cy="70225"/>
              </a:xfrm>
              <a:custGeom>
                <a:avLst/>
                <a:gdLst/>
                <a:ahLst/>
                <a:cxnLst/>
                <a:rect l="l" t="t" r="r" b="b"/>
                <a:pathLst>
                  <a:path w="3858" h="2809" fill="none" extrusionOk="0">
                    <a:moveTo>
                      <a:pt x="1" y="1"/>
                    </a:moveTo>
                    <a:lnTo>
                      <a:pt x="3857"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27"/>
              <p:cNvSpPr/>
              <p:nvPr/>
            </p:nvSpPr>
            <p:spPr>
              <a:xfrm>
                <a:off x="2520350" y="901700"/>
                <a:ext cx="96425" cy="70225"/>
              </a:xfrm>
              <a:custGeom>
                <a:avLst/>
                <a:gdLst/>
                <a:ahLst/>
                <a:cxnLst/>
                <a:rect l="l" t="t" r="r" b="b"/>
                <a:pathLst>
                  <a:path w="3857" h="2809" fill="none" extrusionOk="0">
                    <a:moveTo>
                      <a:pt x="1" y="1"/>
                    </a:moveTo>
                    <a:lnTo>
                      <a:pt x="3857"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27"/>
              <p:cNvSpPr/>
              <p:nvPr/>
            </p:nvSpPr>
            <p:spPr>
              <a:xfrm>
                <a:off x="2504000" y="916125"/>
                <a:ext cx="96475" cy="70250"/>
              </a:xfrm>
              <a:custGeom>
                <a:avLst/>
                <a:gdLst/>
                <a:ahLst/>
                <a:cxnLst/>
                <a:rect l="l" t="t" r="r" b="b"/>
                <a:pathLst>
                  <a:path w="3859" h="2810" fill="none" extrusionOk="0">
                    <a:moveTo>
                      <a:pt x="1" y="0"/>
                    </a:moveTo>
                    <a:lnTo>
                      <a:pt x="3858"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27"/>
              <p:cNvSpPr/>
              <p:nvPr/>
            </p:nvSpPr>
            <p:spPr>
              <a:xfrm>
                <a:off x="2486025" y="931125"/>
                <a:ext cx="96500" cy="70225"/>
              </a:xfrm>
              <a:custGeom>
                <a:avLst/>
                <a:gdLst/>
                <a:ahLst/>
                <a:cxnLst/>
                <a:rect l="l" t="t" r="r" b="b"/>
                <a:pathLst>
                  <a:path w="3860" h="2809" fill="none" extrusionOk="0">
                    <a:moveTo>
                      <a:pt x="1" y="1"/>
                    </a:moveTo>
                    <a:lnTo>
                      <a:pt x="3859"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27"/>
              <p:cNvSpPr/>
              <p:nvPr/>
            </p:nvSpPr>
            <p:spPr>
              <a:xfrm>
                <a:off x="2469600" y="945425"/>
                <a:ext cx="96475" cy="70275"/>
              </a:xfrm>
              <a:custGeom>
                <a:avLst/>
                <a:gdLst/>
                <a:ahLst/>
                <a:cxnLst/>
                <a:rect l="l" t="t" r="r" b="b"/>
                <a:pathLst>
                  <a:path w="3859" h="2811" fill="none" extrusionOk="0">
                    <a:moveTo>
                      <a:pt x="0" y="1"/>
                    </a:moveTo>
                    <a:lnTo>
                      <a:pt x="3859" y="2811"/>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27"/>
              <p:cNvSpPr/>
              <p:nvPr/>
            </p:nvSpPr>
            <p:spPr>
              <a:xfrm>
                <a:off x="2452900" y="965375"/>
                <a:ext cx="96475" cy="70250"/>
              </a:xfrm>
              <a:custGeom>
                <a:avLst/>
                <a:gdLst/>
                <a:ahLst/>
                <a:cxnLst/>
                <a:rect l="l" t="t" r="r" b="b"/>
                <a:pathLst>
                  <a:path w="3859" h="2810" fill="none" extrusionOk="0">
                    <a:moveTo>
                      <a:pt x="1" y="0"/>
                    </a:moveTo>
                    <a:lnTo>
                      <a:pt x="3858"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27"/>
              <p:cNvSpPr/>
              <p:nvPr/>
            </p:nvSpPr>
            <p:spPr>
              <a:xfrm>
                <a:off x="2726075" y="937000"/>
                <a:ext cx="96450" cy="70250"/>
              </a:xfrm>
              <a:custGeom>
                <a:avLst/>
                <a:gdLst/>
                <a:ahLst/>
                <a:cxnLst/>
                <a:rect l="l" t="t" r="r" b="b"/>
                <a:pathLst>
                  <a:path w="3858" h="2810" fill="none" extrusionOk="0">
                    <a:moveTo>
                      <a:pt x="0" y="1"/>
                    </a:moveTo>
                    <a:lnTo>
                      <a:pt x="3858" y="2810"/>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27"/>
              <p:cNvSpPr/>
              <p:nvPr/>
            </p:nvSpPr>
            <p:spPr>
              <a:xfrm>
                <a:off x="2708850" y="953375"/>
                <a:ext cx="96425" cy="70250"/>
              </a:xfrm>
              <a:custGeom>
                <a:avLst/>
                <a:gdLst/>
                <a:ahLst/>
                <a:cxnLst/>
                <a:rect l="l" t="t" r="r" b="b"/>
                <a:pathLst>
                  <a:path w="3857" h="2810" fill="none" extrusionOk="0">
                    <a:moveTo>
                      <a:pt x="0" y="1"/>
                    </a:moveTo>
                    <a:lnTo>
                      <a:pt x="3857" y="2810"/>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27"/>
              <p:cNvSpPr/>
              <p:nvPr/>
            </p:nvSpPr>
            <p:spPr>
              <a:xfrm>
                <a:off x="2690400" y="969375"/>
                <a:ext cx="96450" cy="70225"/>
              </a:xfrm>
              <a:custGeom>
                <a:avLst/>
                <a:gdLst/>
                <a:ahLst/>
                <a:cxnLst/>
                <a:rect l="l" t="t" r="r" b="b"/>
                <a:pathLst>
                  <a:path w="3858" h="2809" fill="none" extrusionOk="0">
                    <a:moveTo>
                      <a:pt x="0" y="0"/>
                    </a:moveTo>
                    <a:lnTo>
                      <a:pt x="3858"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27"/>
              <p:cNvSpPr/>
              <p:nvPr/>
            </p:nvSpPr>
            <p:spPr>
              <a:xfrm>
                <a:off x="2674450" y="985150"/>
                <a:ext cx="96475" cy="70275"/>
              </a:xfrm>
              <a:custGeom>
                <a:avLst/>
                <a:gdLst/>
                <a:ahLst/>
                <a:cxnLst/>
                <a:rect l="l" t="t" r="r" b="b"/>
                <a:pathLst>
                  <a:path w="3859" h="2811" fill="none" extrusionOk="0">
                    <a:moveTo>
                      <a:pt x="1" y="0"/>
                    </a:moveTo>
                    <a:lnTo>
                      <a:pt x="3858" y="2811"/>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27"/>
              <p:cNvSpPr/>
              <p:nvPr/>
            </p:nvSpPr>
            <p:spPr>
              <a:xfrm>
                <a:off x="2658900" y="1004925"/>
                <a:ext cx="96475" cy="70250"/>
              </a:xfrm>
              <a:custGeom>
                <a:avLst/>
                <a:gdLst/>
                <a:ahLst/>
                <a:cxnLst/>
                <a:rect l="l" t="t" r="r" b="b"/>
                <a:pathLst>
                  <a:path w="3859" h="2810" fill="none" extrusionOk="0">
                    <a:moveTo>
                      <a:pt x="1" y="1"/>
                    </a:moveTo>
                    <a:lnTo>
                      <a:pt x="3858"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27"/>
              <p:cNvSpPr/>
              <p:nvPr/>
            </p:nvSpPr>
            <p:spPr>
              <a:xfrm>
                <a:off x="2642600" y="1019300"/>
                <a:ext cx="96425" cy="70250"/>
              </a:xfrm>
              <a:custGeom>
                <a:avLst/>
                <a:gdLst/>
                <a:ahLst/>
                <a:cxnLst/>
                <a:rect l="l" t="t" r="r" b="b"/>
                <a:pathLst>
                  <a:path w="3857" h="2810" fill="none" extrusionOk="0">
                    <a:moveTo>
                      <a:pt x="0" y="1"/>
                    </a:moveTo>
                    <a:lnTo>
                      <a:pt x="3857" y="2810"/>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27"/>
              <p:cNvSpPr/>
              <p:nvPr/>
            </p:nvSpPr>
            <p:spPr>
              <a:xfrm>
                <a:off x="2624625" y="1034325"/>
                <a:ext cx="96425" cy="70225"/>
              </a:xfrm>
              <a:custGeom>
                <a:avLst/>
                <a:gdLst/>
                <a:ahLst/>
                <a:cxnLst/>
                <a:rect l="l" t="t" r="r" b="b"/>
                <a:pathLst>
                  <a:path w="3857" h="2809" fill="none" extrusionOk="0">
                    <a:moveTo>
                      <a:pt x="0" y="1"/>
                    </a:moveTo>
                    <a:lnTo>
                      <a:pt x="3856"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27"/>
              <p:cNvSpPr/>
              <p:nvPr/>
            </p:nvSpPr>
            <p:spPr>
              <a:xfrm>
                <a:off x="2608150" y="1048650"/>
                <a:ext cx="96500" cy="70250"/>
              </a:xfrm>
              <a:custGeom>
                <a:avLst/>
                <a:gdLst/>
                <a:ahLst/>
                <a:cxnLst/>
                <a:rect l="l" t="t" r="r" b="b"/>
                <a:pathLst>
                  <a:path w="3860" h="2810" fill="none" extrusionOk="0">
                    <a:moveTo>
                      <a:pt x="0" y="1"/>
                    </a:moveTo>
                    <a:lnTo>
                      <a:pt x="3859"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27"/>
              <p:cNvSpPr/>
              <p:nvPr/>
            </p:nvSpPr>
            <p:spPr>
              <a:xfrm>
                <a:off x="2591500" y="1068600"/>
                <a:ext cx="96425" cy="70200"/>
              </a:xfrm>
              <a:custGeom>
                <a:avLst/>
                <a:gdLst/>
                <a:ahLst/>
                <a:cxnLst/>
                <a:rect l="l" t="t" r="r" b="b"/>
                <a:pathLst>
                  <a:path w="3857" h="2808" fill="none" extrusionOk="0">
                    <a:moveTo>
                      <a:pt x="0" y="0"/>
                    </a:moveTo>
                    <a:lnTo>
                      <a:pt x="3856"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2" name="Google Shape;5822;p27"/>
            <p:cNvSpPr/>
            <p:nvPr/>
          </p:nvSpPr>
          <p:spPr>
            <a:xfrm>
              <a:off x="373312" y="273322"/>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3" name="Google Shape;5823;p27"/>
            <p:cNvGrpSpPr/>
            <p:nvPr/>
          </p:nvGrpSpPr>
          <p:grpSpPr>
            <a:xfrm>
              <a:off x="8576395" y="3338904"/>
              <a:ext cx="627000" cy="705691"/>
              <a:chOff x="1001020" y="2100654"/>
              <a:chExt cx="627000" cy="705691"/>
            </a:xfrm>
          </p:grpSpPr>
          <p:sp>
            <p:nvSpPr>
              <p:cNvPr id="5824" name="Google Shape;5824;p27"/>
              <p:cNvSpPr/>
              <p:nvPr/>
            </p:nvSpPr>
            <p:spPr>
              <a:xfrm>
                <a:off x="1001020" y="2100654"/>
                <a:ext cx="627000" cy="705689"/>
              </a:xfrm>
              <a:custGeom>
                <a:avLst/>
                <a:gdLst/>
                <a:ahLst/>
                <a:cxnLst/>
                <a:rect l="l" t="t" r="r" b="b"/>
                <a:pathLst>
                  <a:path w="10510" h="11829" extrusionOk="0">
                    <a:moveTo>
                      <a:pt x="8799" y="1"/>
                    </a:moveTo>
                    <a:cubicBezTo>
                      <a:pt x="8569" y="1"/>
                      <a:pt x="8365" y="71"/>
                      <a:pt x="8225" y="215"/>
                    </a:cubicBezTo>
                    <a:lnTo>
                      <a:pt x="2049" y="6846"/>
                    </a:lnTo>
                    <a:lnTo>
                      <a:pt x="0" y="10231"/>
                    </a:lnTo>
                    <a:lnTo>
                      <a:pt x="325" y="10460"/>
                    </a:lnTo>
                    <a:cubicBezTo>
                      <a:pt x="325" y="10460"/>
                      <a:pt x="1969" y="7391"/>
                      <a:pt x="2349" y="7058"/>
                    </a:cubicBezTo>
                    <a:cubicBezTo>
                      <a:pt x="2436" y="6982"/>
                      <a:pt x="2536" y="6951"/>
                      <a:pt x="2644" y="6951"/>
                    </a:cubicBezTo>
                    <a:cubicBezTo>
                      <a:pt x="3007" y="6951"/>
                      <a:pt x="3450" y="7309"/>
                      <a:pt x="3717" y="7531"/>
                    </a:cubicBezTo>
                    <a:cubicBezTo>
                      <a:pt x="4237" y="7962"/>
                      <a:pt x="4127" y="8514"/>
                      <a:pt x="4127" y="8514"/>
                    </a:cubicBezTo>
                    <a:cubicBezTo>
                      <a:pt x="3450" y="9370"/>
                      <a:pt x="2120" y="11621"/>
                      <a:pt x="2120" y="11621"/>
                    </a:cubicBezTo>
                    <a:lnTo>
                      <a:pt x="2382" y="11828"/>
                    </a:lnTo>
                    <a:lnTo>
                      <a:pt x="4797" y="8271"/>
                    </a:lnTo>
                    <a:lnTo>
                      <a:pt x="10509" y="1627"/>
                    </a:lnTo>
                    <a:cubicBezTo>
                      <a:pt x="10407" y="1211"/>
                      <a:pt x="10099" y="634"/>
                      <a:pt x="9774" y="375"/>
                    </a:cubicBezTo>
                    <a:cubicBezTo>
                      <a:pt x="9462" y="127"/>
                      <a:pt x="9107" y="1"/>
                      <a:pt x="8799" y="1"/>
                    </a:cubicBezTo>
                    <a:close/>
                  </a:path>
                </a:pathLst>
              </a:custGeom>
              <a:solidFill>
                <a:srgbClr val="E06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27"/>
              <p:cNvSpPr/>
              <p:nvPr/>
            </p:nvSpPr>
            <p:spPr>
              <a:xfrm>
                <a:off x="1143066" y="2197599"/>
                <a:ext cx="484896" cy="608745"/>
              </a:xfrm>
              <a:custGeom>
                <a:avLst/>
                <a:gdLst/>
                <a:ahLst/>
                <a:cxnLst/>
                <a:rect l="l" t="t" r="r" b="b"/>
                <a:pathLst>
                  <a:path w="8128" h="10204" extrusionOk="0">
                    <a:moveTo>
                      <a:pt x="8127" y="1"/>
                    </a:moveTo>
                    <a:lnTo>
                      <a:pt x="2415" y="6645"/>
                    </a:lnTo>
                    <a:lnTo>
                      <a:pt x="1" y="10203"/>
                    </a:lnTo>
                    <a:lnTo>
                      <a:pt x="4495" y="5180"/>
                    </a:lnTo>
                    <a:lnTo>
                      <a:pt x="8127"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27"/>
              <p:cNvSpPr/>
              <p:nvPr/>
            </p:nvSpPr>
            <p:spPr>
              <a:xfrm>
                <a:off x="1259221" y="2131438"/>
                <a:ext cx="251576" cy="272933"/>
              </a:xfrm>
              <a:custGeom>
                <a:avLst/>
                <a:gdLst/>
                <a:ahLst/>
                <a:cxnLst/>
                <a:rect l="l" t="t" r="r" b="b"/>
                <a:pathLst>
                  <a:path w="4217" h="4575" fill="none" extrusionOk="0">
                    <a:moveTo>
                      <a:pt x="1" y="4575"/>
                    </a:moveTo>
                    <a:lnTo>
                      <a:pt x="4217" y="1"/>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27"/>
              <p:cNvSpPr/>
              <p:nvPr/>
            </p:nvSpPr>
            <p:spPr>
              <a:xfrm>
                <a:off x="1027448" y="2515342"/>
                <a:ext cx="226520" cy="268160"/>
              </a:xfrm>
              <a:custGeom>
                <a:avLst/>
                <a:gdLst/>
                <a:ahLst/>
                <a:cxnLst/>
                <a:rect l="l" t="t" r="r" b="b"/>
                <a:pathLst>
                  <a:path w="3797" h="4495" extrusionOk="0">
                    <a:moveTo>
                      <a:pt x="2201" y="1"/>
                    </a:moveTo>
                    <a:cubicBezTo>
                      <a:pt x="2094" y="1"/>
                      <a:pt x="1994" y="32"/>
                      <a:pt x="1907" y="107"/>
                    </a:cubicBezTo>
                    <a:cubicBezTo>
                      <a:pt x="1595" y="380"/>
                      <a:pt x="431" y="2498"/>
                      <a:pt x="24" y="3248"/>
                    </a:cubicBezTo>
                    <a:cubicBezTo>
                      <a:pt x="0" y="3292"/>
                      <a:pt x="1574" y="4494"/>
                      <a:pt x="1770" y="4494"/>
                    </a:cubicBezTo>
                    <a:cubicBezTo>
                      <a:pt x="1778" y="4494"/>
                      <a:pt x="1784" y="4492"/>
                      <a:pt x="1787" y="4487"/>
                    </a:cubicBezTo>
                    <a:cubicBezTo>
                      <a:pt x="2119" y="3933"/>
                      <a:pt x="3125" y="2271"/>
                      <a:pt x="3685" y="1563"/>
                    </a:cubicBezTo>
                    <a:cubicBezTo>
                      <a:pt x="3685" y="1563"/>
                      <a:pt x="3796" y="1011"/>
                      <a:pt x="3275" y="580"/>
                    </a:cubicBezTo>
                    <a:cubicBezTo>
                      <a:pt x="3008" y="359"/>
                      <a:pt x="2564" y="1"/>
                      <a:pt x="2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27"/>
              <p:cNvSpPr/>
              <p:nvPr/>
            </p:nvSpPr>
            <p:spPr>
              <a:xfrm>
                <a:off x="1028821" y="2515342"/>
                <a:ext cx="224968" cy="193827"/>
              </a:xfrm>
              <a:custGeom>
                <a:avLst/>
                <a:gdLst/>
                <a:ahLst/>
                <a:cxnLst/>
                <a:rect l="l" t="t" r="r" b="b"/>
                <a:pathLst>
                  <a:path w="3771" h="3249" extrusionOk="0">
                    <a:moveTo>
                      <a:pt x="2177" y="1"/>
                    </a:moveTo>
                    <a:cubicBezTo>
                      <a:pt x="2070" y="1"/>
                      <a:pt x="1969" y="32"/>
                      <a:pt x="1883" y="107"/>
                    </a:cubicBezTo>
                    <a:cubicBezTo>
                      <a:pt x="1570" y="380"/>
                      <a:pt x="406" y="2498"/>
                      <a:pt x="0" y="3248"/>
                    </a:cubicBezTo>
                    <a:lnTo>
                      <a:pt x="1705" y="869"/>
                    </a:lnTo>
                    <a:cubicBezTo>
                      <a:pt x="1888" y="613"/>
                      <a:pt x="2178" y="475"/>
                      <a:pt x="2469" y="475"/>
                    </a:cubicBezTo>
                    <a:cubicBezTo>
                      <a:pt x="2671" y="475"/>
                      <a:pt x="2874" y="541"/>
                      <a:pt x="3044" y="679"/>
                    </a:cubicBezTo>
                    <a:cubicBezTo>
                      <a:pt x="3049" y="681"/>
                      <a:pt x="3051" y="684"/>
                      <a:pt x="3056" y="688"/>
                    </a:cubicBezTo>
                    <a:cubicBezTo>
                      <a:pt x="3509" y="1064"/>
                      <a:pt x="3637" y="1483"/>
                      <a:pt x="3661" y="1563"/>
                    </a:cubicBezTo>
                    <a:cubicBezTo>
                      <a:pt x="3661" y="1563"/>
                      <a:pt x="3771" y="1011"/>
                      <a:pt x="3251" y="580"/>
                    </a:cubicBezTo>
                    <a:cubicBezTo>
                      <a:pt x="2984" y="359"/>
                      <a:pt x="2540" y="1"/>
                      <a:pt x="2177"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27"/>
              <p:cNvSpPr/>
              <p:nvPr/>
            </p:nvSpPr>
            <p:spPr>
              <a:xfrm>
                <a:off x="1061633" y="2572017"/>
                <a:ext cx="92887" cy="139658"/>
              </a:xfrm>
              <a:custGeom>
                <a:avLst/>
                <a:gdLst/>
                <a:ahLst/>
                <a:cxnLst/>
                <a:rect l="l" t="t" r="r" b="b"/>
                <a:pathLst>
                  <a:path w="1557" h="2341" extrusionOk="0">
                    <a:moveTo>
                      <a:pt x="1556" y="0"/>
                    </a:moveTo>
                    <a:lnTo>
                      <a:pt x="0" y="2341"/>
                    </a:lnTo>
                    <a:cubicBezTo>
                      <a:pt x="0" y="2341"/>
                      <a:pt x="967" y="1395"/>
                      <a:pt x="1255" y="891"/>
                    </a:cubicBezTo>
                    <a:cubicBezTo>
                      <a:pt x="1541" y="388"/>
                      <a:pt x="1556" y="0"/>
                      <a:pt x="1556"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27"/>
              <p:cNvSpPr/>
              <p:nvPr/>
            </p:nvSpPr>
            <p:spPr>
              <a:xfrm>
                <a:off x="1137757" y="2558117"/>
                <a:ext cx="92946" cy="139718"/>
              </a:xfrm>
              <a:custGeom>
                <a:avLst/>
                <a:gdLst/>
                <a:ahLst/>
                <a:cxnLst/>
                <a:rect l="l" t="t" r="r" b="b"/>
                <a:pathLst>
                  <a:path w="1558" h="2342" extrusionOk="0">
                    <a:moveTo>
                      <a:pt x="1557" y="1"/>
                    </a:moveTo>
                    <a:lnTo>
                      <a:pt x="0" y="2342"/>
                    </a:lnTo>
                    <a:cubicBezTo>
                      <a:pt x="0" y="2342"/>
                      <a:pt x="967" y="1395"/>
                      <a:pt x="1254" y="892"/>
                    </a:cubicBezTo>
                    <a:cubicBezTo>
                      <a:pt x="1541" y="388"/>
                      <a:pt x="1557" y="1"/>
                      <a:pt x="1557"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27"/>
              <p:cNvSpPr/>
              <p:nvPr/>
            </p:nvSpPr>
            <p:spPr>
              <a:xfrm>
                <a:off x="1185065" y="2493864"/>
                <a:ext cx="103685" cy="81850"/>
              </a:xfrm>
              <a:custGeom>
                <a:avLst/>
                <a:gdLst/>
                <a:ahLst/>
                <a:cxnLst/>
                <a:rect l="l" t="t" r="r" b="b"/>
                <a:pathLst>
                  <a:path w="1738" h="1372" fill="none" extrusionOk="0">
                    <a:moveTo>
                      <a:pt x="1737" y="1372"/>
                    </a:moveTo>
                    <a:cubicBezTo>
                      <a:pt x="1737" y="1372"/>
                      <a:pt x="1600" y="371"/>
                      <a:pt x="1" y="0"/>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2" name="Google Shape;5832;p27"/>
            <p:cNvGrpSpPr/>
            <p:nvPr/>
          </p:nvGrpSpPr>
          <p:grpSpPr>
            <a:xfrm>
              <a:off x="-73605" y="3295965"/>
              <a:ext cx="626993" cy="639171"/>
              <a:chOff x="2544875" y="2981050"/>
              <a:chExt cx="225675" cy="230050"/>
            </a:xfrm>
          </p:grpSpPr>
          <p:sp>
            <p:nvSpPr>
              <p:cNvPr id="5833" name="Google Shape;5833;p27"/>
              <p:cNvSpPr/>
              <p:nvPr/>
            </p:nvSpPr>
            <p:spPr>
              <a:xfrm>
                <a:off x="2544875" y="2981050"/>
                <a:ext cx="225675" cy="230050"/>
              </a:xfrm>
              <a:custGeom>
                <a:avLst/>
                <a:gdLst/>
                <a:ahLst/>
                <a:cxnLst/>
                <a:rect l="l" t="t" r="r" b="b"/>
                <a:pathLst>
                  <a:path w="9027" h="9202" extrusionOk="0">
                    <a:moveTo>
                      <a:pt x="7674" y="1"/>
                    </a:moveTo>
                    <a:cubicBezTo>
                      <a:pt x="7513" y="1"/>
                      <a:pt x="7368" y="47"/>
                      <a:pt x="7261" y="143"/>
                    </a:cubicBezTo>
                    <a:lnTo>
                      <a:pt x="1861" y="5145"/>
                    </a:lnTo>
                    <a:lnTo>
                      <a:pt x="0" y="7763"/>
                    </a:lnTo>
                    <a:lnTo>
                      <a:pt x="250" y="7970"/>
                    </a:lnTo>
                    <a:cubicBezTo>
                      <a:pt x="250" y="7970"/>
                      <a:pt x="1767" y="5581"/>
                      <a:pt x="2093" y="5335"/>
                    </a:cubicBezTo>
                    <a:cubicBezTo>
                      <a:pt x="2159" y="5286"/>
                      <a:pt x="2231" y="5265"/>
                      <a:pt x="2306" y="5265"/>
                    </a:cubicBezTo>
                    <a:cubicBezTo>
                      <a:pt x="2607" y="5265"/>
                      <a:pt x="2962" y="5599"/>
                      <a:pt x="3172" y="5801"/>
                    </a:cubicBezTo>
                    <a:cubicBezTo>
                      <a:pt x="3569" y="6181"/>
                      <a:pt x="3445" y="6621"/>
                      <a:pt x="3445" y="6621"/>
                    </a:cubicBezTo>
                    <a:cubicBezTo>
                      <a:pt x="2846" y="7275"/>
                      <a:pt x="1634" y="9019"/>
                      <a:pt x="1634" y="9019"/>
                    </a:cubicBezTo>
                    <a:lnTo>
                      <a:pt x="1834" y="9202"/>
                    </a:lnTo>
                    <a:lnTo>
                      <a:pt x="4003" y="6465"/>
                    </a:lnTo>
                    <a:lnTo>
                      <a:pt x="9026" y="1422"/>
                    </a:lnTo>
                    <a:cubicBezTo>
                      <a:pt x="8966" y="1078"/>
                      <a:pt x="8754" y="592"/>
                      <a:pt x="8504" y="363"/>
                    </a:cubicBezTo>
                    <a:cubicBezTo>
                      <a:pt x="8247" y="126"/>
                      <a:pt x="7938" y="1"/>
                      <a:pt x="76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27"/>
              <p:cNvSpPr/>
              <p:nvPr/>
            </p:nvSpPr>
            <p:spPr>
              <a:xfrm>
                <a:off x="2590700" y="3016675"/>
                <a:ext cx="179850" cy="194425"/>
              </a:xfrm>
              <a:custGeom>
                <a:avLst/>
                <a:gdLst/>
                <a:ahLst/>
                <a:cxnLst/>
                <a:rect l="l" t="t" r="r" b="b"/>
                <a:pathLst>
                  <a:path w="7194" h="7777" extrusionOk="0">
                    <a:moveTo>
                      <a:pt x="7193" y="1"/>
                    </a:moveTo>
                    <a:lnTo>
                      <a:pt x="2170" y="5040"/>
                    </a:lnTo>
                    <a:lnTo>
                      <a:pt x="1" y="7777"/>
                    </a:lnTo>
                    <a:lnTo>
                      <a:pt x="3940" y="3977"/>
                    </a:lnTo>
                    <a:lnTo>
                      <a:pt x="71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27"/>
              <p:cNvSpPr/>
              <p:nvPr/>
            </p:nvSpPr>
            <p:spPr>
              <a:xfrm>
                <a:off x="2640200" y="2991300"/>
                <a:ext cx="92225" cy="86300"/>
              </a:xfrm>
              <a:custGeom>
                <a:avLst/>
                <a:gdLst/>
                <a:ahLst/>
                <a:cxnLst/>
                <a:rect l="l" t="t" r="r" b="b"/>
                <a:pathLst>
                  <a:path w="3689" h="3452" fill="none" extrusionOk="0">
                    <a:moveTo>
                      <a:pt x="0" y="3451"/>
                    </a:moveTo>
                    <a:lnTo>
                      <a:pt x="3689" y="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27"/>
              <p:cNvSpPr/>
              <p:nvPr/>
            </p:nvSpPr>
            <p:spPr>
              <a:xfrm>
                <a:off x="2553825" y="3112675"/>
                <a:ext cx="80275" cy="90450"/>
              </a:xfrm>
              <a:custGeom>
                <a:avLst/>
                <a:gdLst/>
                <a:ahLst/>
                <a:cxnLst/>
                <a:rect l="l" t="t" r="r" b="b"/>
                <a:pathLst>
                  <a:path w="3211" h="3618" extrusionOk="0">
                    <a:moveTo>
                      <a:pt x="1948" y="0"/>
                    </a:moveTo>
                    <a:cubicBezTo>
                      <a:pt x="1873" y="0"/>
                      <a:pt x="1801" y="21"/>
                      <a:pt x="1735" y="70"/>
                    </a:cubicBezTo>
                    <a:cubicBezTo>
                      <a:pt x="1468" y="272"/>
                      <a:pt x="397" y="1919"/>
                      <a:pt x="23" y="2503"/>
                    </a:cubicBezTo>
                    <a:cubicBezTo>
                      <a:pt x="0" y="2538"/>
                      <a:pt x="1217" y="3617"/>
                      <a:pt x="1364" y="3617"/>
                    </a:cubicBezTo>
                    <a:cubicBezTo>
                      <a:pt x="1369" y="3617"/>
                      <a:pt x="1374" y="3616"/>
                      <a:pt x="1376" y="3612"/>
                    </a:cubicBezTo>
                    <a:cubicBezTo>
                      <a:pt x="1677" y="3182"/>
                      <a:pt x="2592" y="1898"/>
                      <a:pt x="3087" y="1356"/>
                    </a:cubicBezTo>
                    <a:cubicBezTo>
                      <a:pt x="3087" y="1356"/>
                      <a:pt x="3211" y="916"/>
                      <a:pt x="2814" y="536"/>
                    </a:cubicBezTo>
                    <a:cubicBezTo>
                      <a:pt x="2604" y="334"/>
                      <a:pt x="2249" y="0"/>
                      <a:pt x="19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27"/>
              <p:cNvSpPr/>
              <p:nvPr/>
            </p:nvSpPr>
            <p:spPr>
              <a:xfrm>
                <a:off x="2554400" y="3112675"/>
                <a:ext cx="79700" cy="62600"/>
              </a:xfrm>
              <a:custGeom>
                <a:avLst/>
                <a:gdLst/>
                <a:ahLst/>
                <a:cxnLst/>
                <a:rect l="l" t="t" r="r" b="b"/>
                <a:pathLst>
                  <a:path w="3188" h="2504" extrusionOk="0">
                    <a:moveTo>
                      <a:pt x="1925" y="0"/>
                    </a:moveTo>
                    <a:cubicBezTo>
                      <a:pt x="1850" y="0"/>
                      <a:pt x="1778" y="21"/>
                      <a:pt x="1712" y="70"/>
                    </a:cubicBezTo>
                    <a:cubicBezTo>
                      <a:pt x="1445" y="272"/>
                      <a:pt x="374" y="1919"/>
                      <a:pt x="0" y="2503"/>
                    </a:cubicBezTo>
                    <a:lnTo>
                      <a:pt x="1523" y="679"/>
                    </a:lnTo>
                    <a:cubicBezTo>
                      <a:pt x="1674" y="497"/>
                      <a:pt x="1892" y="403"/>
                      <a:pt x="2111" y="403"/>
                    </a:cubicBezTo>
                    <a:cubicBezTo>
                      <a:pt x="2293" y="403"/>
                      <a:pt x="2476" y="469"/>
                      <a:pt x="2620" y="604"/>
                    </a:cubicBezTo>
                    <a:lnTo>
                      <a:pt x="2629" y="613"/>
                    </a:lnTo>
                    <a:cubicBezTo>
                      <a:pt x="2972" y="942"/>
                      <a:pt x="3050" y="1289"/>
                      <a:pt x="3064" y="1356"/>
                    </a:cubicBezTo>
                    <a:cubicBezTo>
                      <a:pt x="3064" y="1356"/>
                      <a:pt x="3188" y="916"/>
                      <a:pt x="2791" y="536"/>
                    </a:cubicBezTo>
                    <a:cubicBezTo>
                      <a:pt x="2581" y="334"/>
                      <a:pt x="2226" y="0"/>
                      <a:pt x="1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27"/>
              <p:cNvSpPr/>
              <p:nvPr/>
            </p:nvSpPr>
            <p:spPr>
              <a:xfrm>
                <a:off x="2565425" y="3131825"/>
                <a:ext cx="35075" cy="45075"/>
              </a:xfrm>
              <a:custGeom>
                <a:avLst/>
                <a:gdLst/>
                <a:ahLst/>
                <a:cxnLst/>
                <a:rect l="l" t="t" r="r" b="b"/>
                <a:pathLst>
                  <a:path w="1403" h="1803" extrusionOk="0">
                    <a:moveTo>
                      <a:pt x="1403" y="1"/>
                    </a:moveTo>
                    <a:lnTo>
                      <a:pt x="1" y="1803"/>
                    </a:lnTo>
                    <a:cubicBezTo>
                      <a:pt x="1" y="1803"/>
                      <a:pt x="842" y="1094"/>
                      <a:pt x="1105" y="704"/>
                    </a:cubicBezTo>
                    <a:cubicBezTo>
                      <a:pt x="1366" y="314"/>
                      <a:pt x="1403" y="1"/>
                      <a:pt x="1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27"/>
              <p:cNvSpPr/>
              <p:nvPr/>
            </p:nvSpPr>
            <p:spPr>
              <a:xfrm>
                <a:off x="2591625" y="3129050"/>
                <a:ext cx="35075" cy="45125"/>
              </a:xfrm>
              <a:custGeom>
                <a:avLst/>
                <a:gdLst/>
                <a:ahLst/>
                <a:cxnLst/>
                <a:rect l="l" t="t" r="r" b="b"/>
                <a:pathLst>
                  <a:path w="1403" h="1805" extrusionOk="0">
                    <a:moveTo>
                      <a:pt x="1402" y="1"/>
                    </a:moveTo>
                    <a:lnTo>
                      <a:pt x="0" y="1804"/>
                    </a:lnTo>
                    <a:cubicBezTo>
                      <a:pt x="0" y="1804"/>
                      <a:pt x="841" y="1094"/>
                      <a:pt x="1104" y="705"/>
                    </a:cubicBezTo>
                    <a:cubicBezTo>
                      <a:pt x="1365" y="315"/>
                      <a:pt x="140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27"/>
              <p:cNvSpPr/>
              <p:nvPr/>
            </p:nvSpPr>
            <p:spPr>
              <a:xfrm>
                <a:off x="2612775" y="3106050"/>
                <a:ext cx="33150" cy="30450"/>
              </a:xfrm>
              <a:custGeom>
                <a:avLst/>
                <a:gdLst/>
                <a:ahLst/>
                <a:cxnLst/>
                <a:rect l="l" t="t" r="r" b="b"/>
                <a:pathLst>
                  <a:path w="1326" h="1218" fill="none" extrusionOk="0">
                    <a:moveTo>
                      <a:pt x="1326" y="1217"/>
                    </a:moveTo>
                    <a:cubicBezTo>
                      <a:pt x="1326" y="1217"/>
                      <a:pt x="1274" y="398"/>
                      <a:pt x="1" y="1"/>
                    </a:cubicBez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1" name="Google Shape;5841;p27"/>
            <p:cNvGrpSpPr/>
            <p:nvPr/>
          </p:nvGrpSpPr>
          <p:grpSpPr>
            <a:xfrm rot="10800000">
              <a:off x="4063793" y="4782082"/>
              <a:ext cx="213514" cy="264342"/>
              <a:chOff x="3253150" y="1790000"/>
              <a:chExt cx="89475" cy="110775"/>
            </a:xfrm>
          </p:grpSpPr>
          <p:sp>
            <p:nvSpPr>
              <p:cNvPr id="5842" name="Google Shape;5842;p27"/>
              <p:cNvSpPr/>
              <p:nvPr/>
            </p:nvSpPr>
            <p:spPr>
              <a:xfrm>
                <a:off x="3253150" y="1790000"/>
                <a:ext cx="56275" cy="67900"/>
              </a:xfrm>
              <a:custGeom>
                <a:avLst/>
                <a:gdLst/>
                <a:ahLst/>
                <a:cxnLst/>
                <a:rect l="l" t="t" r="r" b="b"/>
                <a:pathLst>
                  <a:path w="2251" h="2716" extrusionOk="0">
                    <a:moveTo>
                      <a:pt x="1" y="1"/>
                    </a:moveTo>
                    <a:lnTo>
                      <a:pt x="714" y="1709"/>
                    </a:lnTo>
                    <a:lnTo>
                      <a:pt x="1133" y="2715"/>
                    </a:lnTo>
                    <a:lnTo>
                      <a:pt x="2251" y="2041"/>
                    </a:lnTo>
                    <a:lnTo>
                      <a:pt x="1606" y="1457"/>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27"/>
              <p:cNvSpPr/>
              <p:nvPr/>
            </p:nvSpPr>
            <p:spPr>
              <a:xfrm>
                <a:off x="3270975" y="1826425"/>
                <a:ext cx="38450" cy="31475"/>
              </a:xfrm>
              <a:custGeom>
                <a:avLst/>
                <a:gdLst/>
                <a:ahLst/>
                <a:cxnLst/>
                <a:rect l="l" t="t" r="r" b="b"/>
                <a:pathLst>
                  <a:path w="1538" h="1259" extrusionOk="0">
                    <a:moveTo>
                      <a:pt x="893" y="0"/>
                    </a:moveTo>
                    <a:lnTo>
                      <a:pt x="1" y="252"/>
                    </a:lnTo>
                    <a:lnTo>
                      <a:pt x="420" y="1258"/>
                    </a:lnTo>
                    <a:lnTo>
                      <a:pt x="1538" y="584"/>
                    </a:lnTo>
                    <a:lnTo>
                      <a:pt x="89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27"/>
              <p:cNvSpPr/>
              <p:nvPr/>
            </p:nvSpPr>
            <p:spPr>
              <a:xfrm>
                <a:off x="3253700" y="1822875"/>
                <a:ext cx="88925" cy="53500"/>
              </a:xfrm>
              <a:custGeom>
                <a:avLst/>
                <a:gdLst/>
                <a:ahLst/>
                <a:cxnLst/>
                <a:rect l="l" t="t" r="r" b="b"/>
                <a:pathLst>
                  <a:path w="3557" h="2140" extrusionOk="0">
                    <a:moveTo>
                      <a:pt x="2819" y="0"/>
                    </a:moveTo>
                    <a:cubicBezTo>
                      <a:pt x="2453" y="0"/>
                      <a:pt x="1814" y="192"/>
                      <a:pt x="1250" y="517"/>
                    </a:cubicBezTo>
                    <a:cubicBezTo>
                      <a:pt x="0" y="1237"/>
                      <a:pt x="131" y="1799"/>
                      <a:pt x="131" y="1803"/>
                    </a:cubicBezTo>
                    <a:cubicBezTo>
                      <a:pt x="105" y="2007"/>
                      <a:pt x="263" y="2140"/>
                      <a:pt x="565" y="2140"/>
                    </a:cubicBezTo>
                    <a:cubicBezTo>
                      <a:pt x="887" y="2140"/>
                      <a:pt x="1373" y="1989"/>
                      <a:pt x="1975" y="1615"/>
                    </a:cubicBezTo>
                    <a:cubicBezTo>
                      <a:pt x="3169" y="871"/>
                      <a:pt x="3556" y="132"/>
                      <a:pt x="2958" y="12"/>
                    </a:cubicBezTo>
                    <a:cubicBezTo>
                      <a:pt x="2918" y="4"/>
                      <a:pt x="2871" y="0"/>
                      <a:pt x="28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27"/>
              <p:cNvSpPr/>
              <p:nvPr/>
            </p:nvSpPr>
            <p:spPr>
              <a:xfrm>
                <a:off x="3253700" y="1835825"/>
                <a:ext cx="49450" cy="40575"/>
              </a:xfrm>
              <a:custGeom>
                <a:avLst/>
                <a:gdLst/>
                <a:ahLst/>
                <a:cxnLst/>
                <a:rect l="l" t="t" r="r" b="b"/>
                <a:pathLst>
                  <a:path w="1978" h="1623" extrusionOk="0">
                    <a:moveTo>
                      <a:pt x="1251" y="0"/>
                    </a:moveTo>
                    <a:lnTo>
                      <a:pt x="1251" y="0"/>
                    </a:lnTo>
                    <a:cubicBezTo>
                      <a:pt x="0" y="719"/>
                      <a:pt x="133" y="1281"/>
                      <a:pt x="133" y="1286"/>
                    </a:cubicBezTo>
                    <a:cubicBezTo>
                      <a:pt x="106" y="1490"/>
                      <a:pt x="264" y="1622"/>
                      <a:pt x="566" y="1622"/>
                    </a:cubicBezTo>
                    <a:cubicBezTo>
                      <a:pt x="888" y="1622"/>
                      <a:pt x="1374" y="1472"/>
                      <a:pt x="1976" y="1098"/>
                    </a:cubicBezTo>
                    <a:cubicBezTo>
                      <a:pt x="1977" y="1098"/>
                      <a:pt x="1977" y="1098"/>
                      <a:pt x="1977" y="1098"/>
                    </a:cubicBezTo>
                    <a:lnTo>
                      <a:pt x="1977" y="1098"/>
                    </a:lnTo>
                    <a:cubicBezTo>
                      <a:pt x="1969" y="1098"/>
                      <a:pt x="1573" y="1193"/>
                      <a:pt x="1234" y="1193"/>
                    </a:cubicBezTo>
                    <a:cubicBezTo>
                      <a:pt x="986" y="1193"/>
                      <a:pt x="769" y="1142"/>
                      <a:pt x="756" y="965"/>
                    </a:cubicBezTo>
                    <a:cubicBezTo>
                      <a:pt x="714" y="409"/>
                      <a:pt x="1251" y="0"/>
                      <a:pt x="12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27"/>
              <p:cNvSpPr/>
              <p:nvPr/>
            </p:nvSpPr>
            <p:spPr>
              <a:xfrm>
                <a:off x="3281450" y="1840775"/>
                <a:ext cx="58950" cy="60000"/>
              </a:xfrm>
              <a:custGeom>
                <a:avLst/>
                <a:gdLst/>
                <a:ahLst/>
                <a:cxnLst/>
                <a:rect l="l" t="t" r="r" b="b"/>
                <a:pathLst>
                  <a:path w="2358" h="2400" extrusionOk="0">
                    <a:moveTo>
                      <a:pt x="976" y="1"/>
                    </a:moveTo>
                    <a:cubicBezTo>
                      <a:pt x="842" y="1"/>
                      <a:pt x="645" y="25"/>
                      <a:pt x="444" y="145"/>
                    </a:cubicBezTo>
                    <a:cubicBezTo>
                      <a:pt x="140" y="326"/>
                      <a:pt x="30" y="607"/>
                      <a:pt x="1" y="684"/>
                    </a:cubicBezTo>
                    <a:lnTo>
                      <a:pt x="551" y="1890"/>
                    </a:lnTo>
                    <a:cubicBezTo>
                      <a:pt x="698" y="2213"/>
                      <a:pt x="1016" y="2399"/>
                      <a:pt x="1344" y="2399"/>
                    </a:cubicBezTo>
                    <a:cubicBezTo>
                      <a:pt x="1494" y="2399"/>
                      <a:pt x="1647" y="2360"/>
                      <a:pt x="1786" y="2278"/>
                    </a:cubicBezTo>
                    <a:cubicBezTo>
                      <a:pt x="2265" y="1995"/>
                      <a:pt x="2358" y="1345"/>
                      <a:pt x="1981" y="938"/>
                    </a:cubicBezTo>
                    <a:lnTo>
                      <a:pt x="1119" y="10"/>
                    </a:lnTo>
                    <a:cubicBezTo>
                      <a:pt x="1092" y="7"/>
                      <a:pt x="1041" y="1"/>
                      <a:pt x="9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27"/>
              <p:cNvSpPr/>
              <p:nvPr/>
            </p:nvSpPr>
            <p:spPr>
              <a:xfrm>
                <a:off x="3281450" y="1840200"/>
                <a:ext cx="27975" cy="17700"/>
              </a:xfrm>
              <a:custGeom>
                <a:avLst/>
                <a:gdLst/>
                <a:ahLst/>
                <a:cxnLst/>
                <a:rect l="l" t="t" r="r" b="b"/>
                <a:pathLst>
                  <a:path w="1119" h="708" extrusionOk="0">
                    <a:moveTo>
                      <a:pt x="887" y="0"/>
                    </a:moveTo>
                    <a:cubicBezTo>
                      <a:pt x="845" y="0"/>
                      <a:pt x="803" y="3"/>
                      <a:pt x="762" y="8"/>
                    </a:cubicBezTo>
                    <a:cubicBezTo>
                      <a:pt x="398" y="57"/>
                      <a:pt x="71" y="346"/>
                      <a:pt x="1" y="707"/>
                    </a:cubicBezTo>
                    <a:cubicBezTo>
                      <a:pt x="113" y="503"/>
                      <a:pt x="264" y="329"/>
                      <a:pt x="463" y="209"/>
                    </a:cubicBezTo>
                    <a:cubicBezTo>
                      <a:pt x="662" y="89"/>
                      <a:pt x="885" y="37"/>
                      <a:pt x="1119" y="33"/>
                    </a:cubicBezTo>
                    <a:cubicBezTo>
                      <a:pt x="1044" y="10"/>
                      <a:pt x="966" y="0"/>
                      <a:pt x="8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8" name="Google Shape;5848;p27"/>
            <p:cNvGrpSpPr/>
            <p:nvPr/>
          </p:nvGrpSpPr>
          <p:grpSpPr>
            <a:xfrm>
              <a:off x="-107562" y="1927520"/>
              <a:ext cx="666195" cy="589597"/>
              <a:chOff x="654525" y="966720"/>
              <a:chExt cx="666195" cy="589597"/>
            </a:xfrm>
          </p:grpSpPr>
          <p:sp>
            <p:nvSpPr>
              <p:cNvPr id="5849" name="Google Shape;5849;p27"/>
              <p:cNvSpPr/>
              <p:nvPr/>
            </p:nvSpPr>
            <p:spPr>
              <a:xfrm>
                <a:off x="654525" y="966720"/>
                <a:ext cx="666195" cy="589595"/>
              </a:xfrm>
              <a:custGeom>
                <a:avLst/>
                <a:gdLst/>
                <a:ahLst/>
                <a:cxnLst/>
                <a:rect l="l" t="t" r="r" b="b"/>
                <a:pathLst>
                  <a:path w="11167" h="9883" extrusionOk="0">
                    <a:moveTo>
                      <a:pt x="6895" y="1"/>
                    </a:moveTo>
                    <a:lnTo>
                      <a:pt x="0" y="1635"/>
                    </a:lnTo>
                    <a:cubicBezTo>
                      <a:pt x="0" y="1635"/>
                      <a:pt x="2276" y="7690"/>
                      <a:pt x="4515" y="9883"/>
                    </a:cubicBezTo>
                    <a:cubicBezTo>
                      <a:pt x="6919" y="9296"/>
                      <a:pt x="8764" y="8808"/>
                      <a:pt x="11166" y="8221"/>
                    </a:cubicBezTo>
                    <a:cubicBezTo>
                      <a:pt x="10398" y="7134"/>
                      <a:pt x="9588" y="5851"/>
                      <a:pt x="8812" y="4372"/>
                    </a:cubicBezTo>
                    <a:cubicBezTo>
                      <a:pt x="7987" y="2797"/>
                      <a:pt x="7366" y="1317"/>
                      <a:pt x="6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27"/>
              <p:cNvSpPr/>
              <p:nvPr/>
            </p:nvSpPr>
            <p:spPr>
              <a:xfrm>
                <a:off x="654525" y="1064262"/>
                <a:ext cx="269413" cy="492055"/>
              </a:xfrm>
              <a:custGeom>
                <a:avLst/>
                <a:gdLst/>
                <a:ahLst/>
                <a:cxnLst/>
                <a:rect l="l" t="t" r="r" b="b"/>
                <a:pathLst>
                  <a:path w="4516" h="8248" extrusionOk="0">
                    <a:moveTo>
                      <a:pt x="0" y="0"/>
                    </a:moveTo>
                    <a:lnTo>
                      <a:pt x="0" y="0"/>
                    </a:lnTo>
                    <a:cubicBezTo>
                      <a:pt x="0" y="1"/>
                      <a:pt x="1347" y="4226"/>
                      <a:pt x="2467" y="5882"/>
                    </a:cubicBezTo>
                    <a:cubicBezTo>
                      <a:pt x="4061" y="8231"/>
                      <a:pt x="4502" y="8248"/>
                      <a:pt x="4515" y="8248"/>
                    </a:cubicBezTo>
                    <a:cubicBezTo>
                      <a:pt x="4515" y="8248"/>
                      <a:pt x="4515" y="8248"/>
                      <a:pt x="4515" y="8248"/>
                    </a:cubicBezTo>
                    <a:cubicBezTo>
                      <a:pt x="2277" y="6055"/>
                      <a:pt x="1" y="1"/>
                      <a:pt x="0"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27"/>
              <p:cNvSpPr/>
              <p:nvPr/>
            </p:nvSpPr>
            <p:spPr>
              <a:xfrm>
                <a:off x="765907" y="1067305"/>
                <a:ext cx="278601" cy="71589"/>
              </a:xfrm>
              <a:custGeom>
                <a:avLst/>
                <a:gdLst/>
                <a:ahLst/>
                <a:cxnLst/>
                <a:rect l="l" t="t" r="r" b="b"/>
                <a:pathLst>
                  <a:path w="4670" h="1200" fill="none" extrusionOk="0">
                    <a:moveTo>
                      <a:pt x="1" y="1200"/>
                    </a:moveTo>
                    <a:lnTo>
                      <a:pt x="4670" y="1"/>
                    </a:lnTo>
                  </a:path>
                </a:pathLst>
              </a:custGeom>
              <a:noFill/>
              <a:ln w="4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27"/>
              <p:cNvSpPr/>
              <p:nvPr/>
            </p:nvSpPr>
            <p:spPr>
              <a:xfrm>
                <a:off x="919586" y="1385524"/>
                <a:ext cx="278601" cy="71589"/>
              </a:xfrm>
              <a:custGeom>
                <a:avLst/>
                <a:gdLst/>
                <a:ahLst/>
                <a:cxnLst/>
                <a:rect l="l" t="t" r="r" b="b"/>
                <a:pathLst>
                  <a:path w="4670" h="1200" fill="none" extrusionOk="0">
                    <a:moveTo>
                      <a:pt x="0" y="1200"/>
                    </a:moveTo>
                    <a:lnTo>
                      <a:pt x="4669" y="1"/>
                    </a:lnTo>
                  </a:path>
                </a:pathLst>
              </a:custGeom>
              <a:noFill/>
              <a:ln w="4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27"/>
              <p:cNvSpPr/>
              <p:nvPr/>
            </p:nvSpPr>
            <p:spPr>
              <a:xfrm>
                <a:off x="794841" y="1123265"/>
                <a:ext cx="278660" cy="71589"/>
              </a:xfrm>
              <a:custGeom>
                <a:avLst/>
                <a:gdLst/>
                <a:ahLst/>
                <a:cxnLst/>
                <a:rect l="l" t="t" r="r" b="b"/>
                <a:pathLst>
                  <a:path w="4671" h="1200" fill="none" extrusionOk="0">
                    <a:moveTo>
                      <a:pt x="0" y="1199"/>
                    </a:moveTo>
                    <a:lnTo>
                      <a:pt x="4670" y="0"/>
                    </a:lnTo>
                  </a:path>
                </a:pathLst>
              </a:custGeom>
              <a:noFill/>
              <a:ln w="4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27"/>
              <p:cNvSpPr/>
              <p:nvPr/>
            </p:nvSpPr>
            <p:spPr>
              <a:xfrm>
                <a:off x="824551" y="1182327"/>
                <a:ext cx="278660" cy="71589"/>
              </a:xfrm>
              <a:custGeom>
                <a:avLst/>
                <a:gdLst/>
                <a:ahLst/>
                <a:cxnLst/>
                <a:rect l="l" t="t" r="r" b="b"/>
                <a:pathLst>
                  <a:path w="4671" h="1200" fill="none" extrusionOk="0">
                    <a:moveTo>
                      <a:pt x="1" y="1200"/>
                    </a:moveTo>
                    <a:lnTo>
                      <a:pt x="4671" y="1"/>
                    </a:lnTo>
                  </a:path>
                </a:pathLst>
              </a:custGeom>
              <a:noFill/>
              <a:ln w="4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27"/>
              <p:cNvSpPr/>
              <p:nvPr/>
            </p:nvSpPr>
            <p:spPr>
              <a:xfrm>
                <a:off x="887729" y="1312741"/>
                <a:ext cx="278601" cy="71589"/>
              </a:xfrm>
              <a:custGeom>
                <a:avLst/>
                <a:gdLst/>
                <a:ahLst/>
                <a:cxnLst/>
                <a:rect l="l" t="t" r="r" b="b"/>
                <a:pathLst>
                  <a:path w="4670" h="1200" fill="none" extrusionOk="0">
                    <a:moveTo>
                      <a:pt x="0" y="1199"/>
                    </a:moveTo>
                    <a:lnTo>
                      <a:pt x="4669" y="1"/>
                    </a:lnTo>
                  </a:path>
                </a:pathLst>
              </a:custGeom>
              <a:noFill/>
              <a:ln w="4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27"/>
              <p:cNvSpPr/>
              <p:nvPr/>
            </p:nvSpPr>
            <p:spPr>
              <a:xfrm>
                <a:off x="851755" y="1240315"/>
                <a:ext cx="278660" cy="71589"/>
              </a:xfrm>
              <a:custGeom>
                <a:avLst/>
                <a:gdLst/>
                <a:ahLst/>
                <a:cxnLst/>
                <a:rect l="l" t="t" r="r" b="b"/>
                <a:pathLst>
                  <a:path w="4671" h="1200" fill="none" extrusionOk="0">
                    <a:moveTo>
                      <a:pt x="0" y="1199"/>
                    </a:moveTo>
                    <a:lnTo>
                      <a:pt x="4670" y="1"/>
                    </a:lnTo>
                  </a:path>
                </a:pathLst>
              </a:custGeom>
              <a:noFill/>
              <a:ln w="4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7" name="Google Shape;5857;p27"/>
            <p:cNvGrpSpPr/>
            <p:nvPr/>
          </p:nvGrpSpPr>
          <p:grpSpPr>
            <a:xfrm rot="7039969">
              <a:off x="1708289" y="4713540"/>
              <a:ext cx="598788" cy="307060"/>
              <a:chOff x="3191550" y="1386275"/>
              <a:chExt cx="250925" cy="128675"/>
            </a:xfrm>
          </p:grpSpPr>
          <p:sp>
            <p:nvSpPr>
              <p:cNvPr id="5858" name="Google Shape;5858;p27"/>
              <p:cNvSpPr/>
              <p:nvPr/>
            </p:nvSpPr>
            <p:spPr>
              <a:xfrm>
                <a:off x="3238075" y="1386275"/>
                <a:ext cx="204400" cy="128675"/>
              </a:xfrm>
              <a:custGeom>
                <a:avLst/>
                <a:gdLst/>
                <a:ahLst/>
                <a:cxnLst/>
                <a:rect l="l" t="t" r="r" b="b"/>
                <a:pathLst>
                  <a:path w="8176" h="5147" extrusionOk="0">
                    <a:moveTo>
                      <a:pt x="820" y="0"/>
                    </a:moveTo>
                    <a:lnTo>
                      <a:pt x="1" y="742"/>
                    </a:lnTo>
                    <a:lnTo>
                      <a:pt x="68" y="1824"/>
                    </a:lnTo>
                    <a:lnTo>
                      <a:pt x="7282" y="5146"/>
                    </a:lnTo>
                    <a:lnTo>
                      <a:pt x="7365" y="3817"/>
                    </a:lnTo>
                    <a:lnTo>
                      <a:pt x="8175" y="2865"/>
                    </a:lnTo>
                    <a:lnTo>
                      <a:pt x="82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27"/>
              <p:cNvSpPr/>
              <p:nvPr/>
            </p:nvSpPr>
            <p:spPr>
              <a:xfrm>
                <a:off x="3420100" y="1457875"/>
                <a:ext cx="22375" cy="57075"/>
              </a:xfrm>
              <a:custGeom>
                <a:avLst/>
                <a:gdLst/>
                <a:ahLst/>
                <a:cxnLst/>
                <a:rect l="l" t="t" r="r" b="b"/>
                <a:pathLst>
                  <a:path w="895" h="2283" extrusionOk="0">
                    <a:moveTo>
                      <a:pt x="894" y="1"/>
                    </a:moveTo>
                    <a:lnTo>
                      <a:pt x="84" y="953"/>
                    </a:lnTo>
                    <a:lnTo>
                      <a:pt x="1" y="2282"/>
                    </a:lnTo>
                    <a:lnTo>
                      <a:pt x="740" y="1258"/>
                    </a:lnTo>
                    <a:lnTo>
                      <a:pt x="89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27"/>
              <p:cNvSpPr/>
              <p:nvPr/>
            </p:nvSpPr>
            <p:spPr>
              <a:xfrm>
                <a:off x="3191550" y="1386275"/>
                <a:ext cx="67025" cy="45600"/>
              </a:xfrm>
              <a:custGeom>
                <a:avLst/>
                <a:gdLst/>
                <a:ahLst/>
                <a:cxnLst/>
                <a:rect l="l" t="t" r="r" b="b"/>
                <a:pathLst>
                  <a:path w="2681" h="1824" extrusionOk="0">
                    <a:moveTo>
                      <a:pt x="2681" y="0"/>
                    </a:moveTo>
                    <a:lnTo>
                      <a:pt x="783" y="62"/>
                    </a:lnTo>
                    <a:lnTo>
                      <a:pt x="0" y="87"/>
                    </a:lnTo>
                    <a:lnTo>
                      <a:pt x="593" y="622"/>
                    </a:lnTo>
                    <a:lnTo>
                      <a:pt x="1929" y="1824"/>
                    </a:lnTo>
                    <a:lnTo>
                      <a:pt x="1929" y="1824"/>
                    </a:lnTo>
                    <a:lnTo>
                      <a:pt x="1862" y="742"/>
                    </a:lnTo>
                    <a:lnTo>
                      <a:pt x="26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27"/>
              <p:cNvSpPr/>
              <p:nvPr/>
            </p:nvSpPr>
            <p:spPr>
              <a:xfrm>
                <a:off x="3191550" y="1387825"/>
                <a:ext cx="19575" cy="14025"/>
              </a:xfrm>
              <a:custGeom>
                <a:avLst/>
                <a:gdLst/>
                <a:ahLst/>
                <a:cxnLst/>
                <a:rect l="l" t="t" r="r" b="b"/>
                <a:pathLst>
                  <a:path w="783" h="561" extrusionOk="0">
                    <a:moveTo>
                      <a:pt x="783" y="0"/>
                    </a:moveTo>
                    <a:lnTo>
                      <a:pt x="0" y="25"/>
                    </a:lnTo>
                    <a:lnTo>
                      <a:pt x="593" y="560"/>
                    </a:lnTo>
                    <a:lnTo>
                      <a:pt x="78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27"/>
              <p:cNvSpPr/>
              <p:nvPr/>
            </p:nvSpPr>
            <p:spPr>
              <a:xfrm>
                <a:off x="3238075" y="1404825"/>
                <a:ext cx="181150" cy="77550"/>
              </a:xfrm>
              <a:custGeom>
                <a:avLst/>
                <a:gdLst/>
                <a:ahLst/>
                <a:cxnLst/>
                <a:rect l="l" t="t" r="r" b="b"/>
                <a:pathLst>
                  <a:path w="7246" h="3102" fill="none" extrusionOk="0">
                    <a:moveTo>
                      <a:pt x="1" y="0"/>
                    </a:moveTo>
                    <a:lnTo>
                      <a:pt x="7245" y="3102"/>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27"/>
              <p:cNvSpPr/>
              <p:nvPr/>
            </p:nvSpPr>
            <p:spPr>
              <a:xfrm>
                <a:off x="3426700" y="1476575"/>
                <a:ext cx="9225" cy="19300"/>
              </a:xfrm>
              <a:custGeom>
                <a:avLst/>
                <a:gdLst/>
                <a:ahLst/>
                <a:cxnLst/>
                <a:rect l="l" t="t" r="r" b="b"/>
                <a:pathLst>
                  <a:path w="369" h="772" extrusionOk="0">
                    <a:moveTo>
                      <a:pt x="369" y="1"/>
                    </a:moveTo>
                    <a:lnTo>
                      <a:pt x="62" y="285"/>
                    </a:lnTo>
                    <a:lnTo>
                      <a:pt x="0" y="772"/>
                    </a:lnTo>
                    <a:lnTo>
                      <a:pt x="306" y="419"/>
                    </a:lnTo>
                    <a:lnTo>
                      <a:pt x="3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4" name="Google Shape;5864;p27"/>
            <p:cNvSpPr/>
            <p:nvPr/>
          </p:nvSpPr>
          <p:spPr>
            <a:xfrm>
              <a:off x="2446739" y="287277"/>
              <a:ext cx="77841" cy="83607"/>
            </a:xfrm>
            <a:custGeom>
              <a:avLst/>
              <a:gdLst/>
              <a:ahLst/>
              <a:cxnLst/>
              <a:rect l="l" t="t" r="r" b="b"/>
              <a:pathLst>
                <a:path w="544" h="543" extrusionOk="0">
                  <a:moveTo>
                    <a:pt x="272" y="0"/>
                  </a:moveTo>
                  <a:cubicBezTo>
                    <a:pt x="122" y="0"/>
                    <a:pt x="1" y="121"/>
                    <a:pt x="1" y="272"/>
                  </a:cubicBezTo>
                  <a:cubicBezTo>
                    <a:pt x="1" y="420"/>
                    <a:pt x="122" y="543"/>
                    <a:pt x="272" y="543"/>
                  </a:cubicBezTo>
                  <a:cubicBezTo>
                    <a:pt x="422" y="543"/>
                    <a:pt x="544" y="420"/>
                    <a:pt x="544" y="272"/>
                  </a:cubicBezTo>
                  <a:cubicBezTo>
                    <a:pt x="544" y="121"/>
                    <a:pt x="422"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5" name="Google Shape;5865;p27"/>
            <p:cNvGrpSpPr/>
            <p:nvPr/>
          </p:nvGrpSpPr>
          <p:grpSpPr>
            <a:xfrm rot="10800000" flipH="1">
              <a:off x="6697433" y="-228614"/>
              <a:ext cx="667508" cy="680155"/>
              <a:chOff x="2861975" y="821975"/>
              <a:chExt cx="279725" cy="285025"/>
            </a:xfrm>
          </p:grpSpPr>
          <p:sp>
            <p:nvSpPr>
              <p:cNvPr id="5866" name="Google Shape;5866;p27"/>
              <p:cNvSpPr/>
              <p:nvPr/>
            </p:nvSpPr>
            <p:spPr>
              <a:xfrm>
                <a:off x="2861975" y="821975"/>
                <a:ext cx="279725" cy="285025"/>
              </a:xfrm>
              <a:custGeom>
                <a:avLst/>
                <a:gdLst/>
                <a:ahLst/>
                <a:cxnLst/>
                <a:rect l="l" t="t" r="r" b="b"/>
                <a:pathLst>
                  <a:path w="11189" h="11401" extrusionOk="0">
                    <a:moveTo>
                      <a:pt x="1853" y="1"/>
                    </a:moveTo>
                    <a:lnTo>
                      <a:pt x="1588" y="299"/>
                    </a:lnTo>
                    <a:cubicBezTo>
                      <a:pt x="1588" y="299"/>
                      <a:pt x="4457" y="2275"/>
                      <a:pt x="4744" y="2689"/>
                    </a:cubicBezTo>
                    <a:cubicBezTo>
                      <a:pt x="5033" y="3101"/>
                      <a:pt x="4446" y="3682"/>
                      <a:pt x="4123" y="3995"/>
                    </a:cubicBezTo>
                    <a:cubicBezTo>
                      <a:pt x="3842" y="4266"/>
                      <a:pt x="3545" y="4323"/>
                      <a:pt x="3344" y="4323"/>
                    </a:cubicBezTo>
                    <a:cubicBezTo>
                      <a:pt x="3197" y="4323"/>
                      <a:pt x="3101" y="4293"/>
                      <a:pt x="3101" y="4293"/>
                    </a:cubicBezTo>
                    <a:cubicBezTo>
                      <a:pt x="2325" y="3524"/>
                      <a:pt x="235" y="1953"/>
                      <a:pt x="235" y="1953"/>
                    </a:cubicBezTo>
                    <a:lnTo>
                      <a:pt x="0" y="2190"/>
                    </a:lnTo>
                    <a:lnTo>
                      <a:pt x="3269" y="4984"/>
                    </a:lnTo>
                    <a:lnTo>
                      <a:pt x="9234" y="11401"/>
                    </a:lnTo>
                    <a:cubicBezTo>
                      <a:pt x="9658" y="11344"/>
                      <a:pt x="10267" y="11102"/>
                      <a:pt x="10560" y="10808"/>
                    </a:cubicBezTo>
                    <a:cubicBezTo>
                      <a:pt x="11050" y="10316"/>
                      <a:pt x="11188" y="9649"/>
                      <a:pt x="10889" y="9288"/>
                    </a:cubicBezTo>
                    <a:lnTo>
                      <a:pt x="4987" y="2412"/>
                    </a:lnTo>
                    <a:lnTo>
                      <a:pt x="18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27"/>
              <p:cNvSpPr/>
              <p:nvPr/>
            </p:nvSpPr>
            <p:spPr>
              <a:xfrm>
                <a:off x="2861975" y="876725"/>
                <a:ext cx="230875" cy="230275"/>
              </a:xfrm>
              <a:custGeom>
                <a:avLst/>
                <a:gdLst/>
                <a:ahLst/>
                <a:cxnLst/>
                <a:rect l="l" t="t" r="r" b="b"/>
                <a:pathLst>
                  <a:path w="9235" h="9211" extrusionOk="0">
                    <a:moveTo>
                      <a:pt x="0" y="0"/>
                    </a:moveTo>
                    <a:lnTo>
                      <a:pt x="4494" y="5024"/>
                    </a:lnTo>
                    <a:lnTo>
                      <a:pt x="9235" y="9211"/>
                    </a:lnTo>
                    <a:lnTo>
                      <a:pt x="3269" y="2794"/>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27"/>
              <p:cNvSpPr/>
              <p:nvPr/>
            </p:nvSpPr>
            <p:spPr>
              <a:xfrm>
                <a:off x="3023975" y="943775"/>
                <a:ext cx="101875" cy="117525"/>
              </a:xfrm>
              <a:custGeom>
                <a:avLst/>
                <a:gdLst/>
                <a:ahLst/>
                <a:cxnLst/>
                <a:rect l="l" t="t" r="r" b="b"/>
                <a:pathLst>
                  <a:path w="4075" h="4701" fill="none" extrusionOk="0">
                    <a:moveTo>
                      <a:pt x="0" y="1"/>
                    </a:moveTo>
                    <a:lnTo>
                      <a:pt x="4075" y="470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27"/>
              <p:cNvSpPr/>
              <p:nvPr/>
            </p:nvSpPr>
            <p:spPr>
              <a:xfrm>
                <a:off x="2869450" y="833650"/>
                <a:ext cx="118350" cy="96425"/>
              </a:xfrm>
              <a:custGeom>
                <a:avLst/>
                <a:gdLst/>
                <a:ahLst/>
                <a:cxnLst/>
                <a:rect l="l" t="t" r="r" b="b"/>
                <a:pathLst>
                  <a:path w="4734" h="3857" extrusionOk="0">
                    <a:moveTo>
                      <a:pt x="1532" y="0"/>
                    </a:moveTo>
                    <a:cubicBezTo>
                      <a:pt x="1461" y="0"/>
                      <a:pt x="0" y="1535"/>
                      <a:pt x="107" y="1616"/>
                    </a:cubicBezTo>
                    <a:cubicBezTo>
                      <a:pt x="620" y="2007"/>
                      <a:pt x="2160" y="3192"/>
                      <a:pt x="2802" y="3826"/>
                    </a:cubicBezTo>
                    <a:cubicBezTo>
                      <a:pt x="2802" y="3826"/>
                      <a:pt x="2898" y="3856"/>
                      <a:pt x="3045" y="3856"/>
                    </a:cubicBezTo>
                    <a:cubicBezTo>
                      <a:pt x="3246" y="3856"/>
                      <a:pt x="3543" y="3799"/>
                      <a:pt x="3824" y="3528"/>
                    </a:cubicBezTo>
                    <a:cubicBezTo>
                      <a:pt x="4147" y="3215"/>
                      <a:pt x="4734" y="2634"/>
                      <a:pt x="4445" y="2222"/>
                    </a:cubicBezTo>
                    <a:cubicBezTo>
                      <a:pt x="4209" y="1881"/>
                      <a:pt x="2233" y="488"/>
                      <a:pt x="1534" y="1"/>
                    </a:cubicBezTo>
                    <a:cubicBezTo>
                      <a:pt x="1533" y="0"/>
                      <a:pt x="1533" y="0"/>
                      <a:pt x="15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27"/>
              <p:cNvSpPr/>
              <p:nvPr/>
            </p:nvSpPr>
            <p:spPr>
              <a:xfrm>
                <a:off x="2907750" y="833650"/>
                <a:ext cx="80025" cy="96425"/>
              </a:xfrm>
              <a:custGeom>
                <a:avLst/>
                <a:gdLst/>
                <a:ahLst/>
                <a:cxnLst/>
                <a:rect l="l" t="t" r="r" b="b"/>
                <a:pathLst>
                  <a:path w="3201" h="3857" extrusionOk="0">
                    <a:moveTo>
                      <a:pt x="0" y="1"/>
                    </a:moveTo>
                    <a:lnTo>
                      <a:pt x="2173" y="1959"/>
                    </a:lnTo>
                    <a:cubicBezTo>
                      <a:pt x="2570" y="2316"/>
                      <a:pt x="2595" y="2937"/>
                      <a:pt x="2215" y="3311"/>
                    </a:cubicBezTo>
                    <a:lnTo>
                      <a:pt x="2204" y="3322"/>
                    </a:lnTo>
                    <a:cubicBezTo>
                      <a:pt x="1782" y="3731"/>
                      <a:pt x="1352" y="3812"/>
                      <a:pt x="1269" y="3826"/>
                    </a:cubicBezTo>
                    <a:cubicBezTo>
                      <a:pt x="1269" y="3826"/>
                      <a:pt x="1364" y="3856"/>
                      <a:pt x="1511" y="3856"/>
                    </a:cubicBezTo>
                    <a:cubicBezTo>
                      <a:pt x="1713" y="3856"/>
                      <a:pt x="2010" y="3799"/>
                      <a:pt x="2291" y="3528"/>
                    </a:cubicBezTo>
                    <a:cubicBezTo>
                      <a:pt x="2614" y="3215"/>
                      <a:pt x="3201" y="2634"/>
                      <a:pt x="2912" y="2222"/>
                    </a:cubicBezTo>
                    <a:cubicBezTo>
                      <a:pt x="2676" y="1881"/>
                      <a:pt x="698" y="48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27"/>
              <p:cNvSpPr/>
              <p:nvPr/>
            </p:nvSpPr>
            <p:spPr>
              <a:xfrm>
                <a:off x="2905225" y="847200"/>
                <a:ext cx="53850" cy="45200"/>
              </a:xfrm>
              <a:custGeom>
                <a:avLst/>
                <a:gdLst/>
                <a:ahLst/>
                <a:cxnLst/>
                <a:rect l="l" t="t" r="r" b="b"/>
                <a:pathLst>
                  <a:path w="2154" h="1808" extrusionOk="0">
                    <a:moveTo>
                      <a:pt x="1" y="0"/>
                    </a:moveTo>
                    <a:cubicBezTo>
                      <a:pt x="1" y="0"/>
                      <a:pt x="835" y="1068"/>
                      <a:pt x="1302" y="1408"/>
                    </a:cubicBezTo>
                    <a:cubicBezTo>
                      <a:pt x="1768" y="1749"/>
                      <a:pt x="2153" y="1807"/>
                      <a:pt x="2153" y="1807"/>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27"/>
              <p:cNvSpPr/>
              <p:nvPr/>
            </p:nvSpPr>
            <p:spPr>
              <a:xfrm>
                <a:off x="2907400" y="879525"/>
                <a:ext cx="53850" cy="45200"/>
              </a:xfrm>
              <a:custGeom>
                <a:avLst/>
                <a:gdLst/>
                <a:ahLst/>
                <a:cxnLst/>
                <a:rect l="l" t="t" r="r" b="b"/>
                <a:pathLst>
                  <a:path w="2154" h="1808" extrusionOk="0">
                    <a:moveTo>
                      <a:pt x="1" y="1"/>
                    </a:moveTo>
                    <a:lnTo>
                      <a:pt x="1" y="1"/>
                    </a:lnTo>
                    <a:cubicBezTo>
                      <a:pt x="1" y="1"/>
                      <a:pt x="836" y="1068"/>
                      <a:pt x="1302" y="1409"/>
                    </a:cubicBezTo>
                    <a:cubicBezTo>
                      <a:pt x="1768" y="1750"/>
                      <a:pt x="2153" y="1808"/>
                      <a:pt x="2153" y="1808"/>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27"/>
              <p:cNvSpPr/>
              <p:nvPr/>
            </p:nvSpPr>
            <p:spPr>
              <a:xfrm>
                <a:off x="2951200" y="908750"/>
                <a:ext cx="38950" cy="39350"/>
              </a:xfrm>
              <a:custGeom>
                <a:avLst/>
                <a:gdLst/>
                <a:ahLst/>
                <a:cxnLst/>
                <a:rect l="l" t="t" r="r" b="b"/>
                <a:pathLst>
                  <a:path w="1558" h="1574" fill="none" extrusionOk="0">
                    <a:moveTo>
                      <a:pt x="0" y="1574"/>
                    </a:moveTo>
                    <a:cubicBezTo>
                      <a:pt x="0" y="1574"/>
                      <a:pt x="1012" y="1548"/>
                      <a:pt x="1557" y="0"/>
                    </a:cubicBez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74" name="Google Shape;5874;p27"/>
            <p:cNvSpPr/>
            <p:nvPr/>
          </p:nvSpPr>
          <p:spPr>
            <a:xfrm>
              <a:off x="1510802" y="-642171"/>
              <a:ext cx="993775" cy="993715"/>
            </a:xfrm>
            <a:custGeom>
              <a:avLst/>
              <a:gdLst/>
              <a:ahLst/>
              <a:cxnLst/>
              <a:rect l="l" t="t" r="r" b="b"/>
              <a:pathLst>
                <a:path w="16658" h="16657" fill="none" extrusionOk="0">
                  <a:moveTo>
                    <a:pt x="8104" y="16603"/>
                  </a:moveTo>
                  <a:lnTo>
                    <a:pt x="54" y="8370"/>
                  </a:lnTo>
                  <a:cubicBezTo>
                    <a:pt x="1" y="8317"/>
                    <a:pt x="3" y="8232"/>
                    <a:pt x="55" y="8180"/>
                  </a:cubicBezTo>
                  <a:lnTo>
                    <a:pt x="8366" y="54"/>
                  </a:lnTo>
                  <a:cubicBezTo>
                    <a:pt x="8417" y="1"/>
                    <a:pt x="8503" y="3"/>
                    <a:pt x="8555" y="55"/>
                  </a:cubicBezTo>
                  <a:lnTo>
                    <a:pt x="16606" y="8289"/>
                  </a:lnTo>
                  <a:cubicBezTo>
                    <a:pt x="16657" y="8341"/>
                    <a:pt x="16656" y="8426"/>
                    <a:pt x="16604" y="8478"/>
                  </a:cubicBezTo>
                  <a:lnTo>
                    <a:pt x="8294" y="16605"/>
                  </a:lnTo>
                  <a:cubicBezTo>
                    <a:pt x="8241" y="16656"/>
                    <a:pt x="8156" y="16655"/>
                    <a:pt x="8104" y="16603"/>
                  </a:cubicBez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5" name="Google Shape;5875;p27"/>
            <p:cNvGrpSpPr/>
            <p:nvPr/>
          </p:nvGrpSpPr>
          <p:grpSpPr>
            <a:xfrm flipH="1">
              <a:off x="-176364" y="4372242"/>
              <a:ext cx="1100323" cy="989658"/>
              <a:chOff x="2394925" y="800575"/>
              <a:chExt cx="461100" cy="414725"/>
            </a:xfrm>
          </p:grpSpPr>
          <p:sp>
            <p:nvSpPr>
              <p:cNvPr id="5876" name="Google Shape;5876;p27"/>
              <p:cNvSpPr/>
              <p:nvPr/>
            </p:nvSpPr>
            <p:spPr>
              <a:xfrm>
                <a:off x="2411250" y="807350"/>
                <a:ext cx="437875" cy="367250"/>
              </a:xfrm>
              <a:custGeom>
                <a:avLst/>
                <a:gdLst/>
                <a:ahLst/>
                <a:cxnLst/>
                <a:rect l="l" t="t" r="r" b="b"/>
                <a:pathLst>
                  <a:path w="17515" h="14690" fill="none" extrusionOk="0">
                    <a:moveTo>
                      <a:pt x="5067" y="10455"/>
                    </a:moveTo>
                    <a:lnTo>
                      <a:pt x="561" y="6866"/>
                    </a:lnTo>
                    <a:cubicBezTo>
                      <a:pt x="561" y="6866"/>
                      <a:pt x="1" y="6600"/>
                      <a:pt x="761" y="5881"/>
                    </a:cubicBezTo>
                    <a:cubicBezTo>
                      <a:pt x="1519" y="5160"/>
                      <a:pt x="6866" y="36"/>
                      <a:pt x="6866" y="36"/>
                    </a:cubicBezTo>
                    <a:cubicBezTo>
                      <a:pt x="6866" y="36"/>
                      <a:pt x="7793" y="0"/>
                      <a:pt x="10165" y="1792"/>
                    </a:cubicBezTo>
                    <a:cubicBezTo>
                      <a:pt x="11802" y="3028"/>
                      <a:pt x="11938" y="3966"/>
                      <a:pt x="11938" y="3966"/>
                    </a:cubicBezTo>
                    <a:cubicBezTo>
                      <a:pt x="11938" y="3966"/>
                      <a:pt x="13243" y="4151"/>
                      <a:pt x="14821" y="5380"/>
                    </a:cubicBezTo>
                    <a:cubicBezTo>
                      <a:pt x="16398" y="6608"/>
                      <a:pt x="17515" y="7929"/>
                      <a:pt x="17477" y="8140"/>
                    </a:cubicBezTo>
                    <a:cubicBezTo>
                      <a:pt x="17439" y="8352"/>
                      <a:pt x="10973" y="14690"/>
                      <a:pt x="10973" y="14690"/>
                    </a:cubicBez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27"/>
              <p:cNvSpPr/>
              <p:nvPr/>
            </p:nvSpPr>
            <p:spPr>
              <a:xfrm>
                <a:off x="2534425" y="1010800"/>
                <a:ext cx="313800" cy="184400"/>
              </a:xfrm>
              <a:custGeom>
                <a:avLst/>
                <a:gdLst/>
                <a:ahLst/>
                <a:cxnLst/>
                <a:rect l="l" t="t" r="r" b="b"/>
                <a:pathLst>
                  <a:path w="12552" h="7376" fill="none" extrusionOk="0">
                    <a:moveTo>
                      <a:pt x="12551" y="0"/>
                    </a:moveTo>
                    <a:cubicBezTo>
                      <a:pt x="12513" y="211"/>
                      <a:pt x="6074" y="6523"/>
                      <a:pt x="6074" y="6523"/>
                    </a:cubicBezTo>
                    <a:lnTo>
                      <a:pt x="143" y="2317"/>
                    </a:lnTo>
                    <a:cubicBezTo>
                      <a:pt x="143" y="2317"/>
                      <a:pt x="0" y="2924"/>
                      <a:pt x="95" y="3116"/>
                    </a:cubicBezTo>
                    <a:cubicBezTo>
                      <a:pt x="191" y="3306"/>
                      <a:pt x="5905" y="7376"/>
                      <a:pt x="5905" y="7376"/>
                    </a:cubicBezTo>
                    <a:lnTo>
                      <a:pt x="12455" y="1075"/>
                    </a:ln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27"/>
              <p:cNvSpPr/>
              <p:nvPr/>
            </p:nvSpPr>
            <p:spPr>
              <a:xfrm>
                <a:off x="2394925" y="800575"/>
                <a:ext cx="461100" cy="414725"/>
              </a:xfrm>
              <a:custGeom>
                <a:avLst/>
                <a:gdLst/>
                <a:ahLst/>
                <a:cxnLst/>
                <a:rect l="l" t="t" r="r" b="b"/>
                <a:pathLst>
                  <a:path w="18444" h="16589" fill="none" extrusionOk="0">
                    <a:moveTo>
                      <a:pt x="5675" y="11525"/>
                    </a:moveTo>
                    <a:cubicBezTo>
                      <a:pt x="5771" y="11715"/>
                      <a:pt x="11485" y="15785"/>
                      <a:pt x="11485" y="15785"/>
                    </a:cubicBezTo>
                    <a:lnTo>
                      <a:pt x="18035" y="9484"/>
                    </a:lnTo>
                    <a:cubicBezTo>
                      <a:pt x="18035" y="9484"/>
                      <a:pt x="18444" y="9804"/>
                      <a:pt x="17977" y="10351"/>
                    </a:cubicBezTo>
                    <a:cubicBezTo>
                      <a:pt x="17510" y="10898"/>
                      <a:pt x="11559" y="16589"/>
                      <a:pt x="11559" y="16589"/>
                    </a:cubicBezTo>
                    <a:lnTo>
                      <a:pt x="5484" y="12099"/>
                    </a:lnTo>
                    <a:cubicBezTo>
                      <a:pt x="5484" y="12099"/>
                      <a:pt x="4994" y="11906"/>
                      <a:pt x="5036" y="11512"/>
                    </a:cubicBezTo>
                    <a:cubicBezTo>
                      <a:pt x="5079" y="11116"/>
                      <a:pt x="4941" y="10927"/>
                      <a:pt x="4941" y="10927"/>
                    </a:cubicBezTo>
                    <a:cubicBezTo>
                      <a:pt x="4941" y="10927"/>
                      <a:pt x="900" y="7841"/>
                      <a:pt x="566" y="7494"/>
                    </a:cubicBezTo>
                    <a:cubicBezTo>
                      <a:pt x="231" y="7149"/>
                      <a:pt x="0" y="6851"/>
                      <a:pt x="574" y="6168"/>
                    </a:cubicBezTo>
                    <a:cubicBezTo>
                      <a:pt x="1149" y="5484"/>
                      <a:pt x="6456" y="403"/>
                      <a:pt x="6456" y="403"/>
                    </a:cubicBezTo>
                    <a:cubicBezTo>
                      <a:pt x="6456" y="403"/>
                      <a:pt x="6875" y="0"/>
                      <a:pt x="7389" y="409"/>
                    </a:cubicBez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27"/>
              <p:cNvSpPr/>
              <p:nvPr/>
            </p:nvSpPr>
            <p:spPr>
              <a:xfrm>
                <a:off x="2537925" y="913850"/>
                <a:ext cx="161000" cy="154900"/>
              </a:xfrm>
              <a:custGeom>
                <a:avLst/>
                <a:gdLst/>
                <a:ahLst/>
                <a:cxnLst/>
                <a:rect l="l" t="t" r="r" b="b"/>
                <a:pathLst>
                  <a:path w="6440" h="6196" fill="none" extrusionOk="0">
                    <a:moveTo>
                      <a:pt x="0" y="6195"/>
                    </a:moveTo>
                    <a:lnTo>
                      <a:pt x="6440" y="0"/>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27"/>
              <p:cNvSpPr/>
              <p:nvPr/>
            </p:nvSpPr>
            <p:spPr>
              <a:xfrm>
                <a:off x="2597775" y="900075"/>
                <a:ext cx="139825" cy="137600"/>
              </a:xfrm>
              <a:custGeom>
                <a:avLst/>
                <a:gdLst/>
                <a:ahLst/>
                <a:cxnLst/>
                <a:rect l="l" t="t" r="r" b="b"/>
                <a:pathLst>
                  <a:path w="5593" h="5504" extrusionOk="0">
                    <a:moveTo>
                      <a:pt x="4939" y="0"/>
                    </a:moveTo>
                    <a:cubicBezTo>
                      <a:pt x="4784" y="0"/>
                      <a:pt x="4651" y="89"/>
                      <a:pt x="4599" y="120"/>
                    </a:cubicBezTo>
                    <a:cubicBezTo>
                      <a:pt x="4506" y="175"/>
                      <a:pt x="4754" y="425"/>
                      <a:pt x="4754" y="425"/>
                    </a:cubicBezTo>
                    <a:cubicBezTo>
                      <a:pt x="4754" y="425"/>
                      <a:pt x="605" y="4453"/>
                      <a:pt x="303" y="4808"/>
                    </a:cubicBezTo>
                    <a:cubicBezTo>
                      <a:pt x="0" y="5162"/>
                      <a:pt x="111" y="5349"/>
                      <a:pt x="505" y="5503"/>
                    </a:cubicBezTo>
                    <a:cubicBezTo>
                      <a:pt x="505" y="5503"/>
                      <a:pt x="4628" y="1532"/>
                      <a:pt x="4850" y="1205"/>
                    </a:cubicBezTo>
                    <a:cubicBezTo>
                      <a:pt x="5072" y="878"/>
                      <a:pt x="5593" y="626"/>
                      <a:pt x="5315" y="227"/>
                    </a:cubicBezTo>
                    <a:cubicBezTo>
                      <a:pt x="5194" y="53"/>
                      <a:pt x="5060" y="0"/>
                      <a:pt x="49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27"/>
              <p:cNvSpPr/>
              <p:nvPr/>
            </p:nvSpPr>
            <p:spPr>
              <a:xfrm>
                <a:off x="2587475" y="833825"/>
                <a:ext cx="96500" cy="70250"/>
              </a:xfrm>
              <a:custGeom>
                <a:avLst/>
                <a:gdLst/>
                <a:ahLst/>
                <a:cxnLst/>
                <a:rect l="l" t="t" r="r" b="b"/>
                <a:pathLst>
                  <a:path w="3860" h="2810" fill="none" extrusionOk="0">
                    <a:moveTo>
                      <a:pt x="1" y="0"/>
                    </a:moveTo>
                    <a:lnTo>
                      <a:pt x="3860"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27"/>
              <p:cNvSpPr/>
              <p:nvPr/>
            </p:nvSpPr>
            <p:spPr>
              <a:xfrm>
                <a:off x="2570250" y="850175"/>
                <a:ext cx="96475" cy="70250"/>
              </a:xfrm>
              <a:custGeom>
                <a:avLst/>
                <a:gdLst/>
                <a:ahLst/>
                <a:cxnLst/>
                <a:rect l="l" t="t" r="r" b="b"/>
                <a:pathLst>
                  <a:path w="3859" h="2810" fill="none" extrusionOk="0">
                    <a:moveTo>
                      <a:pt x="1" y="1"/>
                    </a:moveTo>
                    <a:lnTo>
                      <a:pt x="3858" y="2810"/>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27"/>
              <p:cNvSpPr/>
              <p:nvPr/>
            </p:nvSpPr>
            <p:spPr>
              <a:xfrm>
                <a:off x="2551800" y="866175"/>
                <a:ext cx="96500" cy="70225"/>
              </a:xfrm>
              <a:custGeom>
                <a:avLst/>
                <a:gdLst/>
                <a:ahLst/>
                <a:cxnLst/>
                <a:rect l="l" t="t" r="r" b="b"/>
                <a:pathLst>
                  <a:path w="3860" h="2809" fill="none" extrusionOk="0">
                    <a:moveTo>
                      <a:pt x="1" y="1"/>
                    </a:moveTo>
                    <a:lnTo>
                      <a:pt x="3859"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27"/>
              <p:cNvSpPr/>
              <p:nvPr/>
            </p:nvSpPr>
            <p:spPr>
              <a:xfrm>
                <a:off x="2535925" y="881950"/>
                <a:ext cx="96450" cy="70225"/>
              </a:xfrm>
              <a:custGeom>
                <a:avLst/>
                <a:gdLst/>
                <a:ahLst/>
                <a:cxnLst/>
                <a:rect l="l" t="t" r="r" b="b"/>
                <a:pathLst>
                  <a:path w="3858" h="2809" fill="none" extrusionOk="0">
                    <a:moveTo>
                      <a:pt x="1" y="1"/>
                    </a:moveTo>
                    <a:lnTo>
                      <a:pt x="3857"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27"/>
              <p:cNvSpPr/>
              <p:nvPr/>
            </p:nvSpPr>
            <p:spPr>
              <a:xfrm>
                <a:off x="2520350" y="901700"/>
                <a:ext cx="96425" cy="70225"/>
              </a:xfrm>
              <a:custGeom>
                <a:avLst/>
                <a:gdLst/>
                <a:ahLst/>
                <a:cxnLst/>
                <a:rect l="l" t="t" r="r" b="b"/>
                <a:pathLst>
                  <a:path w="3857" h="2809" fill="none" extrusionOk="0">
                    <a:moveTo>
                      <a:pt x="1" y="1"/>
                    </a:moveTo>
                    <a:lnTo>
                      <a:pt x="3857"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27"/>
              <p:cNvSpPr/>
              <p:nvPr/>
            </p:nvSpPr>
            <p:spPr>
              <a:xfrm>
                <a:off x="2504000" y="916125"/>
                <a:ext cx="96475" cy="70250"/>
              </a:xfrm>
              <a:custGeom>
                <a:avLst/>
                <a:gdLst/>
                <a:ahLst/>
                <a:cxnLst/>
                <a:rect l="l" t="t" r="r" b="b"/>
                <a:pathLst>
                  <a:path w="3859" h="2810" fill="none" extrusionOk="0">
                    <a:moveTo>
                      <a:pt x="1" y="0"/>
                    </a:moveTo>
                    <a:lnTo>
                      <a:pt x="3858"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27"/>
              <p:cNvSpPr/>
              <p:nvPr/>
            </p:nvSpPr>
            <p:spPr>
              <a:xfrm>
                <a:off x="2486025" y="931125"/>
                <a:ext cx="96500" cy="70225"/>
              </a:xfrm>
              <a:custGeom>
                <a:avLst/>
                <a:gdLst/>
                <a:ahLst/>
                <a:cxnLst/>
                <a:rect l="l" t="t" r="r" b="b"/>
                <a:pathLst>
                  <a:path w="3860" h="2809" fill="none" extrusionOk="0">
                    <a:moveTo>
                      <a:pt x="1" y="1"/>
                    </a:moveTo>
                    <a:lnTo>
                      <a:pt x="3859"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27"/>
              <p:cNvSpPr/>
              <p:nvPr/>
            </p:nvSpPr>
            <p:spPr>
              <a:xfrm>
                <a:off x="2469600" y="945425"/>
                <a:ext cx="96475" cy="70275"/>
              </a:xfrm>
              <a:custGeom>
                <a:avLst/>
                <a:gdLst/>
                <a:ahLst/>
                <a:cxnLst/>
                <a:rect l="l" t="t" r="r" b="b"/>
                <a:pathLst>
                  <a:path w="3859" h="2811" fill="none" extrusionOk="0">
                    <a:moveTo>
                      <a:pt x="0" y="1"/>
                    </a:moveTo>
                    <a:lnTo>
                      <a:pt x="3859" y="2811"/>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27"/>
              <p:cNvSpPr/>
              <p:nvPr/>
            </p:nvSpPr>
            <p:spPr>
              <a:xfrm>
                <a:off x="2452900" y="965375"/>
                <a:ext cx="96475" cy="70250"/>
              </a:xfrm>
              <a:custGeom>
                <a:avLst/>
                <a:gdLst/>
                <a:ahLst/>
                <a:cxnLst/>
                <a:rect l="l" t="t" r="r" b="b"/>
                <a:pathLst>
                  <a:path w="3859" h="2810" fill="none" extrusionOk="0">
                    <a:moveTo>
                      <a:pt x="1" y="0"/>
                    </a:moveTo>
                    <a:lnTo>
                      <a:pt x="3858"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27"/>
              <p:cNvSpPr/>
              <p:nvPr/>
            </p:nvSpPr>
            <p:spPr>
              <a:xfrm>
                <a:off x="2726075" y="937000"/>
                <a:ext cx="96450" cy="70250"/>
              </a:xfrm>
              <a:custGeom>
                <a:avLst/>
                <a:gdLst/>
                <a:ahLst/>
                <a:cxnLst/>
                <a:rect l="l" t="t" r="r" b="b"/>
                <a:pathLst>
                  <a:path w="3858" h="2810" fill="none" extrusionOk="0">
                    <a:moveTo>
                      <a:pt x="0" y="1"/>
                    </a:moveTo>
                    <a:lnTo>
                      <a:pt x="3858" y="2810"/>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27"/>
              <p:cNvSpPr/>
              <p:nvPr/>
            </p:nvSpPr>
            <p:spPr>
              <a:xfrm>
                <a:off x="2708850" y="953375"/>
                <a:ext cx="96425" cy="70250"/>
              </a:xfrm>
              <a:custGeom>
                <a:avLst/>
                <a:gdLst/>
                <a:ahLst/>
                <a:cxnLst/>
                <a:rect l="l" t="t" r="r" b="b"/>
                <a:pathLst>
                  <a:path w="3857" h="2810" fill="none" extrusionOk="0">
                    <a:moveTo>
                      <a:pt x="0" y="1"/>
                    </a:moveTo>
                    <a:lnTo>
                      <a:pt x="3857" y="2810"/>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27"/>
              <p:cNvSpPr/>
              <p:nvPr/>
            </p:nvSpPr>
            <p:spPr>
              <a:xfrm>
                <a:off x="2690400" y="969375"/>
                <a:ext cx="96450" cy="70225"/>
              </a:xfrm>
              <a:custGeom>
                <a:avLst/>
                <a:gdLst/>
                <a:ahLst/>
                <a:cxnLst/>
                <a:rect l="l" t="t" r="r" b="b"/>
                <a:pathLst>
                  <a:path w="3858" h="2809" fill="none" extrusionOk="0">
                    <a:moveTo>
                      <a:pt x="0" y="0"/>
                    </a:moveTo>
                    <a:lnTo>
                      <a:pt x="3858"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27"/>
              <p:cNvSpPr/>
              <p:nvPr/>
            </p:nvSpPr>
            <p:spPr>
              <a:xfrm>
                <a:off x="2674450" y="985150"/>
                <a:ext cx="96475" cy="70275"/>
              </a:xfrm>
              <a:custGeom>
                <a:avLst/>
                <a:gdLst/>
                <a:ahLst/>
                <a:cxnLst/>
                <a:rect l="l" t="t" r="r" b="b"/>
                <a:pathLst>
                  <a:path w="3859" h="2811" fill="none" extrusionOk="0">
                    <a:moveTo>
                      <a:pt x="1" y="0"/>
                    </a:moveTo>
                    <a:lnTo>
                      <a:pt x="3858" y="2811"/>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27"/>
              <p:cNvSpPr/>
              <p:nvPr/>
            </p:nvSpPr>
            <p:spPr>
              <a:xfrm>
                <a:off x="2658900" y="1004925"/>
                <a:ext cx="96475" cy="70250"/>
              </a:xfrm>
              <a:custGeom>
                <a:avLst/>
                <a:gdLst/>
                <a:ahLst/>
                <a:cxnLst/>
                <a:rect l="l" t="t" r="r" b="b"/>
                <a:pathLst>
                  <a:path w="3859" h="2810" fill="none" extrusionOk="0">
                    <a:moveTo>
                      <a:pt x="1" y="1"/>
                    </a:moveTo>
                    <a:lnTo>
                      <a:pt x="3858"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27"/>
              <p:cNvSpPr/>
              <p:nvPr/>
            </p:nvSpPr>
            <p:spPr>
              <a:xfrm>
                <a:off x="2642600" y="1019300"/>
                <a:ext cx="96425" cy="70250"/>
              </a:xfrm>
              <a:custGeom>
                <a:avLst/>
                <a:gdLst/>
                <a:ahLst/>
                <a:cxnLst/>
                <a:rect l="l" t="t" r="r" b="b"/>
                <a:pathLst>
                  <a:path w="3857" h="2810" fill="none" extrusionOk="0">
                    <a:moveTo>
                      <a:pt x="0" y="1"/>
                    </a:moveTo>
                    <a:lnTo>
                      <a:pt x="3857" y="2810"/>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27"/>
              <p:cNvSpPr/>
              <p:nvPr/>
            </p:nvSpPr>
            <p:spPr>
              <a:xfrm>
                <a:off x="2624625" y="1034325"/>
                <a:ext cx="96425" cy="70225"/>
              </a:xfrm>
              <a:custGeom>
                <a:avLst/>
                <a:gdLst/>
                <a:ahLst/>
                <a:cxnLst/>
                <a:rect l="l" t="t" r="r" b="b"/>
                <a:pathLst>
                  <a:path w="3857" h="2809" fill="none" extrusionOk="0">
                    <a:moveTo>
                      <a:pt x="0" y="1"/>
                    </a:moveTo>
                    <a:lnTo>
                      <a:pt x="3856"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27"/>
              <p:cNvSpPr/>
              <p:nvPr/>
            </p:nvSpPr>
            <p:spPr>
              <a:xfrm>
                <a:off x="2608150" y="1048650"/>
                <a:ext cx="96500" cy="70250"/>
              </a:xfrm>
              <a:custGeom>
                <a:avLst/>
                <a:gdLst/>
                <a:ahLst/>
                <a:cxnLst/>
                <a:rect l="l" t="t" r="r" b="b"/>
                <a:pathLst>
                  <a:path w="3860" h="2810" fill="none" extrusionOk="0">
                    <a:moveTo>
                      <a:pt x="0" y="1"/>
                    </a:moveTo>
                    <a:lnTo>
                      <a:pt x="3859"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27"/>
              <p:cNvSpPr/>
              <p:nvPr/>
            </p:nvSpPr>
            <p:spPr>
              <a:xfrm>
                <a:off x="2591500" y="1068600"/>
                <a:ext cx="96425" cy="70200"/>
              </a:xfrm>
              <a:custGeom>
                <a:avLst/>
                <a:gdLst/>
                <a:ahLst/>
                <a:cxnLst/>
                <a:rect l="l" t="t" r="r" b="b"/>
                <a:pathLst>
                  <a:path w="3857" h="2808" fill="none" extrusionOk="0">
                    <a:moveTo>
                      <a:pt x="0" y="0"/>
                    </a:moveTo>
                    <a:lnTo>
                      <a:pt x="3856"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9" name="Google Shape;5899;p27"/>
            <p:cNvSpPr/>
            <p:nvPr/>
          </p:nvSpPr>
          <p:spPr>
            <a:xfrm>
              <a:off x="8402127" y="4491804"/>
              <a:ext cx="993775" cy="993715"/>
            </a:xfrm>
            <a:custGeom>
              <a:avLst/>
              <a:gdLst/>
              <a:ahLst/>
              <a:cxnLst/>
              <a:rect l="l" t="t" r="r" b="b"/>
              <a:pathLst>
                <a:path w="16658" h="16657" fill="none" extrusionOk="0">
                  <a:moveTo>
                    <a:pt x="8104" y="16603"/>
                  </a:moveTo>
                  <a:lnTo>
                    <a:pt x="54" y="8370"/>
                  </a:lnTo>
                  <a:cubicBezTo>
                    <a:pt x="1" y="8317"/>
                    <a:pt x="3" y="8232"/>
                    <a:pt x="55" y="8180"/>
                  </a:cubicBezTo>
                  <a:lnTo>
                    <a:pt x="8366" y="54"/>
                  </a:lnTo>
                  <a:cubicBezTo>
                    <a:pt x="8417" y="1"/>
                    <a:pt x="8503" y="3"/>
                    <a:pt x="8555" y="55"/>
                  </a:cubicBezTo>
                  <a:lnTo>
                    <a:pt x="16606" y="8289"/>
                  </a:lnTo>
                  <a:cubicBezTo>
                    <a:pt x="16657" y="8341"/>
                    <a:pt x="16656" y="8426"/>
                    <a:pt x="16604" y="8478"/>
                  </a:cubicBezTo>
                  <a:lnTo>
                    <a:pt x="8294" y="16605"/>
                  </a:lnTo>
                  <a:cubicBezTo>
                    <a:pt x="8241" y="16656"/>
                    <a:pt x="8156" y="16655"/>
                    <a:pt x="8104" y="16603"/>
                  </a:cubicBez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27"/>
            <p:cNvSpPr/>
            <p:nvPr/>
          </p:nvSpPr>
          <p:spPr>
            <a:xfrm>
              <a:off x="2220427" y="4858504"/>
              <a:ext cx="993775" cy="993715"/>
            </a:xfrm>
            <a:custGeom>
              <a:avLst/>
              <a:gdLst/>
              <a:ahLst/>
              <a:cxnLst/>
              <a:rect l="l" t="t" r="r" b="b"/>
              <a:pathLst>
                <a:path w="16658" h="16657" fill="none" extrusionOk="0">
                  <a:moveTo>
                    <a:pt x="8104" y="16603"/>
                  </a:moveTo>
                  <a:lnTo>
                    <a:pt x="54" y="8370"/>
                  </a:lnTo>
                  <a:cubicBezTo>
                    <a:pt x="1" y="8317"/>
                    <a:pt x="3" y="8232"/>
                    <a:pt x="55" y="8180"/>
                  </a:cubicBezTo>
                  <a:lnTo>
                    <a:pt x="8366" y="54"/>
                  </a:lnTo>
                  <a:cubicBezTo>
                    <a:pt x="8417" y="1"/>
                    <a:pt x="8503" y="3"/>
                    <a:pt x="8555" y="55"/>
                  </a:cubicBezTo>
                  <a:lnTo>
                    <a:pt x="16606" y="8289"/>
                  </a:lnTo>
                  <a:cubicBezTo>
                    <a:pt x="16657" y="8341"/>
                    <a:pt x="16656" y="8426"/>
                    <a:pt x="16604" y="8478"/>
                  </a:cubicBezTo>
                  <a:lnTo>
                    <a:pt x="8294" y="16605"/>
                  </a:lnTo>
                  <a:cubicBezTo>
                    <a:pt x="8241" y="16656"/>
                    <a:pt x="8156" y="16655"/>
                    <a:pt x="8104" y="16603"/>
                  </a:cubicBez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1" name="Google Shape;5901;p27"/>
            <p:cNvGrpSpPr/>
            <p:nvPr/>
          </p:nvGrpSpPr>
          <p:grpSpPr>
            <a:xfrm rot="-1799997" flipH="1">
              <a:off x="-285814" y="2450767"/>
              <a:ext cx="538519" cy="758278"/>
              <a:chOff x="3314575" y="1081200"/>
              <a:chExt cx="158425" cy="223075"/>
            </a:xfrm>
          </p:grpSpPr>
          <p:sp>
            <p:nvSpPr>
              <p:cNvPr id="5902" name="Google Shape;5902;p27"/>
              <p:cNvSpPr/>
              <p:nvPr/>
            </p:nvSpPr>
            <p:spPr>
              <a:xfrm>
                <a:off x="3314575" y="1282725"/>
                <a:ext cx="17150" cy="21550"/>
              </a:xfrm>
              <a:custGeom>
                <a:avLst/>
                <a:gdLst/>
                <a:ahLst/>
                <a:cxnLst/>
                <a:rect l="l" t="t" r="r" b="b"/>
                <a:pathLst>
                  <a:path w="686" h="862" fill="none" extrusionOk="0">
                    <a:moveTo>
                      <a:pt x="95" y="1"/>
                    </a:moveTo>
                    <a:lnTo>
                      <a:pt x="1" y="861"/>
                    </a:lnTo>
                    <a:lnTo>
                      <a:pt x="686" y="416"/>
                    </a:ln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3" name="Google Shape;5903;p27"/>
              <p:cNvGrpSpPr/>
              <p:nvPr/>
            </p:nvGrpSpPr>
            <p:grpSpPr>
              <a:xfrm>
                <a:off x="3314575" y="1081200"/>
                <a:ext cx="158425" cy="223075"/>
                <a:chOff x="3314575" y="1081200"/>
                <a:chExt cx="158425" cy="223075"/>
              </a:xfrm>
            </p:grpSpPr>
            <p:sp>
              <p:nvSpPr>
                <p:cNvPr id="5904" name="Google Shape;5904;p27"/>
                <p:cNvSpPr/>
                <p:nvPr/>
              </p:nvSpPr>
              <p:spPr>
                <a:xfrm>
                  <a:off x="3314575" y="1247425"/>
                  <a:ext cx="45900" cy="56850"/>
                </a:xfrm>
                <a:custGeom>
                  <a:avLst/>
                  <a:gdLst/>
                  <a:ahLst/>
                  <a:cxnLst/>
                  <a:rect l="l" t="t" r="r" b="b"/>
                  <a:pathLst>
                    <a:path w="1836" h="2274" fill="none" extrusionOk="0">
                      <a:moveTo>
                        <a:pt x="253" y="1"/>
                      </a:moveTo>
                      <a:lnTo>
                        <a:pt x="95" y="1413"/>
                      </a:lnTo>
                      <a:lnTo>
                        <a:pt x="1" y="2273"/>
                      </a:lnTo>
                      <a:lnTo>
                        <a:pt x="686" y="1828"/>
                      </a:lnTo>
                      <a:lnTo>
                        <a:pt x="1835" y="107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27"/>
                <p:cNvSpPr/>
                <p:nvPr/>
              </p:nvSpPr>
              <p:spPr>
                <a:xfrm>
                  <a:off x="3320900" y="1113075"/>
                  <a:ext cx="129200" cy="161325"/>
                </a:xfrm>
                <a:custGeom>
                  <a:avLst/>
                  <a:gdLst/>
                  <a:ahLst/>
                  <a:cxnLst/>
                  <a:rect l="l" t="t" r="r" b="b"/>
                  <a:pathLst>
                    <a:path w="5168" h="6453" fill="none" extrusionOk="0">
                      <a:moveTo>
                        <a:pt x="5167" y="1079"/>
                      </a:moveTo>
                      <a:lnTo>
                        <a:pt x="1582" y="6452"/>
                      </a:lnTo>
                      <a:lnTo>
                        <a:pt x="511" y="6379"/>
                      </a:lnTo>
                      <a:lnTo>
                        <a:pt x="0" y="5375"/>
                      </a:lnTo>
                      <a:lnTo>
                        <a:pt x="3585" y="0"/>
                      </a:ln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27"/>
                <p:cNvSpPr/>
                <p:nvPr/>
              </p:nvSpPr>
              <p:spPr>
                <a:xfrm>
                  <a:off x="3410175" y="1081200"/>
                  <a:ext cx="62825" cy="59625"/>
                </a:xfrm>
                <a:custGeom>
                  <a:avLst/>
                  <a:gdLst/>
                  <a:ahLst/>
                  <a:cxnLst/>
                  <a:rect l="l" t="t" r="r" b="b"/>
                  <a:pathLst>
                    <a:path w="2513" h="2385" fill="none" extrusionOk="0">
                      <a:moveTo>
                        <a:pt x="1584" y="2384"/>
                      </a:moveTo>
                      <a:cubicBezTo>
                        <a:pt x="1584" y="2384"/>
                        <a:pt x="2513" y="1446"/>
                        <a:pt x="1614" y="764"/>
                      </a:cubicBezTo>
                      <a:cubicBezTo>
                        <a:pt x="606" y="1"/>
                        <a:pt x="0" y="1306"/>
                        <a:pt x="0" y="1306"/>
                      </a:cubicBez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27"/>
                <p:cNvSpPr/>
                <p:nvPr/>
              </p:nvSpPr>
              <p:spPr>
                <a:xfrm>
                  <a:off x="3396575" y="1121750"/>
                  <a:ext cx="50875" cy="34700"/>
                </a:xfrm>
                <a:custGeom>
                  <a:avLst/>
                  <a:gdLst/>
                  <a:ahLst/>
                  <a:cxnLst/>
                  <a:rect l="l" t="t" r="r" b="b"/>
                  <a:pathLst>
                    <a:path w="2035" h="1388" fill="none" extrusionOk="0">
                      <a:moveTo>
                        <a:pt x="0" y="0"/>
                      </a:moveTo>
                      <a:lnTo>
                        <a:pt x="2034" y="1387"/>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27"/>
                <p:cNvSpPr/>
                <p:nvPr/>
              </p:nvSpPr>
              <p:spPr>
                <a:xfrm>
                  <a:off x="3404575" y="1110000"/>
                  <a:ext cx="50875" cy="34675"/>
                </a:xfrm>
                <a:custGeom>
                  <a:avLst/>
                  <a:gdLst/>
                  <a:ahLst/>
                  <a:cxnLst/>
                  <a:rect l="l" t="t" r="r" b="b"/>
                  <a:pathLst>
                    <a:path w="2035" h="1387" fill="none" extrusionOk="0">
                      <a:moveTo>
                        <a:pt x="1" y="1"/>
                      </a:moveTo>
                      <a:lnTo>
                        <a:pt x="2035" y="1386"/>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27"/>
                <p:cNvSpPr/>
                <p:nvPr/>
              </p:nvSpPr>
              <p:spPr>
                <a:xfrm>
                  <a:off x="3333675" y="1140000"/>
                  <a:ext cx="88400" cy="132575"/>
                </a:xfrm>
                <a:custGeom>
                  <a:avLst/>
                  <a:gdLst/>
                  <a:ahLst/>
                  <a:cxnLst/>
                  <a:rect l="l" t="t" r="r" b="b"/>
                  <a:pathLst>
                    <a:path w="3536" h="5303" fill="none" extrusionOk="0">
                      <a:moveTo>
                        <a:pt x="0" y="5302"/>
                      </a:moveTo>
                      <a:lnTo>
                        <a:pt x="3536" y="1"/>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10" name="Google Shape;5910;p27"/>
            <p:cNvGrpSpPr/>
            <p:nvPr/>
          </p:nvGrpSpPr>
          <p:grpSpPr>
            <a:xfrm rot="10800000" flipH="1">
              <a:off x="8767455" y="1396307"/>
              <a:ext cx="213514" cy="264342"/>
              <a:chOff x="3253150" y="1790000"/>
              <a:chExt cx="89475" cy="110775"/>
            </a:xfrm>
          </p:grpSpPr>
          <p:sp>
            <p:nvSpPr>
              <p:cNvPr id="5911" name="Google Shape;5911;p27"/>
              <p:cNvSpPr/>
              <p:nvPr/>
            </p:nvSpPr>
            <p:spPr>
              <a:xfrm>
                <a:off x="3253150" y="1790000"/>
                <a:ext cx="56275" cy="67900"/>
              </a:xfrm>
              <a:custGeom>
                <a:avLst/>
                <a:gdLst/>
                <a:ahLst/>
                <a:cxnLst/>
                <a:rect l="l" t="t" r="r" b="b"/>
                <a:pathLst>
                  <a:path w="2251" h="2716" extrusionOk="0">
                    <a:moveTo>
                      <a:pt x="1" y="1"/>
                    </a:moveTo>
                    <a:lnTo>
                      <a:pt x="714" y="1709"/>
                    </a:lnTo>
                    <a:lnTo>
                      <a:pt x="1133" y="2715"/>
                    </a:lnTo>
                    <a:lnTo>
                      <a:pt x="2251" y="2041"/>
                    </a:lnTo>
                    <a:lnTo>
                      <a:pt x="1606" y="1457"/>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27"/>
              <p:cNvSpPr/>
              <p:nvPr/>
            </p:nvSpPr>
            <p:spPr>
              <a:xfrm>
                <a:off x="3270975" y="1826425"/>
                <a:ext cx="38450" cy="31475"/>
              </a:xfrm>
              <a:custGeom>
                <a:avLst/>
                <a:gdLst/>
                <a:ahLst/>
                <a:cxnLst/>
                <a:rect l="l" t="t" r="r" b="b"/>
                <a:pathLst>
                  <a:path w="1538" h="1259" extrusionOk="0">
                    <a:moveTo>
                      <a:pt x="893" y="0"/>
                    </a:moveTo>
                    <a:lnTo>
                      <a:pt x="1" y="252"/>
                    </a:lnTo>
                    <a:lnTo>
                      <a:pt x="420" y="1258"/>
                    </a:lnTo>
                    <a:lnTo>
                      <a:pt x="1538" y="584"/>
                    </a:lnTo>
                    <a:lnTo>
                      <a:pt x="89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27"/>
              <p:cNvSpPr/>
              <p:nvPr/>
            </p:nvSpPr>
            <p:spPr>
              <a:xfrm>
                <a:off x="3253700" y="1822875"/>
                <a:ext cx="88925" cy="53500"/>
              </a:xfrm>
              <a:custGeom>
                <a:avLst/>
                <a:gdLst/>
                <a:ahLst/>
                <a:cxnLst/>
                <a:rect l="l" t="t" r="r" b="b"/>
                <a:pathLst>
                  <a:path w="3557" h="2140" extrusionOk="0">
                    <a:moveTo>
                      <a:pt x="2819" y="0"/>
                    </a:moveTo>
                    <a:cubicBezTo>
                      <a:pt x="2453" y="0"/>
                      <a:pt x="1814" y="192"/>
                      <a:pt x="1250" y="517"/>
                    </a:cubicBezTo>
                    <a:cubicBezTo>
                      <a:pt x="0" y="1237"/>
                      <a:pt x="131" y="1799"/>
                      <a:pt x="131" y="1803"/>
                    </a:cubicBezTo>
                    <a:cubicBezTo>
                      <a:pt x="105" y="2007"/>
                      <a:pt x="263" y="2140"/>
                      <a:pt x="565" y="2140"/>
                    </a:cubicBezTo>
                    <a:cubicBezTo>
                      <a:pt x="887" y="2140"/>
                      <a:pt x="1373" y="1989"/>
                      <a:pt x="1975" y="1615"/>
                    </a:cubicBezTo>
                    <a:cubicBezTo>
                      <a:pt x="3169" y="871"/>
                      <a:pt x="3556" y="132"/>
                      <a:pt x="2958" y="12"/>
                    </a:cubicBezTo>
                    <a:cubicBezTo>
                      <a:pt x="2918" y="4"/>
                      <a:pt x="2871" y="0"/>
                      <a:pt x="2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27"/>
              <p:cNvSpPr/>
              <p:nvPr/>
            </p:nvSpPr>
            <p:spPr>
              <a:xfrm>
                <a:off x="3253700" y="1835825"/>
                <a:ext cx="49450" cy="40575"/>
              </a:xfrm>
              <a:custGeom>
                <a:avLst/>
                <a:gdLst/>
                <a:ahLst/>
                <a:cxnLst/>
                <a:rect l="l" t="t" r="r" b="b"/>
                <a:pathLst>
                  <a:path w="1978" h="1623" extrusionOk="0">
                    <a:moveTo>
                      <a:pt x="1251" y="0"/>
                    </a:moveTo>
                    <a:lnTo>
                      <a:pt x="1251" y="0"/>
                    </a:lnTo>
                    <a:cubicBezTo>
                      <a:pt x="0" y="719"/>
                      <a:pt x="133" y="1281"/>
                      <a:pt x="133" y="1286"/>
                    </a:cubicBezTo>
                    <a:cubicBezTo>
                      <a:pt x="106" y="1490"/>
                      <a:pt x="264" y="1622"/>
                      <a:pt x="566" y="1622"/>
                    </a:cubicBezTo>
                    <a:cubicBezTo>
                      <a:pt x="888" y="1622"/>
                      <a:pt x="1374" y="1472"/>
                      <a:pt x="1976" y="1098"/>
                    </a:cubicBezTo>
                    <a:cubicBezTo>
                      <a:pt x="1977" y="1098"/>
                      <a:pt x="1977" y="1098"/>
                      <a:pt x="1977" y="1098"/>
                    </a:cubicBezTo>
                    <a:lnTo>
                      <a:pt x="1977" y="1098"/>
                    </a:lnTo>
                    <a:cubicBezTo>
                      <a:pt x="1969" y="1098"/>
                      <a:pt x="1573" y="1193"/>
                      <a:pt x="1234" y="1193"/>
                    </a:cubicBezTo>
                    <a:cubicBezTo>
                      <a:pt x="986" y="1193"/>
                      <a:pt x="769" y="1142"/>
                      <a:pt x="756" y="965"/>
                    </a:cubicBezTo>
                    <a:cubicBezTo>
                      <a:pt x="714" y="409"/>
                      <a:pt x="1251" y="0"/>
                      <a:pt x="12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27"/>
              <p:cNvSpPr/>
              <p:nvPr/>
            </p:nvSpPr>
            <p:spPr>
              <a:xfrm>
                <a:off x="3281450" y="1840775"/>
                <a:ext cx="58950" cy="60000"/>
              </a:xfrm>
              <a:custGeom>
                <a:avLst/>
                <a:gdLst/>
                <a:ahLst/>
                <a:cxnLst/>
                <a:rect l="l" t="t" r="r" b="b"/>
                <a:pathLst>
                  <a:path w="2358" h="2400" extrusionOk="0">
                    <a:moveTo>
                      <a:pt x="976" y="1"/>
                    </a:moveTo>
                    <a:cubicBezTo>
                      <a:pt x="842" y="1"/>
                      <a:pt x="645" y="25"/>
                      <a:pt x="444" y="145"/>
                    </a:cubicBezTo>
                    <a:cubicBezTo>
                      <a:pt x="140" y="326"/>
                      <a:pt x="30" y="607"/>
                      <a:pt x="1" y="684"/>
                    </a:cubicBezTo>
                    <a:lnTo>
                      <a:pt x="551" y="1890"/>
                    </a:lnTo>
                    <a:cubicBezTo>
                      <a:pt x="698" y="2213"/>
                      <a:pt x="1016" y="2399"/>
                      <a:pt x="1344" y="2399"/>
                    </a:cubicBezTo>
                    <a:cubicBezTo>
                      <a:pt x="1494" y="2399"/>
                      <a:pt x="1647" y="2360"/>
                      <a:pt x="1786" y="2278"/>
                    </a:cubicBezTo>
                    <a:cubicBezTo>
                      <a:pt x="2265" y="1995"/>
                      <a:pt x="2358" y="1345"/>
                      <a:pt x="1981" y="938"/>
                    </a:cubicBezTo>
                    <a:lnTo>
                      <a:pt x="1119" y="10"/>
                    </a:lnTo>
                    <a:cubicBezTo>
                      <a:pt x="1092" y="7"/>
                      <a:pt x="1041" y="1"/>
                      <a:pt x="9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27"/>
              <p:cNvSpPr/>
              <p:nvPr/>
            </p:nvSpPr>
            <p:spPr>
              <a:xfrm>
                <a:off x="3281450" y="1840200"/>
                <a:ext cx="27975" cy="17700"/>
              </a:xfrm>
              <a:custGeom>
                <a:avLst/>
                <a:gdLst/>
                <a:ahLst/>
                <a:cxnLst/>
                <a:rect l="l" t="t" r="r" b="b"/>
                <a:pathLst>
                  <a:path w="1119" h="708" extrusionOk="0">
                    <a:moveTo>
                      <a:pt x="887" y="0"/>
                    </a:moveTo>
                    <a:cubicBezTo>
                      <a:pt x="845" y="0"/>
                      <a:pt x="803" y="3"/>
                      <a:pt x="762" y="8"/>
                    </a:cubicBezTo>
                    <a:cubicBezTo>
                      <a:pt x="398" y="57"/>
                      <a:pt x="71" y="346"/>
                      <a:pt x="1" y="707"/>
                    </a:cubicBezTo>
                    <a:cubicBezTo>
                      <a:pt x="113" y="503"/>
                      <a:pt x="264" y="329"/>
                      <a:pt x="463" y="209"/>
                    </a:cubicBezTo>
                    <a:cubicBezTo>
                      <a:pt x="662" y="89"/>
                      <a:pt x="885" y="37"/>
                      <a:pt x="1119" y="33"/>
                    </a:cubicBezTo>
                    <a:cubicBezTo>
                      <a:pt x="1044" y="10"/>
                      <a:pt x="966" y="0"/>
                      <a:pt x="8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7" name="Google Shape;5917;p27"/>
            <p:cNvGrpSpPr/>
            <p:nvPr/>
          </p:nvGrpSpPr>
          <p:grpSpPr>
            <a:xfrm rot="10800000">
              <a:off x="1187243" y="120494"/>
              <a:ext cx="213514" cy="264342"/>
              <a:chOff x="3253150" y="1790000"/>
              <a:chExt cx="89475" cy="110775"/>
            </a:xfrm>
          </p:grpSpPr>
          <p:sp>
            <p:nvSpPr>
              <p:cNvPr id="5918" name="Google Shape;5918;p27"/>
              <p:cNvSpPr/>
              <p:nvPr/>
            </p:nvSpPr>
            <p:spPr>
              <a:xfrm>
                <a:off x="3253150" y="1790000"/>
                <a:ext cx="56275" cy="67900"/>
              </a:xfrm>
              <a:custGeom>
                <a:avLst/>
                <a:gdLst/>
                <a:ahLst/>
                <a:cxnLst/>
                <a:rect l="l" t="t" r="r" b="b"/>
                <a:pathLst>
                  <a:path w="2251" h="2716" extrusionOk="0">
                    <a:moveTo>
                      <a:pt x="1" y="1"/>
                    </a:moveTo>
                    <a:lnTo>
                      <a:pt x="714" y="1709"/>
                    </a:lnTo>
                    <a:lnTo>
                      <a:pt x="1133" y="2715"/>
                    </a:lnTo>
                    <a:lnTo>
                      <a:pt x="2251" y="2041"/>
                    </a:lnTo>
                    <a:lnTo>
                      <a:pt x="1606" y="1457"/>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27"/>
              <p:cNvSpPr/>
              <p:nvPr/>
            </p:nvSpPr>
            <p:spPr>
              <a:xfrm>
                <a:off x="3270975" y="1826425"/>
                <a:ext cx="38450" cy="31475"/>
              </a:xfrm>
              <a:custGeom>
                <a:avLst/>
                <a:gdLst/>
                <a:ahLst/>
                <a:cxnLst/>
                <a:rect l="l" t="t" r="r" b="b"/>
                <a:pathLst>
                  <a:path w="1538" h="1259" extrusionOk="0">
                    <a:moveTo>
                      <a:pt x="893" y="0"/>
                    </a:moveTo>
                    <a:lnTo>
                      <a:pt x="1" y="252"/>
                    </a:lnTo>
                    <a:lnTo>
                      <a:pt x="420" y="1258"/>
                    </a:lnTo>
                    <a:lnTo>
                      <a:pt x="1538" y="584"/>
                    </a:lnTo>
                    <a:lnTo>
                      <a:pt x="89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27"/>
              <p:cNvSpPr/>
              <p:nvPr/>
            </p:nvSpPr>
            <p:spPr>
              <a:xfrm>
                <a:off x="3253700" y="1822875"/>
                <a:ext cx="88925" cy="53500"/>
              </a:xfrm>
              <a:custGeom>
                <a:avLst/>
                <a:gdLst/>
                <a:ahLst/>
                <a:cxnLst/>
                <a:rect l="l" t="t" r="r" b="b"/>
                <a:pathLst>
                  <a:path w="3557" h="2140" extrusionOk="0">
                    <a:moveTo>
                      <a:pt x="2819" y="0"/>
                    </a:moveTo>
                    <a:cubicBezTo>
                      <a:pt x="2453" y="0"/>
                      <a:pt x="1814" y="192"/>
                      <a:pt x="1250" y="517"/>
                    </a:cubicBezTo>
                    <a:cubicBezTo>
                      <a:pt x="0" y="1237"/>
                      <a:pt x="131" y="1799"/>
                      <a:pt x="131" y="1803"/>
                    </a:cubicBezTo>
                    <a:cubicBezTo>
                      <a:pt x="105" y="2007"/>
                      <a:pt x="263" y="2140"/>
                      <a:pt x="565" y="2140"/>
                    </a:cubicBezTo>
                    <a:cubicBezTo>
                      <a:pt x="887" y="2140"/>
                      <a:pt x="1373" y="1989"/>
                      <a:pt x="1975" y="1615"/>
                    </a:cubicBezTo>
                    <a:cubicBezTo>
                      <a:pt x="3169" y="871"/>
                      <a:pt x="3556" y="132"/>
                      <a:pt x="2958" y="12"/>
                    </a:cubicBezTo>
                    <a:cubicBezTo>
                      <a:pt x="2918" y="4"/>
                      <a:pt x="2871" y="0"/>
                      <a:pt x="2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27"/>
              <p:cNvSpPr/>
              <p:nvPr/>
            </p:nvSpPr>
            <p:spPr>
              <a:xfrm>
                <a:off x="3253700" y="1835825"/>
                <a:ext cx="49450" cy="40575"/>
              </a:xfrm>
              <a:custGeom>
                <a:avLst/>
                <a:gdLst/>
                <a:ahLst/>
                <a:cxnLst/>
                <a:rect l="l" t="t" r="r" b="b"/>
                <a:pathLst>
                  <a:path w="1978" h="1623" extrusionOk="0">
                    <a:moveTo>
                      <a:pt x="1251" y="0"/>
                    </a:moveTo>
                    <a:lnTo>
                      <a:pt x="1251" y="0"/>
                    </a:lnTo>
                    <a:cubicBezTo>
                      <a:pt x="0" y="719"/>
                      <a:pt x="133" y="1281"/>
                      <a:pt x="133" y="1286"/>
                    </a:cubicBezTo>
                    <a:cubicBezTo>
                      <a:pt x="106" y="1490"/>
                      <a:pt x="264" y="1622"/>
                      <a:pt x="566" y="1622"/>
                    </a:cubicBezTo>
                    <a:cubicBezTo>
                      <a:pt x="888" y="1622"/>
                      <a:pt x="1374" y="1472"/>
                      <a:pt x="1976" y="1098"/>
                    </a:cubicBezTo>
                    <a:cubicBezTo>
                      <a:pt x="1977" y="1098"/>
                      <a:pt x="1977" y="1098"/>
                      <a:pt x="1977" y="1098"/>
                    </a:cubicBezTo>
                    <a:lnTo>
                      <a:pt x="1977" y="1098"/>
                    </a:lnTo>
                    <a:cubicBezTo>
                      <a:pt x="1969" y="1098"/>
                      <a:pt x="1573" y="1193"/>
                      <a:pt x="1234" y="1193"/>
                    </a:cubicBezTo>
                    <a:cubicBezTo>
                      <a:pt x="986" y="1193"/>
                      <a:pt x="769" y="1142"/>
                      <a:pt x="756" y="965"/>
                    </a:cubicBezTo>
                    <a:cubicBezTo>
                      <a:pt x="714" y="409"/>
                      <a:pt x="1251" y="0"/>
                      <a:pt x="12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27"/>
              <p:cNvSpPr/>
              <p:nvPr/>
            </p:nvSpPr>
            <p:spPr>
              <a:xfrm>
                <a:off x="3281450" y="1840775"/>
                <a:ext cx="58950" cy="60000"/>
              </a:xfrm>
              <a:custGeom>
                <a:avLst/>
                <a:gdLst/>
                <a:ahLst/>
                <a:cxnLst/>
                <a:rect l="l" t="t" r="r" b="b"/>
                <a:pathLst>
                  <a:path w="2358" h="2400" extrusionOk="0">
                    <a:moveTo>
                      <a:pt x="976" y="1"/>
                    </a:moveTo>
                    <a:cubicBezTo>
                      <a:pt x="842" y="1"/>
                      <a:pt x="645" y="25"/>
                      <a:pt x="444" y="145"/>
                    </a:cubicBezTo>
                    <a:cubicBezTo>
                      <a:pt x="140" y="326"/>
                      <a:pt x="30" y="607"/>
                      <a:pt x="1" y="684"/>
                    </a:cubicBezTo>
                    <a:lnTo>
                      <a:pt x="551" y="1890"/>
                    </a:lnTo>
                    <a:cubicBezTo>
                      <a:pt x="698" y="2213"/>
                      <a:pt x="1016" y="2399"/>
                      <a:pt x="1344" y="2399"/>
                    </a:cubicBezTo>
                    <a:cubicBezTo>
                      <a:pt x="1494" y="2399"/>
                      <a:pt x="1647" y="2360"/>
                      <a:pt x="1786" y="2278"/>
                    </a:cubicBezTo>
                    <a:cubicBezTo>
                      <a:pt x="2265" y="1995"/>
                      <a:pt x="2358" y="1345"/>
                      <a:pt x="1981" y="938"/>
                    </a:cubicBezTo>
                    <a:lnTo>
                      <a:pt x="1119" y="10"/>
                    </a:lnTo>
                    <a:cubicBezTo>
                      <a:pt x="1092" y="7"/>
                      <a:pt x="1041" y="1"/>
                      <a:pt x="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27"/>
              <p:cNvSpPr/>
              <p:nvPr/>
            </p:nvSpPr>
            <p:spPr>
              <a:xfrm>
                <a:off x="3281450" y="1840200"/>
                <a:ext cx="27975" cy="17700"/>
              </a:xfrm>
              <a:custGeom>
                <a:avLst/>
                <a:gdLst/>
                <a:ahLst/>
                <a:cxnLst/>
                <a:rect l="l" t="t" r="r" b="b"/>
                <a:pathLst>
                  <a:path w="1119" h="708" extrusionOk="0">
                    <a:moveTo>
                      <a:pt x="887" y="0"/>
                    </a:moveTo>
                    <a:cubicBezTo>
                      <a:pt x="845" y="0"/>
                      <a:pt x="803" y="3"/>
                      <a:pt x="762" y="8"/>
                    </a:cubicBezTo>
                    <a:cubicBezTo>
                      <a:pt x="398" y="57"/>
                      <a:pt x="71" y="346"/>
                      <a:pt x="1" y="707"/>
                    </a:cubicBezTo>
                    <a:cubicBezTo>
                      <a:pt x="113" y="503"/>
                      <a:pt x="264" y="329"/>
                      <a:pt x="463" y="209"/>
                    </a:cubicBezTo>
                    <a:cubicBezTo>
                      <a:pt x="662" y="89"/>
                      <a:pt x="885" y="37"/>
                      <a:pt x="1119" y="33"/>
                    </a:cubicBezTo>
                    <a:cubicBezTo>
                      <a:pt x="1044" y="10"/>
                      <a:pt x="966" y="0"/>
                      <a:pt x="8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24" name="Google Shape;5924;p27"/>
            <p:cNvSpPr/>
            <p:nvPr/>
          </p:nvSpPr>
          <p:spPr>
            <a:xfrm>
              <a:off x="168537" y="1354272"/>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27"/>
            <p:cNvSpPr/>
            <p:nvPr/>
          </p:nvSpPr>
          <p:spPr>
            <a:xfrm>
              <a:off x="362362" y="2621035"/>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27"/>
            <p:cNvSpPr/>
            <p:nvPr/>
          </p:nvSpPr>
          <p:spPr>
            <a:xfrm>
              <a:off x="292187" y="4059835"/>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27"/>
            <p:cNvSpPr/>
            <p:nvPr/>
          </p:nvSpPr>
          <p:spPr>
            <a:xfrm>
              <a:off x="3383212" y="4858497"/>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8" name="Google Shape;5928;p27"/>
            <p:cNvGrpSpPr/>
            <p:nvPr/>
          </p:nvGrpSpPr>
          <p:grpSpPr>
            <a:xfrm rot="10800000" flipH="1">
              <a:off x="6158908" y="4782085"/>
              <a:ext cx="538518" cy="758277"/>
              <a:chOff x="3314575" y="1081200"/>
              <a:chExt cx="158425" cy="223075"/>
            </a:xfrm>
          </p:grpSpPr>
          <p:sp>
            <p:nvSpPr>
              <p:cNvPr id="5929" name="Google Shape;5929;p27"/>
              <p:cNvSpPr/>
              <p:nvPr/>
            </p:nvSpPr>
            <p:spPr>
              <a:xfrm>
                <a:off x="3314575" y="1282725"/>
                <a:ext cx="17150" cy="21550"/>
              </a:xfrm>
              <a:custGeom>
                <a:avLst/>
                <a:gdLst/>
                <a:ahLst/>
                <a:cxnLst/>
                <a:rect l="l" t="t" r="r" b="b"/>
                <a:pathLst>
                  <a:path w="686" h="862" fill="none" extrusionOk="0">
                    <a:moveTo>
                      <a:pt x="95" y="1"/>
                    </a:moveTo>
                    <a:lnTo>
                      <a:pt x="1" y="861"/>
                    </a:lnTo>
                    <a:lnTo>
                      <a:pt x="686" y="416"/>
                    </a:ln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0" name="Google Shape;5930;p27"/>
              <p:cNvGrpSpPr/>
              <p:nvPr/>
            </p:nvGrpSpPr>
            <p:grpSpPr>
              <a:xfrm>
                <a:off x="3314575" y="1081200"/>
                <a:ext cx="158425" cy="223075"/>
                <a:chOff x="3314575" y="1081200"/>
                <a:chExt cx="158425" cy="223075"/>
              </a:xfrm>
            </p:grpSpPr>
            <p:sp>
              <p:nvSpPr>
                <p:cNvPr id="5931" name="Google Shape;5931;p27"/>
                <p:cNvSpPr/>
                <p:nvPr/>
              </p:nvSpPr>
              <p:spPr>
                <a:xfrm>
                  <a:off x="3314575" y="1247425"/>
                  <a:ext cx="45900" cy="56850"/>
                </a:xfrm>
                <a:custGeom>
                  <a:avLst/>
                  <a:gdLst/>
                  <a:ahLst/>
                  <a:cxnLst/>
                  <a:rect l="l" t="t" r="r" b="b"/>
                  <a:pathLst>
                    <a:path w="1836" h="2274" fill="none" extrusionOk="0">
                      <a:moveTo>
                        <a:pt x="253" y="1"/>
                      </a:moveTo>
                      <a:lnTo>
                        <a:pt x="95" y="1413"/>
                      </a:lnTo>
                      <a:lnTo>
                        <a:pt x="1" y="2273"/>
                      </a:lnTo>
                      <a:lnTo>
                        <a:pt x="686" y="1828"/>
                      </a:lnTo>
                      <a:lnTo>
                        <a:pt x="1835" y="107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27"/>
                <p:cNvSpPr/>
                <p:nvPr/>
              </p:nvSpPr>
              <p:spPr>
                <a:xfrm>
                  <a:off x="3320900" y="1113075"/>
                  <a:ext cx="129200" cy="161325"/>
                </a:xfrm>
                <a:custGeom>
                  <a:avLst/>
                  <a:gdLst/>
                  <a:ahLst/>
                  <a:cxnLst/>
                  <a:rect l="l" t="t" r="r" b="b"/>
                  <a:pathLst>
                    <a:path w="5168" h="6453" fill="none" extrusionOk="0">
                      <a:moveTo>
                        <a:pt x="5167" y="1079"/>
                      </a:moveTo>
                      <a:lnTo>
                        <a:pt x="1582" y="6452"/>
                      </a:lnTo>
                      <a:lnTo>
                        <a:pt x="511" y="6379"/>
                      </a:lnTo>
                      <a:lnTo>
                        <a:pt x="0" y="5375"/>
                      </a:lnTo>
                      <a:lnTo>
                        <a:pt x="3585" y="0"/>
                      </a:ln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27"/>
                <p:cNvSpPr/>
                <p:nvPr/>
              </p:nvSpPr>
              <p:spPr>
                <a:xfrm>
                  <a:off x="3410175" y="1081200"/>
                  <a:ext cx="62825" cy="59625"/>
                </a:xfrm>
                <a:custGeom>
                  <a:avLst/>
                  <a:gdLst/>
                  <a:ahLst/>
                  <a:cxnLst/>
                  <a:rect l="l" t="t" r="r" b="b"/>
                  <a:pathLst>
                    <a:path w="2513" h="2385" fill="none" extrusionOk="0">
                      <a:moveTo>
                        <a:pt x="1584" y="2384"/>
                      </a:moveTo>
                      <a:cubicBezTo>
                        <a:pt x="1584" y="2384"/>
                        <a:pt x="2513" y="1446"/>
                        <a:pt x="1614" y="764"/>
                      </a:cubicBezTo>
                      <a:cubicBezTo>
                        <a:pt x="606" y="1"/>
                        <a:pt x="0" y="1306"/>
                        <a:pt x="0" y="1306"/>
                      </a:cubicBez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27"/>
                <p:cNvSpPr/>
                <p:nvPr/>
              </p:nvSpPr>
              <p:spPr>
                <a:xfrm>
                  <a:off x="3396575" y="1121750"/>
                  <a:ext cx="50875" cy="34700"/>
                </a:xfrm>
                <a:custGeom>
                  <a:avLst/>
                  <a:gdLst/>
                  <a:ahLst/>
                  <a:cxnLst/>
                  <a:rect l="l" t="t" r="r" b="b"/>
                  <a:pathLst>
                    <a:path w="2035" h="1388" fill="none" extrusionOk="0">
                      <a:moveTo>
                        <a:pt x="0" y="0"/>
                      </a:moveTo>
                      <a:lnTo>
                        <a:pt x="2034" y="1387"/>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27"/>
                <p:cNvSpPr/>
                <p:nvPr/>
              </p:nvSpPr>
              <p:spPr>
                <a:xfrm>
                  <a:off x="3404575" y="1110000"/>
                  <a:ext cx="50875" cy="34675"/>
                </a:xfrm>
                <a:custGeom>
                  <a:avLst/>
                  <a:gdLst/>
                  <a:ahLst/>
                  <a:cxnLst/>
                  <a:rect l="l" t="t" r="r" b="b"/>
                  <a:pathLst>
                    <a:path w="2035" h="1387" fill="none" extrusionOk="0">
                      <a:moveTo>
                        <a:pt x="1" y="1"/>
                      </a:moveTo>
                      <a:lnTo>
                        <a:pt x="2035" y="1386"/>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27"/>
                <p:cNvSpPr/>
                <p:nvPr/>
              </p:nvSpPr>
              <p:spPr>
                <a:xfrm>
                  <a:off x="3333675" y="1140000"/>
                  <a:ext cx="88400" cy="132575"/>
                </a:xfrm>
                <a:custGeom>
                  <a:avLst/>
                  <a:gdLst/>
                  <a:ahLst/>
                  <a:cxnLst/>
                  <a:rect l="l" t="t" r="r" b="b"/>
                  <a:pathLst>
                    <a:path w="3536" h="5303" fill="none" extrusionOk="0">
                      <a:moveTo>
                        <a:pt x="0" y="5302"/>
                      </a:moveTo>
                      <a:lnTo>
                        <a:pt x="3536" y="1"/>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7" name="Google Shape;5937;p27"/>
            <p:cNvGrpSpPr/>
            <p:nvPr/>
          </p:nvGrpSpPr>
          <p:grpSpPr>
            <a:xfrm rot="10800000" flipH="1">
              <a:off x="7179670" y="4808290"/>
              <a:ext cx="626993" cy="639171"/>
              <a:chOff x="2544875" y="2981050"/>
              <a:chExt cx="225675" cy="230050"/>
            </a:xfrm>
          </p:grpSpPr>
          <p:sp>
            <p:nvSpPr>
              <p:cNvPr id="5938" name="Google Shape;5938;p27"/>
              <p:cNvSpPr/>
              <p:nvPr/>
            </p:nvSpPr>
            <p:spPr>
              <a:xfrm>
                <a:off x="2544875" y="2981050"/>
                <a:ext cx="225675" cy="230050"/>
              </a:xfrm>
              <a:custGeom>
                <a:avLst/>
                <a:gdLst/>
                <a:ahLst/>
                <a:cxnLst/>
                <a:rect l="l" t="t" r="r" b="b"/>
                <a:pathLst>
                  <a:path w="9027" h="9202" extrusionOk="0">
                    <a:moveTo>
                      <a:pt x="7674" y="1"/>
                    </a:moveTo>
                    <a:cubicBezTo>
                      <a:pt x="7513" y="1"/>
                      <a:pt x="7368" y="47"/>
                      <a:pt x="7261" y="143"/>
                    </a:cubicBezTo>
                    <a:lnTo>
                      <a:pt x="1861" y="5145"/>
                    </a:lnTo>
                    <a:lnTo>
                      <a:pt x="0" y="7763"/>
                    </a:lnTo>
                    <a:lnTo>
                      <a:pt x="250" y="7970"/>
                    </a:lnTo>
                    <a:cubicBezTo>
                      <a:pt x="250" y="7970"/>
                      <a:pt x="1767" y="5581"/>
                      <a:pt x="2093" y="5335"/>
                    </a:cubicBezTo>
                    <a:cubicBezTo>
                      <a:pt x="2159" y="5286"/>
                      <a:pt x="2231" y="5265"/>
                      <a:pt x="2306" y="5265"/>
                    </a:cubicBezTo>
                    <a:cubicBezTo>
                      <a:pt x="2607" y="5265"/>
                      <a:pt x="2962" y="5599"/>
                      <a:pt x="3172" y="5801"/>
                    </a:cubicBezTo>
                    <a:cubicBezTo>
                      <a:pt x="3569" y="6181"/>
                      <a:pt x="3445" y="6621"/>
                      <a:pt x="3445" y="6621"/>
                    </a:cubicBezTo>
                    <a:cubicBezTo>
                      <a:pt x="2846" y="7275"/>
                      <a:pt x="1634" y="9019"/>
                      <a:pt x="1634" y="9019"/>
                    </a:cubicBezTo>
                    <a:lnTo>
                      <a:pt x="1834" y="9202"/>
                    </a:lnTo>
                    <a:lnTo>
                      <a:pt x="4003" y="6465"/>
                    </a:lnTo>
                    <a:lnTo>
                      <a:pt x="9026" y="1422"/>
                    </a:lnTo>
                    <a:cubicBezTo>
                      <a:pt x="8966" y="1078"/>
                      <a:pt x="8754" y="592"/>
                      <a:pt x="8504" y="363"/>
                    </a:cubicBezTo>
                    <a:cubicBezTo>
                      <a:pt x="8247" y="126"/>
                      <a:pt x="7938" y="1"/>
                      <a:pt x="76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27"/>
              <p:cNvSpPr/>
              <p:nvPr/>
            </p:nvSpPr>
            <p:spPr>
              <a:xfrm>
                <a:off x="2590700" y="3016675"/>
                <a:ext cx="179850" cy="194425"/>
              </a:xfrm>
              <a:custGeom>
                <a:avLst/>
                <a:gdLst/>
                <a:ahLst/>
                <a:cxnLst/>
                <a:rect l="l" t="t" r="r" b="b"/>
                <a:pathLst>
                  <a:path w="7194" h="7777" extrusionOk="0">
                    <a:moveTo>
                      <a:pt x="7193" y="1"/>
                    </a:moveTo>
                    <a:lnTo>
                      <a:pt x="2170" y="5040"/>
                    </a:lnTo>
                    <a:lnTo>
                      <a:pt x="1" y="7777"/>
                    </a:lnTo>
                    <a:lnTo>
                      <a:pt x="3940" y="3977"/>
                    </a:lnTo>
                    <a:lnTo>
                      <a:pt x="71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27"/>
              <p:cNvSpPr/>
              <p:nvPr/>
            </p:nvSpPr>
            <p:spPr>
              <a:xfrm>
                <a:off x="2640200" y="2991300"/>
                <a:ext cx="92225" cy="86300"/>
              </a:xfrm>
              <a:custGeom>
                <a:avLst/>
                <a:gdLst/>
                <a:ahLst/>
                <a:cxnLst/>
                <a:rect l="l" t="t" r="r" b="b"/>
                <a:pathLst>
                  <a:path w="3689" h="3452" fill="none" extrusionOk="0">
                    <a:moveTo>
                      <a:pt x="0" y="3451"/>
                    </a:moveTo>
                    <a:lnTo>
                      <a:pt x="3689" y="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27"/>
              <p:cNvSpPr/>
              <p:nvPr/>
            </p:nvSpPr>
            <p:spPr>
              <a:xfrm>
                <a:off x="2553825" y="3112675"/>
                <a:ext cx="80275" cy="90450"/>
              </a:xfrm>
              <a:custGeom>
                <a:avLst/>
                <a:gdLst/>
                <a:ahLst/>
                <a:cxnLst/>
                <a:rect l="l" t="t" r="r" b="b"/>
                <a:pathLst>
                  <a:path w="3211" h="3618" extrusionOk="0">
                    <a:moveTo>
                      <a:pt x="1948" y="0"/>
                    </a:moveTo>
                    <a:cubicBezTo>
                      <a:pt x="1873" y="0"/>
                      <a:pt x="1801" y="21"/>
                      <a:pt x="1735" y="70"/>
                    </a:cubicBezTo>
                    <a:cubicBezTo>
                      <a:pt x="1468" y="272"/>
                      <a:pt x="397" y="1919"/>
                      <a:pt x="23" y="2503"/>
                    </a:cubicBezTo>
                    <a:cubicBezTo>
                      <a:pt x="0" y="2538"/>
                      <a:pt x="1217" y="3617"/>
                      <a:pt x="1364" y="3617"/>
                    </a:cubicBezTo>
                    <a:cubicBezTo>
                      <a:pt x="1369" y="3617"/>
                      <a:pt x="1374" y="3616"/>
                      <a:pt x="1376" y="3612"/>
                    </a:cubicBezTo>
                    <a:cubicBezTo>
                      <a:pt x="1677" y="3182"/>
                      <a:pt x="2592" y="1898"/>
                      <a:pt x="3087" y="1356"/>
                    </a:cubicBezTo>
                    <a:cubicBezTo>
                      <a:pt x="3087" y="1356"/>
                      <a:pt x="3211" y="916"/>
                      <a:pt x="2814" y="536"/>
                    </a:cubicBezTo>
                    <a:cubicBezTo>
                      <a:pt x="2604" y="334"/>
                      <a:pt x="2249" y="0"/>
                      <a:pt x="19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27"/>
              <p:cNvSpPr/>
              <p:nvPr/>
            </p:nvSpPr>
            <p:spPr>
              <a:xfrm>
                <a:off x="2554400" y="3112675"/>
                <a:ext cx="79700" cy="62600"/>
              </a:xfrm>
              <a:custGeom>
                <a:avLst/>
                <a:gdLst/>
                <a:ahLst/>
                <a:cxnLst/>
                <a:rect l="l" t="t" r="r" b="b"/>
                <a:pathLst>
                  <a:path w="3188" h="2504" extrusionOk="0">
                    <a:moveTo>
                      <a:pt x="1925" y="0"/>
                    </a:moveTo>
                    <a:cubicBezTo>
                      <a:pt x="1850" y="0"/>
                      <a:pt x="1778" y="21"/>
                      <a:pt x="1712" y="70"/>
                    </a:cubicBezTo>
                    <a:cubicBezTo>
                      <a:pt x="1445" y="272"/>
                      <a:pt x="374" y="1919"/>
                      <a:pt x="0" y="2503"/>
                    </a:cubicBezTo>
                    <a:lnTo>
                      <a:pt x="1523" y="679"/>
                    </a:lnTo>
                    <a:cubicBezTo>
                      <a:pt x="1674" y="497"/>
                      <a:pt x="1892" y="403"/>
                      <a:pt x="2111" y="403"/>
                    </a:cubicBezTo>
                    <a:cubicBezTo>
                      <a:pt x="2293" y="403"/>
                      <a:pt x="2476" y="469"/>
                      <a:pt x="2620" y="604"/>
                    </a:cubicBezTo>
                    <a:lnTo>
                      <a:pt x="2629" y="613"/>
                    </a:lnTo>
                    <a:cubicBezTo>
                      <a:pt x="2972" y="942"/>
                      <a:pt x="3050" y="1289"/>
                      <a:pt x="3064" y="1356"/>
                    </a:cubicBezTo>
                    <a:cubicBezTo>
                      <a:pt x="3064" y="1356"/>
                      <a:pt x="3188" y="916"/>
                      <a:pt x="2791" y="536"/>
                    </a:cubicBezTo>
                    <a:cubicBezTo>
                      <a:pt x="2581" y="334"/>
                      <a:pt x="2226" y="0"/>
                      <a:pt x="1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27"/>
              <p:cNvSpPr/>
              <p:nvPr/>
            </p:nvSpPr>
            <p:spPr>
              <a:xfrm>
                <a:off x="2565425" y="3131825"/>
                <a:ext cx="35075" cy="45075"/>
              </a:xfrm>
              <a:custGeom>
                <a:avLst/>
                <a:gdLst/>
                <a:ahLst/>
                <a:cxnLst/>
                <a:rect l="l" t="t" r="r" b="b"/>
                <a:pathLst>
                  <a:path w="1403" h="1803" extrusionOk="0">
                    <a:moveTo>
                      <a:pt x="1403" y="1"/>
                    </a:moveTo>
                    <a:lnTo>
                      <a:pt x="1" y="1803"/>
                    </a:lnTo>
                    <a:cubicBezTo>
                      <a:pt x="1" y="1803"/>
                      <a:pt x="842" y="1094"/>
                      <a:pt x="1105" y="704"/>
                    </a:cubicBezTo>
                    <a:cubicBezTo>
                      <a:pt x="1366" y="314"/>
                      <a:pt x="1403" y="1"/>
                      <a:pt x="1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27"/>
              <p:cNvSpPr/>
              <p:nvPr/>
            </p:nvSpPr>
            <p:spPr>
              <a:xfrm>
                <a:off x="2591625" y="3129050"/>
                <a:ext cx="35075" cy="45125"/>
              </a:xfrm>
              <a:custGeom>
                <a:avLst/>
                <a:gdLst/>
                <a:ahLst/>
                <a:cxnLst/>
                <a:rect l="l" t="t" r="r" b="b"/>
                <a:pathLst>
                  <a:path w="1403" h="1805" extrusionOk="0">
                    <a:moveTo>
                      <a:pt x="1402" y="1"/>
                    </a:moveTo>
                    <a:lnTo>
                      <a:pt x="0" y="1804"/>
                    </a:lnTo>
                    <a:cubicBezTo>
                      <a:pt x="0" y="1804"/>
                      <a:pt x="841" y="1094"/>
                      <a:pt x="1104" y="705"/>
                    </a:cubicBezTo>
                    <a:cubicBezTo>
                      <a:pt x="1365" y="315"/>
                      <a:pt x="140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27"/>
              <p:cNvSpPr/>
              <p:nvPr/>
            </p:nvSpPr>
            <p:spPr>
              <a:xfrm>
                <a:off x="2612775" y="3106050"/>
                <a:ext cx="33150" cy="30450"/>
              </a:xfrm>
              <a:custGeom>
                <a:avLst/>
                <a:gdLst/>
                <a:ahLst/>
                <a:cxnLst/>
                <a:rect l="l" t="t" r="r" b="b"/>
                <a:pathLst>
                  <a:path w="1326" h="1218" fill="none" extrusionOk="0">
                    <a:moveTo>
                      <a:pt x="1326" y="1217"/>
                    </a:moveTo>
                    <a:cubicBezTo>
                      <a:pt x="1326" y="1217"/>
                      <a:pt x="1274" y="398"/>
                      <a:pt x="1" y="1"/>
                    </a:cubicBez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46" name="Google Shape;5946;p27"/>
            <p:cNvSpPr/>
            <p:nvPr/>
          </p:nvSpPr>
          <p:spPr>
            <a:xfrm>
              <a:off x="6755062" y="4811310"/>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27"/>
            <p:cNvSpPr/>
            <p:nvPr/>
          </p:nvSpPr>
          <p:spPr>
            <a:xfrm>
              <a:off x="8766524" y="2565497"/>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27"/>
            <p:cNvSpPr/>
            <p:nvPr/>
          </p:nvSpPr>
          <p:spPr>
            <a:xfrm>
              <a:off x="6078787" y="319822"/>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27"/>
            <p:cNvSpPr/>
            <p:nvPr/>
          </p:nvSpPr>
          <p:spPr>
            <a:xfrm>
              <a:off x="3916612" y="161822"/>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0" name="Google Shape;5950;p27"/>
            <p:cNvGrpSpPr/>
            <p:nvPr/>
          </p:nvGrpSpPr>
          <p:grpSpPr>
            <a:xfrm>
              <a:off x="1232744" y="4839733"/>
              <a:ext cx="138082" cy="149045"/>
              <a:chOff x="1819025" y="1115525"/>
              <a:chExt cx="24125" cy="24200"/>
            </a:xfrm>
          </p:grpSpPr>
          <p:sp>
            <p:nvSpPr>
              <p:cNvPr id="5951" name="Google Shape;5951;p27"/>
              <p:cNvSpPr/>
              <p:nvPr/>
            </p:nvSpPr>
            <p:spPr>
              <a:xfrm>
                <a:off x="1831075" y="1115525"/>
                <a:ext cx="25" cy="24200"/>
              </a:xfrm>
              <a:custGeom>
                <a:avLst/>
                <a:gdLst/>
                <a:ahLst/>
                <a:cxnLst/>
                <a:rect l="l" t="t" r="r" b="b"/>
                <a:pathLst>
                  <a:path w="1" h="968" fill="none" extrusionOk="0">
                    <a:moveTo>
                      <a:pt x="1" y="1"/>
                    </a:moveTo>
                    <a:lnTo>
                      <a:pt x="1" y="967"/>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27"/>
              <p:cNvSpPr/>
              <p:nvPr/>
            </p:nvSpPr>
            <p:spPr>
              <a:xfrm>
                <a:off x="1819025" y="1127575"/>
                <a:ext cx="24125" cy="25"/>
              </a:xfrm>
              <a:custGeom>
                <a:avLst/>
                <a:gdLst/>
                <a:ahLst/>
                <a:cxnLst/>
                <a:rect l="l" t="t" r="r" b="b"/>
                <a:pathLst>
                  <a:path w="965" h="1" fill="none" extrusionOk="0">
                    <a:moveTo>
                      <a:pt x="965" y="1"/>
                    </a:moveTo>
                    <a:lnTo>
                      <a:pt x="1" y="1"/>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3" name="Google Shape;5953;p27"/>
            <p:cNvGrpSpPr/>
            <p:nvPr/>
          </p:nvGrpSpPr>
          <p:grpSpPr>
            <a:xfrm>
              <a:off x="4688894" y="81708"/>
              <a:ext cx="138082" cy="149045"/>
              <a:chOff x="1819025" y="1115525"/>
              <a:chExt cx="24125" cy="24200"/>
            </a:xfrm>
          </p:grpSpPr>
          <p:sp>
            <p:nvSpPr>
              <p:cNvPr id="5954" name="Google Shape;5954;p27"/>
              <p:cNvSpPr/>
              <p:nvPr/>
            </p:nvSpPr>
            <p:spPr>
              <a:xfrm>
                <a:off x="1831075" y="1115525"/>
                <a:ext cx="25" cy="24200"/>
              </a:xfrm>
              <a:custGeom>
                <a:avLst/>
                <a:gdLst/>
                <a:ahLst/>
                <a:cxnLst/>
                <a:rect l="l" t="t" r="r" b="b"/>
                <a:pathLst>
                  <a:path w="1" h="968" fill="none" extrusionOk="0">
                    <a:moveTo>
                      <a:pt x="1" y="1"/>
                    </a:moveTo>
                    <a:lnTo>
                      <a:pt x="1" y="967"/>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27"/>
              <p:cNvSpPr/>
              <p:nvPr/>
            </p:nvSpPr>
            <p:spPr>
              <a:xfrm>
                <a:off x="1819025" y="1127575"/>
                <a:ext cx="24125" cy="25"/>
              </a:xfrm>
              <a:custGeom>
                <a:avLst/>
                <a:gdLst/>
                <a:ahLst/>
                <a:cxnLst/>
                <a:rect l="l" t="t" r="r" b="b"/>
                <a:pathLst>
                  <a:path w="965" h="1" fill="none" extrusionOk="0">
                    <a:moveTo>
                      <a:pt x="965" y="1"/>
                    </a:moveTo>
                    <a:lnTo>
                      <a:pt x="1" y="1"/>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6" name="Google Shape;5956;p27"/>
            <p:cNvGrpSpPr/>
            <p:nvPr/>
          </p:nvGrpSpPr>
          <p:grpSpPr>
            <a:xfrm>
              <a:off x="8602081" y="3082083"/>
              <a:ext cx="138082" cy="149045"/>
              <a:chOff x="1819025" y="1115525"/>
              <a:chExt cx="24125" cy="24200"/>
            </a:xfrm>
          </p:grpSpPr>
          <p:sp>
            <p:nvSpPr>
              <p:cNvPr id="5957" name="Google Shape;5957;p27"/>
              <p:cNvSpPr/>
              <p:nvPr/>
            </p:nvSpPr>
            <p:spPr>
              <a:xfrm>
                <a:off x="1831075" y="1115525"/>
                <a:ext cx="25" cy="24200"/>
              </a:xfrm>
              <a:custGeom>
                <a:avLst/>
                <a:gdLst/>
                <a:ahLst/>
                <a:cxnLst/>
                <a:rect l="l" t="t" r="r" b="b"/>
                <a:pathLst>
                  <a:path w="1" h="968" fill="none" extrusionOk="0">
                    <a:moveTo>
                      <a:pt x="1" y="1"/>
                    </a:moveTo>
                    <a:lnTo>
                      <a:pt x="1" y="967"/>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27"/>
              <p:cNvSpPr/>
              <p:nvPr/>
            </p:nvSpPr>
            <p:spPr>
              <a:xfrm>
                <a:off x="1819025" y="1127575"/>
                <a:ext cx="24125" cy="25"/>
              </a:xfrm>
              <a:custGeom>
                <a:avLst/>
                <a:gdLst/>
                <a:ahLst/>
                <a:cxnLst/>
                <a:rect l="l" t="t" r="r" b="b"/>
                <a:pathLst>
                  <a:path w="965" h="1" fill="none" extrusionOk="0">
                    <a:moveTo>
                      <a:pt x="965" y="1"/>
                    </a:moveTo>
                    <a:lnTo>
                      <a:pt x="1" y="1"/>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9" name="Google Shape;5959;p27"/>
            <p:cNvSpPr/>
            <p:nvPr/>
          </p:nvSpPr>
          <p:spPr>
            <a:xfrm>
              <a:off x="7895039" y="210865"/>
              <a:ext cx="77841" cy="83607"/>
            </a:xfrm>
            <a:custGeom>
              <a:avLst/>
              <a:gdLst/>
              <a:ahLst/>
              <a:cxnLst/>
              <a:rect l="l" t="t" r="r" b="b"/>
              <a:pathLst>
                <a:path w="544" h="543" extrusionOk="0">
                  <a:moveTo>
                    <a:pt x="272" y="0"/>
                  </a:moveTo>
                  <a:cubicBezTo>
                    <a:pt x="122" y="0"/>
                    <a:pt x="1" y="121"/>
                    <a:pt x="1" y="272"/>
                  </a:cubicBezTo>
                  <a:cubicBezTo>
                    <a:pt x="1" y="420"/>
                    <a:pt x="122" y="543"/>
                    <a:pt x="272" y="543"/>
                  </a:cubicBezTo>
                  <a:cubicBezTo>
                    <a:pt x="422" y="543"/>
                    <a:pt x="544" y="420"/>
                    <a:pt x="544" y="272"/>
                  </a:cubicBezTo>
                  <a:cubicBezTo>
                    <a:pt x="544" y="121"/>
                    <a:pt x="422"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27"/>
            <p:cNvSpPr/>
            <p:nvPr/>
          </p:nvSpPr>
          <p:spPr>
            <a:xfrm>
              <a:off x="5280439" y="4946864"/>
              <a:ext cx="77841" cy="83607"/>
            </a:xfrm>
            <a:custGeom>
              <a:avLst/>
              <a:gdLst/>
              <a:ahLst/>
              <a:cxnLst/>
              <a:rect l="l" t="t" r="r" b="b"/>
              <a:pathLst>
                <a:path w="544" h="543" extrusionOk="0">
                  <a:moveTo>
                    <a:pt x="272" y="0"/>
                  </a:moveTo>
                  <a:cubicBezTo>
                    <a:pt x="122" y="0"/>
                    <a:pt x="1" y="121"/>
                    <a:pt x="1" y="272"/>
                  </a:cubicBezTo>
                  <a:cubicBezTo>
                    <a:pt x="1" y="420"/>
                    <a:pt x="122" y="543"/>
                    <a:pt x="272" y="543"/>
                  </a:cubicBezTo>
                  <a:cubicBezTo>
                    <a:pt x="422" y="543"/>
                    <a:pt x="544" y="420"/>
                    <a:pt x="544" y="272"/>
                  </a:cubicBezTo>
                  <a:cubicBezTo>
                    <a:pt x="544" y="121"/>
                    <a:pt x="422"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27"/>
            <p:cNvSpPr/>
            <p:nvPr/>
          </p:nvSpPr>
          <p:spPr>
            <a:xfrm>
              <a:off x="8682889" y="2046102"/>
              <a:ext cx="77841" cy="83607"/>
            </a:xfrm>
            <a:custGeom>
              <a:avLst/>
              <a:gdLst/>
              <a:ahLst/>
              <a:cxnLst/>
              <a:rect l="l" t="t" r="r" b="b"/>
              <a:pathLst>
                <a:path w="544" h="543" extrusionOk="0">
                  <a:moveTo>
                    <a:pt x="272" y="0"/>
                  </a:moveTo>
                  <a:cubicBezTo>
                    <a:pt x="122" y="0"/>
                    <a:pt x="1" y="121"/>
                    <a:pt x="1" y="272"/>
                  </a:cubicBezTo>
                  <a:cubicBezTo>
                    <a:pt x="1" y="420"/>
                    <a:pt x="122" y="543"/>
                    <a:pt x="272" y="543"/>
                  </a:cubicBezTo>
                  <a:cubicBezTo>
                    <a:pt x="422" y="543"/>
                    <a:pt x="544" y="420"/>
                    <a:pt x="544" y="272"/>
                  </a:cubicBezTo>
                  <a:cubicBezTo>
                    <a:pt x="544" y="121"/>
                    <a:pt x="422"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27"/>
            <p:cNvSpPr/>
            <p:nvPr/>
          </p:nvSpPr>
          <p:spPr>
            <a:xfrm>
              <a:off x="8911489" y="4103502"/>
              <a:ext cx="77841" cy="83607"/>
            </a:xfrm>
            <a:custGeom>
              <a:avLst/>
              <a:gdLst/>
              <a:ahLst/>
              <a:cxnLst/>
              <a:rect l="l" t="t" r="r" b="b"/>
              <a:pathLst>
                <a:path w="544" h="543" extrusionOk="0">
                  <a:moveTo>
                    <a:pt x="272" y="0"/>
                  </a:moveTo>
                  <a:cubicBezTo>
                    <a:pt x="122" y="0"/>
                    <a:pt x="1" y="121"/>
                    <a:pt x="1" y="272"/>
                  </a:cubicBezTo>
                  <a:cubicBezTo>
                    <a:pt x="1" y="420"/>
                    <a:pt x="122" y="543"/>
                    <a:pt x="272" y="543"/>
                  </a:cubicBezTo>
                  <a:cubicBezTo>
                    <a:pt x="422" y="543"/>
                    <a:pt x="544" y="420"/>
                    <a:pt x="544" y="272"/>
                  </a:cubicBezTo>
                  <a:cubicBezTo>
                    <a:pt x="544" y="121"/>
                    <a:pt x="422"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3" name="Google Shape;5963;p27"/>
            <p:cNvGrpSpPr/>
            <p:nvPr/>
          </p:nvGrpSpPr>
          <p:grpSpPr>
            <a:xfrm>
              <a:off x="7806669" y="4754008"/>
              <a:ext cx="138082" cy="149045"/>
              <a:chOff x="1819025" y="1115525"/>
              <a:chExt cx="24125" cy="24200"/>
            </a:xfrm>
          </p:grpSpPr>
          <p:sp>
            <p:nvSpPr>
              <p:cNvPr id="5964" name="Google Shape;5964;p27"/>
              <p:cNvSpPr/>
              <p:nvPr/>
            </p:nvSpPr>
            <p:spPr>
              <a:xfrm>
                <a:off x="1831075" y="1115525"/>
                <a:ext cx="25" cy="24200"/>
              </a:xfrm>
              <a:custGeom>
                <a:avLst/>
                <a:gdLst/>
                <a:ahLst/>
                <a:cxnLst/>
                <a:rect l="l" t="t" r="r" b="b"/>
                <a:pathLst>
                  <a:path w="1" h="968" fill="none" extrusionOk="0">
                    <a:moveTo>
                      <a:pt x="1" y="1"/>
                    </a:moveTo>
                    <a:lnTo>
                      <a:pt x="1" y="967"/>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27"/>
              <p:cNvSpPr/>
              <p:nvPr/>
            </p:nvSpPr>
            <p:spPr>
              <a:xfrm>
                <a:off x="1819025" y="1127575"/>
                <a:ext cx="24125" cy="25"/>
              </a:xfrm>
              <a:custGeom>
                <a:avLst/>
                <a:gdLst/>
                <a:ahLst/>
                <a:cxnLst/>
                <a:rect l="l" t="t" r="r" b="b"/>
                <a:pathLst>
                  <a:path w="965" h="1" fill="none" extrusionOk="0">
                    <a:moveTo>
                      <a:pt x="965" y="1"/>
                    </a:moveTo>
                    <a:lnTo>
                      <a:pt x="1" y="1"/>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7134"/>
        <p:cNvGrpSpPr/>
        <p:nvPr/>
      </p:nvGrpSpPr>
      <p:grpSpPr>
        <a:xfrm>
          <a:off x="0" y="0"/>
          <a:ext cx="0" cy="0"/>
          <a:chOff x="0" y="0"/>
          <a:chExt cx="0" cy="0"/>
        </a:xfrm>
      </p:grpSpPr>
      <p:pic>
        <p:nvPicPr>
          <p:cNvPr id="7135" name="Google Shape;7135;p33"/>
          <p:cNvPicPr preferRelativeResize="0"/>
          <p:nvPr/>
        </p:nvPicPr>
        <p:blipFill>
          <a:blip r:embed="rId2">
            <a:alphaModFix amt="50000"/>
          </a:blip>
          <a:stretch>
            <a:fillRect/>
          </a:stretch>
        </p:blipFill>
        <p:spPr>
          <a:xfrm>
            <a:off x="25" y="0"/>
            <a:ext cx="9144000" cy="5143500"/>
          </a:xfrm>
          <a:prstGeom prst="rect">
            <a:avLst/>
          </a:prstGeom>
          <a:noFill/>
          <a:ln>
            <a:noFill/>
          </a:ln>
        </p:spPr>
      </p:pic>
      <p:grpSp>
        <p:nvGrpSpPr>
          <p:cNvPr id="7136" name="Google Shape;7136;p33"/>
          <p:cNvGrpSpPr/>
          <p:nvPr/>
        </p:nvGrpSpPr>
        <p:grpSpPr>
          <a:xfrm rot="4986705">
            <a:off x="19930" y="1666937"/>
            <a:ext cx="448152" cy="491285"/>
            <a:chOff x="2491325" y="2716700"/>
            <a:chExt cx="187800" cy="205875"/>
          </a:xfrm>
        </p:grpSpPr>
        <p:sp>
          <p:nvSpPr>
            <p:cNvPr id="7137" name="Google Shape;7137;p33"/>
            <p:cNvSpPr/>
            <p:nvPr/>
          </p:nvSpPr>
          <p:spPr>
            <a:xfrm>
              <a:off x="2514675" y="2743075"/>
              <a:ext cx="164450" cy="179500"/>
            </a:xfrm>
            <a:custGeom>
              <a:avLst/>
              <a:gdLst/>
              <a:ahLst/>
              <a:cxnLst/>
              <a:rect l="l" t="t" r="r" b="b"/>
              <a:pathLst>
                <a:path w="6578" h="7180" extrusionOk="0">
                  <a:moveTo>
                    <a:pt x="1421" y="1"/>
                  </a:moveTo>
                  <a:lnTo>
                    <a:pt x="399" y="296"/>
                  </a:lnTo>
                  <a:lnTo>
                    <a:pt x="0" y="1260"/>
                  </a:lnTo>
                  <a:lnTo>
                    <a:pt x="4842" y="7180"/>
                  </a:lnTo>
                  <a:lnTo>
                    <a:pt x="5476" y="6065"/>
                  </a:lnTo>
                  <a:lnTo>
                    <a:pt x="6577" y="5583"/>
                  </a:lnTo>
                  <a:lnTo>
                    <a:pt x="142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33"/>
            <p:cNvSpPr/>
            <p:nvPr/>
          </p:nvSpPr>
          <p:spPr>
            <a:xfrm>
              <a:off x="2635725" y="2882650"/>
              <a:ext cx="43400" cy="39925"/>
            </a:xfrm>
            <a:custGeom>
              <a:avLst/>
              <a:gdLst/>
              <a:ahLst/>
              <a:cxnLst/>
              <a:rect l="l" t="t" r="r" b="b"/>
              <a:pathLst>
                <a:path w="1736" h="1597" extrusionOk="0">
                  <a:moveTo>
                    <a:pt x="1735" y="0"/>
                  </a:moveTo>
                  <a:lnTo>
                    <a:pt x="634" y="482"/>
                  </a:lnTo>
                  <a:lnTo>
                    <a:pt x="0" y="1597"/>
                  </a:lnTo>
                  <a:lnTo>
                    <a:pt x="1073" y="1022"/>
                  </a:lnTo>
                  <a:lnTo>
                    <a:pt x="173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33"/>
            <p:cNvSpPr/>
            <p:nvPr/>
          </p:nvSpPr>
          <p:spPr>
            <a:xfrm>
              <a:off x="2491325" y="2716700"/>
              <a:ext cx="58900" cy="57875"/>
            </a:xfrm>
            <a:custGeom>
              <a:avLst/>
              <a:gdLst/>
              <a:ahLst/>
              <a:cxnLst/>
              <a:rect l="l" t="t" r="r" b="b"/>
              <a:pathLst>
                <a:path w="2356" h="2315" extrusionOk="0">
                  <a:moveTo>
                    <a:pt x="1" y="1"/>
                  </a:moveTo>
                  <a:lnTo>
                    <a:pt x="287" y="712"/>
                  </a:lnTo>
                  <a:lnTo>
                    <a:pt x="934" y="2315"/>
                  </a:lnTo>
                  <a:lnTo>
                    <a:pt x="1333" y="1351"/>
                  </a:lnTo>
                  <a:lnTo>
                    <a:pt x="2355" y="1056"/>
                  </a:lnTo>
                  <a:lnTo>
                    <a:pt x="687" y="309"/>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33"/>
            <p:cNvSpPr/>
            <p:nvPr/>
          </p:nvSpPr>
          <p:spPr>
            <a:xfrm>
              <a:off x="2491325" y="2716700"/>
              <a:ext cx="17200" cy="17825"/>
            </a:xfrm>
            <a:custGeom>
              <a:avLst/>
              <a:gdLst/>
              <a:ahLst/>
              <a:cxnLst/>
              <a:rect l="l" t="t" r="r" b="b"/>
              <a:pathLst>
                <a:path w="688" h="713" extrusionOk="0">
                  <a:moveTo>
                    <a:pt x="1" y="1"/>
                  </a:moveTo>
                  <a:lnTo>
                    <a:pt x="287" y="712"/>
                  </a:lnTo>
                  <a:lnTo>
                    <a:pt x="687" y="30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33"/>
            <p:cNvSpPr/>
            <p:nvPr/>
          </p:nvSpPr>
          <p:spPr>
            <a:xfrm>
              <a:off x="2524650" y="2750450"/>
              <a:ext cx="124025" cy="143575"/>
            </a:xfrm>
            <a:custGeom>
              <a:avLst/>
              <a:gdLst/>
              <a:ahLst/>
              <a:cxnLst/>
              <a:rect l="l" t="t" r="r" b="b"/>
              <a:pathLst>
                <a:path w="4961" h="5743" fill="none" extrusionOk="0">
                  <a:moveTo>
                    <a:pt x="0" y="1"/>
                  </a:moveTo>
                  <a:lnTo>
                    <a:pt x="4961" y="5743"/>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33"/>
            <p:cNvSpPr/>
            <p:nvPr/>
          </p:nvSpPr>
          <p:spPr>
            <a:xfrm>
              <a:off x="2649450" y="2896050"/>
              <a:ext cx="16100" cy="12825"/>
            </a:xfrm>
            <a:custGeom>
              <a:avLst/>
              <a:gdLst/>
              <a:ahLst/>
              <a:cxnLst/>
              <a:rect l="l" t="t" r="r" b="b"/>
              <a:pathLst>
                <a:path w="644" h="513" extrusionOk="0">
                  <a:moveTo>
                    <a:pt x="644" y="1"/>
                  </a:moveTo>
                  <a:lnTo>
                    <a:pt x="259" y="115"/>
                  </a:lnTo>
                  <a:lnTo>
                    <a:pt x="0" y="513"/>
                  </a:lnTo>
                  <a:lnTo>
                    <a:pt x="415" y="336"/>
                  </a:lnTo>
                  <a:lnTo>
                    <a:pt x="6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3" name="Google Shape;7143;p33"/>
          <p:cNvGrpSpPr/>
          <p:nvPr/>
        </p:nvGrpSpPr>
        <p:grpSpPr>
          <a:xfrm>
            <a:off x="5562558" y="-306715"/>
            <a:ext cx="538518" cy="758277"/>
            <a:chOff x="3314575" y="1081200"/>
            <a:chExt cx="158425" cy="223075"/>
          </a:xfrm>
        </p:grpSpPr>
        <p:sp>
          <p:nvSpPr>
            <p:cNvPr id="7144" name="Google Shape;7144;p33"/>
            <p:cNvSpPr/>
            <p:nvPr/>
          </p:nvSpPr>
          <p:spPr>
            <a:xfrm>
              <a:off x="3314575" y="1282725"/>
              <a:ext cx="17150" cy="21550"/>
            </a:xfrm>
            <a:custGeom>
              <a:avLst/>
              <a:gdLst/>
              <a:ahLst/>
              <a:cxnLst/>
              <a:rect l="l" t="t" r="r" b="b"/>
              <a:pathLst>
                <a:path w="686" h="862" fill="none" extrusionOk="0">
                  <a:moveTo>
                    <a:pt x="95" y="1"/>
                  </a:moveTo>
                  <a:lnTo>
                    <a:pt x="1" y="861"/>
                  </a:lnTo>
                  <a:lnTo>
                    <a:pt x="686" y="416"/>
                  </a:ln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5" name="Google Shape;7145;p33"/>
            <p:cNvGrpSpPr/>
            <p:nvPr/>
          </p:nvGrpSpPr>
          <p:grpSpPr>
            <a:xfrm>
              <a:off x="3314575" y="1081200"/>
              <a:ext cx="158425" cy="223075"/>
              <a:chOff x="3314575" y="1081200"/>
              <a:chExt cx="158425" cy="223075"/>
            </a:xfrm>
          </p:grpSpPr>
          <p:sp>
            <p:nvSpPr>
              <p:cNvPr id="7146" name="Google Shape;7146;p33"/>
              <p:cNvSpPr/>
              <p:nvPr/>
            </p:nvSpPr>
            <p:spPr>
              <a:xfrm>
                <a:off x="3314575" y="1247425"/>
                <a:ext cx="45900" cy="56850"/>
              </a:xfrm>
              <a:custGeom>
                <a:avLst/>
                <a:gdLst/>
                <a:ahLst/>
                <a:cxnLst/>
                <a:rect l="l" t="t" r="r" b="b"/>
                <a:pathLst>
                  <a:path w="1836" h="2274" fill="none" extrusionOk="0">
                    <a:moveTo>
                      <a:pt x="253" y="1"/>
                    </a:moveTo>
                    <a:lnTo>
                      <a:pt x="95" y="1413"/>
                    </a:lnTo>
                    <a:lnTo>
                      <a:pt x="1" y="2273"/>
                    </a:lnTo>
                    <a:lnTo>
                      <a:pt x="686" y="1828"/>
                    </a:lnTo>
                    <a:lnTo>
                      <a:pt x="1835" y="107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33"/>
              <p:cNvSpPr/>
              <p:nvPr/>
            </p:nvSpPr>
            <p:spPr>
              <a:xfrm>
                <a:off x="3320900" y="1113075"/>
                <a:ext cx="129200" cy="161325"/>
              </a:xfrm>
              <a:custGeom>
                <a:avLst/>
                <a:gdLst/>
                <a:ahLst/>
                <a:cxnLst/>
                <a:rect l="l" t="t" r="r" b="b"/>
                <a:pathLst>
                  <a:path w="5168" h="6453" fill="none" extrusionOk="0">
                    <a:moveTo>
                      <a:pt x="5167" y="1079"/>
                    </a:moveTo>
                    <a:lnTo>
                      <a:pt x="1582" y="6452"/>
                    </a:lnTo>
                    <a:lnTo>
                      <a:pt x="511" y="6379"/>
                    </a:lnTo>
                    <a:lnTo>
                      <a:pt x="0" y="5375"/>
                    </a:lnTo>
                    <a:lnTo>
                      <a:pt x="3585" y="0"/>
                    </a:ln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33"/>
              <p:cNvSpPr/>
              <p:nvPr/>
            </p:nvSpPr>
            <p:spPr>
              <a:xfrm>
                <a:off x="3410175" y="1081200"/>
                <a:ext cx="62825" cy="59625"/>
              </a:xfrm>
              <a:custGeom>
                <a:avLst/>
                <a:gdLst/>
                <a:ahLst/>
                <a:cxnLst/>
                <a:rect l="l" t="t" r="r" b="b"/>
                <a:pathLst>
                  <a:path w="2513" h="2385" fill="none" extrusionOk="0">
                    <a:moveTo>
                      <a:pt x="1584" y="2384"/>
                    </a:moveTo>
                    <a:cubicBezTo>
                      <a:pt x="1584" y="2384"/>
                      <a:pt x="2513" y="1446"/>
                      <a:pt x="1614" y="764"/>
                    </a:cubicBezTo>
                    <a:cubicBezTo>
                      <a:pt x="606" y="1"/>
                      <a:pt x="0" y="1306"/>
                      <a:pt x="0" y="1306"/>
                    </a:cubicBez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33"/>
              <p:cNvSpPr/>
              <p:nvPr/>
            </p:nvSpPr>
            <p:spPr>
              <a:xfrm>
                <a:off x="3396575" y="1121750"/>
                <a:ext cx="50875" cy="34700"/>
              </a:xfrm>
              <a:custGeom>
                <a:avLst/>
                <a:gdLst/>
                <a:ahLst/>
                <a:cxnLst/>
                <a:rect l="l" t="t" r="r" b="b"/>
                <a:pathLst>
                  <a:path w="2035" h="1388" fill="none" extrusionOk="0">
                    <a:moveTo>
                      <a:pt x="0" y="0"/>
                    </a:moveTo>
                    <a:lnTo>
                      <a:pt x="2034" y="1387"/>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33"/>
              <p:cNvSpPr/>
              <p:nvPr/>
            </p:nvSpPr>
            <p:spPr>
              <a:xfrm>
                <a:off x="3404575" y="1110000"/>
                <a:ext cx="50875" cy="34675"/>
              </a:xfrm>
              <a:custGeom>
                <a:avLst/>
                <a:gdLst/>
                <a:ahLst/>
                <a:cxnLst/>
                <a:rect l="l" t="t" r="r" b="b"/>
                <a:pathLst>
                  <a:path w="2035" h="1387" fill="none" extrusionOk="0">
                    <a:moveTo>
                      <a:pt x="1" y="1"/>
                    </a:moveTo>
                    <a:lnTo>
                      <a:pt x="2035" y="1386"/>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33"/>
              <p:cNvSpPr/>
              <p:nvPr/>
            </p:nvSpPr>
            <p:spPr>
              <a:xfrm>
                <a:off x="3333675" y="1140000"/>
                <a:ext cx="88400" cy="132575"/>
              </a:xfrm>
              <a:custGeom>
                <a:avLst/>
                <a:gdLst/>
                <a:ahLst/>
                <a:cxnLst/>
                <a:rect l="l" t="t" r="r" b="b"/>
                <a:pathLst>
                  <a:path w="3536" h="5303" fill="none" extrusionOk="0">
                    <a:moveTo>
                      <a:pt x="0" y="5302"/>
                    </a:moveTo>
                    <a:lnTo>
                      <a:pt x="3536" y="1"/>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52" name="Google Shape;7152;p33"/>
          <p:cNvGrpSpPr/>
          <p:nvPr/>
        </p:nvGrpSpPr>
        <p:grpSpPr>
          <a:xfrm>
            <a:off x="173809" y="690814"/>
            <a:ext cx="399944" cy="415872"/>
            <a:chOff x="1643400" y="934975"/>
            <a:chExt cx="167600" cy="174275"/>
          </a:xfrm>
        </p:grpSpPr>
        <p:sp>
          <p:nvSpPr>
            <p:cNvPr id="7153" name="Google Shape;7153;p33"/>
            <p:cNvSpPr/>
            <p:nvPr/>
          </p:nvSpPr>
          <p:spPr>
            <a:xfrm>
              <a:off x="1663375" y="934975"/>
              <a:ext cx="147625" cy="146100"/>
            </a:xfrm>
            <a:custGeom>
              <a:avLst/>
              <a:gdLst/>
              <a:ahLst/>
              <a:cxnLst/>
              <a:rect l="l" t="t" r="r" b="b"/>
              <a:pathLst>
                <a:path w="5905" h="5844" fill="none" extrusionOk="0">
                  <a:moveTo>
                    <a:pt x="4045" y="4188"/>
                  </a:moveTo>
                  <a:cubicBezTo>
                    <a:pt x="4922" y="3240"/>
                    <a:pt x="5541" y="3120"/>
                    <a:pt x="5775" y="2578"/>
                  </a:cubicBezTo>
                  <a:cubicBezTo>
                    <a:pt x="5824" y="2465"/>
                    <a:pt x="5905" y="2083"/>
                    <a:pt x="5226" y="1475"/>
                  </a:cubicBezTo>
                  <a:cubicBezTo>
                    <a:pt x="4548" y="868"/>
                    <a:pt x="3871" y="276"/>
                    <a:pt x="3685" y="194"/>
                  </a:cubicBezTo>
                  <a:cubicBezTo>
                    <a:pt x="3498" y="112"/>
                    <a:pt x="3262" y="1"/>
                    <a:pt x="2703" y="699"/>
                  </a:cubicBezTo>
                  <a:cubicBezTo>
                    <a:pt x="2146" y="1395"/>
                    <a:pt x="1429" y="1980"/>
                    <a:pt x="1275" y="2115"/>
                  </a:cubicBezTo>
                  <a:cubicBezTo>
                    <a:pt x="1122" y="2250"/>
                    <a:pt x="89" y="2887"/>
                    <a:pt x="1" y="3137"/>
                  </a:cubicBezTo>
                  <a:lnTo>
                    <a:pt x="2828" y="5842"/>
                  </a:lnTo>
                  <a:cubicBezTo>
                    <a:pt x="2828" y="5843"/>
                    <a:pt x="3515" y="4761"/>
                    <a:pt x="4045" y="4188"/>
                  </a:cubicBezTo>
                  <a:close/>
                </a:path>
              </a:pathLst>
            </a:custGeom>
            <a:solidFill>
              <a:schemeClr val="lt2"/>
            </a:solid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33"/>
            <p:cNvSpPr/>
            <p:nvPr/>
          </p:nvSpPr>
          <p:spPr>
            <a:xfrm>
              <a:off x="1643400" y="1013375"/>
              <a:ext cx="90700" cy="95875"/>
            </a:xfrm>
            <a:custGeom>
              <a:avLst/>
              <a:gdLst/>
              <a:ahLst/>
              <a:cxnLst/>
              <a:rect l="l" t="t" r="r" b="b"/>
              <a:pathLst>
                <a:path w="3628" h="3835" fill="none" extrusionOk="0">
                  <a:moveTo>
                    <a:pt x="800" y="1"/>
                  </a:moveTo>
                  <a:lnTo>
                    <a:pt x="3627" y="2706"/>
                  </a:lnTo>
                  <a:cubicBezTo>
                    <a:pt x="3627" y="2706"/>
                    <a:pt x="2899" y="3834"/>
                    <a:pt x="1766" y="2743"/>
                  </a:cubicBezTo>
                  <a:cubicBezTo>
                    <a:pt x="633" y="1651"/>
                    <a:pt x="473" y="1425"/>
                    <a:pt x="344" y="1206"/>
                  </a:cubicBezTo>
                  <a:cubicBezTo>
                    <a:pt x="1" y="625"/>
                    <a:pt x="800" y="1"/>
                    <a:pt x="800" y="1"/>
                  </a:cubicBezTo>
                  <a:close/>
                </a:path>
              </a:pathLst>
            </a:custGeom>
            <a:solidFill>
              <a:schemeClr val="lt2"/>
            </a:solid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33"/>
            <p:cNvSpPr/>
            <p:nvPr/>
          </p:nvSpPr>
          <p:spPr>
            <a:xfrm>
              <a:off x="1697725" y="950450"/>
              <a:ext cx="71900" cy="114625"/>
            </a:xfrm>
            <a:custGeom>
              <a:avLst/>
              <a:gdLst/>
              <a:ahLst/>
              <a:cxnLst/>
              <a:rect l="l" t="t" r="r" b="b"/>
              <a:pathLst>
                <a:path w="2876" h="4585" fill="none" extrusionOk="0">
                  <a:moveTo>
                    <a:pt x="2875" y="0"/>
                  </a:moveTo>
                  <a:lnTo>
                    <a:pt x="1" y="2920"/>
                  </a:lnTo>
                  <a:lnTo>
                    <a:pt x="1732" y="4585"/>
                  </a:lnTo>
                </a:path>
              </a:pathLst>
            </a:custGeom>
            <a:solidFill>
              <a:schemeClr val="lt2"/>
            </a:solid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33"/>
            <p:cNvSpPr/>
            <p:nvPr/>
          </p:nvSpPr>
          <p:spPr>
            <a:xfrm>
              <a:off x="1744925" y="1002125"/>
              <a:ext cx="16025" cy="16000"/>
            </a:xfrm>
            <a:custGeom>
              <a:avLst/>
              <a:gdLst/>
              <a:ahLst/>
              <a:cxnLst/>
              <a:rect l="l" t="t" r="r" b="b"/>
              <a:pathLst>
                <a:path w="641" h="640" fill="none" extrusionOk="0">
                  <a:moveTo>
                    <a:pt x="640" y="319"/>
                  </a:moveTo>
                  <a:cubicBezTo>
                    <a:pt x="640" y="497"/>
                    <a:pt x="498" y="640"/>
                    <a:pt x="321" y="640"/>
                  </a:cubicBezTo>
                  <a:cubicBezTo>
                    <a:pt x="143" y="640"/>
                    <a:pt x="0" y="497"/>
                    <a:pt x="0" y="319"/>
                  </a:cubicBezTo>
                  <a:cubicBezTo>
                    <a:pt x="0" y="143"/>
                    <a:pt x="143" y="0"/>
                    <a:pt x="321" y="0"/>
                  </a:cubicBezTo>
                  <a:cubicBezTo>
                    <a:pt x="498" y="0"/>
                    <a:pt x="640" y="143"/>
                    <a:pt x="640" y="319"/>
                  </a:cubicBezTo>
                  <a:close/>
                </a:path>
              </a:pathLst>
            </a:custGeom>
            <a:solidFill>
              <a:schemeClr val="lt2"/>
            </a:solid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33"/>
            <p:cNvSpPr/>
            <p:nvPr/>
          </p:nvSpPr>
          <p:spPr>
            <a:xfrm>
              <a:off x="1697725" y="949475"/>
              <a:ext cx="78775" cy="81050"/>
            </a:xfrm>
            <a:custGeom>
              <a:avLst/>
              <a:gdLst/>
              <a:ahLst/>
              <a:cxnLst/>
              <a:rect l="l" t="t" r="r" b="b"/>
              <a:pathLst>
                <a:path w="3151" h="3242" extrusionOk="0">
                  <a:moveTo>
                    <a:pt x="2806" y="0"/>
                  </a:moveTo>
                  <a:lnTo>
                    <a:pt x="1" y="2959"/>
                  </a:lnTo>
                  <a:lnTo>
                    <a:pt x="377" y="3242"/>
                  </a:lnTo>
                  <a:cubicBezTo>
                    <a:pt x="377" y="3242"/>
                    <a:pt x="3150" y="321"/>
                    <a:pt x="3128" y="304"/>
                  </a:cubicBezTo>
                  <a:cubicBezTo>
                    <a:pt x="2914" y="149"/>
                    <a:pt x="2806" y="0"/>
                    <a:pt x="28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33"/>
            <p:cNvSpPr/>
            <p:nvPr/>
          </p:nvSpPr>
          <p:spPr>
            <a:xfrm>
              <a:off x="1671325" y="1047450"/>
              <a:ext cx="45750" cy="34850"/>
            </a:xfrm>
            <a:custGeom>
              <a:avLst/>
              <a:gdLst/>
              <a:ahLst/>
              <a:cxnLst/>
              <a:rect l="l" t="t" r="r" b="b"/>
              <a:pathLst>
                <a:path w="1830" h="1394" extrusionOk="0">
                  <a:moveTo>
                    <a:pt x="253" y="1"/>
                  </a:moveTo>
                  <a:cubicBezTo>
                    <a:pt x="239" y="1"/>
                    <a:pt x="228" y="4"/>
                    <a:pt x="221" y="11"/>
                  </a:cubicBezTo>
                  <a:cubicBezTo>
                    <a:pt x="1" y="229"/>
                    <a:pt x="1235" y="1393"/>
                    <a:pt x="1554" y="1393"/>
                  </a:cubicBezTo>
                  <a:cubicBezTo>
                    <a:pt x="1578" y="1393"/>
                    <a:pt x="1597" y="1387"/>
                    <a:pt x="1609" y="1372"/>
                  </a:cubicBezTo>
                  <a:cubicBezTo>
                    <a:pt x="1830" y="1123"/>
                    <a:pt x="507"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9" name="Google Shape;7159;p33"/>
          <p:cNvGrpSpPr/>
          <p:nvPr/>
        </p:nvGrpSpPr>
        <p:grpSpPr>
          <a:xfrm>
            <a:off x="8322211" y="128992"/>
            <a:ext cx="1100323" cy="989658"/>
            <a:chOff x="2394925" y="800575"/>
            <a:chExt cx="461100" cy="414725"/>
          </a:xfrm>
        </p:grpSpPr>
        <p:sp>
          <p:nvSpPr>
            <p:cNvPr id="7160" name="Google Shape;7160;p33"/>
            <p:cNvSpPr/>
            <p:nvPr/>
          </p:nvSpPr>
          <p:spPr>
            <a:xfrm>
              <a:off x="2411250" y="807350"/>
              <a:ext cx="437875" cy="367250"/>
            </a:xfrm>
            <a:custGeom>
              <a:avLst/>
              <a:gdLst/>
              <a:ahLst/>
              <a:cxnLst/>
              <a:rect l="l" t="t" r="r" b="b"/>
              <a:pathLst>
                <a:path w="17515" h="14690" fill="none" extrusionOk="0">
                  <a:moveTo>
                    <a:pt x="5067" y="10455"/>
                  </a:moveTo>
                  <a:lnTo>
                    <a:pt x="561" y="6866"/>
                  </a:lnTo>
                  <a:cubicBezTo>
                    <a:pt x="561" y="6866"/>
                    <a:pt x="1" y="6600"/>
                    <a:pt x="761" y="5881"/>
                  </a:cubicBezTo>
                  <a:cubicBezTo>
                    <a:pt x="1519" y="5160"/>
                    <a:pt x="6866" y="36"/>
                    <a:pt x="6866" y="36"/>
                  </a:cubicBezTo>
                  <a:cubicBezTo>
                    <a:pt x="6866" y="36"/>
                    <a:pt x="7793" y="0"/>
                    <a:pt x="10165" y="1792"/>
                  </a:cubicBezTo>
                  <a:cubicBezTo>
                    <a:pt x="11802" y="3028"/>
                    <a:pt x="11938" y="3966"/>
                    <a:pt x="11938" y="3966"/>
                  </a:cubicBezTo>
                  <a:cubicBezTo>
                    <a:pt x="11938" y="3966"/>
                    <a:pt x="13243" y="4151"/>
                    <a:pt x="14821" y="5380"/>
                  </a:cubicBezTo>
                  <a:cubicBezTo>
                    <a:pt x="16398" y="6608"/>
                    <a:pt x="17515" y="7929"/>
                    <a:pt x="17477" y="8140"/>
                  </a:cubicBezTo>
                  <a:cubicBezTo>
                    <a:pt x="17439" y="8352"/>
                    <a:pt x="10973" y="14690"/>
                    <a:pt x="10973" y="14690"/>
                  </a:cubicBez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33"/>
            <p:cNvSpPr/>
            <p:nvPr/>
          </p:nvSpPr>
          <p:spPr>
            <a:xfrm>
              <a:off x="2534425" y="1010800"/>
              <a:ext cx="313800" cy="184400"/>
            </a:xfrm>
            <a:custGeom>
              <a:avLst/>
              <a:gdLst/>
              <a:ahLst/>
              <a:cxnLst/>
              <a:rect l="l" t="t" r="r" b="b"/>
              <a:pathLst>
                <a:path w="12552" h="7376" fill="none" extrusionOk="0">
                  <a:moveTo>
                    <a:pt x="12551" y="0"/>
                  </a:moveTo>
                  <a:cubicBezTo>
                    <a:pt x="12513" y="211"/>
                    <a:pt x="6074" y="6523"/>
                    <a:pt x="6074" y="6523"/>
                  </a:cubicBezTo>
                  <a:lnTo>
                    <a:pt x="143" y="2317"/>
                  </a:lnTo>
                  <a:cubicBezTo>
                    <a:pt x="143" y="2317"/>
                    <a:pt x="0" y="2924"/>
                    <a:pt x="95" y="3116"/>
                  </a:cubicBezTo>
                  <a:cubicBezTo>
                    <a:pt x="191" y="3306"/>
                    <a:pt x="5905" y="7376"/>
                    <a:pt x="5905" y="7376"/>
                  </a:cubicBezTo>
                  <a:lnTo>
                    <a:pt x="12455" y="1075"/>
                  </a:ln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33"/>
            <p:cNvSpPr/>
            <p:nvPr/>
          </p:nvSpPr>
          <p:spPr>
            <a:xfrm>
              <a:off x="2394925" y="800575"/>
              <a:ext cx="461100" cy="414725"/>
            </a:xfrm>
            <a:custGeom>
              <a:avLst/>
              <a:gdLst/>
              <a:ahLst/>
              <a:cxnLst/>
              <a:rect l="l" t="t" r="r" b="b"/>
              <a:pathLst>
                <a:path w="18444" h="16589" fill="none" extrusionOk="0">
                  <a:moveTo>
                    <a:pt x="5675" y="11525"/>
                  </a:moveTo>
                  <a:cubicBezTo>
                    <a:pt x="5771" y="11715"/>
                    <a:pt x="11485" y="15785"/>
                    <a:pt x="11485" y="15785"/>
                  </a:cubicBezTo>
                  <a:lnTo>
                    <a:pt x="18035" y="9484"/>
                  </a:lnTo>
                  <a:cubicBezTo>
                    <a:pt x="18035" y="9484"/>
                    <a:pt x="18444" y="9804"/>
                    <a:pt x="17977" y="10351"/>
                  </a:cubicBezTo>
                  <a:cubicBezTo>
                    <a:pt x="17510" y="10898"/>
                    <a:pt x="11559" y="16589"/>
                    <a:pt x="11559" y="16589"/>
                  </a:cubicBezTo>
                  <a:lnTo>
                    <a:pt x="5484" y="12099"/>
                  </a:lnTo>
                  <a:cubicBezTo>
                    <a:pt x="5484" y="12099"/>
                    <a:pt x="4994" y="11906"/>
                    <a:pt x="5036" y="11512"/>
                  </a:cubicBezTo>
                  <a:cubicBezTo>
                    <a:pt x="5079" y="11116"/>
                    <a:pt x="4941" y="10927"/>
                    <a:pt x="4941" y="10927"/>
                  </a:cubicBezTo>
                  <a:cubicBezTo>
                    <a:pt x="4941" y="10927"/>
                    <a:pt x="900" y="7841"/>
                    <a:pt x="566" y="7494"/>
                  </a:cubicBezTo>
                  <a:cubicBezTo>
                    <a:pt x="231" y="7149"/>
                    <a:pt x="0" y="6851"/>
                    <a:pt x="574" y="6168"/>
                  </a:cubicBezTo>
                  <a:cubicBezTo>
                    <a:pt x="1149" y="5484"/>
                    <a:pt x="6456" y="403"/>
                    <a:pt x="6456" y="403"/>
                  </a:cubicBezTo>
                  <a:cubicBezTo>
                    <a:pt x="6456" y="403"/>
                    <a:pt x="6875" y="0"/>
                    <a:pt x="7389" y="409"/>
                  </a:cubicBez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33"/>
            <p:cNvSpPr/>
            <p:nvPr/>
          </p:nvSpPr>
          <p:spPr>
            <a:xfrm>
              <a:off x="2537925" y="913850"/>
              <a:ext cx="161000" cy="154900"/>
            </a:xfrm>
            <a:custGeom>
              <a:avLst/>
              <a:gdLst/>
              <a:ahLst/>
              <a:cxnLst/>
              <a:rect l="l" t="t" r="r" b="b"/>
              <a:pathLst>
                <a:path w="6440" h="6196" fill="none" extrusionOk="0">
                  <a:moveTo>
                    <a:pt x="0" y="6195"/>
                  </a:moveTo>
                  <a:lnTo>
                    <a:pt x="6440" y="0"/>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33"/>
            <p:cNvSpPr/>
            <p:nvPr/>
          </p:nvSpPr>
          <p:spPr>
            <a:xfrm>
              <a:off x="2597775" y="900075"/>
              <a:ext cx="139825" cy="137600"/>
            </a:xfrm>
            <a:custGeom>
              <a:avLst/>
              <a:gdLst/>
              <a:ahLst/>
              <a:cxnLst/>
              <a:rect l="l" t="t" r="r" b="b"/>
              <a:pathLst>
                <a:path w="5593" h="5504" extrusionOk="0">
                  <a:moveTo>
                    <a:pt x="4939" y="0"/>
                  </a:moveTo>
                  <a:cubicBezTo>
                    <a:pt x="4784" y="0"/>
                    <a:pt x="4651" y="89"/>
                    <a:pt x="4599" y="120"/>
                  </a:cubicBezTo>
                  <a:cubicBezTo>
                    <a:pt x="4506" y="175"/>
                    <a:pt x="4754" y="425"/>
                    <a:pt x="4754" y="425"/>
                  </a:cubicBezTo>
                  <a:cubicBezTo>
                    <a:pt x="4754" y="425"/>
                    <a:pt x="605" y="4453"/>
                    <a:pt x="303" y="4808"/>
                  </a:cubicBezTo>
                  <a:cubicBezTo>
                    <a:pt x="0" y="5162"/>
                    <a:pt x="111" y="5349"/>
                    <a:pt x="505" y="5503"/>
                  </a:cubicBezTo>
                  <a:cubicBezTo>
                    <a:pt x="505" y="5503"/>
                    <a:pt x="4628" y="1532"/>
                    <a:pt x="4850" y="1205"/>
                  </a:cubicBezTo>
                  <a:cubicBezTo>
                    <a:pt x="5072" y="878"/>
                    <a:pt x="5593" y="626"/>
                    <a:pt x="5315" y="227"/>
                  </a:cubicBezTo>
                  <a:cubicBezTo>
                    <a:pt x="5194" y="53"/>
                    <a:pt x="5060" y="0"/>
                    <a:pt x="49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33"/>
            <p:cNvSpPr/>
            <p:nvPr/>
          </p:nvSpPr>
          <p:spPr>
            <a:xfrm>
              <a:off x="2587475" y="833825"/>
              <a:ext cx="96500" cy="70250"/>
            </a:xfrm>
            <a:custGeom>
              <a:avLst/>
              <a:gdLst/>
              <a:ahLst/>
              <a:cxnLst/>
              <a:rect l="l" t="t" r="r" b="b"/>
              <a:pathLst>
                <a:path w="3860" h="2810" fill="none" extrusionOk="0">
                  <a:moveTo>
                    <a:pt x="1" y="0"/>
                  </a:moveTo>
                  <a:lnTo>
                    <a:pt x="3860"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33"/>
            <p:cNvSpPr/>
            <p:nvPr/>
          </p:nvSpPr>
          <p:spPr>
            <a:xfrm>
              <a:off x="2570250" y="850175"/>
              <a:ext cx="96475" cy="70250"/>
            </a:xfrm>
            <a:custGeom>
              <a:avLst/>
              <a:gdLst/>
              <a:ahLst/>
              <a:cxnLst/>
              <a:rect l="l" t="t" r="r" b="b"/>
              <a:pathLst>
                <a:path w="3859" h="2810" fill="none" extrusionOk="0">
                  <a:moveTo>
                    <a:pt x="1" y="1"/>
                  </a:moveTo>
                  <a:lnTo>
                    <a:pt x="3858" y="2810"/>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33"/>
            <p:cNvSpPr/>
            <p:nvPr/>
          </p:nvSpPr>
          <p:spPr>
            <a:xfrm>
              <a:off x="2551800" y="866175"/>
              <a:ext cx="96500" cy="70225"/>
            </a:xfrm>
            <a:custGeom>
              <a:avLst/>
              <a:gdLst/>
              <a:ahLst/>
              <a:cxnLst/>
              <a:rect l="l" t="t" r="r" b="b"/>
              <a:pathLst>
                <a:path w="3860" h="2809" fill="none" extrusionOk="0">
                  <a:moveTo>
                    <a:pt x="1" y="1"/>
                  </a:moveTo>
                  <a:lnTo>
                    <a:pt x="3859"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33"/>
            <p:cNvSpPr/>
            <p:nvPr/>
          </p:nvSpPr>
          <p:spPr>
            <a:xfrm>
              <a:off x="2535925" y="881950"/>
              <a:ext cx="96450" cy="70225"/>
            </a:xfrm>
            <a:custGeom>
              <a:avLst/>
              <a:gdLst/>
              <a:ahLst/>
              <a:cxnLst/>
              <a:rect l="l" t="t" r="r" b="b"/>
              <a:pathLst>
                <a:path w="3858" h="2809" fill="none" extrusionOk="0">
                  <a:moveTo>
                    <a:pt x="1" y="1"/>
                  </a:moveTo>
                  <a:lnTo>
                    <a:pt x="3857"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33"/>
            <p:cNvSpPr/>
            <p:nvPr/>
          </p:nvSpPr>
          <p:spPr>
            <a:xfrm>
              <a:off x="2520350" y="901700"/>
              <a:ext cx="96425" cy="70225"/>
            </a:xfrm>
            <a:custGeom>
              <a:avLst/>
              <a:gdLst/>
              <a:ahLst/>
              <a:cxnLst/>
              <a:rect l="l" t="t" r="r" b="b"/>
              <a:pathLst>
                <a:path w="3857" h="2809" fill="none" extrusionOk="0">
                  <a:moveTo>
                    <a:pt x="1" y="1"/>
                  </a:moveTo>
                  <a:lnTo>
                    <a:pt x="3857"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33"/>
            <p:cNvSpPr/>
            <p:nvPr/>
          </p:nvSpPr>
          <p:spPr>
            <a:xfrm>
              <a:off x="2504000" y="916125"/>
              <a:ext cx="96475" cy="70250"/>
            </a:xfrm>
            <a:custGeom>
              <a:avLst/>
              <a:gdLst/>
              <a:ahLst/>
              <a:cxnLst/>
              <a:rect l="l" t="t" r="r" b="b"/>
              <a:pathLst>
                <a:path w="3859" h="2810" fill="none" extrusionOk="0">
                  <a:moveTo>
                    <a:pt x="1" y="0"/>
                  </a:moveTo>
                  <a:lnTo>
                    <a:pt x="3858"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33"/>
            <p:cNvSpPr/>
            <p:nvPr/>
          </p:nvSpPr>
          <p:spPr>
            <a:xfrm>
              <a:off x="2486025" y="931125"/>
              <a:ext cx="96500" cy="70225"/>
            </a:xfrm>
            <a:custGeom>
              <a:avLst/>
              <a:gdLst/>
              <a:ahLst/>
              <a:cxnLst/>
              <a:rect l="l" t="t" r="r" b="b"/>
              <a:pathLst>
                <a:path w="3860" h="2809" fill="none" extrusionOk="0">
                  <a:moveTo>
                    <a:pt x="1" y="1"/>
                  </a:moveTo>
                  <a:lnTo>
                    <a:pt x="3859"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33"/>
            <p:cNvSpPr/>
            <p:nvPr/>
          </p:nvSpPr>
          <p:spPr>
            <a:xfrm>
              <a:off x="2469600" y="945425"/>
              <a:ext cx="96475" cy="70275"/>
            </a:xfrm>
            <a:custGeom>
              <a:avLst/>
              <a:gdLst/>
              <a:ahLst/>
              <a:cxnLst/>
              <a:rect l="l" t="t" r="r" b="b"/>
              <a:pathLst>
                <a:path w="3859" h="2811" fill="none" extrusionOk="0">
                  <a:moveTo>
                    <a:pt x="0" y="1"/>
                  </a:moveTo>
                  <a:lnTo>
                    <a:pt x="3859" y="2811"/>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33"/>
            <p:cNvSpPr/>
            <p:nvPr/>
          </p:nvSpPr>
          <p:spPr>
            <a:xfrm>
              <a:off x="2452900" y="965375"/>
              <a:ext cx="96475" cy="70250"/>
            </a:xfrm>
            <a:custGeom>
              <a:avLst/>
              <a:gdLst/>
              <a:ahLst/>
              <a:cxnLst/>
              <a:rect l="l" t="t" r="r" b="b"/>
              <a:pathLst>
                <a:path w="3859" h="2810" fill="none" extrusionOk="0">
                  <a:moveTo>
                    <a:pt x="1" y="0"/>
                  </a:moveTo>
                  <a:lnTo>
                    <a:pt x="3858"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33"/>
            <p:cNvSpPr/>
            <p:nvPr/>
          </p:nvSpPr>
          <p:spPr>
            <a:xfrm>
              <a:off x="2726075" y="937000"/>
              <a:ext cx="96450" cy="70250"/>
            </a:xfrm>
            <a:custGeom>
              <a:avLst/>
              <a:gdLst/>
              <a:ahLst/>
              <a:cxnLst/>
              <a:rect l="l" t="t" r="r" b="b"/>
              <a:pathLst>
                <a:path w="3858" h="2810" fill="none" extrusionOk="0">
                  <a:moveTo>
                    <a:pt x="0" y="1"/>
                  </a:moveTo>
                  <a:lnTo>
                    <a:pt x="3858" y="2810"/>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33"/>
            <p:cNvSpPr/>
            <p:nvPr/>
          </p:nvSpPr>
          <p:spPr>
            <a:xfrm>
              <a:off x="2708850" y="953375"/>
              <a:ext cx="96425" cy="70250"/>
            </a:xfrm>
            <a:custGeom>
              <a:avLst/>
              <a:gdLst/>
              <a:ahLst/>
              <a:cxnLst/>
              <a:rect l="l" t="t" r="r" b="b"/>
              <a:pathLst>
                <a:path w="3857" h="2810" fill="none" extrusionOk="0">
                  <a:moveTo>
                    <a:pt x="0" y="1"/>
                  </a:moveTo>
                  <a:lnTo>
                    <a:pt x="3857" y="2810"/>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33"/>
            <p:cNvSpPr/>
            <p:nvPr/>
          </p:nvSpPr>
          <p:spPr>
            <a:xfrm>
              <a:off x="2690400" y="969375"/>
              <a:ext cx="96450" cy="70225"/>
            </a:xfrm>
            <a:custGeom>
              <a:avLst/>
              <a:gdLst/>
              <a:ahLst/>
              <a:cxnLst/>
              <a:rect l="l" t="t" r="r" b="b"/>
              <a:pathLst>
                <a:path w="3858" h="2809" fill="none" extrusionOk="0">
                  <a:moveTo>
                    <a:pt x="0" y="0"/>
                  </a:moveTo>
                  <a:lnTo>
                    <a:pt x="3858"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33"/>
            <p:cNvSpPr/>
            <p:nvPr/>
          </p:nvSpPr>
          <p:spPr>
            <a:xfrm>
              <a:off x="2674450" y="985150"/>
              <a:ext cx="96475" cy="70275"/>
            </a:xfrm>
            <a:custGeom>
              <a:avLst/>
              <a:gdLst/>
              <a:ahLst/>
              <a:cxnLst/>
              <a:rect l="l" t="t" r="r" b="b"/>
              <a:pathLst>
                <a:path w="3859" h="2811" fill="none" extrusionOk="0">
                  <a:moveTo>
                    <a:pt x="1" y="0"/>
                  </a:moveTo>
                  <a:lnTo>
                    <a:pt x="3858" y="2811"/>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33"/>
            <p:cNvSpPr/>
            <p:nvPr/>
          </p:nvSpPr>
          <p:spPr>
            <a:xfrm>
              <a:off x="2658900" y="1004925"/>
              <a:ext cx="96475" cy="70250"/>
            </a:xfrm>
            <a:custGeom>
              <a:avLst/>
              <a:gdLst/>
              <a:ahLst/>
              <a:cxnLst/>
              <a:rect l="l" t="t" r="r" b="b"/>
              <a:pathLst>
                <a:path w="3859" h="2810" fill="none" extrusionOk="0">
                  <a:moveTo>
                    <a:pt x="1" y="1"/>
                  </a:moveTo>
                  <a:lnTo>
                    <a:pt x="3858"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33"/>
            <p:cNvSpPr/>
            <p:nvPr/>
          </p:nvSpPr>
          <p:spPr>
            <a:xfrm>
              <a:off x="2642600" y="1019300"/>
              <a:ext cx="96425" cy="70250"/>
            </a:xfrm>
            <a:custGeom>
              <a:avLst/>
              <a:gdLst/>
              <a:ahLst/>
              <a:cxnLst/>
              <a:rect l="l" t="t" r="r" b="b"/>
              <a:pathLst>
                <a:path w="3857" h="2810" fill="none" extrusionOk="0">
                  <a:moveTo>
                    <a:pt x="0" y="1"/>
                  </a:moveTo>
                  <a:lnTo>
                    <a:pt x="3857" y="2810"/>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33"/>
            <p:cNvSpPr/>
            <p:nvPr/>
          </p:nvSpPr>
          <p:spPr>
            <a:xfrm>
              <a:off x="2624625" y="1034325"/>
              <a:ext cx="96425" cy="70225"/>
            </a:xfrm>
            <a:custGeom>
              <a:avLst/>
              <a:gdLst/>
              <a:ahLst/>
              <a:cxnLst/>
              <a:rect l="l" t="t" r="r" b="b"/>
              <a:pathLst>
                <a:path w="3857" h="2809" fill="none" extrusionOk="0">
                  <a:moveTo>
                    <a:pt x="0" y="1"/>
                  </a:moveTo>
                  <a:lnTo>
                    <a:pt x="3856"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33"/>
            <p:cNvSpPr/>
            <p:nvPr/>
          </p:nvSpPr>
          <p:spPr>
            <a:xfrm>
              <a:off x="2608150" y="1048650"/>
              <a:ext cx="96500" cy="70250"/>
            </a:xfrm>
            <a:custGeom>
              <a:avLst/>
              <a:gdLst/>
              <a:ahLst/>
              <a:cxnLst/>
              <a:rect l="l" t="t" r="r" b="b"/>
              <a:pathLst>
                <a:path w="3860" h="2810" fill="none" extrusionOk="0">
                  <a:moveTo>
                    <a:pt x="0" y="1"/>
                  </a:moveTo>
                  <a:lnTo>
                    <a:pt x="3859"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33"/>
            <p:cNvSpPr/>
            <p:nvPr/>
          </p:nvSpPr>
          <p:spPr>
            <a:xfrm>
              <a:off x="2591500" y="1068600"/>
              <a:ext cx="96425" cy="70200"/>
            </a:xfrm>
            <a:custGeom>
              <a:avLst/>
              <a:gdLst/>
              <a:ahLst/>
              <a:cxnLst/>
              <a:rect l="l" t="t" r="r" b="b"/>
              <a:pathLst>
                <a:path w="3857" h="2808" fill="none" extrusionOk="0">
                  <a:moveTo>
                    <a:pt x="0" y="0"/>
                  </a:moveTo>
                  <a:lnTo>
                    <a:pt x="3856"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83" name="Google Shape;7183;p33"/>
          <p:cNvSpPr/>
          <p:nvPr/>
        </p:nvSpPr>
        <p:spPr>
          <a:xfrm>
            <a:off x="373312" y="273322"/>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4" name="Google Shape;7184;p33"/>
          <p:cNvGrpSpPr/>
          <p:nvPr/>
        </p:nvGrpSpPr>
        <p:grpSpPr>
          <a:xfrm>
            <a:off x="8576395" y="3338904"/>
            <a:ext cx="627000" cy="705691"/>
            <a:chOff x="1001020" y="2100654"/>
            <a:chExt cx="627000" cy="705691"/>
          </a:xfrm>
        </p:grpSpPr>
        <p:sp>
          <p:nvSpPr>
            <p:cNvPr id="7185" name="Google Shape;7185;p33"/>
            <p:cNvSpPr/>
            <p:nvPr/>
          </p:nvSpPr>
          <p:spPr>
            <a:xfrm>
              <a:off x="1001020" y="2100654"/>
              <a:ext cx="627000" cy="705689"/>
            </a:xfrm>
            <a:custGeom>
              <a:avLst/>
              <a:gdLst/>
              <a:ahLst/>
              <a:cxnLst/>
              <a:rect l="l" t="t" r="r" b="b"/>
              <a:pathLst>
                <a:path w="10510" h="11829" extrusionOk="0">
                  <a:moveTo>
                    <a:pt x="8799" y="1"/>
                  </a:moveTo>
                  <a:cubicBezTo>
                    <a:pt x="8569" y="1"/>
                    <a:pt x="8365" y="71"/>
                    <a:pt x="8225" y="215"/>
                  </a:cubicBezTo>
                  <a:lnTo>
                    <a:pt x="2049" y="6846"/>
                  </a:lnTo>
                  <a:lnTo>
                    <a:pt x="0" y="10231"/>
                  </a:lnTo>
                  <a:lnTo>
                    <a:pt x="325" y="10460"/>
                  </a:lnTo>
                  <a:cubicBezTo>
                    <a:pt x="325" y="10460"/>
                    <a:pt x="1969" y="7391"/>
                    <a:pt x="2349" y="7058"/>
                  </a:cubicBezTo>
                  <a:cubicBezTo>
                    <a:pt x="2436" y="6982"/>
                    <a:pt x="2536" y="6951"/>
                    <a:pt x="2644" y="6951"/>
                  </a:cubicBezTo>
                  <a:cubicBezTo>
                    <a:pt x="3007" y="6951"/>
                    <a:pt x="3450" y="7309"/>
                    <a:pt x="3717" y="7531"/>
                  </a:cubicBezTo>
                  <a:cubicBezTo>
                    <a:pt x="4237" y="7962"/>
                    <a:pt x="4127" y="8514"/>
                    <a:pt x="4127" y="8514"/>
                  </a:cubicBezTo>
                  <a:cubicBezTo>
                    <a:pt x="3450" y="9370"/>
                    <a:pt x="2120" y="11621"/>
                    <a:pt x="2120" y="11621"/>
                  </a:cubicBezTo>
                  <a:lnTo>
                    <a:pt x="2382" y="11828"/>
                  </a:lnTo>
                  <a:lnTo>
                    <a:pt x="4797" y="8271"/>
                  </a:lnTo>
                  <a:lnTo>
                    <a:pt x="10509" y="1627"/>
                  </a:lnTo>
                  <a:cubicBezTo>
                    <a:pt x="10407" y="1211"/>
                    <a:pt x="10099" y="634"/>
                    <a:pt x="9774" y="375"/>
                  </a:cubicBezTo>
                  <a:cubicBezTo>
                    <a:pt x="9462" y="127"/>
                    <a:pt x="9107" y="1"/>
                    <a:pt x="8799" y="1"/>
                  </a:cubicBezTo>
                  <a:close/>
                </a:path>
              </a:pathLst>
            </a:custGeom>
            <a:solidFill>
              <a:srgbClr val="E06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33"/>
            <p:cNvSpPr/>
            <p:nvPr/>
          </p:nvSpPr>
          <p:spPr>
            <a:xfrm>
              <a:off x="1143066" y="2197599"/>
              <a:ext cx="484896" cy="608745"/>
            </a:xfrm>
            <a:custGeom>
              <a:avLst/>
              <a:gdLst/>
              <a:ahLst/>
              <a:cxnLst/>
              <a:rect l="l" t="t" r="r" b="b"/>
              <a:pathLst>
                <a:path w="8128" h="10204" extrusionOk="0">
                  <a:moveTo>
                    <a:pt x="8127" y="1"/>
                  </a:moveTo>
                  <a:lnTo>
                    <a:pt x="2415" y="6645"/>
                  </a:lnTo>
                  <a:lnTo>
                    <a:pt x="1" y="10203"/>
                  </a:lnTo>
                  <a:lnTo>
                    <a:pt x="4495" y="5180"/>
                  </a:lnTo>
                  <a:lnTo>
                    <a:pt x="8127"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33"/>
            <p:cNvSpPr/>
            <p:nvPr/>
          </p:nvSpPr>
          <p:spPr>
            <a:xfrm>
              <a:off x="1259221" y="2131438"/>
              <a:ext cx="251576" cy="272933"/>
            </a:xfrm>
            <a:custGeom>
              <a:avLst/>
              <a:gdLst/>
              <a:ahLst/>
              <a:cxnLst/>
              <a:rect l="l" t="t" r="r" b="b"/>
              <a:pathLst>
                <a:path w="4217" h="4575" fill="none" extrusionOk="0">
                  <a:moveTo>
                    <a:pt x="1" y="4575"/>
                  </a:moveTo>
                  <a:lnTo>
                    <a:pt x="4217" y="1"/>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33"/>
            <p:cNvSpPr/>
            <p:nvPr/>
          </p:nvSpPr>
          <p:spPr>
            <a:xfrm>
              <a:off x="1027448" y="2515342"/>
              <a:ext cx="226520" cy="268160"/>
            </a:xfrm>
            <a:custGeom>
              <a:avLst/>
              <a:gdLst/>
              <a:ahLst/>
              <a:cxnLst/>
              <a:rect l="l" t="t" r="r" b="b"/>
              <a:pathLst>
                <a:path w="3797" h="4495" extrusionOk="0">
                  <a:moveTo>
                    <a:pt x="2201" y="1"/>
                  </a:moveTo>
                  <a:cubicBezTo>
                    <a:pt x="2094" y="1"/>
                    <a:pt x="1994" y="32"/>
                    <a:pt x="1907" y="107"/>
                  </a:cubicBezTo>
                  <a:cubicBezTo>
                    <a:pt x="1595" y="380"/>
                    <a:pt x="431" y="2498"/>
                    <a:pt x="24" y="3248"/>
                  </a:cubicBezTo>
                  <a:cubicBezTo>
                    <a:pt x="0" y="3292"/>
                    <a:pt x="1574" y="4494"/>
                    <a:pt x="1770" y="4494"/>
                  </a:cubicBezTo>
                  <a:cubicBezTo>
                    <a:pt x="1778" y="4494"/>
                    <a:pt x="1784" y="4492"/>
                    <a:pt x="1787" y="4487"/>
                  </a:cubicBezTo>
                  <a:cubicBezTo>
                    <a:pt x="2119" y="3933"/>
                    <a:pt x="3125" y="2271"/>
                    <a:pt x="3685" y="1563"/>
                  </a:cubicBezTo>
                  <a:cubicBezTo>
                    <a:pt x="3685" y="1563"/>
                    <a:pt x="3796" y="1011"/>
                    <a:pt x="3275" y="580"/>
                  </a:cubicBezTo>
                  <a:cubicBezTo>
                    <a:pt x="3008" y="359"/>
                    <a:pt x="2564" y="1"/>
                    <a:pt x="2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33"/>
            <p:cNvSpPr/>
            <p:nvPr/>
          </p:nvSpPr>
          <p:spPr>
            <a:xfrm>
              <a:off x="1028821" y="2515342"/>
              <a:ext cx="224968" cy="193827"/>
            </a:xfrm>
            <a:custGeom>
              <a:avLst/>
              <a:gdLst/>
              <a:ahLst/>
              <a:cxnLst/>
              <a:rect l="l" t="t" r="r" b="b"/>
              <a:pathLst>
                <a:path w="3771" h="3249" extrusionOk="0">
                  <a:moveTo>
                    <a:pt x="2177" y="1"/>
                  </a:moveTo>
                  <a:cubicBezTo>
                    <a:pt x="2070" y="1"/>
                    <a:pt x="1969" y="32"/>
                    <a:pt x="1883" y="107"/>
                  </a:cubicBezTo>
                  <a:cubicBezTo>
                    <a:pt x="1570" y="380"/>
                    <a:pt x="406" y="2498"/>
                    <a:pt x="0" y="3248"/>
                  </a:cubicBezTo>
                  <a:lnTo>
                    <a:pt x="1705" y="869"/>
                  </a:lnTo>
                  <a:cubicBezTo>
                    <a:pt x="1888" y="613"/>
                    <a:pt x="2178" y="475"/>
                    <a:pt x="2469" y="475"/>
                  </a:cubicBezTo>
                  <a:cubicBezTo>
                    <a:pt x="2671" y="475"/>
                    <a:pt x="2874" y="541"/>
                    <a:pt x="3044" y="679"/>
                  </a:cubicBezTo>
                  <a:cubicBezTo>
                    <a:pt x="3049" y="681"/>
                    <a:pt x="3051" y="684"/>
                    <a:pt x="3056" y="688"/>
                  </a:cubicBezTo>
                  <a:cubicBezTo>
                    <a:pt x="3509" y="1064"/>
                    <a:pt x="3637" y="1483"/>
                    <a:pt x="3661" y="1563"/>
                  </a:cubicBezTo>
                  <a:cubicBezTo>
                    <a:pt x="3661" y="1563"/>
                    <a:pt x="3771" y="1011"/>
                    <a:pt x="3251" y="580"/>
                  </a:cubicBezTo>
                  <a:cubicBezTo>
                    <a:pt x="2984" y="359"/>
                    <a:pt x="2540" y="1"/>
                    <a:pt x="2177"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33"/>
            <p:cNvSpPr/>
            <p:nvPr/>
          </p:nvSpPr>
          <p:spPr>
            <a:xfrm>
              <a:off x="1061633" y="2572017"/>
              <a:ext cx="92887" cy="139658"/>
            </a:xfrm>
            <a:custGeom>
              <a:avLst/>
              <a:gdLst/>
              <a:ahLst/>
              <a:cxnLst/>
              <a:rect l="l" t="t" r="r" b="b"/>
              <a:pathLst>
                <a:path w="1557" h="2341" extrusionOk="0">
                  <a:moveTo>
                    <a:pt x="1556" y="0"/>
                  </a:moveTo>
                  <a:lnTo>
                    <a:pt x="0" y="2341"/>
                  </a:lnTo>
                  <a:cubicBezTo>
                    <a:pt x="0" y="2341"/>
                    <a:pt x="967" y="1395"/>
                    <a:pt x="1255" y="891"/>
                  </a:cubicBezTo>
                  <a:cubicBezTo>
                    <a:pt x="1541" y="388"/>
                    <a:pt x="1556" y="0"/>
                    <a:pt x="1556"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33"/>
            <p:cNvSpPr/>
            <p:nvPr/>
          </p:nvSpPr>
          <p:spPr>
            <a:xfrm>
              <a:off x="1137757" y="2558117"/>
              <a:ext cx="92946" cy="139718"/>
            </a:xfrm>
            <a:custGeom>
              <a:avLst/>
              <a:gdLst/>
              <a:ahLst/>
              <a:cxnLst/>
              <a:rect l="l" t="t" r="r" b="b"/>
              <a:pathLst>
                <a:path w="1558" h="2342" extrusionOk="0">
                  <a:moveTo>
                    <a:pt x="1557" y="1"/>
                  </a:moveTo>
                  <a:lnTo>
                    <a:pt x="0" y="2342"/>
                  </a:lnTo>
                  <a:cubicBezTo>
                    <a:pt x="0" y="2342"/>
                    <a:pt x="967" y="1395"/>
                    <a:pt x="1254" y="892"/>
                  </a:cubicBezTo>
                  <a:cubicBezTo>
                    <a:pt x="1541" y="388"/>
                    <a:pt x="1557" y="1"/>
                    <a:pt x="1557"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33"/>
            <p:cNvSpPr/>
            <p:nvPr/>
          </p:nvSpPr>
          <p:spPr>
            <a:xfrm>
              <a:off x="1185065" y="2493864"/>
              <a:ext cx="103685" cy="81850"/>
            </a:xfrm>
            <a:custGeom>
              <a:avLst/>
              <a:gdLst/>
              <a:ahLst/>
              <a:cxnLst/>
              <a:rect l="l" t="t" r="r" b="b"/>
              <a:pathLst>
                <a:path w="1738" h="1372" fill="none" extrusionOk="0">
                  <a:moveTo>
                    <a:pt x="1737" y="1372"/>
                  </a:moveTo>
                  <a:cubicBezTo>
                    <a:pt x="1737" y="1372"/>
                    <a:pt x="1600" y="371"/>
                    <a:pt x="1" y="0"/>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3" name="Google Shape;7193;p33"/>
          <p:cNvGrpSpPr/>
          <p:nvPr/>
        </p:nvGrpSpPr>
        <p:grpSpPr>
          <a:xfrm>
            <a:off x="-73605" y="3295965"/>
            <a:ext cx="626993" cy="639171"/>
            <a:chOff x="2544875" y="2981050"/>
            <a:chExt cx="225675" cy="230050"/>
          </a:xfrm>
        </p:grpSpPr>
        <p:sp>
          <p:nvSpPr>
            <p:cNvPr id="7194" name="Google Shape;7194;p33"/>
            <p:cNvSpPr/>
            <p:nvPr/>
          </p:nvSpPr>
          <p:spPr>
            <a:xfrm>
              <a:off x="2544875" y="2981050"/>
              <a:ext cx="225675" cy="230050"/>
            </a:xfrm>
            <a:custGeom>
              <a:avLst/>
              <a:gdLst/>
              <a:ahLst/>
              <a:cxnLst/>
              <a:rect l="l" t="t" r="r" b="b"/>
              <a:pathLst>
                <a:path w="9027" h="9202" extrusionOk="0">
                  <a:moveTo>
                    <a:pt x="7674" y="1"/>
                  </a:moveTo>
                  <a:cubicBezTo>
                    <a:pt x="7513" y="1"/>
                    <a:pt x="7368" y="47"/>
                    <a:pt x="7261" y="143"/>
                  </a:cubicBezTo>
                  <a:lnTo>
                    <a:pt x="1861" y="5145"/>
                  </a:lnTo>
                  <a:lnTo>
                    <a:pt x="0" y="7763"/>
                  </a:lnTo>
                  <a:lnTo>
                    <a:pt x="250" y="7970"/>
                  </a:lnTo>
                  <a:cubicBezTo>
                    <a:pt x="250" y="7970"/>
                    <a:pt x="1767" y="5581"/>
                    <a:pt x="2093" y="5335"/>
                  </a:cubicBezTo>
                  <a:cubicBezTo>
                    <a:pt x="2159" y="5286"/>
                    <a:pt x="2231" y="5265"/>
                    <a:pt x="2306" y="5265"/>
                  </a:cubicBezTo>
                  <a:cubicBezTo>
                    <a:pt x="2607" y="5265"/>
                    <a:pt x="2962" y="5599"/>
                    <a:pt x="3172" y="5801"/>
                  </a:cubicBezTo>
                  <a:cubicBezTo>
                    <a:pt x="3569" y="6181"/>
                    <a:pt x="3445" y="6621"/>
                    <a:pt x="3445" y="6621"/>
                  </a:cubicBezTo>
                  <a:cubicBezTo>
                    <a:pt x="2846" y="7275"/>
                    <a:pt x="1634" y="9019"/>
                    <a:pt x="1634" y="9019"/>
                  </a:cubicBezTo>
                  <a:lnTo>
                    <a:pt x="1834" y="9202"/>
                  </a:lnTo>
                  <a:lnTo>
                    <a:pt x="4003" y="6465"/>
                  </a:lnTo>
                  <a:lnTo>
                    <a:pt x="9026" y="1422"/>
                  </a:lnTo>
                  <a:cubicBezTo>
                    <a:pt x="8966" y="1078"/>
                    <a:pt x="8754" y="592"/>
                    <a:pt x="8504" y="363"/>
                  </a:cubicBezTo>
                  <a:cubicBezTo>
                    <a:pt x="8247" y="126"/>
                    <a:pt x="7938" y="1"/>
                    <a:pt x="76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33"/>
            <p:cNvSpPr/>
            <p:nvPr/>
          </p:nvSpPr>
          <p:spPr>
            <a:xfrm>
              <a:off x="2590700" y="3016675"/>
              <a:ext cx="179850" cy="194425"/>
            </a:xfrm>
            <a:custGeom>
              <a:avLst/>
              <a:gdLst/>
              <a:ahLst/>
              <a:cxnLst/>
              <a:rect l="l" t="t" r="r" b="b"/>
              <a:pathLst>
                <a:path w="7194" h="7777" extrusionOk="0">
                  <a:moveTo>
                    <a:pt x="7193" y="1"/>
                  </a:moveTo>
                  <a:lnTo>
                    <a:pt x="2170" y="5040"/>
                  </a:lnTo>
                  <a:lnTo>
                    <a:pt x="1" y="7777"/>
                  </a:lnTo>
                  <a:lnTo>
                    <a:pt x="3940" y="3977"/>
                  </a:lnTo>
                  <a:lnTo>
                    <a:pt x="71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33"/>
            <p:cNvSpPr/>
            <p:nvPr/>
          </p:nvSpPr>
          <p:spPr>
            <a:xfrm>
              <a:off x="2640200" y="2991300"/>
              <a:ext cx="92225" cy="86300"/>
            </a:xfrm>
            <a:custGeom>
              <a:avLst/>
              <a:gdLst/>
              <a:ahLst/>
              <a:cxnLst/>
              <a:rect l="l" t="t" r="r" b="b"/>
              <a:pathLst>
                <a:path w="3689" h="3452" fill="none" extrusionOk="0">
                  <a:moveTo>
                    <a:pt x="0" y="3451"/>
                  </a:moveTo>
                  <a:lnTo>
                    <a:pt x="3689" y="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33"/>
            <p:cNvSpPr/>
            <p:nvPr/>
          </p:nvSpPr>
          <p:spPr>
            <a:xfrm>
              <a:off x="2553825" y="3112675"/>
              <a:ext cx="80275" cy="90450"/>
            </a:xfrm>
            <a:custGeom>
              <a:avLst/>
              <a:gdLst/>
              <a:ahLst/>
              <a:cxnLst/>
              <a:rect l="l" t="t" r="r" b="b"/>
              <a:pathLst>
                <a:path w="3211" h="3618" extrusionOk="0">
                  <a:moveTo>
                    <a:pt x="1948" y="0"/>
                  </a:moveTo>
                  <a:cubicBezTo>
                    <a:pt x="1873" y="0"/>
                    <a:pt x="1801" y="21"/>
                    <a:pt x="1735" y="70"/>
                  </a:cubicBezTo>
                  <a:cubicBezTo>
                    <a:pt x="1468" y="272"/>
                    <a:pt x="397" y="1919"/>
                    <a:pt x="23" y="2503"/>
                  </a:cubicBezTo>
                  <a:cubicBezTo>
                    <a:pt x="0" y="2538"/>
                    <a:pt x="1217" y="3617"/>
                    <a:pt x="1364" y="3617"/>
                  </a:cubicBezTo>
                  <a:cubicBezTo>
                    <a:pt x="1369" y="3617"/>
                    <a:pt x="1374" y="3616"/>
                    <a:pt x="1376" y="3612"/>
                  </a:cubicBezTo>
                  <a:cubicBezTo>
                    <a:pt x="1677" y="3182"/>
                    <a:pt x="2592" y="1898"/>
                    <a:pt x="3087" y="1356"/>
                  </a:cubicBezTo>
                  <a:cubicBezTo>
                    <a:pt x="3087" y="1356"/>
                    <a:pt x="3211" y="916"/>
                    <a:pt x="2814" y="536"/>
                  </a:cubicBezTo>
                  <a:cubicBezTo>
                    <a:pt x="2604" y="334"/>
                    <a:pt x="2249" y="0"/>
                    <a:pt x="19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33"/>
            <p:cNvSpPr/>
            <p:nvPr/>
          </p:nvSpPr>
          <p:spPr>
            <a:xfrm>
              <a:off x="2554400" y="3112675"/>
              <a:ext cx="79700" cy="62600"/>
            </a:xfrm>
            <a:custGeom>
              <a:avLst/>
              <a:gdLst/>
              <a:ahLst/>
              <a:cxnLst/>
              <a:rect l="l" t="t" r="r" b="b"/>
              <a:pathLst>
                <a:path w="3188" h="2504" extrusionOk="0">
                  <a:moveTo>
                    <a:pt x="1925" y="0"/>
                  </a:moveTo>
                  <a:cubicBezTo>
                    <a:pt x="1850" y="0"/>
                    <a:pt x="1778" y="21"/>
                    <a:pt x="1712" y="70"/>
                  </a:cubicBezTo>
                  <a:cubicBezTo>
                    <a:pt x="1445" y="272"/>
                    <a:pt x="374" y="1919"/>
                    <a:pt x="0" y="2503"/>
                  </a:cubicBezTo>
                  <a:lnTo>
                    <a:pt x="1523" y="679"/>
                  </a:lnTo>
                  <a:cubicBezTo>
                    <a:pt x="1674" y="497"/>
                    <a:pt x="1892" y="403"/>
                    <a:pt x="2111" y="403"/>
                  </a:cubicBezTo>
                  <a:cubicBezTo>
                    <a:pt x="2293" y="403"/>
                    <a:pt x="2476" y="469"/>
                    <a:pt x="2620" y="604"/>
                  </a:cubicBezTo>
                  <a:lnTo>
                    <a:pt x="2629" y="613"/>
                  </a:lnTo>
                  <a:cubicBezTo>
                    <a:pt x="2972" y="942"/>
                    <a:pt x="3050" y="1289"/>
                    <a:pt x="3064" y="1356"/>
                  </a:cubicBezTo>
                  <a:cubicBezTo>
                    <a:pt x="3064" y="1356"/>
                    <a:pt x="3188" y="916"/>
                    <a:pt x="2791" y="536"/>
                  </a:cubicBezTo>
                  <a:cubicBezTo>
                    <a:pt x="2581" y="334"/>
                    <a:pt x="2226" y="0"/>
                    <a:pt x="1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33"/>
            <p:cNvSpPr/>
            <p:nvPr/>
          </p:nvSpPr>
          <p:spPr>
            <a:xfrm>
              <a:off x="2565425" y="3131825"/>
              <a:ext cx="35075" cy="45075"/>
            </a:xfrm>
            <a:custGeom>
              <a:avLst/>
              <a:gdLst/>
              <a:ahLst/>
              <a:cxnLst/>
              <a:rect l="l" t="t" r="r" b="b"/>
              <a:pathLst>
                <a:path w="1403" h="1803" extrusionOk="0">
                  <a:moveTo>
                    <a:pt x="1403" y="1"/>
                  </a:moveTo>
                  <a:lnTo>
                    <a:pt x="1" y="1803"/>
                  </a:lnTo>
                  <a:cubicBezTo>
                    <a:pt x="1" y="1803"/>
                    <a:pt x="842" y="1094"/>
                    <a:pt x="1105" y="704"/>
                  </a:cubicBezTo>
                  <a:cubicBezTo>
                    <a:pt x="1366" y="314"/>
                    <a:pt x="1403" y="1"/>
                    <a:pt x="1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33"/>
            <p:cNvSpPr/>
            <p:nvPr/>
          </p:nvSpPr>
          <p:spPr>
            <a:xfrm>
              <a:off x="2591625" y="3129050"/>
              <a:ext cx="35075" cy="45125"/>
            </a:xfrm>
            <a:custGeom>
              <a:avLst/>
              <a:gdLst/>
              <a:ahLst/>
              <a:cxnLst/>
              <a:rect l="l" t="t" r="r" b="b"/>
              <a:pathLst>
                <a:path w="1403" h="1805" extrusionOk="0">
                  <a:moveTo>
                    <a:pt x="1402" y="1"/>
                  </a:moveTo>
                  <a:lnTo>
                    <a:pt x="0" y="1804"/>
                  </a:lnTo>
                  <a:cubicBezTo>
                    <a:pt x="0" y="1804"/>
                    <a:pt x="841" y="1094"/>
                    <a:pt x="1104" y="705"/>
                  </a:cubicBezTo>
                  <a:cubicBezTo>
                    <a:pt x="1365" y="315"/>
                    <a:pt x="140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33"/>
            <p:cNvSpPr/>
            <p:nvPr/>
          </p:nvSpPr>
          <p:spPr>
            <a:xfrm>
              <a:off x="2612775" y="3106050"/>
              <a:ext cx="33150" cy="30450"/>
            </a:xfrm>
            <a:custGeom>
              <a:avLst/>
              <a:gdLst/>
              <a:ahLst/>
              <a:cxnLst/>
              <a:rect l="l" t="t" r="r" b="b"/>
              <a:pathLst>
                <a:path w="1326" h="1218" fill="none" extrusionOk="0">
                  <a:moveTo>
                    <a:pt x="1326" y="1217"/>
                  </a:moveTo>
                  <a:cubicBezTo>
                    <a:pt x="1326" y="1217"/>
                    <a:pt x="1274" y="398"/>
                    <a:pt x="1" y="1"/>
                  </a:cubicBez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2" name="Google Shape;7202;p33"/>
          <p:cNvGrpSpPr/>
          <p:nvPr/>
        </p:nvGrpSpPr>
        <p:grpSpPr>
          <a:xfrm rot="10800000">
            <a:off x="4063793" y="4782082"/>
            <a:ext cx="213514" cy="264342"/>
            <a:chOff x="3253150" y="1790000"/>
            <a:chExt cx="89475" cy="110775"/>
          </a:xfrm>
        </p:grpSpPr>
        <p:sp>
          <p:nvSpPr>
            <p:cNvPr id="7203" name="Google Shape;7203;p33"/>
            <p:cNvSpPr/>
            <p:nvPr/>
          </p:nvSpPr>
          <p:spPr>
            <a:xfrm>
              <a:off x="3253150" y="1790000"/>
              <a:ext cx="56275" cy="67900"/>
            </a:xfrm>
            <a:custGeom>
              <a:avLst/>
              <a:gdLst/>
              <a:ahLst/>
              <a:cxnLst/>
              <a:rect l="l" t="t" r="r" b="b"/>
              <a:pathLst>
                <a:path w="2251" h="2716" extrusionOk="0">
                  <a:moveTo>
                    <a:pt x="1" y="1"/>
                  </a:moveTo>
                  <a:lnTo>
                    <a:pt x="714" y="1709"/>
                  </a:lnTo>
                  <a:lnTo>
                    <a:pt x="1133" y="2715"/>
                  </a:lnTo>
                  <a:lnTo>
                    <a:pt x="2251" y="2041"/>
                  </a:lnTo>
                  <a:lnTo>
                    <a:pt x="1606" y="1457"/>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33"/>
            <p:cNvSpPr/>
            <p:nvPr/>
          </p:nvSpPr>
          <p:spPr>
            <a:xfrm>
              <a:off x="3270975" y="1826425"/>
              <a:ext cx="38450" cy="31475"/>
            </a:xfrm>
            <a:custGeom>
              <a:avLst/>
              <a:gdLst/>
              <a:ahLst/>
              <a:cxnLst/>
              <a:rect l="l" t="t" r="r" b="b"/>
              <a:pathLst>
                <a:path w="1538" h="1259" extrusionOk="0">
                  <a:moveTo>
                    <a:pt x="893" y="0"/>
                  </a:moveTo>
                  <a:lnTo>
                    <a:pt x="1" y="252"/>
                  </a:lnTo>
                  <a:lnTo>
                    <a:pt x="420" y="1258"/>
                  </a:lnTo>
                  <a:lnTo>
                    <a:pt x="1538" y="584"/>
                  </a:lnTo>
                  <a:lnTo>
                    <a:pt x="89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33"/>
            <p:cNvSpPr/>
            <p:nvPr/>
          </p:nvSpPr>
          <p:spPr>
            <a:xfrm>
              <a:off x="3253700" y="1822875"/>
              <a:ext cx="88925" cy="53500"/>
            </a:xfrm>
            <a:custGeom>
              <a:avLst/>
              <a:gdLst/>
              <a:ahLst/>
              <a:cxnLst/>
              <a:rect l="l" t="t" r="r" b="b"/>
              <a:pathLst>
                <a:path w="3557" h="2140" extrusionOk="0">
                  <a:moveTo>
                    <a:pt x="2819" y="0"/>
                  </a:moveTo>
                  <a:cubicBezTo>
                    <a:pt x="2453" y="0"/>
                    <a:pt x="1814" y="192"/>
                    <a:pt x="1250" y="517"/>
                  </a:cubicBezTo>
                  <a:cubicBezTo>
                    <a:pt x="0" y="1237"/>
                    <a:pt x="131" y="1799"/>
                    <a:pt x="131" y="1803"/>
                  </a:cubicBezTo>
                  <a:cubicBezTo>
                    <a:pt x="105" y="2007"/>
                    <a:pt x="263" y="2140"/>
                    <a:pt x="565" y="2140"/>
                  </a:cubicBezTo>
                  <a:cubicBezTo>
                    <a:pt x="887" y="2140"/>
                    <a:pt x="1373" y="1989"/>
                    <a:pt x="1975" y="1615"/>
                  </a:cubicBezTo>
                  <a:cubicBezTo>
                    <a:pt x="3169" y="871"/>
                    <a:pt x="3556" y="132"/>
                    <a:pt x="2958" y="12"/>
                  </a:cubicBezTo>
                  <a:cubicBezTo>
                    <a:pt x="2918" y="4"/>
                    <a:pt x="2871" y="0"/>
                    <a:pt x="28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33"/>
            <p:cNvSpPr/>
            <p:nvPr/>
          </p:nvSpPr>
          <p:spPr>
            <a:xfrm>
              <a:off x="3253700" y="1835825"/>
              <a:ext cx="49450" cy="40575"/>
            </a:xfrm>
            <a:custGeom>
              <a:avLst/>
              <a:gdLst/>
              <a:ahLst/>
              <a:cxnLst/>
              <a:rect l="l" t="t" r="r" b="b"/>
              <a:pathLst>
                <a:path w="1978" h="1623" extrusionOk="0">
                  <a:moveTo>
                    <a:pt x="1251" y="0"/>
                  </a:moveTo>
                  <a:lnTo>
                    <a:pt x="1251" y="0"/>
                  </a:lnTo>
                  <a:cubicBezTo>
                    <a:pt x="0" y="719"/>
                    <a:pt x="133" y="1281"/>
                    <a:pt x="133" y="1286"/>
                  </a:cubicBezTo>
                  <a:cubicBezTo>
                    <a:pt x="106" y="1490"/>
                    <a:pt x="264" y="1622"/>
                    <a:pt x="566" y="1622"/>
                  </a:cubicBezTo>
                  <a:cubicBezTo>
                    <a:pt x="888" y="1622"/>
                    <a:pt x="1374" y="1472"/>
                    <a:pt x="1976" y="1098"/>
                  </a:cubicBezTo>
                  <a:cubicBezTo>
                    <a:pt x="1977" y="1098"/>
                    <a:pt x="1977" y="1098"/>
                    <a:pt x="1977" y="1098"/>
                  </a:cubicBezTo>
                  <a:lnTo>
                    <a:pt x="1977" y="1098"/>
                  </a:lnTo>
                  <a:cubicBezTo>
                    <a:pt x="1969" y="1098"/>
                    <a:pt x="1573" y="1193"/>
                    <a:pt x="1234" y="1193"/>
                  </a:cubicBezTo>
                  <a:cubicBezTo>
                    <a:pt x="986" y="1193"/>
                    <a:pt x="769" y="1142"/>
                    <a:pt x="756" y="965"/>
                  </a:cubicBezTo>
                  <a:cubicBezTo>
                    <a:pt x="714" y="409"/>
                    <a:pt x="1251" y="0"/>
                    <a:pt x="12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33"/>
            <p:cNvSpPr/>
            <p:nvPr/>
          </p:nvSpPr>
          <p:spPr>
            <a:xfrm>
              <a:off x="3281450" y="1840775"/>
              <a:ext cx="58950" cy="60000"/>
            </a:xfrm>
            <a:custGeom>
              <a:avLst/>
              <a:gdLst/>
              <a:ahLst/>
              <a:cxnLst/>
              <a:rect l="l" t="t" r="r" b="b"/>
              <a:pathLst>
                <a:path w="2358" h="2400" extrusionOk="0">
                  <a:moveTo>
                    <a:pt x="976" y="1"/>
                  </a:moveTo>
                  <a:cubicBezTo>
                    <a:pt x="842" y="1"/>
                    <a:pt x="645" y="25"/>
                    <a:pt x="444" y="145"/>
                  </a:cubicBezTo>
                  <a:cubicBezTo>
                    <a:pt x="140" y="326"/>
                    <a:pt x="30" y="607"/>
                    <a:pt x="1" y="684"/>
                  </a:cubicBezTo>
                  <a:lnTo>
                    <a:pt x="551" y="1890"/>
                  </a:lnTo>
                  <a:cubicBezTo>
                    <a:pt x="698" y="2213"/>
                    <a:pt x="1016" y="2399"/>
                    <a:pt x="1344" y="2399"/>
                  </a:cubicBezTo>
                  <a:cubicBezTo>
                    <a:pt x="1494" y="2399"/>
                    <a:pt x="1647" y="2360"/>
                    <a:pt x="1786" y="2278"/>
                  </a:cubicBezTo>
                  <a:cubicBezTo>
                    <a:pt x="2265" y="1995"/>
                    <a:pt x="2358" y="1345"/>
                    <a:pt x="1981" y="938"/>
                  </a:cubicBezTo>
                  <a:lnTo>
                    <a:pt x="1119" y="10"/>
                  </a:lnTo>
                  <a:cubicBezTo>
                    <a:pt x="1092" y="7"/>
                    <a:pt x="1041" y="1"/>
                    <a:pt x="9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33"/>
            <p:cNvSpPr/>
            <p:nvPr/>
          </p:nvSpPr>
          <p:spPr>
            <a:xfrm>
              <a:off x="3281450" y="1840200"/>
              <a:ext cx="27975" cy="17700"/>
            </a:xfrm>
            <a:custGeom>
              <a:avLst/>
              <a:gdLst/>
              <a:ahLst/>
              <a:cxnLst/>
              <a:rect l="l" t="t" r="r" b="b"/>
              <a:pathLst>
                <a:path w="1119" h="708" extrusionOk="0">
                  <a:moveTo>
                    <a:pt x="887" y="0"/>
                  </a:moveTo>
                  <a:cubicBezTo>
                    <a:pt x="845" y="0"/>
                    <a:pt x="803" y="3"/>
                    <a:pt x="762" y="8"/>
                  </a:cubicBezTo>
                  <a:cubicBezTo>
                    <a:pt x="398" y="57"/>
                    <a:pt x="71" y="346"/>
                    <a:pt x="1" y="707"/>
                  </a:cubicBezTo>
                  <a:cubicBezTo>
                    <a:pt x="113" y="503"/>
                    <a:pt x="264" y="329"/>
                    <a:pt x="463" y="209"/>
                  </a:cubicBezTo>
                  <a:cubicBezTo>
                    <a:pt x="662" y="89"/>
                    <a:pt x="885" y="37"/>
                    <a:pt x="1119" y="33"/>
                  </a:cubicBezTo>
                  <a:cubicBezTo>
                    <a:pt x="1044" y="10"/>
                    <a:pt x="966" y="0"/>
                    <a:pt x="8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33"/>
          <p:cNvGrpSpPr/>
          <p:nvPr/>
        </p:nvGrpSpPr>
        <p:grpSpPr>
          <a:xfrm>
            <a:off x="-107562" y="1927520"/>
            <a:ext cx="666195" cy="589597"/>
            <a:chOff x="654525" y="966720"/>
            <a:chExt cx="666195" cy="589597"/>
          </a:xfrm>
        </p:grpSpPr>
        <p:sp>
          <p:nvSpPr>
            <p:cNvPr id="7210" name="Google Shape;7210;p33"/>
            <p:cNvSpPr/>
            <p:nvPr/>
          </p:nvSpPr>
          <p:spPr>
            <a:xfrm>
              <a:off x="654525" y="966720"/>
              <a:ext cx="666195" cy="589595"/>
            </a:xfrm>
            <a:custGeom>
              <a:avLst/>
              <a:gdLst/>
              <a:ahLst/>
              <a:cxnLst/>
              <a:rect l="l" t="t" r="r" b="b"/>
              <a:pathLst>
                <a:path w="11167" h="9883" extrusionOk="0">
                  <a:moveTo>
                    <a:pt x="6895" y="1"/>
                  </a:moveTo>
                  <a:lnTo>
                    <a:pt x="0" y="1635"/>
                  </a:lnTo>
                  <a:cubicBezTo>
                    <a:pt x="0" y="1635"/>
                    <a:pt x="2276" y="7690"/>
                    <a:pt x="4515" y="9883"/>
                  </a:cubicBezTo>
                  <a:cubicBezTo>
                    <a:pt x="6919" y="9296"/>
                    <a:pt x="8764" y="8808"/>
                    <a:pt x="11166" y="8221"/>
                  </a:cubicBezTo>
                  <a:cubicBezTo>
                    <a:pt x="10398" y="7134"/>
                    <a:pt x="9588" y="5851"/>
                    <a:pt x="8812" y="4372"/>
                  </a:cubicBezTo>
                  <a:cubicBezTo>
                    <a:pt x="7987" y="2797"/>
                    <a:pt x="7366" y="1317"/>
                    <a:pt x="6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33"/>
            <p:cNvSpPr/>
            <p:nvPr/>
          </p:nvSpPr>
          <p:spPr>
            <a:xfrm>
              <a:off x="654525" y="1064262"/>
              <a:ext cx="269413" cy="492055"/>
            </a:xfrm>
            <a:custGeom>
              <a:avLst/>
              <a:gdLst/>
              <a:ahLst/>
              <a:cxnLst/>
              <a:rect l="l" t="t" r="r" b="b"/>
              <a:pathLst>
                <a:path w="4516" h="8248" extrusionOk="0">
                  <a:moveTo>
                    <a:pt x="0" y="0"/>
                  </a:moveTo>
                  <a:lnTo>
                    <a:pt x="0" y="0"/>
                  </a:lnTo>
                  <a:cubicBezTo>
                    <a:pt x="0" y="1"/>
                    <a:pt x="1347" y="4226"/>
                    <a:pt x="2467" y="5882"/>
                  </a:cubicBezTo>
                  <a:cubicBezTo>
                    <a:pt x="4061" y="8231"/>
                    <a:pt x="4502" y="8248"/>
                    <a:pt x="4515" y="8248"/>
                  </a:cubicBezTo>
                  <a:cubicBezTo>
                    <a:pt x="4515" y="8248"/>
                    <a:pt x="4515" y="8248"/>
                    <a:pt x="4515" y="8248"/>
                  </a:cubicBezTo>
                  <a:cubicBezTo>
                    <a:pt x="2277" y="6055"/>
                    <a:pt x="1" y="1"/>
                    <a:pt x="0"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33"/>
            <p:cNvSpPr/>
            <p:nvPr/>
          </p:nvSpPr>
          <p:spPr>
            <a:xfrm>
              <a:off x="765907" y="1067305"/>
              <a:ext cx="278601" cy="71589"/>
            </a:xfrm>
            <a:custGeom>
              <a:avLst/>
              <a:gdLst/>
              <a:ahLst/>
              <a:cxnLst/>
              <a:rect l="l" t="t" r="r" b="b"/>
              <a:pathLst>
                <a:path w="4670" h="1200" fill="none" extrusionOk="0">
                  <a:moveTo>
                    <a:pt x="1" y="1200"/>
                  </a:moveTo>
                  <a:lnTo>
                    <a:pt x="4670" y="1"/>
                  </a:lnTo>
                </a:path>
              </a:pathLst>
            </a:custGeom>
            <a:noFill/>
            <a:ln w="4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33"/>
            <p:cNvSpPr/>
            <p:nvPr/>
          </p:nvSpPr>
          <p:spPr>
            <a:xfrm>
              <a:off x="919586" y="1385524"/>
              <a:ext cx="278601" cy="71589"/>
            </a:xfrm>
            <a:custGeom>
              <a:avLst/>
              <a:gdLst/>
              <a:ahLst/>
              <a:cxnLst/>
              <a:rect l="l" t="t" r="r" b="b"/>
              <a:pathLst>
                <a:path w="4670" h="1200" fill="none" extrusionOk="0">
                  <a:moveTo>
                    <a:pt x="0" y="1200"/>
                  </a:moveTo>
                  <a:lnTo>
                    <a:pt x="4669" y="1"/>
                  </a:lnTo>
                </a:path>
              </a:pathLst>
            </a:custGeom>
            <a:noFill/>
            <a:ln w="4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33"/>
            <p:cNvSpPr/>
            <p:nvPr/>
          </p:nvSpPr>
          <p:spPr>
            <a:xfrm>
              <a:off x="794841" y="1123265"/>
              <a:ext cx="278660" cy="71589"/>
            </a:xfrm>
            <a:custGeom>
              <a:avLst/>
              <a:gdLst/>
              <a:ahLst/>
              <a:cxnLst/>
              <a:rect l="l" t="t" r="r" b="b"/>
              <a:pathLst>
                <a:path w="4671" h="1200" fill="none" extrusionOk="0">
                  <a:moveTo>
                    <a:pt x="0" y="1199"/>
                  </a:moveTo>
                  <a:lnTo>
                    <a:pt x="4670" y="0"/>
                  </a:lnTo>
                </a:path>
              </a:pathLst>
            </a:custGeom>
            <a:noFill/>
            <a:ln w="4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33"/>
            <p:cNvSpPr/>
            <p:nvPr/>
          </p:nvSpPr>
          <p:spPr>
            <a:xfrm>
              <a:off x="824551" y="1182327"/>
              <a:ext cx="278660" cy="71589"/>
            </a:xfrm>
            <a:custGeom>
              <a:avLst/>
              <a:gdLst/>
              <a:ahLst/>
              <a:cxnLst/>
              <a:rect l="l" t="t" r="r" b="b"/>
              <a:pathLst>
                <a:path w="4671" h="1200" fill="none" extrusionOk="0">
                  <a:moveTo>
                    <a:pt x="1" y="1200"/>
                  </a:moveTo>
                  <a:lnTo>
                    <a:pt x="4671" y="1"/>
                  </a:lnTo>
                </a:path>
              </a:pathLst>
            </a:custGeom>
            <a:noFill/>
            <a:ln w="4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33"/>
            <p:cNvSpPr/>
            <p:nvPr/>
          </p:nvSpPr>
          <p:spPr>
            <a:xfrm>
              <a:off x="887729" y="1312741"/>
              <a:ext cx="278601" cy="71589"/>
            </a:xfrm>
            <a:custGeom>
              <a:avLst/>
              <a:gdLst/>
              <a:ahLst/>
              <a:cxnLst/>
              <a:rect l="l" t="t" r="r" b="b"/>
              <a:pathLst>
                <a:path w="4670" h="1200" fill="none" extrusionOk="0">
                  <a:moveTo>
                    <a:pt x="0" y="1199"/>
                  </a:moveTo>
                  <a:lnTo>
                    <a:pt x="4669" y="1"/>
                  </a:lnTo>
                </a:path>
              </a:pathLst>
            </a:custGeom>
            <a:noFill/>
            <a:ln w="4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33"/>
            <p:cNvSpPr/>
            <p:nvPr/>
          </p:nvSpPr>
          <p:spPr>
            <a:xfrm>
              <a:off x="851755" y="1240315"/>
              <a:ext cx="278660" cy="71589"/>
            </a:xfrm>
            <a:custGeom>
              <a:avLst/>
              <a:gdLst/>
              <a:ahLst/>
              <a:cxnLst/>
              <a:rect l="l" t="t" r="r" b="b"/>
              <a:pathLst>
                <a:path w="4671" h="1200" fill="none" extrusionOk="0">
                  <a:moveTo>
                    <a:pt x="0" y="1199"/>
                  </a:moveTo>
                  <a:lnTo>
                    <a:pt x="4670" y="1"/>
                  </a:lnTo>
                </a:path>
              </a:pathLst>
            </a:custGeom>
            <a:noFill/>
            <a:ln w="4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8" name="Google Shape;7218;p33"/>
          <p:cNvGrpSpPr/>
          <p:nvPr/>
        </p:nvGrpSpPr>
        <p:grpSpPr>
          <a:xfrm rot="7039969">
            <a:off x="1708289" y="4713540"/>
            <a:ext cx="598788" cy="307060"/>
            <a:chOff x="3191550" y="1386275"/>
            <a:chExt cx="250925" cy="128675"/>
          </a:xfrm>
        </p:grpSpPr>
        <p:sp>
          <p:nvSpPr>
            <p:cNvPr id="7219" name="Google Shape;7219;p33"/>
            <p:cNvSpPr/>
            <p:nvPr/>
          </p:nvSpPr>
          <p:spPr>
            <a:xfrm>
              <a:off x="3238075" y="1386275"/>
              <a:ext cx="204400" cy="128675"/>
            </a:xfrm>
            <a:custGeom>
              <a:avLst/>
              <a:gdLst/>
              <a:ahLst/>
              <a:cxnLst/>
              <a:rect l="l" t="t" r="r" b="b"/>
              <a:pathLst>
                <a:path w="8176" h="5147" extrusionOk="0">
                  <a:moveTo>
                    <a:pt x="820" y="0"/>
                  </a:moveTo>
                  <a:lnTo>
                    <a:pt x="1" y="742"/>
                  </a:lnTo>
                  <a:lnTo>
                    <a:pt x="68" y="1824"/>
                  </a:lnTo>
                  <a:lnTo>
                    <a:pt x="7282" y="5146"/>
                  </a:lnTo>
                  <a:lnTo>
                    <a:pt x="7365" y="3817"/>
                  </a:lnTo>
                  <a:lnTo>
                    <a:pt x="8175" y="2865"/>
                  </a:lnTo>
                  <a:lnTo>
                    <a:pt x="82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33"/>
            <p:cNvSpPr/>
            <p:nvPr/>
          </p:nvSpPr>
          <p:spPr>
            <a:xfrm>
              <a:off x="3420100" y="1457875"/>
              <a:ext cx="22375" cy="57075"/>
            </a:xfrm>
            <a:custGeom>
              <a:avLst/>
              <a:gdLst/>
              <a:ahLst/>
              <a:cxnLst/>
              <a:rect l="l" t="t" r="r" b="b"/>
              <a:pathLst>
                <a:path w="895" h="2283" extrusionOk="0">
                  <a:moveTo>
                    <a:pt x="894" y="1"/>
                  </a:moveTo>
                  <a:lnTo>
                    <a:pt x="84" y="953"/>
                  </a:lnTo>
                  <a:lnTo>
                    <a:pt x="1" y="2282"/>
                  </a:lnTo>
                  <a:lnTo>
                    <a:pt x="740" y="1258"/>
                  </a:lnTo>
                  <a:lnTo>
                    <a:pt x="89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33"/>
            <p:cNvSpPr/>
            <p:nvPr/>
          </p:nvSpPr>
          <p:spPr>
            <a:xfrm>
              <a:off x="3191550" y="1386275"/>
              <a:ext cx="67025" cy="45600"/>
            </a:xfrm>
            <a:custGeom>
              <a:avLst/>
              <a:gdLst/>
              <a:ahLst/>
              <a:cxnLst/>
              <a:rect l="l" t="t" r="r" b="b"/>
              <a:pathLst>
                <a:path w="2681" h="1824" extrusionOk="0">
                  <a:moveTo>
                    <a:pt x="2681" y="0"/>
                  </a:moveTo>
                  <a:lnTo>
                    <a:pt x="783" y="62"/>
                  </a:lnTo>
                  <a:lnTo>
                    <a:pt x="0" y="87"/>
                  </a:lnTo>
                  <a:lnTo>
                    <a:pt x="593" y="622"/>
                  </a:lnTo>
                  <a:lnTo>
                    <a:pt x="1929" y="1824"/>
                  </a:lnTo>
                  <a:lnTo>
                    <a:pt x="1929" y="1824"/>
                  </a:lnTo>
                  <a:lnTo>
                    <a:pt x="1862" y="742"/>
                  </a:lnTo>
                  <a:lnTo>
                    <a:pt x="26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33"/>
            <p:cNvSpPr/>
            <p:nvPr/>
          </p:nvSpPr>
          <p:spPr>
            <a:xfrm>
              <a:off x="3191550" y="1387825"/>
              <a:ext cx="19575" cy="14025"/>
            </a:xfrm>
            <a:custGeom>
              <a:avLst/>
              <a:gdLst/>
              <a:ahLst/>
              <a:cxnLst/>
              <a:rect l="l" t="t" r="r" b="b"/>
              <a:pathLst>
                <a:path w="783" h="561" extrusionOk="0">
                  <a:moveTo>
                    <a:pt x="783" y="0"/>
                  </a:moveTo>
                  <a:lnTo>
                    <a:pt x="0" y="25"/>
                  </a:lnTo>
                  <a:lnTo>
                    <a:pt x="593" y="560"/>
                  </a:lnTo>
                  <a:lnTo>
                    <a:pt x="78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33"/>
            <p:cNvSpPr/>
            <p:nvPr/>
          </p:nvSpPr>
          <p:spPr>
            <a:xfrm>
              <a:off x="3238075" y="1404825"/>
              <a:ext cx="181150" cy="77550"/>
            </a:xfrm>
            <a:custGeom>
              <a:avLst/>
              <a:gdLst/>
              <a:ahLst/>
              <a:cxnLst/>
              <a:rect l="l" t="t" r="r" b="b"/>
              <a:pathLst>
                <a:path w="7246" h="3102" fill="none" extrusionOk="0">
                  <a:moveTo>
                    <a:pt x="1" y="0"/>
                  </a:moveTo>
                  <a:lnTo>
                    <a:pt x="7245" y="3102"/>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33"/>
            <p:cNvSpPr/>
            <p:nvPr/>
          </p:nvSpPr>
          <p:spPr>
            <a:xfrm>
              <a:off x="3426700" y="1476575"/>
              <a:ext cx="9225" cy="19300"/>
            </a:xfrm>
            <a:custGeom>
              <a:avLst/>
              <a:gdLst/>
              <a:ahLst/>
              <a:cxnLst/>
              <a:rect l="l" t="t" r="r" b="b"/>
              <a:pathLst>
                <a:path w="369" h="772" extrusionOk="0">
                  <a:moveTo>
                    <a:pt x="369" y="1"/>
                  </a:moveTo>
                  <a:lnTo>
                    <a:pt x="62" y="285"/>
                  </a:lnTo>
                  <a:lnTo>
                    <a:pt x="0" y="772"/>
                  </a:lnTo>
                  <a:lnTo>
                    <a:pt x="306" y="419"/>
                  </a:lnTo>
                  <a:lnTo>
                    <a:pt x="3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5" name="Google Shape;7225;p33"/>
          <p:cNvSpPr/>
          <p:nvPr/>
        </p:nvSpPr>
        <p:spPr>
          <a:xfrm>
            <a:off x="2446739" y="287277"/>
            <a:ext cx="77841" cy="83607"/>
          </a:xfrm>
          <a:custGeom>
            <a:avLst/>
            <a:gdLst/>
            <a:ahLst/>
            <a:cxnLst/>
            <a:rect l="l" t="t" r="r" b="b"/>
            <a:pathLst>
              <a:path w="544" h="543" extrusionOk="0">
                <a:moveTo>
                  <a:pt x="272" y="0"/>
                </a:moveTo>
                <a:cubicBezTo>
                  <a:pt x="122" y="0"/>
                  <a:pt x="1" y="121"/>
                  <a:pt x="1" y="272"/>
                </a:cubicBezTo>
                <a:cubicBezTo>
                  <a:pt x="1" y="420"/>
                  <a:pt x="122" y="543"/>
                  <a:pt x="272" y="543"/>
                </a:cubicBezTo>
                <a:cubicBezTo>
                  <a:pt x="422" y="543"/>
                  <a:pt x="544" y="420"/>
                  <a:pt x="544" y="272"/>
                </a:cubicBezTo>
                <a:cubicBezTo>
                  <a:pt x="544" y="121"/>
                  <a:pt x="422"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6" name="Google Shape;7226;p33"/>
          <p:cNvGrpSpPr/>
          <p:nvPr/>
        </p:nvGrpSpPr>
        <p:grpSpPr>
          <a:xfrm rot="10800000" flipH="1">
            <a:off x="6697433" y="-228614"/>
            <a:ext cx="667508" cy="680155"/>
            <a:chOff x="2861975" y="821975"/>
            <a:chExt cx="279725" cy="285025"/>
          </a:xfrm>
        </p:grpSpPr>
        <p:sp>
          <p:nvSpPr>
            <p:cNvPr id="7227" name="Google Shape;7227;p33"/>
            <p:cNvSpPr/>
            <p:nvPr/>
          </p:nvSpPr>
          <p:spPr>
            <a:xfrm>
              <a:off x="2861975" y="821975"/>
              <a:ext cx="279725" cy="285025"/>
            </a:xfrm>
            <a:custGeom>
              <a:avLst/>
              <a:gdLst/>
              <a:ahLst/>
              <a:cxnLst/>
              <a:rect l="l" t="t" r="r" b="b"/>
              <a:pathLst>
                <a:path w="11189" h="11401" extrusionOk="0">
                  <a:moveTo>
                    <a:pt x="1853" y="1"/>
                  </a:moveTo>
                  <a:lnTo>
                    <a:pt x="1588" y="299"/>
                  </a:lnTo>
                  <a:cubicBezTo>
                    <a:pt x="1588" y="299"/>
                    <a:pt x="4457" y="2275"/>
                    <a:pt x="4744" y="2689"/>
                  </a:cubicBezTo>
                  <a:cubicBezTo>
                    <a:pt x="5033" y="3101"/>
                    <a:pt x="4446" y="3682"/>
                    <a:pt x="4123" y="3995"/>
                  </a:cubicBezTo>
                  <a:cubicBezTo>
                    <a:pt x="3842" y="4266"/>
                    <a:pt x="3545" y="4323"/>
                    <a:pt x="3344" y="4323"/>
                  </a:cubicBezTo>
                  <a:cubicBezTo>
                    <a:pt x="3197" y="4323"/>
                    <a:pt x="3101" y="4293"/>
                    <a:pt x="3101" y="4293"/>
                  </a:cubicBezTo>
                  <a:cubicBezTo>
                    <a:pt x="2325" y="3524"/>
                    <a:pt x="235" y="1953"/>
                    <a:pt x="235" y="1953"/>
                  </a:cubicBezTo>
                  <a:lnTo>
                    <a:pt x="0" y="2190"/>
                  </a:lnTo>
                  <a:lnTo>
                    <a:pt x="3269" y="4984"/>
                  </a:lnTo>
                  <a:lnTo>
                    <a:pt x="9234" y="11401"/>
                  </a:lnTo>
                  <a:cubicBezTo>
                    <a:pt x="9658" y="11344"/>
                    <a:pt x="10267" y="11102"/>
                    <a:pt x="10560" y="10808"/>
                  </a:cubicBezTo>
                  <a:cubicBezTo>
                    <a:pt x="11050" y="10316"/>
                    <a:pt x="11188" y="9649"/>
                    <a:pt x="10889" y="9288"/>
                  </a:cubicBezTo>
                  <a:lnTo>
                    <a:pt x="4987" y="2412"/>
                  </a:lnTo>
                  <a:lnTo>
                    <a:pt x="18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33"/>
            <p:cNvSpPr/>
            <p:nvPr/>
          </p:nvSpPr>
          <p:spPr>
            <a:xfrm>
              <a:off x="2861975" y="876725"/>
              <a:ext cx="230875" cy="230275"/>
            </a:xfrm>
            <a:custGeom>
              <a:avLst/>
              <a:gdLst/>
              <a:ahLst/>
              <a:cxnLst/>
              <a:rect l="l" t="t" r="r" b="b"/>
              <a:pathLst>
                <a:path w="9235" h="9211" extrusionOk="0">
                  <a:moveTo>
                    <a:pt x="0" y="0"/>
                  </a:moveTo>
                  <a:lnTo>
                    <a:pt x="4494" y="5024"/>
                  </a:lnTo>
                  <a:lnTo>
                    <a:pt x="9235" y="9211"/>
                  </a:lnTo>
                  <a:lnTo>
                    <a:pt x="3269" y="2794"/>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33"/>
            <p:cNvSpPr/>
            <p:nvPr/>
          </p:nvSpPr>
          <p:spPr>
            <a:xfrm>
              <a:off x="3023975" y="943775"/>
              <a:ext cx="101875" cy="117525"/>
            </a:xfrm>
            <a:custGeom>
              <a:avLst/>
              <a:gdLst/>
              <a:ahLst/>
              <a:cxnLst/>
              <a:rect l="l" t="t" r="r" b="b"/>
              <a:pathLst>
                <a:path w="4075" h="4701" fill="none" extrusionOk="0">
                  <a:moveTo>
                    <a:pt x="0" y="1"/>
                  </a:moveTo>
                  <a:lnTo>
                    <a:pt x="4075" y="470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33"/>
            <p:cNvSpPr/>
            <p:nvPr/>
          </p:nvSpPr>
          <p:spPr>
            <a:xfrm>
              <a:off x="2869450" y="833650"/>
              <a:ext cx="118350" cy="96425"/>
            </a:xfrm>
            <a:custGeom>
              <a:avLst/>
              <a:gdLst/>
              <a:ahLst/>
              <a:cxnLst/>
              <a:rect l="l" t="t" r="r" b="b"/>
              <a:pathLst>
                <a:path w="4734" h="3857" extrusionOk="0">
                  <a:moveTo>
                    <a:pt x="1532" y="0"/>
                  </a:moveTo>
                  <a:cubicBezTo>
                    <a:pt x="1461" y="0"/>
                    <a:pt x="0" y="1535"/>
                    <a:pt x="107" y="1616"/>
                  </a:cubicBezTo>
                  <a:cubicBezTo>
                    <a:pt x="620" y="2007"/>
                    <a:pt x="2160" y="3192"/>
                    <a:pt x="2802" y="3826"/>
                  </a:cubicBezTo>
                  <a:cubicBezTo>
                    <a:pt x="2802" y="3826"/>
                    <a:pt x="2898" y="3856"/>
                    <a:pt x="3045" y="3856"/>
                  </a:cubicBezTo>
                  <a:cubicBezTo>
                    <a:pt x="3246" y="3856"/>
                    <a:pt x="3543" y="3799"/>
                    <a:pt x="3824" y="3528"/>
                  </a:cubicBezTo>
                  <a:cubicBezTo>
                    <a:pt x="4147" y="3215"/>
                    <a:pt x="4734" y="2634"/>
                    <a:pt x="4445" y="2222"/>
                  </a:cubicBezTo>
                  <a:cubicBezTo>
                    <a:pt x="4209" y="1881"/>
                    <a:pt x="2233" y="488"/>
                    <a:pt x="1534" y="1"/>
                  </a:cubicBezTo>
                  <a:cubicBezTo>
                    <a:pt x="1533" y="0"/>
                    <a:pt x="1533" y="0"/>
                    <a:pt x="15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33"/>
            <p:cNvSpPr/>
            <p:nvPr/>
          </p:nvSpPr>
          <p:spPr>
            <a:xfrm>
              <a:off x="2907750" y="833650"/>
              <a:ext cx="80025" cy="96425"/>
            </a:xfrm>
            <a:custGeom>
              <a:avLst/>
              <a:gdLst/>
              <a:ahLst/>
              <a:cxnLst/>
              <a:rect l="l" t="t" r="r" b="b"/>
              <a:pathLst>
                <a:path w="3201" h="3857" extrusionOk="0">
                  <a:moveTo>
                    <a:pt x="0" y="1"/>
                  </a:moveTo>
                  <a:lnTo>
                    <a:pt x="2173" y="1959"/>
                  </a:lnTo>
                  <a:cubicBezTo>
                    <a:pt x="2570" y="2316"/>
                    <a:pt x="2595" y="2937"/>
                    <a:pt x="2215" y="3311"/>
                  </a:cubicBezTo>
                  <a:lnTo>
                    <a:pt x="2204" y="3322"/>
                  </a:lnTo>
                  <a:cubicBezTo>
                    <a:pt x="1782" y="3731"/>
                    <a:pt x="1352" y="3812"/>
                    <a:pt x="1269" y="3826"/>
                  </a:cubicBezTo>
                  <a:cubicBezTo>
                    <a:pt x="1269" y="3826"/>
                    <a:pt x="1364" y="3856"/>
                    <a:pt x="1511" y="3856"/>
                  </a:cubicBezTo>
                  <a:cubicBezTo>
                    <a:pt x="1713" y="3856"/>
                    <a:pt x="2010" y="3799"/>
                    <a:pt x="2291" y="3528"/>
                  </a:cubicBezTo>
                  <a:cubicBezTo>
                    <a:pt x="2614" y="3215"/>
                    <a:pt x="3201" y="2634"/>
                    <a:pt x="2912" y="2222"/>
                  </a:cubicBezTo>
                  <a:cubicBezTo>
                    <a:pt x="2676" y="1881"/>
                    <a:pt x="698" y="48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33"/>
            <p:cNvSpPr/>
            <p:nvPr/>
          </p:nvSpPr>
          <p:spPr>
            <a:xfrm>
              <a:off x="2905225" y="847200"/>
              <a:ext cx="53850" cy="45200"/>
            </a:xfrm>
            <a:custGeom>
              <a:avLst/>
              <a:gdLst/>
              <a:ahLst/>
              <a:cxnLst/>
              <a:rect l="l" t="t" r="r" b="b"/>
              <a:pathLst>
                <a:path w="2154" h="1808" extrusionOk="0">
                  <a:moveTo>
                    <a:pt x="1" y="0"/>
                  </a:moveTo>
                  <a:cubicBezTo>
                    <a:pt x="1" y="0"/>
                    <a:pt x="835" y="1068"/>
                    <a:pt x="1302" y="1408"/>
                  </a:cubicBezTo>
                  <a:cubicBezTo>
                    <a:pt x="1768" y="1749"/>
                    <a:pt x="2153" y="1807"/>
                    <a:pt x="2153" y="1807"/>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33"/>
            <p:cNvSpPr/>
            <p:nvPr/>
          </p:nvSpPr>
          <p:spPr>
            <a:xfrm>
              <a:off x="2907400" y="879525"/>
              <a:ext cx="53850" cy="45200"/>
            </a:xfrm>
            <a:custGeom>
              <a:avLst/>
              <a:gdLst/>
              <a:ahLst/>
              <a:cxnLst/>
              <a:rect l="l" t="t" r="r" b="b"/>
              <a:pathLst>
                <a:path w="2154" h="1808" extrusionOk="0">
                  <a:moveTo>
                    <a:pt x="1" y="1"/>
                  </a:moveTo>
                  <a:lnTo>
                    <a:pt x="1" y="1"/>
                  </a:lnTo>
                  <a:cubicBezTo>
                    <a:pt x="1" y="1"/>
                    <a:pt x="836" y="1068"/>
                    <a:pt x="1302" y="1409"/>
                  </a:cubicBezTo>
                  <a:cubicBezTo>
                    <a:pt x="1768" y="1750"/>
                    <a:pt x="2153" y="1808"/>
                    <a:pt x="2153" y="1808"/>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33"/>
            <p:cNvSpPr/>
            <p:nvPr/>
          </p:nvSpPr>
          <p:spPr>
            <a:xfrm>
              <a:off x="2951200" y="908750"/>
              <a:ext cx="38950" cy="39350"/>
            </a:xfrm>
            <a:custGeom>
              <a:avLst/>
              <a:gdLst/>
              <a:ahLst/>
              <a:cxnLst/>
              <a:rect l="l" t="t" r="r" b="b"/>
              <a:pathLst>
                <a:path w="1558" h="1574" fill="none" extrusionOk="0">
                  <a:moveTo>
                    <a:pt x="0" y="1574"/>
                  </a:moveTo>
                  <a:cubicBezTo>
                    <a:pt x="0" y="1574"/>
                    <a:pt x="1012" y="1548"/>
                    <a:pt x="1557" y="0"/>
                  </a:cubicBez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5" name="Google Shape;7235;p33"/>
          <p:cNvSpPr/>
          <p:nvPr/>
        </p:nvSpPr>
        <p:spPr>
          <a:xfrm>
            <a:off x="1510802" y="-642171"/>
            <a:ext cx="993775" cy="993715"/>
          </a:xfrm>
          <a:custGeom>
            <a:avLst/>
            <a:gdLst/>
            <a:ahLst/>
            <a:cxnLst/>
            <a:rect l="l" t="t" r="r" b="b"/>
            <a:pathLst>
              <a:path w="16658" h="16657" fill="none" extrusionOk="0">
                <a:moveTo>
                  <a:pt x="8104" y="16603"/>
                </a:moveTo>
                <a:lnTo>
                  <a:pt x="54" y="8370"/>
                </a:lnTo>
                <a:cubicBezTo>
                  <a:pt x="1" y="8317"/>
                  <a:pt x="3" y="8232"/>
                  <a:pt x="55" y="8180"/>
                </a:cubicBezTo>
                <a:lnTo>
                  <a:pt x="8366" y="54"/>
                </a:lnTo>
                <a:cubicBezTo>
                  <a:pt x="8417" y="1"/>
                  <a:pt x="8503" y="3"/>
                  <a:pt x="8555" y="55"/>
                </a:cubicBezTo>
                <a:lnTo>
                  <a:pt x="16606" y="8289"/>
                </a:lnTo>
                <a:cubicBezTo>
                  <a:pt x="16657" y="8341"/>
                  <a:pt x="16656" y="8426"/>
                  <a:pt x="16604" y="8478"/>
                </a:cubicBezTo>
                <a:lnTo>
                  <a:pt x="8294" y="16605"/>
                </a:lnTo>
                <a:cubicBezTo>
                  <a:pt x="8241" y="16656"/>
                  <a:pt x="8156" y="16655"/>
                  <a:pt x="8104" y="16603"/>
                </a:cubicBez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6" name="Google Shape;7236;p33"/>
          <p:cNvGrpSpPr/>
          <p:nvPr/>
        </p:nvGrpSpPr>
        <p:grpSpPr>
          <a:xfrm flipH="1">
            <a:off x="-176364" y="4372242"/>
            <a:ext cx="1100323" cy="989658"/>
            <a:chOff x="2394925" y="800575"/>
            <a:chExt cx="461100" cy="414725"/>
          </a:xfrm>
        </p:grpSpPr>
        <p:sp>
          <p:nvSpPr>
            <p:cNvPr id="7237" name="Google Shape;7237;p33"/>
            <p:cNvSpPr/>
            <p:nvPr/>
          </p:nvSpPr>
          <p:spPr>
            <a:xfrm>
              <a:off x="2411250" y="807350"/>
              <a:ext cx="437875" cy="367250"/>
            </a:xfrm>
            <a:custGeom>
              <a:avLst/>
              <a:gdLst/>
              <a:ahLst/>
              <a:cxnLst/>
              <a:rect l="l" t="t" r="r" b="b"/>
              <a:pathLst>
                <a:path w="17515" h="14690" fill="none" extrusionOk="0">
                  <a:moveTo>
                    <a:pt x="5067" y="10455"/>
                  </a:moveTo>
                  <a:lnTo>
                    <a:pt x="561" y="6866"/>
                  </a:lnTo>
                  <a:cubicBezTo>
                    <a:pt x="561" y="6866"/>
                    <a:pt x="1" y="6600"/>
                    <a:pt x="761" y="5881"/>
                  </a:cubicBezTo>
                  <a:cubicBezTo>
                    <a:pt x="1519" y="5160"/>
                    <a:pt x="6866" y="36"/>
                    <a:pt x="6866" y="36"/>
                  </a:cubicBezTo>
                  <a:cubicBezTo>
                    <a:pt x="6866" y="36"/>
                    <a:pt x="7793" y="0"/>
                    <a:pt x="10165" y="1792"/>
                  </a:cubicBezTo>
                  <a:cubicBezTo>
                    <a:pt x="11802" y="3028"/>
                    <a:pt x="11938" y="3966"/>
                    <a:pt x="11938" y="3966"/>
                  </a:cubicBezTo>
                  <a:cubicBezTo>
                    <a:pt x="11938" y="3966"/>
                    <a:pt x="13243" y="4151"/>
                    <a:pt x="14821" y="5380"/>
                  </a:cubicBezTo>
                  <a:cubicBezTo>
                    <a:pt x="16398" y="6608"/>
                    <a:pt x="17515" y="7929"/>
                    <a:pt x="17477" y="8140"/>
                  </a:cubicBezTo>
                  <a:cubicBezTo>
                    <a:pt x="17439" y="8352"/>
                    <a:pt x="10973" y="14690"/>
                    <a:pt x="10973" y="14690"/>
                  </a:cubicBez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33"/>
            <p:cNvSpPr/>
            <p:nvPr/>
          </p:nvSpPr>
          <p:spPr>
            <a:xfrm>
              <a:off x="2534425" y="1010800"/>
              <a:ext cx="313800" cy="184400"/>
            </a:xfrm>
            <a:custGeom>
              <a:avLst/>
              <a:gdLst/>
              <a:ahLst/>
              <a:cxnLst/>
              <a:rect l="l" t="t" r="r" b="b"/>
              <a:pathLst>
                <a:path w="12552" h="7376" fill="none" extrusionOk="0">
                  <a:moveTo>
                    <a:pt x="12551" y="0"/>
                  </a:moveTo>
                  <a:cubicBezTo>
                    <a:pt x="12513" y="211"/>
                    <a:pt x="6074" y="6523"/>
                    <a:pt x="6074" y="6523"/>
                  </a:cubicBezTo>
                  <a:lnTo>
                    <a:pt x="143" y="2317"/>
                  </a:lnTo>
                  <a:cubicBezTo>
                    <a:pt x="143" y="2317"/>
                    <a:pt x="0" y="2924"/>
                    <a:pt x="95" y="3116"/>
                  </a:cubicBezTo>
                  <a:cubicBezTo>
                    <a:pt x="191" y="3306"/>
                    <a:pt x="5905" y="7376"/>
                    <a:pt x="5905" y="7376"/>
                  </a:cubicBezTo>
                  <a:lnTo>
                    <a:pt x="12455" y="1075"/>
                  </a:ln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33"/>
            <p:cNvSpPr/>
            <p:nvPr/>
          </p:nvSpPr>
          <p:spPr>
            <a:xfrm>
              <a:off x="2394925" y="800575"/>
              <a:ext cx="461100" cy="414725"/>
            </a:xfrm>
            <a:custGeom>
              <a:avLst/>
              <a:gdLst/>
              <a:ahLst/>
              <a:cxnLst/>
              <a:rect l="l" t="t" r="r" b="b"/>
              <a:pathLst>
                <a:path w="18444" h="16589" fill="none" extrusionOk="0">
                  <a:moveTo>
                    <a:pt x="5675" y="11525"/>
                  </a:moveTo>
                  <a:cubicBezTo>
                    <a:pt x="5771" y="11715"/>
                    <a:pt x="11485" y="15785"/>
                    <a:pt x="11485" y="15785"/>
                  </a:cubicBezTo>
                  <a:lnTo>
                    <a:pt x="18035" y="9484"/>
                  </a:lnTo>
                  <a:cubicBezTo>
                    <a:pt x="18035" y="9484"/>
                    <a:pt x="18444" y="9804"/>
                    <a:pt x="17977" y="10351"/>
                  </a:cubicBezTo>
                  <a:cubicBezTo>
                    <a:pt x="17510" y="10898"/>
                    <a:pt x="11559" y="16589"/>
                    <a:pt x="11559" y="16589"/>
                  </a:cubicBezTo>
                  <a:lnTo>
                    <a:pt x="5484" y="12099"/>
                  </a:lnTo>
                  <a:cubicBezTo>
                    <a:pt x="5484" y="12099"/>
                    <a:pt x="4994" y="11906"/>
                    <a:pt x="5036" y="11512"/>
                  </a:cubicBezTo>
                  <a:cubicBezTo>
                    <a:pt x="5079" y="11116"/>
                    <a:pt x="4941" y="10927"/>
                    <a:pt x="4941" y="10927"/>
                  </a:cubicBezTo>
                  <a:cubicBezTo>
                    <a:pt x="4941" y="10927"/>
                    <a:pt x="900" y="7841"/>
                    <a:pt x="566" y="7494"/>
                  </a:cubicBezTo>
                  <a:cubicBezTo>
                    <a:pt x="231" y="7149"/>
                    <a:pt x="0" y="6851"/>
                    <a:pt x="574" y="6168"/>
                  </a:cubicBezTo>
                  <a:cubicBezTo>
                    <a:pt x="1149" y="5484"/>
                    <a:pt x="6456" y="403"/>
                    <a:pt x="6456" y="403"/>
                  </a:cubicBezTo>
                  <a:cubicBezTo>
                    <a:pt x="6456" y="403"/>
                    <a:pt x="6875" y="0"/>
                    <a:pt x="7389" y="409"/>
                  </a:cubicBez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33"/>
            <p:cNvSpPr/>
            <p:nvPr/>
          </p:nvSpPr>
          <p:spPr>
            <a:xfrm>
              <a:off x="2537925" y="913850"/>
              <a:ext cx="161000" cy="154900"/>
            </a:xfrm>
            <a:custGeom>
              <a:avLst/>
              <a:gdLst/>
              <a:ahLst/>
              <a:cxnLst/>
              <a:rect l="l" t="t" r="r" b="b"/>
              <a:pathLst>
                <a:path w="6440" h="6196" fill="none" extrusionOk="0">
                  <a:moveTo>
                    <a:pt x="0" y="6195"/>
                  </a:moveTo>
                  <a:lnTo>
                    <a:pt x="6440" y="0"/>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33"/>
            <p:cNvSpPr/>
            <p:nvPr/>
          </p:nvSpPr>
          <p:spPr>
            <a:xfrm>
              <a:off x="2597775" y="900075"/>
              <a:ext cx="139825" cy="137600"/>
            </a:xfrm>
            <a:custGeom>
              <a:avLst/>
              <a:gdLst/>
              <a:ahLst/>
              <a:cxnLst/>
              <a:rect l="l" t="t" r="r" b="b"/>
              <a:pathLst>
                <a:path w="5593" h="5504" extrusionOk="0">
                  <a:moveTo>
                    <a:pt x="4939" y="0"/>
                  </a:moveTo>
                  <a:cubicBezTo>
                    <a:pt x="4784" y="0"/>
                    <a:pt x="4651" y="89"/>
                    <a:pt x="4599" y="120"/>
                  </a:cubicBezTo>
                  <a:cubicBezTo>
                    <a:pt x="4506" y="175"/>
                    <a:pt x="4754" y="425"/>
                    <a:pt x="4754" y="425"/>
                  </a:cubicBezTo>
                  <a:cubicBezTo>
                    <a:pt x="4754" y="425"/>
                    <a:pt x="605" y="4453"/>
                    <a:pt x="303" y="4808"/>
                  </a:cubicBezTo>
                  <a:cubicBezTo>
                    <a:pt x="0" y="5162"/>
                    <a:pt x="111" y="5349"/>
                    <a:pt x="505" y="5503"/>
                  </a:cubicBezTo>
                  <a:cubicBezTo>
                    <a:pt x="505" y="5503"/>
                    <a:pt x="4628" y="1532"/>
                    <a:pt x="4850" y="1205"/>
                  </a:cubicBezTo>
                  <a:cubicBezTo>
                    <a:pt x="5072" y="878"/>
                    <a:pt x="5593" y="626"/>
                    <a:pt x="5315" y="227"/>
                  </a:cubicBezTo>
                  <a:cubicBezTo>
                    <a:pt x="5194" y="53"/>
                    <a:pt x="5060" y="0"/>
                    <a:pt x="49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33"/>
            <p:cNvSpPr/>
            <p:nvPr/>
          </p:nvSpPr>
          <p:spPr>
            <a:xfrm>
              <a:off x="2587475" y="833825"/>
              <a:ext cx="96500" cy="70250"/>
            </a:xfrm>
            <a:custGeom>
              <a:avLst/>
              <a:gdLst/>
              <a:ahLst/>
              <a:cxnLst/>
              <a:rect l="l" t="t" r="r" b="b"/>
              <a:pathLst>
                <a:path w="3860" h="2810" fill="none" extrusionOk="0">
                  <a:moveTo>
                    <a:pt x="1" y="0"/>
                  </a:moveTo>
                  <a:lnTo>
                    <a:pt x="3860"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33"/>
            <p:cNvSpPr/>
            <p:nvPr/>
          </p:nvSpPr>
          <p:spPr>
            <a:xfrm>
              <a:off x="2570250" y="850175"/>
              <a:ext cx="96475" cy="70250"/>
            </a:xfrm>
            <a:custGeom>
              <a:avLst/>
              <a:gdLst/>
              <a:ahLst/>
              <a:cxnLst/>
              <a:rect l="l" t="t" r="r" b="b"/>
              <a:pathLst>
                <a:path w="3859" h="2810" fill="none" extrusionOk="0">
                  <a:moveTo>
                    <a:pt x="1" y="1"/>
                  </a:moveTo>
                  <a:lnTo>
                    <a:pt x="3858" y="2810"/>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33"/>
            <p:cNvSpPr/>
            <p:nvPr/>
          </p:nvSpPr>
          <p:spPr>
            <a:xfrm>
              <a:off x="2551800" y="866175"/>
              <a:ext cx="96500" cy="70225"/>
            </a:xfrm>
            <a:custGeom>
              <a:avLst/>
              <a:gdLst/>
              <a:ahLst/>
              <a:cxnLst/>
              <a:rect l="l" t="t" r="r" b="b"/>
              <a:pathLst>
                <a:path w="3860" h="2809" fill="none" extrusionOk="0">
                  <a:moveTo>
                    <a:pt x="1" y="1"/>
                  </a:moveTo>
                  <a:lnTo>
                    <a:pt x="3859"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33"/>
            <p:cNvSpPr/>
            <p:nvPr/>
          </p:nvSpPr>
          <p:spPr>
            <a:xfrm>
              <a:off x="2535925" y="881950"/>
              <a:ext cx="96450" cy="70225"/>
            </a:xfrm>
            <a:custGeom>
              <a:avLst/>
              <a:gdLst/>
              <a:ahLst/>
              <a:cxnLst/>
              <a:rect l="l" t="t" r="r" b="b"/>
              <a:pathLst>
                <a:path w="3858" h="2809" fill="none" extrusionOk="0">
                  <a:moveTo>
                    <a:pt x="1" y="1"/>
                  </a:moveTo>
                  <a:lnTo>
                    <a:pt x="3857"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33"/>
            <p:cNvSpPr/>
            <p:nvPr/>
          </p:nvSpPr>
          <p:spPr>
            <a:xfrm>
              <a:off x="2520350" y="901700"/>
              <a:ext cx="96425" cy="70225"/>
            </a:xfrm>
            <a:custGeom>
              <a:avLst/>
              <a:gdLst/>
              <a:ahLst/>
              <a:cxnLst/>
              <a:rect l="l" t="t" r="r" b="b"/>
              <a:pathLst>
                <a:path w="3857" h="2809" fill="none" extrusionOk="0">
                  <a:moveTo>
                    <a:pt x="1" y="1"/>
                  </a:moveTo>
                  <a:lnTo>
                    <a:pt x="3857"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33"/>
            <p:cNvSpPr/>
            <p:nvPr/>
          </p:nvSpPr>
          <p:spPr>
            <a:xfrm>
              <a:off x="2504000" y="916125"/>
              <a:ext cx="96475" cy="70250"/>
            </a:xfrm>
            <a:custGeom>
              <a:avLst/>
              <a:gdLst/>
              <a:ahLst/>
              <a:cxnLst/>
              <a:rect l="l" t="t" r="r" b="b"/>
              <a:pathLst>
                <a:path w="3859" h="2810" fill="none" extrusionOk="0">
                  <a:moveTo>
                    <a:pt x="1" y="0"/>
                  </a:moveTo>
                  <a:lnTo>
                    <a:pt x="3858"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33"/>
            <p:cNvSpPr/>
            <p:nvPr/>
          </p:nvSpPr>
          <p:spPr>
            <a:xfrm>
              <a:off x="2486025" y="931125"/>
              <a:ext cx="96500" cy="70225"/>
            </a:xfrm>
            <a:custGeom>
              <a:avLst/>
              <a:gdLst/>
              <a:ahLst/>
              <a:cxnLst/>
              <a:rect l="l" t="t" r="r" b="b"/>
              <a:pathLst>
                <a:path w="3860" h="2809" fill="none" extrusionOk="0">
                  <a:moveTo>
                    <a:pt x="1" y="1"/>
                  </a:moveTo>
                  <a:lnTo>
                    <a:pt x="3859"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33"/>
            <p:cNvSpPr/>
            <p:nvPr/>
          </p:nvSpPr>
          <p:spPr>
            <a:xfrm>
              <a:off x="2469600" y="945425"/>
              <a:ext cx="96475" cy="70275"/>
            </a:xfrm>
            <a:custGeom>
              <a:avLst/>
              <a:gdLst/>
              <a:ahLst/>
              <a:cxnLst/>
              <a:rect l="l" t="t" r="r" b="b"/>
              <a:pathLst>
                <a:path w="3859" h="2811" fill="none" extrusionOk="0">
                  <a:moveTo>
                    <a:pt x="0" y="1"/>
                  </a:moveTo>
                  <a:lnTo>
                    <a:pt x="3859" y="2811"/>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33"/>
            <p:cNvSpPr/>
            <p:nvPr/>
          </p:nvSpPr>
          <p:spPr>
            <a:xfrm>
              <a:off x="2452900" y="965375"/>
              <a:ext cx="96475" cy="70250"/>
            </a:xfrm>
            <a:custGeom>
              <a:avLst/>
              <a:gdLst/>
              <a:ahLst/>
              <a:cxnLst/>
              <a:rect l="l" t="t" r="r" b="b"/>
              <a:pathLst>
                <a:path w="3859" h="2810" fill="none" extrusionOk="0">
                  <a:moveTo>
                    <a:pt x="1" y="0"/>
                  </a:moveTo>
                  <a:lnTo>
                    <a:pt x="3858"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33"/>
            <p:cNvSpPr/>
            <p:nvPr/>
          </p:nvSpPr>
          <p:spPr>
            <a:xfrm>
              <a:off x="2726075" y="937000"/>
              <a:ext cx="96450" cy="70250"/>
            </a:xfrm>
            <a:custGeom>
              <a:avLst/>
              <a:gdLst/>
              <a:ahLst/>
              <a:cxnLst/>
              <a:rect l="l" t="t" r="r" b="b"/>
              <a:pathLst>
                <a:path w="3858" h="2810" fill="none" extrusionOk="0">
                  <a:moveTo>
                    <a:pt x="0" y="1"/>
                  </a:moveTo>
                  <a:lnTo>
                    <a:pt x="3858" y="2810"/>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33"/>
            <p:cNvSpPr/>
            <p:nvPr/>
          </p:nvSpPr>
          <p:spPr>
            <a:xfrm>
              <a:off x="2708850" y="953375"/>
              <a:ext cx="96425" cy="70250"/>
            </a:xfrm>
            <a:custGeom>
              <a:avLst/>
              <a:gdLst/>
              <a:ahLst/>
              <a:cxnLst/>
              <a:rect l="l" t="t" r="r" b="b"/>
              <a:pathLst>
                <a:path w="3857" h="2810" fill="none" extrusionOk="0">
                  <a:moveTo>
                    <a:pt x="0" y="1"/>
                  </a:moveTo>
                  <a:lnTo>
                    <a:pt x="3857" y="2810"/>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33"/>
            <p:cNvSpPr/>
            <p:nvPr/>
          </p:nvSpPr>
          <p:spPr>
            <a:xfrm>
              <a:off x="2690400" y="969375"/>
              <a:ext cx="96450" cy="70225"/>
            </a:xfrm>
            <a:custGeom>
              <a:avLst/>
              <a:gdLst/>
              <a:ahLst/>
              <a:cxnLst/>
              <a:rect l="l" t="t" r="r" b="b"/>
              <a:pathLst>
                <a:path w="3858" h="2809" fill="none" extrusionOk="0">
                  <a:moveTo>
                    <a:pt x="0" y="0"/>
                  </a:moveTo>
                  <a:lnTo>
                    <a:pt x="3858"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33"/>
            <p:cNvSpPr/>
            <p:nvPr/>
          </p:nvSpPr>
          <p:spPr>
            <a:xfrm>
              <a:off x="2674450" y="985150"/>
              <a:ext cx="96475" cy="70275"/>
            </a:xfrm>
            <a:custGeom>
              <a:avLst/>
              <a:gdLst/>
              <a:ahLst/>
              <a:cxnLst/>
              <a:rect l="l" t="t" r="r" b="b"/>
              <a:pathLst>
                <a:path w="3859" h="2811" fill="none" extrusionOk="0">
                  <a:moveTo>
                    <a:pt x="1" y="0"/>
                  </a:moveTo>
                  <a:lnTo>
                    <a:pt x="3858" y="2811"/>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33"/>
            <p:cNvSpPr/>
            <p:nvPr/>
          </p:nvSpPr>
          <p:spPr>
            <a:xfrm>
              <a:off x="2658900" y="1004925"/>
              <a:ext cx="96475" cy="70250"/>
            </a:xfrm>
            <a:custGeom>
              <a:avLst/>
              <a:gdLst/>
              <a:ahLst/>
              <a:cxnLst/>
              <a:rect l="l" t="t" r="r" b="b"/>
              <a:pathLst>
                <a:path w="3859" h="2810" fill="none" extrusionOk="0">
                  <a:moveTo>
                    <a:pt x="1" y="1"/>
                  </a:moveTo>
                  <a:lnTo>
                    <a:pt x="3858"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33"/>
            <p:cNvSpPr/>
            <p:nvPr/>
          </p:nvSpPr>
          <p:spPr>
            <a:xfrm>
              <a:off x="2642600" y="1019300"/>
              <a:ext cx="96425" cy="70250"/>
            </a:xfrm>
            <a:custGeom>
              <a:avLst/>
              <a:gdLst/>
              <a:ahLst/>
              <a:cxnLst/>
              <a:rect l="l" t="t" r="r" b="b"/>
              <a:pathLst>
                <a:path w="3857" h="2810" fill="none" extrusionOk="0">
                  <a:moveTo>
                    <a:pt x="0" y="1"/>
                  </a:moveTo>
                  <a:lnTo>
                    <a:pt x="3857" y="2810"/>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33"/>
            <p:cNvSpPr/>
            <p:nvPr/>
          </p:nvSpPr>
          <p:spPr>
            <a:xfrm>
              <a:off x="2624625" y="1034325"/>
              <a:ext cx="96425" cy="70225"/>
            </a:xfrm>
            <a:custGeom>
              <a:avLst/>
              <a:gdLst/>
              <a:ahLst/>
              <a:cxnLst/>
              <a:rect l="l" t="t" r="r" b="b"/>
              <a:pathLst>
                <a:path w="3857" h="2809" fill="none" extrusionOk="0">
                  <a:moveTo>
                    <a:pt x="0" y="1"/>
                  </a:moveTo>
                  <a:lnTo>
                    <a:pt x="3856"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33"/>
            <p:cNvSpPr/>
            <p:nvPr/>
          </p:nvSpPr>
          <p:spPr>
            <a:xfrm>
              <a:off x="2608150" y="1048650"/>
              <a:ext cx="96500" cy="70250"/>
            </a:xfrm>
            <a:custGeom>
              <a:avLst/>
              <a:gdLst/>
              <a:ahLst/>
              <a:cxnLst/>
              <a:rect l="l" t="t" r="r" b="b"/>
              <a:pathLst>
                <a:path w="3860" h="2810" fill="none" extrusionOk="0">
                  <a:moveTo>
                    <a:pt x="0" y="1"/>
                  </a:moveTo>
                  <a:lnTo>
                    <a:pt x="3859" y="2809"/>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33"/>
            <p:cNvSpPr/>
            <p:nvPr/>
          </p:nvSpPr>
          <p:spPr>
            <a:xfrm>
              <a:off x="2591500" y="1068600"/>
              <a:ext cx="96425" cy="70200"/>
            </a:xfrm>
            <a:custGeom>
              <a:avLst/>
              <a:gdLst/>
              <a:ahLst/>
              <a:cxnLst/>
              <a:rect l="l" t="t" r="r" b="b"/>
              <a:pathLst>
                <a:path w="3857" h="2808" fill="none" extrusionOk="0">
                  <a:moveTo>
                    <a:pt x="0" y="0"/>
                  </a:moveTo>
                  <a:lnTo>
                    <a:pt x="3856" y="280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0" name="Google Shape;7260;p33"/>
          <p:cNvSpPr/>
          <p:nvPr/>
        </p:nvSpPr>
        <p:spPr>
          <a:xfrm>
            <a:off x="8402127" y="4491804"/>
            <a:ext cx="993775" cy="993715"/>
          </a:xfrm>
          <a:custGeom>
            <a:avLst/>
            <a:gdLst/>
            <a:ahLst/>
            <a:cxnLst/>
            <a:rect l="l" t="t" r="r" b="b"/>
            <a:pathLst>
              <a:path w="16658" h="16657" fill="none" extrusionOk="0">
                <a:moveTo>
                  <a:pt x="8104" y="16603"/>
                </a:moveTo>
                <a:lnTo>
                  <a:pt x="54" y="8370"/>
                </a:lnTo>
                <a:cubicBezTo>
                  <a:pt x="1" y="8317"/>
                  <a:pt x="3" y="8232"/>
                  <a:pt x="55" y="8180"/>
                </a:cubicBezTo>
                <a:lnTo>
                  <a:pt x="8366" y="54"/>
                </a:lnTo>
                <a:cubicBezTo>
                  <a:pt x="8417" y="1"/>
                  <a:pt x="8503" y="3"/>
                  <a:pt x="8555" y="55"/>
                </a:cubicBezTo>
                <a:lnTo>
                  <a:pt x="16606" y="8289"/>
                </a:lnTo>
                <a:cubicBezTo>
                  <a:pt x="16657" y="8341"/>
                  <a:pt x="16656" y="8426"/>
                  <a:pt x="16604" y="8478"/>
                </a:cubicBezTo>
                <a:lnTo>
                  <a:pt x="8294" y="16605"/>
                </a:lnTo>
                <a:cubicBezTo>
                  <a:pt x="8241" y="16656"/>
                  <a:pt x="8156" y="16655"/>
                  <a:pt x="8104" y="16603"/>
                </a:cubicBez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33"/>
          <p:cNvSpPr/>
          <p:nvPr/>
        </p:nvSpPr>
        <p:spPr>
          <a:xfrm>
            <a:off x="2220427" y="4858504"/>
            <a:ext cx="993775" cy="993715"/>
          </a:xfrm>
          <a:custGeom>
            <a:avLst/>
            <a:gdLst/>
            <a:ahLst/>
            <a:cxnLst/>
            <a:rect l="l" t="t" r="r" b="b"/>
            <a:pathLst>
              <a:path w="16658" h="16657" fill="none" extrusionOk="0">
                <a:moveTo>
                  <a:pt x="8104" y="16603"/>
                </a:moveTo>
                <a:lnTo>
                  <a:pt x="54" y="8370"/>
                </a:lnTo>
                <a:cubicBezTo>
                  <a:pt x="1" y="8317"/>
                  <a:pt x="3" y="8232"/>
                  <a:pt x="55" y="8180"/>
                </a:cubicBezTo>
                <a:lnTo>
                  <a:pt x="8366" y="54"/>
                </a:lnTo>
                <a:cubicBezTo>
                  <a:pt x="8417" y="1"/>
                  <a:pt x="8503" y="3"/>
                  <a:pt x="8555" y="55"/>
                </a:cubicBezTo>
                <a:lnTo>
                  <a:pt x="16606" y="8289"/>
                </a:lnTo>
                <a:cubicBezTo>
                  <a:pt x="16657" y="8341"/>
                  <a:pt x="16656" y="8426"/>
                  <a:pt x="16604" y="8478"/>
                </a:cubicBezTo>
                <a:lnTo>
                  <a:pt x="8294" y="16605"/>
                </a:lnTo>
                <a:cubicBezTo>
                  <a:pt x="8241" y="16656"/>
                  <a:pt x="8156" y="16655"/>
                  <a:pt x="8104" y="16603"/>
                </a:cubicBez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2" name="Google Shape;7262;p33"/>
          <p:cNvGrpSpPr/>
          <p:nvPr/>
        </p:nvGrpSpPr>
        <p:grpSpPr>
          <a:xfrm rot="-1799997" flipH="1">
            <a:off x="-285814" y="2450767"/>
            <a:ext cx="538519" cy="758278"/>
            <a:chOff x="3314575" y="1081200"/>
            <a:chExt cx="158425" cy="223075"/>
          </a:xfrm>
        </p:grpSpPr>
        <p:sp>
          <p:nvSpPr>
            <p:cNvPr id="7263" name="Google Shape;7263;p33"/>
            <p:cNvSpPr/>
            <p:nvPr/>
          </p:nvSpPr>
          <p:spPr>
            <a:xfrm>
              <a:off x="3314575" y="1282725"/>
              <a:ext cx="17150" cy="21550"/>
            </a:xfrm>
            <a:custGeom>
              <a:avLst/>
              <a:gdLst/>
              <a:ahLst/>
              <a:cxnLst/>
              <a:rect l="l" t="t" r="r" b="b"/>
              <a:pathLst>
                <a:path w="686" h="862" fill="none" extrusionOk="0">
                  <a:moveTo>
                    <a:pt x="95" y="1"/>
                  </a:moveTo>
                  <a:lnTo>
                    <a:pt x="1" y="861"/>
                  </a:lnTo>
                  <a:lnTo>
                    <a:pt x="686" y="416"/>
                  </a:ln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4" name="Google Shape;7264;p33"/>
            <p:cNvGrpSpPr/>
            <p:nvPr/>
          </p:nvGrpSpPr>
          <p:grpSpPr>
            <a:xfrm>
              <a:off x="3314575" y="1081200"/>
              <a:ext cx="158425" cy="223075"/>
              <a:chOff x="3314575" y="1081200"/>
              <a:chExt cx="158425" cy="223075"/>
            </a:xfrm>
          </p:grpSpPr>
          <p:sp>
            <p:nvSpPr>
              <p:cNvPr id="7265" name="Google Shape;7265;p33"/>
              <p:cNvSpPr/>
              <p:nvPr/>
            </p:nvSpPr>
            <p:spPr>
              <a:xfrm>
                <a:off x="3314575" y="1247425"/>
                <a:ext cx="45900" cy="56850"/>
              </a:xfrm>
              <a:custGeom>
                <a:avLst/>
                <a:gdLst/>
                <a:ahLst/>
                <a:cxnLst/>
                <a:rect l="l" t="t" r="r" b="b"/>
                <a:pathLst>
                  <a:path w="1836" h="2274" fill="none" extrusionOk="0">
                    <a:moveTo>
                      <a:pt x="253" y="1"/>
                    </a:moveTo>
                    <a:lnTo>
                      <a:pt x="95" y="1413"/>
                    </a:lnTo>
                    <a:lnTo>
                      <a:pt x="1" y="2273"/>
                    </a:lnTo>
                    <a:lnTo>
                      <a:pt x="686" y="1828"/>
                    </a:lnTo>
                    <a:lnTo>
                      <a:pt x="1835" y="107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33"/>
              <p:cNvSpPr/>
              <p:nvPr/>
            </p:nvSpPr>
            <p:spPr>
              <a:xfrm>
                <a:off x="3320900" y="1113075"/>
                <a:ext cx="129200" cy="161325"/>
              </a:xfrm>
              <a:custGeom>
                <a:avLst/>
                <a:gdLst/>
                <a:ahLst/>
                <a:cxnLst/>
                <a:rect l="l" t="t" r="r" b="b"/>
                <a:pathLst>
                  <a:path w="5168" h="6453" fill="none" extrusionOk="0">
                    <a:moveTo>
                      <a:pt x="5167" y="1079"/>
                    </a:moveTo>
                    <a:lnTo>
                      <a:pt x="1582" y="6452"/>
                    </a:lnTo>
                    <a:lnTo>
                      <a:pt x="511" y="6379"/>
                    </a:lnTo>
                    <a:lnTo>
                      <a:pt x="0" y="5375"/>
                    </a:lnTo>
                    <a:lnTo>
                      <a:pt x="3585" y="0"/>
                    </a:ln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33"/>
              <p:cNvSpPr/>
              <p:nvPr/>
            </p:nvSpPr>
            <p:spPr>
              <a:xfrm>
                <a:off x="3410175" y="1081200"/>
                <a:ext cx="62825" cy="59625"/>
              </a:xfrm>
              <a:custGeom>
                <a:avLst/>
                <a:gdLst/>
                <a:ahLst/>
                <a:cxnLst/>
                <a:rect l="l" t="t" r="r" b="b"/>
                <a:pathLst>
                  <a:path w="2513" h="2385" fill="none" extrusionOk="0">
                    <a:moveTo>
                      <a:pt x="1584" y="2384"/>
                    </a:moveTo>
                    <a:cubicBezTo>
                      <a:pt x="1584" y="2384"/>
                      <a:pt x="2513" y="1446"/>
                      <a:pt x="1614" y="764"/>
                    </a:cubicBezTo>
                    <a:cubicBezTo>
                      <a:pt x="606" y="1"/>
                      <a:pt x="0" y="1306"/>
                      <a:pt x="0" y="1306"/>
                    </a:cubicBez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33"/>
              <p:cNvSpPr/>
              <p:nvPr/>
            </p:nvSpPr>
            <p:spPr>
              <a:xfrm>
                <a:off x="3396575" y="1121750"/>
                <a:ext cx="50875" cy="34700"/>
              </a:xfrm>
              <a:custGeom>
                <a:avLst/>
                <a:gdLst/>
                <a:ahLst/>
                <a:cxnLst/>
                <a:rect l="l" t="t" r="r" b="b"/>
                <a:pathLst>
                  <a:path w="2035" h="1388" fill="none" extrusionOk="0">
                    <a:moveTo>
                      <a:pt x="0" y="0"/>
                    </a:moveTo>
                    <a:lnTo>
                      <a:pt x="2034" y="1387"/>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33"/>
              <p:cNvSpPr/>
              <p:nvPr/>
            </p:nvSpPr>
            <p:spPr>
              <a:xfrm>
                <a:off x="3404575" y="1110000"/>
                <a:ext cx="50875" cy="34675"/>
              </a:xfrm>
              <a:custGeom>
                <a:avLst/>
                <a:gdLst/>
                <a:ahLst/>
                <a:cxnLst/>
                <a:rect l="l" t="t" r="r" b="b"/>
                <a:pathLst>
                  <a:path w="2035" h="1387" fill="none" extrusionOk="0">
                    <a:moveTo>
                      <a:pt x="1" y="1"/>
                    </a:moveTo>
                    <a:lnTo>
                      <a:pt x="2035" y="1386"/>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33"/>
              <p:cNvSpPr/>
              <p:nvPr/>
            </p:nvSpPr>
            <p:spPr>
              <a:xfrm>
                <a:off x="3333675" y="1140000"/>
                <a:ext cx="88400" cy="132575"/>
              </a:xfrm>
              <a:custGeom>
                <a:avLst/>
                <a:gdLst/>
                <a:ahLst/>
                <a:cxnLst/>
                <a:rect l="l" t="t" r="r" b="b"/>
                <a:pathLst>
                  <a:path w="3536" h="5303" fill="none" extrusionOk="0">
                    <a:moveTo>
                      <a:pt x="0" y="5302"/>
                    </a:moveTo>
                    <a:lnTo>
                      <a:pt x="3536" y="1"/>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1" name="Google Shape;7271;p33"/>
          <p:cNvGrpSpPr/>
          <p:nvPr/>
        </p:nvGrpSpPr>
        <p:grpSpPr>
          <a:xfrm rot="10800000" flipH="1">
            <a:off x="8767455" y="1396307"/>
            <a:ext cx="213514" cy="264342"/>
            <a:chOff x="3253150" y="1790000"/>
            <a:chExt cx="89475" cy="110775"/>
          </a:xfrm>
        </p:grpSpPr>
        <p:sp>
          <p:nvSpPr>
            <p:cNvPr id="7272" name="Google Shape;7272;p33"/>
            <p:cNvSpPr/>
            <p:nvPr/>
          </p:nvSpPr>
          <p:spPr>
            <a:xfrm>
              <a:off x="3253150" y="1790000"/>
              <a:ext cx="56275" cy="67900"/>
            </a:xfrm>
            <a:custGeom>
              <a:avLst/>
              <a:gdLst/>
              <a:ahLst/>
              <a:cxnLst/>
              <a:rect l="l" t="t" r="r" b="b"/>
              <a:pathLst>
                <a:path w="2251" h="2716" extrusionOk="0">
                  <a:moveTo>
                    <a:pt x="1" y="1"/>
                  </a:moveTo>
                  <a:lnTo>
                    <a:pt x="714" y="1709"/>
                  </a:lnTo>
                  <a:lnTo>
                    <a:pt x="1133" y="2715"/>
                  </a:lnTo>
                  <a:lnTo>
                    <a:pt x="2251" y="2041"/>
                  </a:lnTo>
                  <a:lnTo>
                    <a:pt x="1606" y="1457"/>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33"/>
            <p:cNvSpPr/>
            <p:nvPr/>
          </p:nvSpPr>
          <p:spPr>
            <a:xfrm>
              <a:off x="3270975" y="1826425"/>
              <a:ext cx="38450" cy="31475"/>
            </a:xfrm>
            <a:custGeom>
              <a:avLst/>
              <a:gdLst/>
              <a:ahLst/>
              <a:cxnLst/>
              <a:rect l="l" t="t" r="r" b="b"/>
              <a:pathLst>
                <a:path w="1538" h="1259" extrusionOk="0">
                  <a:moveTo>
                    <a:pt x="893" y="0"/>
                  </a:moveTo>
                  <a:lnTo>
                    <a:pt x="1" y="252"/>
                  </a:lnTo>
                  <a:lnTo>
                    <a:pt x="420" y="1258"/>
                  </a:lnTo>
                  <a:lnTo>
                    <a:pt x="1538" y="584"/>
                  </a:lnTo>
                  <a:lnTo>
                    <a:pt x="89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33"/>
            <p:cNvSpPr/>
            <p:nvPr/>
          </p:nvSpPr>
          <p:spPr>
            <a:xfrm>
              <a:off x="3253700" y="1822875"/>
              <a:ext cx="88925" cy="53500"/>
            </a:xfrm>
            <a:custGeom>
              <a:avLst/>
              <a:gdLst/>
              <a:ahLst/>
              <a:cxnLst/>
              <a:rect l="l" t="t" r="r" b="b"/>
              <a:pathLst>
                <a:path w="3557" h="2140" extrusionOk="0">
                  <a:moveTo>
                    <a:pt x="2819" y="0"/>
                  </a:moveTo>
                  <a:cubicBezTo>
                    <a:pt x="2453" y="0"/>
                    <a:pt x="1814" y="192"/>
                    <a:pt x="1250" y="517"/>
                  </a:cubicBezTo>
                  <a:cubicBezTo>
                    <a:pt x="0" y="1237"/>
                    <a:pt x="131" y="1799"/>
                    <a:pt x="131" y="1803"/>
                  </a:cubicBezTo>
                  <a:cubicBezTo>
                    <a:pt x="105" y="2007"/>
                    <a:pt x="263" y="2140"/>
                    <a:pt x="565" y="2140"/>
                  </a:cubicBezTo>
                  <a:cubicBezTo>
                    <a:pt x="887" y="2140"/>
                    <a:pt x="1373" y="1989"/>
                    <a:pt x="1975" y="1615"/>
                  </a:cubicBezTo>
                  <a:cubicBezTo>
                    <a:pt x="3169" y="871"/>
                    <a:pt x="3556" y="132"/>
                    <a:pt x="2958" y="12"/>
                  </a:cubicBezTo>
                  <a:cubicBezTo>
                    <a:pt x="2918" y="4"/>
                    <a:pt x="2871" y="0"/>
                    <a:pt x="2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33"/>
            <p:cNvSpPr/>
            <p:nvPr/>
          </p:nvSpPr>
          <p:spPr>
            <a:xfrm>
              <a:off x="3253700" y="1835825"/>
              <a:ext cx="49450" cy="40575"/>
            </a:xfrm>
            <a:custGeom>
              <a:avLst/>
              <a:gdLst/>
              <a:ahLst/>
              <a:cxnLst/>
              <a:rect l="l" t="t" r="r" b="b"/>
              <a:pathLst>
                <a:path w="1978" h="1623" extrusionOk="0">
                  <a:moveTo>
                    <a:pt x="1251" y="0"/>
                  </a:moveTo>
                  <a:lnTo>
                    <a:pt x="1251" y="0"/>
                  </a:lnTo>
                  <a:cubicBezTo>
                    <a:pt x="0" y="719"/>
                    <a:pt x="133" y="1281"/>
                    <a:pt x="133" y="1286"/>
                  </a:cubicBezTo>
                  <a:cubicBezTo>
                    <a:pt x="106" y="1490"/>
                    <a:pt x="264" y="1622"/>
                    <a:pt x="566" y="1622"/>
                  </a:cubicBezTo>
                  <a:cubicBezTo>
                    <a:pt x="888" y="1622"/>
                    <a:pt x="1374" y="1472"/>
                    <a:pt x="1976" y="1098"/>
                  </a:cubicBezTo>
                  <a:cubicBezTo>
                    <a:pt x="1977" y="1098"/>
                    <a:pt x="1977" y="1098"/>
                    <a:pt x="1977" y="1098"/>
                  </a:cubicBezTo>
                  <a:lnTo>
                    <a:pt x="1977" y="1098"/>
                  </a:lnTo>
                  <a:cubicBezTo>
                    <a:pt x="1969" y="1098"/>
                    <a:pt x="1573" y="1193"/>
                    <a:pt x="1234" y="1193"/>
                  </a:cubicBezTo>
                  <a:cubicBezTo>
                    <a:pt x="986" y="1193"/>
                    <a:pt x="769" y="1142"/>
                    <a:pt x="756" y="965"/>
                  </a:cubicBezTo>
                  <a:cubicBezTo>
                    <a:pt x="714" y="409"/>
                    <a:pt x="1251" y="0"/>
                    <a:pt x="12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33"/>
            <p:cNvSpPr/>
            <p:nvPr/>
          </p:nvSpPr>
          <p:spPr>
            <a:xfrm>
              <a:off x="3281450" y="1840775"/>
              <a:ext cx="58950" cy="60000"/>
            </a:xfrm>
            <a:custGeom>
              <a:avLst/>
              <a:gdLst/>
              <a:ahLst/>
              <a:cxnLst/>
              <a:rect l="l" t="t" r="r" b="b"/>
              <a:pathLst>
                <a:path w="2358" h="2400" extrusionOk="0">
                  <a:moveTo>
                    <a:pt x="976" y="1"/>
                  </a:moveTo>
                  <a:cubicBezTo>
                    <a:pt x="842" y="1"/>
                    <a:pt x="645" y="25"/>
                    <a:pt x="444" y="145"/>
                  </a:cubicBezTo>
                  <a:cubicBezTo>
                    <a:pt x="140" y="326"/>
                    <a:pt x="30" y="607"/>
                    <a:pt x="1" y="684"/>
                  </a:cubicBezTo>
                  <a:lnTo>
                    <a:pt x="551" y="1890"/>
                  </a:lnTo>
                  <a:cubicBezTo>
                    <a:pt x="698" y="2213"/>
                    <a:pt x="1016" y="2399"/>
                    <a:pt x="1344" y="2399"/>
                  </a:cubicBezTo>
                  <a:cubicBezTo>
                    <a:pt x="1494" y="2399"/>
                    <a:pt x="1647" y="2360"/>
                    <a:pt x="1786" y="2278"/>
                  </a:cubicBezTo>
                  <a:cubicBezTo>
                    <a:pt x="2265" y="1995"/>
                    <a:pt x="2358" y="1345"/>
                    <a:pt x="1981" y="938"/>
                  </a:cubicBezTo>
                  <a:lnTo>
                    <a:pt x="1119" y="10"/>
                  </a:lnTo>
                  <a:cubicBezTo>
                    <a:pt x="1092" y="7"/>
                    <a:pt x="1041" y="1"/>
                    <a:pt x="9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33"/>
            <p:cNvSpPr/>
            <p:nvPr/>
          </p:nvSpPr>
          <p:spPr>
            <a:xfrm>
              <a:off x="3281450" y="1840200"/>
              <a:ext cx="27975" cy="17700"/>
            </a:xfrm>
            <a:custGeom>
              <a:avLst/>
              <a:gdLst/>
              <a:ahLst/>
              <a:cxnLst/>
              <a:rect l="l" t="t" r="r" b="b"/>
              <a:pathLst>
                <a:path w="1119" h="708" extrusionOk="0">
                  <a:moveTo>
                    <a:pt x="887" y="0"/>
                  </a:moveTo>
                  <a:cubicBezTo>
                    <a:pt x="845" y="0"/>
                    <a:pt x="803" y="3"/>
                    <a:pt x="762" y="8"/>
                  </a:cubicBezTo>
                  <a:cubicBezTo>
                    <a:pt x="398" y="57"/>
                    <a:pt x="71" y="346"/>
                    <a:pt x="1" y="707"/>
                  </a:cubicBezTo>
                  <a:cubicBezTo>
                    <a:pt x="113" y="503"/>
                    <a:pt x="264" y="329"/>
                    <a:pt x="463" y="209"/>
                  </a:cubicBezTo>
                  <a:cubicBezTo>
                    <a:pt x="662" y="89"/>
                    <a:pt x="885" y="37"/>
                    <a:pt x="1119" y="33"/>
                  </a:cubicBezTo>
                  <a:cubicBezTo>
                    <a:pt x="1044" y="10"/>
                    <a:pt x="966" y="0"/>
                    <a:pt x="8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33"/>
          <p:cNvGrpSpPr/>
          <p:nvPr/>
        </p:nvGrpSpPr>
        <p:grpSpPr>
          <a:xfrm rot="10800000">
            <a:off x="1187243" y="120494"/>
            <a:ext cx="213514" cy="264342"/>
            <a:chOff x="3253150" y="1790000"/>
            <a:chExt cx="89475" cy="110775"/>
          </a:xfrm>
        </p:grpSpPr>
        <p:sp>
          <p:nvSpPr>
            <p:cNvPr id="7279" name="Google Shape;7279;p33"/>
            <p:cNvSpPr/>
            <p:nvPr/>
          </p:nvSpPr>
          <p:spPr>
            <a:xfrm>
              <a:off x="3253150" y="1790000"/>
              <a:ext cx="56275" cy="67900"/>
            </a:xfrm>
            <a:custGeom>
              <a:avLst/>
              <a:gdLst/>
              <a:ahLst/>
              <a:cxnLst/>
              <a:rect l="l" t="t" r="r" b="b"/>
              <a:pathLst>
                <a:path w="2251" h="2716" extrusionOk="0">
                  <a:moveTo>
                    <a:pt x="1" y="1"/>
                  </a:moveTo>
                  <a:lnTo>
                    <a:pt x="714" y="1709"/>
                  </a:lnTo>
                  <a:lnTo>
                    <a:pt x="1133" y="2715"/>
                  </a:lnTo>
                  <a:lnTo>
                    <a:pt x="2251" y="2041"/>
                  </a:lnTo>
                  <a:lnTo>
                    <a:pt x="1606" y="1457"/>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33"/>
            <p:cNvSpPr/>
            <p:nvPr/>
          </p:nvSpPr>
          <p:spPr>
            <a:xfrm>
              <a:off x="3270975" y="1826425"/>
              <a:ext cx="38450" cy="31475"/>
            </a:xfrm>
            <a:custGeom>
              <a:avLst/>
              <a:gdLst/>
              <a:ahLst/>
              <a:cxnLst/>
              <a:rect l="l" t="t" r="r" b="b"/>
              <a:pathLst>
                <a:path w="1538" h="1259" extrusionOk="0">
                  <a:moveTo>
                    <a:pt x="893" y="0"/>
                  </a:moveTo>
                  <a:lnTo>
                    <a:pt x="1" y="252"/>
                  </a:lnTo>
                  <a:lnTo>
                    <a:pt x="420" y="1258"/>
                  </a:lnTo>
                  <a:lnTo>
                    <a:pt x="1538" y="584"/>
                  </a:lnTo>
                  <a:lnTo>
                    <a:pt x="89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33"/>
            <p:cNvSpPr/>
            <p:nvPr/>
          </p:nvSpPr>
          <p:spPr>
            <a:xfrm>
              <a:off x="3253700" y="1822875"/>
              <a:ext cx="88925" cy="53500"/>
            </a:xfrm>
            <a:custGeom>
              <a:avLst/>
              <a:gdLst/>
              <a:ahLst/>
              <a:cxnLst/>
              <a:rect l="l" t="t" r="r" b="b"/>
              <a:pathLst>
                <a:path w="3557" h="2140" extrusionOk="0">
                  <a:moveTo>
                    <a:pt x="2819" y="0"/>
                  </a:moveTo>
                  <a:cubicBezTo>
                    <a:pt x="2453" y="0"/>
                    <a:pt x="1814" y="192"/>
                    <a:pt x="1250" y="517"/>
                  </a:cubicBezTo>
                  <a:cubicBezTo>
                    <a:pt x="0" y="1237"/>
                    <a:pt x="131" y="1799"/>
                    <a:pt x="131" y="1803"/>
                  </a:cubicBezTo>
                  <a:cubicBezTo>
                    <a:pt x="105" y="2007"/>
                    <a:pt x="263" y="2140"/>
                    <a:pt x="565" y="2140"/>
                  </a:cubicBezTo>
                  <a:cubicBezTo>
                    <a:pt x="887" y="2140"/>
                    <a:pt x="1373" y="1989"/>
                    <a:pt x="1975" y="1615"/>
                  </a:cubicBezTo>
                  <a:cubicBezTo>
                    <a:pt x="3169" y="871"/>
                    <a:pt x="3556" y="132"/>
                    <a:pt x="2958" y="12"/>
                  </a:cubicBezTo>
                  <a:cubicBezTo>
                    <a:pt x="2918" y="4"/>
                    <a:pt x="2871" y="0"/>
                    <a:pt x="2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33"/>
            <p:cNvSpPr/>
            <p:nvPr/>
          </p:nvSpPr>
          <p:spPr>
            <a:xfrm>
              <a:off x="3253700" y="1835825"/>
              <a:ext cx="49450" cy="40575"/>
            </a:xfrm>
            <a:custGeom>
              <a:avLst/>
              <a:gdLst/>
              <a:ahLst/>
              <a:cxnLst/>
              <a:rect l="l" t="t" r="r" b="b"/>
              <a:pathLst>
                <a:path w="1978" h="1623" extrusionOk="0">
                  <a:moveTo>
                    <a:pt x="1251" y="0"/>
                  </a:moveTo>
                  <a:lnTo>
                    <a:pt x="1251" y="0"/>
                  </a:lnTo>
                  <a:cubicBezTo>
                    <a:pt x="0" y="719"/>
                    <a:pt x="133" y="1281"/>
                    <a:pt x="133" y="1286"/>
                  </a:cubicBezTo>
                  <a:cubicBezTo>
                    <a:pt x="106" y="1490"/>
                    <a:pt x="264" y="1622"/>
                    <a:pt x="566" y="1622"/>
                  </a:cubicBezTo>
                  <a:cubicBezTo>
                    <a:pt x="888" y="1622"/>
                    <a:pt x="1374" y="1472"/>
                    <a:pt x="1976" y="1098"/>
                  </a:cubicBezTo>
                  <a:cubicBezTo>
                    <a:pt x="1977" y="1098"/>
                    <a:pt x="1977" y="1098"/>
                    <a:pt x="1977" y="1098"/>
                  </a:cubicBezTo>
                  <a:lnTo>
                    <a:pt x="1977" y="1098"/>
                  </a:lnTo>
                  <a:cubicBezTo>
                    <a:pt x="1969" y="1098"/>
                    <a:pt x="1573" y="1193"/>
                    <a:pt x="1234" y="1193"/>
                  </a:cubicBezTo>
                  <a:cubicBezTo>
                    <a:pt x="986" y="1193"/>
                    <a:pt x="769" y="1142"/>
                    <a:pt x="756" y="965"/>
                  </a:cubicBezTo>
                  <a:cubicBezTo>
                    <a:pt x="714" y="409"/>
                    <a:pt x="1251" y="0"/>
                    <a:pt x="12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33"/>
            <p:cNvSpPr/>
            <p:nvPr/>
          </p:nvSpPr>
          <p:spPr>
            <a:xfrm>
              <a:off x="3281450" y="1840775"/>
              <a:ext cx="58950" cy="60000"/>
            </a:xfrm>
            <a:custGeom>
              <a:avLst/>
              <a:gdLst/>
              <a:ahLst/>
              <a:cxnLst/>
              <a:rect l="l" t="t" r="r" b="b"/>
              <a:pathLst>
                <a:path w="2358" h="2400" extrusionOk="0">
                  <a:moveTo>
                    <a:pt x="976" y="1"/>
                  </a:moveTo>
                  <a:cubicBezTo>
                    <a:pt x="842" y="1"/>
                    <a:pt x="645" y="25"/>
                    <a:pt x="444" y="145"/>
                  </a:cubicBezTo>
                  <a:cubicBezTo>
                    <a:pt x="140" y="326"/>
                    <a:pt x="30" y="607"/>
                    <a:pt x="1" y="684"/>
                  </a:cubicBezTo>
                  <a:lnTo>
                    <a:pt x="551" y="1890"/>
                  </a:lnTo>
                  <a:cubicBezTo>
                    <a:pt x="698" y="2213"/>
                    <a:pt x="1016" y="2399"/>
                    <a:pt x="1344" y="2399"/>
                  </a:cubicBezTo>
                  <a:cubicBezTo>
                    <a:pt x="1494" y="2399"/>
                    <a:pt x="1647" y="2360"/>
                    <a:pt x="1786" y="2278"/>
                  </a:cubicBezTo>
                  <a:cubicBezTo>
                    <a:pt x="2265" y="1995"/>
                    <a:pt x="2358" y="1345"/>
                    <a:pt x="1981" y="938"/>
                  </a:cubicBezTo>
                  <a:lnTo>
                    <a:pt x="1119" y="10"/>
                  </a:lnTo>
                  <a:cubicBezTo>
                    <a:pt x="1092" y="7"/>
                    <a:pt x="1041" y="1"/>
                    <a:pt x="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33"/>
            <p:cNvSpPr/>
            <p:nvPr/>
          </p:nvSpPr>
          <p:spPr>
            <a:xfrm>
              <a:off x="3281450" y="1840200"/>
              <a:ext cx="27975" cy="17700"/>
            </a:xfrm>
            <a:custGeom>
              <a:avLst/>
              <a:gdLst/>
              <a:ahLst/>
              <a:cxnLst/>
              <a:rect l="l" t="t" r="r" b="b"/>
              <a:pathLst>
                <a:path w="1119" h="708" extrusionOk="0">
                  <a:moveTo>
                    <a:pt x="887" y="0"/>
                  </a:moveTo>
                  <a:cubicBezTo>
                    <a:pt x="845" y="0"/>
                    <a:pt x="803" y="3"/>
                    <a:pt x="762" y="8"/>
                  </a:cubicBezTo>
                  <a:cubicBezTo>
                    <a:pt x="398" y="57"/>
                    <a:pt x="71" y="346"/>
                    <a:pt x="1" y="707"/>
                  </a:cubicBezTo>
                  <a:cubicBezTo>
                    <a:pt x="113" y="503"/>
                    <a:pt x="264" y="329"/>
                    <a:pt x="463" y="209"/>
                  </a:cubicBezTo>
                  <a:cubicBezTo>
                    <a:pt x="662" y="89"/>
                    <a:pt x="885" y="37"/>
                    <a:pt x="1119" y="33"/>
                  </a:cubicBezTo>
                  <a:cubicBezTo>
                    <a:pt x="1044" y="10"/>
                    <a:pt x="966" y="0"/>
                    <a:pt x="8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5" name="Google Shape;7285;p33"/>
          <p:cNvSpPr/>
          <p:nvPr/>
        </p:nvSpPr>
        <p:spPr>
          <a:xfrm>
            <a:off x="168537" y="1354272"/>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33"/>
          <p:cNvSpPr/>
          <p:nvPr/>
        </p:nvSpPr>
        <p:spPr>
          <a:xfrm>
            <a:off x="362362" y="2621035"/>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33"/>
          <p:cNvSpPr/>
          <p:nvPr/>
        </p:nvSpPr>
        <p:spPr>
          <a:xfrm>
            <a:off x="292187" y="4059835"/>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33"/>
          <p:cNvSpPr/>
          <p:nvPr/>
        </p:nvSpPr>
        <p:spPr>
          <a:xfrm>
            <a:off x="3383212" y="4858497"/>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9" name="Google Shape;7289;p33"/>
          <p:cNvGrpSpPr/>
          <p:nvPr/>
        </p:nvGrpSpPr>
        <p:grpSpPr>
          <a:xfrm rot="10800000" flipH="1">
            <a:off x="6158908" y="4782085"/>
            <a:ext cx="538518" cy="758277"/>
            <a:chOff x="3314575" y="1081200"/>
            <a:chExt cx="158425" cy="223075"/>
          </a:xfrm>
        </p:grpSpPr>
        <p:sp>
          <p:nvSpPr>
            <p:cNvPr id="7290" name="Google Shape;7290;p33"/>
            <p:cNvSpPr/>
            <p:nvPr/>
          </p:nvSpPr>
          <p:spPr>
            <a:xfrm>
              <a:off x="3314575" y="1282725"/>
              <a:ext cx="17150" cy="21550"/>
            </a:xfrm>
            <a:custGeom>
              <a:avLst/>
              <a:gdLst/>
              <a:ahLst/>
              <a:cxnLst/>
              <a:rect l="l" t="t" r="r" b="b"/>
              <a:pathLst>
                <a:path w="686" h="862" fill="none" extrusionOk="0">
                  <a:moveTo>
                    <a:pt x="95" y="1"/>
                  </a:moveTo>
                  <a:lnTo>
                    <a:pt x="1" y="861"/>
                  </a:lnTo>
                  <a:lnTo>
                    <a:pt x="686" y="416"/>
                  </a:ln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1" name="Google Shape;7291;p33"/>
            <p:cNvGrpSpPr/>
            <p:nvPr/>
          </p:nvGrpSpPr>
          <p:grpSpPr>
            <a:xfrm>
              <a:off x="3314575" y="1081200"/>
              <a:ext cx="158425" cy="223075"/>
              <a:chOff x="3314575" y="1081200"/>
              <a:chExt cx="158425" cy="223075"/>
            </a:xfrm>
          </p:grpSpPr>
          <p:sp>
            <p:nvSpPr>
              <p:cNvPr id="7292" name="Google Shape;7292;p33"/>
              <p:cNvSpPr/>
              <p:nvPr/>
            </p:nvSpPr>
            <p:spPr>
              <a:xfrm>
                <a:off x="3314575" y="1247425"/>
                <a:ext cx="45900" cy="56850"/>
              </a:xfrm>
              <a:custGeom>
                <a:avLst/>
                <a:gdLst/>
                <a:ahLst/>
                <a:cxnLst/>
                <a:rect l="l" t="t" r="r" b="b"/>
                <a:pathLst>
                  <a:path w="1836" h="2274" fill="none" extrusionOk="0">
                    <a:moveTo>
                      <a:pt x="253" y="1"/>
                    </a:moveTo>
                    <a:lnTo>
                      <a:pt x="95" y="1413"/>
                    </a:lnTo>
                    <a:lnTo>
                      <a:pt x="1" y="2273"/>
                    </a:lnTo>
                    <a:lnTo>
                      <a:pt x="686" y="1828"/>
                    </a:lnTo>
                    <a:lnTo>
                      <a:pt x="1835" y="1078"/>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33"/>
              <p:cNvSpPr/>
              <p:nvPr/>
            </p:nvSpPr>
            <p:spPr>
              <a:xfrm>
                <a:off x="3320900" y="1113075"/>
                <a:ext cx="129200" cy="161325"/>
              </a:xfrm>
              <a:custGeom>
                <a:avLst/>
                <a:gdLst/>
                <a:ahLst/>
                <a:cxnLst/>
                <a:rect l="l" t="t" r="r" b="b"/>
                <a:pathLst>
                  <a:path w="5168" h="6453" fill="none" extrusionOk="0">
                    <a:moveTo>
                      <a:pt x="5167" y="1079"/>
                    </a:moveTo>
                    <a:lnTo>
                      <a:pt x="1582" y="6452"/>
                    </a:lnTo>
                    <a:lnTo>
                      <a:pt x="511" y="6379"/>
                    </a:lnTo>
                    <a:lnTo>
                      <a:pt x="0" y="5375"/>
                    </a:lnTo>
                    <a:lnTo>
                      <a:pt x="3585" y="0"/>
                    </a:ln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33"/>
              <p:cNvSpPr/>
              <p:nvPr/>
            </p:nvSpPr>
            <p:spPr>
              <a:xfrm>
                <a:off x="3410175" y="1081200"/>
                <a:ext cx="62825" cy="59625"/>
              </a:xfrm>
              <a:custGeom>
                <a:avLst/>
                <a:gdLst/>
                <a:ahLst/>
                <a:cxnLst/>
                <a:rect l="l" t="t" r="r" b="b"/>
                <a:pathLst>
                  <a:path w="2513" h="2385" fill="none" extrusionOk="0">
                    <a:moveTo>
                      <a:pt x="1584" y="2384"/>
                    </a:moveTo>
                    <a:cubicBezTo>
                      <a:pt x="1584" y="2384"/>
                      <a:pt x="2513" y="1446"/>
                      <a:pt x="1614" y="764"/>
                    </a:cubicBezTo>
                    <a:cubicBezTo>
                      <a:pt x="606" y="1"/>
                      <a:pt x="0" y="1306"/>
                      <a:pt x="0" y="1306"/>
                    </a:cubicBezTo>
                    <a:close/>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33"/>
              <p:cNvSpPr/>
              <p:nvPr/>
            </p:nvSpPr>
            <p:spPr>
              <a:xfrm>
                <a:off x="3396575" y="1121750"/>
                <a:ext cx="50875" cy="34700"/>
              </a:xfrm>
              <a:custGeom>
                <a:avLst/>
                <a:gdLst/>
                <a:ahLst/>
                <a:cxnLst/>
                <a:rect l="l" t="t" r="r" b="b"/>
                <a:pathLst>
                  <a:path w="2035" h="1388" fill="none" extrusionOk="0">
                    <a:moveTo>
                      <a:pt x="0" y="0"/>
                    </a:moveTo>
                    <a:lnTo>
                      <a:pt x="2034" y="1387"/>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33"/>
              <p:cNvSpPr/>
              <p:nvPr/>
            </p:nvSpPr>
            <p:spPr>
              <a:xfrm>
                <a:off x="3404575" y="1110000"/>
                <a:ext cx="50875" cy="34675"/>
              </a:xfrm>
              <a:custGeom>
                <a:avLst/>
                <a:gdLst/>
                <a:ahLst/>
                <a:cxnLst/>
                <a:rect l="l" t="t" r="r" b="b"/>
                <a:pathLst>
                  <a:path w="2035" h="1387" fill="none" extrusionOk="0">
                    <a:moveTo>
                      <a:pt x="1" y="1"/>
                    </a:moveTo>
                    <a:lnTo>
                      <a:pt x="2035" y="1386"/>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33"/>
              <p:cNvSpPr/>
              <p:nvPr/>
            </p:nvSpPr>
            <p:spPr>
              <a:xfrm>
                <a:off x="3333675" y="1140000"/>
                <a:ext cx="88400" cy="132575"/>
              </a:xfrm>
              <a:custGeom>
                <a:avLst/>
                <a:gdLst/>
                <a:ahLst/>
                <a:cxnLst/>
                <a:rect l="l" t="t" r="r" b="b"/>
                <a:pathLst>
                  <a:path w="3536" h="5303" fill="none" extrusionOk="0">
                    <a:moveTo>
                      <a:pt x="0" y="5302"/>
                    </a:moveTo>
                    <a:lnTo>
                      <a:pt x="3536" y="1"/>
                    </a:lnTo>
                  </a:path>
                </a:pathLst>
              </a:custGeom>
              <a:noFill/>
              <a:ln w="4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98" name="Google Shape;7298;p33"/>
          <p:cNvGrpSpPr/>
          <p:nvPr/>
        </p:nvGrpSpPr>
        <p:grpSpPr>
          <a:xfrm rot="10800000" flipH="1">
            <a:off x="7179670" y="4808290"/>
            <a:ext cx="626993" cy="639171"/>
            <a:chOff x="2544875" y="2981050"/>
            <a:chExt cx="225675" cy="230050"/>
          </a:xfrm>
        </p:grpSpPr>
        <p:sp>
          <p:nvSpPr>
            <p:cNvPr id="7299" name="Google Shape;7299;p33"/>
            <p:cNvSpPr/>
            <p:nvPr/>
          </p:nvSpPr>
          <p:spPr>
            <a:xfrm>
              <a:off x="2544875" y="2981050"/>
              <a:ext cx="225675" cy="230050"/>
            </a:xfrm>
            <a:custGeom>
              <a:avLst/>
              <a:gdLst/>
              <a:ahLst/>
              <a:cxnLst/>
              <a:rect l="l" t="t" r="r" b="b"/>
              <a:pathLst>
                <a:path w="9027" h="9202" extrusionOk="0">
                  <a:moveTo>
                    <a:pt x="7674" y="1"/>
                  </a:moveTo>
                  <a:cubicBezTo>
                    <a:pt x="7513" y="1"/>
                    <a:pt x="7368" y="47"/>
                    <a:pt x="7261" y="143"/>
                  </a:cubicBezTo>
                  <a:lnTo>
                    <a:pt x="1861" y="5145"/>
                  </a:lnTo>
                  <a:lnTo>
                    <a:pt x="0" y="7763"/>
                  </a:lnTo>
                  <a:lnTo>
                    <a:pt x="250" y="7970"/>
                  </a:lnTo>
                  <a:cubicBezTo>
                    <a:pt x="250" y="7970"/>
                    <a:pt x="1767" y="5581"/>
                    <a:pt x="2093" y="5335"/>
                  </a:cubicBezTo>
                  <a:cubicBezTo>
                    <a:pt x="2159" y="5286"/>
                    <a:pt x="2231" y="5265"/>
                    <a:pt x="2306" y="5265"/>
                  </a:cubicBezTo>
                  <a:cubicBezTo>
                    <a:pt x="2607" y="5265"/>
                    <a:pt x="2962" y="5599"/>
                    <a:pt x="3172" y="5801"/>
                  </a:cubicBezTo>
                  <a:cubicBezTo>
                    <a:pt x="3569" y="6181"/>
                    <a:pt x="3445" y="6621"/>
                    <a:pt x="3445" y="6621"/>
                  </a:cubicBezTo>
                  <a:cubicBezTo>
                    <a:pt x="2846" y="7275"/>
                    <a:pt x="1634" y="9019"/>
                    <a:pt x="1634" y="9019"/>
                  </a:cubicBezTo>
                  <a:lnTo>
                    <a:pt x="1834" y="9202"/>
                  </a:lnTo>
                  <a:lnTo>
                    <a:pt x="4003" y="6465"/>
                  </a:lnTo>
                  <a:lnTo>
                    <a:pt x="9026" y="1422"/>
                  </a:lnTo>
                  <a:cubicBezTo>
                    <a:pt x="8966" y="1078"/>
                    <a:pt x="8754" y="592"/>
                    <a:pt x="8504" y="363"/>
                  </a:cubicBezTo>
                  <a:cubicBezTo>
                    <a:pt x="8247" y="126"/>
                    <a:pt x="7938" y="1"/>
                    <a:pt x="76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33"/>
            <p:cNvSpPr/>
            <p:nvPr/>
          </p:nvSpPr>
          <p:spPr>
            <a:xfrm>
              <a:off x="2590700" y="3016675"/>
              <a:ext cx="179850" cy="194425"/>
            </a:xfrm>
            <a:custGeom>
              <a:avLst/>
              <a:gdLst/>
              <a:ahLst/>
              <a:cxnLst/>
              <a:rect l="l" t="t" r="r" b="b"/>
              <a:pathLst>
                <a:path w="7194" h="7777" extrusionOk="0">
                  <a:moveTo>
                    <a:pt x="7193" y="1"/>
                  </a:moveTo>
                  <a:lnTo>
                    <a:pt x="2170" y="5040"/>
                  </a:lnTo>
                  <a:lnTo>
                    <a:pt x="1" y="7777"/>
                  </a:lnTo>
                  <a:lnTo>
                    <a:pt x="3940" y="3977"/>
                  </a:lnTo>
                  <a:lnTo>
                    <a:pt x="71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33"/>
            <p:cNvSpPr/>
            <p:nvPr/>
          </p:nvSpPr>
          <p:spPr>
            <a:xfrm>
              <a:off x="2640200" y="2991300"/>
              <a:ext cx="92225" cy="86300"/>
            </a:xfrm>
            <a:custGeom>
              <a:avLst/>
              <a:gdLst/>
              <a:ahLst/>
              <a:cxnLst/>
              <a:rect l="l" t="t" r="r" b="b"/>
              <a:pathLst>
                <a:path w="3689" h="3452" fill="none" extrusionOk="0">
                  <a:moveTo>
                    <a:pt x="0" y="3451"/>
                  </a:moveTo>
                  <a:lnTo>
                    <a:pt x="3689" y="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33"/>
            <p:cNvSpPr/>
            <p:nvPr/>
          </p:nvSpPr>
          <p:spPr>
            <a:xfrm>
              <a:off x="2553825" y="3112675"/>
              <a:ext cx="80275" cy="90450"/>
            </a:xfrm>
            <a:custGeom>
              <a:avLst/>
              <a:gdLst/>
              <a:ahLst/>
              <a:cxnLst/>
              <a:rect l="l" t="t" r="r" b="b"/>
              <a:pathLst>
                <a:path w="3211" h="3618" extrusionOk="0">
                  <a:moveTo>
                    <a:pt x="1948" y="0"/>
                  </a:moveTo>
                  <a:cubicBezTo>
                    <a:pt x="1873" y="0"/>
                    <a:pt x="1801" y="21"/>
                    <a:pt x="1735" y="70"/>
                  </a:cubicBezTo>
                  <a:cubicBezTo>
                    <a:pt x="1468" y="272"/>
                    <a:pt x="397" y="1919"/>
                    <a:pt x="23" y="2503"/>
                  </a:cubicBezTo>
                  <a:cubicBezTo>
                    <a:pt x="0" y="2538"/>
                    <a:pt x="1217" y="3617"/>
                    <a:pt x="1364" y="3617"/>
                  </a:cubicBezTo>
                  <a:cubicBezTo>
                    <a:pt x="1369" y="3617"/>
                    <a:pt x="1374" y="3616"/>
                    <a:pt x="1376" y="3612"/>
                  </a:cubicBezTo>
                  <a:cubicBezTo>
                    <a:pt x="1677" y="3182"/>
                    <a:pt x="2592" y="1898"/>
                    <a:pt x="3087" y="1356"/>
                  </a:cubicBezTo>
                  <a:cubicBezTo>
                    <a:pt x="3087" y="1356"/>
                    <a:pt x="3211" y="916"/>
                    <a:pt x="2814" y="536"/>
                  </a:cubicBezTo>
                  <a:cubicBezTo>
                    <a:pt x="2604" y="334"/>
                    <a:pt x="2249" y="0"/>
                    <a:pt x="19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33"/>
            <p:cNvSpPr/>
            <p:nvPr/>
          </p:nvSpPr>
          <p:spPr>
            <a:xfrm>
              <a:off x="2554400" y="3112675"/>
              <a:ext cx="79700" cy="62600"/>
            </a:xfrm>
            <a:custGeom>
              <a:avLst/>
              <a:gdLst/>
              <a:ahLst/>
              <a:cxnLst/>
              <a:rect l="l" t="t" r="r" b="b"/>
              <a:pathLst>
                <a:path w="3188" h="2504" extrusionOk="0">
                  <a:moveTo>
                    <a:pt x="1925" y="0"/>
                  </a:moveTo>
                  <a:cubicBezTo>
                    <a:pt x="1850" y="0"/>
                    <a:pt x="1778" y="21"/>
                    <a:pt x="1712" y="70"/>
                  </a:cubicBezTo>
                  <a:cubicBezTo>
                    <a:pt x="1445" y="272"/>
                    <a:pt x="374" y="1919"/>
                    <a:pt x="0" y="2503"/>
                  </a:cubicBezTo>
                  <a:lnTo>
                    <a:pt x="1523" y="679"/>
                  </a:lnTo>
                  <a:cubicBezTo>
                    <a:pt x="1674" y="497"/>
                    <a:pt x="1892" y="403"/>
                    <a:pt x="2111" y="403"/>
                  </a:cubicBezTo>
                  <a:cubicBezTo>
                    <a:pt x="2293" y="403"/>
                    <a:pt x="2476" y="469"/>
                    <a:pt x="2620" y="604"/>
                  </a:cubicBezTo>
                  <a:lnTo>
                    <a:pt x="2629" y="613"/>
                  </a:lnTo>
                  <a:cubicBezTo>
                    <a:pt x="2972" y="942"/>
                    <a:pt x="3050" y="1289"/>
                    <a:pt x="3064" y="1356"/>
                  </a:cubicBezTo>
                  <a:cubicBezTo>
                    <a:pt x="3064" y="1356"/>
                    <a:pt x="3188" y="916"/>
                    <a:pt x="2791" y="536"/>
                  </a:cubicBezTo>
                  <a:cubicBezTo>
                    <a:pt x="2581" y="334"/>
                    <a:pt x="2226" y="0"/>
                    <a:pt x="19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33"/>
            <p:cNvSpPr/>
            <p:nvPr/>
          </p:nvSpPr>
          <p:spPr>
            <a:xfrm>
              <a:off x="2565425" y="3131825"/>
              <a:ext cx="35075" cy="45075"/>
            </a:xfrm>
            <a:custGeom>
              <a:avLst/>
              <a:gdLst/>
              <a:ahLst/>
              <a:cxnLst/>
              <a:rect l="l" t="t" r="r" b="b"/>
              <a:pathLst>
                <a:path w="1403" h="1803" extrusionOk="0">
                  <a:moveTo>
                    <a:pt x="1403" y="1"/>
                  </a:moveTo>
                  <a:lnTo>
                    <a:pt x="1" y="1803"/>
                  </a:lnTo>
                  <a:cubicBezTo>
                    <a:pt x="1" y="1803"/>
                    <a:pt x="842" y="1094"/>
                    <a:pt x="1105" y="704"/>
                  </a:cubicBezTo>
                  <a:cubicBezTo>
                    <a:pt x="1366" y="314"/>
                    <a:pt x="1403" y="1"/>
                    <a:pt x="1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33"/>
            <p:cNvSpPr/>
            <p:nvPr/>
          </p:nvSpPr>
          <p:spPr>
            <a:xfrm>
              <a:off x="2591625" y="3129050"/>
              <a:ext cx="35075" cy="45125"/>
            </a:xfrm>
            <a:custGeom>
              <a:avLst/>
              <a:gdLst/>
              <a:ahLst/>
              <a:cxnLst/>
              <a:rect l="l" t="t" r="r" b="b"/>
              <a:pathLst>
                <a:path w="1403" h="1805" extrusionOk="0">
                  <a:moveTo>
                    <a:pt x="1402" y="1"/>
                  </a:moveTo>
                  <a:lnTo>
                    <a:pt x="0" y="1804"/>
                  </a:lnTo>
                  <a:cubicBezTo>
                    <a:pt x="0" y="1804"/>
                    <a:pt x="841" y="1094"/>
                    <a:pt x="1104" y="705"/>
                  </a:cubicBezTo>
                  <a:cubicBezTo>
                    <a:pt x="1365" y="315"/>
                    <a:pt x="1402" y="1"/>
                    <a:pt x="1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33"/>
            <p:cNvSpPr/>
            <p:nvPr/>
          </p:nvSpPr>
          <p:spPr>
            <a:xfrm>
              <a:off x="2612775" y="3106050"/>
              <a:ext cx="33150" cy="30450"/>
            </a:xfrm>
            <a:custGeom>
              <a:avLst/>
              <a:gdLst/>
              <a:ahLst/>
              <a:cxnLst/>
              <a:rect l="l" t="t" r="r" b="b"/>
              <a:pathLst>
                <a:path w="1326" h="1218" fill="none" extrusionOk="0">
                  <a:moveTo>
                    <a:pt x="1326" y="1217"/>
                  </a:moveTo>
                  <a:cubicBezTo>
                    <a:pt x="1326" y="1217"/>
                    <a:pt x="1274" y="398"/>
                    <a:pt x="1" y="1"/>
                  </a:cubicBez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7" name="Google Shape;7307;p33"/>
          <p:cNvSpPr/>
          <p:nvPr/>
        </p:nvSpPr>
        <p:spPr>
          <a:xfrm>
            <a:off x="6755062" y="4811310"/>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33"/>
          <p:cNvSpPr/>
          <p:nvPr/>
        </p:nvSpPr>
        <p:spPr>
          <a:xfrm>
            <a:off x="8766524" y="2565497"/>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33"/>
          <p:cNvSpPr/>
          <p:nvPr/>
        </p:nvSpPr>
        <p:spPr>
          <a:xfrm>
            <a:off x="6078787" y="319822"/>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33"/>
          <p:cNvSpPr/>
          <p:nvPr/>
        </p:nvSpPr>
        <p:spPr>
          <a:xfrm>
            <a:off x="3916612" y="161822"/>
            <a:ext cx="114005" cy="111500"/>
          </a:xfrm>
          <a:custGeom>
            <a:avLst/>
            <a:gdLst/>
            <a:ahLst/>
            <a:cxnLst/>
            <a:rect l="l" t="t" r="r" b="b"/>
            <a:pathLst>
              <a:path w="1911" h="1869" extrusionOk="0">
                <a:moveTo>
                  <a:pt x="823" y="1"/>
                </a:moveTo>
                <a:cubicBezTo>
                  <a:pt x="755" y="1"/>
                  <a:pt x="689" y="44"/>
                  <a:pt x="671" y="121"/>
                </a:cubicBezTo>
                <a:lnTo>
                  <a:pt x="566" y="573"/>
                </a:lnTo>
                <a:lnTo>
                  <a:pt x="133" y="741"/>
                </a:lnTo>
                <a:cubicBezTo>
                  <a:pt x="14" y="788"/>
                  <a:pt x="1" y="953"/>
                  <a:pt x="113" y="1021"/>
                </a:cubicBezTo>
                <a:lnTo>
                  <a:pt x="509" y="1260"/>
                </a:lnTo>
                <a:lnTo>
                  <a:pt x="536" y="1722"/>
                </a:lnTo>
                <a:cubicBezTo>
                  <a:pt x="541" y="1811"/>
                  <a:pt x="615" y="1868"/>
                  <a:pt x="692" y="1868"/>
                </a:cubicBezTo>
                <a:cubicBezTo>
                  <a:pt x="727" y="1868"/>
                  <a:pt x="763" y="1857"/>
                  <a:pt x="793" y="1831"/>
                </a:cubicBezTo>
                <a:lnTo>
                  <a:pt x="1143" y="1528"/>
                </a:lnTo>
                <a:lnTo>
                  <a:pt x="1591" y="1645"/>
                </a:lnTo>
                <a:cubicBezTo>
                  <a:pt x="1604" y="1649"/>
                  <a:pt x="1617" y="1650"/>
                  <a:pt x="1630" y="1650"/>
                </a:cubicBezTo>
                <a:cubicBezTo>
                  <a:pt x="1737" y="1650"/>
                  <a:pt x="1819" y="1539"/>
                  <a:pt x="1774" y="1433"/>
                </a:cubicBezTo>
                <a:lnTo>
                  <a:pt x="1595" y="1006"/>
                </a:lnTo>
                <a:lnTo>
                  <a:pt x="1843" y="614"/>
                </a:lnTo>
                <a:cubicBezTo>
                  <a:pt x="1910" y="510"/>
                  <a:pt x="1834" y="376"/>
                  <a:pt x="1714" y="376"/>
                </a:cubicBezTo>
                <a:cubicBezTo>
                  <a:pt x="1709" y="376"/>
                  <a:pt x="1704" y="377"/>
                  <a:pt x="1699" y="377"/>
                </a:cubicBezTo>
                <a:lnTo>
                  <a:pt x="1238" y="416"/>
                </a:lnTo>
                <a:lnTo>
                  <a:pt x="942" y="58"/>
                </a:lnTo>
                <a:cubicBezTo>
                  <a:pt x="910" y="19"/>
                  <a:pt x="866" y="1"/>
                  <a:pt x="823" y="1"/>
                </a:cubicBezTo>
                <a:close/>
              </a:path>
            </a:pathLst>
          </a:custGeom>
          <a:solidFill>
            <a:srgbClr val="FFFFFF"/>
          </a:solidFill>
          <a:ln>
            <a:noFill/>
          </a:ln>
          <a:effectLst>
            <a:outerShdw dist="9525" dir="114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1" name="Google Shape;7311;p33"/>
          <p:cNvGrpSpPr/>
          <p:nvPr/>
        </p:nvGrpSpPr>
        <p:grpSpPr>
          <a:xfrm>
            <a:off x="1232744" y="4839733"/>
            <a:ext cx="138082" cy="149045"/>
            <a:chOff x="1819025" y="1115525"/>
            <a:chExt cx="24125" cy="24200"/>
          </a:xfrm>
        </p:grpSpPr>
        <p:sp>
          <p:nvSpPr>
            <p:cNvPr id="7312" name="Google Shape;7312;p33"/>
            <p:cNvSpPr/>
            <p:nvPr/>
          </p:nvSpPr>
          <p:spPr>
            <a:xfrm>
              <a:off x="1831075" y="1115525"/>
              <a:ext cx="25" cy="24200"/>
            </a:xfrm>
            <a:custGeom>
              <a:avLst/>
              <a:gdLst/>
              <a:ahLst/>
              <a:cxnLst/>
              <a:rect l="l" t="t" r="r" b="b"/>
              <a:pathLst>
                <a:path w="1" h="968" fill="none" extrusionOk="0">
                  <a:moveTo>
                    <a:pt x="1" y="1"/>
                  </a:moveTo>
                  <a:lnTo>
                    <a:pt x="1" y="967"/>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33"/>
            <p:cNvSpPr/>
            <p:nvPr/>
          </p:nvSpPr>
          <p:spPr>
            <a:xfrm>
              <a:off x="1819025" y="1127575"/>
              <a:ext cx="24125" cy="25"/>
            </a:xfrm>
            <a:custGeom>
              <a:avLst/>
              <a:gdLst/>
              <a:ahLst/>
              <a:cxnLst/>
              <a:rect l="l" t="t" r="r" b="b"/>
              <a:pathLst>
                <a:path w="965" h="1" fill="none" extrusionOk="0">
                  <a:moveTo>
                    <a:pt x="965" y="1"/>
                  </a:moveTo>
                  <a:lnTo>
                    <a:pt x="1" y="1"/>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4" name="Google Shape;7314;p33"/>
          <p:cNvGrpSpPr/>
          <p:nvPr/>
        </p:nvGrpSpPr>
        <p:grpSpPr>
          <a:xfrm>
            <a:off x="4688894" y="81708"/>
            <a:ext cx="138082" cy="149045"/>
            <a:chOff x="1819025" y="1115525"/>
            <a:chExt cx="24125" cy="24200"/>
          </a:xfrm>
        </p:grpSpPr>
        <p:sp>
          <p:nvSpPr>
            <p:cNvPr id="7315" name="Google Shape;7315;p33"/>
            <p:cNvSpPr/>
            <p:nvPr/>
          </p:nvSpPr>
          <p:spPr>
            <a:xfrm>
              <a:off x="1831075" y="1115525"/>
              <a:ext cx="25" cy="24200"/>
            </a:xfrm>
            <a:custGeom>
              <a:avLst/>
              <a:gdLst/>
              <a:ahLst/>
              <a:cxnLst/>
              <a:rect l="l" t="t" r="r" b="b"/>
              <a:pathLst>
                <a:path w="1" h="968" fill="none" extrusionOk="0">
                  <a:moveTo>
                    <a:pt x="1" y="1"/>
                  </a:moveTo>
                  <a:lnTo>
                    <a:pt x="1" y="967"/>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33"/>
            <p:cNvSpPr/>
            <p:nvPr/>
          </p:nvSpPr>
          <p:spPr>
            <a:xfrm>
              <a:off x="1819025" y="1127575"/>
              <a:ext cx="24125" cy="25"/>
            </a:xfrm>
            <a:custGeom>
              <a:avLst/>
              <a:gdLst/>
              <a:ahLst/>
              <a:cxnLst/>
              <a:rect l="l" t="t" r="r" b="b"/>
              <a:pathLst>
                <a:path w="965" h="1" fill="none" extrusionOk="0">
                  <a:moveTo>
                    <a:pt x="965" y="1"/>
                  </a:moveTo>
                  <a:lnTo>
                    <a:pt x="1" y="1"/>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33"/>
          <p:cNvGrpSpPr/>
          <p:nvPr/>
        </p:nvGrpSpPr>
        <p:grpSpPr>
          <a:xfrm>
            <a:off x="8602081" y="3082083"/>
            <a:ext cx="138082" cy="149045"/>
            <a:chOff x="1819025" y="1115525"/>
            <a:chExt cx="24125" cy="24200"/>
          </a:xfrm>
        </p:grpSpPr>
        <p:sp>
          <p:nvSpPr>
            <p:cNvPr id="7318" name="Google Shape;7318;p33"/>
            <p:cNvSpPr/>
            <p:nvPr/>
          </p:nvSpPr>
          <p:spPr>
            <a:xfrm>
              <a:off x="1831075" y="1115525"/>
              <a:ext cx="25" cy="24200"/>
            </a:xfrm>
            <a:custGeom>
              <a:avLst/>
              <a:gdLst/>
              <a:ahLst/>
              <a:cxnLst/>
              <a:rect l="l" t="t" r="r" b="b"/>
              <a:pathLst>
                <a:path w="1" h="968" fill="none" extrusionOk="0">
                  <a:moveTo>
                    <a:pt x="1" y="1"/>
                  </a:moveTo>
                  <a:lnTo>
                    <a:pt x="1" y="967"/>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33"/>
            <p:cNvSpPr/>
            <p:nvPr/>
          </p:nvSpPr>
          <p:spPr>
            <a:xfrm>
              <a:off x="1819025" y="1127575"/>
              <a:ext cx="24125" cy="25"/>
            </a:xfrm>
            <a:custGeom>
              <a:avLst/>
              <a:gdLst/>
              <a:ahLst/>
              <a:cxnLst/>
              <a:rect l="l" t="t" r="r" b="b"/>
              <a:pathLst>
                <a:path w="965" h="1" fill="none" extrusionOk="0">
                  <a:moveTo>
                    <a:pt x="965" y="1"/>
                  </a:moveTo>
                  <a:lnTo>
                    <a:pt x="1" y="1"/>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0" name="Google Shape;7320;p33"/>
          <p:cNvSpPr/>
          <p:nvPr/>
        </p:nvSpPr>
        <p:spPr>
          <a:xfrm>
            <a:off x="7895039" y="210865"/>
            <a:ext cx="77841" cy="83607"/>
          </a:xfrm>
          <a:custGeom>
            <a:avLst/>
            <a:gdLst/>
            <a:ahLst/>
            <a:cxnLst/>
            <a:rect l="l" t="t" r="r" b="b"/>
            <a:pathLst>
              <a:path w="544" h="543" extrusionOk="0">
                <a:moveTo>
                  <a:pt x="272" y="0"/>
                </a:moveTo>
                <a:cubicBezTo>
                  <a:pt x="122" y="0"/>
                  <a:pt x="1" y="121"/>
                  <a:pt x="1" y="272"/>
                </a:cubicBezTo>
                <a:cubicBezTo>
                  <a:pt x="1" y="420"/>
                  <a:pt x="122" y="543"/>
                  <a:pt x="272" y="543"/>
                </a:cubicBezTo>
                <a:cubicBezTo>
                  <a:pt x="422" y="543"/>
                  <a:pt x="544" y="420"/>
                  <a:pt x="544" y="272"/>
                </a:cubicBezTo>
                <a:cubicBezTo>
                  <a:pt x="544" y="121"/>
                  <a:pt x="422"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33"/>
          <p:cNvSpPr/>
          <p:nvPr/>
        </p:nvSpPr>
        <p:spPr>
          <a:xfrm>
            <a:off x="5280439" y="4946864"/>
            <a:ext cx="77841" cy="83607"/>
          </a:xfrm>
          <a:custGeom>
            <a:avLst/>
            <a:gdLst/>
            <a:ahLst/>
            <a:cxnLst/>
            <a:rect l="l" t="t" r="r" b="b"/>
            <a:pathLst>
              <a:path w="544" h="543" extrusionOk="0">
                <a:moveTo>
                  <a:pt x="272" y="0"/>
                </a:moveTo>
                <a:cubicBezTo>
                  <a:pt x="122" y="0"/>
                  <a:pt x="1" y="121"/>
                  <a:pt x="1" y="272"/>
                </a:cubicBezTo>
                <a:cubicBezTo>
                  <a:pt x="1" y="420"/>
                  <a:pt x="122" y="543"/>
                  <a:pt x="272" y="543"/>
                </a:cubicBezTo>
                <a:cubicBezTo>
                  <a:pt x="422" y="543"/>
                  <a:pt x="544" y="420"/>
                  <a:pt x="544" y="272"/>
                </a:cubicBezTo>
                <a:cubicBezTo>
                  <a:pt x="544" y="121"/>
                  <a:pt x="422"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33"/>
          <p:cNvSpPr/>
          <p:nvPr/>
        </p:nvSpPr>
        <p:spPr>
          <a:xfrm>
            <a:off x="8682889" y="2046102"/>
            <a:ext cx="77841" cy="83607"/>
          </a:xfrm>
          <a:custGeom>
            <a:avLst/>
            <a:gdLst/>
            <a:ahLst/>
            <a:cxnLst/>
            <a:rect l="l" t="t" r="r" b="b"/>
            <a:pathLst>
              <a:path w="544" h="543" extrusionOk="0">
                <a:moveTo>
                  <a:pt x="272" y="0"/>
                </a:moveTo>
                <a:cubicBezTo>
                  <a:pt x="122" y="0"/>
                  <a:pt x="1" y="121"/>
                  <a:pt x="1" y="272"/>
                </a:cubicBezTo>
                <a:cubicBezTo>
                  <a:pt x="1" y="420"/>
                  <a:pt x="122" y="543"/>
                  <a:pt x="272" y="543"/>
                </a:cubicBezTo>
                <a:cubicBezTo>
                  <a:pt x="422" y="543"/>
                  <a:pt x="544" y="420"/>
                  <a:pt x="544" y="272"/>
                </a:cubicBezTo>
                <a:cubicBezTo>
                  <a:pt x="544" y="121"/>
                  <a:pt x="422"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33"/>
          <p:cNvSpPr/>
          <p:nvPr/>
        </p:nvSpPr>
        <p:spPr>
          <a:xfrm>
            <a:off x="8911489" y="4103502"/>
            <a:ext cx="77841" cy="83607"/>
          </a:xfrm>
          <a:custGeom>
            <a:avLst/>
            <a:gdLst/>
            <a:ahLst/>
            <a:cxnLst/>
            <a:rect l="l" t="t" r="r" b="b"/>
            <a:pathLst>
              <a:path w="544" h="543" extrusionOk="0">
                <a:moveTo>
                  <a:pt x="272" y="0"/>
                </a:moveTo>
                <a:cubicBezTo>
                  <a:pt x="122" y="0"/>
                  <a:pt x="1" y="121"/>
                  <a:pt x="1" y="272"/>
                </a:cubicBezTo>
                <a:cubicBezTo>
                  <a:pt x="1" y="420"/>
                  <a:pt x="122" y="543"/>
                  <a:pt x="272" y="543"/>
                </a:cubicBezTo>
                <a:cubicBezTo>
                  <a:pt x="422" y="543"/>
                  <a:pt x="544" y="420"/>
                  <a:pt x="544" y="272"/>
                </a:cubicBezTo>
                <a:cubicBezTo>
                  <a:pt x="544" y="121"/>
                  <a:pt x="422"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4" name="Google Shape;7324;p33"/>
          <p:cNvGrpSpPr/>
          <p:nvPr/>
        </p:nvGrpSpPr>
        <p:grpSpPr>
          <a:xfrm>
            <a:off x="7806669" y="4754008"/>
            <a:ext cx="138082" cy="149045"/>
            <a:chOff x="1819025" y="1115525"/>
            <a:chExt cx="24125" cy="24200"/>
          </a:xfrm>
        </p:grpSpPr>
        <p:sp>
          <p:nvSpPr>
            <p:cNvPr id="7325" name="Google Shape;7325;p33"/>
            <p:cNvSpPr/>
            <p:nvPr/>
          </p:nvSpPr>
          <p:spPr>
            <a:xfrm>
              <a:off x="1831075" y="1115525"/>
              <a:ext cx="25" cy="24200"/>
            </a:xfrm>
            <a:custGeom>
              <a:avLst/>
              <a:gdLst/>
              <a:ahLst/>
              <a:cxnLst/>
              <a:rect l="l" t="t" r="r" b="b"/>
              <a:pathLst>
                <a:path w="1" h="968" fill="none" extrusionOk="0">
                  <a:moveTo>
                    <a:pt x="1" y="1"/>
                  </a:moveTo>
                  <a:lnTo>
                    <a:pt x="1" y="967"/>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33"/>
            <p:cNvSpPr/>
            <p:nvPr/>
          </p:nvSpPr>
          <p:spPr>
            <a:xfrm>
              <a:off x="1819025" y="1127575"/>
              <a:ext cx="24125" cy="25"/>
            </a:xfrm>
            <a:custGeom>
              <a:avLst/>
              <a:gdLst/>
              <a:ahLst/>
              <a:cxnLst/>
              <a:rect l="l" t="t" r="r" b="b"/>
              <a:pathLst>
                <a:path w="965" h="1" fill="none" extrusionOk="0">
                  <a:moveTo>
                    <a:pt x="965" y="1"/>
                  </a:moveTo>
                  <a:lnTo>
                    <a:pt x="1" y="1"/>
                  </a:lnTo>
                </a:path>
              </a:pathLst>
            </a:custGeom>
            <a:noFill/>
            <a:ln w="95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1">
  <p:cSld name="BLANK_1_1_1_1_1_1_1_1">
    <p:bg>
      <p:bgPr>
        <a:solidFill>
          <a:schemeClr val="accent1"/>
        </a:solidFill>
        <a:effectLst/>
      </p:bgPr>
    </p:bg>
    <p:spTree>
      <p:nvGrpSpPr>
        <p:cNvPr id="1" name="Shape 7327"/>
        <p:cNvGrpSpPr/>
        <p:nvPr/>
      </p:nvGrpSpPr>
      <p:grpSpPr>
        <a:xfrm>
          <a:off x="0" y="0"/>
          <a:ext cx="0" cy="0"/>
          <a:chOff x="0" y="0"/>
          <a:chExt cx="0" cy="0"/>
        </a:xfrm>
      </p:grpSpPr>
      <p:pic>
        <p:nvPicPr>
          <p:cNvPr id="7328" name="Google Shape;7328;p34"/>
          <p:cNvPicPr preferRelativeResize="0"/>
          <p:nvPr/>
        </p:nvPicPr>
        <p:blipFill>
          <a:blip r:embed="rId2">
            <a:alphaModFix amt="50000"/>
          </a:blip>
          <a:stretch>
            <a:fillRect/>
          </a:stretch>
        </p:blipFill>
        <p:spPr>
          <a:xfrm>
            <a:off x="25" y="0"/>
            <a:ext cx="9144000" cy="5143500"/>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841772"/>
            <a:ext cx="7772400" cy="1790700"/>
          </a:xfr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6B6433EC-62DB-4882-9412-9B8E930C28C1}" type="datetimeFigureOut">
              <a:rPr lang="en-US" smtClean="0"/>
              <a:t>12/18/2024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269632854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B6433EC-62DB-4882-9412-9B8E930C28C1}" type="datetimeFigureOut">
              <a:rPr lang="en-US" smtClean="0"/>
              <a:t>12/18/2024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01D6584-4DDB-4B19-853B-517B78BEE470}" type="slidenum">
              <a:rPr lang="en-US" smtClean="0"/>
              <a:t>‹#›</a:t>
            </a:fld>
            <a:endParaRPr lang="en-US"/>
          </a:p>
        </p:txBody>
      </p:sp>
    </p:spTree>
    <p:extLst>
      <p:ext uri="{BB962C8B-B14F-4D97-AF65-F5344CB8AC3E}">
        <p14:creationId xmlns:p14="http://schemas.microsoft.com/office/powerpoint/2010/main" val="103322867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5.xml"/><Relationship Id="rId13" Type="http://schemas.openxmlformats.org/officeDocument/2006/relationships/image" Target="../media/image2.PNG"/><Relationship Id="rId3" Type="http://schemas.openxmlformats.org/officeDocument/2006/relationships/slideLayout" Target="../slideLayouts/slideLayout10.xml"/><Relationship Id="rId7" Type="http://schemas.openxmlformats.org/officeDocument/2006/relationships/slideLayout" Target="../slideLayouts/slideLayout14.xml"/><Relationship Id="rId12" Type="http://schemas.openxmlformats.org/officeDocument/2006/relationships/theme" Target="../theme/theme2.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11" Type="http://schemas.openxmlformats.org/officeDocument/2006/relationships/slideLayout" Target="../slideLayouts/slideLayout18.xml"/><Relationship Id="rId5" Type="http://schemas.openxmlformats.org/officeDocument/2006/relationships/slideLayout" Target="../slideLayouts/slideLayout12.xml"/><Relationship Id="rId10" Type="http://schemas.openxmlformats.org/officeDocument/2006/relationships/slideLayout" Target="../slideLayouts/slideLayout17.xml"/><Relationship Id="rId4" Type="http://schemas.openxmlformats.org/officeDocument/2006/relationships/slideLayout" Target="../slideLayouts/slideLayout11.xml"/><Relationship Id="rId9" Type="http://schemas.openxmlformats.org/officeDocument/2006/relationships/slideLayout" Target="../slideLayouts/slideLayout1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364982"/>
            <a:ext cx="7704000" cy="548700"/>
          </a:xfrm>
          <a:prstGeom prst="rect">
            <a:avLst/>
          </a:prstGeom>
          <a:noFill/>
          <a:ln>
            <a:noFill/>
          </a:ln>
          <a:effectLst>
            <a:outerShdw dist="38100" dir="2820000" algn="bl" rotWithShape="0">
              <a:schemeClr val="dk1"/>
            </a:outerShdw>
          </a:effectLst>
        </p:spPr>
        <p:txBody>
          <a:bodyPr spcFirstLastPara="1" wrap="square" lIns="91425" tIns="91425" rIns="91425" bIns="91425" anchor="t" anchorCtr="0">
            <a:noAutofit/>
          </a:bodyPr>
          <a:lstStyle>
            <a:lvl1pPr lvl="0" rtl="0">
              <a:lnSpc>
                <a:spcPct val="100000"/>
              </a:lnSpc>
              <a:spcBef>
                <a:spcPts val="0"/>
              </a:spcBef>
              <a:spcAft>
                <a:spcPts val="0"/>
              </a:spcAft>
              <a:buClr>
                <a:srgbClr val="FFFFFF"/>
              </a:buClr>
              <a:buSzPts val="3000"/>
              <a:buFont typeface="Archivo Black"/>
              <a:buNone/>
              <a:defRPr sz="3000">
                <a:solidFill>
                  <a:srgbClr val="FFFFFF"/>
                </a:solidFill>
                <a:latin typeface="Archivo Black"/>
                <a:ea typeface="Archivo Black"/>
                <a:cs typeface="Archivo Black"/>
                <a:sym typeface="Archivo Black"/>
              </a:defRPr>
            </a:lvl1pPr>
            <a:lvl2pPr lvl="1" rtl="0">
              <a:lnSpc>
                <a:spcPct val="100000"/>
              </a:lnSpc>
              <a:spcBef>
                <a:spcPts val="0"/>
              </a:spcBef>
              <a:spcAft>
                <a:spcPts val="0"/>
              </a:spcAft>
              <a:buClr>
                <a:srgbClr val="FFFFFF"/>
              </a:buClr>
              <a:buSzPts val="3000"/>
              <a:buFont typeface="Archivo Black"/>
              <a:buNone/>
              <a:defRPr sz="3000">
                <a:solidFill>
                  <a:srgbClr val="FFFFFF"/>
                </a:solidFill>
                <a:latin typeface="Archivo Black"/>
                <a:ea typeface="Archivo Black"/>
                <a:cs typeface="Archivo Black"/>
                <a:sym typeface="Archivo Black"/>
              </a:defRPr>
            </a:lvl2pPr>
            <a:lvl3pPr lvl="2" rtl="0">
              <a:lnSpc>
                <a:spcPct val="100000"/>
              </a:lnSpc>
              <a:spcBef>
                <a:spcPts val="0"/>
              </a:spcBef>
              <a:spcAft>
                <a:spcPts val="0"/>
              </a:spcAft>
              <a:buClr>
                <a:srgbClr val="FFFFFF"/>
              </a:buClr>
              <a:buSzPts val="3000"/>
              <a:buFont typeface="Archivo Black"/>
              <a:buNone/>
              <a:defRPr sz="3000">
                <a:solidFill>
                  <a:srgbClr val="FFFFFF"/>
                </a:solidFill>
                <a:latin typeface="Archivo Black"/>
                <a:ea typeface="Archivo Black"/>
                <a:cs typeface="Archivo Black"/>
                <a:sym typeface="Archivo Black"/>
              </a:defRPr>
            </a:lvl3pPr>
            <a:lvl4pPr lvl="3" rtl="0">
              <a:lnSpc>
                <a:spcPct val="100000"/>
              </a:lnSpc>
              <a:spcBef>
                <a:spcPts val="0"/>
              </a:spcBef>
              <a:spcAft>
                <a:spcPts val="0"/>
              </a:spcAft>
              <a:buClr>
                <a:srgbClr val="FFFFFF"/>
              </a:buClr>
              <a:buSzPts val="3000"/>
              <a:buFont typeface="Archivo Black"/>
              <a:buNone/>
              <a:defRPr sz="3000">
                <a:solidFill>
                  <a:srgbClr val="FFFFFF"/>
                </a:solidFill>
                <a:latin typeface="Archivo Black"/>
                <a:ea typeface="Archivo Black"/>
                <a:cs typeface="Archivo Black"/>
                <a:sym typeface="Archivo Black"/>
              </a:defRPr>
            </a:lvl4pPr>
            <a:lvl5pPr lvl="4" rtl="0">
              <a:lnSpc>
                <a:spcPct val="100000"/>
              </a:lnSpc>
              <a:spcBef>
                <a:spcPts val="0"/>
              </a:spcBef>
              <a:spcAft>
                <a:spcPts val="0"/>
              </a:spcAft>
              <a:buClr>
                <a:srgbClr val="FFFFFF"/>
              </a:buClr>
              <a:buSzPts val="3000"/>
              <a:buFont typeface="Archivo Black"/>
              <a:buNone/>
              <a:defRPr sz="3000">
                <a:solidFill>
                  <a:srgbClr val="FFFFFF"/>
                </a:solidFill>
                <a:latin typeface="Archivo Black"/>
                <a:ea typeface="Archivo Black"/>
                <a:cs typeface="Archivo Black"/>
                <a:sym typeface="Archivo Black"/>
              </a:defRPr>
            </a:lvl5pPr>
            <a:lvl6pPr lvl="5" rtl="0">
              <a:lnSpc>
                <a:spcPct val="100000"/>
              </a:lnSpc>
              <a:spcBef>
                <a:spcPts val="0"/>
              </a:spcBef>
              <a:spcAft>
                <a:spcPts val="0"/>
              </a:spcAft>
              <a:buClr>
                <a:srgbClr val="FFFFFF"/>
              </a:buClr>
              <a:buSzPts val="3000"/>
              <a:buFont typeface="Archivo Black"/>
              <a:buNone/>
              <a:defRPr sz="3000">
                <a:solidFill>
                  <a:srgbClr val="FFFFFF"/>
                </a:solidFill>
                <a:latin typeface="Archivo Black"/>
                <a:ea typeface="Archivo Black"/>
                <a:cs typeface="Archivo Black"/>
                <a:sym typeface="Archivo Black"/>
              </a:defRPr>
            </a:lvl6pPr>
            <a:lvl7pPr lvl="6" rtl="0">
              <a:lnSpc>
                <a:spcPct val="100000"/>
              </a:lnSpc>
              <a:spcBef>
                <a:spcPts val="0"/>
              </a:spcBef>
              <a:spcAft>
                <a:spcPts val="0"/>
              </a:spcAft>
              <a:buClr>
                <a:srgbClr val="FFFFFF"/>
              </a:buClr>
              <a:buSzPts val="3000"/>
              <a:buFont typeface="Archivo Black"/>
              <a:buNone/>
              <a:defRPr sz="3000">
                <a:solidFill>
                  <a:srgbClr val="FFFFFF"/>
                </a:solidFill>
                <a:latin typeface="Archivo Black"/>
                <a:ea typeface="Archivo Black"/>
                <a:cs typeface="Archivo Black"/>
                <a:sym typeface="Archivo Black"/>
              </a:defRPr>
            </a:lvl7pPr>
            <a:lvl8pPr lvl="7" rtl="0">
              <a:lnSpc>
                <a:spcPct val="100000"/>
              </a:lnSpc>
              <a:spcBef>
                <a:spcPts val="0"/>
              </a:spcBef>
              <a:spcAft>
                <a:spcPts val="0"/>
              </a:spcAft>
              <a:buClr>
                <a:srgbClr val="FFFFFF"/>
              </a:buClr>
              <a:buSzPts val="3000"/>
              <a:buFont typeface="Archivo Black"/>
              <a:buNone/>
              <a:defRPr sz="3000">
                <a:solidFill>
                  <a:srgbClr val="FFFFFF"/>
                </a:solidFill>
                <a:latin typeface="Archivo Black"/>
                <a:ea typeface="Archivo Black"/>
                <a:cs typeface="Archivo Black"/>
                <a:sym typeface="Archivo Black"/>
              </a:defRPr>
            </a:lvl8pPr>
            <a:lvl9pPr lvl="8" rtl="0">
              <a:lnSpc>
                <a:spcPct val="100000"/>
              </a:lnSpc>
              <a:spcBef>
                <a:spcPts val="0"/>
              </a:spcBef>
              <a:spcAft>
                <a:spcPts val="0"/>
              </a:spcAft>
              <a:buClr>
                <a:srgbClr val="FFFFFF"/>
              </a:buClr>
              <a:buSzPts val="3000"/>
              <a:buFont typeface="Archivo Black"/>
              <a:buNone/>
              <a:defRPr sz="3000">
                <a:solidFill>
                  <a:srgbClr val="FFFFFF"/>
                </a:solidFill>
                <a:latin typeface="Archivo Black"/>
                <a:ea typeface="Archivo Black"/>
                <a:cs typeface="Archivo Black"/>
                <a:sym typeface="Archivo Black"/>
              </a:defRPr>
            </a:lvl9pPr>
          </a:lstStyle>
          <a:p>
            <a:endParaRPr/>
          </a:p>
        </p:txBody>
      </p:sp>
      <p:sp>
        <p:nvSpPr>
          <p:cNvPr id="7" name="Google Shape;7;p1"/>
          <p:cNvSpPr txBox="1">
            <a:spLocks noGrp="1"/>
          </p:cNvSpPr>
          <p:nvPr>
            <p:ph type="body" idx="1"/>
          </p:nvPr>
        </p:nvSpPr>
        <p:spPr>
          <a:xfrm>
            <a:off x="720000" y="1152475"/>
            <a:ext cx="7704000" cy="34509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Baloo 2"/>
              <a:buChar char="●"/>
              <a:defRPr>
                <a:solidFill>
                  <a:schemeClr val="dk1"/>
                </a:solidFill>
                <a:latin typeface="Baloo 2"/>
                <a:ea typeface="Baloo 2"/>
                <a:cs typeface="Baloo 2"/>
                <a:sym typeface="Baloo 2"/>
              </a:defRPr>
            </a:lvl1pPr>
            <a:lvl2pPr marL="914400" lvl="1" indent="-3175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2pPr>
            <a:lvl3pPr marL="1371600" lvl="2" indent="-3175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3pPr>
            <a:lvl4pPr marL="1828800" lvl="3" indent="-3175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4pPr>
            <a:lvl5pPr marL="2286000" lvl="4" indent="-3175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5pPr>
            <a:lvl6pPr marL="2743200" lvl="5" indent="-3175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6pPr>
            <a:lvl7pPr marL="3200400" lvl="6" indent="-3175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7pPr>
            <a:lvl8pPr marL="3657600" lvl="7" indent="-3175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8pPr>
            <a:lvl9pPr marL="4114800" lvl="8" indent="-317500">
              <a:lnSpc>
                <a:spcPct val="100000"/>
              </a:lnSpc>
              <a:spcBef>
                <a:spcPts val="1600"/>
              </a:spcBef>
              <a:spcAft>
                <a:spcPts val="1600"/>
              </a:spcAft>
              <a:buClr>
                <a:schemeClr val="dk1"/>
              </a:buClr>
              <a:buSzPts val="1400"/>
              <a:buFont typeface="Baloo 2"/>
              <a:buChar char="■"/>
              <a:defRPr>
                <a:solidFill>
                  <a:schemeClr val="dk1"/>
                </a:solidFill>
                <a:latin typeface="Baloo 2"/>
                <a:ea typeface="Baloo 2"/>
                <a:cs typeface="Baloo 2"/>
                <a:sym typeface="Baloo 2"/>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4" r:id="rId3"/>
    <p:sldLayoutId id="2147483657" r:id="rId4"/>
    <p:sldLayoutId id="2147483673" r:id="rId5"/>
    <p:sldLayoutId id="2147483679" r:id="rId6"/>
    <p:sldLayoutId id="2147483680" r:id="rId7"/>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5"/>
            <a:ext cx="7886700" cy="994172"/>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4767264"/>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6B6433EC-62DB-4882-9412-9B8E930C28C1}" type="datetimeFigureOut">
              <a:rPr lang="en-US" smtClean="0"/>
              <a:t>12/18/2024</a:t>
            </a:fld>
            <a:endParaRPr lang="en-US"/>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B01D6584-4DDB-4B19-853B-517B78BEE470}" type="slidenum">
              <a:rPr lang="en-US" smtClean="0"/>
              <a:t>‹#›</a:t>
            </a:fld>
            <a:endParaRPr lang="en-US"/>
          </a:p>
        </p:txBody>
      </p:sp>
    </p:spTree>
    <p:extLst>
      <p:ext uri="{BB962C8B-B14F-4D97-AF65-F5344CB8AC3E}">
        <p14:creationId xmlns:p14="http://schemas.microsoft.com/office/powerpoint/2010/main" val="2416751472"/>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5.xml"/><Relationship Id="rId4" Type="http://schemas.openxmlformats.org/officeDocument/2006/relationships/image" Target="../media/image12.png"/></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6.xml"/><Relationship Id="rId1" Type="http://schemas.openxmlformats.org/officeDocument/2006/relationships/slideLayout" Target="../slideLayouts/slideLayout5.xml"/><Relationship Id="rId4" Type="http://schemas.openxmlformats.org/officeDocument/2006/relationships/image" Target="../media/image16.png"/></Relationships>
</file>

<file path=ppt/slides/_rels/slide1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9.xml"/><Relationship Id="rId1" Type="http://schemas.openxmlformats.org/officeDocument/2006/relationships/slideLayout" Target="../slideLayouts/slideLayout5.xml"/><Relationship Id="rId4" Type="http://schemas.openxmlformats.org/officeDocument/2006/relationships/image" Target="../media/image18.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3.xml"/><Relationship Id="rId1" Type="http://schemas.openxmlformats.org/officeDocument/2006/relationships/slideLayout" Target="../slideLayouts/slideLayout5.xml"/><Relationship Id="rId4" Type="http://schemas.openxmlformats.org/officeDocument/2006/relationships/image" Target="../media/image20.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9.xml"/><Relationship Id="rId1" Type="http://schemas.openxmlformats.org/officeDocument/2006/relationships/slideLayout" Target="../slideLayouts/slideLayout5.xml"/><Relationship Id="rId4" Type="http://schemas.openxmlformats.org/officeDocument/2006/relationships/image" Target="../media/image15.png"/></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slideLayout" Target="../slideLayouts/slideLayout8.xml"/><Relationship Id="rId7" Type="http://schemas.openxmlformats.org/officeDocument/2006/relationships/image" Target="../media/image25.gif"/><Relationship Id="rId2" Type="http://schemas.openxmlformats.org/officeDocument/2006/relationships/audio" Target="../media/media1.wav"/><Relationship Id="rId1" Type="http://schemas.microsoft.com/office/2007/relationships/media" Target="../media/media1.wav"/><Relationship Id="rId6" Type="http://schemas.openxmlformats.org/officeDocument/2006/relationships/image" Target="../media/image24.gif"/><Relationship Id="rId5" Type="http://schemas.openxmlformats.org/officeDocument/2006/relationships/image" Target="../media/image23.gif"/><Relationship Id="rId4" Type="http://schemas.openxmlformats.org/officeDocument/2006/relationships/image" Target="../media/image22.gif"/><Relationship Id="rId9" Type="http://schemas.openxmlformats.org/officeDocument/2006/relationships/image" Target="../media/image27.png"/></Relationships>
</file>

<file path=ppt/slides/_rels/slide41.xml.rels><?xml version="1.0" encoding="UTF-8" standalone="yes"?>
<Relationships xmlns="http://schemas.openxmlformats.org/package/2006/relationships"><Relationship Id="rId8" Type="http://schemas.openxmlformats.org/officeDocument/2006/relationships/audio" Target="../media/media5.mp3"/><Relationship Id="rId13" Type="http://schemas.openxmlformats.org/officeDocument/2006/relationships/image" Target="../media/image22.gif"/><Relationship Id="rId18" Type="http://schemas.openxmlformats.org/officeDocument/2006/relationships/image" Target="../media/image26.png"/><Relationship Id="rId3" Type="http://schemas.microsoft.com/office/2007/relationships/media" Target="../media/media3.mp3"/><Relationship Id="rId7" Type="http://schemas.microsoft.com/office/2007/relationships/media" Target="../media/media5.mp3"/><Relationship Id="rId12" Type="http://schemas.openxmlformats.org/officeDocument/2006/relationships/image" Target="../media/image23.gif"/><Relationship Id="rId17" Type="http://schemas.openxmlformats.org/officeDocument/2006/relationships/image" Target="../media/image31.gif"/><Relationship Id="rId2" Type="http://schemas.openxmlformats.org/officeDocument/2006/relationships/audio" Target="../media/media2.mp3"/><Relationship Id="rId16" Type="http://schemas.openxmlformats.org/officeDocument/2006/relationships/image" Target="../media/image30.gif"/><Relationship Id="rId1" Type="http://schemas.microsoft.com/office/2007/relationships/media" Target="../media/media2.mp3"/><Relationship Id="rId6" Type="http://schemas.openxmlformats.org/officeDocument/2006/relationships/audio" Target="../media/media4.mp3"/><Relationship Id="rId11" Type="http://schemas.openxmlformats.org/officeDocument/2006/relationships/slideLayout" Target="../slideLayouts/slideLayout8.xml"/><Relationship Id="rId5" Type="http://schemas.microsoft.com/office/2007/relationships/media" Target="../media/media4.mp3"/><Relationship Id="rId15" Type="http://schemas.openxmlformats.org/officeDocument/2006/relationships/image" Target="../media/image29.gif"/><Relationship Id="rId10" Type="http://schemas.openxmlformats.org/officeDocument/2006/relationships/audio" Target="../media/media6.mp3"/><Relationship Id="rId19" Type="http://schemas.openxmlformats.org/officeDocument/2006/relationships/image" Target="../media/image27.png"/><Relationship Id="rId4" Type="http://schemas.openxmlformats.org/officeDocument/2006/relationships/audio" Target="../media/media3.mp3"/><Relationship Id="rId9" Type="http://schemas.microsoft.com/office/2007/relationships/media" Target="../media/media6.mp3"/><Relationship Id="rId14" Type="http://schemas.openxmlformats.org/officeDocument/2006/relationships/image" Target="../media/image28.gif"/></Relationships>
</file>

<file path=ppt/slides/_rels/slide42.xml.rels><?xml version="1.0" encoding="UTF-8" standalone="yes"?>
<Relationships xmlns="http://schemas.openxmlformats.org/package/2006/relationships"><Relationship Id="rId8" Type="http://schemas.openxmlformats.org/officeDocument/2006/relationships/image" Target="../media/image22.gif"/><Relationship Id="rId13" Type="http://schemas.microsoft.com/office/2007/relationships/hdphoto" Target="../media/hdphoto1.wdp"/><Relationship Id="rId3" Type="http://schemas.openxmlformats.org/officeDocument/2006/relationships/audio" Target="../media/audio2.wav"/><Relationship Id="rId7" Type="http://schemas.openxmlformats.org/officeDocument/2006/relationships/image" Target="../media/image23.gif"/><Relationship Id="rId12" Type="http://schemas.openxmlformats.org/officeDocument/2006/relationships/image" Target="../media/image35.png"/><Relationship Id="rId2" Type="http://schemas.openxmlformats.org/officeDocument/2006/relationships/audio" Target="../media/audio1.wav"/><Relationship Id="rId1" Type="http://schemas.openxmlformats.org/officeDocument/2006/relationships/slideLayout" Target="../slideLayouts/slideLayout9.xml"/><Relationship Id="rId6" Type="http://schemas.openxmlformats.org/officeDocument/2006/relationships/image" Target="../media/image32.gif"/><Relationship Id="rId11" Type="http://schemas.openxmlformats.org/officeDocument/2006/relationships/image" Target="../media/image34.gif"/><Relationship Id="rId5" Type="http://schemas.openxmlformats.org/officeDocument/2006/relationships/audio" Target="../media/audio4.wav"/><Relationship Id="rId15" Type="http://schemas.openxmlformats.org/officeDocument/2006/relationships/image" Target="../media/image36.gif"/><Relationship Id="rId10" Type="http://schemas.openxmlformats.org/officeDocument/2006/relationships/image" Target="../media/image31.gif"/><Relationship Id="rId4" Type="http://schemas.openxmlformats.org/officeDocument/2006/relationships/audio" Target="../media/audio3.wav"/><Relationship Id="rId9" Type="http://schemas.openxmlformats.org/officeDocument/2006/relationships/image" Target="../media/image33.gif"/><Relationship Id="rId14" Type="http://schemas.openxmlformats.org/officeDocument/2006/relationships/image" Target="../media/image26.png"/></Relationships>
</file>

<file path=ppt/slides/_rels/slide43.xml.rels><?xml version="1.0" encoding="UTF-8" standalone="yes"?>
<Relationships xmlns="http://schemas.openxmlformats.org/package/2006/relationships"><Relationship Id="rId8" Type="http://schemas.openxmlformats.org/officeDocument/2006/relationships/image" Target="../media/image33.gif"/><Relationship Id="rId13" Type="http://schemas.openxmlformats.org/officeDocument/2006/relationships/image" Target="../media/image26.png"/><Relationship Id="rId3" Type="http://schemas.openxmlformats.org/officeDocument/2006/relationships/audio" Target="../media/audio3.wav"/><Relationship Id="rId7" Type="http://schemas.openxmlformats.org/officeDocument/2006/relationships/image" Target="../media/image22.gif"/><Relationship Id="rId12" Type="http://schemas.microsoft.com/office/2007/relationships/hdphoto" Target="../media/hdphoto1.wdp"/><Relationship Id="rId2" Type="http://schemas.openxmlformats.org/officeDocument/2006/relationships/audio" Target="../media/audio1.wav"/><Relationship Id="rId1" Type="http://schemas.openxmlformats.org/officeDocument/2006/relationships/slideLayout" Target="../slideLayouts/slideLayout9.xml"/><Relationship Id="rId6" Type="http://schemas.openxmlformats.org/officeDocument/2006/relationships/image" Target="../media/image23.gif"/><Relationship Id="rId11" Type="http://schemas.openxmlformats.org/officeDocument/2006/relationships/image" Target="../media/image35.png"/><Relationship Id="rId5" Type="http://schemas.openxmlformats.org/officeDocument/2006/relationships/image" Target="../media/image32.gif"/><Relationship Id="rId10" Type="http://schemas.openxmlformats.org/officeDocument/2006/relationships/image" Target="../media/image34.gif"/><Relationship Id="rId4" Type="http://schemas.openxmlformats.org/officeDocument/2006/relationships/audio" Target="../media/audio4.wav"/><Relationship Id="rId9" Type="http://schemas.openxmlformats.org/officeDocument/2006/relationships/image" Target="../media/image31.gif"/><Relationship Id="rId14" Type="http://schemas.openxmlformats.org/officeDocument/2006/relationships/image" Target="../media/image37.gif"/></Relationships>
</file>

<file path=ppt/slides/_rels/slide44.xml.rels><?xml version="1.0" encoding="UTF-8" standalone="yes"?>
<Relationships xmlns="http://schemas.openxmlformats.org/package/2006/relationships"><Relationship Id="rId8" Type="http://schemas.openxmlformats.org/officeDocument/2006/relationships/image" Target="../media/image33.gif"/><Relationship Id="rId13" Type="http://schemas.openxmlformats.org/officeDocument/2006/relationships/image" Target="../media/image26.png"/><Relationship Id="rId3" Type="http://schemas.openxmlformats.org/officeDocument/2006/relationships/audio" Target="../media/audio3.wav"/><Relationship Id="rId7" Type="http://schemas.openxmlformats.org/officeDocument/2006/relationships/image" Target="../media/image22.gif"/><Relationship Id="rId12" Type="http://schemas.microsoft.com/office/2007/relationships/hdphoto" Target="../media/hdphoto1.wdp"/><Relationship Id="rId2" Type="http://schemas.openxmlformats.org/officeDocument/2006/relationships/audio" Target="../media/audio1.wav"/><Relationship Id="rId1" Type="http://schemas.openxmlformats.org/officeDocument/2006/relationships/slideLayout" Target="../slideLayouts/slideLayout9.xml"/><Relationship Id="rId6" Type="http://schemas.openxmlformats.org/officeDocument/2006/relationships/image" Target="../media/image23.gif"/><Relationship Id="rId11" Type="http://schemas.openxmlformats.org/officeDocument/2006/relationships/image" Target="../media/image35.png"/><Relationship Id="rId5" Type="http://schemas.openxmlformats.org/officeDocument/2006/relationships/image" Target="../media/image32.gif"/><Relationship Id="rId10" Type="http://schemas.openxmlformats.org/officeDocument/2006/relationships/image" Target="../media/image34.gif"/><Relationship Id="rId4" Type="http://schemas.openxmlformats.org/officeDocument/2006/relationships/audio" Target="../media/audio4.wav"/><Relationship Id="rId9" Type="http://schemas.openxmlformats.org/officeDocument/2006/relationships/image" Target="../media/image31.gif"/><Relationship Id="rId14" Type="http://schemas.openxmlformats.org/officeDocument/2006/relationships/image" Target="../media/image37.gif"/></Relationships>
</file>

<file path=ppt/slides/_rels/slide45.xml.rels><?xml version="1.0" encoding="UTF-8" standalone="yes"?>
<Relationships xmlns="http://schemas.openxmlformats.org/package/2006/relationships"><Relationship Id="rId8" Type="http://schemas.openxmlformats.org/officeDocument/2006/relationships/image" Target="../media/image22.gif"/><Relationship Id="rId13" Type="http://schemas.microsoft.com/office/2007/relationships/hdphoto" Target="../media/hdphoto1.wdp"/><Relationship Id="rId3" Type="http://schemas.openxmlformats.org/officeDocument/2006/relationships/audio" Target="../media/audio2.wav"/><Relationship Id="rId7" Type="http://schemas.openxmlformats.org/officeDocument/2006/relationships/image" Target="../media/image23.gif"/><Relationship Id="rId12" Type="http://schemas.openxmlformats.org/officeDocument/2006/relationships/image" Target="../media/image35.png"/><Relationship Id="rId2" Type="http://schemas.openxmlformats.org/officeDocument/2006/relationships/audio" Target="../media/audio1.wav"/><Relationship Id="rId1" Type="http://schemas.openxmlformats.org/officeDocument/2006/relationships/slideLayout" Target="../slideLayouts/slideLayout9.xml"/><Relationship Id="rId6" Type="http://schemas.openxmlformats.org/officeDocument/2006/relationships/image" Target="../media/image32.gif"/><Relationship Id="rId11" Type="http://schemas.openxmlformats.org/officeDocument/2006/relationships/image" Target="../media/image34.gif"/><Relationship Id="rId5" Type="http://schemas.openxmlformats.org/officeDocument/2006/relationships/audio" Target="../media/audio4.wav"/><Relationship Id="rId15" Type="http://schemas.openxmlformats.org/officeDocument/2006/relationships/image" Target="../media/image36.gif"/><Relationship Id="rId10" Type="http://schemas.openxmlformats.org/officeDocument/2006/relationships/image" Target="../media/image31.gif"/><Relationship Id="rId4" Type="http://schemas.openxmlformats.org/officeDocument/2006/relationships/audio" Target="../media/audio3.wav"/><Relationship Id="rId9" Type="http://schemas.openxmlformats.org/officeDocument/2006/relationships/image" Target="../media/image33.gif"/><Relationship Id="rId14" Type="http://schemas.openxmlformats.org/officeDocument/2006/relationships/image" Target="../media/image26.png"/></Relationships>
</file>

<file path=ppt/slides/_rels/slide46.xml.rels><?xml version="1.0" encoding="UTF-8" standalone="yes"?>
<Relationships xmlns="http://schemas.openxmlformats.org/package/2006/relationships"><Relationship Id="rId8" Type="http://schemas.openxmlformats.org/officeDocument/2006/relationships/image" Target="../media/image33.gif"/><Relationship Id="rId13" Type="http://schemas.openxmlformats.org/officeDocument/2006/relationships/image" Target="../media/image26.png"/><Relationship Id="rId3" Type="http://schemas.openxmlformats.org/officeDocument/2006/relationships/audio" Target="../media/audio3.wav"/><Relationship Id="rId7" Type="http://schemas.openxmlformats.org/officeDocument/2006/relationships/image" Target="../media/image22.gif"/><Relationship Id="rId12" Type="http://schemas.microsoft.com/office/2007/relationships/hdphoto" Target="../media/hdphoto1.wdp"/><Relationship Id="rId2" Type="http://schemas.openxmlformats.org/officeDocument/2006/relationships/audio" Target="../media/audio1.wav"/><Relationship Id="rId1" Type="http://schemas.openxmlformats.org/officeDocument/2006/relationships/slideLayout" Target="../slideLayouts/slideLayout9.xml"/><Relationship Id="rId6" Type="http://schemas.openxmlformats.org/officeDocument/2006/relationships/image" Target="../media/image23.gif"/><Relationship Id="rId11" Type="http://schemas.openxmlformats.org/officeDocument/2006/relationships/image" Target="../media/image35.png"/><Relationship Id="rId5" Type="http://schemas.openxmlformats.org/officeDocument/2006/relationships/image" Target="../media/image32.gif"/><Relationship Id="rId10" Type="http://schemas.openxmlformats.org/officeDocument/2006/relationships/image" Target="../media/image34.gif"/><Relationship Id="rId4" Type="http://schemas.openxmlformats.org/officeDocument/2006/relationships/audio" Target="../media/audio4.wav"/><Relationship Id="rId9" Type="http://schemas.openxmlformats.org/officeDocument/2006/relationships/image" Target="../media/image31.gif"/><Relationship Id="rId14" Type="http://schemas.openxmlformats.org/officeDocument/2006/relationships/image" Target="../media/image37.gif"/></Relationships>
</file>

<file path=ppt/slides/_rels/slide47.xml.rels><?xml version="1.0" encoding="UTF-8" standalone="yes"?>
<Relationships xmlns="http://schemas.openxmlformats.org/package/2006/relationships"><Relationship Id="rId8" Type="http://schemas.openxmlformats.org/officeDocument/2006/relationships/image" Target="../media/image22.gif"/><Relationship Id="rId13" Type="http://schemas.openxmlformats.org/officeDocument/2006/relationships/image" Target="../media/image26.png"/><Relationship Id="rId3" Type="http://schemas.openxmlformats.org/officeDocument/2006/relationships/audio" Target="../media/audio3.wav"/><Relationship Id="rId7" Type="http://schemas.openxmlformats.org/officeDocument/2006/relationships/image" Target="../media/image23.gif"/><Relationship Id="rId12" Type="http://schemas.microsoft.com/office/2007/relationships/hdphoto" Target="../media/hdphoto1.wdp"/><Relationship Id="rId2" Type="http://schemas.openxmlformats.org/officeDocument/2006/relationships/audio" Target="../media/audio1.wav"/><Relationship Id="rId1" Type="http://schemas.openxmlformats.org/officeDocument/2006/relationships/slideLayout" Target="../slideLayouts/slideLayout9.xml"/><Relationship Id="rId6" Type="http://schemas.openxmlformats.org/officeDocument/2006/relationships/image" Target="../media/image34.gif"/><Relationship Id="rId11" Type="http://schemas.openxmlformats.org/officeDocument/2006/relationships/image" Target="../media/image35.png"/><Relationship Id="rId5" Type="http://schemas.openxmlformats.org/officeDocument/2006/relationships/image" Target="../media/image32.gif"/><Relationship Id="rId10" Type="http://schemas.openxmlformats.org/officeDocument/2006/relationships/image" Target="../media/image31.gif"/><Relationship Id="rId4" Type="http://schemas.openxmlformats.org/officeDocument/2006/relationships/audio" Target="../media/audio4.wav"/><Relationship Id="rId9" Type="http://schemas.openxmlformats.org/officeDocument/2006/relationships/image" Target="../media/image33.gif"/><Relationship Id="rId14" Type="http://schemas.openxmlformats.org/officeDocument/2006/relationships/image" Target="../media/image38.gif"/></Relationships>
</file>

<file path=ppt/slides/_rels/slide48.xml.rels><?xml version="1.0" encoding="UTF-8" standalone="yes"?>
<Relationships xmlns="http://schemas.openxmlformats.org/package/2006/relationships"><Relationship Id="rId8" Type="http://schemas.openxmlformats.org/officeDocument/2006/relationships/image" Target="../media/image23.gif"/><Relationship Id="rId13" Type="http://schemas.openxmlformats.org/officeDocument/2006/relationships/image" Target="../media/image26.png"/><Relationship Id="rId3" Type="http://schemas.openxmlformats.org/officeDocument/2006/relationships/audio" Target="../media/audio1.wav"/><Relationship Id="rId7" Type="http://schemas.openxmlformats.org/officeDocument/2006/relationships/image" Target="../media/image34.gif"/><Relationship Id="rId12" Type="http://schemas.openxmlformats.org/officeDocument/2006/relationships/image" Target="../media/image38.gif"/><Relationship Id="rId2" Type="http://schemas.openxmlformats.org/officeDocument/2006/relationships/audio" Target="../media/audio3.wav"/><Relationship Id="rId1" Type="http://schemas.openxmlformats.org/officeDocument/2006/relationships/slideLayout" Target="../slideLayouts/slideLayout9.xml"/><Relationship Id="rId6" Type="http://schemas.openxmlformats.org/officeDocument/2006/relationships/image" Target="../media/image39.gif"/><Relationship Id="rId11" Type="http://schemas.openxmlformats.org/officeDocument/2006/relationships/image" Target="../media/image31.gif"/><Relationship Id="rId5" Type="http://schemas.openxmlformats.org/officeDocument/2006/relationships/image" Target="../media/image32.gif"/><Relationship Id="rId15" Type="http://schemas.microsoft.com/office/2007/relationships/hdphoto" Target="../media/hdphoto1.wdp"/><Relationship Id="rId10" Type="http://schemas.openxmlformats.org/officeDocument/2006/relationships/image" Target="../media/image33.gif"/><Relationship Id="rId4" Type="http://schemas.openxmlformats.org/officeDocument/2006/relationships/audio" Target="../media/audio4.wav"/><Relationship Id="rId9" Type="http://schemas.openxmlformats.org/officeDocument/2006/relationships/image" Target="../media/image22.gif"/><Relationship Id="rId14" Type="http://schemas.openxmlformats.org/officeDocument/2006/relationships/image" Target="../media/image35.png"/></Relationships>
</file>

<file path=ppt/slides/_rels/slide49.xml.rels><?xml version="1.0" encoding="UTF-8" standalone="yes"?>
<Relationships xmlns="http://schemas.openxmlformats.org/package/2006/relationships"><Relationship Id="rId8" Type="http://schemas.openxmlformats.org/officeDocument/2006/relationships/image" Target="../media/image22.gif"/><Relationship Id="rId13" Type="http://schemas.openxmlformats.org/officeDocument/2006/relationships/image" Target="../media/image26.png"/><Relationship Id="rId3" Type="http://schemas.openxmlformats.org/officeDocument/2006/relationships/audio" Target="../media/audio3.wav"/><Relationship Id="rId7" Type="http://schemas.openxmlformats.org/officeDocument/2006/relationships/image" Target="../media/image23.gif"/><Relationship Id="rId12" Type="http://schemas.microsoft.com/office/2007/relationships/hdphoto" Target="../media/hdphoto1.wdp"/><Relationship Id="rId2" Type="http://schemas.openxmlformats.org/officeDocument/2006/relationships/audio" Target="../media/audio1.wav"/><Relationship Id="rId1" Type="http://schemas.openxmlformats.org/officeDocument/2006/relationships/slideLayout" Target="../slideLayouts/slideLayout9.xml"/><Relationship Id="rId6" Type="http://schemas.openxmlformats.org/officeDocument/2006/relationships/image" Target="../media/image34.gif"/><Relationship Id="rId11" Type="http://schemas.openxmlformats.org/officeDocument/2006/relationships/image" Target="../media/image35.png"/><Relationship Id="rId5" Type="http://schemas.openxmlformats.org/officeDocument/2006/relationships/image" Target="../media/image32.gif"/><Relationship Id="rId10" Type="http://schemas.openxmlformats.org/officeDocument/2006/relationships/image" Target="../media/image31.gif"/><Relationship Id="rId4" Type="http://schemas.openxmlformats.org/officeDocument/2006/relationships/audio" Target="../media/audio4.wav"/><Relationship Id="rId9" Type="http://schemas.openxmlformats.org/officeDocument/2006/relationships/image" Target="../media/image33.gif"/><Relationship Id="rId14" Type="http://schemas.openxmlformats.org/officeDocument/2006/relationships/image" Target="../media/image38.gif"/></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5.xml"/><Relationship Id="rId4" Type="http://schemas.openxmlformats.org/officeDocument/2006/relationships/image" Target="../media/image5.png"/></Relationships>
</file>

<file path=ppt/slides/_rels/slide50.xml.rels><?xml version="1.0" encoding="UTF-8" standalone="yes"?>
<Relationships xmlns="http://schemas.openxmlformats.org/package/2006/relationships"><Relationship Id="rId8" Type="http://schemas.openxmlformats.org/officeDocument/2006/relationships/image" Target="../media/image23.gif"/><Relationship Id="rId13" Type="http://schemas.openxmlformats.org/officeDocument/2006/relationships/image" Target="../media/image26.png"/><Relationship Id="rId3" Type="http://schemas.openxmlformats.org/officeDocument/2006/relationships/audio" Target="../media/audio1.wav"/><Relationship Id="rId7" Type="http://schemas.openxmlformats.org/officeDocument/2006/relationships/image" Target="../media/image34.gif"/><Relationship Id="rId12" Type="http://schemas.openxmlformats.org/officeDocument/2006/relationships/image" Target="../media/image38.gif"/><Relationship Id="rId2" Type="http://schemas.openxmlformats.org/officeDocument/2006/relationships/audio" Target="../media/audio3.wav"/><Relationship Id="rId1" Type="http://schemas.openxmlformats.org/officeDocument/2006/relationships/slideLayout" Target="../slideLayouts/slideLayout9.xml"/><Relationship Id="rId6" Type="http://schemas.openxmlformats.org/officeDocument/2006/relationships/image" Target="../media/image39.gif"/><Relationship Id="rId11" Type="http://schemas.openxmlformats.org/officeDocument/2006/relationships/image" Target="../media/image31.gif"/><Relationship Id="rId5" Type="http://schemas.openxmlformats.org/officeDocument/2006/relationships/image" Target="../media/image32.gif"/><Relationship Id="rId15" Type="http://schemas.microsoft.com/office/2007/relationships/hdphoto" Target="../media/hdphoto1.wdp"/><Relationship Id="rId10" Type="http://schemas.openxmlformats.org/officeDocument/2006/relationships/image" Target="../media/image33.gif"/><Relationship Id="rId4" Type="http://schemas.openxmlformats.org/officeDocument/2006/relationships/audio" Target="../media/audio4.wav"/><Relationship Id="rId9" Type="http://schemas.openxmlformats.org/officeDocument/2006/relationships/image" Target="../media/image22.gif"/><Relationship Id="rId14" Type="http://schemas.openxmlformats.org/officeDocument/2006/relationships/image" Target="../media/image35.png"/></Relationships>
</file>

<file path=ppt/slides/_rels/slide51.xml.rels><?xml version="1.0" encoding="UTF-8" standalone="yes"?>
<Relationships xmlns="http://schemas.openxmlformats.org/package/2006/relationships"><Relationship Id="rId8" Type="http://schemas.openxmlformats.org/officeDocument/2006/relationships/image" Target="../media/image22.gif"/><Relationship Id="rId13" Type="http://schemas.openxmlformats.org/officeDocument/2006/relationships/image" Target="../media/image26.png"/><Relationship Id="rId3" Type="http://schemas.openxmlformats.org/officeDocument/2006/relationships/audio" Target="../media/audio3.wav"/><Relationship Id="rId7" Type="http://schemas.openxmlformats.org/officeDocument/2006/relationships/image" Target="../media/image23.gif"/><Relationship Id="rId12" Type="http://schemas.microsoft.com/office/2007/relationships/hdphoto" Target="../media/hdphoto1.wdp"/><Relationship Id="rId2" Type="http://schemas.openxmlformats.org/officeDocument/2006/relationships/audio" Target="../media/audio1.wav"/><Relationship Id="rId1" Type="http://schemas.openxmlformats.org/officeDocument/2006/relationships/slideLayout" Target="../slideLayouts/slideLayout9.xml"/><Relationship Id="rId6" Type="http://schemas.openxmlformats.org/officeDocument/2006/relationships/image" Target="../media/image34.gif"/><Relationship Id="rId11" Type="http://schemas.openxmlformats.org/officeDocument/2006/relationships/image" Target="../media/image35.png"/><Relationship Id="rId5" Type="http://schemas.openxmlformats.org/officeDocument/2006/relationships/image" Target="../media/image32.gif"/><Relationship Id="rId10" Type="http://schemas.openxmlformats.org/officeDocument/2006/relationships/image" Target="../media/image31.gif"/><Relationship Id="rId4" Type="http://schemas.openxmlformats.org/officeDocument/2006/relationships/audio" Target="../media/audio4.wav"/><Relationship Id="rId9" Type="http://schemas.openxmlformats.org/officeDocument/2006/relationships/image" Target="../media/image33.gif"/><Relationship Id="rId14" Type="http://schemas.openxmlformats.org/officeDocument/2006/relationships/image" Target="../media/image38.gif"/></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1.xml"/><Relationship Id="rId1" Type="http://schemas.openxmlformats.org/officeDocument/2006/relationships/slideLayout" Target="../slideLayouts/slideLayout5.xml"/><Relationship Id="rId4" Type="http://schemas.openxmlformats.org/officeDocument/2006/relationships/image" Target="../media/image5.png"/></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5.xml"/><Relationship Id="rId4" Type="http://schemas.openxmlformats.org/officeDocument/2006/relationships/image" Target="../media/image7.png"/></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1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7338"/>
        <p:cNvGrpSpPr/>
        <p:nvPr/>
      </p:nvGrpSpPr>
      <p:grpSpPr>
        <a:xfrm>
          <a:off x="0" y="0"/>
          <a:ext cx="0" cy="0"/>
          <a:chOff x="0" y="0"/>
          <a:chExt cx="0" cy="0"/>
        </a:xfrm>
      </p:grpSpPr>
      <p:sp>
        <p:nvSpPr>
          <p:cNvPr id="7339" name="Google Shape;7339;p38"/>
          <p:cNvSpPr/>
          <p:nvPr/>
        </p:nvSpPr>
        <p:spPr>
          <a:xfrm>
            <a:off x="4516956" y="2769601"/>
            <a:ext cx="3988814" cy="766095"/>
          </a:xfrm>
          <a:custGeom>
            <a:avLst/>
            <a:gdLst/>
            <a:ahLst/>
            <a:cxnLst/>
            <a:rect l="l" t="t" r="r" b="b"/>
            <a:pathLst>
              <a:path w="202555" h="38214" extrusionOk="0">
                <a:moveTo>
                  <a:pt x="185405" y="1"/>
                </a:moveTo>
                <a:cubicBezTo>
                  <a:pt x="159917" y="1"/>
                  <a:pt x="18543" y="11107"/>
                  <a:pt x="9464" y="15848"/>
                </a:cubicBezTo>
                <a:cubicBezTo>
                  <a:pt x="2658" y="19408"/>
                  <a:pt x="0" y="34264"/>
                  <a:pt x="10455" y="37669"/>
                </a:cubicBezTo>
                <a:cubicBezTo>
                  <a:pt x="11602" y="38043"/>
                  <a:pt x="14101" y="38214"/>
                  <a:pt x="17688" y="38214"/>
                </a:cubicBezTo>
                <a:cubicBezTo>
                  <a:pt x="51616" y="38214"/>
                  <a:pt x="182950" y="22958"/>
                  <a:pt x="190181" y="20164"/>
                </a:cubicBezTo>
                <a:cubicBezTo>
                  <a:pt x="202554" y="15387"/>
                  <a:pt x="199254" y="2619"/>
                  <a:pt x="189040" y="186"/>
                </a:cubicBezTo>
                <a:cubicBezTo>
                  <a:pt x="188512" y="60"/>
                  <a:pt x="187268" y="1"/>
                  <a:pt x="185405" y="1"/>
                </a:cubicBezTo>
                <a:close/>
              </a:path>
            </a:pathLst>
          </a:custGeom>
          <a:solidFill>
            <a:schemeClr val="accent2"/>
          </a:solidFill>
          <a:ln>
            <a:noFill/>
          </a:ln>
          <a:effectLst>
            <a:outerShdw dist="76200" dir="456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40" name="Google Shape;7340;p38"/>
          <p:cNvCxnSpPr/>
          <p:nvPr/>
        </p:nvCxnSpPr>
        <p:spPr>
          <a:xfrm>
            <a:off x="-30900" y="4603500"/>
            <a:ext cx="9205800" cy="0"/>
          </a:xfrm>
          <a:prstGeom prst="straightConnector1">
            <a:avLst/>
          </a:prstGeom>
          <a:noFill/>
          <a:ln w="9525" cap="flat" cmpd="sng">
            <a:solidFill>
              <a:schemeClr val="lt2"/>
            </a:solidFill>
            <a:prstDash val="solid"/>
            <a:round/>
            <a:headEnd type="none" w="med" len="med"/>
            <a:tailEnd type="none" w="med" len="med"/>
          </a:ln>
        </p:spPr>
      </p:cxnSp>
      <p:grpSp>
        <p:nvGrpSpPr>
          <p:cNvPr id="7341" name="Google Shape;7341;p38"/>
          <p:cNvGrpSpPr/>
          <p:nvPr/>
        </p:nvGrpSpPr>
        <p:grpSpPr>
          <a:xfrm>
            <a:off x="121543" y="2210163"/>
            <a:ext cx="746533" cy="2393330"/>
            <a:chOff x="6090575" y="3033400"/>
            <a:chExt cx="375425" cy="1203525"/>
          </a:xfrm>
        </p:grpSpPr>
        <p:sp>
          <p:nvSpPr>
            <p:cNvPr id="7342" name="Google Shape;7342;p38"/>
            <p:cNvSpPr/>
            <p:nvPr/>
          </p:nvSpPr>
          <p:spPr>
            <a:xfrm>
              <a:off x="6090575" y="3033400"/>
              <a:ext cx="375425" cy="1203525"/>
            </a:xfrm>
            <a:custGeom>
              <a:avLst/>
              <a:gdLst/>
              <a:ahLst/>
              <a:cxnLst/>
              <a:rect l="l" t="t" r="r" b="b"/>
              <a:pathLst>
                <a:path w="15017" h="48141" extrusionOk="0">
                  <a:moveTo>
                    <a:pt x="5512" y="1"/>
                  </a:moveTo>
                  <a:lnTo>
                    <a:pt x="1" y="972"/>
                  </a:lnTo>
                  <a:lnTo>
                    <a:pt x="9508" y="48141"/>
                  </a:lnTo>
                  <a:lnTo>
                    <a:pt x="15016" y="47641"/>
                  </a:lnTo>
                  <a:lnTo>
                    <a:pt x="551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38"/>
            <p:cNvSpPr/>
            <p:nvPr/>
          </p:nvSpPr>
          <p:spPr>
            <a:xfrm>
              <a:off x="6090575" y="3057700"/>
              <a:ext cx="237725" cy="1179225"/>
            </a:xfrm>
            <a:custGeom>
              <a:avLst/>
              <a:gdLst/>
              <a:ahLst/>
              <a:cxnLst/>
              <a:rect l="l" t="t" r="r" b="b"/>
              <a:pathLst>
                <a:path w="9509" h="47169" fill="none" extrusionOk="0">
                  <a:moveTo>
                    <a:pt x="1" y="0"/>
                  </a:moveTo>
                  <a:lnTo>
                    <a:pt x="9508" y="47169"/>
                  </a:lnTo>
                </a:path>
              </a:pathLst>
            </a:custGeom>
            <a:noFill/>
            <a:ln w="157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38"/>
            <p:cNvSpPr/>
            <p:nvPr/>
          </p:nvSpPr>
          <p:spPr>
            <a:xfrm>
              <a:off x="6093625" y="3059850"/>
              <a:ext cx="53875" cy="10050"/>
            </a:xfrm>
            <a:custGeom>
              <a:avLst/>
              <a:gdLst/>
              <a:ahLst/>
              <a:cxnLst/>
              <a:rect l="l" t="t" r="r" b="b"/>
              <a:pathLst>
                <a:path w="2155" h="402" fill="none" extrusionOk="0">
                  <a:moveTo>
                    <a:pt x="0" y="401"/>
                  </a:moveTo>
                  <a:lnTo>
                    <a:pt x="2154"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38"/>
            <p:cNvSpPr/>
            <p:nvPr/>
          </p:nvSpPr>
          <p:spPr>
            <a:xfrm>
              <a:off x="6099075" y="3078975"/>
              <a:ext cx="53875" cy="10075"/>
            </a:xfrm>
            <a:custGeom>
              <a:avLst/>
              <a:gdLst/>
              <a:ahLst/>
              <a:cxnLst/>
              <a:rect l="l" t="t" r="r" b="b"/>
              <a:pathLst>
                <a:path w="2155" h="403" fill="none" extrusionOk="0">
                  <a:moveTo>
                    <a:pt x="0" y="403"/>
                  </a:moveTo>
                  <a:lnTo>
                    <a:pt x="2154"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38"/>
            <p:cNvSpPr/>
            <p:nvPr/>
          </p:nvSpPr>
          <p:spPr>
            <a:xfrm>
              <a:off x="6103875" y="3099350"/>
              <a:ext cx="53850" cy="10050"/>
            </a:xfrm>
            <a:custGeom>
              <a:avLst/>
              <a:gdLst/>
              <a:ahLst/>
              <a:cxnLst/>
              <a:rect l="l" t="t" r="r" b="b"/>
              <a:pathLst>
                <a:path w="2154" h="402" fill="none" extrusionOk="0">
                  <a:moveTo>
                    <a:pt x="1" y="401"/>
                  </a:moveTo>
                  <a:lnTo>
                    <a:pt x="2153"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38"/>
            <p:cNvSpPr/>
            <p:nvPr/>
          </p:nvSpPr>
          <p:spPr>
            <a:xfrm>
              <a:off x="6107475" y="3118500"/>
              <a:ext cx="53850" cy="10025"/>
            </a:xfrm>
            <a:custGeom>
              <a:avLst/>
              <a:gdLst/>
              <a:ahLst/>
              <a:cxnLst/>
              <a:rect l="l" t="t" r="r" b="b"/>
              <a:pathLst>
                <a:path w="2154" h="401" fill="none" extrusionOk="0">
                  <a:moveTo>
                    <a:pt x="1" y="400"/>
                  </a:moveTo>
                  <a:lnTo>
                    <a:pt x="215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38"/>
            <p:cNvSpPr/>
            <p:nvPr/>
          </p:nvSpPr>
          <p:spPr>
            <a:xfrm>
              <a:off x="6113575" y="3129825"/>
              <a:ext cx="85550" cy="16150"/>
            </a:xfrm>
            <a:custGeom>
              <a:avLst/>
              <a:gdLst/>
              <a:ahLst/>
              <a:cxnLst/>
              <a:rect l="l" t="t" r="r" b="b"/>
              <a:pathLst>
                <a:path w="3422" h="646" fill="none" extrusionOk="0">
                  <a:moveTo>
                    <a:pt x="1" y="646"/>
                  </a:moveTo>
                  <a:lnTo>
                    <a:pt x="3421"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38"/>
            <p:cNvSpPr/>
            <p:nvPr/>
          </p:nvSpPr>
          <p:spPr>
            <a:xfrm>
              <a:off x="6115250" y="3154400"/>
              <a:ext cx="53875" cy="10050"/>
            </a:xfrm>
            <a:custGeom>
              <a:avLst/>
              <a:gdLst/>
              <a:ahLst/>
              <a:cxnLst/>
              <a:rect l="l" t="t" r="r" b="b"/>
              <a:pathLst>
                <a:path w="2155" h="402" fill="none" extrusionOk="0">
                  <a:moveTo>
                    <a:pt x="0" y="402"/>
                  </a:moveTo>
                  <a:lnTo>
                    <a:pt x="2154"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38"/>
            <p:cNvSpPr/>
            <p:nvPr/>
          </p:nvSpPr>
          <p:spPr>
            <a:xfrm>
              <a:off x="6120750" y="3173525"/>
              <a:ext cx="53875" cy="10100"/>
            </a:xfrm>
            <a:custGeom>
              <a:avLst/>
              <a:gdLst/>
              <a:ahLst/>
              <a:cxnLst/>
              <a:rect l="l" t="t" r="r" b="b"/>
              <a:pathLst>
                <a:path w="2155" h="404" fill="none" extrusionOk="0">
                  <a:moveTo>
                    <a:pt x="0" y="403"/>
                  </a:moveTo>
                  <a:lnTo>
                    <a:pt x="2154"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38"/>
            <p:cNvSpPr/>
            <p:nvPr/>
          </p:nvSpPr>
          <p:spPr>
            <a:xfrm>
              <a:off x="6125500" y="3193900"/>
              <a:ext cx="53850" cy="10050"/>
            </a:xfrm>
            <a:custGeom>
              <a:avLst/>
              <a:gdLst/>
              <a:ahLst/>
              <a:cxnLst/>
              <a:rect l="l" t="t" r="r" b="b"/>
              <a:pathLst>
                <a:path w="2154" h="402" fill="none" extrusionOk="0">
                  <a:moveTo>
                    <a:pt x="1" y="402"/>
                  </a:moveTo>
                  <a:lnTo>
                    <a:pt x="215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38"/>
            <p:cNvSpPr/>
            <p:nvPr/>
          </p:nvSpPr>
          <p:spPr>
            <a:xfrm>
              <a:off x="6129100" y="3213075"/>
              <a:ext cx="53850" cy="10000"/>
            </a:xfrm>
            <a:custGeom>
              <a:avLst/>
              <a:gdLst/>
              <a:ahLst/>
              <a:cxnLst/>
              <a:rect l="l" t="t" r="r" b="b"/>
              <a:pathLst>
                <a:path w="2154" h="400" fill="none" extrusionOk="0">
                  <a:moveTo>
                    <a:pt x="1" y="400"/>
                  </a:moveTo>
                  <a:lnTo>
                    <a:pt x="2153"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38"/>
            <p:cNvSpPr/>
            <p:nvPr/>
          </p:nvSpPr>
          <p:spPr>
            <a:xfrm>
              <a:off x="6132375" y="3225800"/>
              <a:ext cx="85575" cy="16125"/>
            </a:xfrm>
            <a:custGeom>
              <a:avLst/>
              <a:gdLst/>
              <a:ahLst/>
              <a:cxnLst/>
              <a:rect l="l" t="t" r="r" b="b"/>
              <a:pathLst>
                <a:path w="3423" h="645" fill="none" extrusionOk="0">
                  <a:moveTo>
                    <a:pt x="1" y="644"/>
                  </a:moveTo>
                  <a:lnTo>
                    <a:pt x="342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38"/>
            <p:cNvSpPr/>
            <p:nvPr/>
          </p:nvSpPr>
          <p:spPr>
            <a:xfrm>
              <a:off x="6134050" y="3252125"/>
              <a:ext cx="53875" cy="10000"/>
            </a:xfrm>
            <a:custGeom>
              <a:avLst/>
              <a:gdLst/>
              <a:ahLst/>
              <a:cxnLst/>
              <a:rect l="l" t="t" r="r" b="b"/>
              <a:pathLst>
                <a:path w="2155" h="400" fill="none" extrusionOk="0">
                  <a:moveTo>
                    <a:pt x="0" y="400"/>
                  </a:moveTo>
                  <a:lnTo>
                    <a:pt x="2154"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38"/>
            <p:cNvSpPr/>
            <p:nvPr/>
          </p:nvSpPr>
          <p:spPr>
            <a:xfrm>
              <a:off x="6139500" y="3271300"/>
              <a:ext cx="53925" cy="10050"/>
            </a:xfrm>
            <a:custGeom>
              <a:avLst/>
              <a:gdLst/>
              <a:ahLst/>
              <a:cxnLst/>
              <a:rect l="l" t="t" r="r" b="b"/>
              <a:pathLst>
                <a:path w="2157" h="402" fill="none" extrusionOk="0">
                  <a:moveTo>
                    <a:pt x="1" y="401"/>
                  </a:moveTo>
                  <a:lnTo>
                    <a:pt x="2156"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38"/>
            <p:cNvSpPr/>
            <p:nvPr/>
          </p:nvSpPr>
          <p:spPr>
            <a:xfrm>
              <a:off x="6144300" y="3291675"/>
              <a:ext cx="53850" cy="10000"/>
            </a:xfrm>
            <a:custGeom>
              <a:avLst/>
              <a:gdLst/>
              <a:ahLst/>
              <a:cxnLst/>
              <a:rect l="l" t="t" r="r" b="b"/>
              <a:pathLst>
                <a:path w="2154" h="400" fill="none" extrusionOk="0">
                  <a:moveTo>
                    <a:pt x="1" y="400"/>
                  </a:moveTo>
                  <a:lnTo>
                    <a:pt x="2153"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38"/>
            <p:cNvSpPr/>
            <p:nvPr/>
          </p:nvSpPr>
          <p:spPr>
            <a:xfrm>
              <a:off x="6147900" y="3310750"/>
              <a:ext cx="53850" cy="10100"/>
            </a:xfrm>
            <a:custGeom>
              <a:avLst/>
              <a:gdLst/>
              <a:ahLst/>
              <a:cxnLst/>
              <a:rect l="l" t="t" r="r" b="b"/>
              <a:pathLst>
                <a:path w="2154" h="404" fill="none" extrusionOk="0">
                  <a:moveTo>
                    <a:pt x="1" y="403"/>
                  </a:moveTo>
                  <a:lnTo>
                    <a:pt x="2153"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38"/>
            <p:cNvSpPr/>
            <p:nvPr/>
          </p:nvSpPr>
          <p:spPr>
            <a:xfrm>
              <a:off x="6151175" y="3323525"/>
              <a:ext cx="85575" cy="16125"/>
            </a:xfrm>
            <a:custGeom>
              <a:avLst/>
              <a:gdLst/>
              <a:ahLst/>
              <a:cxnLst/>
              <a:rect l="l" t="t" r="r" b="b"/>
              <a:pathLst>
                <a:path w="3423" h="645" fill="none" extrusionOk="0">
                  <a:moveTo>
                    <a:pt x="1" y="644"/>
                  </a:moveTo>
                  <a:lnTo>
                    <a:pt x="3423"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38"/>
            <p:cNvSpPr/>
            <p:nvPr/>
          </p:nvSpPr>
          <p:spPr>
            <a:xfrm>
              <a:off x="6151500" y="3346975"/>
              <a:ext cx="53875" cy="10100"/>
            </a:xfrm>
            <a:custGeom>
              <a:avLst/>
              <a:gdLst/>
              <a:ahLst/>
              <a:cxnLst/>
              <a:rect l="l" t="t" r="r" b="b"/>
              <a:pathLst>
                <a:path w="2155" h="404" fill="none" extrusionOk="0">
                  <a:moveTo>
                    <a:pt x="1" y="403"/>
                  </a:moveTo>
                  <a:lnTo>
                    <a:pt x="2155"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38"/>
            <p:cNvSpPr/>
            <p:nvPr/>
          </p:nvSpPr>
          <p:spPr>
            <a:xfrm>
              <a:off x="6157000" y="3366125"/>
              <a:ext cx="53850" cy="10100"/>
            </a:xfrm>
            <a:custGeom>
              <a:avLst/>
              <a:gdLst/>
              <a:ahLst/>
              <a:cxnLst/>
              <a:rect l="l" t="t" r="r" b="b"/>
              <a:pathLst>
                <a:path w="2154" h="404" fill="none" extrusionOk="0">
                  <a:moveTo>
                    <a:pt x="1" y="404"/>
                  </a:moveTo>
                  <a:lnTo>
                    <a:pt x="215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38"/>
            <p:cNvSpPr/>
            <p:nvPr/>
          </p:nvSpPr>
          <p:spPr>
            <a:xfrm>
              <a:off x="6161725" y="3386500"/>
              <a:ext cx="53925" cy="10025"/>
            </a:xfrm>
            <a:custGeom>
              <a:avLst/>
              <a:gdLst/>
              <a:ahLst/>
              <a:cxnLst/>
              <a:rect l="l" t="t" r="r" b="b"/>
              <a:pathLst>
                <a:path w="2157" h="401" fill="none" extrusionOk="0">
                  <a:moveTo>
                    <a:pt x="1" y="400"/>
                  </a:moveTo>
                  <a:lnTo>
                    <a:pt x="2157"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38"/>
            <p:cNvSpPr/>
            <p:nvPr/>
          </p:nvSpPr>
          <p:spPr>
            <a:xfrm>
              <a:off x="6165325" y="3405625"/>
              <a:ext cx="53925" cy="10050"/>
            </a:xfrm>
            <a:custGeom>
              <a:avLst/>
              <a:gdLst/>
              <a:ahLst/>
              <a:cxnLst/>
              <a:rect l="l" t="t" r="r" b="b"/>
              <a:pathLst>
                <a:path w="2157" h="402" fill="none" extrusionOk="0">
                  <a:moveTo>
                    <a:pt x="1" y="402"/>
                  </a:moveTo>
                  <a:lnTo>
                    <a:pt x="2157"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38"/>
            <p:cNvSpPr/>
            <p:nvPr/>
          </p:nvSpPr>
          <p:spPr>
            <a:xfrm>
              <a:off x="6171450" y="3417025"/>
              <a:ext cx="85600" cy="16075"/>
            </a:xfrm>
            <a:custGeom>
              <a:avLst/>
              <a:gdLst/>
              <a:ahLst/>
              <a:cxnLst/>
              <a:rect l="l" t="t" r="r" b="b"/>
              <a:pathLst>
                <a:path w="3424" h="643" fill="none" extrusionOk="0">
                  <a:moveTo>
                    <a:pt x="0" y="643"/>
                  </a:moveTo>
                  <a:lnTo>
                    <a:pt x="3424"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38"/>
            <p:cNvSpPr/>
            <p:nvPr/>
          </p:nvSpPr>
          <p:spPr>
            <a:xfrm>
              <a:off x="6173175" y="3441525"/>
              <a:ext cx="53850" cy="10100"/>
            </a:xfrm>
            <a:custGeom>
              <a:avLst/>
              <a:gdLst/>
              <a:ahLst/>
              <a:cxnLst/>
              <a:rect l="l" t="t" r="r" b="b"/>
              <a:pathLst>
                <a:path w="2154" h="404" fill="none" extrusionOk="0">
                  <a:moveTo>
                    <a:pt x="1" y="404"/>
                  </a:moveTo>
                  <a:lnTo>
                    <a:pt x="215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38"/>
            <p:cNvSpPr/>
            <p:nvPr/>
          </p:nvSpPr>
          <p:spPr>
            <a:xfrm>
              <a:off x="6178625" y="3460700"/>
              <a:ext cx="53850" cy="10100"/>
            </a:xfrm>
            <a:custGeom>
              <a:avLst/>
              <a:gdLst/>
              <a:ahLst/>
              <a:cxnLst/>
              <a:rect l="l" t="t" r="r" b="b"/>
              <a:pathLst>
                <a:path w="2154" h="404" fill="none" extrusionOk="0">
                  <a:moveTo>
                    <a:pt x="1" y="403"/>
                  </a:moveTo>
                  <a:lnTo>
                    <a:pt x="2153"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38"/>
            <p:cNvSpPr/>
            <p:nvPr/>
          </p:nvSpPr>
          <p:spPr>
            <a:xfrm>
              <a:off x="6183400" y="3481075"/>
              <a:ext cx="53875" cy="10050"/>
            </a:xfrm>
            <a:custGeom>
              <a:avLst/>
              <a:gdLst/>
              <a:ahLst/>
              <a:cxnLst/>
              <a:rect l="l" t="t" r="r" b="b"/>
              <a:pathLst>
                <a:path w="2155" h="402" fill="none" extrusionOk="0">
                  <a:moveTo>
                    <a:pt x="1" y="402"/>
                  </a:moveTo>
                  <a:lnTo>
                    <a:pt x="2155"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38"/>
            <p:cNvSpPr/>
            <p:nvPr/>
          </p:nvSpPr>
          <p:spPr>
            <a:xfrm>
              <a:off x="6187000" y="3500200"/>
              <a:ext cx="53875" cy="10050"/>
            </a:xfrm>
            <a:custGeom>
              <a:avLst/>
              <a:gdLst/>
              <a:ahLst/>
              <a:cxnLst/>
              <a:rect l="l" t="t" r="r" b="b"/>
              <a:pathLst>
                <a:path w="2155" h="402" fill="none" extrusionOk="0">
                  <a:moveTo>
                    <a:pt x="1" y="402"/>
                  </a:moveTo>
                  <a:lnTo>
                    <a:pt x="2155"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38"/>
            <p:cNvSpPr/>
            <p:nvPr/>
          </p:nvSpPr>
          <p:spPr>
            <a:xfrm>
              <a:off x="6190325" y="3513025"/>
              <a:ext cx="85525" cy="16075"/>
            </a:xfrm>
            <a:custGeom>
              <a:avLst/>
              <a:gdLst/>
              <a:ahLst/>
              <a:cxnLst/>
              <a:rect l="l" t="t" r="r" b="b"/>
              <a:pathLst>
                <a:path w="3421" h="643" fill="none" extrusionOk="0">
                  <a:moveTo>
                    <a:pt x="0" y="642"/>
                  </a:moveTo>
                  <a:lnTo>
                    <a:pt x="3421"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38"/>
            <p:cNvSpPr/>
            <p:nvPr/>
          </p:nvSpPr>
          <p:spPr>
            <a:xfrm>
              <a:off x="6191925" y="3539300"/>
              <a:ext cx="53900" cy="10050"/>
            </a:xfrm>
            <a:custGeom>
              <a:avLst/>
              <a:gdLst/>
              <a:ahLst/>
              <a:cxnLst/>
              <a:rect l="l" t="t" r="r" b="b"/>
              <a:pathLst>
                <a:path w="2156" h="402" fill="none" extrusionOk="0">
                  <a:moveTo>
                    <a:pt x="1" y="401"/>
                  </a:moveTo>
                  <a:lnTo>
                    <a:pt x="2155"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38"/>
            <p:cNvSpPr/>
            <p:nvPr/>
          </p:nvSpPr>
          <p:spPr>
            <a:xfrm>
              <a:off x="6197425" y="3558425"/>
              <a:ext cx="53850" cy="10075"/>
            </a:xfrm>
            <a:custGeom>
              <a:avLst/>
              <a:gdLst/>
              <a:ahLst/>
              <a:cxnLst/>
              <a:rect l="l" t="t" r="r" b="b"/>
              <a:pathLst>
                <a:path w="2154" h="403" fill="none" extrusionOk="0">
                  <a:moveTo>
                    <a:pt x="1" y="403"/>
                  </a:moveTo>
                  <a:lnTo>
                    <a:pt x="2153"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38"/>
            <p:cNvSpPr/>
            <p:nvPr/>
          </p:nvSpPr>
          <p:spPr>
            <a:xfrm>
              <a:off x="6202175" y="3578800"/>
              <a:ext cx="53900" cy="10050"/>
            </a:xfrm>
            <a:custGeom>
              <a:avLst/>
              <a:gdLst/>
              <a:ahLst/>
              <a:cxnLst/>
              <a:rect l="l" t="t" r="r" b="b"/>
              <a:pathLst>
                <a:path w="2156" h="402" fill="none" extrusionOk="0">
                  <a:moveTo>
                    <a:pt x="0" y="401"/>
                  </a:moveTo>
                  <a:lnTo>
                    <a:pt x="2156"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38"/>
            <p:cNvSpPr/>
            <p:nvPr/>
          </p:nvSpPr>
          <p:spPr>
            <a:xfrm>
              <a:off x="6205800" y="3597925"/>
              <a:ext cx="53875" cy="10050"/>
            </a:xfrm>
            <a:custGeom>
              <a:avLst/>
              <a:gdLst/>
              <a:ahLst/>
              <a:cxnLst/>
              <a:rect l="l" t="t" r="r" b="b"/>
              <a:pathLst>
                <a:path w="2155" h="402" fill="none" extrusionOk="0">
                  <a:moveTo>
                    <a:pt x="1" y="401"/>
                  </a:moveTo>
                  <a:lnTo>
                    <a:pt x="2155"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38"/>
            <p:cNvSpPr/>
            <p:nvPr/>
          </p:nvSpPr>
          <p:spPr>
            <a:xfrm>
              <a:off x="6209125" y="3610700"/>
              <a:ext cx="85475" cy="16075"/>
            </a:xfrm>
            <a:custGeom>
              <a:avLst/>
              <a:gdLst/>
              <a:ahLst/>
              <a:cxnLst/>
              <a:rect l="l" t="t" r="r" b="b"/>
              <a:pathLst>
                <a:path w="3419" h="643" fill="none" extrusionOk="0">
                  <a:moveTo>
                    <a:pt x="0" y="642"/>
                  </a:moveTo>
                  <a:lnTo>
                    <a:pt x="3419"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38"/>
            <p:cNvSpPr/>
            <p:nvPr/>
          </p:nvSpPr>
          <p:spPr>
            <a:xfrm>
              <a:off x="6210575" y="3635950"/>
              <a:ext cx="53825" cy="10050"/>
            </a:xfrm>
            <a:custGeom>
              <a:avLst/>
              <a:gdLst/>
              <a:ahLst/>
              <a:cxnLst/>
              <a:rect l="l" t="t" r="r" b="b"/>
              <a:pathLst>
                <a:path w="2153" h="402" fill="none" extrusionOk="0">
                  <a:moveTo>
                    <a:pt x="1" y="402"/>
                  </a:moveTo>
                  <a:lnTo>
                    <a:pt x="215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38"/>
            <p:cNvSpPr/>
            <p:nvPr/>
          </p:nvSpPr>
          <p:spPr>
            <a:xfrm>
              <a:off x="6216075" y="3655175"/>
              <a:ext cx="53825" cy="10000"/>
            </a:xfrm>
            <a:custGeom>
              <a:avLst/>
              <a:gdLst/>
              <a:ahLst/>
              <a:cxnLst/>
              <a:rect l="l" t="t" r="r" b="b"/>
              <a:pathLst>
                <a:path w="2153" h="400" fill="none" extrusionOk="0">
                  <a:moveTo>
                    <a:pt x="0" y="400"/>
                  </a:moveTo>
                  <a:lnTo>
                    <a:pt x="2153"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38"/>
            <p:cNvSpPr/>
            <p:nvPr/>
          </p:nvSpPr>
          <p:spPr>
            <a:xfrm>
              <a:off x="6220800" y="3675450"/>
              <a:ext cx="53875" cy="10100"/>
            </a:xfrm>
            <a:custGeom>
              <a:avLst/>
              <a:gdLst/>
              <a:ahLst/>
              <a:cxnLst/>
              <a:rect l="l" t="t" r="r" b="b"/>
              <a:pathLst>
                <a:path w="2155" h="404" fill="none" extrusionOk="0">
                  <a:moveTo>
                    <a:pt x="1" y="404"/>
                  </a:moveTo>
                  <a:lnTo>
                    <a:pt x="2155"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38"/>
            <p:cNvSpPr/>
            <p:nvPr/>
          </p:nvSpPr>
          <p:spPr>
            <a:xfrm>
              <a:off x="6224400" y="3694625"/>
              <a:ext cx="53875" cy="10100"/>
            </a:xfrm>
            <a:custGeom>
              <a:avLst/>
              <a:gdLst/>
              <a:ahLst/>
              <a:cxnLst/>
              <a:rect l="l" t="t" r="r" b="b"/>
              <a:pathLst>
                <a:path w="2155" h="404" fill="none" extrusionOk="0">
                  <a:moveTo>
                    <a:pt x="1" y="403"/>
                  </a:moveTo>
                  <a:lnTo>
                    <a:pt x="2155"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38"/>
            <p:cNvSpPr/>
            <p:nvPr/>
          </p:nvSpPr>
          <p:spPr>
            <a:xfrm>
              <a:off x="6230500" y="3705975"/>
              <a:ext cx="85625" cy="16125"/>
            </a:xfrm>
            <a:custGeom>
              <a:avLst/>
              <a:gdLst/>
              <a:ahLst/>
              <a:cxnLst/>
              <a:rect l="l" t="t" r="r" b="b"/>
              <a:pathLst>
                <a:path w="3425" h="645" fill="none" extrusionOk="0">
                  <a:moveTo>
                    <a:pt x="1" y="645"/>
                  </a:moveTo>
                  <a:lnTo>
                    <a:pt x="3424"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38"/>
            <p:cNvSpPr/>
            <p:nvPr/>
          </p:nvSpPr>
          <p:spPr>
            <a:xfrm>
              <a:off x="6232200" y="3730575"/>
              <a:ext cx="53875" cy="10000"/>
            </a:xfrm>
            <a:custGeom>
              <a:avLst/>
              <a:gdLst/>
              <a:ahLst/>
              <a:cxnLst/>
              <a:rect l="l" t="t" r="r" b="b"/>
              <a:pathLst>
                <a:path w="2155" h="400" fill="none" extrusionOk="0">
                  <a:moveTo>
                    <a:pt x="1" y="400"/>
                  </a:moveTo>
                  <a:lnTo>
                    <a:pt x="2155"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38"/>
            <p:cNvSpPr/>
            <p:nvPr/>
          </p:nvSpPr>
          <p:spPr>
            <a:xfrm>
              <a:off x="6237700" y="3749725"/>
              <a:ext cx="53850" cy="10025"/>
            </a:xfrm>
            <a:custGeom>
              <a:avLst/>
              <a:gdLst/>
              <a:ahLst/>
              <a:cxnLst/>
              <a:rect l="l" t="t" r="r" b="b"/>
              <a:pathLst>
                <a:path w="2154" h="401" fill="none" extrusionOk="0">
                  <a:moveTo>
                    <a:pt x="1" y="400"/>
                  </a:moveTo>
                  <a:lnTo>
                    <a:pt x="215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38"/>
            <p:cNvSpPr/>
            <p:nvPr/>
          </p:nvSpPr>
          <p:spPr>
            <a:xfrm>
              <a:off x="6242475" y="3770025"/>
              <a:ext cx="53875" cy="10100"/>
            </a:xfrm>
            <a:custGeom>
              <a:avLst/>
              <a:gdLst/>
              <a:ahLst/>
              <a:cxnLst/>
              <a:rect l="l" t="t" r="r" b="b"/>
              <a:pathLst>
                <a:path w="2155" h="404" fill="none" extrusionOk="0">
                  <a:moveTo>
                    <a:pt x="0" y="403"/>
                  </a:moveTo>
                  <a:lnTo>
                    <a:pt x="2155"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38"/>
            <p:cNvSpPr/>
            <p:nvPr/>
          </p:nvSpPr>
          <p:spPr>
            <a:xfrm>
              <a:off x="6246025" y="3789200"/>
              <a:ext cx="53925" cy="10075"/>
            </a:xfrm>
            <a:custGeom>
              <a:avLst/>
              <a:gdLst/>
              <a:ahLst/>
              <a:cxnLst/>
              <a:rect l="l" t="t" r="r" b="b"/>
              <a:pathLst>
                <a:path w="2157" h="403" fill="none" extrusionOk="0">
                  <a:moveTo>
                    <a:pt x="1" y="403"/>
                  </a:moveTo>
                  <a:lnTo>
                    <a:pt x="2156"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38"/>
            <p:cNvSpPr/>
            <p:nvPr/>
          </p:nvSpPr>
          <p:spPr>
            <a:xfrm>
              <a:off x="6249375" y="3801975"/>
              <a:ext cx="85550" cy="16075"/>
            </a:xfrm>
            <a:custGeom>
              <a:avLst/>
              <a:gdLst/>
              <a:ahLst/>
              <a:cxnLst/>
              <a:rect l="l" t="t" r="r" b="b"/>
              <a:pathLst>
                <a:path w="3422" h="643" fill="none" extrusionOk="0">
                  <a:moveTo>
                    <a:pt x="1" y="642"/>
                  </a:moveTo>
                  <a:lnTo>
                    <a:pt x="3421"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38"/>
            <p:cNvSpPr/>
            <p:nvPr/>
          </p:nvSpPr>
          <p:spPr>
            <a:xfrm>
              <a:off x="6251000" y="3828250"/>
              <a:ext cx="53850" cy="10075"/>
            </a:xfrm>
            <a:custGeom>
              <a:avLst/>
              <a:gdLst/>
              <a:ahLst/>
              <a:cxnLst/>
              <a:rect l="l" t="t" r="r" b="b"/>
              <a:pathLst>
                <a:path w="2154" h="403" fill="none" extrusionOk="0">
                  <a:moveTo>
                    <a:pt x="1" y="403"/>
                  </a:moveTo>
                  <a:lnTo>
                    <a:pt x="2153"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38"/>
            <p:cNvSpPr/>
            <p:nvPr/>
          </p:nvSpPr>
          <p:spPr>
            <a:xfrm>
              <a:off x="6256500" y="3847400"/>
              <a:ext cx="53850" cy="10050"/>
            </a:xfrm>
            <a:custGeom>
              <a:avLst/>
              <a:gdLst/>
              <a:ahLst/>
              <a:cxnLst/>
              <a:rect l="l" t="t" r="r" b="b"/>
              <a:pathLst>
                <a:path w="2154" h="402" fill="none" extrusionOk="0">
                  <a:moveTo>
                    <a:pt x="1" y="402"/>
                  </a:moveTo>
                  <a:lnTo>
                    <a:pt x="215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38"/>
            <p:cNvSpPr/>
            <p:nvPr/>
          </p:nvSpPr>
          <p:spPr>
            <a:xfrm>
              <a:off x="6261225" y="3867775"/>
              <a:ext cx="53875" cy="10025"/>
            </a:xfrm>
            <a:custGeom>
              <a:avLst/>
              <a:gdLst/>
              <a:ahLst/>
              <a:cxnLst/>
              <a:rect l="l" t="t" r="r" b="b"/>
              <a:pathLst>
                <a:path w="2155" h="401" fill="none" extrusionOk="0">
                  <a:moveTo>
                    <a:pt x="1" y="400"/>
                  </a:moveTo>
                  <a:lnTo>
                    <a:pt x="2155"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38"/>
            <p:cNvSpPr/>
            <p:nvPr/>
          </p:nvSpPr>
          <p:spPr>
            <a:xfrm>
              <a:off x="6264825" y="3886900"/>
              <a:ext cx="53875" cy="10050"/>
            </a:xfrm>
            <a:custGeom>
              <a:avLst/>
              <a:gdLst/>
              <a:ahLst/>
              <a:cxnLst/>
              <a:rect l="l" t="t" r="r" b="b"/>
              <a:pathLst>
                <a:path w="2155" h="402" fill="none" extrusionOk="0">
                  <a:moveTo>
                    <a:pt x="1" y="402"/>
                  </a:moveTo>
                  <a:lnTo>
                    <a:pt x="2155"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38"/>
            <p:cNvSpPr/>
            <p:nvPr/>
          </p:nvSpPr>
          <p:spPr>
            <a:xfrm>
              <a:off x="6268150" y="3899675"/>
              <a:ext cx="85575" cy="16125"/>
            </a:xfrm>
            <a:custGeom>
              <a:avLst/>
              <a:gdLst/>
              <a:ahLst/>
              <a:cxnLst/>
              <a:rect l="l" t="t" r="r" b="b"/>
              <a:pathLst>
                <a:path w="3423" h="645" fill="none" extrusionOk="0">
                  <a:moveTo>
                    <a:pt x="0" y="644"/>
                  </a:moveTo>
                  <a:lnTo>
                    <a:pt x="3422"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38"/>
            <p:cNvSpPr/>
            <p:nvPr/>
          </p:nvSpPr>
          <p:spPr>
            <a:xfrm>
              <a:off x="6268475" y="3923125"/>
              <a:ext cx="53875" cy="10050"/>
            </a:xfrm>
            <a:custGeom>
              <a:avLst/>
              <a:gdLst/>
              <a:ahLst/>
              <a:cxnLst/>
              <a:rect l="l" t="t" r="r" b="b"/>
              <a:pathLst>
                <a:path w="2155" h="402" fill="none" extrusionOk="0">
                  <a:moveTo>
                    <a:pt x="0" y="402"/>
                  </a:moveTo>
                  <a:lnTo>
                    <a:pt x="2154"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38"/>
            <p:cNvSpPr/>
            <p:nvPr/>
          </p:nvSpPr>
          <p:spPr>
            <a:xfrm>
              <a:off x="6273925" y="3942300"/>
              <a:ext cx="53875" cy="10050"/>
            </a:xfrm>
            <a:custGeom>
              <a:avLst/>
              <a:gdLst/>
              <a:ahLst/>
              <a:cxnLst/>
              <a:rect l="l" t="t" r="r" b="b"/>
              <a:pathLst>
                <a:path w="2155" h="402" fill="none" extrusionOk="0">
                  <a:moveTo>
                    <a:pt x="1" y="401"/>
                  </a:moveTo>
                  <a:lnTo>
                    <a:pt x="2155"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38"/>
            <p:cNvSpPr/>
            <p:nvPr/>
          </p:nvSpPr>
          <p:spPr>
            <a:xfrm>
              <a:off x="6278750" y="3962625"/>
              <a:ext cx="53825" cy="10050"/>
            </a:xfrm>
            <a:custGeom>
              <a:avLst/>
              <a:gdLst/>
              <a:ahLst/>
              <a:cxnLst/>
              <a:rect l="l" t="t" r="r" b="b"/>
              <a:pathLst>
                <a:path w="2153" h="402" fill="none" extrusionOk="0">
                  <a:moveTo>
                    <a:pt x="0" y="402"/>
                  </a:moveTo>
                  <a:lnTo>
                    <a:pt x="215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38"/>
            <p:cNvSpPr/>
            <p:nvPr/>
          </p:nvSpPr>
          <p:spPr>
            <a:xfrm>
              <a:off x="6282325" y="3981750"/>
              <a:ext cx="53850" cy="10100"/>
            </a:xfrm>
            <a:custGeom>
              <a:avLst/>
              <a:gdLst/>
              <a:ahLst/>
              <a:cxnLst/>
              <a:rect l="l" t="t" r="r" b="b"/>
              <a:pathLst>
                <a:path w="2154" h="404" fill="none" extrusionOk="0">
                  <a:moveTo>
                    <a:pt x="1" y="403"/>
                  </a:moveTo>
                  <a:lnTo>
                    <a:pt x="215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38"/>
            <p:cNvSpPr/>
            <p:nvPr/>
          </p:nvSpPr>
          <p:spPr>
            <a:xfrm>
              <a:off x="6288450" y="3993150"/>
              <a:ext cx="85525" cy="16075"/>
            </a:xfrm>
            <a:custGeom>
              <a:avLst/>
              <a:gdLst/>
              <a:ahLst/>
              <a:cxnLst/>
              <a:rect l="l" t="t" r="r" b="b"/>
              <a:pathLst>
                <a:path w="3421" h="643" fill="none" extrusionOk="0">
                  <a:moveTo>
                    <a:pt x="0" y="643"/>
                  </a:moveTo>
                  <a:lnTo>
                    <a:pt x="3421"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38"/>
            <p:cNvSpPr/>
            <p:nvPr/>
          </p:nvSpPr>
          <p:spPr>
            <a:xfrm>
              <a:off x="6290100" y="4017700"/>
              <a:ext cx="53875" cy="10050"/>
            </a:xfrm>
            <a:custGeom>
              <a:avLst/>
              <a:gdLst/>
              <a:ahLst/>
              <a:cxnLst/>
              <a:rect l="l" t="t" r="r" b="b"/>
              <a:pathLst>
                <a:path w="2155" h="402" fill="none" extrusionOk="0">
                  <a:moveTo>
                    <a:pt x="0" y="401"/>
                  </a:moveTo>
                  <a:lnTo>
                    <a:pt x="2155"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38"/>
            <p:cNvSpPr/>
            <p:nvPr/>
          </p:nvSpPr>
          <p:spPr>
            <a:xfrm>
              <a:off x="6295550" y="4036850"/>
              <a:ext cx="53875" cy="10050"/>
            </a:xfrm>
            <a:custGeom>
              <a:avLst/>
              <a:gdLst/>
              <a:ahLst/>
              <a:cxnLst/>
              <a:rect l="l" t="t" r="r" b="b"/>
              <a:pathLst>
                <a:path w="2155" h="402" fill="none" extrusionOk="0">
                  <a:moveTo>
                    <a:pt x="1" y="402"/>
                  </a:moveTo>
                  <a:lnTo>
                    <a:pt x="2155"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38"/>
            <p:cNvSpPr/>
            <p:nvPr/>
          </p:nvSpPr>
          <p:spPr>
            <a:xfrm>
              <a:off x="6300375" y="4057200"/>
              <a:ext cx="53825" cy="10050"/>
            </a:xfrm>
            <a:custGeom>
              <a:avLst/>
              <a:gdLst/>
              <a:ahLst/>
              <a:cxnLst/>
              <a:rect l="l" t="t" r="r" b="b"/>
              <a:pathLst>
                <a:path w="2153" h="402" fill="none" extrusionOk="0">
                  <a:moveTo>
                    <a:pt x="0" y="401"/>
                  </a:moveTo>
                  <a:lnTo>
                    <a:pt x="2153"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38"/>
            <p:cNvSpPr/>
            <p:nvPr/>
          </p:nvSpPr>
          <p:spPr>
            <a:xfrm>
              <a:off x="6303975" y="4076325"/>
              <a:ext cx="53825" cy="10075"/>
            </a:xfrm>
            <a:custGeom>
              <a:avLst/>
              <a:gdLst/>
              <a:ahLst/>
              <a:cxnLst/>
              <a:rect l="l" t="t" r="r" b="b"/>
              <a:pathLst>
                <a:path w="2153" h="403" fill="none" extrusionOk="0">
                  <a:moveTo>
                    <a:pt x="0" y="403"/>
                  </a:moveTo>
                  <a:lnTo>
                    <a:pt x="2153"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38"/>
            <p:cNvSpPr/>
            <p:nvPr/>
          </p:nvSpPr>
          <p:spPr>
            <a:xfrm>
              <a:off x="6307250" y="4089125"/>
              <a:ext cx="85525" cy="16075"/>
            </a:xfrm>
            <a:custGeom>
              <a:avLst/>
              <a:gdLst/>
              <a:ahLst/>
              <a:cxnLst/>
              <a:rect l="l" t="t" r="r" b="b"/>
              <a:pathLst>
                <a:path w="3421" h="643" fill="none" extrusionOk="0">
                  <a:moveTo>
                    <a:pt x="0" y="643"/>
                  </a:moveTo>
                  <a:lnTo>
                    <a:pt x="3420"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38"/>
            <p:cNvSpPr/>
            <p:nvPr/>
          </p:nvSpPr>
          <p:spPr>
            <a:xfrm>
              <a:off x="6308900" y="4115400"/>
              <a:ext cx="53875" cy="10075"/>
            </a:xfrm>
            <a:custGeom>
              <a:avLst/>
              <a:gdLst/>
              <a:ahLst/>
              <a:cxnLst/>
              <a:rect l="l" t="t" r="r" b="b"/>
              <a:pathLst>
                <a:path w="2155" h="403" fill="none" extrusionOk="0">
                  <a:moveTo>
                    <a:pt x="0" y="402"/>
                  </a:moveTo>
                  <a:lnTo>
                    <a:pt x="2155"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38"/>
            <p:cNvSpPr/>
            <p:nvPr/>
          </p:nvSpPr>
          <p:spPr>
            <a:xfrm>
              <a:off x="6314350" y="4134625"/>
              <a:ext cx="53875" cy="10000"/>
            </a:xfrm>
            <a:custGeom>
              <a:avLst/>
              <a:gdLst/>
              <a:ahLst/>
              <a:cxnLst/>
              <a:rect l="l" t="t" r="r" b="b"/>
              <a:pathLst>
                <a:path w="2155" h="400" fill="none" extrusionOk="0">
                  <a:moveTo>
                    <a:pt x="1" y="400"/>
                  </a:moveTo>
                  <a:lnTo>
                    <a:pt x="2155" y="0"/>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38"/>
            <p:cNvSpPr/>
            <p:nvPr/>
          </p:nvSpPr>
          <p:spPr>
            <a:xfrm>
              <a:off x="6319175" y="4154900"/>
              <a:ext cx="53825" cy="10100"/>
            </a:xfrm>
            <a:custGeom>
              <a:avLst/>
              <a:gdLst/>
              <a:ahLst/>
              <a:cxnLst/>
              <a:rect l="l" t="t" r="r" b="b"/>
              <a:pathLst>
                <a:path w="2153" h="404" fill="none" extrusionOk="0">
                  <a:moveTo>
                    <a:pt x="0" y="404"/>
                  </a:moveTo>
                  <a:lnTo>
                    <a:pt x="215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38"/>
            <p:cNvSpPr/>
            <p:nvPr/>
          </p:nvSpPr>
          <p:spPr>
            <a:xfrm>
              <a:off x="6322775" y="4174075"/>
              <a:ext cx="53825" cy="10000"/>
            </a:xfrm>
            <a:custGeom>
              <a:avLst/>
              <a:gdLst/>
              <a:ahLst/>
              <a:cxnLst/>
              <a:rect l="l" t="t" r="r" b="b"/>
              <a:pathLst>
                <a:path w="2153" h="400" fill="none" extrusionOk="0">
                  <a:moveTo>
                    <a:pt x="0" y="400"/>
                  </a:moveTo>
                  <a:lnTo>
                    <a:pt x="2153"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38"/>
            <p:cNvSpPr/>
            <p:nvPr/>
          </p:nvSpPr>
          <p:spPr>
            <a:xfrm>
              <a:off x="6326050" y="4186850"/>
              <a:ext cx="85525" cy="16075"/>
            </a:xfrm>
            <a:custGeom>
              <a:avLst/>
              <a:gdLst/>
              <a:ahLst/>
              <a:cxnLst/>
              <a:rect l="l" t="t" r="r" b="b"/>
              <a:pathLst>
                <a:path w="3421" h="643" fill="none" extrusionOk="0">
                  <a:moveTo>
                    <a:pt x="0" y="643"/>
                  </a:moveTo>
                  <a:lnTo>
                    <a:pt x="3420"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4" name="Google Shape;7404;p38"/>
          <p:cNvSpPr txBox="1">
            <a:spLocks noGrp="1"/>
          </p:cNvSpPr>
          <p:nvPr>
            <p:ph type="ctrTitle"/>
          </p:nvPr>
        </p:nvSpPr>
        <p:spPr>
          <a:xfrm rot="-282676">
            <a:off x="4751947" y="295971"/>
            <a:ext cx="4433947" cy="245962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4800">
                <a:solidFill>
                  <a:schemeClr val="accent2"/>
                </a:solidFill>
                <a:latin typeface="Times New Roman" panose="02020603050405020304" pitchFamily="18" charset="0"/>
                <a:cs typeface="Times New Roman" panose="02020603050405020304" pitchFamily="18" charset="0"/>
              </a:rPr>
              <a:t>C</a:t>
            </a:r>
            <a:r>
              <a:rPr lang="es" sz="4800">
                <a:solidFill>
                  <a:schemeClr val="accent2"/>
                </a:solidFill>
                <a:latin typeface="Times New Roman" panose="02020603050405020304" pitchFamily="18" charset="0"/>
                <a:cs typeface="Times New Roman" panose="02020603050405020304" pitchFamily="18" charset="0"/>
              </a:rPr>
              <a:t>húng ta </a:t>
            </a:r>
            <a:br>
              <a:rPr lang="es" sz="4800">
                <a:solidFill>
                  <a:schemeClr val="accent2"/>
                </a:solidFill>
                <a:latin typeface="Times New Roman" panose="02020603050405020304" pitchFamily="18" charset="0"/>
                <a:cs typeface="Times New Roman" panose="02020603050405020304" pitchFamily="18" charset="0"/>
              </a:rPr>
            </a:br>
            <a:r>
              <a:rPr lang="es" sz="8000">
                <a:latin typeface="Times New Roman" panose="02020603050405020304" pitchFamily="18" charset="0"/>
                <a:cs typeface="Times New Roman" panose="02020603050405020304" pitchFamily="18" charset="0"/>
              </a:rPr>
              <a:t>có thể </a:t>
            </a:r>
            <a:br>
              <a:rPr lang="es" sz="8000">
                <a:latin typeface="Times New Roman" panose="02020603050405020304" pitchFamily="18" charset="0"/>
                <a:cs typeface="Times New Roman" panose="02020603050405020304" pitchFamily="18" charset="0"/>
              </a:rPr>
            </a:br>
            <a:r>
              <a:rPr lang="es" sz="4800">
                <a:solidFill>
                  <a:schemeClr val="accent2"/>
                </a:solidFill>
                <a:latin typeface="Times New Roman" panose="02020603050405020304" pitchFamily="18" charset="0"/>
                <a:cs typeface="Times New Roman" panose="02020603050405020304" pitchFamily="18" charset="0"/>
              </a:rPr>
              <a:t>đọc nhanh hơn!</a:t>
            </a:r>
            <a:endParaRPr sz="4800">
              <a:solidFill>
                <a:schemeClr val="accent2"/>
              </a:solidFill>
              <a:latin typeface="Times New Roman" panose="02020603050405020304" pitchFamily="18" charset="0"/>
              <a:cs typeface="Times New Roman" panose="02020603050405020304" pitchFamily="18" charset="0"/>
            </a:endParaRPr>
          </a:p>
        </p:txBody>
      </p:sp>
      <p:grpSp>
        <p:nvGrpSpPr>
          <p:cNvPr id="7405" name="Google Shape;7405;p38"/>
          <p:cNvGrpSpPr/>
          <p:nvPr/>
        </p:nvGrpSpPr>
        <p:grpSpPr>
          <a:xfrm>
            <a:off x="7102621" y="192466"/>
            <a:ext cx="2691935" cy="1720816"/>
            <a:chOff x="5534425" y="470575"/>
            <a:chExt cx="1498600" cy="957925"/>
          </a:xfrm>
        </p:grpSpPr>
        <p:sp>
          <p:nvSpPr>
            <p:cNvPr id="7406" name="Google Shape;7406;p38"/>
            <p:cNvSpPr/>
            <p:nvPr/>
          </p:nvSpPr>
          <p:spPr>
            <a:xfrm>
              <a:off x="5547325" y="684975"/>
              <a:ext cx="296650" cy="112350"/>
            </a:xfrm>
            <a:custGeom>
              <a:avLst/>
              <a:gdLst/>
              <a:ahLst/>
              <a:cxnLst/>
              <a:rect l="l" t="t" r="r" b="b"/>
              <a:pathLst>
                <a:path w="11866" h="4494" extrusionOk="0">
                  <a:moveTo>
                    <a:pt x="11622" y="1"/>
                  </a:moveTo>
                  <a:lnTo>
                    <a:pt x="1" y="4493"/>
                  </a:lnTo>
                  <a:lnTo>
                    <a:pt x="7231" y="2792"/>
                  </a:lnTo>
                  <a:lnTo>
                    <a:pt x="11866" y="1443"/>
                  </a:lnTo>
                  <a:lnTo>
                    <a:pt x="11622" y="1"/>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38"/>
            <p:cNvSpPr/>
            <p:nvPr/>
          </p:nvSpPr>
          <p:spPr>
            <a:xfrm>
              <a:off x="5571675" y="742925"/>
              <a:ext cx="286175" cy="53950"/>
            </a:xfrm>
            <a:custGeom>
              <a:avLst/>
              <a:gdLst/>
              <a:ahLst/>
              <a:cxnLst/>
              <a:rect l="l" t="t" r="r" b="b"/>
              <a:pathLst>
                <a:path w="11447" h="2158" extrusionOk="0">
                  <a:moveTo>
                    <a:pt x="11253" y="0"/>
                  </a:moveTo>
                  <a:lnTo>
                    <a:pt x="7454" y="63"/>
                  </a:lnTo>
                  <a:lnTo>
                    <a:pt x="0" y="2010"/>
                  </a:lnTo>
                  <a:lnTo>
                    <a:pt x="11447" y="2157"/>
                  </a:lnTo>
                  <a:lnTo>
                    <a:pt x="112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38"/>
            <p:cNvSpPr/>
            <p:nvPr/>
          </p:nvSpPr>
          <p:spPr>
            <a:xfrm>
              <a:off x="5571675" y="742925"/>
              <a:ext cx="286175" cy="53950"/>
            </a:xfrm>
            <a:custGeom>
              <a:avLst/>
              <a:gdLst/>
              <a:ahLst/>
              <a:cxnLst/>
              <a:rect l="l" t="t" r="r" b="b"/>
              <a:pathLst>
                <a:path w="11447" h="2158" extrusionOk="0">
                  <a:moveTo>
                    <a:pt x="11253" y="0"/>
                  </a:moveTo>
                  <a:lnTo>
                    <a:pt x="7454" y="63"/>
                  </a:lnTo>
                  <a:lnTo>
                    <a:pt x="0" y="2010"/>
                  </a:lnTo>
                  <a:lnTo>
                    <a:pt x="10410" y="1006"/>
                  </a:lnTo>
                  <a:lnTo>
                    <a:pt x="11447" y="2157"/>
                  </a:lnTo>
                  <a:lnTo>
                    <a:pt x="11253"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38"/>
            <p:cNvSpPr/>
            <p:nvPr/>
          </p:nvSpPr>
          <p:spPr>
            <a:xfrm>
              <a:off x="5534425" y="700800"/>
              <a:ext cx="420550" cy="100925"/>
            </a:xfrm>
            <a:custGeom>
              <a:avLst/>
              <a:gdLst/>
              <a:ahLst/>
              <a:cxnLst/>
              <a:rect l="l" t="t" r="r" b="b"/>
              <a:pathLst>
                <a:path w="16822" h="4037" extrusionOk="0">
                  <a:moveTo>
                    <a:pt x="13307" y="0"/>
                  </a:moveTo>
                  <a:lnTo>
                    <a:pt x="1" y="4037"/>
                  </a:lnTo>
                  <a:lnTo>
                    <a:pt x="16821" y="974"/>
                  </a:lnTo>
                  <a:lnTo>
                    <a:pt x="133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38"/>
            <p:cNvSpPr/>
            <p:nvPr/>
          </p:nvSpPr>
          <p:spPr>
            <a:xfrm>
              <a:off x="5534950" y="676575"/>
              <a:ext cx="302925" cy="125300"/>
            </a:xfrm>
            <a:custGeom>
              <a:avLst/>
              <a:gdLst/>
              <a:ahLst/>
              <a:cxnLst/>
              <a:rect l="l" t="t" r="r" b="b"/>
              <a:pathLst>
                <a:path w="12117" h="5012" extrusionOk="0">
                  <a:moveTo>
                    <a:pt x="9256" y="0"/>
                  </a:moveTo>
                  <a:lnTo>
                    <a:pt x="1" y="5012"/>
                  </a:lnTo>
                  <a:lnTo>
                    <a:pt x="12117" y="337"/>
                  </a:lnTo>
                  <a:lnTo>
                    <a:pt x="92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38"/>
            <p:cNvSpPr/>
            <p:nvPr/>
          </p:nvSpPr>
          <p:spPr>
            <a:xfrm>
              <a:off x="6043275" y="470575"/>
              <a:ext cx="989750" cy="957925"/>
            </a:xfrm>
            <a:custGeom>
              <a:avLst/>
              <a:gdLst/>
              <a:ahLst/>
              <a:cxnLst/>
              <a:rect l="l" t="t" r="r" b="b"/>
              <a:pathLst>
                <a:path w="39590" h="38317" fill="none" extrusionOk="0">
                  <a:moveTo>
                    <a:pt x="1" y="8795"/>
                  </a:moveTo>
                  <a:cubicBezTo>
                    <a:pt x="39589" y="1"/>
                    <a:pt x="27548" y="32102"/>
                    <a:pt x="9861" y="38317"/>
                  </a:cubicBezTo>
                </a:path>
              </a:pathLst>
            </a:custGeom>
            <a:noFill/>
            <a:ln w="10500" cap="rnd" cmpd="sng">
              <a:solidFill>
                <a:srgbClr val="FFFFFF"/>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2" name="Google Shape;7412;p38"/>
          <p:cNvSpPr txBox="1">
            <a:spLocks noGrp="1"/>
          </p:cNvSpPr>
          <p:nvPr>
            <p:ph type="subTitle" idx="1"/>
          </p:nvPr>
        </p:nvSpPr>
        <p:spPr>
          <a:xfrm rot="-287022">
            <a:off x="4633601" y="2991764"/>
            <a:ext cx="3701694" cy="274249"/>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3200">
                <a:latin typeface="Times New Roman" panose="02020603050405020304" pitchFamily="18" charset="0"/>
                <a:cs typeface="Times New Roman" panose="02020603050405020304" pitchFamily="18" charset="0"/>
              </a:rPr>
              <a:t>Adam Khoo</a:t>
            </a:r>
            <a:endParaRPr sz="3200">
              <a:latin typeface="Times New Roman" panose="02020603050405020304" pitchFamily="18" charset="0"/>
              <a:cs typeface="Times New Roman" panose="02020603050405020304" pitchFamily="18" charset="0"/>
            </a:endParaRPr>
          </a:p>
        </p:txBody>
      </p:sp>
      <p:sp>
        <p:nvSpPr>
          <p:cNvPr id="7413" name="Google Shape;7413;p38"/>
          <p:cNvSpPr/>
          <p:nvPr/>
        </p:nvSpPr>
        <p:spPr>
          <a:xfrm rot="10800000">
            <a:off x="4072358" y="2088308"/>
            <a:ext cx="872267" cy="844219"/>
          </a:xfrm>
          <a:custGeom>
            <a:avLst/>
            <a:gdLst/>
            <a:ahLst/>
            <a:cxnLst/>
            <a:rect l="l" t="t" r="r" b="b"/>
            <a:pathLst>
              <a:path w="39590" h="38317" fill="none" extrusionOk="0">
                <a:moveTo>
                  <a:pt x="1" y="8795"/>
                </a:moveTo>
                <a:cubicBezTo>
                  <a:pt x="39589" y="1"/>
                  <a:pt x="27548" y="32102"/>
                  <a:pt x="9861" y="38317"/>
                </a:cubicBezTo>
              </a:path>
            </a:pathLst>
          </a:custGeom>
          <a:noFill/>
          <a:ln w="10500" cap="rnd" cmpd="sng">
            <a:solidFill>
              <a:srgbClr val="FFFFFF"/>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4" name="Google Shape;7414;p38"/>
          <p:cNvGrpSpPr/>
          <p:nvPr/>
        </p:nvGrpSpPr>
        <p:grpSpPr>
          <a:xfrm>
            <a:off x="13104" y="-57389"/>
            <a:ext cx="2983287" cy="4661030"/>
            <a:chOff x="899250" y="522000"/>
            <a:chExt cx="1516900" cy="2369975"/>
          </a:xfrm>
        </p:grpSpPr>
        <p:sp>
          <p:nvSpPr>
            <p:cNvPr id="7415" name="Google Shape;7415;p38"/>
            <p:cNvSpPr/>
            <p:nvPr/>
          </p:nvSpPr>
          <p:spPr>
            <a:xfrm>
              <a:off x="921650" y="1769125"/>
              <a:ext cx="771775" cy="1064825"/>
            </a:xfrm>
            <a:custGeom>
              <a:avLst/>
              <a:gdLst/>
              <a:ahLst/>
              <a:cxnLst/>
              <a:rect l="l" t="t" r="r" b="b"/>
              <a:pathLst>
                <a:path w="30871" h="42593" extrusionOk="0">
                  <a:moveTo>
                    <a:pt x="3467" y="1"/>
                  </a:moveTo>
                  <a:lnTo>
                    <a:pt x="0" y="2313"/>
                  </a:lnTo>
                  <a:lnTo>
                    <a:pt x="26247" y="42592"/>
                  </a:lnTo>
                  <a:lnTo>
                    <a:pt x="30871" y="42427"/>
                  </a:lnTo>
                  <a:lnTo>
                    <a:pt x="3467" y="1"/>
                  </a:lnTo>
                  <a:close/>
                </a:path>
              </a:pathLst>
            </a:custGeom>
            <a:solidFill>
              <a:schemeClr val="lt1"/>
            </a:solid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38"/>
            <p:cNvSpPr/>
            <p:nvPr/>
          </p:nvSpPr>
          <p:spPr>
            <a:xfrm>
              <a:off x="899250" y="1679350"/>
              <a:ext cx="115575" cy="115525"/>
            </a:xfrm>
            <a:custGeom>
              <a:avLst/>
              <a:gdLst/>
              <a:ahLst/>
              <a:cxnLst/>
              <a:rect l="l" t="t" r="r" b="b"/>
              <a:pathLst>
                <a:path w="4623" h="4621" extrusionOk="0">
                  <a:moveTo>
                    <a:pt x="2311" y="0"/>
                  </a:moveTo>
                  <a:cubicBezTo>
                    <a:pt x="1035" y="0"/>
                    <a:pt x="0" y="1034"/>
                    <a:pt x="0" y="2309"/>
                  </a:cubicBezTo>
                  <a:cubicBezTo>
                    <a:pt x="0" y="3585"/>
                    <a:pt x="1035" y="4620"/>
                    <a:pt x="2311" y="4620"/>
                  </a:cubicBezTo>
                  <a:cubicBezTo>
                    <a:pt x="3587" y="4620"/>
                    <a:pt x="4622" y="3585"/>
                    <a:pt x="4622" y="2309"/>
                  </a:cubicBezTo>
                  <a:cubicBezTo>
                    <a:pt x="4622" y="1034"/>
                    <a:pt x="3587" y="0"/>
                    <a:pt x="2311" y="0"/>
                  </a:cubicBezTo>
                  <a:close/>
                </a:path>
              </a:pathLst>
            </a:custGeom>
            <a:solidFill>
              <a:schemeClr val="lt1"/>
            </a:solidFill>
            <a:ln w="104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38"/>
            <p:cNvSpPr/>
            <p:nvPr/>
          </p:nvSpPr>
          <p:spPr>
            <a:xfrm>
              <a:off x="903625" y="783950"/>
              <a:ext cx="781825" cy="903425"/>
            </a:xfrm>
            <a:custGeom>
              <a:avLst/>
              <a:gdLst/>
              <a:ahLst/>
              <a:cxnLst/>
              <a:rect l="l" t="t" r="r" b="b"/>
              <a:pathLst>
                <a:path w="31273" h="36137" extrusionOk="0">
                  <a:moveTo>
                    <a:pt x="26991" y="1"/>
                  </a:moveTo>
                  <a:lnTo>
                    <a:pt x="0" y="35019"/>
                  </a:lnTo>
                  <a:lnTo>
                    <a:pt x="4578" y="36136"/>
                  </a:lnTo>
                  <a:lnTo>
                    <a:pt x="31273" y="2588"/>
                  </a:lnTo>
                  <a:lnTo>
                    <a:pt x="26991" y="1"/>
                  </a:lnTo>
                  <a:close/>
                </a:path>
              </a:pathLst>
            </a:custGeom>
            <a:solidFill>
              <a:schemeClr val="lt1"/>
            </a:solid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38"/>
            <p:cNvSpPr/>
            <p:nvPr/>
          </p:nvSpPr>
          <p:spPr>
            <a:xfrm>
              <a:off x="1468900" y="522000"/>
              <a:ext cx="370925" cy="326675"/>
            </a:xfrm>
            <a:custGeom>
              <a:avLst/>
              <a:gdLst/>
              <a:ahLst/>
              <a:cxnLst/>
              <a:rect l="l" t="t" r="r" b="b"/>
              <a:pathLst>
                <a:path w="14837" h="13067" extrusionOk="0">
                  <a:moveTo>
                    <a:pt x="5572" y="1"/>
                  </a:moveTo>
                  <a:cubicBezTo>
                    <a:pt x="4236" y="1"/>
                    <a:pt x="3139" y="486"/>
                    <a:pt x="2310" y="1426"/>
                  </a:cubicBezTo>
                  <a:cubicBezTo>
                    <a:pt x="0" y="4039"/>
                    <a:pt x="925" y="6473"/>
                    <a:pt x="2310" y="8318"/>
                  </a:cubicBezTo>
                  <a:cubicBezTo>
                    <a:pt x="3694" y="10163"/>
                    <a:pt x="8662" y="13066"/>
                    <a:pt x="8662" y="13066"/>
                  </a:cubicBezTo>
                  <a:lnTo>
                    <a:pt x="14836" y="4791"/>
                  </a:lnTo>
                  <a:cubicBezTo>
                    <a:pt x="11093" y="1541"/>
                    <a:pt x="7952" y="1"/>
                    <a:pt x="5572" y="1"/>
                  </a:cubicBezTo>
                  <a:close/>
                </a:path>
              </a:pathLst>
            </a:custGeom>
            <a:solidFill>
              <a:schemeClr val="lt1"/>
            </a:solid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38"/>
            <p:cNvSpPr/>
            <p:nvPr/>
          </p:nvSpPr>
          <p:spPr>
            <a:xfrm>
              <a:off x="1584275" y="560575"/>
              <a:ext cx="750000" cy="708525"/>
            </a:xfrm>
            <a:custGeom>
              <a:avLst/>
              <a:gdLst/>
              <a:ahLst/>
              <a:cxnLst/>
              <a:rect l="l" t="t" r="r" b="b"/>
              <a:pathLst>
                <a:path w="30000" h="28341" extrusionOk="0">
                  <a:moveTo>
                    <a:pt x="18006" y="1"/>
                  </a:moveTo>
                  <a:cubicBezTo>
                    <a:pt x="14060" y="1"/>
                    <a:pt x="9719" y="1565"/>
                    <a:pt x="5913" y="6597"/>
                  </a:cubicBezTo>
                  <a:cubicBezTo>
                    <a:pt x="5434" y="7229"/>
                    <a:pt x="5040" y="7884"/>
                    <a:pt x="4737" y="8546"/>
                  </a:cubicBezTo>
                  <a:cubicBezTo>
                    <a:pt x="1" y="18897"/>
                    <a:pt x="10826" y="28340"/>
                    <a:pt x="10826" y="28340"/>
                  </a:cubicBezTo>
                  <a:cubicBezTo>
                    <a:pt x="11410" y="24946"/>
                    <a:pt x="12830" y="12605"/>
                    <a:pt x="24216" y="6403"/>
                  </a:cubicBezTo>
                  <a:cubicBezTo>
                    <a:pt x="25791" y="5546"/>
                    <a:pt x="27708" y="4736"/>
                    <a:pt x="29999" y="4170"/>
                  </a:cubicBezTo>
                  <a:cubicBezTo>
                    <a:pt x="29170" y="3676"/>
                    <a:pt x="24054" y="1"/>
                    <a:pt x="18006" y="1"/>
                  </a:cubicBezTo>
                  <a:close/>
                </a:path>
              </a:pathLst>
            </a:custGeom>
            <a:solidFill>
              <a:schemeClr val="lt1"/>
            </a:solid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38"/>
            <p:cNvSpPr/>
            <p:nvPr/>
          </p:nvSpPr>
          <p:spPr>
            <a:xfrm>
              <a:off x="1854925" y="664800"/>
              <a:ext cx="561225" cy="608475"/>
            </a:xfrm>
            <a:custGeom>
              <a:avLst/>
              <a:gdLst/>
              <a:ahLst/>
              <a:cxnLst/>
              <a:rect l="l" t="t" r="r" b="b"/>
              <a:pathLst>
                <a:path w="22449" h="24339" extrusionOk="0">
                  <a:moveTo>
                    <a:pt x="19173" y="1"/>
                  </a:moveTo>
                  <a:cubicBezTo>
                    <a:pt x="16882" y="567"/>
                    <a:pt x="14965" y="1377"/>
                    <a:pt x="13390" y="2234"/>
                  </a:cubicBezTo>
                  <a:cubicBezTo>
                    <a:pt x="2004" y="8434"/>
                    <a:pt x="582" y="20777"/>
                    <a:pt x="0" y="24171"/>
                  </a:cubicBezTo>
                  <a:cubicBezTo>
                    <a:pt x="0" y="24171"/>
                    <a:pt x="592" y="24339"/>
                    <a:pt x="1608" y="24339"/>
                  </a:cubicBezTo>
                  <a:cubicBezTo>
                    <a:pt x="4027" y="24339"/>
                    <a:pt x="8848" y="23388"/>
                    <a:pt x="13796" y="16955"/>
                  </a:cubicBezTo>
                  <a:cubicBezTo>
                    <a:pt x="22448" y="5705"/>
                    <a:pt x="19173" y="1"/>
                    <a:pt x="19173" y="1"/>
                  </a:cubicBezTo>
                  <a:close/>
                </a:path>
              </a:pathLst>
            </a:custGeom>
            <a:solidFill>
              <a:schemeClr val="dk2"/>
            </a:solid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38"/>
            <p:cNvSpPr/>
            <p:nvPr/>
          </p:nvSpPr>
          <p:spPr>
            <a:xfrm>
              <a:off x="1932950" y="827725"/>
              <a:ext cx="297450" cy="246025"/>
            </a:xfrm>
            <a:custGeom>
              <a:avLst/>
              <a:gdLst/>
              <a:ahLst/>
              <a:cxnLst/>
              <a:rect l="l" t="t" r="r" b="b"/>
              <a:pathLst>
                <a:path w="11898" h="9841" extrusionOk="0">
                  <a:moveTo>
                    <a:pt x="5169" y="1"/>
                  </a:moveTo>
                  <a:cubicBezTo>
                    <a:pt x="4865" y="1"/>
                    <a:pt x="4721" y="28"/>
                    <a:pt x="4721" y="28"/>
                  </a:cubicBezTo>
                  <a:lnTo>
                    <a:pt x="1231" y="4133"/>
                  </a:lnTo>
                  <a:cubicBezTo>
                    <a:pt x="1231" y="4133"/>
                    <a:pt x="0" y="6468"/>
                    <a:pt x="2235" y="8449"/>
                  </a:cubicBezTo>
                  <a:cubicBezTo>
                    <a:pt x="3350" y="9435"/>
                    <a:pt x="4451" y="9840"/>
                    <a:pt x="5490" y="9840"/>
                  </a:cubicBezTo>
                  <a:cubicBezTo>
                    <a:pt x="6882" y="9840"/>
                    <a:pt x="8160" y="9112"/>
                    <a:pt x="9204" y="8079"/>
                  </a:cubicBezTo>
                  <a:cubicBezTo>
                    <a:pt x="11898" y="5410"/>
                    <a:pt x="11021" y="1266"/>
                    <a:pt x="7777" y="409"/>
                  </a:cubicBezTo>
                  <a:cubicBezTo>
                    <a:pt x="6490" y="67"/>
                    <a:pt x="5638" y="1"/>
                    <a:pt x="5169" y="1"/>
                  </a:cubicBezTo>
                  <a:close/>
                </a:path>
              </a:pathLst>
            </a:cu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38"/>
            <p:cNvSpPr/>
            <p:nvPr/>
          </p:nvSpPr>
          <p:spPr>
            <a:xfrm>
              <a:off x="1932950" y="823900"/>
              <a:ext cx="297450" cy="272750"/>
            </a:xfrm>
            <a:custGeom>
              <a:avLst/>
              <a:gdLst/>
              <a:ahLst/>
              <a:cxnLst/>
              <a:rect l="l" t="t" r="r" b="b"/>
              <a:pathLst>
                <a:path w="11898" h="10910" fill="none" extrusionOk="0">
                  <a:moveTo>
                    <a:pt x="1231" y="4286"/>
                  </a:moveTo>
                  <a:cubicBezTo>
                    <a:pt x="1231" y="4286"/>
                    <a:pt x="0" y="6621"/>
                    <a:pt x="2235" y="8602"/>
                  </a:cubicBezTo>
                  <a:cubicBezTo>
                    <a:pt x="4844" y="10910"/>
                    <a:pt x="7381" y="10037"/>
                    <a:pt x="9204" y="8232"/>
                  </a:cubicBezTo>
                  <a:cubicBezTo>
                    <a:pt x="11898" y="5563"/>
                    <a:pt x="11021" y="1419"/>
                    <a:pt x="7777" y="562"/>
                  </a:cubicBezTo>
                  <a:cubicBezTo>
                    <a:pt x="5659" y="0"/>
                    <a:pt x="4721" y="181"/>
                    <a:pt x="4721" y="181"/>
                  </a:cubicBezTo>
                </a:path>
              </a:pathLst>
            </a:custGeom>
            <a:no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38"/>
            <p:cNvSpPr/>
            <p:nvPr/>
          </p:nvSpPr>
          <p:spPr>
            <a:xfrm>
              <a:off x="1245725" y="2813225"/>
              <a:ext cx="808500" cy="78750"/>
            </a:xfrm>
            <a:custGeom>
              <a:avLst/>
              <a:gdLst/>
              <a:ahLst/>
              <a:cxnLst/>
              <a:rect l="l" t="t" r="r" b="b"/>
              <a:pathLst>
                <a:path w="32340" h="3150" extrusionOk="0">
                  <a:moveTo>
                    <a:pt x="149" y="0"/>
                  </a:moveTo>
                  <a:cubicBezTo>
                    <a:pt x="68" y="0"/>
                    <a:pt x="1" y="67"/>
                    <a:pt x="1" y="148"/>
                  </a:cubicBezTo>
                  <a:lnTo>
                    <a:pt x="1" y="3002"/>
                  </a:lnTo>
                  <a:cubicBezTo>
                    <a:pt x="1" y="3083"/>
                    <a:pt x="68" y="3149"/>
                    <a:pt x="149" y="3149"/>
                  </a:cubicBezTo>
                  <a:lnTo>
                    <a:pt x="32190" y="3149"/>
                  </a:lnTo>
                  <a:cubicBezTo>
                    <a:pt x="32271" y="3149"/>
                    <a:pt x="32339" y="3083"/>
                    <a:pt x="32339" y="3002"/>
                  </a:cubicBezTo>
                  <a:lnTo>
                    <a:pt x="32339" y="148"/>
                  </a:lnTo>
                  <a:cubicBezTo>
                    <a:pt x="32339" y="67"/>
                    <a:pt x="32271" y="0"/>
                    <a:pt x="32190" y="0"/>
                  </a:cubicBezTo>
                  <a:close/>
                </a:path>
              </a:pathLst>
            </a:custGeom>
            <a:solidFill>
              <a:schemeClr val="lt1"/>
            </a:solidFill>
            <a:ln w="106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4" name="Google Shape;7424;p38"/>
          <p:cNvGrpSpPr/>
          <p:nvPr/>
        </p:nvGrpSpPr>
        <p:grpSpPr>
          <a:xfrm>
            <a:off x="7896788" y="3255296"/>
            <a:ext cx="1076961" cy="1354515"/>
            <a:chOff x="6576150" y="3728875"/>
            <a:chExt cx="512375" cy="644393"/>
          </a:xfrm>
        </p:grpSpPr>
        <p:sp>
          <p:nvSpPr>
            <p:cNvPr id="7425" name="Google Shape;7425;p38"/>
            <p:cNvSpPr/>
            <p:nvPr/>
          </p:nvSpPr>
          <p:spPr>
            <a:xfrm>
              <a:off x="6578198" y="4115563"/>
              <a:ext cx="507416" cy="257706"/>
            </a:xfrm>
            <a:custGeom>
              <a:avLst/>
              <a:gdLst/>
              <a:ahLst/>
              <a:cxnLst/>
              <a:rect l="l" t="t" r="r" b="b"/>
              <a:pathLst>
                <a:path w="20054" h="10185" extrusionOk="0">
                  <a:moveTo>
                    <a:pt x="9070" y="0"/>
                  </a:moveTo>
                  <a:cubicBezTo>
                    <a:pt x="6534" y="0"/>
                    <a:pt x="4103" y="19"/>
                    <a:pt x="4067" y="89"/>
                  </a:cubicBezTo>
                  <a:cubicBezTo>
                    <a:pt x="2486" y="3124"/>
                    <a:pt x="901" y="6205"/>
                    <a:pt x="610" y="6887"/>
                  </a:cubicBezTo>
                  <a:cubicBezTo>
                    <a:pt x="0" y="8319"/>
                    <a:pt x="390" y="10185"/>
                    <a:pt x="2981" y="10185"/>
                  </a:cubicBezTo>
                  <a:cubicBezTo>
                    <a:pt x="2981" y="10185"/>
                    <a:pt x="13727" y="9952"/>
                    <a:pt x="16890" y="9952"/>
                  </a:cubicBezTo>
                  <a:cubicBezTo>
                    <a:pt x="20053" y="9952"/>
                    <a:pt x="17548" y="5147"/>
                    <a:pt x="17548" y="5147"/>
                  </a:cubicBezTo>
                  <a:lnTo>
                    <a:pt x="14770" y="23"/>
                  </a:lnTo>
                  <a:cubicBezTo>
                    <a:pt x="14770" y="23"/>
                    <a:pt x="11856" y="0"/>
                    <a:pt x="90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38"/>
            <p:cNvSpPr/>
            <p:nvPr/>
          </p:nvSpPr>
          <p:spPr>
            <a:xfrm>
              <a:off x="6616100" y="4281925"/>
              <a:ext cx="78725" cy="25"/>
            </a:xfrm>
            <a:custGeom>
              <a:avLst/>
              <a:gdLst/>
              <a:ahLst/>
              <a:cxnLst/>
              <a:rect l="l" t="t" r="r" b="b"/>
              <a:pathLst>
                <a:path w="3149" h="1" fill="none" extrusionOk="0">
                  <a:moveTo>
                    <a:pt x="0" y="0"/>
                  </a:moveTo>
                  <a:lnTo>
                    <a:pt x="3149" y="0"/>
                  </a:lnTo>
                </a:path>
              </a:pathLst>
            </a:custGeom>
            <a:noFill/>
            <a:ln w="10500" cap="flat" cmpd="sng">
              <a:solidFill>
                <a:schemeClr val="lt1"/>
              </a:solidFill>
              <a:prstDash val="solid"/>
              <a:miter lim="16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38"/>
            <p:cNvSpPr/>
            <p:nvPr/>
          </p:nvSpPr>
          <p:spPr>
            <a:xfrm>
              <a:off x="6576150" y="3728875"/>
              <a:ext cx="512375" cy="637600"/>
            </a:xfrm>
            <a:custGeom>
              <a:avLst/>
              <a:gdLst/>
              <a:ahLst/>
              <a:cxnLst/>
              <a:rect l="l" t="t" r="r" b="b"/>
              <a:pathLst>
                <a:path w="20495" h="25504" fill="none" extrusionOk="0">
                  <a:moveTo>
                    <a:pt x="3046" y="25504"/>
                  </a:moveTo>
                  <a:cubicBezTo>
                    <a:pt x="400" y="25504"/>
                    <a:pt x="1" y="23637"/>
                    <a:pt x="625" y="22206"/>
                  </a:cubicBezTo>
                  <a:cubicBezTo>
                    <a:pt x="935" y="21491"/>
                    <a:pt x="2703" y="18141"/>
                    <a:pt x="4390" y="14969"/>
                  </a:cubicBezTo>
                  <a:cubicBezTo>
                    <a:pt x="6078" y="11798"/>
                    <a:pt x="7689" y="8806"/>
                    <a:pt x="7689" y="8806"/>
                  </a:cubicBezTo>
                  <a:lnTo>
                    <a:pt x="7689" y="2004"/>
                  </a:lnTo>
                  <a:cubicBezTo>
                    <a:pt x="7517" y="1949"/>
                    <a:pt x="7152" y="1806"/>
                    <a:pt x="6828" y="1421"/>
                  </a:cubicBezTo>
                  <a:cubicBezTo>
                    <a:pt x="6388" y="895"/>
                    <a:pt x="6327" y="276"/>
                    <a:pt x="6312" y="88"/>
                  </a:cubicBezTo>
                  <a:cubicBezTo>
                    <a:pt x="8529" y="59"/>
                    <a:pt x="10748" y="28"/>
                    <a:pt x="12965" y="1"/>
                  </a:cubicBezTo>
                  <a:cubicBezTo>
                    <a:pt x="12975" y="132"/>
                    <a:pt x="13007" y="745"/>
                    <a:pt x="12624" y="1291"/>
                  </a:cubicBezTo>
                  <a:cubicBezTo>
                    <a:pt x="12191" y="1906"/>
                    <a:pt x="11567" y="1949"/>
                    <a:pt x="11470" y="1954"/>
                  </a:cubicBezTo>
                  <a:lnTo>
                    <a:pt x="11470" y="8803"/>
                  </a:lnTo>
                  <a:lnTo>
                    <a:pt x="15095" y="15345"/>
                  </a:lnTo>
                  <a:lnTo>
                    <a:pt x="17937" y="20468"/>
                  </a:lnTo>
                  <a:cubicBezTo>
                    <a:pt x="17937" y="20468"/>
                    <a:pt x="20495" y="25274"/>
                    <a:pt x="17262" y="25274"/>
                  </a:cubicBezTo>
                  <a:cubicBezTo>
                    <a:pt x="14028" y="25271"/>
                    <a:pt x="3046" y="25504"/>
                    <a:pt x="3046" y="25504"/>
                  </a:cubicBezTo>
                  <a:close/>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38"/>
            <p:cNvSpPr/>
            <p:nvPr/>
          </p:nvSpPr>
          <p:spPr>
            <a:xfrm>
              <a:off x="6826500" y="3790800"/>
              <a:ext cx="24350" cy="147600"/>
            </a:xfrm>
            <a:custGeom>
              <a:avLst/>
              <a:gdLst/>
              <a:ahLst/>
              <a:cxnLst/>
              <a:rect l="l" t="t" r="r" b="b"/>
              <a:pathLst>
                <a:path w="974" h="5904" extrusionOk="0">
                  <a:moveTo>
                    <a:pt x="582" y="1"/>
                  </a:moveTo>
                  <a:cubicBezTo>
                    <a:pt x="579" y="1"/>
                    <a:pt x="576" y="2"/>
                    <a:pt x="573" y="5"/>
                  </a:cubicBezTo>
                  <a:cubicBezTo>
                    <a:pt x="453" y="97"/>
                    <a:pt x="165" y="341"/>
                    <a:pt x="115" y="968"/>
                  </a:cubicBezTo>
                  <a:cubicBezTo>
                    <a:pt x="8" y="2280"/>
                    <a:pt x="0" y="4243"/>
                    <a:pt x="181" y="5391"/>
                  </a:cubicBezTo>
                  <a:cubicBezTo>
                    <a:pt x="247" y="5805"/>
                    <a:pt x="442" y="5904"/>
                    <a:pt x="554" y="5904"/>
                  </a:cubicBezTo>
                  <a:cubicBezTo>
                    <a:pt x="577" y="5904"/>
                    <a:pt x="597" y="5899"/>
                    <a:pt x="611" y="5893"/>
                  </a:cubicBezTo>
                  <a:cubicBezTo>
                    <a:pt x="973" y="5724"/>
                    <a:pt x="798" y="1"/>
                    <a:pt x="5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38"/>
            <p:cNvSpPr/>
            <p:nvPr/>
          </p:nvSpPr>
          <p:spPr>
            <a:xfrm>
              <a:off x="6921300" y="4134425"/>
              <a:ext cx="115800" cy="191800"/>
            </a:xfrm>
            <a:custGeom>
              <a:avLst/>
              <a:gdLst/>
              <a:ahLst/>
              <a:cxnLst/>
              <a:rect l="l" t="t" r="r" b="b"/>
              <a:pathLst>
                <a:path w="4632" h="7672" extrusionOk="0">
                  <a:moveTo>
                    <a:pt x="313" y="0"/>
                  </a:moveTo>
                  <a:cubicBezTo>
                    <a:pt x="40" y="0"/>
                    <a:pt x="1" y="1122"/>
                    <a:pt x="904" y="2944"/>
                  </a:cubicBezTo>
                  <a:cubicBezTo>
                    <a:pt x="1268" y="3681"/>
                    <a:pt x="2772" y="7672"/>
                    <a:pt x="3928" y="7672"/>
                  </a:cubicBezTo>
                  <a:cubicBezTo>
                    <a:pt x="3989" y="7672"/>
                    <a:pt x="4049" y="7660"/>
                    <a:pt x="4108" y="7637"/>
                  </a:cubicBezTo>
                  <a:cubicBezTo>
                    <a:pt x="4632" y="7428"/>
                    <a:pt x="798" y="403"/>
                    <a:pt x="432" y="61"/>
                  </a:cubicBezTo>
                  <a:cubicBezTo>
                    <a:pt x="389" y="20"/>
                    <a:pt x="349" y="0"/>
                    <a:pt x="3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38"/>
            <p:cNvSpPr/>
            <p:nvPr/>
          </p:nvSpPr>
          <p:spPr>
            <a:xfrm>
              <a:off x="6642375" y="4229400"/>
              <a:ext cx="84025" cy="25"/>
            </a:xfrm>
            <a:custGeom>
              <a:avLst/>
              <a:gdLst/>
              <a:ahLst/>
              <a:cxnLst/>
              <a:rect l="l" t="t" r="r" b="b"/>
              <a:pathLst>
                <a:path w="3361" h="1" fill="none" extrusionOk="0">
                  <a:moveTo>
                    <a:pt x="0" y="0"/>
                  </a:moveTo>
                  <a:lnTo>
                    <a:pt x="3361" y="0"/>
                  </a:lnTo>
                </a:path>
              </a:pathLst>
            </a:custGeom>
            <a:noFill/>
            <a:ln w="10500" cap="flat" cmpd="sng">
              <a:solidFill>
                <a:schemeClr val="lt1"/>
              </a:solidFill>
              <a:prstDash val="solid"/>
              <a:miter lim="16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38"/>
            <p:cNvSpPr/>
            <p:nvPr/>
          </p:nvSpPr>
          <p:spPr>
            <a:xfrm>
              <a:off x="6668600" y="4176950"/>
              <a:ext cx="78750" cy="25"/>
            </a:xfrm>
            <a:custGeom>
              <a:avLst/>
              <a:gdLst/>
              <a:ahLst/>
              <a:cxnLst/>
              <a:rect l="l" t="t" r="r" b="b"/>
              <a:pathLst>
                <a:path w="3150" h="1" fill="none" extrusionOk="0">
                  <a:moveTo>
                    <a:pt x="1" y="1"/>
                  </a:moveTo>
                  <a:lnTo>
                    <a:pt x="3150" y="1"/>
                  </a:lnTo>
                </a:path>
              </a:pathLst>
            </a:custGeom>
            <a:noFill/>
            <a:ln w="10500" cap="flat" cmpd="sng">
              <a:solidFill>
                <a:schemeClr val="lt1"/>
              </a:solidFill>
              <a:prstDash val="solid"/>
              <a:miter lim="16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38"/>
            <p:cNvSpPr/>
            <p:nvPr/>
          </p:nvSpPr>
          <p:spPr>
            <a:xfrm>
              <a:off x="6857775" y="4012900"/>
              <a:ext cx="63775" cy="86550"/>
            </a:xfrm>
            <a:custGeom>
              <a:avLst/>
              <a:gdLst/>
              <a:ahLst/>
              <a:cxnLst/>
              <a:rect l="l" t="t" r="r" b="b"/>
              <a:pathLst>
                <a:path w="2551" h="3462" extrusionOk="0">
                  <a:moveTo>
                    <a:pt x="788" y="0"/>
                  </a:moveTo>
                  <a:cubicBezTo>
                    <a:pt x="788" y="0"/>
                    <a:pt x="1" y="235"/>
                    <a:pt x="423" y="1153"/>
                  </a:cubicBezTo>
                  <a:cubicBezTo>
                    <a:pt x="1270" y="2993"/>
                    <a:pt x="2182" y="3462"/>
                    <a:pt x="2452" y="3462"/>
                  </a:cubicBezTo>
                  <a:cubicBezTo>
                    <a:pt x="2524" y="3462"/>
                    <a:pt x="2550" y="3428"/>
                    <a:pt x="2517" y="3379"/>
                  </a:cubicBezTo>
                  <a:cubicBezTo>
                    <a:pt x="2359" y="3143"/>
                    <a:pt x="788" y="0"/>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3" name="Google Shape;7433;p38"/>
          <p:cNvGrpSpPr/>
          <p:nvPr/>
        </p:nvGrpSpPr>
        <p:grpSpPr>
          <a:xfrm>
            <a:off x="7063953" y="3566454"/>
            <a:ext cx="1037182" cy="1037182"/>
            <a:chOff x="7088500" y="3972225"/>
            <a:chExt cx="409500" cy="409500"/>
          </a:xfrm>
        </p:grpSpPr>
        <p:sp>
          <p:nvSpPr>
            <p:cNvPr id="7434" name="Google Shape;7434;p38"/>
            <p:cNvSpPr/>
            <p:nvPr/>
          </p:nvSpPr>
          <p:spPr>
            <a:xfrm>
              <a:off x="7088500" y="3972225"/>
              <a:ext cx="409500" cy="409500"/>
            </a:xfrm>
            <a:custGeom>
              <a:avLst/>
              <a:gdLst/>
              <a:ahLst/>
              <a:cxnLst/>
              <a:rect l="l" t="t" r="r" b="b"/>
              <a:pathLst>
                <a:path w="16380" h="16380" extrusionOk="0">
                  <a:moveTo>
                    <a:pt x="8190" y="1"/>
                  </a:moveTo>
                  <a:cubicBezTo>
                    <a:pt x="6018" y="1"/>
                    <a:pt x="3936" y="864"/>
                    <a:pt x="2399" y="2399"/>
                  </a:cubicBezTo>
                  <a:cubicBezTo>
                    <a:pt x="865" y="3935"/>
                    <a:pt x="1" y="6018"/>
                    <a:pt x="1" y="8190"/>
                  </a:cubicBezTo>
                  <a:cubicBezTo>
                    <a:pt x="1" y="10362"/>
                    <a:pt x="865" y="12445"/>
                    <a:pt x="2399" y="13981"/>
                  </a:cubicBezTo>
                  <a:cubicBezTo>
                    <a:pt x="3936" y="15516"/>
                    <a:pt x="6018" y="16379"/>
                    <a:pt x="8190" y="16379"/>
                  </a:cubicBezTo>
                  <a:cubicBezTo>
                    <a:pt x="10362" y="16379"/>
                    <a:pt x="12445" y="15516"/>
                    <a:pt x="13981" y="13981"/>
                  </a:cubicBezTo>
                  <a:cubicBezTo>
                    <a:pt x="15516" y="12445"/>
                    <a:pt x="16380" y="10362"/>
                    <a:pt x="16380" y="8190"/>
                  </a:cubicBezTo>
                  <a:cubicBezTo>
                    <a:pt x="16380" y="6018"/>
                    <a:pt x="15516" y="3935"/>
                    <a:pt x="13981" y="2399"/>
                  </a:cubicBezTo>
                  <a:cubicBezTo>
                    <a:pt x="12445" y="864"/>
                    <a:pt x="10362" y="1"/>
                    <a:pt x="8190" y="1"/>
                  </a:cubicBezTo>
                  <a:close/>
                </a:path>
              </a:pathLst>
            </a:custGeom>
            <a:solidFill>
              <a:schemeClr val="lt1"/>
            </a:solidFill>
            <a:ln w="1055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38"/>
            <p:cNvSpPr/>
            <p:nvPr/>
          </p:nvSpPr>
          <p:spPr>
            <a:xfrm>
              <a:off x="7332867" y="4079077"/>
              <a:ext cx="134193" cy="284978"/>
            </a:xfrm>
            <a:custGeom>
              <a:avLst/>
              <a:gdLst/>
              <a:ahLst/>
              <a:cxnLst/>
              <a:rect l="l" t="t" r="r" b="b"/>
              <a:pathLst>
                <a:path w="5540" h="11765" fill="none" extrusionOk="0">
                  <a:moveTo>
                    <a:pt x="1301" y="11764"/>
                  </a:moveTo>
                  <a:cubicBezTo>
                    <a:pt x="549" y="9301"/>
                    <a:pt x="1" y="549"/>
                    <a:pt x="5540" y="1"/>
                  </a:cubicBez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38"/>
            <p:cNvSpPr/>
            <p:nvPr/>
          </p:nvSpPr>
          <p:spPr>
            <a:xfrm>
              <a:off x="7098175" y="3999750"/>
              <a:ext cx="114600" cy="239375"/>
            </a:xfrm>
            <a:custGeom>
              <a:avLst/>
              <a:gdLst/>
              <a:ahLst/>
              <a:cxnLst/>
              <a:rect l="l" t="t" r="r" b="b"/>
              <a:pathLst>
                <a:path w="4584" h="9575" fill="none" extrusionOk="0">
                  <a:moveTo>
                    <a:pt x="0" y="9575"/>
                  </a:moveTo>
                  <a:cubicBezTo>
                    <a:pt x="1026" y="8344"/>
                    <a:pt x="4584" y="3557"/>
                    <a:pt x="3828" y="1"/>
                  </a:cubicBez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38"/>
            <p:cNvSpPr/>
            <p:nvPr/>
          </p:nvSpPr>
          <p:spPr>
            <a:xfrm>
              <a:off x="7099300" y="4084075"/>
              <a:ext cx="367739" cy="195500"/>
            </a:xfrm>
            <a:custGeom>
              <a:avLst/>
              <a:gdLst/>
              <a:ahLst/>
              <a:cxnLst/>
              <a:rect l="l" t="t" r="r" b="b"/>
              <a:pathLst>
                <a:path w="14782" h="8071" fill="none" extrusionOk="0">
                  <a:moveTo>
                    <a:pt x="0" y="1379"/>
                  </a:moveTo>
                  <a:cubicBezTo>
                    <a:pt x="1711" y="900"/>
                    <a:pt x="8764" y="1"/>
                    <a:pt x="14781" y="8070"/>
                  </a:cubicBez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38"/>
            <p:cNvSpPr/>
            <p:nvPr/>
          </p:nvSpPr>
          <p:spPr>
            <a:xfrm>
              <a:off x="7191200" y="3992825"/>
              <a:ext cx="183946" cy="378898"/>
            </a:xfrm>
            <a:custGeom>
              <a:avLst/>
              <a:gdLst/>
              <a:ahLst/>
              <a:cxnLst/>
              <a:rect l="l" t="t" r="r" b="b"/>
              <a:pathLst>
                <a:path w="7594" h="14957" fill="none" extrusionOk="0">
                  <a:moveTo>
                    <a:pt x="1820" y="14956"/>
                  </a:moveTo>
                  <a:cubicBezTo>
                    <a:pt x="1820" y="14752"/>
                    <a:pt x="0" y="4719"/>
                    <a:pt x="7593" y="1"/>
                  </a:cubicBez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38"/>
          <p:cNvGrpSpPr/>
          <p:nvPr/>
        </p:nvGrpSpPr>
        <p:grpSpPr>
          <a:xfrm>
            <a:off x="1657717" y="2459986"/>
            <a:ext cx="900107" cy="2143619"/>
            <a:chOff x="2866900" y="1572825"/>
            <a:chExt cx="469050" cy="1117050"/>
          </a:xfrm>
        </p:grpSpPr>
        <p:sp>
          <p:nvSpPr>
            <p:cNvPr id="7440" name="Google Shape;7440;p38"/>
            <p:cNvSpPr/>
            <p:nvPr/>
          </p:nvSpPr>
          <p:spPr>
            <a:xfrm>
              <a:off x="2866950" y="2049850"/>
              <a:ext cx="469000" cy="640025"/>
            </a:xfrm>
            <a:custGeom>
              <a:avLst/>
              <a:gdLst/>
              <a:ahLst/>
              <a:cxnLst/>
              <a:rect l="l" t="t" r="r" b="b"/>
              <a:pathLst>
                <a:path w="18760" h="25601" fill="none" extrusionOk="0">
                  <a:moveTo>
                    <a:pt x="9180" y="25601"/>
                  </a:moveTo>
                  <a:lnTo>
                    <a:pt x="5395" y="25601"/>
                  </a:lnTo>
                  <a:cubicBezTo>
                    <a:pt x="3937" y="25601"/>
                    <a:pt x="2711" y="24503"/>
                    <a:pt x="2551" y="23054"/>
                  </a:cubicBezTo>
                  <a:lnTo>
                    <a:pt x="0" y="1"/>
                  </a:lnTo>
                  <a:cubicBezTo>
                    <a:pt x="2260" y="814"/>
                    <a:pt x="5405" y="1636"/>
                    <a:pt x="9193" y="1687"/>
                  </a:cubicBezTo>
                  <a:cubicBezTo>
                    <a:pt x="13150" y="1742"/>
                    <a:pt x="16434" y="939"/>
                    <a:pt x="18760" y="135"/>
                  </a:cubicBezTo>
                  <a:cubicBezTo>
                    <a:pt x="17718" y="7613"/>
                    <a:pt x="16895" y="15985"/>
                    <a:pt x="16106" y="22853"/>
                  </a:cubicBezTo>
                  <a:cubicBezTo>
                    <a:pt x="15946" y="24242"/>
                    <a:pt x="14806" y="25311"/>
                    <a:pt x="13408" y="25384"/>
                  </a:cubicBezTo>
                  <a:close/>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38"/>
            <p:cNvSpPr/>
            <p:nvPr/>
          </p:nvSpPr>
          <p:spPr>
            <a:xfrm>
              <a:off x="2866900" y="2008450"/>
              <a:ext cx="469025" cy="84800"/>
            </a:xfrm>
            <a:custGeom>
              <a:avLst/>
              <a:gdLst/>
              <a:ahLst/>
              <a:cxnLst/>
              <a:rect l="l" t="t" r="r" b="b"/>
              <a:pathLst>
                <a:path w="18761" h="3392" extrusionOk="0">
                  <a:moveTo>
                    <a:pt x="9219" y="1"/>
                  </a:moveTo>
                  <a:cubicBezTo>
                    <a:pt x="8168" y="1"/>
                    <a:pt x="7233" y="30"/>
                    <a:pt x="6405" y="82"/>
                  </a:cubicBezTo>
                  <a:lnTo>
                    <a:pt x="3927" y="337"/>
                  </a:lnTo>
                  <a:cubicBezTo>
                    <a:pt x="651" y="832"/>
                    <a:pt x="1" y="1700"/>
                    <a:pt x="1" y="1700"/>
                  </a:cubicBezTo>
                  <a:cubicBezTo>
                    <a:pt x="2260" y="2515"/>
                    <a:pt x="5405" y="3337"/>
                    <a:pt x="9193" y="3389"/>
                  </a:cubicBezTo>
                  <a:cubicBezTo>
                    <a:pt x="9321" y="3390"/>
                    <a:pt x="9449" y="3391"/>
                    <a:pt x="9576" y="3391"/>
                  </a:cubicBezTo>
                  <a:cubicBezTo>
                    <a:pt x="13362" y="3391"/>
                    <a:pt x="16510" y="2611"/>
                    <a:pt x="18760" y="1836"/>
                  </a:cubicBezTo>
                  <a:cubicBezTo>
                    <a:pt x="18760" y="1836"/>
                    <a:pt x="18408" y="1134"/>
                    <a:pt x="15699" y="589"/>
                  </a:cubicBezTo>
                  <a:lnTo>
                    <a:pt x="12704" y="159"/>
                  </a:lnTo>
                  <a:cubicBezTo>
                    <a:pt x="11638" y="56"/>
                    <a:pt x="10689" y="1"/>
                    <a:pt x="9219" y="1"/>
                  </a:cubicBezTo>
                  <a:close/>
                </a:path>
              </a:pathLst>
            </a:custGeom>
            <a:solidFill>
              <a:schemeClr val="dk2"/>
            </a:solid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38"/>
            <p:cNvSpPr/>
            <p:nvPr/>
          </p:nvSpPr>
          <p:spPr>
            <a:xfrm>
              <a:off x="2909550" y="1594650"/>
              <a:ext cx="129125" cy="494050"/>
            </a:xfrm>
            <a:custGeom>
              <a:avLst/>
              <a:gdLst/>
              <a:ahLst/>
              <a:cxnLst/>
              <a:rect l="l" t="t" r="r" b="b"/>
              <a:pathLst>
                <a:path w="5165" h="19762" extrusionOk="0">
                  <a:moveTo>
                    <a:pt x="1438" y="1"/>
                  </a:moveTo>
                  <a:cubicBezTo>
                    <a:pt x="1390" y="1"/>
                    <a:pt x="1341" y="3"/>
                    <a:pt x="1290" y="7"/>
                  </a:cubicBezTo>
                  <a:cubicBezTo>
                    <a:pt x="1" y="121"/>
                    <a:pt x="1" y="1296"/>
                    <a:pt x="1" y="1296"/>
                  </a:cubicBezTo>
                  <a:lnTo>
                    <a:pt x="2587" y="19360"/>
                  </a:lnTo>
                  <a:lnTo>
                    <a:pt x="5165" y="19761"/>
                  </a:lnTo>
                  <a:lnTo>
                    <a:pt x="2580" y="763"/>
                  </a:lnTo>
                  <a:cubicBezTo>
                    <a:pt x="2580" y="763"/>
                    <a:pt x="2340" y="1"/>
                    <a:pt x="14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38"/>
            <p:cNvSpPr/>
            <p:nvPr/>
          </p:nvSpPr>
          <p:spPr>
            <a:xfrm>
              <a:off x="2909550" y="1592600"/>
              <a:ext cx="129125" cy="496100"/>
            </a:xfrm>
            <a:custGeom>
              <a:avLst/>
              <a:gdLst/>
              <a:ahLst/>
              <a:cxnLst/>
              <a:rect l="l" t="t" r="r" b="b"/>
              <a:pathLst>
                <a:path w="5165" h="19844" fill="none" extrusionOk="0">
                  <a:moveTo>
                    <a:pt x="2587" y="19442"/>
                  </a:moveTo>
                  <a:lnTo>
                    <a:pt x="1" y="1378"/>
                  </a:lnTo>
                  <a:cubicBezTo>
                    <a:pt x="1" y="1378"/>
                    <a:pt x="1" y="203"/>
                    <a:pt x="1290" y="89"/>
                  </a:cubicBezTo>
                  <a:cubicBezTo>
                    <a:pt x="2314" y="0"/>
                    <a:pt x="2580" y="845"/>
                    <a:pt x="2580" y="845"/>
                  </a:cubicBezTo>
                  <a:lnTo>
                    <a:pt x="5165" y="19843"/>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38"/>
            <p:cNvSpPr/>
            <p:nvPr/>
          </p:nvSpPr>
          <p:spPr>
            <a:xfrm>
              <a:off x="3170525" y="1572825"/>
              <a:ext cx="160625" cy="517650"/>
            </a:xfrm>
            <a:custGeom>
              <a:avLst/>
              <a:gdLst/>
              <a:ahLst/>
              <a:cxnLst/>
              <a:rect l="l" t="t" r="r" b="b"/>
              <a:pathLst>
                <a:path w="6425" h="20706" extrusionOk="0">
                  <a:moveTo>
                    <a:pt x="5467" y="1"/>
                  </a:moveTo>
                  <a:lnTo>
                    <a:pt x="3415" y="2360"/>
                  </a:lnTo>
                  <a:lnTo>
                    <a:pt x="1" y="20705"/>
                  </a:lnTo>
                  <a:lnTo>
                    <a:pt x="3185" y="20183"/>
                  </a:lnTo>
                  <a:lnTo>
                    <a:pt x="6424" y="2881"/>
                  </a:lnTo>
                  <a:lnTo>
                    <a:pt x="54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38"/>
            <p:cNvSpPr/>
            <p:nvPr/>
          </p:nvSpPr>
          <p:spPr>
            <a:xfrm>
              <a:off x="3170525" y="1572825"/>
              <a:ext cx="160625" cy="517650"/>
            </a:xfrm>
            <a:custGeom>
              <a:avLst/>
              <a:gdLst/>
              <a:ahLst/>
              <a:cxnLst/>
              <a:rect l="l" t="t" r="r" b="b"/>
              <a:pathLst>
                <a:path w="6425" h="20706" fill="none" extrusionOk="0">
                  <a:moveTo>
                    <a:pt x="1" y="20705"/>
                  </a:moveTo>
                  <a:lnTo>
                    <a:pt x="3415" y="2360"/>
                  </a:lnTo>
                  <a:lnTo>
                    <a:pt x="5467" y="1"/>
                  </a:lnTo>
                  <a:lnTo>
                    <a:pt x="6424" y="2881"/>
                  </a:lnTo>
                  <a:lnTo>
                    <a:pt x="3185" y="20183"/>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38"/>
            <p:cNvSpPr/>
            <p:nvPr/>
          </p:nvSpPr>
          <p:spPr>
            <a:xfrm>
              <a:off x="3255875" y="1572825"/>
              <a:ext cx="75275" cy="90425"/>
            </a:xfrm>
            <a:custGeom>
              <a:avLst/>
              <a:gdLst/>
              <a:ahLst/>
              <a:cxnLst/>
              <a:rect l="l" t="t" r="r" b="b"/>
              <a:pathLst>
                <a:path w="3011" h="3617" fill="none" extrusionOk="0">
                  <a:moveTo>
                    <a:pt x="3010" y="2881"/>
                  </a:moveTo>
                  <a:lnTo>
                    <a:pt x="2370" y="955"/>
                  </a:lnTo>
                  <a:lnTo>
                    <a:pt x="2053" y="1"/>
                  </a:lnTo>
                  <a:lnTo>
                    <a:pt x="1369" y="787"/>
                  </a:lnTo>
                  <a:lnTo>
                    <a:pt x="1" y="2360"/>
                  </a:lnTo>
                  <a:lnTo>
                    <a:pt x="549" y="3366"/>
                  </a:lnTo>
                  <a:lnTo>
                    <a:pt x="1463" y="2617"/>
                  </a:lnTo>
                  <a:lnTo>
                    <a:pt x="2053" y="3617"/>
                  </a:lnTo>
                  <a:close/>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38"/>
            <p:cNvSpPr/>
            <p:nvPr/>
          </p:nvSpPr>
          <p:spPr>
            <a:xfrm>
              <a:off x="3210925" y="1638200"/>
              <a:ext cx="81525" cy="445325"/>
            </a:xfrm>
            <a:custGeom>
              <a:avLst/>
              <a:gdLst/>
              <a:ahLst/>
              <a:cxnLst/>
              <a:rect l="l" t="t" r="r" b="b"/>
              <a:pathLst>
                <a:path w="3261" h="17813" fill="none" extrusionOk="0">
                  <a:moveTo>
                    <a:pt x="3261" y="1"/>
                  </a:moveTo>
                  <a:lnTo>
                    <a:pt x="0" y="17812"/>
                  </a:lnTo>
                </a:path>
              </a:pathLst>
            </a:custGeom>
            <a:no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8" name="Google Shape;7448;p38"/>
          <p:cNvGrpSpPr/>
          <p:nvPr/>
        </p:nvGrpSpPr>
        <p:grpSpPr>
          <a:xfrm>
            <a:off x="1301241" y="1671131"/>
            <a:ext cx="3054657" cy="2971983"/>
            <a:chOff x="3144375" y="1163700"/>
            <a:chExt cx="1542600" cy="1500850"/>
          </a:xfrm>
        </p:grpSpPr>
        <p:sp>
          <p:nvSpPr>
            <p:cNvPr id="7449" name="Google Shape;7449;p38"/>
            <p:cNvSpPr/>
            <p:nvPr/>
          </p:nvSpPr>
          <p:spPr>
            <a:xfrm>
              <a:off x="3548550" y="2318050"/>
              <a:ext cx="584575" cy="320225"/>
            </a:xfrm>
            <a:custGeom>
              <a:avLst/>
              <a:gdLst/>
              <a:ahLst/>
              <a:cxnLst/>
              <a:rect l="l" t="t" r="r" b="b"/>
              <a:pathLst>
                <a:path w="23383" h="12809" extrusionOk="0">
                  <a:moveTo>
                    <a:pt x="0" y="0"/>
                  </a:moveTo>
                  <a:cubicBezTo>
                    <a:pt x="613" y="1365"/>
                    <a:pt x="1441" y="3717"/>
                    <a:pt x="1383" y="6702"/>
                  </a:cubicBezTo>
                  <a:cubicBezTo>
                    <a:pt x="1331" y="9380"/>
                    <a:pt x="589" y="11498"/>
                    <a:pt x="0" y="12808"/>
                  </a:cubicBezTo>
                  <a:lnTo>
                    <a:pt x="23383" y="12808"/>
                  </a:lnTo>
                  <a:lnTo>
                    <a:pt x="233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38"/>
            <p:cNvSpPr/>
            <p:nvPr/>
          </p:nvSpPr>
          <p:spPr>
            <a:xfrm>
              <a:off x="3395975" y="2239325"/>
              <a:ext cx="251450" cy="13375"/>
            </a:xfrm>
            <a:custGeom>
              <a:avLst/>
              <a:gdLst/>
              <a:ahLst/>
              <a:cxnLst/>
              <a:rect l="l" t="t" r="r" b="b"/>
              <a:pathLst>
                <a:path w="10058" h="535" extrusionOk="0">
                  <a:moveTo>
                    <a:pt x="0" y="1"/>
                  </a:moveTo>
                  <a:cubicBezTo>
                    <a:pt x="0" y="1"/>
                    <a:pt x="5684" y="534"/>
                    <a:pt x="7510" y="534"/>
                  </a:cubicBezTo>
                  <a:cubicBezTo>
                    <a:pt x="9336" y="534"/>
                    <a:pt x="10057" y="1"/>
                    <a:pt x="10057"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38"/>
            <p:cNvSpPr/>
            <p:nvPr/>
          </p:nvSpPr>
          <p:spPr>
            <a:xfrm>
              <a:off x="4013725" y="2302350"/>
              <a:ext cx="631250" cy="335950"/>
            </a:xfrm>
            <a:custGeom>
              <a:avLst/>
              <a:gdLst/>
              <a:ahLst/>
              <a:cxnLst/>
              <a:rect l="l" t="t" r="r" b="b"/>
              <a:pathLst>
                <a:path w="25250" h="13438" extrusionOk="0">
                  <a:moveTo>
                    <a:pt x="279" y="1"/>
                  </a:moveTo>
                  <a:cubicBezTo>
                    <a:pt x="279" y="1"/>
                    <a:pt x="282" y="6489"/>
                    <a:pt x="0" y="13438"/>
                  </a:cubicBezTo>
                  <a:lnTo>
                    <a:pt x="19043" y="13438"/>
                  </a:lnTo>
                  <a:cubicBezTo>
                    <a:pt x="21936" y="13438"/>
                    <a:pt x="24423" y="11609"/>
                    <a:pt x="24974" y="9075"/>
                  </a:cubicBezTo>
                  <a:cubicBezTo>
                    <a:pt x="25146" y="8286"/>
                    <a:pt x="25249" y="7414"/>
                    <a:pt x="25233" y="6473"/>
                  </a:cubicBezTo>
                  <a:cubicBezTo>
                    <a:pt x="25220" y="5750"/>
                    <a:pt x="25143" y="5072"/>
                    <a:pt x="25017" y="4445"/>
                  </a:cubicBezTo>
                  <a:cubicBezTo>
                    <a:pt x="24505" y="1872"/>
                    <a:pt x="21994" y="1"/>
                    <a:pt x="190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38"/>
            <p:cNvSpPr/>
            <p:nvPr/>
          </p:nvSpPr>
          <p:spPr>
            <a:xfrm>
              <a:off x="3555775" y="2333800"/>
              <a:ext cx="597175" cy="271225"/>
            </a:xfrm>
            <a:custGeom>
              <a:avLst/>
              <a:gdLst/>
              <a:ahLst/>
              <a:cxnLst/>
              <a:rect l="l" t="t" r="r" b="b"/>
              <a:pathLst>
                <a:path w="23887" h="10849" extrusionOk="0">
                  <a:moveTo>
                    <a:pt x="18556" y="1"/>
                  </a:moveTo>
                  <a:lnTo>
                    <a:pt x="1" y="72"/>
                  </a:lnTo>
                  <a:lnTo>
                    <a:pt x="18516" y="1206"/>
                  </a:lnTo>
                  <a:lnTo>
                    <a:pt x="18276" y="10849"/>
                  </a:lnTo>
                  <a:cubicBezTo>
                    <a:pt x="23886" y="5310"/>
                    <a:pt x="18556" y="1"/>
                    <a:pt x="18556"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38"/>
            <p:cNvSpPr/>
            <p:nvPr/>
          </p:nvSpPr>
          <p:spPr>
            <a:xfrm>
              <a:off x="4067500" y="2598375"/>
              <a:ext cx="493450" cy="525"/>
            </a:xfrm>
            <a:custGeom>
              <a:avLst/>
              <a:gdLst/>
              <a:ahLst/>
              <a:cxnLst/>
              <a:rect l="l" t="t" r="r" b="b"/>
              <a:pathLst>
                <a:path w="19738" h="21" fill="none" extrusionOk="0">
                  <a:moveTo>
                    <a:pt x="0" y="20"/>
                  </a:moveTo>
                  <a:lnTo>
                    <a:pt x="19738"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38"/>
            <p:cNvSpPr/>
            <p:nvPr/>
          </p:nvSpPr>
          <p:spPr>
            <a:xfrm>
              <a:off x="3497925" y="2601525"/>
              <a:ext cx="619475" cy="36825"/>
            </a:xfrm>
            <a:custGeom>
              <a:avLst/>
              <a:gdLst/>
              <a:ahLst/>
              <a:cxnLst/>
              <a:rect l="l" t="t" r="r" b="b"/>
              <a:pathLst>
                <a:path w="24779" h="1473" extrusionOk="0">
                  <a:moveTo>
                    <a:pt x="67" y="1"/>
                  </a:moveTo>
                  <a:cubicBezTo>
                    <a:pt x="30" y="1"/>
                    <a:pt x="1" y="30"/>
                    <a:pt x="1" y="67"/>
                  </a:cubicBezTo>
                  <a:lnTo>
                    <a:pt x="1" y="1405"/>
                  </a:lnTo>
                  <a:cubicBezTo>
                    <a:pt x="1" y="1442"/>
                    <a:pt x="30" y="1473"/>
                    <a:pt x="67" y="1473"/>
                  </a:cubicBezTo>
                  <a:lnTo>
                    <a:pt x="24779" y="1473"/>
                  </a:lnTo>
                  <a:lnTo>
                    <a:pt x="247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38"/>
            <p:cNvSpPr/>
            <p:nvPr/>
          </p:nvSpPr>
          <p:spPr>
            <a:xfrm>
              <a:off x="3609750" y="2375825"/>
              <a:ext cx="325275" cy="23825"/>
            </a:xfrm>
            <a:custGeom>
              <a:avLst/>
              <a:gdLst/>
              <a:ahLst/>
              <a:cxnLst/>
              <a:rect l="l" t="t" r="r" b="b"/>
              <a:pathLst>
                <a:path w="13011" h="953" extrusionOk="0">
                  <a:moveTo>
                    <a:pt x="1" y="0"/>
                  </a:moveTo>
                  <a:cubicBezTo>
                    <a:pt x="1" y="0"/>
                    <a:pt x="7529" y="953"/>
                    <a:pt x="10362" y="953"/>
                  </a:cubicBezTo>
                  <a:cubicBezTo>
                    <a:pt x="10770" y="953"/>
                    <a:pt x="11081" y="933"/>
                    <a:pt x="11258" y="888"/>
                  </a:cubicBezTo>
                  <a:cubicBezTo>
                    <a:pt x="12663" y="531"/>
                    <a:pt x="13011" y="0"/>
                    <a:pt x="13011"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38"/>
            <p:cNvSpPr/>
            <p:nvPr/>
          </p:nvSpPr>
          <p:spPr>
            <a:xfrm>
              <a:off x="3727650" y="2470250"/>
              <a:ext cx="325275" cy="23850"/>
            </a:xfrm>
            <a:custGeom>
              <a:avLst/>
              <a:gdLst/>
              <a:ahLst/>
              <a:cxnLst/>
              <a:rect l="l" t="t" r="r" b="b"/>
              <a:pathLst>
                <a:path w="13011" h="954" extrusionOk="0">
                  <a:moveTo>
                    <a:pt x="0" y="1"/>
                  </a:moveTo>
                  <a:cubicBezTo>
                    <a:pt x="0" y="1"/>
                    <a:pt x="7530" y="954"/>
                    <a:pt x="10362" y="954"/>
                  </a:cubicBezTo>
                  <a:cubicBezTo>
                    <a:pt x="10770" y="954"/>
                    <a:pt x="11081" y="934"/>
                    <a:pt x="11257" y="889"/>
                  </a:cubicBezTo>
                  <a:cubicBezTo>
                    <a:pt x="12661" y="533"/>
                    <a:pt x="13010" y="1"/>
                    <a:pt x="13010"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38"/>
            <p:cNvSpPr/>
            <p:nvPr/>
          </p:nvSpPr>
          <p:spPr>
            <a:xfrm>
              <a:off x="3574625" y="2549050"/>
              <a:ext cx="325275" cy="23850"/>
            </a:xfrm>
            <a:custGeom>
              <a:avLst/>
              <a:gdLst/>
              <a:ahLst/>
              <a:cxnLst/>
              <a:rect l="l" t="t" r="r" b="b"/>
              <a:pathLst>
                <a:path w="13011" h="954" extrusionOk="0">
                  <a:moveTo>
                    <a:pt x="0" y="1"/>
                  </a:moveTo>
                  <a:cubicBezTo>
                    <a:pt x="0" y="1"/>
                    <a:pt x="7528" y="954"/>
                    <a:pt x="10362" y="954"/>
                  </a:cubicBezTo>
                  <a:cubicBezTo>
                    <a:pt x="10770" y="954"/>
                    <a:pt x="11081" y="934"/>
                    <a:pt x="11257" y="889"/>
                  </a:cubicBezTo>
                  <a:cubicBezTo>
                    <a:pt x="12663" y="531"/>
                    <a:pt x="13010" y="1"/>
                    <a:pt x="13010"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38"/>
            <p:cNvSpPr/>
            <p:nvPr/>
          </p:nvSpPr>
          <p:spPr>
            <a:xfrm>
              <a:off x="3497925" y="2302350"/>
              <a:ext cx="619475" cy="36825"/>
            </a:xfrm>
            <a:custGeom>
              <a:avLst/>
              <a:gdLst/>
              <a:ahLst/>
              <a:cxnLst/>
              <a:rect l="l" t="t" r="r" b="b"/>
              <a:pathLst>
                <a:path w="24779" h="1473" extrusionOk="0">
                  <a:moveTo>
                    <a:pt x="67" y="1"/>
                  </a:moveTo>
                  <a:cubicBezTo>
                    <a:pt x="30" y="1"/>
                    <a:pt x="1" y="30"/>
                    <a:pt x="1" y="67"/>
                  </a:cubicBezTo>
                  <a:lnTo>
                    <a:pt x="1" y="1405"/>
                  </a:lnTo>
                  <a:cubicBezTo>
                    <a:pt x="1" y="1442"/>
                    <a:pt x="30" y="1472"/>
                    <a:pt x="67" y="1472"/>
                  </a:cubicBezTo>
                  <a:lnTo>
                    <a:pt x="24779" y="1472"/>
                  </a:lnTo>
                  <a:lnTo>
                    <a:pt x="247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38"/>
            <p:cNvSpPr/>
            <p:nvPr/>
          </p:nvSpPr>
          <p:spPr>
            <a:xfrm>
              <a:off x="3368150" y="2076600"/>
              <a:ext cx="450000" cy="225700"/>
            </a:xfrm>
            <a:custGeom>
              <a:avLst/>
              <a:gdLst/>
              <a:ahLst/>
              <a:cxnLst/>
              <a:rect l="l" t="t" r="r" b="b"/>
              <a:pathLst>
                <a:path w="18000" h="9028" extrusionOk="0">
                  <a:moveTo>
                    <a:pt x="0" y="1"/>
                  </a:moveTo>
                  <a:cubicBezTo>
                    <a:pt x="471" y="963"/>
                    <a:pt x="1110" y="2619"/>
                    <a:pt x="1064" y="4724"/>
                  </a:cubicBezTo>
                  <a:cubicBezTo>
                    <a:pt x="1024" y="6613"/>
                    <a:pt x="453" y="8106"/>
                    <a:pt x="0" y="9028"/>
                  </a:cubicBezTo>
                  <a:lnTo>
                    <a:pt x="18000" y="9028"/>
                  </a:lnTo>
                  <a:lnTo>
                    <a:pt x="180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38"/>
            <p:cNvSpPr/>
            <p:nvPr/>
          </p:nvSpPr>
          <p:spPr>
            <a:xfrm>
              <a:off x="3726625" y="2066100"/>
              <a:ext cx="484625" cy="236200"/>
            </a:xfrm>
            <a:custGeom>
              <a:avLst/>
              <a:gdLst/>
              <a:ahLst/>
              <a:cxnLst/>
              <a:rect l="l" t="t" r="r" b="b"/>
              <a:pathLst>
                <a:path w="19385" h="9448" extrusionOk="0">
                  <a:moveTo>
                    <a:pt x="213" y="0"/>
                  </a:moveTo>
                  <a:cubicBezTo>
                    <a:pt x="213" y="0"/>
                    <a:pt x="218" y="4562"/>
                    <a:pt x="1" y="9448"/>
                  </a:cubicBezTo>
                  <a:lnTo>
                    <a:pt x="14622" y="9448"/>
                  </a:lnTo>
                  <a:cubicBezTo>
                    <a:pt x="16842" y="9448"/>
                    <a:pt x="18752" y="8162"/>
                    <a:pt x="19174" y="6380"/>
                  </a:cubicBezTo>
                  <a:cubicBezTo>
                    <a:pt x="19307" y="5825"/>
                    <a:pt x="19384" y="5214"/>
                    <a:pt x="19373" y="4551"/>
                  </a:cubicBezTo>
                  <a:cubicBezTo>
                    <a:pt x="19365" y="4043"/>
                    <a:pt x="19302" y="3566"/>
                    <a:pt x="19206" y="3123"/>
                  </a:cubicBezTo>
                  <a:cubicBezTo>
                    <a:pt x="18815" y="1318"/>
                    <a:pt x="16889" y="0"/>
                    <a:pt x="14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38"/>
            <p:cNvSpPr/>
            <p:nvPr/>
          </p:nvSpPr>
          <p:spPr>
            <a:xfrm>
              <a:off x="3371050" y="2087100"/>
              <a:ext cx="433000" cy="191950"/>
            </a:xfrm>
            <a:custGeom>
              <a:avLst/>
              <a:gdLst/>
              <a:ahLst/>
              <a:cxnLst/>
              <a:rect l="l" t="t" r="r" b="b"/>
              <a:pathLst>
                <a:path w="17320" h="7678" extrusionOk="0">
                  <a:moveTo>
                    <a:pt x="14342" y="1"/>
                  </a:moveTo>
                  <a:lnTo>
                    <a:pt x="1" y="49"/>
                  </a:lnTo>
                  <a:lnTo>
                    <a:pt x="14310" y="852"/>
                  </a:lnTo>
                  <a:lnTo>
                    <a:pt x="14127" y="7678"/>
                  </a:lnTo>
                  <a:cubicBezTo>
                    <a:pt x="17319" y="4173"/>
                    <a:pt x="14342" y="1"/>
                    <a:pt x="14342"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38"/>
            <p:cNvSpPr/>
            <p:nvPr/>
          </p:nvSpPr>
          <p:spPr>
            <a:xfrm>
              <a:off x="3768275" y="2273075"/>
              <a:ext cx="356975" cy="350"/>
            </a:xfrm>
            <a:custGeom>
              <a:avLst/>
              <a:gdLst/>
              <a:ahLst/>
              <a:cxnLst/>
              <a:rect l="l" t="t" r="r" b="b"/>
              <a:pathLst>
                <a:path w="14279" h="14" fill="none" extrusionOk="0">
                  <a:moveTo>
                    <a:pt x="1" y="14"/>
                  </a:moveTo>
                  <a:lnTo>
                    <a:pt x="14279"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38"/>
            <p:cNvSpPr/>
            <p:nvPr/>
          </p:nvSpPr>
          <p:spPr>
            <a:xfrm>
              <a:off x="3768275" y="2089375"/>
              <a:ext cx="356975" cy="400"/>
            </a:xfrm>
            <a:custGeom>
              <a:avLst/>
              <a:gdLst/>
              <a:ahLst/>
              <a:cxnLst/>
              <a:rect l="l" t="t" r="r" b="b"/>
              <a:pathLst>
                <a:path w="14279" h="16" fill="none" extrusionOk="0">
                  <a:moveTo>
                    <a:pt x="1" y="15"/>
                  </a:moveTo>
                  <a:lnTo>
                    <a:pt x="14279" y="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38"/>
            <p:cNvSpPr/>
            <p:nvPr/>
          </p:nvSpPr>
          <p:spPr>
            <a:xfrm>
              <a:off x="3324725" y="2276075"/>
              <a:ext cx="477700" cy="26225"/>
            </a:xfrm>
            <a:custGeom>
              <a:avLst/>
              <a:gdLst/>
              <a:ahLst/>
              <a:cxnLst/>
              <a:rect l="l" t="t" r="r" b="b"/>
              <a:pathLst>
                <a:path w="19108" h="1049" extrusionOk="0">
                  <a:moveTo>
                    <a:pt x="47" y="1"/>
                  </a:moveTo>
                  <a:cubicBezTo>
                    <a:pt x="20" y="1"/>
                    <a:pt x="1" y="20"/>
                    <a:pt x="1" y="46"/>
                  </a:cubicBezTo>
                  <a:lnTo>
                    <a:pt x="1" y="1003"/>
                  </a:lnTo>
                  <a:cubicBezTo>
                    <a:pt x="1" y="1029"/>
                    <a:pt x="20" y="1049"/>
                    <a:pt x="47" y="1049"/>
                  </a:cubicBezTo>
                  <a:lnTo>
                    <a:pt x="19107" y="1049"/>
                  </a:lnTo>
                  <a:lnTo>
                    <a:pt x="19107" y="1"/>
                  </a:lnTo>
                  <a:close/>
                </a:path>
              </a:pathLst>
            </a:custGeom>
            <a:solidFill>
              <a:srgbClr val="FF6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38"/>
            <p:cNvSpPr/>
            <p:nvPr/>
          </p:nvSpPr>
          <p:spPr>
            <a:xfrm>
              <a:off x="3412825" y="2113350"/>
              <a:ext cx="251400" cy="13375"/>
            </a:xfrm>
            <a:custGeom>
              <a:avLst/>
              <a:gdLst/>
              <a:ahLst/>
              <a:cxnLst/>
              <a:rect l="l" t="t" r="r" b="b"/>
              <a:pathLst>
                <a:path w="10056" h="535" extrusionOk="0">
                  <a:moveTo>
                    <a:pt x="0" y="1"/>
                  </a:moveTo>
                  <a:cubicBezTo>
                    <a:pt x="0" y="1"/>
                    <a:pt x="5685" y="534"/>
                    <a:pt x="7509" y="534"/>
                  </a:cubicBezTo>
                  <a:cubicBezTo>
                    <a:pt x="9335" y="534"/>
                    <a:pt x="10056" y="1"/>
                    <a:pt x="10056"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38"/>
            <p:cNvSpPr/>
            <p:nvPr/>
          </p:nvSpPr>
          <p:spPr>
            <a:xfrm>
              <a:off x="3499225" y="2171075"/>
              <a:ext cx="251450" cy="13375"/>
            </a:xfrm>
            <a:custGeom>
              <a:avLst/>
              <a:gdLst/>
              <a:ahLst/>
              <a:cxnLst/>
              <a:rect l="l" t="t" r="r" b="b"/>
              <a:pathLst>
                <a:path w="10058" h="535" extrusionOk="0">
                  <a:moveTo>
                    <a:pt x="0" y="1"/>
                  </a:moveTo>
                  <a:cubicBezTo>
                    <a:pt x="0" y="1"/>
                    <a:pt x="5685" y="535"/>
                    <a:pt x="7510" y="535"/>
                  </a:cubicBezTo>
                  <a:cubicBezTo>
                    <a:pt x="9336" y="535"/>
                    <a:pt x="10057" y="1"/>
                    <a:pt x="10057"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38"/>
            <p:cNvSpPr/>
            <p:nvPr/>
          </p:nvSpPr>
          <p:spPr>
            <a:xfrm>
              <a:off x="3324725" y="2060825"/>
              <a:ext cx="477700" cy="26275"/>
            </a:xfrm>
            <a:custGeom>
              <a:avLst/>
              <a:gdLst/>
              <a:ahLst/>
              <a:cxnLst/>
              <a:rect l="l" t="t" r="r" b="b"/>
              <a:pathLst>
                <a:path w="19108" h="1051" extrusionOk="0">
                  <a:moveTo>
                    <a:pt x="47" y="1"/>
                  </a:moveTo>
                  <a:cubicBezTo>
                    <a:pt x="20" y="1"/>
                    <a:pt x="1" y="20"/>
                    <a:pt x="1" y="48"/>
                  </a:cubicBezTo>
                  <a:lnTo>
                    <a:pt x="1" y="1003"/>
                  </a:lnTo>
                  <a:cubicBezTo>
                    <a:pt x="1" y="1029"/>
                    <a:pt x="20" y="1050"/>
                    <a:pt x="47" y="1050"/>
                  </a:cubicBezTo>
                  <a:lnTo>
                    <a:pt x="19107" y="1050"/>
                  </a:lnTo>
                  <a:lnTo>
                    <a:pt x="191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38"/>
            <p:cNvSpPr/>
            <p:nvPr/>
          </p:nvSpPr>
          <p:spPr>
            <a:xfrm>
              <a:off x="4329475" y="2182025"/>
              <a:ext cx="261075" cy="445825"/>
            </a:xfrm>
            <a:custGeom>
              <a:avLst/>
              <a:gdLst/>
              <a:ahLst/>
              <a:cxnLst/>
              <a:rect l="l" t="t" r="r" b="b"/>
              <a:pathLst>
                <a:path w="10443" h="17833" extrusionOk="0">
                  <a:moveTo>
                    <a:pt x="7743" y="0"/>
                  </a:moveTo>
                  <a:cubicBezTo>
                    <a:pt x="7358" y="0"/>
                    <a:pt x="7060" y="95"/>
                    <a:pt x="7060" y="95"/>
                  </a:cubicBezTo>
                  <a:cubicBezTo>
                    <a:pt x="2656" y="95"/>
                    <a:pt x="4" y="3444"/>
                    <a:pt x="1" y="3444"/>
                  </a:cubicBezTo>
                  <a:lnTo>
                    <a:pt x="5009" y="5270"/>
                  </a:lnTo>
                  <a:lnTo>
                    <a:pt x="8334" y="17832"/>
                  </a:lnTo>
                  <a:lnTo>
                    <a:pt x="10443" y="17832"/>
                  </a:lnTo>
                  <a:cubicBezTo>
                    <a:pt x="10443" y="17832"/>
                    <a:pt x="9755" y="3182"/>
                    <a:pt x="9359" y="1337"/>
                  </a:cubicBezTo>
                  <a:cubicBezTo>
                    <a:pt x="9120" y="221"/>
                    <a:pt x="8330" y="0"/>
                    <a:pt x="7743"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38"/>
            <p:cNvSpPr/>
            <p:nvPr/>
          </p:nvSpPr>
          <p:spPr>
            <a:xfrm>
              <a:off x="4001000" y="2144925"/>
              <a:ext cx="435600" cy="490675"/>
            </a:xfrm>
            <a:custGeom>
              <a:avLst/>
              <a:gdLst/>
              <a:ahLst/>
              <a:cxnLst/>
              <a:rect l="l" t="t" r="r" b="b"/>
              <a:pathLst>
                <a:path w="17424" h="19627" extrusionOk="0">
                  <a:moveTo>
                    <a:pt x="11440" y="1"/>
                  </a:moveTo>
                  <a:lnTo>
                    <a:pt x="506" y="138"/>
                  </a:lnTo>
                  <a:cubicBezTo>
                    <a:pt x="404" y="2559"/>
                    <a:pt x="0" y="6697"/>
                    <a:pt x="2625" y="7909"/>
                  </a:cubicBezTo>
                  <a:cubicBezTo>
                    <a:pt x="5248" y="9120"/>
                    <a:pt x="11388" y="9524"/>
                    <a:pt x="11388" y="9524"/>
                  </a:cubicBezTo>
                  <a:lnTo>
                    <a:pt x="9224" y="19082"/>
                  </a:lnTo>
                  <a:lnTo>
                    <a:pt x="11396" y="19627"/>
                  </a:lnTo>
                  <a:cubicBezTo>
                    <a:pt x="11396" y="19627"/>
                    <a:pt x="17423" y="9388"/>
                    <a:pt x="17221" y="6865"/>
                  </a:cubicBezTo>
                  <a:cubicBezTo>
                    <a:pt x="17019" y="4343"/>
                    <a:pt x="9451" y="2556"/>
                    <a:pt x="9451" y="2556"/>
                  </a:cubicBezTo>
                  <a:lnTo>
                    <a:pt x="11440" y="1"/>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38"/>
            <p:cNvSpPr/>
            <p:nvPr/>
          </p:nvSpPr>
          <p:spPr>
            <a:xfrm>
              <a:off x="4466200" y="1833175"/>
              <a:ext cx="57800" cy="72100"/>
            </a:xfrm>
            <a:custGeom>
              <a:avLst/>
              <a:gdLst/>
              <a:ahLst/>
              <a:cxnLst/>
              <a:rect l="l" t="t" r="r" b="b"/>
              <a:pathLst>
                <a:path w="2312" h="2884" extrusionOk="0">
                  <a:moveTo>
                    <a:pt x="1497" y="0"/>
                  </a:moveTo>
                  <a:cubicBezTo>
                    <a:pt x="1" y="930"/>
                    <a:pt x="143" y="2884"/>
                    <a:pt x="143" y="2884"/>
                  </a:cubicBezTo>
                  <a:lnTo>
                    <a:pt x="2312" y="733"/>
                  </a:lnTo>
                  <a:lnTo>
                    <a:pt x="149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38"/>
            <p:cNvSpPr/>
            <p:nvPr/>
          </p:nvSpPr>
          <p:spPr>
            <a:xfrm>
              <a:off x="4469775" y="1833100"/>
              <a:ext cx="54275" cy="72175"/>
            </a:xfrm>
            <a:custGeom>
              <a:avLst/>
              <a:gdLst/>
              <a:ahLst/>
              <a:cxnLst/>
              <a:rect l="l" t="t" r="r" b="b"/>
              <a:pathLst>
                <a:path w="2171" h="2887" extrusionOk="0">
                  <a:moveTo>
                    <a:pt x="1354" y="0"/>
                  </a:moveTo>
                  <a:lnTo>
                    <a:pt x="0" y="2887"/>
                  </a:lnTo>
                  <a:lnTo>
                    <a:pt x="0" y="2887"/>
                  </a:lnTo>
                  <a:lnTo>
                    <a:pt x="2170" y="736"/>
                  </a:lnTo>
                  <a:lnTo>
                    <a:pt x="1354"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38"/>
            <p:cNvSpPr/>
            <p:nvPr/>
          </p:nvSpPr>
          <p:spPr>
            <a:xfrm>
              <a:off x="4173225" y="1717275"/>
              <a:ext cx="298100" cy="281975"/>
            </a:xfrm>
            <a:custGeom>
              <a:avLst/>
              <a:gdLst/>
              <a:ahLst/>
              <a:cxnLst/>
              <a:rect l="l" t="t" r="r" b="b"/>
              <a:pathLst>
                <a:path w="11924" h="11279" extrusionOk="0">
                  <a:moveTo>
                    <a:pt x="1666" y="1"/>
                  </a:moveTo>
                  <a:cubicBezTo>
                    <a:pt x="1" y="1"/>
                    <a:pt x="6414" y="9699"/>
                    <a:pt x="6809" y="10091"/>
                  </a:cubicBezTo>
                  <a:cubicBezTo>
                    <a:pt x="7094" y="10377"/>
                    <a:pt x="8828" y="11279"/>
                    <a:pt x="10072" y="11279"/>
                  </a:cubicBezTo>
                  <a:cubicBezTo>
                    <a:pt x="10602" y="11279"/>
                    <a:pt x="11044" y="11115"/>
                    <a:pt x="11246" y="10670"/>
                  </a:cubicBezTo>
                  <a:cubicBezTo>
                    <a:pt x="11924" y="9181"/>
                    <a:pt x="4321" y="716"/>
                    <a:pt x="1839" y="28"/>
                  </a:cubicBezTo>
                  <a:cubicBezTo>
                    <a:pt x="1774" y="9"/>
                    <a:pt x="1716" y="1"/>
                    <a:pt x="1666"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38"/>
            <p:cNvSpPr/>
            <p:nvPr/>
          </p:nvSpPr>
          <p:spPr>
            <a:xfrm>
              <a:off x="4009875" y="1710675"/>
              <a:ext cx="367750" cy="456925"/>
            </a:xfrm>
            <a:custGeom>
              <a:avLst/>
              <a:gdLst/>
              <a:ahLst/>
              <a:cxnLst/>
              <a:rect l="l" t="t" r="r" b="b"/>
              <a:pathLst>
                <a:path w="14710" h="18277" extrusionOk="0">
                  <a:moveTo>
                    <a:pt x="7065" y="1"/>
                  </a:moveTo>
                  <a:cubicBezTo>
                    <a:pt x="5930" y="1"/>
                    <a:pt x="4564" y="313"/>
                    <a:pt x="4564" y="313"/>
                  </a:cubicBezTo>
                  <a:cubicBezTo>
                    <a:pt x="1503" y="5900"/>
                    <a:pt x="1" y="14479"/>
                    <a:pt x="1" y="17324"/>
                  </a:cubicBezTo>
                  <a:cubicBezTo>
                    <a:pt x="1" y="17970"/>
                    <a:pt x="2162" y="18276"/>
                    <a:pt x="4843" y="18276"/>
                  </a:cubicBezTo>
                  <a:cubicBezTo>
                    <a:pt x="7455" y="18276"/>
                    <a:pt x="10560" y="17985"/>
                    <a:pt x="12636" y="17434"/>
                  </a:cubicBezTo>
                  <a:cubicBezTo>
                    <a:pt x="14709" y="16881"/>
                    <a:pt x="9170" y="956"/>
                    <a:pt x="8373" y="292"/>
                  </a:cubicBezTo>
                  <a:cubicBezTo>
                    <a:pt x="8112" y="74"/>
                    <a:pt x="7616" y="1"/>
                    <a:pt x="7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38"/>
            <p:cNvSpPr/>
            <p:nvPr/>
          </p:nvSpPr>
          <p:spPr>
            <a:xfrm>
              <a:off x="4026825" y="1806400"/>
              <a:ext cx="64350" cy="249875"/>
            </a:xfrm>
            <a:custGeom>
              <a:avLst/>
              <a:gdLst/>
              <a:ahLst/>
              <a:cxnLst/>
              <a:rect l="l" t="t" r="r" b="b"/>
              <a:pathLst>
                <a:path w="2574" h="9995" extrusionOk="0">
                  <a:moveTo>
                    <a:pt x="2573" y="1"/>
                  </a:moveTo>
                  <a:lnTo>
                    <a:pt x="2573" y="1"/>
                  </a:lnTo>
                  <a:cubicBezTo>
                    <a:pt x="2573" y="2"/>
                    <a:pt x="401" y="5584"/>
                    <a:pt x="203" y="6887"/>
                  </a:cubicBezTo>
                  <a:cubicBezTo>
                    <a:pt x="0" y="8190"/>
                    <a:pt x="502" y="8958"/>
                    <a:pt x="1238" y="9793"/>
                  </a:cubicBezTo>
                  <a:cubicBezTo>
                    <a:pt x="1361" y="9934"/>
                    <a:pt x="1462" y="9995"/>
                    <a:pt x="1541" y="9995"/>
                  </a:cubicBezTo>
                  <a:cubicBezTo>
                    <a:pt x="1935" y="9995"/>
                    <a:pt x="1830" y="8500"/>
                    <a:pt x="1606" y="7721"/>
                  </a:cubicBezTo>
                  <a:cubicBezTo>
                    <a:pt x="1336" y="6785"/>
                    <a:pt x="2573" y="2"/>
                    <a:pt x="2573"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38"/>
            <p:cNvSpPr/>
            <p:nvPr/>
          </p:nvSpPr>
          <p:spPr>
            <a:xfrm>
              <a:off x="4138375" y="1772125"/>
              <a:ext cx="25" cy="25"/>
            </a:xfrm>
            <a:custGeom>
              <a:avLst/>
              <a:gdLst/>
              <a:ahLst/>
              <a:cxnLst/>
              <a:rect l="l" t="t" r="r" b="b"/>
              <a:pathLst>
                <a:path w="1" h="1" extrusionOk="0">
                  <a:moveTo>
                    <a:pt x="0" y="1"/>
                  </a:move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38"/>
            <p:cNvSpPr/>
            <p:nvPr/>
          </p:nvSpPr>
          <p:spPr>
            <a:xfrm>
              <a:off x="4090250" y="1623950"/>
              <a:ext cx="145825" cy="134300"/>
            </a:xfrm>
            <a:custGeom>
              <a:avLst/>
              <a:gdLst/>
              <a:ahLst/>
              <a:cxnLst/>
              <a:rect l="l" t="t" r="r" b="b"/>
              <a:pathLst>
                <a:path w="5833" h="5372" extrusionOk="0">
                  <a:moveTo>
                    <a:pt x="1" y="1"/>
                  </a:moveTo>
                  <a:lnTo>
                    <a:pt x="1442" y="3764"/>
                  </a:lnTo>
                  <a:cubicBezTo>
                    <a:pt x="1442" y="3764"/>
                    <a:pt x="2414" y="5371"/>
                    <a:pt x="4120" y="5371"/>
                  </a:cubicBezTo>
                  <a:cubicBezTo>
                    <a:pt x="4201" y="5371"/>
                    <a:pt x="4284" y="5368"/>
                    <a:pt x="4369" y="5360"/>
                  </a:cubicBezTo>
                  <a:cubicBezTo>
                    <a:pt x="5832" y="5227"/>
                    <a:pt x="4980" y="3183"/>
                    <a:pt x="4980" y="3183"/>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38"/>
            <p:cNvSpPr/>
            <p:nvPr/>
          </p:nvSpPr>
          <p:spPr>
            <a:xfrm>
              <a:off x="4126125" y="1667625"/>
              <a:ext cx="96025" cy="73325"/>
            </a:xfrm>
            <a:custGeom>
              <a:avLst/>
              <a:gdLst/>
              <a:ahLst/>
              <a:cxnLst/>
              <a:rect l="l" t="t" r="r" b="b"/>
              <a:pathLst>
                <a:path w="3841" h="2933" extrusionOk="0">
                  <a:moveTo>
                    <a:pt x="0" y="0"/>
                  </a:moveTo>
                  <a:lnTo>
                    <a:pt x="0" y="0"/>
                  </a:lnTo>
                  <a:cubicBezTo>
                    <a:pt x="0" y="0"/>
                    <a:pt x="2049" y="2180"/>
                    <a:pt x="2502" y="2533"/>
                  </a:cubicBezTo>
                  <a:cubicBezTo>
                    <a:pt x="2845" y="2800"/>
                    <a:pt x="3166" y="2933"/>
                    <a:pt x="3403" y="2933"/>
                  </a:cubicBezTo>
                  <a:cubicBezTo>
                    <a:pt x="3679" y="2933"/>
                    <a:pt x="3840" y="2752"/>
                    <a:pt x="3784" y="2394"/>
                  </a:cubicBezTo>
                  <a:cubicBezTo>
                    <a:pt x="3647" y="1514"/>
                    <a:pt x="3340" y="1197"/>
                    <a:pt x="3340" y="1197"/>
                  </a:cubicBezTo>
                  <a:lnTo>
                    <a:pt x="0"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38"/>
            <p:cNvSpPr/>
            <p:nvPr/>
          </p:nvSpPr>
          <p:spPr>
            <a:xfrm>
              <a:off x="4232400" y="1899650"/>
              <a:ext cx="237400" cy="99400"/>
            </a:xfrm>
            <a:custGeom>
              <a:avLst/>
              <a:gdLst/>
              <a:ahLst/>
              <a:cxnLst/>
              <a:rect l="l" t="t" r="r" b="b"/>
              <a:pathLst>
                <a:path w="9496" h="3976" extrusionOk="0">
                  <a:moveTo>
                    <a:pt x="8690" y="0"/>
                  </a:moveTo>
                  <a:cubicBezTo>
                    <a:pt x="8391" y="0"/>
                    <a:pt x="7985" y="43"/>
                    <a:pt x="7433" y="165"/>
                  </a:cubicBezTo>
                  <a:cubicBezTo>
                    <a:pt x="5973" y="489"/>
                    <a:pt x="911" y="2520"/>
                    <a:pt x="1" y="2974"/>
                  </a:cubicBezTo>
                  <a:lnTo>
                    <a:pt x="1757" y="3975"/>
                  </a:lnTo>
                  <a:cubicBezTo>
                    <a:pt x="3009" y="3179"/>
                    <a:pt x="8960" y="1347"/>
                    <a:pt x="8960" y="1347"/>
                  </a:cubicBezTo>
                  <a:lnTo>
                    <a:pt x="9495" y="225"/>
                  </a:lnTo>
                  <a:cubicBezTo>
                    <a:pt x="9495" y="225"/>
                    <a:pt x="9377" y="0"/>
                    <a:pt x="86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38"/>
            <p:cNvSpPr/>
            <p:nvPr/>
          </p:nvSpPr>
          <p:spPr>
            <a:xfrm>
              <a:off x="4262700" y="1929800"/>
              <a:ext cx="204350" cy="69250"/>
            </a:xfrm>
            <a:custGeom>
              <a:avLst/>
              <a:gdLst/>
              <a:ahLst/>
              <a:cxnLst/>
              <a:rect l="l" t="t" r="r" b="b"/>
              <a:pathLst>
                <a:path w="8174" h="2770" extrusionOk="0">
                  <a:moveTo>
                    <a:pt x="7765" y="0"/>
                  </a:moveTo>
                  <a:cubicBezTo>
                    <a:pt x="7135" y="0"/>
                    <a:pt x="5541" y="277"/>
                    <a:pt x="1538" y="1776"/>
                  </a:cubicBezTo>
                  <a:cubicBezTo>
                    <a:pt x="1142" y="1925"/>
                    <a:pt x="0" y="2324"/>
                    <a:pt x="0" y="2324"/>
                  </a:cubicBezTo>
                  <a:lnTo>
                    <a:pt x="548" y="2769"/>
                  </a:lnTo>
                  <a:cubicBezTo>
                    <a:pt x="548" y="2769"/>
                    <a:pt x="7232" y="364"/>
                    <a:pt x="8173" y="94"/>
                  </a:cubicBezTo>
                  <a:cubicBezTo>
                    <a:pt x="8173" y="94"/>
                    <a:pt x="8133" y="0"/>
                    <a:pt x="7765"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38"/>
            <p:cNvSpPr/>
            <p:nvPr/>
          </p:nvSpPr>
          <p:spPr>
            <a:xfrm>
              <a:off x="4469775" y="1832800"/>
              <a:ext cx="110750" cy="81375"/>
            </a:xfrm>
            <a:custGeom>
              <a:avLst/>
              <a:gdLst/>
              <a:ahLst/>
              <a:cxnLst/>
              <a:rect l="l" t="t" r="r" b="b"/>
              <a:pathLst>
                <a:path w="4430" h="3255" extrusionOk="0">
                  <a:moveTo>
                    <a:pt x="2740" y="1"/>
                  </a:moveTo>
                  <a:lnTo>
                    <a:pt x="0" y="2899"/>
                  </a:lnTo>
                  <a:lnTo>
                    <a:pt x="1646" y="3255"/>
                  </a:lnTo>
                  <a:cubicBezTo>
                    <a:pt x="2575" y="2600"/>
                    <a:pt x="3501" y="1948"/>
                    <a:pt x="4430" y="1291"/>
                  </a:cubicBezTo>
                  <a:cubicBezTo>
                    <a:pt x="4389" y="1151"/>
                    <a:pt x="4244" y="690"/>
                    <a:pt x="3783" y="349"/>
                  </a:cubicBezTo>
                  <a:cubicBezTo>
                    <a:pt x="3346" y="24"/>
                    <a:pt x="2892" y="1"/>
                    <a:pt x="27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38"/>
            <p:cNvSpPr/>
            <p:nvPr/>
          </p:nvSpPr>
          <p:spPr>
            <a:xfrm>
              <a:off x="4230900" y="1974000"/>
              <a:ext cx="47775" cy="300775"/>
            </a:xfrm>
            <a:custGeom>
              <a:avLst/>
              <a:gdLst/>
              <a:ahLst/>
              <a:cxnLst/>
              <a:rect l="l" t="t" r="r" b="b"/>
              <a:pathLst>
                <a:path w="1911" h="12031" extrusionOk="0">
                  <a:moveTo>
                    <a:pt x="1" y="0"/>
                  </a:moveTo>
                  <a:lnTo>
                    <a:pt x="329" y="10811"/>
                  </a:lnTo>
                  <a:lnTo>
                    <a:pt x="1911" y="12030"/>
                  </a:lnTo>
                  <a:lnTo>
                    <a:pt x="1759" y="1001"/>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38"/>
            <p:cNvSpPr/>
            <p:nvPr/>
          </p:nvSpPr>
          <p:spPr>
            <a:xfrm>
              <a:off x="4253225" y="1986650"/>
              <a:ext cx="13200" cy="269875"/>
            </a:xfrm>
            <a:custGeom>
              <a:avLst/>
              <a:gdLst/>
              <a:ahLst/>
              <a:cxnLst/>
              <a:rect l="l" t="t" r="r" b="b"/>
              <a:pathLst>
                <a:path w="528" h="10795" fill="none" extrusionOk="0">
                  <a:moveTo>
                    <a:pt x="1" y="0"/>
                  </a:moveTo>
                  <a:lnTo>
                    <a:pt x="528" y="10795"/>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38"/>
            <p:cNvSpPr/>
            <p:nvPr/>
          </p:nvSpPr>
          <p:spPr>
            <a:xfrm>
              <a:off x="4261150" y="1987900"/>
              <a:ext cx="17525" cy="286875"/>
            </a:xfrm>
            <a:custGeom>
              <a:avLst/>
              <a:gdLst/>
              <a:ahLst/>
              <a:cxnLst/>
              <a:rect l="l" t="t" r="r" b="b"/>
              <a:pathLst>
                <a:path w="701" h="11475" extrusionOk="0">
                  <a:moveTo>
                    <a:pt x="1" y="0"/>
                  </a:moveTo>
                  <a:lnTo>
                    <a:pt x="701" y="11474"/>
                  </a:lnTo>
                  <a:lnTo>
                    <a:pt x="549" y="445"/>
                  </a:lnTo>
                  <a:lnTo>
                    <a:pt x="1"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38"/>
            <p:cNvSpPr/>
            <p:nvPr/>
          </p:nvSpPr>
          <p:spPr>
            <a:xfrm>
              <a:off x="4234175" y="2136025"/>
              <a:ext cx="73500" cy="37400"/>
            </a:xfrm>
            <a:custGeom>
              <a:avLst/>
              <a:gdLst/>
              <a:ahLst/>
              <a:cxnLst/>
              <a:rect l="l" t="t" r="r" b="b"/>
              <a:pathLst>
                <a:path w="2940" h="1496" extrusionOk="0">
                  <a:moveTo>
                    <a:pt x="1717" y="1"/>
                  </a:moveTo>
                  <a:lnTo>
                    <a:pt x="355" y="352"/>
                  </a:lnTo>
                  <a:cubicBezTo>
                    <a:pt x="109" y="732"/>
                    <a:pt x="1" y="897"/>
                    <a:pt x="328" y="1115"/>
                  </a:cubicBezTo>
                  <a:cubicBezTo>
                    <a:pt x="554" y="1266"/>
                    <a:pt x="1486" y="1495"/>
                    <a:pt x="2118" y="1495"/>
                  </a:cubicBezTo>
                  <a:cubicBezTo>
                    <a:pt x="2399" y="1495"/>
                    <a:pt x="2620" y="1450"/>
                    <a:pt x="2695" y="1333"/>
                  </a:cubicBezTo>
                  <a:cubicBezTo>
                    <a:pt x="2939" y="953"/>
                    <a:pt x="1717" y="1"/>
                    <a:pt x="17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38"/>
            <p:cNvSpPr/>
            <p:nvPr/>
          </p:nvSpPr>
          <p:spPr>
            <a:xfrm>
              <a:off x="4253875" y="2050275"/>
              <a:ext cx="36775" cy="111525"/>
            </a:xfrm>
            <a:custGeom>
              <a:avLst/>
              <a:gdLst/>
              <a:ahLst/>
              <a:cxnLst/>
              <a:rect l="l" t="t" r="r" b="b"/>
              <a:pathLst>
                <a:path w="1471" h="4461" extrusionOk="0">
                  <a:moveTo>
                    <a:pt x="1090" y="1"/>
                  </a:moveTo>
                  <a:lnTo>
                    <a:pt x="0" y="926"/>
                  </a:lnTo>
                  <a:lnTo>
                    <a:pt x="547" y="4461"/>
                  </a:lnTo>
                  <a:lnTo>
                    <a:pt x="1470" y="3837"/>
                  </a:lnTo>
                  <a:lnTo>
                    <a:pt x="109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38"/>
            <p:cNvSpPr/>
            <p:nvPr/>
          </p:nvSpPr>
          <p:spPr>
            <a:xfrm>
              <a:off x="4274850" y="1933675"/>
              <a:ext cx="177950" cy="364450"/>
            </a:xfrm>
            <a:custGeom>
              <a:avLst/>
              <a:gdLst/>
              <a:ahLst/>
              <a:cxnLst/>
              <a:rect l="l" t="t" r="r" b="b"/>
              <a:pathLst>
                <a:path w="7118" h="14578" extrusionOk="0">
                  <a:moveTo>
                    <a:pt x="7118" y="1"/>
                  </a:moveTo>
                  <a:cubicBezTo>
                    <a:pt x="7118" y="1"/>
                    <a:pt x="6283" y="142"/>
                    <a:pt x="2561" y="1435"/>
                  </a:cubicBezTo>
                  <a:cubicBezTo>
                    <a:pt x="486" y="2158"/>
                    <a:pt x="1" y="2598"/>
                    <a:pt x="1" y="2598"/>
                  </a:cubicBezTo>
                  <a:lnTo>
                    <a:pt x="211" y="13643"/>
                  </a:lnTo>
                  <a:lnTo>
                    <a:pt x="211" y="14578"/>
                  </a:lnTo>
                  <a:lnTo>
                    <a:pt x="6930" y="11311"/>
                  </a:lnTo>
                  <a:lnTo>
                    <a:pt x="71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38"/>
            <p:cNvSpPr/>
            <p:nvPr/>
          </p:nvSpPr>
          <p:spPr>
            <a:xfrm>
              <a:off x="4503925" y="1848950"/>
              <a:ext cx="90350" cy="338500"/>
            </a:xfrm>
            <a:custGeom>
              <a:avLst/>
              <a:gdLst/>
              <a:ahLst/>
              <a:cxnLst/>
              <a:rect l="l" t="t" r="r" b="b"/>
              <a:pathLst>
                <a:path w="3614" h="13540" extrusionOk="0">
                  <a:moveTo>
                    <a:pt x="3613" y="0"/>
                  </a:moveTo>
                  <a:lnTo>
                    <a:pt x="282" y="2609"/>
                  </a:lnTo>
                  <a:lnTo>
                    <a:pt x="1" y="13539"/>
                  </a:lnTo>
                  <a:lnTo>
                    <a:pt x="3017" y="10887"/>
                  </a:lnTo>
                  <a:lnTo>
                    <a:pt x="3613"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38"/>
            <p:cNvSpPr/>
            <p:nvPr/>
          </p:nvSpPr>
          <p:spPr>
            <a:xfrm>
              <a:off x="4453350" y="1914150"/>
              <a:ext cx="59300" cy="302000"/>
            </a:xfrm>
            <a:custGeom>
              <a:avLst/>
              <a:gdLst/>
              <a:ahLst/>
              <a:cxnLst/>
              <a:rect l="l" t="t" r="r" b="b"/>
              <a:pathLst>
                <a:path w="2372" h="12080" extrusionOk="0">
                  <a:moveTo>
                    <a:pt x="2371" y="1"/>
                  </a:moveTo>
                  <a:cubicBezTo>
                    <a:pt x="1878" y="691"/>
                    <a:pt x="1195" y="830"/>
                    <a:pt x="726" y="830"/>
                  </a:cubicBezTo>
                  <a:cubicBezTo>
                    <a:pt x="410" y="830"/>
                    <a:pt x="191" y="767"/>
                    <a:pt x="191" y="767"/>
                  </a:cubicBezTo>
                  <a:lnTo>
                    <a:pt x="1" y="12060"/>
                  </a:lnTo>
                  <a:cubicBezTo>
                    <a:pt x="144" y="12073"/>
                    <a:pt x="279" y="12079"/>
                    <a:pt x="404" y="12079"/>
                  </a:cubicBezTo>
                  <a:cubicBezTo>
                    <a:pt x="2174" y="12079"/>
                    <a:pt x="2174" y="10865"/>
                    <a:pt x="2174" y="10865"/>
                  </a:cubicBezTo>
                  <a:lnTo>
                    <a:pt x="237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38"/>
            <p:cNvSpPr/>
            <p:nvPr/>
          </p:nvSpPr>
          <p:spPr>
            <a:xfrm>
              <a:off x="4568975" y="2021200"/>
              <a:ext cx="28925" cy="21725"/>
            </a:xfrm>
            <a:custGeom>
              <a:avLst/>
              <a:gdLst/>
              <a:ahLst/>
              <a:cxnLst/>
              <a:rect l="l" t="t" r="r" b="b"/>
              <a:pathLst>
                <a:path w="1157" h="869" extrusionOk="0">
                  <a:moveTo>
                    <a:pt x="664" y="1"/>
                  </a:moveTo>
                  <a:cubicBezTo>
                    <a:pt x="557" y="1"/>
                    <a:pt x="475" y="24"/>
                    <a:pt x="475" y="24"/>
                  </a:cubicBezTo>
                  <a:cubicBezTo>
                    <a:pt x="156" y="366"/>
                    <a:pt x="0" y="869"/>
                    <a:pt x="296" y="869"/>
                  </a:cubicBezTo>
                  <a:cubicBezTo>
                    <a:pt x="311" y="869"/>
                    <a:pt x="327" y="867"/>
                    <a:pt x="345" y="865"/>
                  </a:cubicBezTo>
                  <a:cubicBezTo>
                    <a:pt x="704" y="808"/>
                    <a:pt x="1157" y="206"/>
                    <a:pt x="956" y="77"/>
                  </a:cubicBezTo>
                  <a:cubicBezTo>
                    <a:pt x="864" y="17"/>
                    <a:pt x="755" y="1"/>
                    <a:pt x="6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38"/>
            <p:cNvSpPr/>
            <p:nvPr/>
          </p:nvSpPr>
          <p:spPr>
            <a:xfrm>
              <a:off x="4451500" y="1903400"/>
              <a:ext cx="59500" cy="31525"/>
            </a:xfrm>
            <a:custGeom>
              <a:avLst/>
              <a:gdLst/>
              <a:ahLst/>
              <a:cxnLst/>
              <a:rect l="l" t="t" r="r" b="b"/>
              <a:pathLst>
                <a:path w="2380" h="1261" extrusionOk="0">
                  <a:moveTo>
                    <a:pt x="1147" y="1"/>
                  </a:moveTo>
                  <a:cubicBezTo>
                    <a:pt x="1008" y="1"/>
                    <a:pt x="868" y="22"/>
                    <a:pt x="734" y="75"/>
                  </a:cubicBezTo>
                  <a:cubicBezTo>
                    <a:pt x="0" y="364"/>
                    <a:pt x="198" y="1197"/>
                    <a:pt x="198" y="1197"/>
                  </a:cubicBezTo>
                  <a:cubicBezTo>
                    <a:pt x="198" y="1197"/>
                    <a:pt x="418" y="1260"/>
                    <a:pt x="734" y="1260"/>
                  </a:cubicBezTo>
                  <a:cubicBezTo>
                    <a:pt x="1204" y="1260"/>
                    <a:pt x="1886" y="1121"/>
                    <a:pt x="2379" y="431"/>
                  </a:cubicBezTo>
                  <a:cubicBezTo>
                    <a:pt x="2379" y="431"/>
                    <a:pt x="1769" y="1"/>
                    <a:pt x="1147"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38"/>
            <p:cNvSpPr/>
            <p:nvPr/>
          </p:nvSpPr>
          <p:spPr>
            <a:xfrm>
              <a:off x="4011450" y="1243975"/>
              <a:ext cx="458700" cy="471825"/>
            </a:xfrm>
            <a:custGeom>
              <a:avLst/>
              <a:gdLst/>
              <a:ahLst/>
              <a:cxnLst/>
              <a:rect l="l" t="t" r="r" b="b"/>
              <a:pathLst>
                <a:path w="18348" h="18873" extrusionOk="0">
                  <a:moveTo>
                    <a:pt x="7998" y="1"/>
                  </a:moveTo>
                  <a:cubicBezTo>
                    <a:pt x="5238" y="1"/>
                    <a:pt x="2435" y="1591"/>
                    <a:pt x="1424" y="5613"/>
                  </a:cubicBezTo>
                  <a:cubicBezTo>
                    <a:pt x="1" y="11281"/>
                    <a:pt x="2821" y="16052"/>
                    <a:pt x="5808" y="17684"/>
                  </a:cubicBezTo>
                  <a:cubicBezTo>
                    <a:pt x="7530" y="18622"/>
                    <a:pt x="9178" y="18872"/>
                    <a:pt x="10497" y="18872"/>
                  </a:cubicBezTo>
                  <a:cubicBezTo>
                    <a:pt x="10676" y="18872"/>
                    <a:pt x="10849" y="18867"/>
                    <a:pt x="11015" y="18859"/>
                  </a:cubicBezTo>
                  <a:cubicBezTo>
                    <a:pt x="15574" y="18638"/>
                    <a:pt x="17264" y="13707"/>
                    <a:pt x="17552" y="12425"/>
                  </a:cubicBezTo>
                  <a:cubicBezTo>
                    <a:pt x="18040" y="10228"/>
                    <a:pt x="18348" y="3674"/>
                    <a:pt x="10867" y="576"/>
                  </a:cubicBezTo>
                  <a:cubicBezTo>
                    <a:pt x="9972" y="205"/>
                    <a:pt x="8988" y="1"/>
                    <a:pt x="79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38"/>
            <p:cNvSpPr/>
            <p:nvPr/>
          </p:nvSpPr>
          <p:spPr>
            <a:xfrm>
              <a:off x="4417425" y="1494650"/>
              <a:ext cx="44675" cy="68750"/>
            </a:xfrm>
            <a:custGeom>
              <a:avLst/>
              <a:gdLst/>
              <a:ahLst/>
              <a:cxnLst/>
              <a:rect l="l" t="t" r="r" b="b"/>
              <a:pathLst>
                <a:path w="1787" h="2750" extrusionOk="0">
                  <a:moveTo>
                    <a:pt x="1525" y="1"/>
                  </a:moveTo>
                  <a:lnTo>
                    <a:pt x="1525" y="1"/>
                  </a:lnTo>
                  <a:cubicBezTo>
                    <a:pt x="0" y="594"/>
                    <a:pt x="922" y="2750"/>
                    <a:pt x="1196" y="2750"/>
                  </a:cubicBezTo>
                  <a:cubicBezTo>
                    <a:pt x="1222" y="2750"/>
                    <a:pt x="1241" y="2731"/>
                    <a:pt x="1253" y="2690"/>
                  </a:cubicBezTo>
                  <a:cubicBezTo>
                    <a:pt x="1787" y="842"/>
                    <a:pt x="1525" y="1"/>
                    <a:pt x="1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38"/>
            <p:cNvSpPr/>
            <p:nvPr/>
          </p:nvSpPr>
          <p:spPr>
            <a:xfrm>
              <a:off x="4163600" y="1541125"/>
              <a:ext cx="86050" cy="89275"/>
            </a:xfrm>
            <a:custGeom>
              <a:avLst/>
              <a:gdLst/>
              <a:ahLst/>
              <a:cxnLst/>
              <a:rect l="l" t="t" r="r" b="b"/>
              <a:pathLst>
                <a:path w="3442" h="3571" extrusionOk="0">
                  <a:moveTo>
                    <a:pt x="1730" y="0"/>
                  </a:moveTo>
                  <a:cubicBezTo>
                    <a:pt x="833" y="0"/>
                    <a:pt x="83" y="753"/>
                    <a:pt x="42" y="1714"/>
                  </a:cubicBezTo>
                  <a:cubicBezTo>
                    <a:pt x="0" y="2699"/>
                    <a:pt x="718" y="3529"/>
                    <a:pt x="1645" y="3569"/>
                  </a:cubicBezTo>
                  <a:cubicBezTo>
                    <a:pt x="1668" y="3570"/>
                    <a:pt x="1690" y="3571"/>
                    <a:pt x="1712" y="3571"/>
                  </a:cubicBezTo>
                  <a:cubicBezTo>
                    <a:pt x="2609" y="3571"/>
                    <a:pt x="3359" y="2817"/>
                    <a:pt x="3400" y="1857"/>
                  </a:cubicBezTo>
                  <a:cubicBezTo>
                    <a:pt x="3442" y="872"/>
                    <a:pt x="2724" y="42"/>
                    <a:pt x="1797" y="2"/>
                  </a:cubicBezTo>
                  <a:cubicBezTo>
                    <a:pt x="1774" y="1"/>
                    <a:pt x="1752" y="0"/>
                    <a:pt x="1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38"/>
            <p:cNvSpPr/>
            <p:nvPr/>
          </p:nvSpPr>
          <p:spPr>
            <a:xfrm>
              <a:off x="4395975" y="1421325"/>
              <a:ext cx="68025" cy="38400"/>
            </a:xfrm>
            <a:custGeom>
              <a:avLst/>
              <a:gdLst/>
              <a:ahLst/>
              <a:cxnLst/>
              <a:rect l="l" t="t" r="r" b="b"/>
              <a:pathLst>
                <a:path w="2721" h="1536" extrusionOk="0">
                  <a:moveTo>
                    <a:pt x="1218" y="770"/>
                  </a:moveTo>
                  <a:cubicBezTo>
                    <a:pt x="1220" y="770"/>
                    <a:pt x="1229" y="771"/>
                    <a:pt x="1246" y="775"/>
                  </a:cubicBezTo>
                  <a:cubicBezTo>
                    <a:pt x="1249" y="775"/>
                    <a:pt x="1252" y="776"/>
                    <a:pt x="1255" y="776"/>
                  </a:cubicBezTo>
                  <a:lnTo>
                    <a:pt x="1255" y="776"/>
                  </a:lnTo>
                  <a:cubicBezTo>
                    <a:pt x="1232" y="775"/>
                    <a:pt x="1212" y="770"/>
                    <a:pt x="1218" y="770"/>
                  </a:cubicBezTo>
                  <a:close/>
                  <a:moveTo>
                    <a:pt x="1065" y="1"/>
                  </a:moveTo>
                  <a:cubicBezTo>
                    <a:pt x="793" y="1"/>
                    <a:pt x="521" y="71"/>
                    <a:pt x="300" y="232"/>
                  </a:cubicBezTo>
                  <a:cubicBezTo>
                    <a:pt x="150" y="343"/>
                    <a:pt x="1" y="545"/>
                    <a:pt x="14" y="747"/>
                  </a:cubicBezTo>
                  <a:cubicBezTo>
                    <a:pt x="26" y="933"/>
                    <a:pt x="181" y="1053"/>
                    <a:pt x="336" y="1053"/>
                  </a:cubicBezTo>
                  <a:cubicBezTo>
                    <a:pt x="417" y="1053"/>
                    <a:pt x="498" y="1021"/>
                    <a:pt x="559" y="948"/>
                  </a:cubicBezTo>
                  <a:lnTo>
                    <a:pt x="559" y="948"/>
                  </a:lnTo>
                  <a:cubicBezTo>
                    <a:pt x="566" y="944"/>
                    <a:pt x="574" y="941"/>
                    <a:pt x="581" y="937"/>
                  </a:cubicBezTo>
                  <a:lnTo>
                    <a:pt x="581" y="937"/>
                  </a:lnTo>
                  <a:cubicBezTo>
                    <a:pt x="612" y="926"/>
                    <a:pt x="643" y="913"/>
                    <a:pt x="670" y="898"/>
                  </a:cubicBezTo>
                  <a:cubicBezTo>
                    <a:pt x="693" y="887"/>
                    <a:pt x="712" y="872"/>
                    <a:pt x="735" y="862"/>
                  </a:cubicBezTo>
                  <a:lnTo>
                    <a:pt x="761" y="849"/>
                  </a:lnTo>
                  <a:lnTo>
                    <a:pt x="761" y="849"/>
                  </a:lnTo>
                  <a:cubicBezTo>
                    <a:pt x="811" y="832"/>
                    <a:pt x="862" y="814"/>
                    <a:pt x="913" y="799"/>
                  </a:cubicBezTo>
                  <a:cubicBezTo>
                    <a:pt x="944" y="791"/>
                    <a:pt x="976" y="783"/>
                    <a:pt x="1008" y="777"/>
                  </a:cubicBezTo>
                  <a:cubicBezTo>
                    <a:pt x="1016" y="775"/>
                    <a:pt x="1023" y="774"/>
                    <a:pt x="1031" y="773"/>
                  </a:cubicBezTo>
                  <a:lnTo>
                    <a:pt x="1031" y="773"/>
                  </a:lnTo>
                  <a:cubicBezTo>
                    <a:pt x="1031" y="773"/>
                    <a:pt x="1032" y="773"/>
                    <a:pt x="1033" y="773"/>
                  </a:cubicBezTo>
                  <a:cubicBezTo>
                    <a:pt x="1044" y="773"/>
                    <a:pt x="1056" y="772"/>
                    <a:pt x="1068" y="772"/>
                  </a:cubicBezTo>
                  <a:cubicBezTo>
                    <a:pt x="1121" y="772"/>
                    <a:pt x="1174" y="778"/>
                    <a:pt x="1226" y="778"/>
                  </a:cubicBezTo>
                  <a:cubicBezTo>
                    <a:pt x="1237" y="778"/>
                    <a:pt x="1249" y="778"/>
                    <a:pt x="1260" y="777"/>
                  </a:cubicBezTo>
                  <a:lnTo>
                    <a:pt x="1260" y="777"/>
                  </a:lnTo>
                  <a:cubicBezTo>
                    <a:pt x="1275" y="780"/>
                    <a:pt x="1290" y="784"/>
                    <a:pt x="1306" y="786"/>
                  </a:cubicBezTo>
                  <a:cubicBezTo>
                    <a:pt x="1348" y="797"/>
                    <a:pt x="1389" y="810"/>
                    <a:pt x="1431" y="824"/>
                  </a:cubicBezTo>
                  <a:lnTo>
                    <a:pt x="1431" y="824"/>
                  </a:lnTo>
                  <a:cubicBezTo>
                    <a:pt x="1449" y="833"/>
                    <a:pt x="1469" y="840"/>
                    <a:pt x="1487" y="849"/>
                  </a:cubicBezTo>
                  <a:cubicBezTo>
                    <a:pt x="1534" y="872"/>
                    <a:pt x="1578" y="898"/>
                    <a:pt x="1621" y="927"/>
                  </a:cubicBezTo>
                  <a:cubicBezTo>
                    <a:pt x="1639" y="939"/>
                    <a:pt x="1657" y="952"/>
                    <a:pt x="1675" y="964"/>
                  </a:cubicBezTo>
                  <a:lnTo>
                    <a:pt x="1675" y="964"/>
                  </a:lnTo>
                  <a:cubicBezTo>
                    <a:pt x="1690" y="977"/>
                    <a:pt x="1707" y="990"/>
                    <a:pt x="1723" y="1003"/>
                  </a:cubicBezTo>
                  <a:cubicBezTo>
                    <a:pt x="1783" y="1053"/>
                    <a:pt x="1835" y="1108"/>
                    <a:pt x="1896" y="1157"/>
                  </a:cubicBezTo>
                  <a:cubicBezTo>
                    <a:pt x="1927" y="1181"/>
                    <a:pt x="1937" y="1188"/>
                    <a:pt x="1936" y="1188"/>
                  </a:cubicBezTo>
                  <a:cubicBezTo>
                    <a:pt x="1936" y="1188"/>
                    <a:pt x="1917" y="1174"/>
                    <a:pt x="1907" y="1166"/>
                  </a:cubicBezTo>
                  <a:lnTo>
                    <a:pt x="1907" y="1166"/>
                  </a:lnTo>
                  <a:cubicBezTo>
                    <a:pt x="1924" y="1181"/>
                    <a:pt x="1940" y="1194"/>
                    <a:pt x="1956" y="1205"/>
                  </a:cubicBezTo>
                  <a:cubicBezTo>
                    <a:pt x="1985" y="1229"/>
                    <a:pt x="2013" y="1254"/>
                    <a:pt x="2038" y="1280"/>
                  </a:cubicBezTo>
                  <a:cubicBezTo>
                    <a:pt x="2102" y="1339"/>
                    <a:pt x="2160" y="1399"/>
                    <a:pt x="2216" y="1462"/>
                  </a:cubicBezTo>
                  <a:cubicBezTo>
                    <a:pt x="2263" y="1513"/>
                    <a:pt x="2324" y="1535"/>
                    <a:pt x="2387" y="1535"/>
                  </a:cubicBezTo>
                  <a:cubicBezTo>
                    <a:pt x="2550" y="1535"/>
                    <a:pt x="2721" y="1384"/>
                    <a:pt x="2653" y="1205"/>
                  </a:cubicBezTo>
                  <a:cubicBezTo>
                    <a:pt x="2590" y="1047"/>
                    <a:pt x="2522" y="887"/>
                    <a:pt x="2435" y="739"/>
                  </a:cubicBezTo>
                  <a:cubicBezTo>
                    <a:pt x="2357" y="607"/>
                    <a:pt x="2241" y="494"/>
                    <a:pt x="2123" y="400"/>
                  </a:cubicBezTo>
                  <a:cubicBezTo>
                    <a:pt x="1920" y="235"/>
                    <a:pt x="1691" y="102"/>
                    <a:pt x="1437" y="44"/>
                  </a:cubicBezTo>
                  <a:cubicBezTo>
                    <a:pt x="1316" y="16"/>
                    <a:pt x="1191" y="1"/>
                    <a:pt x="1065"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38"/>
            <p:cNvSpPr/>
            <p:nvPr/>
          </p:nvSpPr>
          <p:spPr>
            <a:xfrm>
              <a:off x="4172375" y="1439925"/>
              <a:ext cx="130550" cy="87600"/>
            </a:xfrm>
            <a:custGeom>
              <a:avLst/>
              <a:gdLst/>
              <a:ahLst/>
              <a:cxnLst/>
              <a:rect l="l" t="t" r="r" b="b"/>
              <a:pathLst>
                <a:path w="5222" h="3504" extrusionOk="0">
                  <a:moveTo>
                    <a:pt x="3671" y="953"/>
                  </a:moveTo>
                  <a:cubicBezTo>
                    <a:pt x="3671" y="953"/>
                    <a:pt x="3671" y="953"/>
                    <a:pt x="3671" y="953"/>
                  </a:cubicBezTo>
                  <a:cubicBezTo>
                    <a:pt x="3681" y="957"/>
                    <a:pt x="3686" y="959"/>
                    <a:pt x="3686" y="959"/>
                  </a:cubicBezTo>
                  <a:cubicBezTo>
                    <a:pt x="3686" y="959"/>
                    <a:pt x="3681" y="957"/>
                    <a:pt x="3671" y="953"/>
                  </a:cubicBezTo>
                  <a:close/>
                  <a:moveTo>
                    <a:pt x="1828" y="1224"/>
                  </a:moveTo>
                  <a:lnTo>
                    <a:pt x="1828" y="1224"/>
                  </a:lnTo>
                  <a:cubicBezTo>
                    <a:pt x="1826" y="1226"/>
                    <a:pt x="1824" y="1228"/>
                    <a:pt x="1821" y="1230"/>
                  </a:cubicBezTo>
                  <a:lnTo>
                    <a:pt x="1821" y="1230"/>
                  </a:lnTo>
                  <a:cubicBezTo>
                    <a:pt x="1823" y="1228"/>
                    <a:pt x="1826" y="1226"/>
                    <a:pt x="1828" y="1224"/>
                  </a:cubicBezTo>
                  <a:close/>
                  <a:moveTo>
                    <a:pt x="738" y="2541"/>
                  </a:moveTo>
                  <a:cubicBezTo>
                    <a:pt x="736" y="2545"/>
                    <a:pt x="734" y="2549"/>
                    <a:pt x="733" y="2554"/>
                  </a:cubicBezTo>
                  <a:lnTo>
                    <a:pt x="733" y="2554"/>
                  </a:lnTo>
                  <a:cubicBezTo>
                    <a:pt x="734" y="2550"/>
                    <a:pt x="736" y="2546"/>
                    <a:pt x="738" y="2541"/>
                  </a:cubicBezTo>
                  <a:close/>
                  <a:moveTo>
                    <a:pt x="653" y="2726"/>
                  </a:moveTo>
                  <a:cubicBezTo>
                    <a:pt x="652" y="2729"/>
                    <a:pt x="650" y="2734"/>
                    <a:pt x="647" y="2740"/>
                  </a:cubicBezTo>
                  <a:cubicBezTo>
                    <a:pt x="649" y="2735"/>
                    <a:pt x="651" y="2730"/>
                    <a:pt x="653" y="2726"/>
                  </a:cubicBezTo>
                  <a:close/>
                  <a:moveTo>
                    <a:pt x="2908" y="0"/>
                  </a:moveTo>
                  <a:cubicBezTo>
                    <a:pt x="2685" y="0"/>
                    <a:pt x="2462" y="30"/>
                    <a:pt x="2248" y="89"/>
                  </a:cubicBezTo>
                  <a:cubicBezTo>
                    <a:pt x="1800" y="214"/>
                    <a:pt x="1396" y="461"/>
                    <a:pt x="1051" y="772"/>
                  </a:cubicBezTo>
                  <a:cubicBezTo>
                    <a:pt x="705" y="1081"/>
                    <a:pt x="390" y="1507"/>
                    <a:pt x="240" y="1949"/>
                  </a:cubicBezTo>
                  <a:cubicBezTo>
                    <a:pt x="219" y="2010"/>
                    <a:pt x="199" y="2070"/>
                    <a:pt x="186" y="2133"/>
                  </a:cubicBezTo>
                  <a:cubicBezTo>
                    <a:pt x="183" y="2151"/>
                    <a:pt x="180" y="2170"/>
                    <a:pt x="177" y="2188"/>
                  </a:cubicBezTo>
                  <a:cubicBezTo>
                    <a:pt x="173" y="2206"/>
                    <a:pt x="170" y="2224"/>
                    <a:pt x="168" y="2243"/>
                  </a:cubicBezTo>
                  <a:cubicBezTo>
                    <a:pt x="163" y="2303"/>
                    <a:pt x="158" y="2334"/>
                    <a:pt x="156" y="2334"/>
                  </a:cubicBezTo>
                  <a:cubicBezTo>
                    <a:pt x="155" y="2334"/>
                    <a:pt x="155" y="2321"/>
                    <a:pt x="155" y="2297"/>
                  </a:cubicBezTo>
                  <a:lnTo>
                    <a:pt x="155" y="2297"/>
                  </a:lnTo>
                  <a:cubicBezTo>
                    <a:pt x="115" y="2408"/>
                    <a:pt x="88" y="2528"/>
                    <a:pt x="63" y="2643"/>
                  </a:cubicBezTo>
                  <a:cubicBezTo>
                    <a:pt x="34" y="2774"/>
                    <a:pt x="24" y="2903"/>
                    <a:pt x="16" y="3037"/>
                  </a:cubicBezTo>
                  <a:cubicBezTo>
                    <a:pt x="12" y="3097"/>
                    <a:pt x="0" y="3160"/>
                    <a:pt x="2" y="3223"/>
                  </a:cubicBezTo>
                  <a:cubicBezTo>
                    <a:pt x="5" y="3301"/>
                    <a:pt x="46" y="3366"/>
                    <a:pt x="83" y="3430"/>
                  </a:cubicBezTo>
                  <a:cubicBezTo>
                    <a:pt x="111" y="3477"/>
                    <a:pt x="163" y="3504"/>
                    <a:pt x="214" y="3504"/>
                  </a:cubicBezTo>
                  <a:cubicBezTo>
                    <a:pt x="251" y="3504"/>
                    <a:pt x="288" y="3490"/>
                    <a:pt x="316" y="3461"/>
                  </a:cubicBezTo>
                  <a:cubicBezTo>
                    <a:pt x="354" y="3422"/>
                    <a:pt x="396" y="3385"/>
                    <a:pt x="424" y="3338"/>
                  </a:cubicBezTo>
                  <a:cubicBezTo>
                    <a:pt x="453" y="3291"/>
                    <a:pt x="461" y="3233"/>
                    <a:pt x="477" y="3180"/>
                  </a:cubicBezTo>
                  <a:cubicBezTo>
                    <a:pt x="510" y="3071"/>
                    <a:pt x="540" y="3024"/>
                    <a:pt x="586" y="2900"/>
                  </a:cubicBezTo>
                  <a:cubicBezTo>
                    <a:pt x="602" y="2856"/>
                    <a:pt x="618" y="2813"/>
                    <a:pt x="634" y="2770"/>
                  </a:cubicBezTo>
                  <a:cubicBezTo>
                    <a:pt x="636" y="2766"/>
                    <a:pt x="651" y="2731"/>
                    <a:pt x="655" y="2721"/>
                  </a:cubicBezTo>
                  <a:lnTo>
                    <a:pt x="655" y="2721"/>
                  </a:lnTo>
                  <a:cubicBezTo>
                    <a:pt x="663" y="2703"/>
                    <a:pt x="672" y="2684"/>
                    <a:pt x="679" y="2665"/>
                  </a:cubicBezTo>
                  <a:cubicBezTo>
                    <a:pt x="696" y="2629"/>
                    <a:pt x="717" y="2592"/>
                    <a:pt x="733" y="2554"/>
                  </a:cubicBezTo>
                  <a:lnTo>
                    <a:pt x="733" y="2554"/>
                  </a:lnTo>
                  <a:cubicBezTo>
                    <a:pt x="729" y="2562"/>
                    <a:pt x="727" y="2565"/>
                    <a:pt x="726" y="2565"/>
                  </a:cubicBezTo>
                  <a:cubicBezTo>
                    <a:pt x="724" y="2565"/>
                    <a:pt x="729" y="2545"/>
                    <a:pt x="739" y="2531"/>
                  </a:cubicBezTo>
                  <a:cubicBezTo>
                    <a:pt x="759" y="2507"/>
                    <a:pt x="778" y="2484"/>
                    <a:pt x="798" y="2460"/>
                  </a:cubicBezTo>
                  <a:cubicBezTo>
                    <a:pt x="938" y="2285"/>
                    <a:pt x="1053" y="2091"/>
                    <a:pt x="1184" y="1907"/>
                  </a:cubicBezTo>
                  <a:cubicBezTo>
                    <a:pt x="1195" y="1892"/>
                    <a:pt x="1207" y="1876"/>
                    <a:pt x="1218" y="1862"/>
                  </a:cubicBezTo>
                  <a:cubicBezTo>
                    <a:pt x="1223" y="1854"/>
                    <a:pt x="1228" y="1849"/>
                    <a:pt x="1234" y="1841"/>
                  </a:cubicBezTo>
                  <a:cubicBezTo>
                    <a:pt x="1245" y="1825"/>
                    <a:pt x="1251" y="1817"/>
                    <a:pt x="1250" y="1817"/>
                  </a:cubicBezTo>
                  <a:lnTo>
                    <a:pt x="1250" y="1817"/>
                  </a:lnTo>
                  <a:cubicBezTo>
                    <a:pt x="1250" y="1817"/>
                    <a:pt x="1239" y="1831"/>
                    <a:pt x="1218" y="1860"/>
                  </a:cubicBezTo>
                  <a:cubicBezTo>
                    <a:pt x="1231" y="1824"/>
                    <a:pt x="1278" y="1786"/>
                    <a:pt x="1304" y="1753"/>
                  </a:cubicBezTo>
                  <a:cubicBezTo>
                    <a:pt x="1372" y="1674"/>
                    <a:pt x="1444" y="1598"/>
                    <a:pt x="1514" y="1520"/>
                  </a:cubicBezTo>
                  <a:cubicBezTo>
                    <a:pt x="1579" y="1452"/>
                    <a:pt x="1647" y="1386"/>
                    <a:pt x="1714" y="1323"/>
                  </a:cubicBezTo>
                  <a:cubicBezTo>
                    <a:pt x="1747" y="1293"/>
                    <a:pt x="1780" y="1264"/>
                    <a:pt x="1814" y="1236"/>
                  </a:cubicBezTo>
                  <a:lnTo>
                    <a:pt x="1814" y="1236"/>
                  </a:lnTo>
                  <a:cubicBezTo>
                    <a:pt x="1836" y="1228"/>
                    <a:pt x="1856" y="1205"/>
                    <a:pt x="1875" y="1190"/>
                  </a:cubicBezTo>
                  <a:cubicBezTo>
                    <a:pt x="1951" y="1134"/>
                    <a:pt x="2031" y="1084"/>
                    <a:pt x="2114" y="1037"/>
                  </a:cubicBezTo>
                  <a:cubicBezTo>
                    <a:pt x="2153" y="1017"/>
                    <a:pt x="2190" y="996"/>
                    <a:pt x="2229" y="977"/>
                  </a:cubicBezTo>
                  <a:cubicBezTo>
                    <a:pt x="2247" y="966"/>
                    <a:pt x="2268" y="957"/>
                    <a:pt x="2288" y="948"/>
                  </a:cubicBezTo>
                  <a:lnTo>
                    <a:pt x="2288" y="948"/>
                  </a:lnTo>
                  <a:cubicBezTo>
                    <a:pt x="2290" y="948"/>
                    <a:pt x="2292" y="947"/>
                    <a:pt x="2293" y="946"/>
                  </a:cubicBezTo>
                  <a:cubicBezTo>
                    <a:pt x="2381" y="912"/>
                    <a:pt x="2468" y="882"/>
                    <a:pt x="2562" y="857"/>
                  </a:cubicBezTo>
                  <a:cubicBezTo>
                    <a:pt x="2604" y="848"/>
                    <a:pt x="2644" y="838"/>
                    <a:pt x="2686" y="830"/>
                  </a:cubicBezTo>
                  <a:cubicBezTo>
                    <a:pt x="2694" y="827"/>
                    <a:pt x="2703" y="826"/>
                    <a:pt x="2711" y="825"/>
                  </a:cubicBezTo>
                  <a:lnTo>
                    <a:pt x="2711" y="825"/>
                  </a:lnTo>
                  <a:cubicBezTo>
                    <a:pt x="2728" y="823"/>
                    <a:pt x="2743" y="822"/>
                    <a:pt x="2759" y="819"/>
                  </a:cubicBezTo>
                  <a:cubicBezTo>
                    <a:pt x="2832" y="812"/>
                    <a:pt x="2906" y="808"/>
                    <a:pt x="2979" y="808"/>
                  </a:cubicBezTo>
                  <a:cubicBezTo>
                    <a:pt x="2994" y="808"/>
                    <a:pt x="3008" y="809"/>
                    <a:pt x="3023" y="809"/>
                  </a:cubicBezTo>
                  <a:cubicBezTo>
                    <a:pt x="3078" y="810"/>
                    <a:pt x="3129" y="815"/>
                    <a:pt x="3183" y="819"/>
                  </a:cubicBezTo>
                  <a:cubicBezTo>
                    <a:pt x="3188" y="819"/>
                    <a:pt x="3192" y="819"/>
                    <a:pt x="3196" y="819"/>
                  </a:cubicBezTo>
                  <a:cubicBezTo>
                    <a:pt x="3200" y="819"/>
                    <a:pt x="3203" y="819"/>
                    <a:pt x="3204" y="818"/>
                  </a:cubicBezTo>
                  <a:lnTo>
                    <a:pt x="3204" y="818"/>
                  </a:lnTo>
                  <a:cubicBezTo>
                    <a:pt x="3228" y="823"/>
                    <a:pt x="3253" y="831"/>
                    <a:pt x="3267" y="833"/>
                  </a:cubicBezTo>
                  <a:cubicBezTo>
                    <a:pt x="3380" y="856"/>
                    <a:pt x="3492" y="888"/>
                    <a:pt x="3600" y="927"/>
                  </a:cubicBezTo>
                  <a:cubicBezTo>
                    <a:pt x="3624" y="935"/>
                    <a:pt x="3646" y="944"/>
                    <a:pt x="3669" y="952"/>
                  </a:cubicBezTo>
                  <a:lnTo>
                    <a:pt x="3669" y="952"/>
                  </a:lnTo>
                  <a:cubicBezTo>
                    <a:pt x="3682" y="957"/>
                    <a:pt x="3694" y="963"/>
                    <a:pt x="3705" y="969"/>
                  </a:cubicBezTo>
                  <a:cubicBezTo>
                    <a:pt x="3763" y="995"/>
                    <a:pt x="3820" y="1024"/>
                    <a:pt x="3875" y="1056"/>
                  </a:cubicBezTo>
                  <a:cubicBezTo>
                    <a:pt x="3995" y="1121"/>
                    <a:pt x="4109" y="1195"/>
                    <a:pt x="4219" y="1276"/>
                  </a:cubicBezTo>
                  <a:cubicBezTo>
                    <a:pt x="4221" y="1277"/>
                    <a:pt x="4274" y="1319"/>
                    <a:pt x="4275" y="1319"/>
                  </a:cubicBezTo>
                  <a:cubicBezTo>
                    <a:pt x="4275" y="1319"/>
                    <a:pt x="4270" y="1315"/>
                    <a:pt x="4257" y="1304"/>
                  </a:cubicBezTo>
                  <a:lnTo>
                    <a:pt x="4257" y="1304"/>
                  </a:lnTo>
                  <a:cubicBezTo>
                    <a:pt x="4287" y="1326"/>
                    <a:pt x="4316" y="1351"/>
                    <a:pt x="4344" y="1375"/>
                  </a:cubicBezTo>
                  <a:cubicBezTo>
                    <a:pt x="4431" y="1446"/>
                    <a:pt x="4520" y="1496"/>
                    <a:pt x="4616" y="1551"/>
                  </a:cubicBezTo>
                  <a:cubicBezTo>
                    <a:pt x="4666" y="1580"/>
                    <a:pt x="4719" y="1593"/>
                    <a:pt x="4771" y="1593"/>
                  </a:cubicBezTo>
                  <a:cubicBezTo>
                    <a:pt x="5006" y="1593"/>
                    <a:pt x="5221" y="1329"/>
                    <a:pt x="5070" y="1098"/>
                  </a:cubicBezTo>
                  <a:cubicBezTo>
                    <a:pt x="5020" y="1022"/>
                    <a:pt x="4970" y="935"/>
                    <a:pt x="4907" y="869"/>
                  </a:cubicBezTo>
                  <a:cubicBezTo>
                    <a:pt x="4857" y="815"/>
                    <a:pt x="4794" y="768"/>
                    <a:pt x="4737" y="723"/>
                  </a:cubicBezTo>
                  <a:cubicBezTo>
                    <a:pt x="4614" y="621"/>
                    <a:pt x="4485" y="526"/>
                    <a:pt x="4350" y="440"/>
                  </a:cubicBezTo>
                  <a:cubicBezTo>
                    <a:pt x="4132" y="299"/>
                    <a:pt x="3891" y="189"/>
                    <a:pt x="3645" y="112"/>
                  </a:cubicBezTo>
                  <a:cubicBezTo>
                    <a:pt x="3408" y="37"/>
                    <a:pt x="3158" y="0"/>
                    <a:pt x="2908"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38"/>
            <p:cNvSpPr/>
            <p:nvPr/>
          </p:nvSpPr>
          <p:spPr>
            <a:xfrm>
              <a:off x="4241175" y="1514425"/>
              <a:ext cx="29550" cy="38325"/>
            </a:xfrm>
            <a:custGeom>
              <a:avLst/>
              <a:gdLst/>
              <a:ahLst/>
              <a:cxnLst/>
              <a:rect l="l" t="t" r="r" b="b"/>
              <a:pathLst>
                <a:path w="1182" h="1533" extrusionOk="0">
                  <a:moveTo>
                    <a:pt x="547" y="1"/>
                  </a:moveTo>
                  <a:cubicBezTo>
                    <a:pt x="518" y="4"/>
                    <a:pt x="491" y="9"/>
                    <a:pt x="465" y="12"/>
                  </a:cubicBezTo>
                  <a:cubicBezTo>
                    <a:pt x="461" y="14"/>
                    <a:pt x="457" y="16"/>
                    <a:pt x="452" y="18"/>
                  </a:cubicBezTo>
                  <a:lnTo>
                    <a:pt x="452" y="18"/>
                  </a:lnTo>
                  <a:cubicBezTo>
                    <a:pt x="392" y="27"/>
                    <a:pt x="339" y="42"/>
                    <a:pt x="279" y="75"/>
                  </a:cubicBezTo>
                  <a:cubicBezTo>
                    <a:pt x="246" y="93"/>
                    <a:pt x="217" y="117"/>
                    <a:pt x="190" y="141"/>
                  </a:cubicBezTo>
                  <a:cubicBezTo>
                    <a:pt x="161" y="166"/>
                    <a:pt x="140" y="201"/>
                    <a:pt x="117" y="230"/>
                  </a:cubicBezTo>
                  <a:cubicBezTo>
                    <a:pt x="70" y="298"/>
                    <a:pt x="46" y="382"/>
                    <a:pt x="30" y="462"/>
                  </a:cubicBezTo>
                  <a:cubicBezTo>
                    <a:pt x="17" y="525"/>
                    <a:pt x="6" y="589"/>
                    <a:pt x="4" y="654"/>
                  </a:cubicBezTo>
                  <a:cubicBezTo>
                    <a:pt x="1" y="724"/>
                    <a:pt x="12" y="793"/>
                    <a:pt x="22" y="861"/>
                  </a:cubicBezTo>
                  <a:cubicBezTo>
                    <a:pt x="33" y="947"/>
                    <a:pt x="56" y="1034"/>
                    <a:pt x="85" y="1115"/>
                  </a:cubicBezTo>
                  <a:cubicBezTo>
                    <a:pt x="130" y="1252"/>
                    <a:pt x="203" y="1377"/>
                    <a:pt x="332" y="1451"/>
                  </a:cubicBezTo>
                  <a:cubicBezTo>
                    <a:pt x="379" y="1479"/>
                    <a:pt x="432" y="1500"/>
                    <a:pt x="484" y="1513"/>
                  </a:cubicBezTo>
                  <a:cubicBezTo>
                    <a:pt x="539" y="1524"/>
                    <a:pt x="597" y="1532"/>
                    <a:pt x="654" y="1532"/>
                  </a:cubicBezTo>
                  <a:cubicBezTo>
                    <a:pt x="790" y="1531"/>
                    <a:pt x="918" y="1490"/>
                    <a:pt x="1018" y="1400"/>
                  </a:cubicBezTo>
                  <a:cubicBezTo>
                    <a:pt x="1079" y="1345"/>
                    <a:pt x="1108" y="1277"/>
                    <a:pt x="1138" y="1204"/>
                  </a:cubicBezTo>
                  <a:cubicBezTo>
                    <a:pt x="1149" y="1173"/>
                    <a:pt x="1155" y="1142"/>
                    <a:pt x="1160" y="1110"/>
                  </a:cubicBezTo>
                  <a:cubicBezTo>
                    <a:pt x="1178" y="977"/>
                    <a:pt x="1181" y="842"/>
                    <a:pt x="1178" y="706"/>
                  </a:cubicBezTo>
                  <a:cubicBezTo>
                    <a:pt x="1176" y="631"/>
                    <a:pt x="1168" y="554"/>
                    <a:pt x="1149" y="481"/>
                  </a:cubicBezTo>
                  <a:cubicBezTo>
                    <a:pt x="1144" y="457"/>
                    <a:pt x="1138" y="436"/>
                    <a:pt x="1128" y="413"/>
                  </a:cubicBezTo>
                  <a:cubicBezTo>
                    <a:pt x="1108" y="368"/>
                    <a:pt x="1092" y="323"/>
                    <a:pt x="1065" y="282"/>
                  </a:cubicBezTo>
                  <a:cubicBezTo>
                    <a:pt x="1008" y="201"/>
                    <a:pt x="939" y="125"/>
                    <a:pt x="848" y="80"/>
                  </a:cubicBezTo>
                  <a:cubicBezTo>
                    <a:pt x="800" y="56"/>
                    <a:pt x="748" y="33"/>
                    <a:pt x="694" y="20"/>
                  </a:cubicBezTo>
                  <a:cubicBezTo>
                    <a:pt x="678" y="17"/>
                    <a:pt x="662" y="15"/>
                    <a:pt x="646" y="12"/>
                  </a:cubicBezTo>
                  <a:cubicBezTo>
                    <a:pt x="614" y="9"/>
                    <a:pt x="581" y="2"/>
                    <a:pt x="547"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38"/>
            <p:cNvSpPr/>
            <p:nvPr/>
          </p:nvSpPr>
          <p:spPr>
            <a:xfrm>
              <a:off x="4410250" y="1477150"/>
              <a:ext cx="28500" cy="36750"/>
            </a:xfrm>
            <a:custGeom>
              <a:avLst/>
              <a:gdLst/>
              <a:ahLst/>
              <a:cxnLst/>
              <a:rect l="l" t="t" r="r" b="b"/>
              <a:pathLst>
                <a:path w="1140" h="1470" extrusionOk="0">
                  <a:moveTo>
                    <a:pt x="540" y="1"/>
                  </a:moveTo>
                  <a:cubicBezTo>
                    <a:pt x="496" y="1"/>
                    <a:pt x="451" y="9"/>
                    <a:pt x="411" y="25"/>
                  </a:cubicBezTo>
                  <a:lnTo>
                    <a:pt x="411" y="25"/>
                  </a:lnTo>
                  <a:cubicBezTo>
                    <a:pt x="366" y="35"/>
                    <a:pt x="321" y="54"/>
                    <a:pt x="282" y="77"/>
                  </a:cubicBezTo>
                  <a:cubicBezTo>
                    <a:pt x="213" y="117"/>
                    <a:pt x="169" y="166"/>
                    <a:pt x="124" y="230"/>
                  </a:cubicBezTo>
                  <a:cubicBezTo>
                    <a:pt x="80" y="292"/>
                    <a:pt x="56" y="369"/>
                    <a:pt x="40" y="444"/>
                  </a:cubicBezTo>
                  <a:cubicBezTo>
                    <a:pt x="17" y="539"/>
                    <a:pt x="1" y="638"/>
                    <a:pt x="9" y="736"/>
                  </a:cubicBezTo>
                  <a:cubicBezTo>
                    <a:pt x="17" y="842"/>
                    <a:pt x="35" y="945"/>
                    <a:pt x="61" y="1047"/>
                  </a:cubicBezTo>
                  <a:cubicBezTo>
                    <a:pt x="88" y="1154"/>
                    <a:pt x="137" y="1265"/>
                    <a:pt x="221" y="1340"/>
                  </a:cubicBezTo>
                  <a:cubicBezTo>
                    <a:pt x="319" y="1427"/>
                    <a:pt x="441" y="1469"/>
                    <a:pt x="570" y="1469"/>
                  </a:cubicBezTo>
                  <a:cubicBezTo>
                    <a:pt x="670" y="1469"/>
                    <a:pt x="785" y="1445"/>
                    <a:pt x="868" y="1388"/>
                  </a:cubicBezTo>
                  <a:cubicBezTo>
                    <a:pt x="939" y="1340"/>
                    <a:pt x="977" y="1298"/>
                    <a:pt x="1026" y="1228"/>
                  </a:cubicBezTo>
                  <a:cubicBezTo>
                    <a:pt x="1058" y="1184"/>
                    <a:pt x="1078" y="1131"/>
                    <a:pt x="1096" y="1081"/>
                  </a:cubicBezTo>
                  <a:cubicBezTo>
                    <a:pt x="1125" y="1007"/>
                    <a:pt x="1134" y="922"/>
                    <a:pt x="1136" y="845"/>
                  </a:cubicBezTo>
                  <a:cubicBezTo>
                    <a:pt x="1139" y="774"/>
                    <a:pt x="1128" y="703"/>
                    <a:pt x="1118" y="633"/>
                  </a:cubicBezTo>
                  <a:cubicBezTo>
                    <a:pt x="1092" y="465"/>
                    <a:pt x="1021" y="305"/>
                    <a:pt x="908" y="177"/>
                  </a:cubicBezTo>
                  <a:cubicBezTo>
                    <a:pt x="843" y="103"/>
                    <a:pt x="756" y="54"/>
                    <a:pt x="664" y="22"/>
                  </a:cubicBezTo>
                  <a:cubicBezTo>
                    <a:pt x="625" y="8"/>
                    <a:pt x="583" y="1"/>
                    <a:pt x="540"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38"/>
            <p:cNvSpPr/>
            <p:nvPr/>
          </p:nvSpPr>
          <p:spPr>
            <a:xfrm>
              <a:off x="3998150" y="1216150"/>
              <a:ext cx="15550" cy="62000"/>
            </a:xfrm>
            <a:custGeom>
              <a:avLst/>
              <a:gdLst/>
              <a:ahLst/>
              <a:cxnLst/>
              <a:rect l="l" t="t" r="r" b="b"/>
              <a:pathLst>
                <a:path w="622" h="2480" extrusionOk="0">
                  <a:moveTo>
                    <a:pt x="476" y="0"/>
                  </a:moveTo>
                  <a:cubicBezTo>
                    <a:pt x="476" y="0"/>
                    <a:pt x="1" y="950"/>
                    <a:pt x="622" y="2479"/>
                  </a:cubicBezTo>
                  <a:lnTo>
                    <a:pt x="476"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38"/>
            <p:cNvSpPr/>
            <p:nvPr/>
          </p:nvSpPr>
          <p:spPr>
            <a:xfrm>
              <a:off x="3947775" y="1282150"/>
              <a:ext cx="46050" cy="10100"/>
            </a:xfrm>
            <a:custGeom>
              <a:avLst/>
              <a:gdLst/>
              <a:ahLst/>
              <a:cxnLst/>
              <a:rect l="l" t="t" r="r" b="b"/>
              <a:pathLst>
                <a:path w="1842" h="404" extrusionOk="0">
                  <a:moveTo>
                    <a:pt x="1212" y="1"/>
                  </a:moveTo>
                  <a:cubicBezTo>
                    <a:pt x="447" y="1"/>
                    <a:pt x="1" y="404"/>
                    <a:pt x="1" y="404"/>
                  </a:cubicBezTo>
                  <a:lnTo>
                    <a:pt x="1841" y="88"/>
                  </a:lnTo>
                  <a:cubicBezTo>
                    <a:pt x="1613" y="26"/>
                    <a:pt x="1403" y="1"/>
                    <a:pt x="1212"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38"/>
            <p:cNvSpPr/>
            <p:nvPr/>
          </p:nvSpPr>
          <p:spPr>
            <a:xfrm>
              <a:off x="4163100" y="1418600"/>
              <a:ext cx="168375" cy="191500"/>
            </a:xfrm>
            <a:custGeom>
              <a:avLst/>
              <a:gdLst/>
              <a:ahLst/>
              <a:cxnLst/>
              <a:rect l="l" t="t" r="r" b="b"/>
              <a:pathLst>
                <a:path w="6735" h="7660" fill="none" extrusionOk="0">
                  <a:moveTo>
                    <a:pt x="994" y="6672"/>
                  </a:moveTo>
                  <a:cubicBezTo>
                    <a:pt x="319" y="5863"/>
                    <a:pt x="1" y="4765"/>
                    <a:pt x="143" y="3720"/>
                  </a:cubicBezTo>
                  <a:cubicBezTo>
                    <a:pt x="284" y="2676"/>
                    <a:pt x="887" y="1710"/>
                    <a:pt x="1746" y="1101"/>
                  </a:cubicBezTo>
                  <a:cubicBezTo>
                    <a:pt x="3290" y="1"/>
                    <a:pt x="4783" y="1047"/>
                    <a:pt x="5165" y="1524"/>
                  </a:cubicBezTo>
                  <a:cubicBezTo>
                    <a:pt x="6735" y="3488"/>
                    <a:pt x="6361" y="6209"/>
                    <a:pt x="4618" y="7176"/>
                  </a:cubicBezTo>
                  <a:cubicBezTo>
                    <a:pt x="3750" y="7660"/>
                    <a:pt x="1920" y="7571"/>
                    <a:pt x="1141" y="6796"/>
                  </a:cubicBezTo>
                  <a:close/>
                </a:path>
              </a:pathLst>
            </a:custGeom>
            <a:solidFill>
              <a:schemeClr val="accent2"/>
            </a:solidFill>
            <a:ln w="15775" cap="rnd" cmpd="sng">
              <a:solidFill>
                <a:srgbClr val="E06A4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38"/>
            <p:cNvSpPr/>
            <p:nvPr/>
          </p:nvSpPr>
          <p:spPr>
            <a:xfrm>
              <a:off x="4090825" y="1507275"/>
              <a:ext cx="85125" cy="43500"/>
            </a:xfrm>
            <a:custGeom>
              <a:avLst/>
              <a:gdLst/>
              <a:ahLst/>
              <a:cxnLst/>
              <a:rect l="l" t="t" r="r" b="b"/>
              <a:pathLst>
                <a:path w="3405" h="1740" extrusionOk="0">
                  <a:moveTo>
                    <a:pt x="332" y="0"/>
                  </a:moveTo>
                  <a:cubicBezTo>
                    <a:pt x="315" y="0"/>
                    <a:pt x="298" y="2"/>
                    <a:pt x="280" y="5"/>
                  </a:cubicBezTo>
                  <a:cubicBezTo>
                    <a:pt x="238" y="7"/>
                    <a:pt x="199" y="20"/>
                    <a:pt x="164" y="43"/>
                  </a:cubicBezTo>
                  <a:cubicBezTo>
                    <a:pt x="99" y="80"/>
                    <a:pt x="36" y="156"/>
                    <a:pt x="18" y="230"/>
                  </a:cubicBezTo>
                  <a:cubicBezTo>
                    <a:pt x="0" y="311"/>
                    <a:pt x="4" y="402"/>
                    <a:pt x="51" y="473"/>
                  </a:cubicBezTo>
                  <a:cubicBezTo>
                    <a:pt x="67" y="495"/>
                    <a:pt x="83" y="515"/>
                    <a:pt x="99" y="537"/>
                  </a:cubicBezTo>
                  <a:cubicBezTo>
                    <a:pt x="139" y="576"/>
                    <a:pt x="186" y="602"/>
                    <a:pt x="238" y="618"/>
                  </a:cubicBezTo>
                  <a:cubicBezTo>
                    <a:pt x="596" y="762"/>
                    <a:pt x="956" y="908"/>
                    <a:pt x="1314" y="1050"/>
                  </a:cubicBezTo>
                  <a:cubicBezTo>
                    <a:pt x="1671" y="1194"/>
                    <a:pt x="2032" y="1339"/>
                    <a:pt x="2389" y="1483"/>
                  </a:cubicBezTo>
                  <a:cubicBezTo>
                    <a:pt x="2591" y="1564"/>
                    <a:pt x="2793" y="1647"/>
                    <a:pt x="2997" y="1728"/>
                  </a:cubicBezTo>
                  <a:cubicBezTo>
                    <a:pt x="3023" y="1735"/>
                    <a:pt x="3048" y="1739"/>
                    <a:pt x="3073" y="1739"/>
                  </a:cubicBezTo>
                  <a:cubicBezTo>
                    <a:pt x="3090" y="1739"/>
                    <a:pt x="3106" y="1737"/>
                    <a:pt x="3123" y="1734"/>
                  </a:cubicBezTo>
                  <a:cubicBezTo>
                    <a:pt x="3165" y="1732"/>
                    <a:pt x="3204" y="1720"/>
                    <a:pt x="3240" y="1697"/>
                  </a:cubicBezTo>
                  <a:cubicBezTo>
                    <a:pt x="3304" y="1660"/>
                    <a:pt x="3367" y="1584"/>
                    <a:pt x="3385" y="1509"/>
                  </a:cubicBezTo>
                  <a:cubicBezTo>
                    <a:pt x="3405" y="1428"/>
                    <a:pt x="3400" y="1338"/>
                    <a:pt x="3353" y="1267"/>
                  </a:cubicBezTo>
                  <a:cubicBezTo>
                    <a:pt x="3337" y="1244"/>
                    <a:pt x="3320" y="1225"/>
                    <a:pt x="3304" y="1202"/>
                  </a:cubicBezTo>
                  <a:cubicBezTo>
                    <a:pt x="3267" y="1163"/>
                    <a:pt x="3220" y="1136"/>
                    <a:pt x="3165" y="1121"/>
                  </a:cubicBezTo>
                  <a:cubicBezTo>
                    <a:pt x="2808" y="977"/>
                    <a:pt x="2447" y="832"/>
                    <a:pt x="2090" y="689"/>
                  </a:cubicBezTo>
                  <a:cubicBezTo>
                    <a:pt x="1732" y="545"/>
                    <a:pt x="1372" y="400"/>
                    <a:pt x="1014" y="256"/>
                  </a:cubicBezTo>
                  <a:cubicBezTo>
                    <a:pt x="812" y="175"/>
                    <a:pt x="610" y="93"/>
                    <a:pt x="406" y="12"/>
                  </a:cubicBezTo>
                  <a:cubicBezTo>
                    <a:pt x="381" y="4"/>
                    <a:pt x="357" y="0"/>
                    <a:pt x="3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38"/>
            <p:cNvSpPr/>
            <p:nvPr/>
          </p:nvSpPr>
          <p:spPr>
            <a:xfrm>
              <a:off x="4359675" y="1406150"/>
              <a:ext cx="142550" cy="187300"/>
            </a:xfrm>
            <a:custGeom>
              <a:avLst/>
              <a:gdLst/>
              <a:ahLst/>
              <a:cxnLst/>
              <a:rect l="l" t="t" r="r" b="b"/>
              <a:pathLst>
                <a:path w="5702" h="7492" fill="none" extrusionOk="0">
                  <a:moveTo>
                    <a:pt x="1728" y="5658"/>
                  </a:moveTo>
                  <a:cubicBezTo>
                    <a:pt x="288" y="4705"/>
                    <a:pt x="1" y="151"/>
                    <a:pt x="2840" y="77"/>
                  </a:cubicBezTo>
                  <a:cubicBezTo>
                    <a:pt x="5701" y="1"/>
                    <a:pt x="5353" y="7492"/>
                    <a:pt x="1873" y="5782"/>
                  </a:cubicBezTo>
                </a:path>
              </a:pathLst>
            </a:custGeom>
            <a:solidFill>
              <a:schemeClr val="accent2"/>
            </a:solidFill>
            <a:ln w="15775" cap="rnd" cmpd="sng">
              <a:solidFill>
                <a:srgbClr val="E06A4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38"/>
            <p:cNvSpPr/>
            <p:nvPr/>
          </p:nvSpPr>
          <p:spPr>
            <a:xfrm>
              <a:off x="3942900" y="1163700"/>
              <a:ext cx="637250" cy="465625"/>
            </a:xfrm>
            <a:custGeom>
              <a:avLst/>
              <a:gdLst/>
              <a:ahLst/>
              <a:cxnLst/>
              <a:rect l="l" t="t" r="r" b="b"/>
              <a:pathLst>
                <a:path w="25490" h="18625" extrusionOk="0">
                  <a:moveTo>
                    <a:pt x="10328" y="1"/>
                  </a:moveTo>
                  <a:cubicBezTo>
                    <a:pt x="8351" y="1"/>
                    <a:pt x="4531" y="1407"/>
                    <a:pt x="2879" y="5098"/>
                  </a:cubicBezTo>
                  <a:cubicBezTo>
                    <a:pt x="0" y="6411"/>
                    <a:pt x="1166" y="10071"/>
                    <a:pt x="2073" y="11533"/>
                  </a:cubicBezTo>
                  <a:cubicBezTo>
                    <a:pt x="2130" y="11623"/>
                    <a:pt x="2187" y="11709"/>
                    <a:pt x="2242" y="11785"/>
                  </a:cubicBezTo>
                  <a:cubicBezTo>
                    <a:pt x="2280" y="12188"/>
                    <a:pt x="2343" y="12631"/>
                    <a:pt x="2440" y="13118"/>
                  </a:cubicBezTo>
                  <a:cubicBezTo>
                    <a:pt x="3113" y="16486"/>
                    <a:pt x="5162" y="18087"/>
                    <a:pt x="5596" y="18461"/>
                  </a:cubicBezTo>
                  <a:cubicBezTo>
                    <a:pt x="5726" y="18574"/>
                    <a:pt x="5836" y="18625"/>
                    <a:pt x="5928" y="18625"/>
                  </a:cubicBezTo>
                  <a:cubicBezTo>
                    <a:pt x="6770" y="18625"/>
                    <a:pt x="6060" y="14292"/>
                    <a:pt x="6060" y="14292"/>
                  </a:cubicBezTo>
                  <a:lnTo>
                    <a:pt x="6060" y="14292"/>
                  </a:lnTo>
                  <a:cubicBezTo>
                    <a:pt x="6229" y="14598"/>
                    <a:pt x="6391" y="14721"/>
                    <a:pt x="6535" y="14721"/>
                  </a:cubicBezTo>
                  <a:cubicBezTo>
                    <a:pt x="6912" y="14721"/>
                    <a:pt x="7164" y="13886"/>
                    <a:pt x="7082" y="13300"/>
                  </a:cubicBezTo>
                  <a:cubicBezTo>
                    <a:pt x="6904" y="12023"/>
                    <a:pt x="6543" y="11054"/>
                    <a:pt x="6220" y="10393"/>
                  </a:cubicBezTo>
                  <a:lnTo>
                    <a:pt x="6220" y="10393"/>
                  </a:lnTo>
                  <a:cubicBezTo>
                    <a:pt x="6280" y="10410"/>
                    <a:pt x="6335" y="10419"/>
                    <a:pt x="6386" y="10419"/>
                  </a:cubicBezTo>
                  <a:cubicBezTo>
                    <a:pt x="6611" y="10419"/>
                    <a:pt x="6750" y="10246"/>
                    <a:pt x="6842" y="9875"/>
                  </a:cubicBezTo>
                  <a:cubicBezTo>
                    <a:pt x="6954" y="9429"/>
                    <a:pt x="6770" y="8976"/>
                    <a:pt x="6553" y="8630"/>
                  </a:cubicBezTo>
                  <a:lnTo>
                    <a:pt x="6553" y="8630"/>
                  </a:lnTo>
                  <a:cubicBezTo>
                    <a:pt x="7050" y="9154"/>
                    <a:pt x="7890" y="9825"/>
                    <a:pt x="8935" y="9825"/>
                  </a:cubicBezTo>
                  <a:cubicBezTo>
                    <a:pt x="9376" y="9825"/>
                    <a:pt x="9853" y="9706"/>
                    <a:pt x="10357" y="9405"/>
                  </a:cubicBezTo>
                  <a:cubicBezTo>
                    <a:pt x="11710" y="10195"/>
                    <a:pt x="13391" y="10663"/>
                    <a:pt x="14922" y="10663"/>
                  </a:cubicBezTo>
                  <a:cubicBezTo>
                    <a:pt x="15737" y="10663"/>
                    <a:pt x="16509" y="10531"/>
                    <a:pt x="17166" y="10244"/>
                  </a:cubicBezTo>
                  <a:cubicBezTo>
                    <a:pt x="18151" y="9815"/>
                    <a:pt x="18137" y="9016"/>
                    <a:pt x="17404" y="8106"/>
                  </a:cubicBezTo>
                  <a:lnTo>
                    <a:pt x="17404" y="8106"/>
                  </a:lnTo>
                  <a:cubicBezTo>
                    <a:pt x="18728" y="8559"/>
                    <a:pt x="20066" y="8896"/>
                    <a:pt x="21108" y="8896"/>
                  </a:cubicBezTo>
                  <a:cubicBezTo>
                    <a:pt x="21364" y="8896"/>
                    <a:pt x="21602" y="8876"/>
                    <a:pt x="21817" y="8832"/>
                  </a:cubicBezTo>
                  <a:cubicBezTo>
                    <a:pt x="25489" y="8087"/>
                    <a:pt x="23267" y="3633"/>
                    <a:pt x="19597" y="3633"/>
                  </a:cubicBezTo>
                  <a:cubicBezTo>
                    <a:pt x="19228" y="3633"/>
                    <a:pt x="18844" y="3678"/>
                    <a:pt x="18451" y="3777"/>
                  </a:cubicBezTo>
                  <a:cubicBezTo>
                    <a:pt x="21312" y="1787"/>
                    <a:pt x="18981" y="815"/>
                    <a:pt x="16510" y="815"/>
                  </a:cubicBezTo>
                  <a:cubicBezTo>
                    <a:pt x="16258" y="815"/>
                    <a:pt x="16004" y="825"/>
                    <a:pt x="15755" y="845"/>
                  </a:cubicBezTo>
                  <a:cubicBezTo>
                    <a:pt x="12929" y="1075"/>
                    <a:pt x="10787" y="1516"/>
                    <a:pt x="10787" y="1516"/>
                  </a:cubicBezTo>
                  <a:cubicBezTo>
                    <a:pt x="12111" y="584"/>
                    <a:pt x="11602" y="1"/>
                    <a:pt x="10328"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38"/>
            <p:cNvSpPr/>
            <p:nvPr/>
          </p:nvSpPr>
          <p:spPr>
            <a:xfrm>
              <a:off x="4247375" y="1524000"/>
              <a:ext cx="8100" cy="7925"/>
            </a:xfrm>
            <a:custGeom>
              <a:avLst/>
              <a:gdLst/>
              <a:ahLst/>
              <a:cxnLst/>
              <a:rect l="l" t="t" r="r" b="b"/>
              <a:pathLst>
                <a:path w="324" h="317" extrusionOk="0">
                  <a:moveTo>
                    <a:pt x="162" y="1"/>
                  </a:moveTo>
                  <a:cubicBezTo>
                    <a:pt x="79" y="1"/>
                    <a:pt x="0" y="74"/>
                    <a:pt x="5" y="159"/>
                  </a:cubicBezTo>
                  <a:cubicBezTo>
                    <a:pt x="8" y="247"/>
                    <a:pt x="73" y="316"/>
                    <a:pt x="162" y="316"/>
                  </a:cubicBezTo>
                  <a:cubicBezTo>
                    <a:pt x="244" y="316"/>
                    <a:pt x="324" y="244"/>
                    <a:pt x="320" y="159"/>
                  </a:cubicBezTo>
                  <a:cubicBezTo>
                    <a:pt x="315" y="74"/>
                    <a:pt x="251" y="1"/>
                    <a:pt x="1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38"/>
            <p:cNvSpPr/>
            <p:nvPr/>
          </p:nvSpPr>
          <p:spPr>
            <a:xfrm>
              <a:off x="4272400" y="1618200"/>
              <a:ext cx="75625" cy="42600"/>
            </a:xfrm>
            <a:custGeom>
              <a:avLst/>
              <a:gdLst/>
              <a:ahLst/>
              <a:cxnLst/>
              <a:rect l="l" t="t" r="r" b="b"/>
              <a:pathLst>
                <a:path w="3025" h="1704" fill="none" extrusionOk="0">
                  <a:moveTo>
                    <a:pt x="0" y="96"/>
                  </a:moveTo>
                  <a:cubicBezTo>
                    <a:pt x="0" y="96"/>
                    <a:pt x="662" y="1704"/>
                    <a:pt x="3024" y="1"/>
                  </a:cubicBez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38"/>
            <p:cNvSpPr/>
            <p:nvPr/>
          </p:nvSpPr>
          <p:spPr>
            <a:xfrm>
              <a:off x="4359675" y="1506550"/>
              <a:ext cx="41675" cy="81575"/>
            </a:xfrm>
            <a:custGeom>
              <a:avLst/>
              <a:gdLst/>
              <a:ahLst/>
              <a:cxnLst/>
              <a:rect l="l" t="t" r="r" b="b"/>
              <a:pathLst>
                <a:path w="1667" h="3263" extrusionOk="0">
                  <a:moveTo>
                    <a:pt x="457" y="0"/>
                  </a:moveTo>
                  <a:lnTo>
                    <a:pt x="1" y="3262"/>
                  </a:lnTo>
                  <a:lnTo>
                    <a:pt x="1666" y="2656"/>
                  </a:lnTo>
                  <a:lnTo>
                    <a:pt x="45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38"/>
            <p:cNvSpPr/>
            <p:nvPr/>
          </p:nvSpPr>
          <p:spPr>
            <a:xfrm>
              <a:off x="4359675" y="1506550"/>
              <a:ext cx="41675" cy="81575"/>
            </a:xfrm>
            <a:custGeom>
              <a:avLst/>
              <a:gdLst/>
              <a:ahLst/>
              <a:cxnLst/>
              <a:rect l="l" t="t" r="r" b="b"/>
              <a:pathLst>
                <a:path w="1667" h="3263" fill="none" extrusionOk="0">
                  <a:moveTo>
                    <a:pt x="457" y="0"/>
                  </a:moveTo>
                  <a:lnTo>
                    <a:pt x="1666" y="2656"/>
                  </a:lnTo>
                  <a:lnTo>
                    <a:pt x="1" y="3262"/>
                  </a:lnTo>
                </a:path>
              </a:pathLst>
            </a:custGeom>
            <a:noFill/>
            <a:ln w="2425" cap="flat" cmpd="sng">
              <a:solidFill>
                <a:srgbClr val="FFFFFF"/>
              </a:solidFill>
              <a:prstDash val="solid"/>
              <a:miter lim="16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38"/>
            <p:cNvSpPr/>
            <p:nvPr/>
          </p:nvSpPr>
          <p:spPr>
            <a:xfrm>
              <a:off x="4358175" y="1506550"/>
              <a:ext cx="43175" cy="79950"/>
            </a:xfrm>
            <a:custGeom>
              <a:avLst/>
              <a:gdLst/>
              <a:ahLst/>
              <a:cxnLst/>
              <a:rect l="l" t="t" r="r" b="b"/>
              <a:pathLst>
                <a:path w="1727" h="3198" fill="none" extrusionOk="0">
                  <a:moveTo>
                    <a:pt x="517" y="0"/>
                  </a:moveTo>
                  <a:lnTo>
                    <a:pt x="1726" y="2656"/>
                  </a:lnTo>
                  <a:lnTo>
                    <a:pt x="1" y="3198"/>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38"/>
            <p:cNvSpPr/>
            <p:nvPr/>
          </p:nvSpPr>
          <p:spPr>
            <a:xfrm>
              <a:off x="4310400" y="1478300"/>
              <a:ext cx="75500" cy="34325"/>
            </a:xfrm>
            <a:custGeom>
              <a:avLst/>
              <a:gdLst/>
              <a:ahLst/>
              <a:cxnLst/>
              <a:rect l="l" t="t" r="r" b="b"/>
              <a:pathLst>
                <a:path w="3020" h="1373" extrusionOk="0">
                  <a:moveTo>
                    <a:pt x="1386" y="645"/>
                  </a:moveTo>
                  <a:cubicBezTo>
                    <a:pt x="1382" y="646"/>
                    <a:pt x="1379" y="646"/>
                    <a:pt x="1375" y="647"/>
                  </a:cubicBezTo>
                  <a:cubicBezTo>
                    <a:pt x="1379" y="646"/>
                    <a:pt x="1382" y="646"/>
                    <a:pt x="1386" y="645"/>
                  </a:cubicBezTo>
                  <a:close/>
                  <a:moveTo>
                    <a:pt x="1713" y="644"/>
                  </a:moveTo>
                  <a:cubicBezTo>
                    <a:pt x="1720" y="645"/>
                    <a:pt x="1727" y="646"/>
                    <a:pt x="1734" y="647"/>
                  </a:cubicBezTo>
                  <a:cubicBezTo>
                    <a:pt x="1727" y="646"/>
                    <a:pt x="1720" y="645"/>
                    <a:pt x="1713" y="644"/>
                  </a:cubicBezTo>
                  <a:close/>
                  <a:moveTo>
                    <a:pt x="1941" y="702"/>
                  </a:moveTo>
                  <a:cubicBezTo>
                    <a:pt x="1960" y="710"/>
                    <a:pt x="1979" y="718"/>
                    <a:pt x="1997" y="727"/>
                  </a:cubicBezTo>
                  <a:lnTo>
                    <a:pt x="1997" y="727"/>
                  </a:lnTo>
                  <a:cubicBezTo>
                    <a:pt x="1978" y="719"/>
                    <a:pt x="1959" y="710"/>
                    <a:pt x="1941" y="702"/>
                  </a:cubicBezTo>
                  <a:close/>
                  <a:moveTo>
                    <a:pt x="1998" y="727"/>
                  </a:moveTo>
                  <a:cubicBezTo>
                    <a:pt x="2004" y="729"/>
                    <a:pt x="2010" y="732"/>
                    <a:pt x="2015" y="734"/>
                  </a:cubicBezTo>
                  <a:cubicBezTo>
                    <a:pt x="2010" y="732"/>
                    <a:pt x="2004" y="730"/>
                    <a:pt x="1998" y="727"/>
                  </a:cubicBezTo>
                  <a:close/>
                  <a:moveTo>
                    <a:pt x="879" y="871"/>
                  </a:moveTo>
                  <a:cubicBezTo>
                    <a:pt x="872" y="877"/>
                    <a:pt x="865" y="882"/>
                    <a:pt x="857" y="888"/>
                  </a:cubicBezTo>
                  <a:cubicBezTo>
                    <a:pt x="865" y="882"/>
                    <a:pt x="872" y="877"/>
                    <a:pt x="879" y="871"/>
                  </a:cubicBezTo>
                  <a:close/>
                  <a:moveTo>
                    <a:pt x="2235" y="867"/>
                  </a:moveTo>
                  <a:cubicBezTo>
                    <a:pt x="2245" y="875"/>
                    <a:pt x="2256" y="883"/>
                    <a:pt x="2266" y="891"/>
                  </a:cubicBezTo>
                  <a:cubicBezTo>
                    <a:pt x="2255" y="883"/>
                    <a:pt x="2245" y="875"/>
                    <a:pt x="2235" y="867"/>
                  </a:cubicBezTo>
                  <a:close/>
                  <a:moveTo>
                    <a:pt x="713" y="1028"/>
                  </a:moveTo>
                  <a:cubicBezTo>
                    <a:pt x="704" y="1041"/>
                    <a:pt x="695" y="1053"/>
                    <a:pt x="686" y="1065"/>
                  </a:cubicBezTo>
                  <a:lnTo>
                    <a:pt x="686" y="1065"/>
                  </a:lnTo>
                  <a:cubicBezTo>
                    <a:pt x="695" y="1053"/>
                    <a:pt x="704" y="1041"/>
                    <a:pt x="713" y="1028"/>
                  </a:cubicBezTo>
                  <a:close/>
                  <a:moveTo>
                    <a:pt x="2397" y="1024"/>
                  </a:moveTo>
                  <a:cubicBezTo>
                    <a:pt x="2408" y="1035"/>
                    <a:pt x="2416" y="1048"/>
                    <a:pt x="2426" y="1059"/>
                  </a:cubicBezTo>
                  <a:cubicBezTo>
                    <a:pt x="2428" y="1063"/>
                    <a:pt x="2430" y="1066"/>
                    <a:pt x="2432" y="1069"/>
                  </a:cubicBezTo>
                  <a:lnTo>
                    <a:pt x="2432" y="1069"/>
                  </a:lnTo>
                  <a:cubicBezTo>
                    <a:pt x="2420" y="1054"/>
                    <a:pt x="2409" y="1039"/>
                    <a:pt x="2397" y="1024"/>
                  </a:cubicBezTo>
                  <a:close/>
                  <a:moveTo>
                    <a:pt x="1540" y="1"/>
                  </a:moveTo>
                  <a:cubicBezTo>
                    <a:pt x="1523" y="1"/>
                    <a:pt x="1505" y="1"/>
                    <a:pt x="1488" y="2"/>
                  </a:cubicBezTo>
                  <a:cubicBezTo>
                    <a:pt x="1370" y="8"/>
                    <a:pt x="1249" y="24"/>
                    <a:pt x="1136" y="55"/>
                  </a:cubicBezTo>
                  <a:cubicBezTo>
                    <a:pt x="1022" y="86"/>
                    <a:pt x="912" y="129"/>
                    <a:pt x="807" y="179"/>
                  </a:cubicBezTo>
                  <a:cubicBezTo>
                    <a:pt x="722" y="220"/>
                    <a:pt x="642" y="268"/>
                    <a:pt x="568" y="323"/>
                  </a:cubicBezTo>
                  <a:cubicBezTo>
                    <a:pt x="464" y="401"/>
                    <a:pt x="366" y="482"/>
                    <a:pt x="278" y="581"/>
                  </a:cubicBezTo>
                  <a:cubicBezTo>
                    <a:pt x="194" y="678"/>
                    <a:pt x="115" y="784"/>
                    <a:pt x="55" y="897"/>
                  </a:cubicBezTo>
                  <a:cubicBezTo>
                    <a:pt x="15" y="970"/>
                    <a:pt x="0" y="1059"/>
                    <a:pt x="23" y="1140"/>
                  </a:cubicBezTo>
                  <a:cubicBezTo>
                    <a:pt x="42" y="1213"/>
                    <a:pt x="99" y="1292"/>
                    <a:pt x="168" y="1328"/>
                  </a:cubicBezTo>
                  <a:cubicBezTo>
                    <a:pt x="218" y="1354"/>
                    <a:pt x="276" y="1372"/>
                    <a:pt x="333" y="1372"/>
                  </a:cubicBezTo>
                  <a:cubicBezTo>
                    <a:pt x="359" y="1372"/>
                    <a:pt x="386" y="1369"/>
                    <a:pt x="411" y="1360"/>
                  </a:cubicBezTo>
                  <a:cubicBezTo>
                    <a:pt x="479" y="1341"/>
                    <a:pt x="552" y="1292"/>
                    <a:pt x="591" y="1219"/>
                  </a:cubicBezTo>
                  <a:cubicBezTo>
                    <a:pt x="617" y="1170"/>
                    <a:pt x="646" y="1123"/>
                    <a:pt x="678" y="1076"/>
                  </a:cubicBezTo>
                  <a:lnTo>
                    <a:pt x="678" y="1076"/>
                  </a:lnTo>
                  <a:cubicBezTo>
                    <a:pt x="743" y="997"/>
                    <a:pt x="817" y="923"/>
                    <a:pt x="899" y="858"/>
                  </a:cubicBezTo>
                  <a:lnTo>
                    <a:pt x="899" y="858"/>
                  </a:lnTo>
                  <a:cubicBezTo>
                    <a:pt x="971" y="806"/>
                    <a:pt x="1047" y="761"/>
                    <a:pt x="1128" y="723"/>
                  </a:cubicBezTo>
                  <a:lnTo>
                    <a:pt x="1128" y="723"/>
                  </a:lnTo>
                  <a:cubicBezTo>
                    <a:pt x="1221" y="686"/>
                    <a:pt x="1319" y="659"/>
                    <a:pt x="1418" y="642"/>
                  </a:cubicBezTo>
                  <a:lnTo>
                    <a:pt x="1418" y="642"/>
                  </a:lnTo>
                  <a:cubicBezTo>
                    <a:pt x="1464" y="637"/>
                    <a:pt x="1509" y="635"/>
                    <a:pt x="1555" y="635"/>
                  </a:cubicBezTo>
                  <a:cubicBezTo>
                    <a:pt x="1601" y="635"/>
                    <a:pt x="1647" y="637"/>
                    <a:pt x="1692" y="642"/>
                  </a:cubicBezTo>
                  <a:lnTo>
                    <a:pt x="1692" y="642"/>
                  </a:lnTo>
                  <a:cubicBezTo>
                    <a:pt x="1797" y="659"/>
                    <a:pt x="1899" y="687"/>
                    <a:pt x="1997" y="727"/>
                  </a:cubicBezTo>
                  <a:lnTo>
                    <a:pt x="1997" y="727"/>
                  </a:lnTo>
                  <a:cubicBezTo>
                    <a:pt x="2074" y="763"/>
                    <a:pt x="2147" y="806"/>
                    <a:pt x="2216" y="854"/>
                  </a:cubicBezTo>
                  <a:lnTo>
                    <a:pt x="2216" y="854"/>
                  </a:lnTo>
                  <a:cubicBezTo>
                    <a:pt x="2296" y="919"/>
                    <a:pt x="2371" y="992"/>
                    <a:pt x="2434" y="1074"/>
                  </a:cubicBezTo>
                  <a:lnTo>
                    <a:pt x="2434" y="1074"/>
                  </a:lnTo>
                  <a:cubicBezTo>
                    <a:pt x="2453" y="1104"/>
                    <a:pt x="2478" y="1129"/>
                    <a:pt x="2507" y="1148"/>
                  </a:cubicBezTo>
                  <a:cubicBezTo>
                    <a:pt x="2538" y="1177"/>
                    <a:pt x="2573" y="1195"/>
                    <a:pt x="2614" y="1205"/>
                  </a:cubicBezTo>
                  <a:cubicBezTo>
                    <a:pt x="2639" y="1212"/>
                    <a:pt x="2668" y="1216"/>
                    <a:pt x="2698" y="1216"/>
                  </a:cubicBezTo>
                  <a:cubicBezTo>
                    <a:pt x="2754" y="1216"/>
                    <a:pt x="2813" y="1202"/>
                    <a:pt x="2856" y="1172"/>
                  </a:cubicBezTo>
                  <a:cubicBezTo>
                    <a:pt x="2923" y="1130"/>
                    <a:pt x="2984" y="1066"/>
                    <a:pt x="3002" y="985"/>
                  </a:cubicBezTo>
                  <a:cubicBezTo>
                    <a:pt x="3020" y="906"/>
                    <a:pt x="3018" y="809"/>
                    <a:pt x="2969" y="742"/>
                  </a:cubicBezTo>
                  <a:cubicBezTo>
                    <a:pt x="2898" y="645"/>
                    <a:pt x="2824" y="551"/>
                    <a:pt x="2737" y="471"/>
                  </a:cubicBezTo>
                  <a:cubicBezTo>
                    <a:pt x="2651" y="390"/>
                    <a:pt x="2554" y="317"/>
                    <a:pt x="2452" y="255"/>
                  </a:cubicBezTo>
                  <a:cubicBezTo>
                    <a:pt x="2348" y="192"/>
                    <a:pt x="2240" y="144"/>
                    <a:pt x="2127" y="102"/>
                  </a:cubicBezTo>
                  <a:cubicBezTo>
                    <a:pt x="2036" y="66"/>
                    <a:pt x="1943" y="42"/>
                    <a:pt x="1847" y="29"/>
                  </a:cubicBezTo>
                  <a:cubicBezTo>
                    <a:pt x="1746" y="12"/>
                    <a:pt x="1644" y="1"/>
                    <a:pt x="1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38"/>
            <p:cNvSpPr/>
            <p:nvPr/>
          </p:nvSpPr>
          <p:spPr>
            <a:xfrm>
              <a:off x="4419025" y="1487475"/>
              <a:ext cx="8125" cy="7925"/>
            </a:xfrm>
            <a:custGeom>
              <a:avLst/>
              <a:gdLst/>
              <a:ahLst/>
              <a:cxnLst/>
              <a:rect l="l" t="t" r="r" b="b"/>
              <a:pathLst>
                <a:path w="325" h="317" extrusionOk="0">
                  <a:moveTo>
                    <a:pt x="162" y="0"/>
                  </a:moveTo>
                  <a:cubicBezTo>
                    <a:pt x="80" y="0"/>
                    <a:pt x="1" y="73"/>
                    <a:pt x="5" y="159"/>
                  </a:cubicBezTo>
                  <a:cubicBezTo>
                    <a:pt x="9" y="243"/>
                    <a:pt x="77" y="317"/>
                    <a:pt x="162" y="317"/>
                  </a:cubicBezTo>
                  <a:cubicBezTo>
                    <a:pt x="246" y="317"/>
                    <a:pt x="324" y="244"/>
                    <a:pt x="321" y="159"/>
                  </a:cubicBezTo>
                  <a:cubicBezTo>
                    <a:pt x="316" y="74"/>
                    <a:pt x="251" y="0"/>
                    <a:pt x="1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38"/>
            <p:cNvSpPr/>
            <p:nvPr/>
          </p:nvSpPr>
          <p:spPr>
            <a:xfrm>
              <a:off x="4040675" y="1509675"/>
              <a:ext cx="79400" cy="92475"/>
            </a:xfrm>
            <a:custGeom>
              <a:avLst/>
              <a:gdLst/>
              <a:ahLst/>
              <a:cxnLst/>
              <a:rect l="l" t="t" r="r" b="b"/>
              <a:pathLst>
                <a:path w="3176" h="3699" extrusionOk="0">
                  <a:moveTo>
                    <a:pt x="1330" y="0"/>
                  </a:moveTo>
                  <a:cubicBezTo>
                    <a:pt x="619" y="0"/>
                    <a:pt x="1" y="710"/>
                    <a:pt x="213" y="1771"/>
                  </a:cubicBezTo>
                  <a:cubicBezTo>
                    <a:pt x="455" y="2981"/>
                    <a:pt x="1365" y="3699"/>
                    <a:pt x="2453" y="3699"/>
                  </a:cubicBezTo>
                  <a:cubicBezTo>
                    <a:pt x="2687" y="3699"/>
                    <a:pt x="2930" y="3665"/>
                    <a:pt x="3176" y="3596"/>
                  </a:cubicBezTo>
                  <a:lnTo>
                    <a:pt x="2623" y="985"/>
                  </a:lnTo>
                  <a:cubicBezTo>
                    <a:pt x="2286" y="296"/>
                    <a:pt x="1789" y="0"/>
                    <a:pt x="13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38"/>
            <p:cNvSpPr/>
            <p:nvPr/>
          </p:nvSpPr>
          <p:spPr>
            <a:xfrm>
              <a:off x="4077350" y="1543825"/>
              <a:ext cx="21450" cy="24125"/>
            </a:xfrm>
            <a:custGeom>
              <a:avLst/>
              <a:gdLst/>
              <a:ahLst/>
              <a:cxnLst/>
              <a:rect l="l" t="t" r="r" b="b"/>
              <a:pathLst>
                <a:path w="858" h="965" fill="none" extrusionOk="0">
                  <a:moveTo>
                    <a:pt x="1" y="0"/>
                  </a:moveTo>
                  <a:cubicBezTo>
                    <a:pt x="1" y="0"/>
                    <a:pt x="536" y="0"/>
                    <a:pt x="858" y="964"/>
                  </a:cubicBezTo>
                  <a:cubicBezTo>
                    <a:pt x="858" y="964"/>
                    <a:pt x="395" y="629"/>
                    <a:pt x="25" y="720"/>
                  </a:cubicBez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38"/>
            <p:cNvSpPr/>
            <p:nvPr/>
          </p:nvSpPr>
          <p:spPr>
            <a:xfrm>
              <a:off x="4196475" y="2037175"/>
              <a:ext cx="149275" cy="119900"/>
            </a:xfrm>
            <a:custGeom>
              <a:avLst/>
              <a:gdLst/>
              <a:ahLst/>
              <a:cxnLst/>
              <a:rect l="l" t="t" r="r" b="b"/>
              <a:pathLst>
                <a:path w="5971" h="4796" extrusionOk="0">
                  <a:moveTo>
                    <a:pt x="3805" y="1"/>
                  </a:moveTo>
                  <a:cubicBezTo>
                    <a:pt x="3053" y="1"/>
                    <a:pt x="1056" y="1471"/>
                    <a:pt x="1056" y="1471"/>
                  </a:cubicBezTo>
                  <a:cubicBezTo>
                    <a:pt x="1056" y="1471"/>
                    <a:pt x="205" y="1657"/>
                    <a:pt x="0" y="1738"/>
                  </a:cubicBezTo>
                  <a:lnTo>
                    <a:pt x="332" y="4500"/>
                  </a:lnTo>
                  <a:lnTo>
                    <a:pt x="1226" y="4513"/>
                  </a:lnTo>
                  <a:cubicBezTo>
                    <a:pt x="1226" y="4513"/>
                    <a:pt x="1796" y="4796"/>
                    <a:pt x="2708" y="4796"/>
                  </a:cubicBezTo>
                  <a:cubicBezTo>
                    <a:pt x="3216" y="4796"/>
                    <a:pt x="3830" y="4708"/>
                    <a:pt x="4510" y="4435"/>
                  </a:cubicBezTo>
                  <a:cubicBezTo>
                    <a:pt x="5214" y="4155"/>
                    <a:pt x="5203" y="3745"/>
                    <a:pt x="5004" y="3691"/>
                  </a:cubicBezTo>
                  <a:cubicBezTo>
                    <a:pt x="4970" y="3682"/>
                    <a:pt x="4925" y="3678"/>
                    <a:pt x="4875" y="3678"/>
                  </a:cubicBezTo>
                  <a:cubicBezTo>
                    <a:pt x="4575" y="3678"/>
                    <a:pt x="4045" y="3814"/>
                    <a:pt x="3974" y="3814"/>
                  </a:cubicBezTo>
                  <a:cubicBezTo>
                    <a:pt x="3968" y="3814"/>
                    <a:pt x="3965" y="3813"/>
                    <a:pt x="3967" y="3811"/>
                  </a:cubicBezTo>
                  <a:cubicBezTo>
                    <a:pt x="3990" y="3777"/>
                    <a:pt x="4793" y="3646"/>
                    <a:pt x="5073" y="3487"/>
                  </a:cubicBezTo>
                  <a:cubicBezTo>
                    <a:pt x="5584" y="3198"/>
                    <a:pt x="5717" y="2721"/>
                    <a:pt x="5405" y="2713"/>
                  </a:cubicBezTo>
                  <a:cubicBezTo>
                    <a:pt x="5402" y="2713"/>
                    <a:pt x="5399" y="2713"/>
                    <a:pt x="5397" y="2713"/>
                  </a:cubicBezTo>
                  <a:cubicBezTo>
                    <a:pt x="5089" y="2713"/>
                    <a:pt x="3732" y="2975"/>
                    <a:pt x="3711" y="2980"/>
                  </a:cubicBezTo>
                  <a:cubicBezTo>
                    <a:pt x="3706" y="2981"/>
                    <a:pt x="3702" y="2982"/>
                    <a:pt x="3699" y="2982"/>
                  </a:cubicBezTo>
                  <a:cubicBezTo>
                    <a:pt x="3676" y="2982"/>
                    <a:pt x="3702" y="2951"/>
                    <a:pt x="3773" y="2934"/>
                  </a:cubicBezTo>
                  <a:cubicBezTo>
                    <a:pt x="5028" y="2611"/>
                    <a:pt x="5398" y="2608"/>
                    <a:pt x="5547" y="2530"/>
                  </a:cubicBezTo>
                  <a:cubicBezTo>
                    <a:pt x="5971" y="2308"/>
                    <a:pt x="5845" y="1747"/>
                    <a:pt x="5481" y="1731"/>
                  </a:cubicBezTo>
                  <a:cubicBezTo>
                    <a:pt x="5477" y="1731"/>
                    <a:pt x="5474" y="1731"/>
                    <a:pt x="5470" y="1731"/>
                  </a:cubicBezTo>
                  <a:cubicBezTo>
                    <a:pt x="5209" y="1731"/>
                    <a:pt x="3801" y="2142"/>
                    <a:pt x="3594" y="2142"/>
                  </a:cubicBezTo>
                  <a:cubicBezTo>
                    <a:pt x="3579" y="2142"/>
                    <a:pt x="3571" y="2140"/>
                    <a:pt x="3569" y="2135"/>
                  </a:cubicBezTo>
                  <a:cubicBezTo>
                    <a:pt x="3540" y="2069"/>
                    <a:pt x="5102" y="1838"/>
                    <a:pt x="5224" y="1432"/>
                  </a:cubicBezTo>
                  <a:cubicBezTo>
                    <a:pt x="5285" y="1223"/>
                    <a:pt x="4978" y="1083"/>
                    <a:pt x="4800" y="1039"/>
                  </a:cubicBezTo>
                  <a:cubicBezTo>
                    <a:pt x="4731" y="1022"/>
                    <a:pt x="4651" y="1015"/>
                    <a:pt x="4564" y="1015"/>
                  </a:cubicBezTo>
                  <a:cubicBezTo>
                    <a:pt x="3878" y="1015"/>
                    <a:pt x="2731" y="1471"/>
                    <a:pt x="2731" y="1471"/>
                  </a:cubicBezTo>
                  <a:cubicBezTo>
                    <a:pt x="2731" y="1471"/>
                    <a:pt x="5131" y="1"/>
                    <a:pt x="38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38"/>
            <p:cNvSpPr/>
            <p:nvPr/>
          </p:nvSpPr>
          <p:spPr>
            <a:xfrm>
              <a:off x="4559325" y="1940450"/>
              <a:ext cx="50150" cy="46250"/>
            </a:xfrm>
            <a:custGeom>
              <a:avLst/>
              <a:gdLst/>
              <a:ahLst/>
              <a:cxnLst/>
              <a:rect l="l" t="t" r="r" b="b"/>
              <a:pathLst>
                <a:path w="2006" h="1850" extrusionOk="0">
                  <a:moveTo>
                    <a:pt x="1644" y="0"/>
                  </a:moveTo>
                  <a:cubicBezTo>
                    <a:pt x="1393" y="0"/>
                    <a:pt x="1047" y="458"/>
                    <a:pt x="1047" y="458"/>
                  </a:cubicBezTo>
                  <a:cubicBezTo>
                    <a:pt x="0" y="1353"/>
                    <a:pt x="100" y="1777"/>
                    <a:pt x="340" y="1835"/>
                  </a:cubicBezTo>
                  <a:cubicBezTo>
                    <a:pt x="378" y="1844"/>
                    <a:pt x="418" y="1849"/>
                    <a:pt x="462" y="1849"/>
                  </a:cubicBezTo>
                  <a:cubicBezTo>
                    <a:pt x="695" y="1849"/>
                    <a:pt x="1002" y="1709"/>
                    <a:pt x="1318" y="1332"/>
                  </a:cubicBezTo>
                  <a:cubicBezTo>
                    <a:pt x="2006" y="516"/>
                    <a:pt x="1980" y="339"/>
                    <a:pt x="1795" y="82"/>
                  </a:cubicBezTo>
                  <a:cubicBezTo>
                    <a:pt x="1753" y="24"/>
                    <a:pt x="1701" y="0"/>
                    <a:pt x="16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38"/>
            <p:cNvSpPr/>
            <p:nvPr/>
          </p:nvSpPr>
          <p:spPr>
            <a:xfrm>
              <a:off x="4571575" y="1973750"/>
              <a:ext cx="22950" cy="32800"/>
            </a:xfrm>
            <a:custGeom>
              <a:avLst/>
              <a:gdLst/>
              <a:ahLst/>
              <a:cxnLst/>
              <a:rect l="l" t="t" r="r" b="b"/>
              <a:pathLst>
                <a:path w="918" h="1312" extrusionOk="0">
                  <a:moveTo>
                    <a:pt x="828" y="0"/>
                  </a:moveTo>
                  <a:cubicBezTo>
                    <a:pt x="262" y="515"/>
                    <a:pt x="0" y="806"/>
                    <a:pt x="196" y="1098"/>
                  </a:cubicBezTo>
                  <a:cubicBezTo>
                    <a:pt x="290" y="1238"/>
                    <a:pt x="430" y="1311"/>
                    <a:pt x="557" y="1311"/>
                  </a:cubicBezTo>
                  <a:cubicBezTo>
                    <a:pt x="695" y="1311"/>
                    <a:pt x="817" y="1226"/>
                    <a:pt x="851" y="1050"/>
                  </a:cubicBezTo>
                  <a:cubicBezTo>
                    <a:pt x="917" y="709"/>
                    <a:pt x="828" y="0"/>
                    <a:pt x="8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38"/>
            <p:cNvSpPr/>
            <p:nvPr/>
          </p:nvSpPr>
          <p:spPr>
            <a:xfrm>
              <a:off x="4571575" y="1999975"/>
              <a:ext cx="22950" cy="28875"/>
            </a:xfrm>
            <a:custGeom>
              <a:avLst/>
              <a:gdLst/>
              <a:ahLst/>
              <a:cxnLst/>
              <a:rect l="l" t="t" r="r" b="b"/>
              <a:pathLst>
                <a:path w="918" h="1155" extrusionOk="0">
                  <a:moveTo>
                    <a:pt x="852" y="1"/>
                  </a:moveTo>
                  <a:cubicBezTo>
                    <a:pt x="131" y="244"/>
                    <a:pt x="0" y="682"/>
                    <a:pt x="131" y="975"/>
                  </a:cubicBezTo>
                  <a:cubicBezTo>
                    <a:pt x="188" y="1101"/>
                    <a:pt x="319" y="1154"/>
                    <a:pt x="454" y="1154"/>
                  </a:cubicBezTo>
                  <a:cubicBezTo>
                    <a:pt x="631" y="1154"/>
                    <a:pt x="815" y="1063"/>
                    <a:pt x="852" y="926"/>
                  </a:cubicBezTo>
                  <a:cubicBezTo>
                    <a:pt x="917" y="682"/>
                    <a:pt x="852" y="1"/>
                    <a:pt x="8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38"/>
            <p:cNvSpPr/>
            <p:nvPr/>
          </p:nvSpPr>
          <p:spPr>
            <a:xfrm>
              <a:off x="3880950" y="1716850"/>
              <a:ext cx="328475" cy="456100"/>
            </a:xfrm>
            <a:custGeom>
              <a:avLst/>
              <a:gdLst/>
              <a:ahLst/>
              <a:cxnLst/>
              <a:rect l="l" t="t" r="r" b="b"/>
              <a:pathLst>
                <a:path w="13139" h="18244" extrusionOk="0">
                  <a:moveTo>
                    <a:pt x="9673" y="0"/>
                  </a:moveTo>
                  <a:cubicBezTo>
                    <a:pt x="7611" y="0"/>
                    <a:pt x="1" y="9309"/>
                    <a:pt x="2905" y="14979"/>
                  </a:cubicBezTo>
                  <a:cubicBezTo>
                    <a:pt x="4299" y="17701"/>
                    <a:pt x="7724" y="18243"/>
                    <a:pt x="10229" y="18243"/>
                  </a:cubicBezTo>
                  <a:cubicBezTo>
                    <a:pt x="11885" y="18243"/>
                    <a:pt x="13139" y="18007"/>
                    <a:pt x="13139" y="18007"/>
                  </a:cubicBezTo>
                  <a:lnTo>
                    <a:pt x="13053" y="15044"/>
                  </a:lnTo>
                  <a:cubicBezTo>
                    <a:pt x="13029" y="14205"/>
                    <a:pt x="12353" y="13527"/>
                    <a:pt x="11517" y="13508"/>
                  </a:cubicBezTo>
                  <a:cubicBezTo>
                    <a:pt x="9802" y="13467"/>
                    <a:pt x="7152" y="13170"/>
                    <a:pt x="6621" y="11753"/>
                  </a:cubicBezTo>
                  <a:cubicBezTo>
                    <a:pt x="5824" y="9626"/>
                    <a:pt x="9794" y="12"/>
                    <a:pt x="9794" y="12"/>
                  </a:cubicBezTo>
                  <a:cubicBezTo>
                    <a:pt x="9756" y="4"/>
                    <a:pt x="9716" y="0"/>
                    <a:pt x="9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38"/>
            <p:cNvSpPr/>
            <p:nvPr/>
          </p:nvSpPr>
          <p:spPr>
            <a:xfrm>
              <a:off x="4131250" y="1743750"/>
              <a:ext cx="110275" cy="49300"/>
            </a:xfrm>
            <a:custGeom>
              <a:avLst/>
              <a:gdLst/>
              <a:ahLst/>
              <a:cxnLst/>
              <a:rect l="l" t="t" r="r" b="b"/>
              <a:pathLst>
                <a:path w="4411" h="1972" fill="none" extrusionOk="0">
                  <a:moveTo>
                    <a:pt x="1" y="0"/>
                  </a:moveTo>
                  <a:cubicBezTo>
                    <a:pt x="701" y="1537"/>
                    <a:pt x="4411" y="1972"/>
                    <a:pt x="3843" y="135"/>
                  </a:cubicBez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38"/>
            <p:cNvSpPr/>
            <p:nvPr/>
          </p:nvSpPr>
          <p:spPr>
            <a:xfrm>
              <a:off x="4454525" y="1951725"/>
              <a:ext cx="4675" cy="236800"/>
            </a:xfrm>
            <a:custGeom>
              <a:avLst/>
              <a:gdLst/>
              <a:ahLst/>
              <a:cxnLst/>
              <a:rect l="l" t="t" r="r" b="b"/>
              <a:pathLst>
                <a:path w="187" h="9472" fill="none" extrusionOk="0">
                  <a:moveTo>
                    <a:pt x="186" y="0"/>
                  </a:moveTo>
                  <a:lnTo>
                    <a:pt x="1" y="9472"/>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38"/>
            <p:cNvSpPr/>
            <p:nvPr/>
          </p:nvSpPr>
          <p:spPr>
            <a:xfrm>
              <a:off x="4239150" y="1978350"/>
              <a:ext cx="32250" cy="16525"/>
            </a:xfrm>
            <a:custGeom>
              <a:avLst/>
              <a:gdLst/>
              <a:ahLst/>
              <a:cxnLst/>
              <a:rect l="l" t="t" r="r" b="b"/>
              <a:pathLst>
                <a:path w="1290" h="661" fill="none" extrusionOk="0">
                  <a:moveTo>
                    <a:pt x="1" y="1"/>
                  </a:moveTo>
                  <a:lnTo>
                    <a:pt x="1290" y="661"/>
                  </a:ln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38"/>
            <p:cNvSpPr/>
            <p:nvPr/>
          </p:nvSpPr>
          <p:spPr>
            <a:xfrm>
              <a:off x="4262700" y="1924750"/>
              <a:ext cx="159750" cy="63175"/>
            </a:xfrm>
            <a:custGeom>
              <a:avLst/>
              <a:gdLst/>
              <a:ahLst/>
              <a:cxnLst/>
              <a:rect l="l" t="t" r="r" b="b"/>
              <a:pathLst>
                <a:path w="6390" h="2527" fill="none" extrusionOk="0">
                  <a:moveTo>
                    <a:pt x="0" y="2526"/>
                  </a:moveTo>
                  <a:cubicBezTo>
                    <a:pt x="0" y="2526"/>
                    <a:pt x="3187" y="859"/>
                    <a:pt x="6389" y="0"/>
                  </a:cubicBezTo>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38"/>
            <p:cNvSpPr/>
            <p:nvPr/>
          </p:nvSpPr>
          <p:spPr>
            <a:xfrm>
              <a:off x="4253225" y="1986650"/>
              <a:ext cx="25" cy="25"/>
            </a:xfrm>
            <a:custGeom>
              <a:avLst/>
              <a:gdLst/>
              <a:ahLst/>
              <a:cxnLst/>
              <a:rect l="l" t="t" r="r" b="b"/>
              <a:pathLst>
                <a:path w="1" h="1" fill="none" extrusionOk="0">
                  <a:moveTo>
                    <a:pt x="1" y="0"/>
                  </a:moveTo>
                  <a:close/>
                </a:path>
              </a:pathLst>
            </a:custGeom>
            <a:noFill/>
            <a:ln w="52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38"/>
            <p:cNvSpPr/>
            <p:nvPr/>
          </p:nvSpPr>
          <p:spPr>
            <a:xfrm>
              <a:off x="4537075" y="2600175"/>
              <a:ext cx="149900" cy="48675"/>
            </a:xfrm>
            <a:custGeom>
              <a:avLst/>
              <a:gdLst/>
              <a:ahLst/>
              <a:cxnLst/>
              <a:rect l="l" t="t" r="r" b="b"/>
              <a:pathLst>
                <a:path w="5996" h="1947" extrusionOk="0">
                  <a:moveTo>
                    <a:pt x="3749" y="1"/>
                  </a:moveTo>
                  <a:cubicBezTo>
                    <a:pt x="2213" y="1"/>
                    <a:pt x="1" y="930"/>
                    <a:pt x="1" y="930"/>
                  </a:cubicBezTo>
                  <a:lnTo>
                    <a:pt x="12" y="1947"/>
                  </a:lnTo>
                  <a:lnTo>
                    <a:pt x="5494" y="1947"/>
                  </a:lnTo>
                  <a:cubicBezTo>
                    <a:pt x="5494" y="1947"/>
                    <a:pt x="5996" y="1295"/>
                    <a:pt x="4889" y="318"/>
                  </a:cubicBezTo>
                  <a:cubicBezTo>
                    <a:pt x="4629" y="89"/>
                    <a:pt x="4221" y="1"/>
                    <a:pt x="3749"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38"/>
            <p:cNvSpPr/>
            <p:nvPr/>
          </p:nvSpPr>
          <p:spPr>
            <a:xfrm>
              <a:off x="4232600" y="2594950"/>
              <a:ext cx="149875" cy="48650"/>
            </a:xfrm>
            <a:custGeom>
              <a:avLst/>
              <a:gdLst/>
              <a:ahLst/>
              <a:cxnLst/>
              <a:rect l="l" t="t" r="r" b="b"/>
              <a:pathLst>
                <a:path w="5995" h="1946" extrusionOk="0">
                  <a:moveTo>
                    <a:pt x="3750" y="0"/>
                  </a:moveTo>
                  <a:cubicBezTo>
                    <a:pt x="2214" y="0"/>
                    <a:pt x="1" y="929"/>
                    <a:pt x="1" y="929"/>
                  </a:cubicBezTo>
                  <a:lnTo>
                    <a:pt x="11" y="1946"/>
                  </a:lnTo>
                  <a:lnTo>
                    <a:pt x="5493" y="1946"/>
                  </a:lnTo>
                  <a:cubicBezTo>
                    <a:pt x="5493" y="1946"/>
                    <a:pt x="5994" y="1294"/>
                    <a:pt x="4890" y="317"/>
                  </a:cubicBezTo>
                  <a:cubicBezTo>
                    <a:pt x="4630" y="88"/>
                    <a:pt x="4222" y="0"/>
                    <a:pt x="3750"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38"/>
            <p:cNvSpPr/>
            <p:nvPr/>
          </p:nvSpPr>
          <p:spPr>
            <a:xfrm>
              <a:off x="3144375" y="2216325"/>
              <a:ext cx="536000" cy="448225"/>
            </a:xfrm>
            <a:custGeom>
              <a:avLst/>
              <a:gdLst/>
              <a:ahLst/>
              <a:cxnLst/>
              <a:rect l="l" t="t" r="r" b="b"/>
              <a:pathLst>
                <a:path w="21440" h="17929" extrusionOk="0">
                  <a:moveTo>
                    <a:pt x="18557" y="0"/>
                  </a:moveTo>
                  <a:lnTo>
                    <a:pt x="7827" y="838"/>
                  </a:lnTo>
                  <a:cubicBezTo>
                    <a:pt x="7809" y="838"/>
                    <a:pt x="7790" y="837"/>
                    <a:pt x="7772" y="837"/>
                  </a:cubicBezTo>
                  <a:cubicBezTo>
                    <a:pt x="6953" y="837"/>
                    <a:pt x="6224" y="1360"/>
                    <a:pt x="5963" y="2140"/>
                  </a:cubicBezTo>
                  <a:lnTo>
                    <a:pt x="414" y="14555"/>
                  </a:lnTo>
                  <a:cubicBezTo>
                    <a:pt x="0" y="15791"/>
                    <a:pt x="1986" y="17880"/>
                    <a:pt x="3286" y="17886"/>
                  </a:cubicBezTo>
                  <a:lnTo>
                    <a:pt x="15380" y="17928"/>
                  </a:lnTo>
                  <a:cubicBezTo>
                    <a:pt x="15381" y="17928"/>
                    <a:pt x="15382" y="17928"/>
                    <a:pt x="15383" y="17928"/>
                  </a:cubicBezTo>
                  <a:cubicBezTo>
                    <a:pt x="16226" y="17928"/>
                    <a:pt x="16973" y="17376"/>
                    <a:pt x="17215" y="16567"/>
                  </a:cubicBezTo>
                  <a:lnTo>
                    <a:pt x="21080" y="3607"/>
                  </a:lnTo>
                  <a:cubicBezTo>
                    <a:pt x="21439" y="2404"/>
                    <a:pt x="19812" y="34"/>
                    <a:pt x="18557" y="0"/>
                  </a:cubicBezTo>
                  <a:close/>
                </a:path>
              </a:pathLst>
            </a:custGeom>
            <a:solidFill>
              <a:srgbClr val="FCDB8B"/>
            </a:solidFill>
            <a:ln w="10500" cap="rnd" cmpd="sng">
              <a:solidFill>
                <a:srgbClr val="FDE5A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38"/>
            <p:cNvSpPr/>
            <p:nvPr/>
          </p:nvSpPr>
          <p:spPr>
            <a:xfrm>
              <a:off x="3145450" y="2205750"/>
              <a:ext cx="509375" cy="427375"/>
            </a:xfrm>
            <a:custGeom>
              <a:avLst/>
              <a:gdLst/>
              <a:ahLst/>
              <a:cxnLst/>
              <a:rect l="l" t="t" r="r" b="b"/>
              <a:pathLst>
                <a:path w="20375" h="17095" extrusionOk="0">
                  <a:moveTo>
                    <a:pt x="6704" y="1"/>
                  </a:moveTo>
                  <a:cubicBezTo>
                    <a:pt x="5885" y="1"/>
                    <a:pt x="5156" y="524"/>
                    <a:pt x="4895" y="1303"/>
                  </a:cubicBezTo>
                  <a:lnTo>
                    <a:pt x="415" y="14533"/>
                  </a:lnTo>
                  <a:cubicBezTo>
                    <a:pt x="1" y="15766"/>
                    <a:pt x="916" y="17045"/>
                    <a:pt x="2221" y="17051"/>
                  </a:cubicBezTo>
                  <a:lnTo>
                    <a:pt x="14313" y="17095"/>
                  </a:lnTo>
                  <a:cubicBezTo>
                    <a:pt x="14314" y="17095"/>
                    <a:pt x="14315" y="17095"/>
                    <a:pt x="14317" y="17095"/>
                  </a:cubicBezTo>
                  <a:cubicBezTo>
                    <a:pt x="15161" y="17095"/>
                    <a:pt x="15906" y="16542"/>
                    <a:pt x="16148" y="15732"/>
                  </a:cubicBezTo>
                  <a:lnTo>
                    <a:pt x="20014" y="2772"/>
                  </a:lnTo>
                  <a:cubicBezTo>
                    <a:pt x="20374" y="1567"/>
                    <a:pt x="19493" y="351"/>
                    <a:pt x="18236" y="317"/>
                  </a:cubicBezTo>
                  <a:lnTo>
                    <a:pt x="6759" y="1"/>
                  </a:lnTo>
                  <a:cubicBezTo>
                    <a:pt x="6741" y="1"/>
                    <a:pt x="6722" y="1"/>
                    <a:pt x="6704" y="1"/>
                  </a:cubicBezTo>
                  <a:close/>
                </a:path>
              </a:pathLst>
            </a:custGeom>
            <a:solidFill>
              <a:schemeClr val="lt1"/>
            </a:solid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38"/>
            <p:cNvSpPr/>
            <p:nvPr/>
          </p:nvSpPr>
          <p:spPr>
            <a:xfrm>
              <a:off x="3281550" y="2256300"/>
              <a:ext cx="326825" cy="75025"/>
            </a:xfrm>
            <a:custGeom>
              <a:avLst/>
              <a:gdLst/>
              <a:ahLst/>
              <a:cxnLst/>
              <a:rect l="l" t="t" r="r" b="b"/>
              <a:pathLst>
                <a:path w="13073" h="3001" extrusionOk="0">
                  <a:moveTo>
                    <a:pt x="1159" y="1"/>
                  </a:moveTo>
                  <a:cubicBezTo>
                    <a:pt x="964" y="1"/>
                    <a:pt x="788" y="123"/>
                    <a:pt x="725" y="308"/>
                  </a:cubicBezTo>
                  <a:lnTo>
                    <a:pt x="101" y="2134"/>
                  </a:lnTo>
                  <a:cubicBezTo>
                    <a:pt x="0" y="2420"/>
                    <a:pt x="211" y="2721"/>
                    <a:pt x="515" y="2727"/>
                  </a:cubicBezTo>
                  <a:lnTo>
                    <a:pt x="12014" y="3001"/>
                  </a:lnTo>
                  <a:cubicBezTo>
                    <a:pt x="12017" y="3001"/>
                    <a:pt x="12019" y="3001"/>
                    <a:pt x="12022" y="3001"/>
                  </a:cubicBezTo>
                  <a:cubicBezTo>
                    <a:pt x="12221" y="3001"/>
                    <a:pt x="12400" y="2871"/>
                    <a:pt x="12457" y="2679"/>
                  </a:cubicBezTo>
                  <a:lnTo>
                    <a:pt x="12986" y="892"/>
                  </a:lnTo>
                  <a:cubicBezTo>
                    <a:pt x="13072" y="609"/>
                    <a:pt x="12863" y="323"/>
                    <a:pt x="12569" y="315"/>
                  </a:cubicBezTo>
                  <a:lnTo>
                    <a:pt x="1163" y="1"/>
                  </a:lnTo>
                  <a:cubicBezTo>
                    <a:pt x="1162" y="1"/>
                    <a:pt x="1161" y="1"/>
                    <a:pt x="1159" y="1"/>
                  </a:cubicBezTo>
                  <a:close/>
                </a:path>
              </a:pathLst>
            </a:custGeom>
            <a:solidFill>
              <a:schemeClr val="dk2"/>
            </a:solid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38"/>
            <p:cNvSpPr/>
            <p:nvPr/>
          </p:nvSpPr>
          <p:spPr>
            <a:xfrm>
              <a:off x="3265125" y="2360000"/>
              <a:ext cx="54450" cy="46700"/>
            </a:xfrm>
            <a:custGeom>
              <a:avLst/>
              <a:gdLst/>
              <a:ahLst/>
              <a:cxnLst/>
              <a:rect l="l" t="t" r="r" b="b"/>
              <a:pathLst>
                <a:path w="2178" h="1868" extrusionOk="0">
                  <a:moveTo>
                    <a:pt x="1088" y="1"/>
                  </a:moveTo>
                  <a:cubicBezTo>
                    <a:pt x="689" y="1"/>
                    <a:pt x="332" y="254"/>
                    <a:pt x="203" y="633"/>
                  </a:cubicBezTo>
                  <a:cubicBezTo>
                    <a:pt x="1" y="1230"/>
                    <a:pt x="431" y="1848"/>
                    <a:pt x="1060" y="1867"/>
                  </a:cubicBezTo>
                  <a:lnTo>
                    <a:pt x="1068" y="1867"/>
                  </a:lnTo>
                  <a:cubicBezTo>
                    <a:pt x="1076" y="1867"/>
                    <a:pt x="1083" y="1867"/>
                    <a:pt x="1091" y="1867"/>
                  </a:cubicBezTo>
                  <a:cubicBezTo>
                    <a:pt x="1491" y="1867"/>
                    <a:pt x="1847" y="1614"/>
                    <a:pt x="1975" y="1233"/>
                  </a:cubicBezTo>
                  <a:cubicBezTo>
                    <a:pt x="2178" y="638"/>
                    <a:pt x="1747" y="19"/>
                    <a:pt x="1118" y="1"/>
                  </a:cubicBezTo>
                  <a:lnTo>
                    <a:pt x="1110" y="1"/>
                  </a:lnTo>
                  <a:cubicBezTo>
                    <a:pt x="1103" y="1"/>
                    <a:pt x="1095" y="1"/>
                    <a:pt x="1088" y="1"/>
                  </a:cubicBezTo>
                  <a:close/>
                </a:path>
              </a:pathLst>
            </a:custGeom>
            <a:solidFill>
              <a:schemeClr val="lt1"/>
            </a:solid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38"/>
            <p:cNvSpPr/>
            <p:nvPr/>
          </p:nvSpPr>
          <p:spPr>
            <a:xfrm>
              <a:off x="3379100" y="2363125"/>
              <a:ext cx="54450" cy="46675"/>
            </a:xfrm>
            <a:custGeom>
              <a:avLst/>
              <a:gdLst/>
              <a:ahLst/>
              <a:cxnLst/>
              <a:rect l="l" t="t" r="r" b="b"/>
              <a:pathLst>
                <a:path w="2178" h="1867" extrusionOk="0">
                  <a:moveTo>
                    <a:pt x="1088" y="0"/>
                  </a:moveTo>
                  <a:cubicBezTo>
                    <a:pt x="689" y="0"/>
                    <a:pt x="331" y="255"/>
                    <a:pt x="203" y="634"/>
                  </a:cubicBezTo>
                  <a:cubicBezTo>
                    <a:pt x="1" y="1229"/>
                    <a:pt x="431" y="1849"/>
                    <a:pt x="1060" y="1867"/>
                  </a:cubicBezTo>
                  <a:lnTo>
                    <a:pt x="1068" y="1867"/>
                  </a:lnTo>
                  <a:cubicBezTo>
                    <a:pt x="1075" y="1867"/>
                    <a:pt x="1083" y="1867"/>
                    <a:pt x="1090" y="1867"/>
                  </a:cubicBezTo>
                  <a:cubicBezTo>
                    <a:pt x="1489" y="1867"/>
                    <a:pt x="1847" y="1614"/>
                    <a:pt x="1975" y="1234"/>
                  </a:cubicBezTo>
                  <a:cubicBezTo>
                    <a:pt x="2177" y="638"/>
                    <a:pt x="1747" y="18"/>
                    <a:pt x="1118" y="0"/>
                  </a:cubicBezTo>
                  <a:lnTo>
                    <a:pt x="1110" y="0"/>
                  </a:lnTo>
                  <a:cubicBezTo>
                    <a:pt x="1103" y="0"/>
                    <a:pt x="1095" y="0"/>
                    <a:pt x="1088" y="0"/>
                  </a:cubicBezTo>
                  <a:close/>
                </a:path>
              </a:pathLst>
            </a:custGeom>
            <a:solidFill>
              <a:schemeClr val="lt1"/>
            </a:solid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38"/>
            <p:cNvSpPr/>
            <p:nvPr/>
          </p:nvSpPr>
          <p:spPr>
            <a:xfrm>
              <a:off x="3239175" y="2442475"/>
              <a:ext cx="54450" cy="46700"/>
            </a:xfrm>
            <a:custGeom>
              <a:avLst/>
              <a:gdLst/>
              <a:ahLst/>
              <a:cxnLst/>
              <a:rect l="l" t="t" r="r" b="b"/>
              <a:pathLst>
                <a:path w="2178" h="1868" extrusionOk="0">
                  <a:moveTo>
                    <a:pt x="1084" y="1"/>
                  </a:moveTo>
                  <a:cubicBezTo>
                    <a:pt x="685" y="1"/>
                    <a:pt x="331" y="255"/>
                    <a:pt x="203" y="633"/>
                  </a:cubicBezTo>
                  <a:cubicBezTo>
                    <a:pt x="1" y="1230"/>
                    <a:pt x="431" y="1848"/>
                    <a:pt x="1060" y="1867"/>
                  </a:cubicBezTo>
                  <a:lnTo>
                    <a:pt x="1066" y="1867"/>
                  </a:lnTo>
                  <a:cubicBezTo>
                    <a:pt x="1075" y="1867"/>
                    <a:pt x="1084" y="1868"/>
                    <a:pt x="1092" y="1868"/>
                  </a:cubicBezTo>
                  <a:cubicBezTo>
                    <a:pt x="1491" y="1868"/>
                    <a:pt x="1849" y="1613"/>
                    <a:pt x="1975" y="1233"/>
                  </a:cubicBezTo>
                  <a:cubicBezTo>
                    <a:pt x="2177" y="636"/>
                    <a:pt x="1747" y="19"/>
                    <a:pt x="1118" y="1"/>
                  </a:cubicBezTo>
                  <a:lnTo>
                    <a:pt x="1110" y="1"/>
                  </a:lnTo>
                  <a:cubicBezTo>
                    <a:pt x="1101" y="1"/>
                    <a:pt x="1093" y="1"/>
                    <a:pt x="1084" y="1"/>
                  </a:cubicBezTo>
                  <a:close/>
                </a:path>
              </a:pathLst>
            </a:custGeom>
            <a:solidFill>
              <a:schemeClr val="lt1"/>
            </a:solid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38"/>
            <p:cNvSpPr/>
            <p:nvPr/>
          </p:nvSpPr>
          <p:spPr>
            <a:xfrm>
              <a:off x="3353100" y="2445600"/>
              <a:ext cx="54450" cy="46700"/>
            </a:xfrm>
            <a:custGeom>
              <a:avLst/>
              <a:gdLst/>
              <a:ahLst/>
              <a:cxnLst/>
              <a:rect l="l" t="t" r="r" b="b"/>
              <a:pathLst>
                <a:path w="2178" h="1868" extrusionOk="0">
                  <a:moveTo>
                    <a:pt x="1089" y="0"/>
                  </a:moveTo>
                  <a:cubicBezTo>
                    <a:pt x="689" y="0"/>
                    <a:pt x="333" y="255"/>
                    <a:pt x="203" y="633"/>
                  </a:cubicBezTo>
                  <a:cubicBezTo>
                    <a:pt x="1" y="1230"/>
                    <a:pt x="433" y="1849"/>
                    <a:pt x="1060" y="1867"/>
                  </a:cubicBezTo>
                  <a:lnTo>
                    <a:pt x="1068" y="1867"/>
                  </a:lnTo>
                  <a:cubicBezTo>
                    <a:pt x="1078" y="1867"/>
                    <a:pt x="1088" y="1867"/>
                    <a:pt x="1098" y="1867"/>
                  </a:cubicBezTo>
                  <a:cubicBezTo>
                    <a:pt x="1495" y="1867"/>
                    <a:pt x="1851" y="1613"/>
                    <a:pt x="1975" y="1234"/>
                  </a:cubicBezTo>
                  <a:cubicBezTo>
                    <a:pt x="2178" y="638"/>
                    <a:pt x="1747" y="18"/>
                    <a:pt x="1120" y="0"/>
                  </a:cubicBezTo>
                  <a:lnTo>
                    <a:pt x="1112" y="0"/>
                  </a:lnTo>
                  <a:cubicBezTo>
                    <a:pt x="1104" y="0"/>
                    <a:pt x="1097" y="0"/>
                    <a:pt x="1089" y="0"/>
                  </a:cubicBezTo>
                  <a:close/>
                </a:path>
              </a:pathLst>
            </a:custGeom>
            <a:solidFill>
              <a:schemeClr val="lt1"/>
            </a:solid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38"/>
            <p:cNvSpPr/>
            <p:nvPr/>
          </p:nvSpPr>
          <p:spPr>
            <a:xfrm>
              <a:off x="3474675" y="2448950"/>
              <a:ext cx="54450" cy="46700"/>
            </a:xfrm>
            <a:custGeom>
              <a:avLst/>
              <a:gdLst/>
              <a:ahLst/>
              <a:cxnLst/>
              <a:rect l="l" t="t" r="r" b="b"/>
              <a:pathLst>
                <a:path w="2178" h="1868" extrusionOk="0">
                  <a:moveTo>
                    <a:pt x="1088" y="0"/>
                  </a:moveTo>
                  <a:cubicBezTo>
                    <a:pt x="687" y="0"/>
                    <a:pt x="331" y="254"/>
                    <a:pt x="203" y="633"/>
                  </a:cubicBezTo>
                  <a:cubicBezTo>
                    <a:pt x="1" y="1230"/>
                    <a:pt x="431" y="1847"/>
                    <a:pt x="1060" y="1867"/>
                  </a:cubicBezTo>
                  <a:lnTo>
                    <a:pt x="1068" y="1867"/>
                  </a:lnTo>
                  <a:cubicBezTo>
                    <a:pt x="1075" y="1867"/>
                    <a:pt x="1083" y="1867"/>
                    <a:pt x="1090" y="1867"/>
                  </a:cubicBezTo>
                  <a:cubicBezTo>
                    <a:pt x="1489" y="1867"/>
                    <a:pt x="1847" y="1614"/>
                    <a:pt x="1975" y="1233"/>
                  </a:cubicBezTo>
                  <a:cubicBezTo>
                    <a:pt x="2177" y="638"/>
                    <a:pt x="1747" y="18"/>
                    <a:pt x="1118" y="1"/>
                  </a:cubicBezTo>
                  <a:lnTo>
                    <a:pt x="1110" y="1"/>
                  </a:lnTo>
                  <a:cubicBezTo>
                    <a:pt x="1103" y="1"/>
                    <a:pt x="1095" y="0"/>
                    <a:pt x="1088" y="0"/>
                  </a:cubicBezTo>
                  <a:close/>
                </a:path>
              </a:pathLst>
            </a:custGeom>
            <a:solidFill>
              <a:schemeClr val="lt1"/>
            </a:solid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38"/>
            <p:cNvSpPr/>
            <p:nvPr/>
          </p:nvSpPr>
          <p:spPr>
            <a:xfrm>
              <a:off x="3209675" y="2526700"/>
              <a:ext cx="54425" cy="46700"/>
            </a:xfrm>
            <a:custGeom>
              <a:avLst/>
              <a:gdLst/>
              <a:ahLst/>
              <a:cxnLst/>
              <a:rect l="l" t="t" r="r" b="b"/>
              <a:pathLst>
                <a:path w="2177" h="1868" extrusionOk="0">
                  <a:moveTo>
                    <a:pt x="1087" y="0"/>
                  </a:moveTo>
                  <a:cubicBezTo>
                    <a:pt x="687" y="0"/>
                    <a:pt x="331" y="255"/>
                    <a:pt x="202" y="634"/>
                  </a:cubicBezTo>
                  <a:cubicBezTo>
                    <a:pt x="0" y="1230"/>
                    <a:pt x="430" y="1849"/>
                    <a:pt x="1059" y="1867"/>
                  </a:cubicBezTo>
                  <a:lnTo>
                    <a:pt x="1067" y="1867"/>
                  </a:lnTo>
                  <a:cubicBezTo>
                    <a:pt x="1077" y="1867"/>
                    <a:pt x="1087" y="1867"/>
                    <a:pt x="1097" y="1867"/>
                  </a:cubicBezTo>
                  <a:cubicBezTo>
                    <a:pt x="1492" y="1867"/>
                    <a:pt x="1845" y="1613"/>
                    <a:pt x="1975" y="1234"/>
                  </a:cubicBezTo>
                  <a:cubicBezTo>
                    <a:pt x="2177" y="638"/>
                    <a:pt x="1747" y="20"/>
                    <a:pt x="1118" y="1"/>
                  </a:cubicBezTo>
                  <a:lnTo>
                    <a:pt x="1109" y="1"/>
                  </a:lnTo>
                  <a:cubicBezTo>
                    <a:pt x="1102" y="0"/>
                    <a:pt x="1095" y="0"/>
                    <a:pt x="1087" y="0"/>
                  </a:cubicBezTo>
                  <a:close/>
                </a:path>
              </a:pathLst>
            </a:custGeom>
            <a:solidFill>
              <a:schemeClr val="lt1"/>
            </a:solid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38"/>
            <p:cNvSpPr/>
            <p:nvPr/>
          </p:nvSpPr>
          <p:spPr>
            <a:xfrm>
              <a:off x="3323600" y="2529850"/>
              <a:ext cx="54475" cy="46700"/>
            </a:xfrm>
            <a:custGeom>
              <a:avLst/>
              <a:gdLst/>
              <a:ahLst/>
              <a:cxnLst/>
              <a:rect l="l" t="t" r="r" b="b"/>
              <a:pathLst>
                <a:path w="2179" h="1868" extrusionOk="0">
                  <a:moveTo>
                    <a:pt x="1089" y="0"/>
                  </a:moveTo>
                  <a:cubicBezTo>
                    <a:pt x="689" y="0"/>
                    <a:pt x="333" y="255"/>
                    <a:pt x="202" y="633"/>
                  </a:cubicBezTo>
                  <a:cubicBezTo>
                    <a:pt x="0" y="1230"/>
                    <a:pt x="432" y="1849"/>
                    <a:pt x="1060" y="1867"/>
                  </a:cubicBezTo>
                  <a:lnTo>
                    <a:pt x="1068" y="1867"/>
                  </a:lnTo>
                  <a:cubicBezTo>
                    <a:pt x="1075" y="1867"/>
                    <a:pt x="1083" y="1867"/>
                    <a:pt x="1090" y="1867"/>
                  </a:cubicBezTo>
                  <a:cubicBezTo>
                    <a:pt x="1490" y="1867"/>
                    <a:pt x="1846" y="1615"/>
                    <a:pt x="1976" y="1235"/>
                  </a:cubicBezTo>
                  <a:cubicBezTo>
                    <a:pt x="2179" y="638"/>
                    <a:pt x="1747" y="18"/>
                    <a:pt x="1119" y="1"/>
                  </a:cubicBezTo>
                  <a:lnTo>
                    <a:pt x="1111" y="1"/>
                  </a:lnTo>
                  <a:cubicBezTo>
                    <a:pt x="1104" y="0"/>
                    <a:pt x="1096" y="0"/>
                    <a:pt x="1089" y="0"/>
                  </a:cubicBezTo>
                  <a:close/>
                </a:path>
              </a:pathLst>
            </a:custGeom>
            <a:solidFill>
              <a:schemeClr val="lt1"/>
            </a:solid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38"/>
            <p:cNvSpPr/>
            <p:nvPr/>
          </p:nvSpPr>
          <p:spPr>
            <a:xfrm>
              <a:off x="3445075" y="2533150"/>
              <a:ext cx="54450" cy="46700"/>
            </a:xfrm>
            <a:custGeom>
              <a:avLst/>
              <a:gdLst/>
              <a:ahLst/>
              <a:cxnLst/>
              <a:rect l="l" t="t" r="r" b="b"/>
              <a:pathLst>
                <a:path w="2178" h="1868" extrusionOk="0">
                  <a:moveTo>
                    <a:pt x="1089" y="1"/>
                  </a:moveTo>
                  <a:cubicBezTo>
                    <a:pt x="689" y="1"/>
                    <a:pt x="333" y="256"/>
                    <a:pt x="203" y="635"/>
                  </a:cubicBezTo>
                  <a:cubicBezTo>
                    <a:pt x="1" y="1232"/>
                    <a:pt x="433" y="1850"/>
                    <a:pt x="1060" y="1867"/>
                  </a:cubicBezTo>
                  <a:lnTo>
                    <a:pt x="1068" y="1867"/>
                  </a:lnTo>
                  <a:cubicBezTo>
                    <a:pt x="1077" y="1868"/>
                    <a:pt x="1086" y="1868"/>
                    <a:pt x="1094" y="1868"/>
                  </a:cubicBezTo>
                  <a:cubicBezTo>
                    <a:pt x="1493" y="1868"/>
                    <a:pt x="1847" y="1615"/>
                    <a:pt x="1975" y="1235"/>
                  </a:cubicBezTo>
                  <a:cubicBezTo>
                    <a:pt x="2178" y="638"/>
                    <a:pt x="1747" y="21"/>
                    <a:pt x="1120" y="1"/>
                  </a:cubicBezTo>
                  <a:lnTo>
                    <a:pt x="1112" y="1"/>
                  </a:lnTo>
                  <a:cubicBezTo>
                    <a:pt x="1104" y="1"/>
                    <a:pt x="1097" y="1"/>
                    <a:pt x="1089" y="1"/>
                  </a:cubicBezTo>
                  <a:close/>
                </a:path>
              </a:pathLst>
            </a:custGeom>
            <a:solidFill>
              <a:schemeClr val="lt1"/>
            </a:solid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38"/>
            <p:cNvSpPr/>
            <p:nvPr/>
          </p:nvSpPr>
          <p:spPr>
            <a:xfrm>
              <a:off x="3496600" y="2368700"/>
              <a:ext cx="54425" cy="46700"/>
            </a:xfrm>
            <a:custGeom>
              <a:avLst/>
              <a:gdLst/>
              <a:ahLst/>
              <a:cxnLst/>
              <a:rect l="l" t="t" r="r" b="b"/>
              <a:pathLst>
                <a:path w="2177" h="1868" extrusionOk="0">
                  <a:moveTo>
                    <a:pt x="1084" y="0"/>
                  </a:moveTo>
                  <a:cubicBezTo>
                    <a:pt x="686" y="0"/>
                    <a:pt x="331" y="255"/>
                    <a:pt x="202" y="633"/>
                  </a:cubicBezTo>
                  <a:cubicBezTo>
                    <a:pt x="0" y="1230"/>
                    <a:pt x="430" y="1847"/>
                    <a:pt x="1059" y="1867"/>
                  </a:cubicBezTo>
                  <a:lnTo>
                    <a:pt x="1067" y="1867"/>
                  </a:lnTo>
                  <a:cubicBezTo>
                    <a:pt x="1075" y="1867"/>
                    <a:pt x="1082" y="1867"/>
                    <a:pt x="1090" y="1867"/>
                  </a:cubicBezTo>
                  <a:cubicBezTo>
                    <a:pt x="1490" y="1867"/>
                    <a:pt x="1846" y="1612"/>
                    <a:pt x="1975" y="1233"/>
                  </a:cubicBezTo>
                  <a:cubicBezTo>
                    <a:pt x="2177" y="636"/>
                    <a:pt x="1747" y="18"/>
                    <a:pt x="1118" y="1"/>
                  </a:cubicBezTo>
                  <a:lnTo>
                    <a:pt x="1110" y="1"/>
                  </a:lnTo>
                  <a:cubicBezTo>
                    <a:pt x="1101" y="0"/>
                    <a:pt x="1092" y="0"/>
                    <a:pt x="1084" y="0"/>
                  </a:cubicBezTo>
                  <a:close/>
                </a:path>
              </a:pathLst>
            </a:custGeom>
            <a:solidFill>
              <a:schemeClr val="lt1"/>
            </a:solid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7" name="Google Shape;7537;p38"/>
          <p:cNvGrpSpPr/>
          <p:nvPr/>
        </p:nvGrpSpPr>
        <p:grpSpPr>
          <a:xfrm>
            <a:off x="579546" y="3595437"/>
            <a:ext cx="667310" cy="950483"/>
            <a:chOff x="2277000" y="1517425"/>
            <a:chExt cx="418875" cy="596625"/>
          </a:xfrm>
        </p:grpSpPr>
        <p:sp>
          <p:nvSpPr>
            <p:cNvPr id="7538" name="Google Shape;7538;p38"/>
            <p:cNvSpPr/>
            <p:nvPr/>
          </p:nvSpPr>
          <p:spPr>
            <a:xfrm>
              <a:off x="2277000" y="1519975"/>
              <a:ext cx="312225" cy="594075"/>
            </a:xfrm>
            <a:custGeom>
              <a:avLst/>
              <a:gdLst/>
              <a:ahLst/>
              <a:cxnLst/>
              <a:rect l="l" t="t" r="r" b="b"/>
              <a:pathLst>
                <a:path w="12489" h="23763" extrusionOk="0">
                  <a:moveTo>
                    <a:pt x="8250" y="0"/>
                  </a:moveTo>
                  <a:cubicBezTo>
                    <a:pt x="8249" y="0"/>
                    <a:pt x="2564" y="384"/>
                    <a:pt x="1281" y="6173"/>
                  </a:cubicBezTo>
                  <a:cubicBezTo>
                    <a:pt x="0" y="11964"/>
                    <a:pt x="4302" y="15108"/>
                    <a:pt x="7030" y="15354"/>
                  </a:cubicBezTo>
                  <a:lnTo>
                    <a:pt x="9388" y="15603"/>
                  </a:lnTo>
                  <a:lnTo>
                    <a:pt x="10575" y="22696"/>
                  </a:lnTo>
                  <a:cubicBezTo>
                    <a:pt x="10678" y="23315"/>
                    <a:pt x="11214" y="23763"/>
                    <a:pt x="11834" y="23763"/>
                  </a:cubicBezTo>
                  <a:cubicBezTo>
                    <a:pt x="11855" y="23763"/>
                    <a:pt x="11876" y="23762"/>
                    <a:pt x="11898" y="23761"/>
                  </a:cubicBezTo>
                  <a:lnTo>
                    <a:pt x="12488" y="23731"/>
                  </a:lnTo>
                  <a:lnTo>
                    <a:pt x="10219" y="14975"/>
                  </a:lnTo>
                  <a:cubicBezTo>
                    <a:pt x="9884" y="15019"/>
                    <a:pt x="9552" y="15041"/>
                    <a:pt x="9223" y="15041"/>
                  </a:cubicBezTo>
                  <a:cubicBezTo>
                    <a:pt x="5490" y="15041"/>
                    <a:pt x="2246" y="12274"/>
                    <a:pt x="1747" y="8473"/>
                  </a:cubicBezTo>
                  <a:cubicBezTo>
                    <a:pt x="1204" y="4338"/>
                    <a:pt x="4115" y="545"/>
                    <a:pt x="8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38"/>
            <p:cNvSpPr/>
            <p:nvPr/>
          </p:nvSpPr>
          <p:spPr>
            <a:xfrm>
              <a:off x="2522650" y="1885325"/>
              <a:ext cx="88925" cy="228325"/>
            </a:xfrm>
            <a:custGeom>
              <a:avLst/>
              <a:gdLst/>
              <a:ahLst/>
              <a:cxnLst/>
              <a:rect l="l" t="t" r="r" b="b"/>
              <a:pathLst>
                <a:path w="3557" h="9133" extrusionOk="0">
                  <a:moveTo>
                    <a:pt x="1909" y="1"/>
                  </a:moveTo>
                  <a:lnTo>
                    <a:pt x="951" y="187"/>
                  </a:lnTo>
                  <a:lnTo>
                    <a:pt x="0" y="373"/>
                  </a:lnTo>
                  <a:lnTo>
                    <a:pt x="259" y="1715"/>
                  </a:lnTo>
                  <a:lnTo>
                    <a:pt x="1537" y="8342"/>
                  </a:lnTo>
                  <a:cubicBezTo>
                    <a:pt x="1626" y="8807"/>
                    <a:pt x="2033" y="9133"/>
                    <a:pt x="2493" y="9133"/>
                  </a:cubicBezTo>
                  <a:cubicBezTo>
                    <a:pt x="2535" y="9133"/>
                    <a:pt x="2578" y="9130"/>
                    <a:pt x="2620" y="9125"/>
                  </a:cubicBezTo>
                  <a:cubicBezTo>
                    <a:pt x="3177" y="9052"/>
                    <a:pt x="3557" y="8525"/>
                    <a:pt x="3450" y="7975"/>
                  </a:cubicBezTo>
                  <a:lnTo>
                    <a:pt x="19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38"/>
            <p:cNvSpPr/>
            <p:nvPr/>
          </p:nvSpPr>
          <p:spPr>
            <a:xfrm>
              <a:off x="2522650" y="1885250"/>
              <a:ext cx="47775" cy="42875"/>
            </a:xfrm>
            <a:custGeom>
              <a:avLst/>
              <a:gdLst/>
              <a:ahLst/>
              <a:cxnLst/>
              <a:rect l="l" t="t" r="r" b="b"/>
              <a:pathLst>
                <a:path w="1911" h="1715" extrusionOk="0">
                  <a:moveTo>
                    <a:pt x="1910" y="0"/>
                  </a:moveTo>
                  <a:lnTo>
                    <a:pt x="953" y="190"/>
                  </a:lnTo>
                  <a:lnTo>
                    <a:pt x="0" y="376"/>
                  </a:lnTo>
                  <a:lnTo>
                    <a:pt x="259" y="1715"/>
                  </a:lnTo>
                  <a:lnTo>
                    <a:pt x="19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38"/>
            <p:cNvSpPr/>
            <p:nvPr/>
          </p:nvSpPr>
          <p:spPr>
            <a:xfrm>
              <a:off x="2317925" y="1517425"/>
              <a:ext cx="377950" cy="377925"/>
            </a:xfrm>
            <a:custGeom>
              <a:avLst/>
              <a:gdLst/>
              <a:ahLst/>
              <a:cxnLst/>
              <a:rect l="l" t="t" r="r" b="b"/>
              <a:pathLst>
                <a:path w="15118" h="15117" extrusionOk="0">
                  <a:moveTo>
                    <a:pt x="7559" y="0"/>
                  </a:moveTo>
                  <a:cubicBezTo>
                    <a:pt x="3385" y="0"/>
                    <a:pt x="0" y="3383"/>
                    <a:pt x="0" y="7557"/>
                  </a:cubicBezTo>
                  <a:cubicBezTo>
                    <a:pt x="0" y="9563"/>
                    <a:pt x="797" y="11486"/>
                    <a:pt x="2214" y="12902"/>
                  </a:cubicBezTo>
                  <a:cubicBezTo>
                    <a:pt x="3632" y="14320"/>
                    <a:pt x="5553" y="15116"/>
                    <a:pt x="7559" y="15116"/>
                  </a:cubicBezTo>
                  <a:cubicBezTo>
                    <a:pt x="9564" y="15116"/>
                    <a:pt x="11485" y="14320"/>
                    <a:pt x="12903" y="12902"/>
                  </a:cubicBezTo>
                  <a:cubicBezTo>
                    <a:pt x="14320" y="11486"/>
                    <a:pt x="15117" y="9563"/>
                    <a:pt x="15117" y="7557"/>
                  </a:cubicBezTo>
                  <a:cubicBezTo>
                    <a:pt x="15117" y="5554"/>
                    <a:pt x="14320" y="3631"/>
                    <a:pt x="12903" y="2213"/>
                  </a:cubicBezTo>
                  <a:cubicBezTo>
                    <a:pt x="11485" y="796"/>
                    <a:pt x="9564" y="0"/>
                    <a:pt x="75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38"/>
            <p:cNvSpPr/>
            <p:nvPr/>
          </p:nvSpPr>
          <p:spPr>
            <a:xfrm>
              <a:off x="2359925" y="1559375"/>
              <a:ext cx="293950" cy="293950"/>
            </a:xfrm>
            <a:custGeom>
              <a:avLst/>
              <a:gdLst/>
              <a:ahLst/>
              <a:cxnLst/>
              <a:rect l="l" t="t" r="r" b="b"/>
              <a:pathLst>
                <a:path w="11758" h="11758" extrusionOk="0">
                  <a:moveTo>
                    <a:pt x="5879" y="1"/>
                  </a:moveTo>
                  <a:cubicBezTo>
                    <a:pt x="2631" y="1"/>
                    <a:pt x="0" y="2634"/>
                    <a:pt x="0" y="5879"/>
                  </a:cubicBezTo>
                  <a:cubicBezTo>
                    <a:pt x="0" y="9127"/>
                    <a:pt x="2631" y="11758"/>
                    <a:pt x="5879" y="11758"/>
                  </a:cubicBezTo>
                  <a:cubicBezTo>
                    <a:pt x="9126" y="11758"/>
                    <a:pt x="11757" y="9127"/>
                    <a:pt x="11757" y="5879"/>
                  </a:cubicBezTo>
                  <a:cubicBezTo>
                    <a:pt x="11757" y="2634"/>
                    <a:pt x="9126" y="1"/>
                    <a:pt x="58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38"/>
            <p:cNvSpPr/>
            <p:nvPr/>
          </p:nvSpPr>
          <p:spPr>
            <a:xfrm>
              <a:off x="2363325" y="1718125"/>
              <a:ext cx="182525" cy="131900"/>
            </a:xfrm>
            <a:custGeom>
              <a:avLst/>
              <a:gdLst/>
              <a:ahLst/>
              <a:cxnLst/>
              <a:rect l="l" t="t" r="r" b="b"/>
              <a:pathLst>
                <a:path w="7301" h="5276" extrusionOk="0">
                  <a:moveTo>
                    <a:pt x="2227" y="0"/>
                  </a:moveTo>
                  <a:cubicBezTo>
                    <a:pt x="1011" y="0"/>
                    <a:pt x="0" y="197"/>
                    <a:pt x="0" y="197"/>
                  </a:cubicBezTo>
                  <a:cubicBezTo>
                    <a:pt x="387" y="3136"/>
                    <a:pt x="2896" y="5276"/>
                    <a:pt x="5781" y="5276"/>
                  </a:cubicBezTo>
                  <a:cubicBezTo>
                    <a:pt x="6035" y="5276"/>
                    <a:pt x="6291" y="5259"/>
                    <a:pt x="6550" y="5225"/>
                  </a:cubicBezTo>
                  <a:cubicBezTo>
                    <a:pt x="6550" y="5225"/>
                    <a:pt x="7300" y="3939"/>
                    <a:pt x="6131" y="1583"/>
                  </a:cubicBezTo>
                  <a:cubicBezTo>
                    <a:pt x="5491" y="292"/>
                    <a:pt x="3707" y="0"/>
                    <a:pt x="2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38"/>
            <p:cNvSpPr/>
            <p:nvPr/>
          </p:nvSpPr>
          <p:spPr>
            <a:xfrm>
              <a:off x="2502275" y="1576175"/>
              <a:ext cx="146700" cy="148800"/>
            </a:xfrm>
            <a:custGeom>
              <a:avLst/>
              <a:gdLst/>
              <a:ahLst/>
              <a:cxnLst/>
              <a:rect l="l" t="t" r="r" b="b"/>
              <a:pathLst>
                <a:path w="5868" h="5952" extrusionOk="0">
                  <a:moveTo>
                    <a:pt x="1012" y="1"/>
                  </a:moveTo>
                  <a:cubicBezTo>
                    <a:pt x="610" y="1"/>
                    <a:pt x="319" y="133"/>
                    <a:pt x="243" y="427"/>
                  </a:cubicBezTo>
                  <a:cubicBezTo>
                    <a:pt x="0" y="1357"/>
                    <a:pt x="1847" y="1197"/>
                    <a:pt x="3214" y="2618"/>
                  </a:cubicBezTo>
                  <a:cubicBezTo>
                    <a:pt x="4512" y="3971"/>
                    <a:pt x="3460" y="5951"/>
                    <a:pt x="4218" y="5951"/>
                  </a:cubicBezTo>
                  <a:cubicBezTo>
                    <a:pt x="4236" y="5951"/>
                    <a:pt x="4255" y="5950"/>
                    <a:pt x="4275" y="5948"/>
                  </a:cubicBezTo>
                  <a:cubicBezTo>
                    <a:pt x="5140" y="5853"/>
                    <a:pt x="5867" y="4237"/>
                    <a:pt x="4438" y="2005"/>
                  </a:cubicBezTo>
                  <a:cubicBezTo>
                    <a:pt x="3675" y="813"/>
                    <a:pt x="2005" y="1"/>
                    <a:pt x="1012" y="1"/>
                  </a:cubicBezTo>
                  <a:close/>
                </a:path>
              </a:pathLst>
            </a:custGeom>
            <a:solidFill>
              <a:srgbClr val="FFFFFF">
                <a:alpha val="31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5" name="Google Shape;7545;p38"/>
          <p:cNvGrpSpPr/>
          <p:nvPr/>
        </p:nvGrpSpPr>
        <p:grpSpPr>
          <a:xfrm>
            <a:off x="936676" y="4088199"/>
            <a:ext cx="771738" cy="559787"/>
            <a:chOff x="2405400" y="2882350"/>
            <a:chExt cx="389275" cy="282350"/>
          </a:xfrm>
        </p:grpSpPr>
        <p:sp>
          <p:nvSpPr>
            <p:cNvPr id="7546" name="Google Shape;7546;p38"/>
            <p:cNvSpPr/>
            <p:nvPr/>
          </p:nvSpPr>
          <p:spPr>
            <a:xfrm>
              <a:off x="2476325" y="3131700"/>
              <a:ext cx="253625" cy="33000"/>
            </a:xfrm>
            <a:custGeom>
              <a:avLst/>
              <a:gdLst/>
              <a:ahLst/>
              <a:cxnLst/>
              <a:rect l="l" t="t" r="r" b="b"/>
              <a:pathLst>
                <a:path w="10145" h="1320" extrusionOk="0">
                  <a:moveTo>
                    <a:pt x="4424" y="1"/>
                  </a:moveTo>
                  <a:cubicBezTo>
                    <a:pt x="2366" y="1"/>
                    <a:pt x="441" y="115"/>
                    <a:pt x="290" y="343"/>
                  </a:cubicBezTo>
                  <a:cubicBezTo>
                    <a:pt x="1" y="775"/>
                    <a:pt x="1896" y="1319"/>
                    <a:pt x="4659" y="1319"/>
                  </a:cubicBezTo>
                  <a:cubicBezTo>
                    <a:pt x="5285" y="1319"/>
                    <a:pt x="5957" y="1291"/>
                    <a:pt x="6658" y="1227"/>
                  </a:cubicBezTo>
                  <a:cubicBezTo>
                    <a:pt x="9577" y="962"/>
                    <a:pt x="8340" y="1316"/>
                    <a:pt x="9488" y="606"/>
                  </a:cubicBezTo>
                  <a:cubicBezTo>
                    <a:pt x="10145" y="203"/>
                    <a:pt x="7166" y="1"/>
                    <a:pt x="4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38"/>
            <p:cNvSpPr/>
            <p:nvPr/>
          </p:nvSpPr>
          <p:spPr>
            <a:xfrm>
              <a:off x="2405400" y="2934650"/>
              <a:ext cx="389275" cy="220875"/>
            </a:xfrm>
            <a:custGeom>
              <a:avLst/>
              <a:gdLst/>
              <a:ahLst/>
              <a:cxnLst/>
              <a:rect l="l" t="t" r="r" b="b"/>
              <a:pathLst>
                <a:path w="15571" h="8835" extrusionOk="0">
                  <a:moveTo>
                    <a:pt x="10984" y="1"/>
                  </a:moveTo>
                  <a:cubicBezTo>
                    <a:pt x="9355" y="1"/>
                    <a:pt x="7800" y="1501"/>
                    <a:pt x="7800" y="1501"/>
                  </a:cubicBezTo>
                  <a:cubicBezTo>
                    <a:pt x="7800" y="1501"/>
                    <a:pt x="7020" y="36"/>
                    <a:pt x="5432" y="36"/>
                  </a:cubicBezTo>
                  <a:cubicBezTo>
                    <a:pt x="4901" y="36"/>
                    <a:pt x="4280" y="200"/>
                    <a:pt x="3568" y="635"/>
                  </a:cubicBezTo>
                  <a:cubicBezTo>
                    <a:pt x="1" y="2820"/>
                    <a:pt x="3110" y="8834"/>
                    <a:pt x="7606" y="8834"/>
                  </a:cubicBezTo>
                  <a:cubicBezTo>
                    <a:pt x="7647" y="8834"/>
                    <a:pt x="7688" y="8834"/>
                    <a:pt x="7729" y="8833"/>
                  </a:cubicBezTo>
                  <a:cubicBezTo>
                    <a:pt x="12909" y="8705"/>
                    <a:pt x="15571" y="3181"/>
                    <a:pt x="12560" y="592"/>
                  </a:cubicBezTo>
                  <a:cubicBezTo>
                    <a:pt x="12061" y="162"/>
                    <a:pt x="11519" y="1"/>
                    <a:pt x="109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38"/>
            <p:cNvSpPr/>
            <p:nvPr/>
          </p:nvSpPr>
          <p:spPr>
            <a:xfrm>
              <a:off x="2595550" y="2882350"/>
              <a:ext cx="43200" cy="108225"/>
            </a:xfrm>
            <a:custGeom>
              <a:avLst/>
              <a:gdLst/>
              <a:ahLst/>
              <a:cxnLst/>
              <a:rect l="l" t="t" r="r" b="b"/>
              <a:pathLst>
                <a:path w="1728" h="4329" extrusionOk="0">
                  <a:moveTo>
                    <a:pt x="1448" y="1"/>
                  </a:moveTo>
                  <a:cubicBezTo>
                    <a:pt x="731" y="433"/>
                    <a:pt x="0" y="2721"/>
                    <a:pt x="246" y="4328"/>
                  </a:cubicBezTo>
                  <a:cubicBezTo>
                    <a:pt x="246" y="4328"/>
                    <a:pt x="134" y="1717"/>
                    <a:pt x="1727" y="436"/>
                  </a:cubicBezTo>
                  <a:lnTo>
                    <a:pt x="1448" y="1"/>
                  </a:lnTo>
                  <a:close/>
                </a:path>
              </a:pathLst>
            </a:custGeom>
            <a:solidFill>
              <a:schemeClr val="dk1"/>
            </a:solidFill>
            <a:ln w="52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38"/>
            <p:cNvSpPr/>
            <p:nvPr/>
          </p:nvSpPr>
          <p:spPr>
            <a:xfrm>
              <a:off x="2608925" y="3034950"/>
              <a:ext cx="103675" cy="94850"/>
            </a:xfrm>
            <a:custGeom>
              <a:avLst/>
              <a:gdLst/>
              <a:ahLst/>
              <a:cxnLst/>
              <a:rect l="l" t="t" r="r" b="b"/>
              <a:pathLst>
                <a:path w="4147" h="3794" fill="none" extrusionOk="0">
                  <a:moveTo>
                    <a:pt x="0" y="3794"/>
                  </a:moveTo>
                  <a:cubicBezTo>
                    <a:pt x="1236" y="3705"/>
                    <a:pt x="4058" y="2735"/>
                    <a:pt x="4147" y="0"/>
                  </a:cubicBezTo>
                </a:path>
              </a:pathLst>
            </a:custGeom>
            <a:noFill/>
            <a:ln w="52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0" name="Google Shape;7550;p38"/>
          <p:cNvGrpSpPr/>
          <p:nvPr/>
        </p:nvGrpSpPr>
        <p:grpSpPr>
          <a:xfrm rot="323383">
            <a:off x="1445597" y="1042426"/>
            <a:ext cx="1651672" cy="1295095"/>
            <a:chOff x="2884325" y="535150"/>
            <a:chExt cx="874525" cy="685725"/>
          </a:xfrm>
        </p:grpSpPr>
        <p:sp>
          <p:nvSpPr>
            <p:cNvPr id="7551" name="Google Shape;7551;p38"/>
            <p:cNvSpPr/>
            <p:nvPr/>
          </p:nvSpPr>
          <p:spPr>
            <a:xfrm>
              <a:off x="2884325" y="535150"/>
              <a:ext cx="874525" cy="685725"/>
            </a:xfrm>
            <a:custGeom>
              <a:avLst/>
              <a:gdLst/>
              <a:ahLst/>
              <a:cxnLst/>
              <a:rect l="l" t="t" r="r" b="b"/>
              <a:pathLst>
                <a:path w="34981" h="27429" extrusionOk="0">
                  <a:moveTo>
                    <a:pt x="19878" y="0"/>
                  </a:moveTo>
                  <a:cubicBezTo>
                    <a:pt x="19326" y="0"/>
                    <a:pt x="18739" y="99"/>
                    <a:pt x="18124" y="314"/>
                  </a:cubicBezTo>
                  <a:cubicBezTo>
                    <a:pt x="13697" y="1865"/>
                    <a:pt x="14424" y="6481"/>
                    <a:pt x="14424" y="6481"/>
                  </a:cubicBezTo>
                  <a:cubicBezTo>
                    <a:pt x="14424" y="6481"/>
                    <a:pt x="13791" y="6305"/>
                    <a:pt x="12794" y="6305"/>
                  </a:cubicBezTo>
                  <a:cubicBezTo>
                    <a:pt x="10621" y="6305"/>
                    <a:pt x="6717" y="7137"/>
                    <a:pt x="3854" y="12424"/>
                  </a:cubicBezTo>
                  <a:cubicBezTo>
                    <a:pt x="1" y="19534"/>
                    <a:pt x="5476" y="26195"/>
                    <a:pt x="9544" y="27184"/>
                  </a:cubicBezTo>
                  <a:cubicBezTo>
                    <a:pt x="10248" y="27355"/>
                    <a:pt x="10919" y="27428"/>
                    <a:pt x="11551" y="27428"/>
                  </a:cubicBezTo>
                  <a:cubicBezTo>
                    <a:pt x="15321" y="27428"/>
                    <a:pt x="17735" y="24826"/>
                    <a:pt x="17735" y="24826"/>
                  </a:cubicBezTo>
                  <a:cubicBezTo>
                    <a:pt x="18400" y="25472"/>
                    <a:pt x="19295" y="25723"/>
                    <a:pt x="20248" y="25723"/>
                  </a:cubicBezTo>
                  <a:cubicBezTo>
                    <a:pt x="22012" y="25723"/>
                    <a:pt x="23972" y="24862"/>
                    <a:pt x="25025" y="24061"/>
                  </a:cubicBezTo>
                  <a:lnTo>
                    <a:pt x="25025" y="24061"/>
                  </a:lnTo>
                  <a:cubicBezTo>
                    <a:pt x="24634" y="24183"/>
                    <a:pt x="23984" y="24346"/>
                    <a:pt x="23175" y="24346"/>
                  </a:cubicBezTo>
                  <a:cubicBezTo>
                    <a:pt x="22861" y="24346"/>
                    <a:pt x="22522" y="24321"/>
                    <a:pt x="22164" y="24260"/>
                  </a:cubicBezTo>
                  <a:cubicBezTo>
                    <a:pt x="21270" y="24103"/>
                    <a:pt x="20582" y="23775"/>
                    <a:pt x="20146" y="23519"/>
                  </a:cubicBezTo>
                  <a:cubicBezTo>
                    <a:pt x="22179" y="23097"/>
                    <a:pt x="24418" y="19570"/>
                    <a:pt x="24418" y="19570"/>
                  </a:cubicBezTo>
                  <a:cubicBezTo>
                    <a:pt x="30164" y="19256"/>
                    <a:pt x="34438" y="14233"/>
                    <a:pt x="34775" y="9846"/>
                  </a:cubicBezTo>
                  <a:cubicBezTo>
                    <a:pt x="34980" y="7169"/>
                    <a:pt x="33327" y="4333"/>
                    <a:pt x="30056" y="2724"/>
                  </a:cubicBezTo>
                  <a:cubicBezTo>
                    <a:pt x="29402" y="2402"/>
                    <a:pt x="28640" y="2286"/>
                    <a:pt x="27885" y="2286"/>
                  </a:cubicBezTo>
                  <a:cubicBezTo>
                    <a:pt x="25986" y="2286"/>
                    <a:pt x="24127" y="3015"/>
                    <a:pt x="24127" y="3015"/>
                  </a:cubicBezTo>
                  <a:cubicBezTo>
                    <a:pt x="23435" y="1311"/>
                    <a:pt x="21893" y="0"/>
                    <a:pt x="19878" y="0"/>
                  </a:cubicBezTo>
                  <a:close/>
                </a:path>
              </a:pathLst>
            </a:custGeom>
            <a:solidFill>
              <a:schemeClr val="lt1"/>
            </a:solidFill>
            <a:ln w="105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38"/>
            <p:cNvSpPr/>
            <p:nvPr/>
          </p:nvSpPr>
          <p:spPr>
            <a:xfrm>
              <a:off x="3065175" y="931225"/>
              <a:ext cx="54550" cy="50000"/>
            </a:xfrm>
            <a:custGeom>
              <a:avLst/>
              <a:gdLst/>
              <a:ahLst/>
              <a:cxnLst/>
              <a:rect l="l" t="t" r="r" b="b"/>
              <a:pathLst>
                <a:path w="2182" h="2000" fill="none" extrusionOk="0">
                  <a:moveTo>
                    <a:pt x="146" y="1473"/>
                  </a:moveTo>
                  <a:cubicBezTo>
                    <a:pt x="0" y="962"/>
                    <a:pt x="180" y="1"/>
                    <a:pt x="783" y="389"/>
                  </a:cubicBezTo>
                  <a:cubicBezTo>
                    <a:pt x="1385" y="777"/>
                    <a:pt x="1184" y="2000"/>
                    <a:pt x="1184" y="2000"/>
                  </a:cubicBezTo>
                  <a:lnTo>
                    <a:pt x="2182" y="1023"/>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38"/>
            <p:cNvSpPr/>
            <p:nvPr/>
          </p:nvSpPr>
          <p:spPr>
            <a:xfrm>
              <a:off x="3128675" y="849800"/>
              <a:ext cx="54575" cy="54975"/>
            </a:xfrm>
            <a:custGeom>
              <a:avLst/>
              <a:gdLst/>
              <a:ahLst/>
              <a:cxnLst/>
              <a:rect l="l" t="t" r="r" b="b"/>
              <a:pathLst>
                <a:path w="2183" h="2199" fill="none" extrusionOk="0">
                  <a:moveTo>
                    <a:pt x="146" y="1473"/>
                  </a:moveTo>
                  <a:cubicBezTo>
                    <a:pt x="1" y="962"/>
                    <a:pt x="180" y="1"/>
                    <a:pt x="784" y="389"/>
                  </a:cubicBezTo>
                  <a:cubicBezTo>
                    <a:pt x="1385" y="777"/>
                    <a:pt x="1282" y="2199"/>
                    <a:pt x="1282" y="2199"/>
                  </a:cubicBezTo>
                  <a:lnTo>
                    <a:pt x="2182" y="1025"/>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38"/>
            <p:cNvSpPr/>
            <p:nvPr/>
          </p:nvSpPr>
          <p:spPr>
            <a:xfrm>
              <a:off x="3107975" y="912425"/>
              <a:ext cx="20575" cy="15400"/>
            </a:xfrm>
            <a:custGeom>
              <a:avLst/>
              <a:gdLst/>
              <a:ahLst/>
              <a:cxnLst/>
              <a:rect l="l" t="t" r="r" b="b"/>
              <a:pathLst>
                <a:path w="823" h="616" fill="none" extrusionOk="0">
                  <a:moveTo>
                    <a:pt x="1" y="1"/>
                  </a:moveTo>
                  <a:lnTo>
                    <a:pt x="822" y="615"/>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38"/>
            <p:cNvSpPr/>
            <p:nvPr/>
          </p:nvSpPr>
          <p:spPr>
            <a:xfrm>
              <a:off x="3108925" y="905450"/>
              <a:ext cx="20025" cy="28800"/>
            </a:xfrm>
            <a:custGeom>
              <a:avLst/>
              <a:gdLst/>
              <a:ahLst/>
              <a:cxnLst/>
              <a:rect l="l" t="t" r="r" b="b"/>
              <a:pathLst>
                <a:path w="801" h="1152" fill="none" extrusionOk="0">
                  <a:moveTo>
                    <a:pt x="0" y="1152"/>
                  </a:moveTo>
                  <a:lnTo>
                    <a:pt x="801" y="0"/>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38"/>
            <p:cNvSpPr/>
            <p:nvPr/>
          </p:nvSpPr>
          <p:spPr>
            <a:xfrm>
              <a:off x="3474525" y="681775"/>
              <a:ext cx="61675" cy="214350"/>
            </a:xfrm>
            <a:custGeom>
              <a:avLst/>
              <a:gdLst/>
              <a:ahLst/>
              <a:cxnLst/>
              <a:rect l="l" t="t" r="r" b="b"/>
              <a:pathLst>
                <a:path w="2467" h="8574" fill="none" extrusionOk="0">
                  <a:moveTo>
                    <a:pt x="0" y="1"/>
                  </a:moveTo>
                  <a:lnTo>
                    <a:pt x="2466" y="8574"/>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38"/>
            <p:cNvSpPr/>
            <p:nvPr/>
          </p:nvSpPr>
          <p:spPr>
            <a:xfrm>
              <a:off x="3550925" y="653725"/>
              <a:ext cx="61675" cy="214350"/>
            </a:xfrm>
            <a:custGeom>
              <a:avLst/>
              <a:gdLst/>
              <a:ahLst/>
              <a:cxnLst/>
              <a:rect l="l" t="t" r="r" b="b"/>
              <a:pathLst>
                <a:path w="2467" h="8574" fill="none" extrusionOk="0">
                  <a:moveTo>
                    <a:pt x="1" y="1"/>
                  </a:moveTo>
                  <a:lnTo>
                    <a:pt x="2467" y="8573"/>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38"/>
            <p:cNvSpPr/>
            <p:nvPr/>
          </p:nvSpPr>
          <p:spPr>
            <a:xfrm>
              <a:off x="3399150" y="699450"/>
              <a:ext cx="271950" cy="94100"/>
            </a:xfrm>
            <a:custGeom>
              <a:avLst/>
              <a:gdLst/>
              <a:ahLst/>
              <a:cxnLst/>
              <a:rect l="l" t="t" r="r" b="b"/>
              <a:pathLst>
                <a:path w="10878" h="3764" fill="none" extrusionOk="0">
                  <a:moveTo>
                    <a:pt x="1" y="3764"/>
                  </a:moveTo>
                  <a:lnTo>
                    <a:pt x="10878" y="1"/>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38"/>
            <p:cNvSpPr/>
            <p:nvPr/>
          </p:nvSpPr>
          <p:spPr>
            <a:xfrm>
              <a:off x="3420175" y="775675"/>
              <a:ext cx="271950" cy="94100"/>
            </a:xfrm>
            <a:custGeom>
              <a:avLst/>
              <a:gdLst/>
              <a:ahLst/>
              <a:cxnLst/>
              <a:rect l="l" t="t" r="r" b="b"/>
              <a:pathLst>
                <a:path w="10878" h="3764" fill="none" extrusionOk="0">
                  <a:moveTo>
                    <a:pt x="1" y="3763"/>
                  </a:moveTo>
                  <a:lnTo>
                    <a:pt x="10878" y="0"/>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38"/>
            <p:cNvSpPr/>
            <p:nvPr/>
          </p:nvSpPr>
          <p:spPr>
            <a:xfrm>
              <a:off x="3409875" y="712100"/>
              <a:ext cx="41950" cy="41950"/>
            </a:xfrm>
            <a:custGeom>
              <a:avLst/>
              <a:gdLst/>
              <a:ahLst/>
              <a:cxnLst/>
              <a:rect l="l" t="t" r="r" b="b"/>
              <a:pathLst>
                <a:path w="1678" h="1678" fill="none" extrusionOk="0">
                  <a:moveTo>
                    <a:pt x="1677" y="840"/>
                  </a:moveTo>
                  <a:cubicBezTo>
                    <a:pt x="1677" y="1303"/>
                    <a:pt x="1302" y="1678"/>
                    <a:pt x="840" y="1678"/>
                  </a:cubicBezTo>
                  <a:cubicBezTo>
                    <a:pt x="375" y="1678"/>
                    <a:pt x="0" y="1303"/>
                    <a:pt x="0" y="840"/>
                  </a:cubicBezTo>
                  <a:cubicBezTo>
                    <a:pt x="0" y="376"/>
                    <a:pt x="375" y="1"/>
                    <a:pt x="840" y="1"/>
                  </a:cubicBezTo>
                  <a:cubicBezTo>
                    <a:pt x="1302" y="1"/>
                    <a:pt x="1677" y="376"/>
                    <a:pt x="1677" y="840"/>
                  </a:cubicBezTo>
                  <a:close/>
                </a:path>
              </a:pathLst>
            </a:custGeom>
            <a:solidFill>
              <a:srgbClr val="FFFFFF"/>
            </a:solidFill>
            <a:ln w="99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38"/>
            <p:cNvSpPr/>
            <p:nvPr/>
          </p:nvSpPr>
          <p:spPr>
            <a:xfrm>
              <a:off x="3525325" y="764575"/>
              <a:ext cx="42000" cy="42000"/>
            </a:xfrm>
            <a:custGeom>
              <a:avLst/>
              <a:gdLst/>
              <a:ahLst/>
              <a:cxnLst/>
              <a:rect l="l" t="t" r="r" b="b"/>
              <a:pathLst>
                <a:path w="1680" h="1680" fill="none" extrusionOk="0">
                  <a:moveTo>
                    <a:pt x="1680" y="840"/>
                  </a:moveTo>
                  <a:cubicBezTo>
                    <a:pt x="1680" y="1304"/>
                    <a:pt x="1303" y="1680"/>
                    <a:pt x="840" y="1680"/>
                  </a:cubicBezTo>
                  <a:cubicBezTo>
                    <a:pt x="378" y="1680"/>
                    <a:pt x="1" y="1304"/>
                    <a:pt x="1" y="840"/>
                  </a:cubicBezTo>
                  <a:cubicBezTo>
                    <a:pt x="1" y="378"/>
                    <a:pt x="378" y="1"/>
                    <a:pt x="840" y="1"/>
                  </a:cubicBezTo>
                  <a:cubicBezTo>
                    <a:pt x="1303" y="1"/>
                    <a:pt x="1680" y="378"/>
                    <a:pt x="1680" y="840"/>
                  </a:cubicBezTo>
                  <a:close/>
                </a:path>
              </a:pathLst>
            </a:custGeom>
            <a:solidFill>
              <a:srgbClr val="FFFFFF"/>
            </a:solidFill>
            <a:ln w="99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38"/>
            <p:cNvSpPr/>
            <p:nvPr/>
          </p:nvSpPr>
          <p:spPr>
            <a:xfrm>
              <a:off x="3635625" y="822325"/>
              <a:ext cx="41950" cy="41975"/>
            </a:xfrm>
            <a:custGeom>
              <a:avLst/>
              <a:gdLst/>
              <a:ahLst/>
              <a:cxnLst/>
              <a:rect l="l" t="t" r="r" b="b"/>
              <a:pathLst>
                <a:path w="1678" h="1679" fill="none" extrusionOk="0">
                  <a:moveTo>
                    <a:pt x="1678" y="840"/>
                  </a:moveTo>
                  <a:cubicBezTo>
                    <a:pt x="1678" y="1302"/>
                    <a:pt x="1302" y="1679"/>
                    <a:pt x="840" y="1679"/>
                  </a:cubicBezTo>
                  <a:cubicBezTo>
                    <a:pt x="376" y="1679"/>
                    <a:pt x="1" y="1302"/>
                    <a:pt x="1" y="840"/>
                  </a:cubicBezTo>
                  <a:cubicBezTo>
                    <a:pt x="1" y="375"/>
                    <a:pt x="376" y="0"/>
                    <a:pt x="840" y="0"/>
                  </a:cubicBezTo>
                  <a:cubicBezTo>
                    <a:pt x="1302" y="0"/>
                    <a:pt x="1678" y="375"/>
                    <a:pt x="1678" y="840"/>
                  </a:cubicBezTo>
                  <a:close/>
                </a:path>
              </a:pathLst>
            </a:custGeom>
            <a:solidFill>
              <a:srgbClr val="FFFFFF"/>
            </a:solidFill>
            <a:ln w="99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38"/>
            <p:cNvSpPr/>
            <p:nvPr/>
          </p:nvSpPr>
          <p:spPr>
            <a:xfrm>
              <a:off x="3393250" y="715625"/>
              <a:ext cx="297425" cy="141850"/>
            </a:xfrm>
            <a:custGeom>
              <a:avLst/>
              <a:gdLst/>
              <a:ahLst/>
              <a:cxnLst/>
              <a:rect l="l" t="t" r="r" b="b"/>
              <a:pathLst>
                <a:path w="11897" h="5674" fill="none" extrusionOk="0">
                  <a:moveTo>
                    <a:pt x="1" y="1"/>
                  </a:moveTo>
                  <a:lnTo>
                    <a:pt x="11897" y="5674"/>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38"/>
            <p:cNvSpPr/>
            <p:nvPr/>
          </p:nvSpPr>
          <p:spPr>
            <a:xfrm>
              <a:off x="3475775" y="871400"/>
              <a:ext cx="21725" cy="40625"/>
            </a:xfrm>
            <a:custGeom>
              <a:avLst/>
              <a:gdLst/>
              <a:ahLst/>
              <a:cxnLst/>
              <a:rect l="l" t="t" r="r" b="b"/>
              <a:pathLst>
                <a:path w="869" h="1625" fill="none" extrusionOk="0">
                  <a:moveTo>
                    <a:pt x="869" y="1"/>
                  </a:moveTo>
                  <a:lnTo>
                    <a:pt x="0" y="1624"/>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38"/>
            <p:cNvSpPr/>
            <p:nvPr/>
          </p:nvSpPr>
          <p:spPr>
            <a:xfrm>
              <a:off x="3460575" y="879650"/>
              <a:ext cx="50225" cy="24925"/>
            </a:xfrm>
            <a:custGeom>
              <a:avLst/>
              <a:gdLst/>
              <a:ahLst/>
              <a:cxnLst/>
              <a:rect l="l" t="t" r="r" b="b"/>
              <a:pathLst>
                <a:path w="2009" h="997" fill="none" extrusionOk="0">
                  <a:moveTo>
                    <a:pt x="0" y="0"/>
                  </a:moveTo>
                  <a:lnTo>
                    <a:pt x="2009" y="997"/>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38"/>
            <p:cNvSpPr/>
            <p:nvPr/>
          </p:nvSpPr>
          <p:spPr>
            <a:xfrm>
              <a:off x="3595875" y="658950"/>
              <a:ext cx="21775" cy="40600"/>
            </a:xfrm>
            <a:custGeom>
              <a:avLst/>
              <a:gdLst/>
              <a:ahLst/>
              <a:cxnLst/>
              <a:rect l="l" t="t" r="r" b="b"/>
              <a:pathLst>
                <a:path w="871" h="1624" fill="none" extrusionOk="0">
                  <a:moveTo>
                    <a:pt x="871" y="0"/>
                  </a:moveTo>
                  <a:lnTo>
                    <a:pt x="1" y="1624"/>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38"/>
            <p:cNvSpPr/>
            <p:nvPr/>
          </p:nvSpPr>
          <p:spPr>
            <a:xfrm>
              <a:off x="3580675" y="667225"/>
              <a:ext cx="50250" cy="24900"/>
            </a:xfrm>
            <a:custGeom>
              <a:avLst/>
              <a:gdLst/>
              <a:ahLst/>
              <a:cxnLst/>
              <a:rect l="l" t="t" r="r" b="b"/>
              <a:pathLst>
                <a:path w="2010" h="996" fill="none" extrusionOk="0">
                  <a:moveTo>
                    <a:pt x="1" y="1"/>
                  </a:moveTo>
                  <a:lnTo>
                    <a:pt x="2009" y="995"/>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38"/>
            <p:cNvSpPr/>
            <p:nvPr/>
          </p:nvSpPr>
          <p:spPr>
            <a:xfrm>
              <a:off x="3622775" y="727675"/>
              <a:ext cx="21775" cy="40625"/>
            </a:xfrm>
            <a:custGeom>
              <a:avLst/>
              <a:gdLst/>
              <a:ahLst/>
              <a:cxnLst/>
              <a:rect l="l" t="t" r="r" b="b"/>
              <a:pathLst>
                <a:path w="871" h="1625" fill="none" extrusionOk="0">
                  <a:moveTo>
                    <a:pt x="870" y="0"/>
                  </a:moveTo>
                  <a:lnTo>
                    <a:pt x="0" y="1624"/>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38"/>
            <p:cNvSpPr/>
            <p:nvPr/>
          </p:nvSpPr>
          <p:spPr>
            <a:xfrm>
              <a:off x="3607575" y="735925"/>
              <a:ext cx="50275" cy="24925"/>
            </a:xfrm>
            <a:custGeom>
              <a:avLst/>
              <a:gdLst/>
              <a:ahLst/>
              <a:cxnLst/>
              <a:rect l="l" t="t" r="r" b="b"/>
              <a:pathLst>
                <a:path w="2011" h="997" fill="none" extrusionOk="0">
                  <a:moveTo>
                    <a:pt x="0" y="0"/>
                  </a:moveTo>
                  <a:lnTo>
                    <a:pt x="2010" y="997"/>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38"/>
            <p:cNvSpPr/>
            <p:nvPr/>
          </p:nvSpPr>
          <p:spPr>
            <a:xfrm>
              <a:off x="3116550" y="978375"/>
              <a:ext cx="79000" cy="172500"/>
            </a:xfrm>
            <a:custGeom>
              <a:avLst/>
              <a:gdLst/>
              <a:ahLst/>
              <a:cxnLst/>
              <a:rect l="l" t="t" r="r" b="b"/>
              <a:pathLst>
                <a:path w="3160" h="6900" fill="none" extrusionOk="0">
                  <a:moveTo>
                    <a:pt x="1189" y="6899"/>
                  </a:moveTo>
                  <a:lnTo>
                    <a:pt x="2997" y="6641"/>
                  </a:lnTo>
                  <a:lnTo>
                    <a:pt x="1" y="4276"/>
                  </a:lnTo>
                  <a:lnTo>
                    <a:pt x="3159" y="1"/>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38"/>
            <p:cNvSpPr/>
            <p:nvPr/>
          </p:nvSpPr>
          <p:spPr>
            <a:xfrm>
              <a:off x="3168150" y="1043300"/>
              <a:ext cx="59975" cy="44375"/>
            </a:xfrm>
            <a:custGeom>
              <a:avLst/>
              <a:gdLst/>
              <a:ahLst/>
              <a:cxnLst/>
              <a:rect l="l" t="t" r="r" b="b"/>
              <a:pathLst>
                <a:path w="2399" h="1775" fill="none" extrusionOk="0">
                  <a:moveTo>
                    <a:pt x="466" y="1723"/>
                  </a:moveTo>
                  <a:lnTo>
                    <a:pt x="0" y="1"/>
                  </a:lnTo>
                  <a:lnTo>
                    <a:pt x="2398" y="1775"/>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38"/>
            <p:cNvSpPr/>
            <p:nvPr/>
          </p:nvSpPr>
          <p:spPr>
            <a:xfrm>
              <a:off x="3222650" y="758850"/>
              <a:ext cx="91625" cy="97425"/>
            </a:xfrm>
            <a:custGeom>
              <a:avLst/>
              <a:gdLst/>
              <a:ahLst/>
              <a:cxnLst/>
              <a:rect l="l" t="t" r="r" b="b"/>
              <a:pathLst>
                <a:path w="3665" h="3897" fill="none" extrusionOk="0">
                  <a:moveTo>
                    <a:pt x="0" y="1236"/>
                  </a:moveTo>
                  <a:lnTo>
                    <a:pt x="1158" y="3896"/>
                  </a:lnTo>
                  <a:lnTo>
                    <a:pt x="3665" y="2725"/>
                  </a:lnTo>
                  <a:lnTo>
                    <a:pt x="2481" y="0"/>
                  </a:lnTo>
                  <a:close/>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38"/>
            <p:cNvSpPr/>
            <p:nvPr/>
          </p:nvSpPr>
          <p:spPr>
            <a:xfrm>
              <a:off x="3222650" y="726700"/>
              <a:ext cx="93700" cy="100300"/>
            </a:xfrm>
            <a:custGeom>
              <a:avLst/>
              <a:gdLst/>
              <a:ahLst/>
              <a:cxnLst/>
              <a:rect l="l" t="t" r="r" b="b"/>
              <a:pathLst>
                <a:path w="3748" h="4012" fill="none" extrusionOk="0">
                  <a:moveTo>
                    <a:pt x="0" y="2522"/>
                  </a:moveTo>
                  <a:lnTo>
                    <a:pt x="492" y="1053"/>
                  </a:lnTo>
                  <a:lnTo>
                    <a:pt x="2677" y="1"/>
                  </a:lnTo>
                  <a:lnTo>
                    <a:pt x="3747" y="2627"/>
                  </a:lnTo>
                  <a:lnTo>
                    <a:pt x="3665" y="4011"/>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38"/>
            <p:cNvSpPr/>
            <p:nvPr/>
          </p:nvSpPr>
          <p:spPr>
            <a:xfrm>
              <a:off x="3284650" y="726700"/>
              <a:ext cx="4925" cy="32175"/>
            </a:xfrm>
            <a:custGeom>
              <a:avLst/>
              <a:gdLst/>
              <a:ahLst/>
              <a:cxnLst/>
              <a:rect l="l" t="t" r="r" b="b"/>
              <a:pathLst>
                <a:path w="197" h="1287" fill="none" extrusionOk="0">
                  <a:moveTo>
                    <a:pt x="1" y="1286"/>
                  </a:moveTo>
                  <a:lnTo>
                    <a:pt x="197" y="1"/>
                  </a:lnTo>
                </a:path>
              </a:pathLst>
            </a:custGeom>
            <a:solidFill>
              <a:srgbClr val="FFFFFF"/>
            </a:solidFill>
            <a:ln w="105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38"/>
            <p:cNvSpPr/>
            <p:nvPr/>
          </p:nvSpPr>
          <p:spPr>
            <a:xfrm>
              <a:off x="3310100" y="943050"/>
              <a:ext cx="63000" cy="63000"/>
            </a:xfrm>
            <a:custGeom>
              <a:avLst/>
              <a:gdLst/>
              <a:ahLst/>
              <a:cxnLst/>
              <a:rect l="l" t="t" r="r" b="b"/>
              <a:pathLst>
                <a:path w="2520" h="2520" fill="none" extrusionOk="0">
                  <a:moveTo>
                    <a:pt x="2520" y="1260"/>
                  </a:moveTo>
                  <a:cubicBezTo>
                    <a:pt x="2520" y="1955"/>
                    <a:pt x="1955" y="2520"/>
                    <a:pt x="1260" y="2520"/>
                  </a:cubicBezTo>
                  <a:cubicBezTo>
                    <a:pt x="565" y="2520"/>
                    <a:pt x="0" y="1955"/>
                    <a:pt x="0" y="1260"/>
                  </a:cubicBezTo>
                  <a:cubicBezTo>
                    <a:pt x="0" y="565"/>
                    <a:pt x="565" y="0"/>
                    <a:pt x="1260" y="0"/>
                  </a:cubicBezTo>
                  <a:cubicBezTo>
                    <a:pt x="1955" y="0"/>
                    <a:pt x="2520" y="565"/>
                    <a:pt x="2520" y="1260"/>
                  </a:cubicBezTo>
                  <a:close/>
                </a:path>
              </a:pathLst>
            </a:custGeom>
            <a:solidFill>
              <a:srgbClr val="FFFFFF"/>
            </a:solidFill>
            <a:ln w="100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 name="Rectangle 238"/>
          <p:cNvSpPr/>
          <p:nvPr/>
        </p:nvSpPr>
        <p:spPr>
          <a:xfrm>
            <a:off x="2812600" y="-111485"/>
            <a:ext cx="2795755" cy="707886"/>
          </a:xfrm>
          <a:prstGeom prst="rect">
            <a:avLst/>
          </a:prstGeom>
        </p:spPr>
        <p:txBody>
          <a:bodyPr wrap="square">
            <a:spAutoFit/>
          </a:bodyPr>
          <a:lstStyle/>
          <a:p>
            <a:r>
              <a:rPr lang="en-US" sz="1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1600" dirty="0">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2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sz="12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1200" dirty="0" err="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Nhâm</a:t>
            </a:r>
            <a:endParaRPr lang="en-US" sz="1200" dirty="0">
              <a:solidFill>
                <a:schemeClr val="bg1"/>
              </a:solidFill>
              <a:latin typeface=".VnTime" panose="020B7200000000000000" pitchFamily="34" charset="0"/>
              <a:ea typeface="Times New Roman" panose="02020603050405020304" pitchFamily="18" charset="0"/>
              <a:cs typeface="Times New Roman" panose="02020603050405020304" pitchFamily="18" charset="0"/>
            </a:endParaRPr>
          </a:p>
          <a:p>
            <a:pPr algn="ctr"/>
            <a:r>
              <a:rPr lang="en-US" sz="1200"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0981713891- 0366.698.459.nn 3599</a:t>
            </a:r>
            <a:endParaRPr lang="en-US" sz="1200" dirty="0">
              <a:solidFill>
                <a:schemeClr val="bg1"/>
              </a:solidFill>
              <a:effectLst/>
              <a:latin typeface=".VnTime" panose="020B7200000000000000" pitchFamily="34" charset="0"/>
              <a:ea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341"/>
                                        </p:tgtEl>
                                        <p:attrNameLst>
                                          <p:attrName>style.visibility</p:attrName>
                                        </p:attrNameLst>
                                      </p:cBhvr>
                                      <p:to>
                                        <p:strVal val="visible"/>
                                      </p:to>
                                    </p:set>
                                    <p:anim calcmode="lin" valueType="num">
                                      <p:cBhvr additive="base">
                                        <p:cTn id="7" dur="500" fill="hold"/>
                                        <p:tgtEl>
                                          <p:spTgt spid="7341"/>
                                        </p:tgtEl>
                                        <p:attrNameLst>
                                          <p:attrName>ppt_x</p:attrName>
                                        </p:attrNameLst>
                                      </p:cBhvr>
                                      <p:tavLst>
                                        <p:tav tm="0">
                                          <p:val>
                                            <p:strVal val="#ppt_x"/>
                                          </p:val>
                                        </p:tav>
                                        <p:tav tm="100000">
                                          <p:val>
                                            <p:strVal val="#ppt_x"/>
                                          </p:val>
                                        </p:tav>
                                      </p:tavLst>
                                    </p:anim>
                                    <p:anim calcmode="lin" valueType="num">
                                      <p:cBhvr additive="base">
                                        <p:cTn id="8" dur="500" fill="hold"/>
                                        <p:tgtEl>
                                          <p:spTgt spid="734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413"/>
                                        </p:tgtEl>
                                        <p:attrNameLst>
                                          <p:attrName>style.visibility</p:attrName>
                                        </p:attrNameLst>
                                      </p:cBhvr>
                                      <p:to>
                                        <p:strVal val="visible"/>
                                      </p:to>
                                    </p:set>
                                    <p:anim calcmode="lin" valueType="num">
                                      <p:cBhvr additive="base">
                                        <p:cTn id="11" dur="500" fill="hold"/>
                                        <p:tgtEl>
                                          <p:spTgt spid="7413"/>
                                        </p:tgtEl>
                                        <p:attrNameLst>
                                          <p:attrName>ppt_x</p:attrName>
                                        </p:attrNameLst>
                                      </p:cBhvr>
                                      <p:tavLst>
                                        <p:tav tm="0">
                                          <p:val>
                                            <p:strVal val="#ppt_x"/>
                                          </p:val>
                                        </p:tav>
                                        <p:tav tm="100000">
                                          <p:val>
                                            <p:strVal val="#ppt_x"/>
                                          </p:val>
                                        </p:tav>
                                      </p:tavLst>
                                    </p:anim>
                                    <p:anim calcmode="lin" valueType="num">
                                      <p:cBhvr additive="base">
                                        <p:cTn id="12" dur="500" fill="hold"/>
                                        <p:tgtEl>
                                          <p:spTgt spid="741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7414"/>
                                        </p:tgtEl>
                                        <p:attrNameLst>
                                          <p:attrName>style.visibility</p:attrName>
                                        </p:attrNameLst>
                                      </p:cBhvr>
                                      <p:to>
                                        <p:strVal val="visible"/>
                                      </p:to>
                                    </p:set>
                                    <p:anim calcmode="lin" valueType="num">
                                      <p:cBhvr additive="base">
                                        <p:cTn id="15" dur="500" fill="hold"/>
                                        <p:tgtEl>
                                          <p:spTgt spid="7414"/>
                                        </p:tgtEl>
                                        <p:attrNameLst>
                                          <p:attrName>ppt_x</p:attrName>
                                        </p:attrNameLst>
                                      </p:cBhvr>
                                      <p:tavLst>
                                        <p:tav tm="0">
                                          <p:val>
                                            <p:strVal val="#ppt_x"/>
                                          </p:val>
                                        </p:tav>
                                        <p:tav tm="100000">
                                          <p:val>
                                            <p:strVal val="#ppt_x"/>
                                          </p:val>
                                        </p:tav>
                                      </p:tavLst>
                                    </p:anim>
                                    <p:anim calcmode="lin" valueType="num">
                                      <p:cBhvr additive="base">
                                        <p:cTn id="16" dur="500" fill="hold"/>
                                        <p:tgtEl>
                                          <p:spTgt spid="7414"/>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7439"/>
                                        </p:tgtEl>
                                        <p:attrNameLst>
                                          <p:attrName>style.visibility</p:attrName>
                                        </p:attrNameLst>
                                      </p:cBhvr>
                                      <p:to>
                                        <p:strVal val="visible"/>
                                      </p:to>
                                    </p:set>
                                    <p:anim calcmode="lin" valueType="num">
                                      <p:cBhvr additive="base">
                                        <p:cTn id="19" dur="500" fill="hold"/>
                                        <p:tgtEl>
                                          <p:spTgt spid="7439"/>
                                        </p:tgtEl>
                                        <p:attrNameLst>
                                          <p:attrName>ppt_x</p:attrName>
                                        </p:attrNameLst>
                                      </p:cBhvr>
                                      <p:tavLst>
                                        <p:tav tm="0">
                                          <p:val>
                                            <p:strVal val="#ppt_x"/>
                                          </p:val>
                                        </p:tav>
                                        <p:tav tm="100000">
                                          <p:val>
                                            <p:strVal val="#ppt_x"/>
                                          </p:val>
                                        </p:tav>
                                      </p:tavLst>
                                    </p:anim>
                                    <p:anim calcmode="lin" valueType="num">
                                      <p:cBhvr additive="base">
                                        <p:cTn id="20" dur="500" fill="hold"/>
                                        <p:tgtEl>
                                          <p:spTgt spid="743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7448"/>
                                        </p:tgtEl>
                                        <p:attrNameLst>
                                          <p:attrName>style.visibility</p:attrName>
                                        </p:attrNameLst>
                                      </p:cBhvr>
                                      <p:to>
                                        <p:strVal val="visible"/>
                                      </p:to>
                                    </p:set>
                                    <p:anim calcmode="lin" valueType="num">
                                      <p:cBhvr additive="base">
                                        <p:cTn id="23" dur="500" fill="hold"/>
                                        <p:tgtEl>
                                          <p:spTgt spid="7448"/>
                                        </p:tgtEl>
                                        <p:attrNameLst>
                                          <p:attrName>ppt_x</p:attrName>
                                        </p:attrNameLst>
                                      </p:cBhvr>
                                      <p:tavLst>
                                        <p:tav tm="0">
                                          <p:val>
                                            <p:strVal val="#ppt_x"/>
                                          </p:val>
                                        </p:tav>
                                        <p:tav tm="100000">
                                          <p:val>
                                            <p:strVal val="#ppt_x"/>
                                          </p:val>
                                        </p:tav>
                                      </p:tavLst>
                                    </p:anim>
                                    <p:anim calcmode="lin" valueType="num">
                                      <p:cBhvr additive="base">
                                        <p:cTn id="24" dur="500" fill="hold"/>
                                        <p:tgtEl>
                                          <p:spTgt spid="7448"/>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7537"/>
                                        </p:tgtEl>
                                        <p:attrNameLst>
                                          <p:attrName>style.visibility</p:attrName>
                                        </p:attrNameLst>
                                      </p:cBhvr>
                                      <p:to>
                                        <p:strVal val="visible"/>
                                      </p:to>
                                    </p:set>
                                    <p:anim calcmode="lin" valueType="num">
                                      <p:cBhvr additive="base">
                                        <p:cTn id="27" dur="500" fill="hold"/>
                                        <p:tgtEl>
                                          <p:spTgt spid="7537"/>
                                        </p:tgtEl>
                                        <p:attrNameLst>
                                          <p:attrName>ppt_x</p:attrName>
                                        </p:attrNameLst>
                                      </p:cBhvr>
                                      <p:tavLst>
                                        <p:tav tm="0">
                                          <p:val>
                                            <p:strVal val="#ppt_x"/>
                                          </p:val>
                                        </p:tav>
                                        <p:tav tm="100000">
                                          <p:val>
                                            <p:strVal val="#ppt_x"/>
                                          </p:val>
                                        </p:tav>
                                      </p:tavLst>
                                    </p:anim>
                                    <p:anim calcmode="lin" valueType="num">
                                      <p:cBhvr additive="base">
                                        <p:cTn id="28" dur="500" fill="hold"/>
                                        <p:tgtEl>
                                          <p:spTgt spid="753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545"/>
                                        </p:tgtEl>
                                        <p:attrNameLst>
                                          <p:attrName>style.visibility</p:attrName>
                                        </p:attrNameLst>
                                      </p:cBhvr>
                                      <p:to>
                                        <p:strVal val="visible"/>
                                      </p:to>
                                    </p:set>
                                    <p:anim calcmode="lin" valueType="num">
                                      <p:cBhvr additive="base">
                                        <p:cTn id="31" dur="500" fill="hold"/>
                                        <p:tgtEl>
                                          <p:spTgt spid="7545"/>
                                        </p:tgtEl>
                                        <p:attrNameLst>
                                          <p:attrName>ppt_x</p:attrName>
                                        </p:attrNameLst>
                                      </p:cBhvr>
                                      <p:tavLst>
                                        <p:tav tm="0">
                                          <p:val>
                                            <p:strVal val="#ppt_x"/>
                                          </p:val>
                                        </p:tav>
                                        <p:tav tm="100000">
                                          <p:val>
                                            <p:strVal val="#ppt_x"/>
                                          </p:val>
                                        </p:tav>
                                      </p:tavLst>
                                    </p:anim>
                                    <p:anim calcmode="lin" valueType="num">
                                      <p:cBhvr additive="base">
                                        <p:cTn id="32" dur="500" fill="hold"/>
                                        <p:tgtEl>
                                          <p:spTgt spid="7545"/>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7550"/>
                                        </p:tgtEl>
                                        <p:attrNameLst>
                                          <p:attrName>style.visibility</p:attrName>
                                        </p:attrNameLst>
                                      </p:cBhvr>
                                      <p:to>
                                        <p:strVal val="visible"/>
                                      </p:to>
                                    </p:set>
                                    <p:anim calcmode="lin" valueType="num">
                                      <p:cBhvr additive="base">
                                        <p:cTn id="35" dur="500" fill="hold"/>
                                        <p:tgtEl>
                                          <p:spTgt spid="7550"/>
                                        </p:tgtEl>
                                        <p:attrNameLst>
                                          <p:attrName>ppt_x</p:attrName>
                                        </p:attrNameLst>
                                      </p:cBhvr>
                                      <p:tavLst>
                                        <p:tav tm="0">
                                          <p:val>
                                            <p:strVal val="#ppt_x"/>
                                          </p:val>
                                        </p:tav>
                                        <p:tav tm="100000">
                                          <p:val>
                                            <p:strVal val="#ppt_x"/>
                                          </p:val>
                                        </p:tav>
                                      </p:tavLst>
                                    </p:anim>
                                    <p:anim calcmode="lin" valueType="num">
                                      <p:cBhvr additive="base">
                                        <p:cTn id="36" dur="500" fill="hold"/>
                                        <p:tgtEl>
                                          <p:spTgt spid="755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7433"/>
                                        </p:tgtEl>
                                        <p:attrNameLst>
                                          <p:attrName>style.visibility</p:attrName>
                                        </p:attrNameLst>
                                      </p:cBhvr>
                                      <p:to>
                                        <p:strVal val="visible"/>
                                      </p:to>
                                    </p:set>
                                    <p:anim calcmode="lin" valueType="num">
                                      <p:cBhvr additive="base">
                                        <p:cTn id="39" dur="500" fill="hold"/>
                                        <p:tgtEl>
                                          <p:spTgt spid="7433"/>
                                        </p:tgtEl>
                                        <p:attrNameLst>
                                          <p:attrName>ppt_x</p:attrName>
                                        </p:attrNameLst>
                                      </p:cBhvr>
                                      <p:tavLst>
                                        <p:tav tm="0">
                                          <p:val>
                                            <p:strVal val="#ppt_x"/>
                                          </p:val>
                                        </p:tav>
                                        <p:tav tm="100000">
                                          <p:val>
                                            <p:strVal val="#ppt_x"/>
                                          </p:val>
                                        </p:tav>
                                      </p:tavLst>
                                    </p:anim>
                                    <p:anim calcmode="lin" valueType="num">
                                      <p:cBhvr additive="base">
                                        <p:cTn id="40" dur="500" fill="hold"/>
                                        <p:tgtEl>
                                          <p:spTgt spid="743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7424"/>
                                        </p:tgtEl>
                                        <p:attrNameLst>
                                          <p:attrName>style.visibility</p:attrName>
                                        </p:attrNameLst>
                                      </p:cBhvr>
                                      <p:to>
                                        <p:strVal val="visible"/>
                                      </p:to>
                                    </p:set>
                                    <p:anim calcmode="lin" valueType="num">
                                      <p:cBhvr additive="base">
                                        <p:cTn id="43" dur="500" fill="hold"/>
                                        <p:tgtEl>
                                          <p:spTgt spid="7424"/>
                                        </p:tgtEl>
                                        <p:attrNameLst>
                                          <p:attrName>ppt_x</p:attrName>
                                        </p:attrNameLst>
                                      </p:cBhvr>
                                      <p:tavLst>
                                        <p:tav tm="0">
                                          <p:val>
                                            <p:strVal val="#ppt_x"/>
                                          </p:val>
                                        </p:tav>
                                        <p:tav tm="100000">
                                          <p:val>
                                            <p:strVal val="#ppt_x"/>
                                          </p:val>
                                        </p:tav>
                                      </p:tavLst>
                                    </p:anim>
                                    <p:anim calcmode="lin" valueType="num">
                                      <p:cBhvr additive="base">
                                        <p:cTn id="44" dur="500" fill="hold"/>
                                        <p:tgtEl>
                                          <p:spTgt spid="7424"/>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7405"/>
                                        </p:tgtEl>
                                        <p:attrNameLst>
                                          <p:attrName>style.visibility</p:attrName>
                                        </p:attrNameLst>
                                      </p:cBhvr>
                                      <p:to>
                                        <p:strVal val="visible"/>
                                      </p:to>
                                    </p:set>
                                    <p:anim calcmode="lin" valueType="num">
                                      <p:cBhvr additive="base">
                                        <p:cTn id="47" dur="500" fill="hold"/>
                                        <p:tgtEl>
                                          <p:spTgt spid="7405"/>
                                        </p:tgtEl>
                                        <p:attrNameLst>
                                          <p:attrName>ppt_x</p:attrName>
                                        </p:attrNameLst>
                                      </p:cBhvr>
                                      <p:tavLst>
                                        <p:tav tm="0">
                                          <p:val>
                                            <p:strVal val="#ppt_x"/>
                                          </p:val>
                                        </p:tav>
                                        <p:tav tm="100000">
                                          <p:val>
                                            <p:strVal val="#ppt_x"/>
                                          </p:val>
                                        </p:tav>
                                      </p:tavLst>
                                    </p:anim>
                                    <p:anim calcmode="lin" valueType="num">
                                      <p:cBhvr additive="base">
                                        <p:cTn id="48" dur="500" fill="hold"/>
                                        <p:tgtEl>
                                          <p:spTgt spid="7405"/>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grpId="0" nodeType="clickEffect">
                                  <p:stCondLst>
                                    <p:cond delay="0"/>
                                  </p:stCondLst>
                                  <p:childTnLst>
                                    <p:set>
                                      <p:cBhvr>
                                        <p:cTn id="52" dur="1" fill="hold">
                                          <p:stCondLst>
                                            <p:cond delay="0"/>
                                          </p:stCondLst>
                                        </p:cTn>
                                        <p:tgtEl>
                                          <p:spTgt spid="7404"/>
                                        </p:tgtEl>
                                        <p:attrNameLst>
                                          <p:attrName>style.visibility</p:attrName>
                                        </p:attrNameLst>
                                      </p:cBhvr>
                                      <p:to>
                                        <p:strVal val="visible"/>
                                      </p:to>
                                    </p:set>
                                    <p:animEffect transition="in" filter="barn(inVertical)">
                                      <p:cBhvr>
                                        <p:cTn id="53" dur="500"/>
                                        <p:tgtEl>
                                          <p:spTgt spid="7404"/>
                                        </p:tgtEl>
                                      </p:cBhvr>
                                    </p:animEffect>
                                  </p:childTnLst>
                                </p:cTn>
                              </p:par>
                              <p:par>
                                <p:cTn id="54" presetID="16" presetClass="entr" presetSubtype="21" fill="hold" grpId="0" nodeType="withEffect">
                                  <p:stCondLst>
                                    <p:cond delay="0"/>
                                  </p:stCondLst>
                                  <p:childTnLst>
                                    <p:set>
                                      <p:cBhvr>
                                        <p:cTn id="55" dur="1" fill="hold">
                                          <p:stCondLst>
                                            <p:cond delay="0"/>
                                          </p:stCondLst>
                                        </p:cTn>
                                        <p:tgtEl>
                                          <p:spTgt spid="7412">
                                            <p:txEl>
                                              <p:pRg st="0" end="0"/>
                                            </p:txEl>
                                          </p:spTgt>
                                        </p:tgtEl>
                                        <p:attrNameLst>
                                          <p:attrName>style.visibility</p:attrName>
                                        </p:attrNameLst>
                                      </p:cBhvr>
                                      <p:to>
                                        <p:strVal val="visible"/>
                                      </p:to>
                                    </p:set>
                                    <p:animEffect transition="in" filter="barn(inVertical)">
                                      <p:cBhvr>
                                        <p:cTn id="56" dur="500"/>
                                        <p:tgtEl>
                                          <p:spTgt spid="7412">
                                            <p:txEl>
                                              <p:pRg st="0" end="0"/>
                                            </p:txEl>
                                          </p:spTgt>
                                        </p:tgtEl>
                                      </p:cBhvr>
                                    </p:animEffect>
                                  </p:childTnLst>
                                </p:cTn>
                              </p:par>
                              <p:par>
                                <p:cTn id="57" presetID="16" presetClass="entr" presetSubtype="21" fill="hold" grpId="0" nodeType="withEffect">
                                  <p:stCondLst>
                                    <p:cond delay="0"/>
                                  </p:stCondLst>
                                  <p:childTnLst>
                                    <p:set>
                                      <p:cBhvr>
                                        <p:cTn id="58" dur="1" fill="hold">
                                          <p:stCondLst>
                                            <p:cond delay="0"/>
                                          </p:stCondLst>
                                        </p:cTn>
                                        <p:tgtEl>
                                          <p:spTgt spid="7339"/>
                                        </p:tgtEl>
                                        <p:attrNameLst>
                                          <p:attrName>style.visibility</p:attrName>
                                        </p:attrNameLst>
                                      </p:cBhvr>
                                      <p:to>
                                        <p:strVal val="visible"/>
                                      </p:to>
                                    </p:set>
                                    <p:animEffect transition="in" filter="barn(inVertical)">
                                      <p:cBhvr>
                                        <p:cTn id="59" dur="500"/>
                                        <p:tgtEl>
                                          <p:spTgt spid="7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39" grpId="0" animBg="1"/>
      <p:bldP spid="7404" grpId="0"/>
      <p:bldP spid="7412" grpId="0" build="p"/>
      <p:bldP spid="7413"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809" name="Google Shape;7809;p47"/>
          <p:cNvSpPr txBox="1">
            <a:spLocks noGrp="1"/>
          </p:cNvSpPr>
          <p:nvPr>
            <p:ph type="title" idx="8"/>
          </p:nvPr>
        </p:nvSpPr>
        <p:spPr>
          <a:xfrm>
            <a:off x="720000" y="364982"/>
            <a:ext cx="7704000"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b="1">
                <a:latin typeface="Times New Roman" panose="02020603050405020304" pitchFamily="18" charset="0"/>
                <a:cs typeface="Times New Roman" panose="02020603050405020304" pitchFamily="18" charset="0"/>
              </a:rPr>
              <a:t>I. Trải nghiệm cùng văn bản</a:t>
            </a:r>
            <a:endParaRPr b="1">
              <a:latin typeface="Times New Roman" panose="02020603050405020304" pitchFamily="18" charset="0"/>
              <a:cs typeface="Times New Roman" panose="02020603050405020304" pitchFamily="18" charset="0"/>
            </a:endParaRPr>
          </a:p>
        </p:txBody>
      </p:sp>
      <p:grpSp>
        <p:nvGrpSpPr>
          <p:cNvPr id="2" name="Google Shape;2669;p45">
            <a:extLst>
              <a:ext uri="{FF2B5EF4-FFF2-40B4-BE49-F238E27FC236}">
                <a16:creationId xmlns:a16="http://schemas.microsoft.com/office/drawing/2014/main" id="{61A6670B-57C8-40EE-107E-365938D5C2F3}"/>
              </a:ext>
            </a:extLst>
          </p:cNvPr>
          <p:cNvGrpSpPr/>
          <p:nvPr/>
        </p:nvGrpSpPr>
        <p:grpSpPr>
          <a:xfrm>
            <a:off x="1041541" y="1593257"/>
            <a:ext cx="2275958" cy="3550243"/>
            <a:chOff x="1501775" y="1578487"/>
            <a:chExt cx="1864133" cy="3074141"/>
          </a:xfrm>
        </p:grpSpPr>
        <p:sp>
          <p:nvSpPr>
            <p:cNvPr id="6" name="Google Shape;2670;p45">
              <a:extLst>
                <a:ext uri="{FF2B5EF4-FFF2-40B4-BE49-F238E27FC236}">
                  <a16:creationId xmlns:a16="http://schemas.microsoft.com/office/drawing/2014/main" id="{BC6244BE-F492-81B5-593D-8B4E05D916DC}"/>
                </a:ext>
              </a:extLst>
            </p:cNvPr>
            <p:cNvSpPr/>
            <p:nvPr/>
          </p:nvSpPr>
          <p:spPr>
            <a:xfrm rot="10800000" flipH="1">
              <a:off x="1534599" y="4490575"/>
              <a:ext cx="1821678" cy="14825"/>
            </a:xfrm>
            <a:custGeom>
              <a:avLst/>
              <a:gdLst/>
              <a:ahLst/>
              <a:cxnLst/>
              <a:rect l="l" t="t" r="r" b="b"/>
              <a:pathLst>
                <a:path w="46884" h="59" extrusionOk="0">
                  <a:moveTo>
                    <a:pt x="23454" y="1"/>
                  </a:moveTo>
                  <a:cubicBezTo>
                    <a:pt x="10494" y="1"/>
                    <a:pt x="1" y="13"/>
                    <a:pt x="1" y="36"/>
                  </a:cubicBezTo>
                  <a:cubicBezTo>
                    <a:pt x="1" y="47"/>
                    <a:pt x="10494" y="59"/>
                    <a:pt x="23454" y="59"/>
                  </a:cubicBezTo>
                  <a:cubicBezTo>
                    <a:pt x="36391" y="59"/>
                    <a:pt x="46884" y="47"/>
                    <a:pt x="46884" y="36"/>
                  </a:cubicBezTo>
                  <a:cubicBezTo>
                    <a:pt x="46884" y="13"/>
                    <a:pt x="36391" y="1"/>
                    <a:pt x="2345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2671;p45">
              <a:extLst>
                <a:ext uri="{FF2B5EF4-FFF2-40B4-BE49-F238E27FC236}">
                  <a16:creationId xmlns:a16="http://schemas.microsoft.com/office/drawing/2014/main" id="{00ACE7F0-1AED-71BC-4E0F-C6AE686F9C66}"/>
                </a:ext>
              </a:extLst>
            </p:cNvPr>
            <p:cNvSpPr/>
            <p:nvPr/>
          </p:nvSpPr>
          <p:spPr>
            <a:xfrm>
              <a:off x="1966041" y="3833166"/>
              <a:ext cx="65092" cy="123880"/>
            </a:xfrm>
            <a:custGeom>
              <a:avLst/>
              <a:gdLst/>
              <a:ahLst/>
              <a:cxnLst/>
              <a:rect l="l" t="t" r="r" b="b"/>
              <a:pathLst>
                <a:path w="950" h="1808" extrusionOk="0">
                  <a:moveTo>
                    <a:pt x="730" y="0"/>
                  </a:moveTo>
                  <a:cubicBezTo>
                    <a:pt x="730" y="0"/>
                    <a:pt x="0" y="707"/>
                    <a:pt x="0" y="1807"/>
                  </a:cubicBezTo>
                  <a:cubicBezTo>
                    <a:pt x="0" y="1807"/>
                    <a:pt x="950" y="915"/>
                    <a:pt x="730"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2672;p45">
              <a:extLst>
                <a:ext uri="{FF2B5EF4-FFF2-40B4-BE49-F238E27FC236}">
                  <a16:creationId xmlns:a16="http://schemas.microsoft.com/office/drawing/2014/main" id="{4C2B67AE-184F-D7A2-143E-5E063210AF39}"/>
                </a:ext>
              </a:extLst>
            </p:cNvPr>
            <p:cNvSpPr/>
            <p:nvPr/>
          </p:nvSpPr>
          <p:spPr>
            <a:xfrm>
              <a:off x="2037435" y="3907849"/>
              <a:ext cx="133404" cy="28640"/>
            </a:xfrm>
            <a:custGeom>
              <a:avLst/>
              <a:gdLst/>
              <a:ahLst/>
              <a:cxnLst/>
              <a:rect l="l" t="t" r="r" b="b"/>
              <a:pathLst>
                <a:path w="1947" h="418" extrusionOk="0">
                  <a:moveTo>
                    <a:pt x="1042" y="1"/>
                  </a:moveTo>
                  <a:cubicBezTo>
                    <a:pt x="735" y="1"/>
                    <a:pt x="374" y="51"/>
                    <a:pt x="0" y="207"/>
                  </a:cubicBezTo>
                  <a:cubicBezTo>
                    <a:pt x="0" y="207"/>
                    <a:pt x="497" y="418"/>
                    <a:pt x="1049" y="418"/>
                  </a:cubicBezTo>
                  <a:cubicBezTo>
                    <a:pt x="1357" y="418"/>
                    <a:pt x="1681" y="353"/>
                    <a:pt x="1946" y="150"/>
                  </a:cubicBezTo>
                  <a:cubicBezTo>
                    <a:pt x="1946" y="150"/>
                    <a:pt x="1574" y="1"/>
                    <a:pt x="1042"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2673;p45">
              <a:extLst>
                <a:ext uri="{FF2B5EF4-FFF2-40B4-BE49-F238E27FC236}">
                  <a16:creationId xmlns:a16="http://schemas.microsoft.com/office/drawing/2014/main" id="{3355BAC2-8D88-2B15-118D-958A676D0B7F}"/>
                </a:ext>
              </a:extLst>
            </p:cNvPr>
            <p:cNvSpPr/>
            <p:nvPr/>
          </p:nvSpPr>
          <p:spPr>
            <a:xfrm>
              <a:off x="2035037" y="3778422"/>
              <a:ext cx="51662" cy="103187"/>
            </a:xfrm>
            <a:custGeom>
              <a:avLst/>
              <a:gdLst/>
              <a:ahLst/>
              <a:cxnLst/>
              <a:rect l="l" t="t" r="r" b="b"/>
              <a:pathLst>
                <a:path w="754" h="1506" extrusionOk="0">
                  <a:moveTo>
                    <a:pt x="429" y="0"/>
                  </a:moveTo>
                  <a:cubicBezTo>
                    <a:pt x="429" y="0"/>
                    <a:pt x="1" y="649"/>
                    <a:pt x="174" y="1506"/>
                  </a:cubicBezTo>
                  <a:cubicBezTo>
                    <a:pt x="174" y="1506"/>
                    <a:pt x="754" y="672"/>
                    <a:pt x="429"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2674;p45">
              <a:extLst>
                <a:ext uri="{FF2B5EF4-FFF2-40B4-BE49-F238E27FC236}">
                  <a16:creationId xmlns:a16="http://schemas.microsoft.com/office/drawing/2014/main" id="{2F0D306E-F3FB-704F-2B8D-97E279B96BE2}"/>
                </a:ext>
              </a:extLst>
            </p:cNvPr>
            <p:cNvSpPr/>
            <p:nvPr/>
          </p:nvSpPr>
          <p:spPr>
            <a:xfrm>
              <a:off x="1766864" y="3737106"/>
              <a:ext cx="161907" cy="119906"/>
            </a:xfrm>
            <a:custGeom>
              <a:avLst/>
              <a:gdLst/>
              <a:ahLst/>
              <a:cxnLst/>
              <a:rect l="l" t="t" r="r" b="b"/>
              <a:pathLst>
                <a:path w="2363" h="1750" extrusionOk="0">
                  <a:moveTo>
                    <a:pt x="0" y="1"/>
                  </a:moveTo>
                  <a:cubicBezTo>
                    <a:pt x="0" y="1"/>
                    <a:pt x="1054" y="1750"/>
                    <a:pt x="2363" y="1750"/>
                  </a:cubicBezTo>
                  <a:cubicBezTo>
                    <a:pt x="2363" y="1750"/>
                    <a:pt x="1540" y="406"/>
                    <a:pt x="0"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2675;p45">
              <a:extLst>
                <a:ext uri="{FF2B5EF4-FFF2-40B4-BE49-F238E27FC236}">
                  <a16:creationId xmlns:a16="http://schemas.microsoft.com/office/drawing/2014/main" id="{99794297-896D-EE02-30FE-AFB2641904E1}"/>
                </a:ext>
              </a:extLst>
            </p:cNvPr>
            <p:cNvSpPr/>
            <p:nvPr/>
          </p:nvSpPr>
          <p:spPr>
            <a:xfrm>
              <a:off x="1929522" y="3538751"/>
              <a:ext cx="111958" cy="242072"/>
            </a:xfrm>
            <a:custGeom>
              <a:avLst/>
              <a:gdLst/>
              <a:ahLst/>
              <a:cxnLst/>
              <a:rect l="l" t="t" r="r" b="b"/>
              <a:pathLst>
                <a:path w="1634" h="3533" extrusionOk="0">
                  <a:moveTo>
                    <a:pt x="1633" y="0"/>
                  </a:moveTo>
                  <a:lnTo>
                    <a:pt x="1633" y="0"/>
                  </a:lnTo>
                  <a:cubicBezTo>
                    <a:pt x="1633" y="1"/>
                    <a:pt x="0" y="1865"/>
                    <a:pt x="93" y="3533"/>
                  </a:cubicBezTo>
                  <a:cubicBezTo>
                    <a:pt x="93" y="3533"/>
                    <a:pt x="1390" y="2050"/>
                    <a:pt x="1633"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2676;p45">
              <a:extLst>
                <a:ext uri="{FF2B5EF4-FFF2-40B4-BE49-F238E27FC236}">
                  <a16:creationId xmlns:a16="http://schemas.microsoft.com/office/drawing/2014/main" id="{13E14C0E-0AF2-F5DA-6C28-63B2CD62A108}"/>
                </a:ext>
              </a:extLst>
            </p:cNvPr>
            <p:cNvSpPr/>
            <p:nvPr/>
          </p:nvSpPr>
          <p:spPr>
            <a:xfrm>
              <a:off x="1880327" y="3456188"/>
              <a:ext cx="60364" cy="162798"/>
            </a:xfrm>
            <a:custGeom>
              <a:avLst/>
              <a:gdLst/>
              <a:ahLst/>
              <a:cxnLst/>
              <a:rect l="l" t="t" r="r" b="b"/>
              <a:pathLst>
                <a:path w="881" h="2376" extrusionOk="0">
                  <a:moveTo>
                    <a:pt x="811" y="1"/>
                  </a:moveTo>
                  <a:cubicBezTo>
                    <a:pt x="811" y="1"/>
                    <a:pt x="0" y="1321"/>
                    <a:pt x="232" y="2375"/>
                  </a:cubicBezTo>
                  <a:cubicBezTo>
                    <a:pt x="232" y="2375"/>
                    <a:pt x="881" y="1344"/>
                    <a:pt x="811"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2677;p45">
              <a:extLst>
                <a:ext uri="{FF2B5EF4-FFF2-40B4-BE49-F238E27FC236}">
                  <a16:creationId xmlns:a16="http://schemas.microsoft.com/office/drawing/2014/main" id="{BD536A75-8760-788F-99C2-E18C9008B0DD}"/>
                </a:ext>
              </a:extLst>
            </p:cNvPr>
            <p:cNvSpPr/>
            <p:nvPr/>
          </p:nvSpPr>
          <p:spPr>
            <a:xfrm>
              <a:off x="1763644" y="3595893"/>
              <a:ext cx="128676" cy="91334"/>
            </a:xfrm>
            <a:custGeom>
              <a:avLst/>
              <a:gdLst/>
              <a:ahLst/>
              <a:cxnLst/>
              <a:rect l="l" t="t" r="r" b="b"/>
              <a:pathLst>
                <a:path w="1878" h="1333" extrusionOk="0">
                  <a:moveTo>
                    <a:pt x="1" y="0"/>
                  </a:moveTo>
                  <a:lnTo>
                    <a:pt x="1" y="0"/>
                  </a:lnTo>
                  <a:cubicBezTo>
                    <a:pt x="1" y="0"/>
                    <a:pt x="661" y="1205"/>
                    <a:pt x="1877" y="1332"/>
                  </a:cubicBezTo>
                  <a:cubicBezTo>
                    <a:pt x="1877" y="1332"/>
                    <a:pt x="1472" y="406"/>
                    <a:pt x="1"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2678;p45">
              <a:extLst>
                <a:ext uri="{FF2B5EF4-FFF2-40B4-BE49-F238E27FC236}">
                  <a16:creationId xmlns:a16="http://schemas.microsoft.com/office/drawing/2014/main" id="{8D52012A-A113-3C30-D978-9187E4DF9E8C}"/>
                </a:ext>
              </a:extLst>
            </p:cNvPr>
            <p:cNvSpPr/>
            <p:nvPr/>
          </p:nvSpPr>
          <p:spPr>
            <a:xfrm>
              <a:off x="1713696" y="4007815"/>
              <a:ext cx="131005" cy="32477"/>
            </a:xfrm>
            <a:custGeom>
              <a:avLst/>
              <a:gdLst/>
              <a:ahLst/>
              <a:cxnLst/>
              <a:rect l="l" t="t" r="r" b="b"/>
              <a:pathLst>
                <a:path w="1912" h="474" extrusionOk="0">
                  <a:moveTo>
                    <a:pt x="1429" y="1"/>
                  </a:moveTo>
                  <a:cubicBezTo>
                    <a:pt x="1057" y="1"/>
                    <a:pt x="519" y="74"/>
                    <a:pt x="0" y="405"/>
                  </a:cubicBezTo>
                  <a:cubicBezTo>
                    <a:pt x="0" y="405"/>
                    <a:pt x="285" y="473"/>
                    <a:pt x="654" y="473"/>
                  </a:cubicBezTo>
                  <a:cubicBezTo>
                    <a:pt x="1059" y="473"/>
                    <a:pt x="1566" y="391"/>
                    <a:pt x="1911" y="46"/>
                  </a:cubicBezTo>
                  <a:cubicBezTo>
                    <a:pt x="1911" y="46"/>
                    <a:pt x="1721" y="1"/>
                    <a:pt x="1429"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2679;p45">
              <a:extLst>
                <a:ext uri="{FF2B5EF4-FFF2-40B4-BE49-F238E27FC236}">
                  <a16:creationId xmlns:a16="http://schemas.microsoft.com/office/drawing/2014/main" id="{44F85886-2211-E9EA-E1DA-ECFCE08FB87F}"/>
                </a:ext>
              </a:extLst>
            </p:cNvPr>
            <p:cNvSpPr/>
            <p:nvPr/>
          </p:nvSpPr>
          <p:spPr>
            <a:xfrm>
              <a:off x="1873202" y="4072015"/>
              <a:ext cx="55568" cy="62762"/>
            </a:xfrm>
            <a:custGeom>
              <a:avLst/>
              <a:gdLst/>
              <a:ahLst/>
              <a:cxnLst/>
              <a:rect l="l" t="t" r="r" b="b"/>
              <a:pathLst>
                <a:path w="811" h="916" extrusionOk="0">
                  <a:moveTo>
                    <a:pt x="811" y="0"/>
                  </a:moveTo>
                  <a:cubicBezTo>
                    <a:pt x="811" y="1"/>
                    <a:pt x="46" y="360"/>
                    <a:pt x="0" y="915"/>
                  </a:cubicBezTo>
                  <a:cubicBezTo>
                    <a:pt x="0" y="915"/>
                    <a:pt x="579" y="637"/>
                    <a:pt x="811"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680;p45">
              <a:extLst>
                <a:ext uri="{FF2B5EF4-FFF2-40B4-BE49-F238E27FC236}">
                  <a16:creationId xmlns:a16="http://schemas.microsoft.com/office/drawing/2014/main" id="{12677B31-B525-FBDD-B8F7-C3E6A1FC628D}"/>
                </a:ext>
              </a:extLst>
            </p:cNvPr>
            <p:cNvSpPr/>
            <p:nvPr/>
          </p:nvSpPr>
          <p:spPr>
            <a:xfrm>
              <a:off x="1818389" y="4056325"/>
              <a:ext cx="99282" cy="23433"/>
            </a:xfrm>
            <a:custGeom>
              <a:avLst/>
              <a:gdLst/>
              <a:ahLst/>
              <a:cxnLst/>
              <a:rect l="l" t="t" r="r" b="b"/>
              <a:pathLst>
                <a:path w="1449" h="342" extrusionOk="0">
                  <a:moveTo>
                    <a:pt x="921" y="1"/>
                  </a:moveTo>
                  <a:cubicBezTo>
                    <a:pt x="612" y="1"/>
                    <a:pt x="238" y="61"/>
                    <a:pt x="1" y="311"/>
                  </a:cubicBezTo>
                  <a:cubicBezTo>
                    <a:pt x="1" y="311"/>
                    <a:pt x="145" y="342"/>
                    <a:pt x="365" y="342"/>
                  </a:cubicBezTo>
                  <a:cubicBezTo>
                    <a:pt x="649" y="342"/>
                    <a:pt x="1058" y="290"/>
                    <a:pt x="1449" y="56"/>
                  </a:cubicBezTo>
                  <a:cubicBezTo>
                    <a:pt x="1449" y="56"/>
                    <a:pt x="1214" y="1"/>
                    <a:pt x="921"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2681;p45">
              <a:extLst>
                <a:ext uri="{FF2B5EF4-FFF2-40B4-BE49-F238E27FC236}">
                  <a16:creationId xmlns:a16="http://schemas.microsoft.com/office/drawing/2014/main" id="{B7E5970C-1E53-83A5-41C8-EC907398AF9D}"/>
                </a:ext>
              </a:extLst>
            </p:cNvPr>
            <p:cNvSpPr/>
            <p:nvPr/>
          </p:nvSpPr>
          <p:spPr>
            <a:xfrm>
              <a:off x="1869228" y="3568898"/>
              <a:ext cx="92910" cy="645229"/>
            </a:xfrm>
            <a:custGeom>
              <a:avLst/>
              <a:gdLst/>
              <a:ahLst/>
              <a:cxnLst/>
              <a:rect l="l" t="t" r="r" b="b"/>
              <a:pathLst>
                <a:path w="1356" h="9417" extrusionOk="0">
                  <a:moveTo>
                    <a:pt x="0" y="1"/>
                  </a:moveTo>
                  <a:lnTo>
                    <a:pt x="0" y="35"/>
                  </a:lnTo>
                  <a:cubicBezTo>
                    <a:pt x="0" y="47"/>
                    <a:pt x="12" y="82"/>
                    <a:pt x="12" y="105"/>
                  </a:cubicBezTo>
                  <a:cubicBezTo>
                    <a:pt x="23" y="174"/>
                    <a:pt x="58" y="267"/>
                    <a:pt x="81" y="383"/>
                  </a:cubicBezTo>
                  <a:cubicBezTo>
                    <a:pt x="139" y="614"/>
                    <a:pt x="243" y="950"/>
                    <a:pt x="348" y="1367"/>
                  </a:cubicBezTo>
                  <a:cubicBezTo>
                    <a:pt x="568" y="2190"/>
                    <a:pt x="822" y="3359"/>
                    <a:pt x="1008" y="4668"/>
                  </a:cubicBezTo>
                  <a:cubicBezTo>
                    <a:pt x="1112" y="5317"/>
                    <a:pt x="1181" y="5942"/>
                    <a:pt x="1228" y="6510"/>
                  </a:cubicBezTo>
                  <a:cubicBezTo>
                    <a:pt x="1274" y="7089"/>
                    <a:pt x="1297" y="7587"/>
                    <a:pt x="1320" y="8027"/>
                  </a:cubicBezTo>
                  <a:cubicBezTo>
                    <a:pt x="1332" y="8247"/>
                    <a:pt x="1332" y="8432"/>
                    <a:pt x="1332" y="8606"/>
                  </a:cubicBezTo>
                  <a:lnTo>
                    <a:pt x="1332" y="9034"/>
                  </a:lnTo>
                  <a:lnTo>
                    <a:pt x="1332" y="9312"/>
                  </a:lnTo>
                  <a:lnTo>
                    <a:pt x="1332" y="9382"/>
                  </a:lnTo>
                  <a:lnTo>
                    <a:pt x="1332" y="9417"/>
                  </a:lnTo>
                  <a:cubicBezTo>
                    <a:pt x="1332" y="9417"/>
                    <a:pt x="1332" y="9405"/>
                    <a:pt x="1344" y="9393"/>
                  </a:cubicBezTo>
                  <a:lnTo>
                    <a:pt x="1344" y="9324"/>
                  </a:lnTo>
                  <a:cubicBezTo>
                    <a:pt x="1344" y="9266"/>
                    <a:pt x="1355" y="9162"/>
                    <a:pt x="1355" y="9046"/>
                  </a:cubicBezTo>
                  <a:lnTo>
                    <a:pt x="1355" y="8617"/>
                  </a:lnTo>
                  <a:lnTo>
                    <a:pt x="1355" y="8038"/>
                  </a:lnTo>
                  <a:cubicBezTo>
                    <a:pt x="1355" y="7598"/>
                    <a:pt x="1332" y="7077"/>
                    <a:pt x="1286" y="6521"/>
                  </a:cubicBezTo>
                  <a:cubicBezTo>
                    <a:pt x="1239" y="5942"/>
                    <a:pt x="1181" y="5317"/>
                    <a:pt x="1089" y="4668"/>
                  </a:cubicBezTo>
                  <a:cubicBezTo>
                    <a:pt x="892" y="3348"/>
                    <a:pt x="626" y="2190"/>
                    <a:pt x="406" y="1344"/>
                  </a:cubicBezTo>
                  <a:cubicBezTo>
                    <a:pt x="301" y="927"/>
                    <a:pt x="197" y="603"/>
                    <a:pt x="128" y="371"/>
                  </a:cubicBezTo>
                  <a:cubicBezTo>
                    <a:pt x="81" y="267"/>
                    <a:pt x="58" y="174"/>
                    <a:pt x="46" y="105"/>
                  </a:cubicBezTo>
                  <a:cubicBezTo>
                    <a:pt x="23" y="82"/>
                    <a:pt x="12" y="47"/>
                    <a:pt x="12" y="35"/>
                  </a:cubicBezTo>
                  <a:cubicBezTo>
                    <a:pt x="0" y="24"/>
                    <a:pt x="0" y="1"/>
                    <a:pt x="0"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2682;p45">
              <a:extLst>
                <a:ext uri="{FF2B5EF4-FFF2-40B4-BE49-F238E27FC236}">
                  <a16:creationId xmlns:a16="http://schemas.microsoft.com/office/drawing/2014/main" id="{9ED968D8-D176-A92F-E831-B4D6A4C36D8D}"/>
                </a:ext>
              </a:extLst>
            </p:cNvPr>
            <p:cNvSpPr/>
            <p:nvPr/>
          </p:nvSpPr>
          <p:spPr>
            <a:xfrm>
              <a:off x="1807289" y="3972803"/>
              <a:ext cx="149300" cy="102502"/>
            </a:xfrm>
            <a:custGeom>
              <a:avLst/>
              <a:gdLst/>
              <a:ahLst/>
              <a:cxnLst/>
              <a:rect l="l" t="t" r="r" b="b"/>
              <a:pathLst>
                <a:path w="2179" h="1496" extrusionOk="0">
                  <a:moveTo>
                    <a:pt x="2" y="0"/>
                  </a:moveTo>
                  <a:cubicBezTo>
                    <a:pt x="2" y="0"/>
                    <a:pt x="1" y="1"/>
                    <a:pt x="1" y="1"/>
                  </a:cubicBezTo>
                  <a:cubicBezTo>
                    <a:pt x="1" y="12"/>
                    <a:pt x="464" y="348"/>
                    <a:pt x="1078" y="765"/>
                  </a:cubicBezTo>
                  <a:cubicBezTo>
                    <a:pt x="1669" y="1186"/>
                    <a:pt x="2149" y="1495"/>
                    <a:pt x="2177" y="1495"/>
                  </a:cubicBezTo>
                  <a:cubicBezTo>
                    <a:pt x="2178" y="1495"/>
                    <a:pt x="2178" y="1495"/>
                    <a:pt x="2178" y="1495"/>
                  </a:cubicBezTo>
                  <a:cubicBezTo>
                    <a:pt x="2178" y="1483"/>
                    <a:pt x="1692" y="1136"/>
                    <a:pt x="1101" y="730"/>
                  </a:cubicBezTo>
                  <a:cubicBezTo>
                    <a:pt x="510" y="310"/>
                    <a:pt x="41" y="0"/>
                    <a:pt x="2"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2683;p45">
              <a:extLst>
                <a:ext uri="{FF2B5EF4-FFF2-40B4-BE49-F238E27FC236}">
                  <a16:creationId xmlns:a16="http://schemas.microsoft.com/office/drawing/2014/main" id="{13D34CE1-4C4E-9EE2-EF1F-4A6C428CAC71}"/>
                </a:ext>
              </a:extLst>
            </p:cNvPr>
            <p:cNvSpPr/>
            <p:nvPr/>
          </p:nvSpPr>
          <p:spPr>
            <a:xfrm>
              <a:off x="1955695" y="3852214"/>
              <a:ext cx="139707" cy="132581"/>
            </a:xfrm>
            <a:custGeom>
              <a:avLst/>
              <a:gdLst/>
              <a:ahLst/>
              <a:cxnLst/>
              <a:rect l="l" t="t" r="r" b="b"/>
              <a:pathLst>
                <a:path w="2039" h="1935" extrusionOk="0">
                  <a:moveTo>
                    <a:pt x="2039" y="0"/>
                  </a:moveTo>
                  <a:cubicBezTo>
                    <a:pt x="2039" y="1"/>
                    <a:pt x="2004" y="24"/>
                    <a:pt x="1946" y="70"/>
                  </a:cubicBezTo>
                  <a:cubicBezTo>
                    <a:pt x="1888" y="128"/>
                    <a:pt x="1819" y="186"/>
                    <a:pt x="1726" y="267"/>
                  </a:cubicBezTo>
                  <a:cubicBezTo>
                    <a:pt x="1541" y="440"/>
                    <a:pt x="1286" y="695"/>
                    <a:pt x="1008" y="950"/>
                  </a:cubicBezTo>
                  <a:cubicBezTo>
                    <a:pt x="730" y="1216"/>
                    <a:pt x="487" y="1448"/>
                    <a:pt x="290" y="1633"/>
                  </a:cubicBezTo>
                  <a:lnTo>
                    <a:pt x="70" y="1853"/>
                  </a:lnTo>
                  <a:cubicBezTo>
                    <a:pt x="24" y="1911"/>
                    <a:pt x="1" y="1934"/>
                    <a:pt x="1" y="1934"/>
                  </a:cubicBezTo>
                  <a:cubicBezTo>
                    <a:pt x="12" y="1934"/>
                    <a:pt x="35" y="1923"/>
                    <a:pt x="70" y="1865"/>
                  </a:cubicBezTo>
                  <a:cubicBezTo>
                    <a:pt x="128" y="1819"/>
                    <a:pt x="197" y="1749"/>
                    <a:pt x="302" y="1656"/>
                  </a:cubicBezTo>
                  <a:cubicBezTo>
                    <a:pt x="487" y="1506"/>
                    <a:pt x="742" y="1251"/>
                    <a:pt x="1031" y="996"/>
                  </a:cubicBezTo>
                  <a:cubicBezTo>
                    <a:pt x="1321" y="730"/>
                    <a:pt x="1587" y="487"/>
                    <a:pt x="1761" y="301"/>
                  </a:cubicBezTo>
                  <a:cubicBezTo>
                    <a:pt x="1842" y="209"/>
                    <a:pt x="1923" y="139"/>
                    <a:pt x="1958" y="81"/>
                  </a:cubicBezTo>
                  <a:cubicBezTo>
                    <a:pt x="2004" y="24"/>
                    <a:pt x="2039" y="1"/>
                    <a:pt x="2039"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684;p45">
              <a:extLst>
                <a:ext uri="{FF2B5EF4-FFF2-40B4-BE49-F238E27FC236}">
                  <a16:creationId xmlns:a16="http://schemas.microsoft.com/office/drawing/2014/main" id="{8808C198-6DC8-86FE-CC6F-A7A37C7FDB8A}"/>
                </a:ext>
              </a:extLst>
            </p:cNvPr>
            <p:cNvSpPr/>
            <p:nvPr/>
          </p:nvSpPr>
          <p:spPr>
            <a:xfrm>
              <a:off x="1700198" y="3918058"/>
              <a:ext cx="122304" cy="66736"/>
            </a:xfrm>
            <a:custGeom>
              <a:avLst/>
              <a:gdLst/>
              <a:ahLst/>
              <a:cxnLst/>
              <a:rect l="l" t="t" r="r" b="b"/>
              <a:pathLst>
                <a:path w="1785" h="974" extrusionOk="0">
                  <a:moveTo>
                    <a:pt x="8" y="1"/>
                  </a:moveTo>
                  <a:cubicBezTo>
                    <a:pt x="3" y="1"/>
                    <a:pt x="0" y="1"/>
                    <a:pt x="0" y="1"/>
                  </a:cubicBezTo>
                  <a:cubicBezTo>
                    <a:pt x="683" y="943"/>
                    <a:pt x="1659" y="974"/>
                    <a:pt x="1773" y="974"/>
                  </a:cubicBezTo>
                  <a:cubicBezTo>
                    <a:pt x="1781" y="974"/>
                    <a:pt x="1785" y="973"/>
                    <a:pt x="1784" y="973"/>
                  </a:cubicBezTo>
                  <a:cubicBezTo>
                    <a:pt x="1286" y="22"/>
                    <a:pt x="111" y="1"/>
                    <a:pt x="8"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685;p45">
              <a:extLst>
                <a:ext uri="{FF2B5EF4-FFF2-40B4-BE49-F238E27FC236}">
                  <a16:creationId xmlns:a16="http://schemas.microsoft.com/office/drawing/2014/main" id="{2A1C6C08-0F8F-693A-806E-8428D3ECE529}"/>
                </a:ext>
              </a:extLst>
            </p:cNvPr>
            <p:cNvSpPr/>
            <p:nvPr/>
          </p:nvSpPr>
          <p:spPr>
            <a:xfrm>
              <a:off x="1816813" y="3884759"/>
              <a:ext cx="72286" cy="126209"/>
            </a:xfrm>
            <a:custGeom>
              <a:avLst/>
              <a:gdLst/>
              <a:ahLst/>
              <a:cxnLst/>
              <a:rect l="l" t="t" r="r" b="b"/>
              <a:pathLst>
                <a:path w="1055" h="1842" extrusionOk="0">
                  <a:moveTo>
                    <a:pt x="24" y="0"/>
                  </a:moveTo>
                  <a:lnTo>
                    <a:pt x="24" y="0"/>
                  </a:lnTo>
                  <a:cubicBezTo>
                    <a:pt x="1" y="1216"/>
                    <a:pt x="881" y="1842"/>
                    <a:pt x="881" y="1842"/>
                  </a:cubicBezTo>
                  <a:cubicBezTo>
                    <a:pt x="1055" y="718"/>
                    <a:pt x="24" y="0"/>
                    <a:pt x="24"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686;p45">
              <a:extLst>
                <a:ext uri="{FF2B5EF4-FFF2-40B4-BE49-F238E27FC236}">
                  <a16:creationId xmlns:a16="http://schemas.microsoft.com/office/drawing/2014/main" id="{7AEB2452-D300-88E9-0732-BDD6AC502471}"/>
                </a:ext>
              </a:extLst>
            </p:cNvPr>
            <p:cNvSpPr/>
            <p:nvPr/>
          </p:nvSpPr>
          <p:spPr>
            <a:xfrm>
              <a:off x="2071556" y="3761703"/>
              <a:ext cx="115109" cy="112780"/>
            </a:xfrm>
            <a:custGeom>
              <a:avLst/>
              <a:gdLst/>
              <a:ahLst/>
              <a:cxnLst/>
              <a:rect l="l" t="t" r="r" b="b"/>
              <a:pathLst>
                <a:path w="1680" h="1646" extrusionOk="0">
                  <a:moveTo>
                    <a:pt x="1680" y="1"/>
                  </a:moveTo>
                  <a:lnTo>
                    <a:pt x="1680" y="1"/>
                  </a:lnTo>
                  <a:cubicBezTo>
                    <a:pt x="325" y="453"/>
                    <a:pt x="1" y="1646"/>
                    <a:pt x="1" y="1646"/>
                  </a:cubicBezTo>
                  <a:cubicBezTo>
                    <a:pt x="1274" y="1402"/>
                    <a:pt x="1680" y="1"/>
                    <a:pt x="1680"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687;p45">
              <a:extLst>
                <a:ext uri="{FF2B5EF4-FFF2-40B4-BE49-F238E27FC236}">
                  <a16:creationId xmlns:a16="http://schemas.microsoft.com/office/drawing/2014/main" id="{BC513FBA-D039-73FD-8321-970220DBDA9E}"/>
                </a:ext>
              </a:extLst>
            </p:cNvPr>
            <p:cNvSpPr/>
            <p:nvPr/>
          </p:nvSpPr>
          <p:spPr>
            <a:xfrm>
              <a:off x="1779540" y="3403841"/>
              <a:ext cx="110382" cy="187327"/>
            </a:xfrm>
            <a:custGeom>
              <a:avLst/>
              <a:gdLst/>
              <a:ahLst/>
              <a:cxnLst/>
              <a:rect l="l" t="t" r="r" b="b"/>
              <a:pathLst>
                <a:path w="1611" h="2734" extrusionOk="0">
                  <a:moveTo>
                    <a:pt x="0" y="1"/>
                  </a:moveTo>
                  <a:lnTo>
                    <a:pt x="0" y="1"/>
                  </a:lnTo>
                  <a:cubicBezTo>
                    <a:pt x="46" y="1851"/>
                    <a:pt x="1415" y="2720"/>
                    <a:pt x="1425" y="2734"/>
                  </a:cubicBezTo>
                  <a:lnTo>
                    <a:pt x="1425" y="2734"/>
                  </a:lnTo>
                  <a:cubicBezTo>
                    <a:pt x="1610" y="1043"/>
                    <a:pt x="1" y="1"/>
                    <a:pt x="0" y="1"/>
                  </a:cubicBezTo>
                  <a:close/>
                  <a:moveTo>
                    <a:pt x="1425" y="2734"/>
                  </a:moveTo>
                  <a:cubicBezTo>
                    <a:pt x="1425" y="2734"/>
                    <a:pt x="1425" y="2734"/>
                    <a:pt x="1425" y="2734"/>
                  </a:cubicBezTo>
                  <a:cubicBezTo>
                    <a:pt x="1425" y="2734"/>
                    <a:pt x="1425" y="2734"/>
                    <a:pt x="1425" y="2734"/>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688;p45">
              <a:extLst>
                <a:ext uri="{FF2B5EF4-FFF2-40B4-BE49-F238E27FC236}">
                  <a16:creationId xmlns:a16="http://schemas.microsoft.com/office/drawing/2014/main" id="{38EB97DF-9FEB-8DC0-C6DE-E2BE49968CAC}"/>
                </a:ext>
              </a:extLst>
            </p:cNvPr>
            <p:cNvSpPr/>
            <p:nvPr/>
          </p:nvSpPr>
          <p:spPr>
            <a:xfrm>
              <a:off x="1991392" y="4039470"/>
              <a:ext cx="153274" cy="170677"/>
            </a:xfrm>
            <a:custGeom>
              <a:avLst/>
              <a:gdLst/>
              <a:ahLst/>
              <a:cxnLst/>
              <a:rect l="l" t="t" r="r" b="b"/>
              <a:pathLst>
                <a:path w="2237" h="2491" extrusionOk="0">
                  <a:moveTo>
                    <a:pt x="2236" y="1"/>
                  </a:moveTo>
                  <a:cubicBezTo>
                    <a:pt x="2236" y="1"/>
                    <a:pt x="2201" y="24"/>
                    <a:pt x="2120" y="70"/>
                  </a:cubicBezTo>
                  <a:cubicBezTo>
                    <a:pt x="2051" y="116"/>
                    <a:pt x="1946" y="186"/>
                    <a:pt x="1819" y="279"/>
                  </a:cubicBezTo>
                  <a:cubicBezTo>
                    <a:pt x="1576" y="464"/>
                    <a:pt x="1252" y="742"/>
                    <a:pt x="939" y="1089"/>
                  </a:cubicBezTo>
                  <a:cubicBezTo>
                    <a:pt x="615" y="1437"/>
                    <a:pt x="383" y="1796"/>
                    <a:pt x="232" y="2051"/>
                  </a:cubicBezTo>
                  <a:cubicBezTo>
                    <a:pt x="151" y="2190"/>
                    <a:pt x="93" y="2305"/>
                    <a:pt x="59" y="2375"/>
                  </a:cubicBezTo>
                  <a:cubicBezTo>
                    <a:pt x="12" y="2444"/>
                    <a:pt x="1" y="2491"/>
                    <a:pt x="1" y="2491"/>
                  </a:cubicBezTo>
                  <a:cubicBezTo>
                    <a:pt x="1" y="2491"/>
                    <a:pt x="24" y="2444"/>
                    <a:pt x="70" y="2375"/>
                  </a:cubicBezTo>
                  <a:cubicBezTo>
                    <a:pt x="117" y="2305"/>
                    <a:pt x="174" y="2201"/>
                    <a:pt x="256" y="2074"/>
                  </a:cubicBezTo>
                  <a:cubicBezTo>
                    <a:pt x="429" y="1807"/>
                    <a:pt x="672" y="1460"/>
                    <a:pt x="985" y="1112"/>
                  </a:cubicBezTo>
                  <a:cubicBezTo>
                    <a:pt x="1298" y="765"/>
                    <a:pt x="1599" y="487"/>
                    <a:pt x="1854" y="302"/>
                  </a:cubicBezTo>
                  <a:cubicBezTo>
                    <a:pt x="1970" y="221"/>
                    <a:pt x="2062" y="128"/>
                    <a:pt x="2143" y="82"/>
                  </a:cubicBezTo>
                  <a:cubicBezTo>
                    <a:pt x="2213" y="24"/>
                    <a:pt x="2236" y="1"/>
                    <a:pt x="2236"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689;p45">
              <a:extLst>
                <a:ext uri="{FF2B5EF4-FFF2-40B4-BE49-F238E27FC236}">
                  <a16:creationId xmlns:a16="http://schemas.microsoft.com/office/drawing/2014/main" id="{9EF7B08C-9742-5C9F-B8C0-CEAE0A3B5B34}"/>
                </a:ext>
              </a:extLst>
            </p:cNvPr>
            <p:cNvSpPr/>
            <p:nvPr/>
          </p:nvSpPr>
          <p:spPr>
            <a:xfrm>
              <a:off x="2035859" y="3979929"/>
              <a:ext cx="50840" cy="131005"/>
            </a:xfrm>
            <a:custGeom>
              <a:avLst/>
              <a:gdLst/>
              <a:ahLst/>
              <a:cxnLst/>
              <a:rect l="l" t="t" r="r" b="b"/>
              <a:pathLst>
                <a:path w="742" h="1912" extrusionOk="0">
                  <a:moveTo>
                    <a:pt x="556" y="1"/>
                  </a:moveTo>
                  <a:cubicBezTo>
                    <a:pt x="556" y="1"/>
                    <a:pt x="0" y="823"/>
                    <a:pt x="197" y="1912"/>
                  </a:cubicBezTo>
                  <a:cubicBezTo>
                    <a:pt x="197" y="1912"/>
                    <a:pt x="742" y="1205"/>
                    <a:pt x="556"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90;p45">
              <a:extLst>
                <a:ext uri="{FF2B5EF4-FFF2-40B4-BE49-F238E27FC236}">
                  <a16:creationId xmlns:a16="http://schemas.microsoft.com/office/drawing/2014/main" id="{C7E6D775-7129-9C36-94BE-D98A1E9CB643}"/>
                </a:ext>
              </a:extLst>
            </p:cNvPr>
            <p:cNvSpPr/>
            <p:nvPr/>
          </p:nvSpPr>
          <p:spPr>
            <a:xfrm>
              <a:off x="2123149" y="4053242"/>
              <a:ext cx="96062" cy="20966"/>
            </a:xfrm>
            <a:custGeom>
              <a:avLst/>
              <a:gdLst/>
              <a:ahLst/>
              <a:cxnLst/>
              <a:rect l="l" t="t" r="r" b="b"/>
              <a:pathLst>
                <a:path w="1402" h="306" extrusionOk="0">
                  <a:moveTo>
                    <a:pt x="996" y="1"/>
                  </a:moveTo>
                  <a:cubicBezTo>
                    <a:pt x="730" y="1"/>
                    <a:pt x="363" y="51"/>
                    <a:pt x="0" y="263"/>
                  </a:cubicBezTo>
                  <a:cubicBezTo>
                    <a:pt x="0" y="263"/>
                    <a:pt x="146" y="305"/>
                    <a:pt x="381" y="305"/>
                  </a:cubicBezTo>
                  <a:cubicBezTo>
                    <a:pt x="638" y="305"/>
                    <a:pt x="1002" y="255"/>
                    <a:pt x="1402" y="43"/>
                  </a:cubicBezTo>
                  <a:cubicBezTo>
                    <a:pt x="1402" y="43"/>
                    <a:pt x="1241" y="1"/>
                    <a:pt x="996"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691;p45">
              <a:extLst>
                <a:ext uri="{FF2B5EF4-FFF2-40B4-BE49-F238E27FC236}">
                  <a16:creationId xmlns:a16="http://schemas.microsoft.com/office/drawing/2014/main" id="{3B28D2AA-1D68-90B0-9200-DCA6BC181599}"/>
                </a:ext>
              </a:extLst>
            </p:cNvPr>
            <p:cNvSpPr/>
            <p:nvPr/>
          </p:nvSpPr>
          <p:spPr>
            <a:xfrm>
              <a:off x="1800986" y="4222820"/>
              <a:ext cx="334914" cy="269822"/>
            </a:xfrm>
            <a:custGeom>
              <a:avLst/>
              <a:gdLst/>
              <a:ahLst/>
              <a:cxnLst/>
              <a:rect l="l" t="t" r="r" b="b"/>
              <a:pathLst>
                <a:path w="4888" h="3938" extrusionOk="0">
                  <a:moveTo>
                    <a:pt x="0" y="0"/>
                  </a:moveTo>
                  <a:lnTo>
                    <a:pt x="591" y="3938"/>
                  </a:lnTo>
                  <a:lnTo>
                    <a:pt x="4077" y="3938"/>
                  </a:lnTo>
                  <a:lnTo>
                    <a:pt x="4888" y="46"/>
                  </a:lnTo>
                  <a:lnTo>
                    <a:pt x="0"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692;p45">
              <a:extLst>
                <a:ext uri="{FF2B5EF4-FFF2-40B4-BE49-F238E27FC236}">
                  <a16:creationId xmlns:a16="http://schemas.microsoft.com/office/drawing/2014/main" id="{05D2A140-07F2-58F3-3F4F-7F17795F3F57}"/>
                </a:ext>
              </a:extLst>
            </p:cNvPr>
            <p:cNvSpPr/>
            <p:nvPr/>
          </p:nvSpPr>
          <p:spPr>
            <a:xfrm>
              <a:off x="1828735" y="4394180"/>
              <a:ext cx="273864" cy="2467"/>
            </a:xfrm>
            <a:custGeom>
              <a:avLst/>
              <a:gdLst/>
              <a:ahLst/>
              <a:cxnLst/>
              <a:rect l="l" t="t" r="r" b="b"/>
              <a:pathLst>
                <a:path w="3997" h="36" extrusionOk="0">
                  <a:moveTo>
                    <a:pt x="1993" y="1"/>
                  </a:moveTo>
                  <a:cubicBezTo>
                    <a:pt x="892" y="1"/>
                    <a:pt x="0" y="24"/>
                    <a:pt x="0" y="24"/>
                  </a:cubicBezTo>
                  <a:cubicBezTo>
                    <a:pt x="0" y="24"/>
                    <a:pt x="892" y="35"/>
                    <a:pt x="1993" y="35"/>
                  </a:cubicBezTo>
                  <a:cubicBezTo>
                    <a:pt x="3093" y="35"/>
                    <a:pt x="3996" y="35"/>
                    <a:pt x="3996" y="24"/>
                  </a:cubicBezTo>
                  <a:cubicBezTo>
                    <a:pt x="3996" y="1"/>
                    <a:pt x="3104" y="1"/>
                    <a:pt x="1993"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693;p45">
              <a:extLst>
                <a:ext uri="{FF2B5EF4-FFF2-40B4-BE49-F238E27FC236}">
                  <a16:creationId xmlns:a16="http://schemas.microsoft.com/office/drawing/2014/main" id="{D9164F47-B4CE-A193-C1FE-32EB49E36805}"/>
                </a:ext>
              </a:extLst>
            </p:cNvPr>
            <p:cNvSpPr/>
            <p:nvPr/>
          </p:nvSpPr>
          <p:spPr>
            <a:xfrm>
              <a:off x="1827159" y="4381162"/>
              <a:ext cx="276194" cy="2809"/>
            </a:xfrm>
            <a:custGeom>
              <a:avLst/>
              <a:gdLst/>
              <a:ahLst/>
              <a:cxnLst/>
              <a:rect l="l" t="t" r="r" b="b"/>
              <a:pathLst>
                <a:path w="4031" h="41" extrusionOk="0">
                  <a:moveTo>
                    <a:pt x="2921" y="1"/>
                  </a:moveTo>
                  <a:cubicBezTo>
                    <a:pt x="2649" y="1"/>
                    <a:pt x="2341" y="2"/>
                    <a:pt x="2016" y="5"/>
                  </a:cubicBezTo>
                  <a:cubicBezTo>
                    <a:pt x="904" y="5"/>
                    <a:pt x="0" y="5"/>
                    <a:pt x="0" y="17"/>
                  </a:cubicBezTo>
                  <a:cubicBezTo>
                    <a:pt x="0" y="17"/>
                    <a:pt x="904" y="40"/>
                    <a:pt x="2016" y="40"/>
                  </a:cubicBezTo>
                  <a:cubicBezTo>
                    <a:pt x="3127" y="40"/>
                    <a:pt x="4031" y="40"/>
                    <a:pt x="4031" y="17"/>
                  </a:cubicBezTo>
                  <a:cubicBezTo>
                    <a:pt x="4031" y="9"/>
                    <a:pt x="3579" y="1"/>
                    <a:pt x="2921"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694;p45">
              <a:extLst>
                <a:ext uri="{FF2B5EF4-FFF2-40B4-BE49-F238E27FC236}">
                  <a16:creationId xmlns:a16="http://schemas.microsoft.com/office/drawing/2014/main" id="{72850DA6-A12E-DEBD-E365-969898E04AB4}"/>
                </a:ext>
              </a:extLst>
            </p:cNvPr>
            <p:cNvSpPr/>
            <p:nvPr/>
          </p:nvSpPr>
          <p:spPr>
            <a:xfrm>
              <a:off x="1827159" y="4366088"/>
              <a:ext cx="276194" cy="2809"/>
            </a:xfrm>
            <a:custGeom>
              <a:avLst/>
              <a:gdLst/>
              <a:ahLst/>
              <a:cxnLst/>
              <a:rect l="l" t="t" r="r" b="b"/>
              <a:pathLst>
                <a:path w="4031" h="41" extrusionOk="0">
                  <a:moveTo>
                    <a:pt x="2851" y="1"/>
                  </a:moveTo>
                  <a:cubicBezTo>
                    <a:pt x="2596" y="1"/>
                    <a:pt x="2313" y="2"/>
                    <a:pt x="2016" y="5"/>
                  </a:cubicBezTo>
                  <a:cubicBezTo>
                    <a:pt x="904" y="5"/>
                    <a:pt x="0" y="5"/>
                    <a:pt x="0" y="28"/>
                  </a:cubicBezTo>
                  <a:cubicBezTo>
                    <a:pt x="0" y="28"/>
                    <a:pt x="904" y="40"/>
                    <a:pt x="2016" y="40"/>
                  </a:cubicBezTo>
                  <a:cubicBezTo>
                    <a:pt x="3127" y="40"/>
                    <a:pt x="4031" y="40"/>
                    <a:pt x="4031" y="28"/>
                  </a:cubicBezTo>
                  <a:cubicBezTo>
                    <a:pt x="4031" y="12"/>
                    <a:pt x="3547" y="1"/>
                    <a:pt x="2851"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695;p45">
              <a:extLst>
                <a:ext uri="{FF2B5EF4-FFF2-40B4-BE49-F238E27FC236}">
                  <a16:creationId xmlns:a16="http://schemas.microsoft.com/office/drawing/2014/main" id="{87119D94-5144-989B-11CE-D2B6DF4D05FD}"/>
                </a:ext>
              </a:extLst>
            </p:cNvPr>
            <p:cNvSpPr/>
            <p:nvPr/>
          </p:nvSpPr>
          <p:spPr>
            <a:xfrm>
              <a:off x="1857306" y="4409254"/>
              <a:ext cx="12744" cy="68312"/>
            </a:xfrm>
            <a:custGeom>
              <a:avLst/>
              <a:gdLst/>
              <a:ahLst/>
              <a:cxnLst/>
              <a:rect l="l" t="t" r="r" b="b"/>
              <a:pathLst>
                <a:path w="186" h="997" extrusionOk="0">
                  <a:moveTo>
                    <a:pt x="0" y="1"/>
                  </a:moveTo>
                  <a:cubicBezTo>
                    <a:pt x="0" y="1"/>
                    <a:pt x="24" y="232"/>
                    <a:pt x="70" y="510"/>
                  </a:cubicBezTo>
                  <a:cubicBezTo>
                    <a:pt x="116" y="788"/>
                    <a:pt x="163" y="997"/>
                    <a:pt x="174" y="997"/>
                  </a:cubicBezTo>
                  <a:cubicBezTo>
                    <a:pt x="186" y="985"/>
                    <a:pt x="163" y="765"/>
                    <a:pt x="105" y="499"/>
                  </a:cubicBezTo>
                  <a:cubicBezTo>
                    <a:pt x="58" y="221"/>
                    <a:pt x="12" y="1"/>
                    <a:pt x="0"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696;p45">
              <a:extLst>
                <a:ext uri="{FF2B5EF4-FFF2-40B4-BE49-F238E27FC236}">
                  <a16:creationId xmlns:a16="http://schemas.microsoft.com/office/drawing/2014/main" id="{69B288C9-2CFF-EA73-17F4-9938A4DAEE32}"/>
                </a:ext>
              </a:extLst>
            </p:cNvPr>
            <p:cNvSpPr/>
            <p:nvPr/>
          </p:nvSpPr>
          <p:spPr>
            <a:xfrm>
              <a:off x="1880327" y="4408500"/>
              <a:ext cx="5618" cy="66736"/>
            </a:xfrm>
            <a:custGeom>
              <a:avLst/>
              <a:gdLst/>
              <a:ahLst/>
              <a:cxnLst/>
              <a:rect l="l" t="t" r="r" b="b"/>
              <a:pathLst>
                <a:path w="82" h="974" extrusionOk="0">
                  <a:moveTo>
                    <a:pt x="0" y="0"/>
                  </a:moveTo>
                  <a:cubicBezTo>
                    <a:pt x="0" y="12"/>
                    <a:pt x="12" y="232"/>
                    <a:pt x="23" y="487"/>
                  </a:cubicBezTo>
                  <a:cubicBezTo>
                    <a:pt x="35" y="753"/>
                    <a:pt x="58" y="973"/>
                    <a:pt x="70" y="973"/>
                  </a:cubicBezTo>
                  <a:cubicBezTo>
                    <a:pt x="81" y="973"/>
                    <a:pt x="81" y="753"/>
                    <a:pt x="58" y="475"/>
                  </a:cubicBezTo>
                  <a:cubicBezTo>
                    <a:pt x="35" y="220"/>
                    <a:pt x="12" y="0"/>
                    <a:pt x="0" y="0"/>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697;p45">
              <a:extLst>
                <a:ext uri="{FF2B5EF4-FFF2-40B4-BE49-F238E27FC236}">
                  <a16:creationId xmlns:a16="http://schemas.microsoft.com/office/drawing/2014/main" id="{34E90FFA-6EC6-8759-9529-88F35B45A6CB}"/>
                </a:ext>
              </a:extLst>
            </p:cNvPr>
            <p:cNvSpPr/>
            <p:nvPr/>
          </p:nvSpPr>
          <p:spPr>
            <a:xfrm>
              <a:off x="1905678" y="4406102"/>
              <a:ext cx="10415" cy="69134"/>
            </a:xfrm>
            <a:custGeom>
              <a:avLst/>
              <a:gdLst/>
              <a:ahLst/>
              <a:cxnLst/>
              <a:rect l="l" t="t" r="r" b="b"/>
              <a:pathLst>
                <a:path w="152" h="1009" extrusionOk="0">
                  <a:moveTo>
                    <a:pt x="12" y="0"/>
                  </a:moveTo>
                  <a:cubicBezTo>
                    <a:pt x="1" y="0"/>
                    <a:pt x="12" y="232"/>
                    <a:pt x="47" y="510"/>
                  </a:cubicBezTo>
                  <a:cubicBezTo>
                    <a:pt x="70" y="788"/>
                    <a:pt x="117" y="1008"/>
                    <a:pt x="128" y="1008"/>
                  </a:cubicBezTo>
                  <a:cubicBezTo>
                    <a:pt x="151" y="1008"/>
                    <a:pt x="117" y="776"/>
                    <a:pt x="94" y="510"/>
                  </a:cubicBezTo>
                  <a:cubicBezTo>
                    <a:pt x="47" y="220"/>
                    <a:pt x="36" y="0"/>
                    <a:pt x="12" y="0"/>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2698;p45">
              <a:extLst>
                <a:ext uri="{FF2B5EF4-FFF2-40B4-BE49-F238E27FC236}">
                  <a16:creationId xmlns:a16="http://schemas.microsoft.com/office/drawing/2014/main" id="{85C613AE-1A63-EF17-88D7-99D075DEEC0A}"/>
                </a:ext>
              </a:extLst>
            </p:cNvPr>
            <p:cNvSpPr/>
            <p:nvPr/>
          </p:nvSpPr>
          <p:spPr>
            <a:xfrm>
              <a:off x="1931920" y="4406102"/>
              <a:ext cx="4796" cy="69888"/>
            </a:xfrm>
            <a:custGeom>
              <a:avLst/>
              <a:gdLst/>
              <a:ahLst/>
              <a:cxnLst/>
              <a:rect l="l" t="t" r="r" b="b"/>
              <a:pathLst>
                <a:path w="70" h="1020" extrusionOk="0">
                  <a:moveTo>
                    <a:pt x="23" y="0"/>
                  </a:moveTo>
                  <a:cubicBezTo>
                    <a:pt x="12" y="0"/>
                    <a:pt x="0" y="232"/>
                    <a:pt x="12" y="510"/>
                  </a:cubicBezTo>
                  <a:cubicBezTo>
                    <a:pt x="12" y="788"/>
                    <a:pt x="35" y="1020"/>
                    <a:pt x="58" y="1020"/>
                  </a:cubicBezTo>
                  <a:cubicBezTo>
                    <a:pt x="70" y="1020"/>
                    <a:pt x="58" y="788"/>
                    <a:pt x="58" y="510"/>
                  </a:cubicBezTo>
                  <a:cubicBezTo>
                    <a:pt x="35" y="232"/>
                    <a:pt x="35" y="0"/>
                    <a:pt x="23" y="0"/>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2699;p45">
              <a:extLst>
                <a:ext uri="{FF2B5EF4-FFF2-40B4-BE49-F238E27FC236}">
                  <a16:creationId xmlns:a16="http://schemas.microsoft.com/office/drawing/2014/main" id="{E64DCD8E-E57C-DD17-07B9-9CC67962C41D}"/>
                </a:ext>
              </a:extLst>
            </p:cNvPr>
            <p:cNvSpPr/>
            <p:nvPr/>
          </p:nvSpPr>
          <p:spPr>
            <a:xfrm>
              <a:off x="1968371" y="4409254"/>
              <a:ext cx="4865" cy="65982"/>
            </a:xfrm>
            <a:custGeom>
              <a:avLst/>
              <a:gdLst/>
              <a:ahLst/>
              <a:cxnLst/>
              <a:rect l="l" t="t" r="r" b="b"/>
              <a:pathLst>
                <a:path w="71" h="963" extrusionOk="0">
                  <a:moveTo>
                    <a:pt x="12" y="1"/>
                  </a:moveTo>
                  <a:cubicBezTo>
                    <a:pt x="12" y="1"/>
                    <a:pt x="1" y="221"/>
                    <a:pt x="12" y="476"/>
                  </a:cubicBezTo>
                  <a:cubicBezTo>
                    <a:pt x="24" y="742"/>
                    <a:pt x="47" y="962"/>
                    <a:pt x="59" y="962"/>
                  </a:cubicBezTo>
                  <a:cubicBezTo>
                    <a:pt x="70" y="962"/>
                    <a:pt x="70" y="742"/>
                    <a:pt x="59" y="476"/>
                  </a:cubicBezTo>
                  <a:cubicBezTo>
                    <a:pt x="47" y="221"/>
                    <a:pt x="24" y="1"/>
                    <a:pt x="12"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700;p45">
              <a:extLst>
                <a:ext uri="{FF2B5EF4-FFF2-40B4-BE49-F238E27FC236}">
                  <a16:creationId xmlns:a16="http://schemas.microsoft.com/office/drawing/2014/main" id="{5FB7683B-EE36-EABA-96E4-29B6699E6FF2}"/>
                </a:ext>
              </a:extLst>
            </p:cNvPr>
            <p:cNvSpPr/>
            <p:nvPr/>
          </p:nvSpPr>
          <p:spPr>
            <a:xfrm>
              <a:off x="1997764" y="4408500"/>
              <a:ext cx="3220" cy="67490"/>
            </a:xfrm>
            <a:custGeom>
              <a:avLst/>
              <a:gdLst/>
              <a:ahLst/>
              <a:cxnLst/>
              <a:rect l="l" t="t" r="r" b="b"/>
              <a:pathLst>
                <a:path w="47" h="985" extrusionOk="0">
                  <a:moveTo>
                    <a:pt x="35" y="0"/>
                  </a:moveTo>
                  <a:cubicBezTo>
                    <a:pt x="24" y="0"/>
                    <a:pt x="0" y="220"/>
                    <a:pt x="0" y="487"/>
                  </a:cubicBezTo>
                  <a:cubicBezTo>
                    <a:pt x="0" y="765"/>
                    <a:pt x="0" y="985"/>
                    <a:pt x="24" y="985"/>
                  </a:cubicBezTo>
                  <a:cubicBezTo>
                    <a:pt x="35" y="985"/>
                    <a:pt x="47" y="765"/>
                    <a:pt x="47" y="487"/>
                  </a:cubicBezTo>
                  <a:cubicBezTo>
                    <a:pt x="47" y="220"/>
                    <a:pt x="47" y="0"/>
                    <a:pt x="35" y="0"/>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701;p45">
              <a:extLst>
                <a:ext uri="{FF2B5EF4-FFF2-40B4-BE49-F238E27FC236}">
                  <a16:creationId xmlns:a16="http://schemas.microsoft.com/office/drawing/2014/main" id="{FF2F1EA2-B6C7-7FC2-083D-FA9B4C60E813}"/>
                </a:ext>
              </a:extLst>
            </p:cNvPr>
            <p:cNvSpPr/>
            <p:nvPr/>
          </p:nvSpPr>
          <p:spPr>
            <a:xfrm>
              <a:off x="2023938" y="4400552"/>
              <a:ext cx="8770" cy="71532"/>
            </a:xfrm>
            <a:custGeom>
              <a:avLst/>
              <a:gdLst/>
              <a:ahLst/>
              <a:cxnLst/>
              <a:rect l="l" t="t" r="r" b="b"/>
              <a:pathLst>
                <a:path w="128" h="1044" extrusionOk="0">
                  <a:moveTo>
                    <a:pt x="116" y="0"/>
                  </a:moveTo>
                  <a:cubicBezTo>
                    <a:pt x="93" y="0"/>
                    <a:pt x="70" y="232"/>
                    <a:pt x="35" y="522"/>
                  </a:cubicBezTo>
                  <a:cubicBezTo>
                    <a:pt x="12" y="811"/>
                    <a:pt x="1" y="1043"/>
                    <a:pt x="12" y="1043"/>
                  </a:cubicBezTo>
                  <a:cubicBezTo>
                    <a:pt x="12" y="1043"/>
                    <a:pt x="13" y="1043"/>
                    <a:pt x="13" y="1043"/>
                  </a:cubicBezTo>
                  <a:cubicBezTo>
                    <a:pt x="25" y="1043"/>
                    <a:pt x="59" y="815"/>
                    <a:pt x="82" y="522"/>
                  </a:cubicBezTo>
                  <a:cubicBezTo>
                    <a:pt x="116" y="232"/>
                    <a:pt x="128" y="0"/>
                    <a:pt x="116" y="0"/>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702;p45">
              <a:extLst>
                <a:ext uri="{FF2B5EF4-FFF2-40B4-BE49-F238E27FC236}">
                  <a16:creationId xmlns:a16="http://schemas.microsoft.com/office/drawing/2014/main" id="{08BFB107-9290-94CC-8F76-4A6C4E858338}"/>
                </a:ext>
              </a:extLst>
            </p:cNvPr>
            <p:cNvSpPr/>
            <p:nvPr/>
          </p:nvSpPr>
          <p:spPr>
            <a:xfrm>
              <a:off x="2056483" y="4410007"/>
              <a:ext cx="15142" cy="58857"/>
            </a:xfrm>
            <a:custGeom>
              <a:avLst/>
              <a:gdLst/>
              <a:ahLst/>
              <a:cxnLst/>
              <a:rect l="l" t="t" r="r" b="b"/>
              <a:pathLst>
                <a:path w="221" h="859" extrusionOk="0">
                  <a:moveTo>
                    <a:pt x="207" y="1"/>
                  </a:moveTo>
                  <a:cubicBezTo>
                    <a:pt x="182" y="1"/>
                    <a:pt x="126" y="183"/>
                    <a:pt x="70" y="430"/>
                  </a:cubicBezTo>
                  <a:cubicBezTo>
                    <a:pt x="12" y="661"/>
                    <a:pt x="0" y="858"/>
                    <a:pt x="12" y="858"/>
                  </a:cubicBezTo>
                  <a:cubicBezTo>
                    <a:pt x="12" y="858"/>
                    <a:pt x="58" y="673"/>
                    <a:pt x="116" y="441"/>
                  </a:cubicBezTo>
                  <a:cubicBezTo>
                    <a:pt x="163" y="198"/>
                    <a:pt x="221" y="1"/>
                    <a:pt x="209" y="1"/>
                  </a:cubicBezTo>
                  <a:cubicBezTo>
                    <a:pt x="208" y="1"/>
                    <a:pt x="208" y="1"/>
                    <a:pt x="207" y="1"/>
                  </a:cubicBezTo>
                  <a:close/>
                </a:path>
              </a:pathLst>
            </a:custGeom>
            <a:solidFill>
              <a:srgbClr val="FAFAF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703;p45">
              <a:extLst>
                <a:ext uri="{FF2B5EF4-FFF2-40B4-BE49-F238E27FC236}">
                  <a16:creationId xmlns:a16="http://schemas.microsoft.com/office/drawing/2014/main" id="{520890E2-609D-34A7-718B-F791A0CFB5C3}"/>
                </a:ext>
              </a:extLst>
            </p:cNvPr>
            <p:cNvSpPr/>
            <p:nvPr/>
          </p:nvSpPr>
          <p:spPr>
            <a:xfrm>
              <a:off x="1773168" y="4169651"/>
              <a:ext cx="385754" cy="69888"/>
            </a:xfrm>
            <a:custGeom>
              <a:avLst/>
              <a:gdLst/>
              <a:ahLst/>
              <a:cxnLst/>
              <a:rect l="l" t="t" r="r" b="b"/>
              <a:pathLst>
                <a:path w="5630" h="1020" extrusionOk="0">
                  <a:moveTo>
                    <a:pt x="1" y="0"/>
                  </a:moveTo>
                  <a:lnTo>
                    <a:pt x="1" y="730"/>
                  </a:lnTo>
                  <a:cubicBezTo>
                    <a:pt x="1" y="892"/>
                    <a:pt x="128" y="1019"/>
                    <a:pt x="290" y="1019"/>
                  </a:cubicBezTo>
                  <a:lnTo>
                    <a:pt x="5340" y="1019"/>
                  </a:lnTo>
                  <a:cubicBezTo>
                    <a:pt x="5491" y="1019"/>
                    <a:pt x="5630" y="892"/>
                    <a:pt x="5630" y="730"/>
                  </a:cubicBezTo>
                  <a:lnTo>
                    <a:pt x="5630"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2704;p45">
              <a:extLst>
                <a:ext uri="{FF2B5EF4-FFF2-40B4-BE49-F238E27FC236}">
                  <a16:creationId xmlns:a16="http://schemas.microsoft.com/office/drawing/2014/main" id="{6E6B3A22-D2DF-EAF8-FC27-D56D4118973B}"/>
                </a:ext>
              </a:extLst>
            </p:cNvPr>
            <p:cNvSpPr/>
            <p:nvPr/>
          </p:nvSpPr>
          <p:spPr>
            <a:xfrm>
              <a:off x="1802561" y="4239470"/>
              <a:ext cx="330186" cy="38918"/>
            </a:xfrm>
            <a:custGeom>
              <a:avLst/>
              <a:gdLst/>
              <a:ahLst/>
              <a:cxnLst/>
              <a:rect l="l" t="t" r="r" b="b"/>
              <a:pathLst>
                <a:path w="4819" h="568" extrusionOk="0">
                  <a:moveTo>
                    <a:pt x="0" y="0"/>
                  </a:moveTo>
                  <a:lnTo>
                    <a:pt x="47" y="232"/>
                  </a:lnTo>
                  <a:lnTo>
                    <a:pt x="4702" y="568"/>
                  </a:lnTo>
                  <a:lnTo>
                    <a:pt x="4818" y="0"/>
                  </a:ln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2705;p45">
              <a:extLst>
                <a:ext uri="{FF2B5EF4-FFF2-40B4-BE49-F238E27FC236}">
                  <a16:creationId xmlns:a16="http://schemas.microsoft.com/office/drawing/2014/main" id="{1AF55867-937C-098D-BCD8-77F906540443}"/>
                </a:ext>
              </a:extLst>
            </p:cNvPr>
            <p:cNvSpPr/>
            <p:nvPr/>
          </p:nvSpPr>
          <p:spPr>
            <a:xfrm>
              <a:off x="2746099" y="3415763"/>
              <a:ext cx="619809" cy="631731"/>
            </a:xfrm>
            <a:custGeom>
              <a:avLst/>
              <a:gdLst/>
              <a:ahLst/>
              <a:cxnLst/>
              <a:rect l="l" t="t" r="r" b="b"/>
              <a:pathLst>
                <a:path w="9046" h="9220" extrusionOk="0">
                  <a:moveTo>
                    <a:pt x="1784" y="0"/>
                  </a:moveTo>
                  <a:lnTo>
                    <a:pt x="0" y="6463"/>
                  </a:lnTo>
                  <a:lnTo>
                    <a:pt x="2189" y="8015"/>
                  </a:lnTo>
                  <a:lnTo>
                    <a:pt x="7088" y="9219"/>
                  </a:lnTo>
                  <a:lnTo>
                    <a:pt x="9045" y="1923"/>
                  </a:lnTo>
                  <a:lnTo>
                    <a:pt x="1784"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706;p45">
              <a:extLst>
                <a:ext uri="{FF2B5EF4-FFF2-40B4-BE49-F238E27FC236}">
                  <a16:creationId xmlns:a16="http://schemas.microsoft.com/office/drawing/2014/main" id="{107D6FF0-20A5-8055-E6E9-9F7B64063517}"/>
                </a:ext>
              </a:extLst>
            </p:cNvPr>
            <p:cNvSpPr/>
            <p:nvPr/>
          </p:nvSpPr>
          <p:spPr>
            <a:xfrm>
              <a:off x="2745277" y="3838716"/>
              <a:ext cx="150807" cy="127031"/>
            </a:xfrm>
            <a:custGeom>
              <a:avLst/>
              <a:gdLst/>
              <a:ahLst/>
              <a:cxnLst/>
              <a:rect l="l" t="t" r="r" b="b"/>
              <a:pathLst>
                <a:path w="2201" h="1854" extrusionOk="0">
                  <a:moveTo>
                    <a:pt x="950" y="0"/>
                  </a:moveTo>
                  <a:lnTo>
                    <a:pt x="0" y="290"/>
                  </a:lnTo>
                  <a:cubicBezTo>
                    <a:pt x="0" y="290"/>
                    <a:pt x="302" y="857"/>
                    <a:pt x="765" y="1193"/>
                  </a:cubicBezTo>
                  <a:cubicBezTo>
                    <a:pt x="1228" y="1529"/>
                    <a:pt x="1691" y="1738"/>
                    <a:pt x="2178" y="1853"/>
                  </a:cubicBezTo>
                  <a:cubicBezTo>
                    <a:pt x="2201" y="1842"/>
                    <a:pt x="1135" y="1240"/>
                    <a:pt x="950" y="0"/>
                  </a:cubicBezTo>
                  <a:close/>
                </a:path>
              </a:pathLst>
            </a:custGeom>
            <a:solidFill>
              <a:srgbClr val="E0E0E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707;p45">
              <a:extLst>
                <a:ext uri="{FF2B5EF4-FFF2-40B4-BE49-F238E27FC236}">
                  <a16:creationId xmlns:a16="http://schemas.microsoft.com/office/drawing/2014/main" id="{0B38FDE8-1657-C65C-B72E-52D54C7C34EF}"/>
                </a:ext>
              </a:extLst>
            </p:cNvPr>
            <p:cNvSpPr/>
            <p:nvPr/>
          </p:nvSpPr>
          <p:spPr>
            <a:xfrm>
              <a:off x="2889709" y="3591097"/>
              <a:ext cx="379381" cy="100104"/>
            </a:xfrm>
            <a:custGeom>
              <a:avLst/>
              <a:gdLst/>
              <a:ahLst/>
              <a:cxnLst/>
              <a:rect l="l" t="t" r="r" b="b"/>
              <a:pathLst>
                <a:path w="5537" h="1461" extrusionOk="0">
                  <a:moveTo>
                    <a:pt x="2" y="1"/>
                  </a:moveTo>
                  <a:cubicBezTo>
                    <a:pt x="1" y="1"/>
                    <a:pt x="0" y="1"/>
                    <a:pt x="0" y="1"/>
                  </a:cubicBezTo>
                  <a:cubicBezTo>
                    <a:pt x="0" y="12"/>
                    <a:pt x="1251" y="348"/>
                    <a:pt x="2768" y="754"/>
                  </a:cubicBezTo>
                  <a:cubicBezTo>
                    <a:pt x="4258" y="1152"/>
                    <a:pt x="5491" y="1460"/>
                    <a:pt x="5535" y="1460"/>
                  </a:cubicBezTo>
                  <a:cubicBezTo>
                    <a:pt x="5536" y="1460"/>
                    <a:pt x="5536" y="1460"/>
                    <a:pt x="5536" y="1460"/>
                  </a:cubicBezTo>
                  <a:cubicBezTo>
                    <a:pt x="5536" y="1449"/>
                    <a:pt x="4297" y="1101"/>
                    <a:pt x="2768" y="707"/>
                  </a:cubicBezTo>
                  <a:cubicBezTo>
                    <a:pt x="1278" y="309"/>
                    <a:pt x="45" y="1"/>
                    <a:pt x="2" y="1"/>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708;p45">
              <a:extLst>
                <a:ext uri="{FF2B5EF4-FFF2-40B4-BE49-F238E27FC236}">
                  <a16:creationId xmlns:a16="http://schemas.microsoft.com/office/drawing/2014/main" id="{3D097AF8-D02C-6513-4C7E-9C49A1DE19FD}"/>
                </a:ext>
              </a:extLst>
            </p:cNvPr>
            <p:cNvSpPr/>
            <p:nvPr/>
          </p:nvSpPr>
          <p:spPr>
            <a:xfrm>
              <a:off x="2869840" y="3658586"/>
              <a:ext cx="379381" cy="100036"/>
            </a:xfrm>
            <a:custGeom>
              <a:avLst/>
              <a:gdLst/>
              <a:ahLst/>
              <a:cxnLst/>
              <a:rect l="l" t="t" r="r" b="b"/>
              <a:pathLst>
                <a:path w="5537" h="1460" extrusionOk="0">
                  <a:moveTo>
                    <a:pt x="2" y="0"/>
                  </a:moveTo>
                  <a:cubicBezTo>
                    <a:pt x="1" y="0"/>
                    <a:pt x="1" y="0"/>
                    <a:pt x="1" y="0"/>
                  </a:cubicBezTo>
                  <a:cubicBezTo>
                    <a:pt x="1" y="12"/>
                    <a:pt x="1252" y="348"/>
                    <a:pt x="2769" y="753"/>
                  </a:cubicBezTo>
                  <a:cubicBezTo>
                    <a:pt x="4259" y="1151"/>
                    <a:pt x="5492" y="1460"/>
                    <a:pt x="5536" y="1460"/>
                  </a:cubicBezTo>
                  <a:cubicBezTo>
                    <a:pt x="5537" y="1460"/>
                    <a:pt x="5537" y="1460"/>
                    <a:pt x="5537" y="1460"/>
                  </a:cubicBezTo>
                  <a:cubicBezTo>
                    <a:pt x="5537" y="1448"/>
                    <a:pt x="4298" y="1112"/>
                    <a:pt x="2769" y="707"/>
                  </a:cubicBezTo>
                  <a:cubicBezTo>
                    <a:pt x="1279" y="309"/>
                    <a:pt x="46" y="0"/>
                    <a:pt x="2" y="0"/>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709;p45">
              <a:extLst>
                <a:ext uri="{FF2B5EF4-FFF2-40B4-BE49-F238E27FC236}">
                  <a16:creationId xmlns:a16="http://schemas.microsoft.com/office/drawing/2014/main" id="{05463890-0E1F-2AE7-A5A6-792062C2EE4A}"/>
                </a:ext>
              </a:extLst>
            </p:cNvPr>
            <p:cNvSpPr/>
            <p:nvPr/>
          </p:nvSpPr>
          <p:spPr>
            <a:xfrm>
              <a:off x="2856342" y="3719634"/>
              <a:ext cx="378628" cy="100926"/>
            </a:xfrm>
            <a:custGeom>
              <a:avLst/>
              <a:gdLst/>
              <a:ahLst/>
              <a:cxnLst/>
              <a:rect l="l" t="t" r="r" b="b"/>
              <a:pathLst>
                <a:path w="5526" h="1473" extrusionOk="0">
                  <a:moveTo>
                    <a:pt x="2" y="1"/>
                  </a:moveTo>
                  <a:cubicBezTo>
                    <a:pt x="1" y="1"/>
                    <a:pt x="1" y="1"/>
                    <a:pt x="1" y="1"/>
                  </a:cubicBezTo>
                  <a:cubicBezTo>
                    <a:pt x="1" y="24"/>
                    <a:pt x="1240" y="349"/>
                    <a:pt x="2757" y="754"/>
                  </a:cubicBezTo>
                  <a:cubicBezTo>
                    <a:pt x="4260" y="1152"/>
                    <a:pt x="5482" y="1472"/>
                    <a:pt x="5524" y="1472"/>
                  </a:cubicBezTo>
                  <a:cubicBezTo>
                    <a:pt x="5525" y="1472"/>
                    <a:pt x="5525" y="1472"/>
                    <a:pt x="5525" y="1472"/>
                  </a:cubicBezTo>
                  <a:cubicBezTo>
                    <a:pt x="5525" y="1449"/>
                    <a:pt x="4298" y="1101"/>
                    <a:pt x="2757" y="719"/>
                  </a:cubicBezTo>
                  <a:cubicBezTo>
                    <a:pt x="1267" y="321"/>
                    <a:pt x="44" y="1"/>
                    <a:pt x="2" y="1"/>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2710;p45">
              <a:extLst>
                <a:ext uri="{FF2B5EF4-FFF2-40B4-BE49-F238E27FC236}">
                  <a16:creationId xmlns:a16="http://schemas.microsoft.com/office/drawing/2014/main" id="{87E16E11-44BD-68CA-C5F9-464EFD62EF8E}"/>
                </a:ext>
              </a:extLst>
            </p:cNvPr>
            <p:cNvSpPr/>
            <p:nvPr/>
          </p:nvSpPr>
          <p:spPr>
            <a:xfrm>
              <a:off x="2840515" y="3777599"/>
              <a:ext cx="378559" cy="100104"/>
            </a:xfrm>
            <a:custGeom>
              <a:avLst/>
              <a:gdLst/>
              <a:ahLst/>
              <a:cxnLst/>
              <a:rect l="l" t="t" r="r" b="b"/>
              <a:pathLst>
                <a:path w="5525" h="1461" extrusionOk="0">
                  <a:moveTo>
                    <a:pt x="1" y="0"/>
                  </a:moveTo>
                  <a:cubicBezTo>
                    <a:pt x="1" y="0"/>
                    <a:pt x="0" y="0"/>
                    <a:pt x="0" y="1"/>
                  </a:cubicBezTo>
                  <a:cubicBezTo>
                    <a:pt x="0" y="12"/>
                    <a:pt x="1240" y="348"/>
                    <a:pt x="2757" y="753"/>
                  </a:cubicBezTo>
                  <a:cubicBezTo>
                    <a:pt x="4258" y="1151"/>
                    <a:pt x="5480" y="1460"/>
                    <a:pt x="5524" y="1460"/>
                  </a:cubicBezTo>
                  <a:cubicBezTo>
                    <a:pt x="5524" y="1460"/>
                    <a:pt x="5525" y="1460"/>
                    <a:pt x="5525" y="1460"/>
                  </a:cubicBezTo>
                  <a:cubicBezTo>
                    <a:pt x="5525" y="1448"/>
                    <a:pt x="4297" y="1112"/>
                    <a:pt x="2757" y="707"/>
                  </a:cubicBezTo>
                  <a:cubicBezTo>
                    <a:pt x="1267" y="309"/>
                    <a:pt x="45" y="0"/>
                    <a:pt x="1" y="0"/>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2711;p45">
              <a:extLst>
                <a:ext uri="{FF2B5EF4-FFF2-40B4-BE49-F238E27FC236}">
                  <a16:creationId xmlns:a16="http://schemas.microsoft.com/office/drawing/2014/main" id="{EF7928A6-CFC3-A13A-A555-6CF943C01492}"/>
                </a:ext>
              </a:extLst>
            </p:cNvPr>
            <p:cNvSpPr/>
            <p:nvPr/>
          </p:nvSpPr>
          <p:spPr>
            <a:xfrm>
              <a:off x="2541296" y="1578487"/>
              <a:ext cx="353208" cy="320730"/>
            </a:xfrm>
            <a:custGeom>
              <a:avLst/>
              <a:gdLst/>
              <a:ahLst/>
              <a:cxnLst/>
              <a:rect l="l" t="t" r="r" b="b"/>
              <a:pathLst>
                <a:path w="5155" h="4681" extrusionOk="0">
                  <a:moveTo>
                    <a:pt x="1129" y="0"/>
                  </a:moveTo>
                  <a:cubicBezTo>
                    <a:pt x="568" y="0"/>
                    <a:pt x="105" y="455"/>
                    <a:pt x="93" y="1020"/>
                  </a:cubicBezTo>
                  <a:lnTo>
                    <a:pt x="12" y="3499"/>
                  </a:lnTo>
                  <a:cubicBezTo>
                    <a:pt x="1" y="4078"/>
                    <a:pt x="464" y="4576"/>
                    <a:pt x="1043" y="4587"/>
                  </a:cubicBezTo>
                  <a:lnTo>
                    <a:pt x="3985" y="4680"/>
                  </a:lnTo>
                  <a:cubicBezTo>
                    <a:pt x="3992" y="4680"/>
                    <a:pt x="3999" y="4680"/>
                    <a:pt x="4007" y="4680"/>
                  </a:cubicBezTo>
                  <a:cubicBezTo>
                    <a:pt x="4576" y="4680"/>
                    <a:pt x="5051" y="4232"/>
                    <a:pt x="5073" y="3649"/>
                  </a:cubicBezTo>
                  <a:lnTo>
                    <a:pt x="5143" y="1171"/>
                  </a:lnTo>
                  <a:cubicBezTo>
                    <a:pt x="5155" y="592"/>
                    <a:pt x="4691" y="105"/>
                    <a:pt x="4112" y="82"/>
                  </a:cubicBezTo>
                  <a:lnTo>
                    <a:pt x="1170" y="1"/>
                  </a:lnTo>
                  <a:cubicBezTo>
                    <a:pt x="1156" y="0"/>
                    <a:pt x="1143" y="0"/>
                    <a:pt x="1129"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712;p45">
              <a:extLst>
                <a:ext uri="{FF2B5EF4-FFF2-40B4-BE49-F238E27FC236}">
                  <a16:creationId xmlns:a16="http://schemas.microsoft.com/office/drawing/2014/main" id="{1191BAB0-E650-1446-CD14-FD024D7996AA}"/>
                </a:ext>
              </a:extLst>
            </p:cNvPr>
            <p:cNvSpPr/>
            <p:nvPr/>
          </p:nvSpPr>
          <p:spPr>
            <a:xfrm>
              <a:off x="2540542" y="1679618"/>
              <a:ext cx="350810" cy="218845"/>
            </a:xfrm>
            <a:custGeom>
              <a:avLst/>
              <a:gdLst/>
              <a:ahLst/>
              <a:cxnLst/>
              <a:rect l="l" t="t" r="r" b="b"/>
              <a:pathLst>
                <a:path w="5120" h="3194" extrusionOk="0">
                  <a:moveTo>
                    <a:pt x="4467" y="1"/>
                  </a:moveTo>
                  <a:cubicBezTo>
                    <a:pt x="4379" y="1"/>
                    <a:pt x="4291" y="30"/>
                    <a:pt x="4227" y="88"/>
                  </a:cubicBezTo>
                  <a:lnTo>
                    <a:pt x="3023" y="1258"/>
                  </a:lnTo>
                  <a:lnTo>
                    <a:pt x="2189" y="830"/>
                  </a:lnTo>
                  <a:cubicBezTo>
                    <a:pt x="2116" y="763"/>
                    <a:pt x="2030" y="731"/>
                    <a:pt x="1947" y="731"/>
                  </a:cubicBezTo>
                  <a:cubicBezTo>
                    <a:pt x="1871" y="731"/>
                    <a:pt x="1798" y="757"/>
                    <a:pt x="1737" y="807"/>
                  </a:cubicBezTo>
                  <a:lnTo>
                    <a:pt x="23" y="1953"/>
                  </a:lnTo>
                  <a:lnTo>
                    <a:pt x="23" y="2034"/>
                  </a:lnTo>
                  <a:cubicBezTo>
                    <a:pt x="0" y="2602"/>
                    <a:pt x="440" y="3077"/>
                    <a:pt x="1008" y="3100"/>
                  </a:cubicBezTo>
                  <a:lnTo>
                    <a:pt x="4054" y="3192"/>
                  </a:lnTo>
                  <a:cubicBezTo>
                    <a:pt x="4068" y="3193"/>
                    <a:pt x="4082" y="3193"/>
                    <a:pt x="4096" y="3193"/>
                  </a:cubicBezTo>
                  <a:cubicBezTo>
                    <a:pt x="4656" y="3193"/>
                    <a:pt x="5108" y="2750"/>
                    <a:pt x="5108" y="2185"/>
                  </a:cubicBezTo>
                  <a:lnTo>
                    <a:pt x="5119" y="621"/>
                  </a:lnTo>
                  <a:lnTo>
                    <a:pt x="4737" y="123"/>
                  </a:lnTo>
                  <a:cubicBezTo>
                    <a:pt x="4674" y="42"/>
                    <a:pt x="4571" y="1"/>
                    <a:pt x="4467" y="1"/>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713;p45">
              <a:extLst>
                <a:ext uri="{FF2B5EF4-FFF2-40B4-BE49-F238E27FC236}">
                  <a16:creationId xmlns:a16="http://schemas.microsoft.com/office/drawing/2014/main" id="{7C6AEBE9-3DF1-2FA8-CA35-F318BA8E7EDE}"/>
                </a:ext>
              </a:extLst>
            </p:cNvPr>
            <p:cNvSpPr/>
            <p:nvPr/>
          </p:nvSpPr>
          <p:spPr>
            <a:xfrm>
              <a:off x="2641261" y="1629875"/>
              <a:ext cx="69956" cy="68518"/>
            </a:xfrm>
            <a:custGeom>
              <a:avLst/>
              <a:gdLst/>
              <a:ahLst/>
              <a:cxnLst/>
              <a:rect l="l" t="t" r="r" b="b"/>
              <a:pathLst>
                <a:path w="1021" h="1000" extrusionOk="0">
                  <a:moveTo>
                    <a:pt x="543" y="0"/>
                  </a:moveTo>
                  <a:cubicBezTo>
                    <a:pt x="524" y="0"/>
                    <a:pt x="506" y="1"/>
                    <a:pt x="487" y="4"/>
                  </a:cubicBezTo>
                  <a:cubicBezTo>
                    <a:pt x="209" y="4"/>
                    <a:pt x="1" y="247"/>
                    <a:pt x="1" y="525"/>
                  </a:cubicBezTo>
                  <a:cubicBezTo>
                    <a:pt x="1" y="803"/>
                    <a:pt x="256" y="1000"/>
                    <a:pt x="522" y="1000"/>
                  </a:cubicBezTo>
                  <a:cubicBezTo>
                    <a:pt x="800" y="1000"/>
                    <a:pt x="1020" y="757"/>
                    <a:pt x="1009" y="479"/>
                  </a:cubicBezTo>
                  <a:cubicBezTo>
                    <a:pt x="987" y="209"/>
                    <a:pt x="785" y="0"/>
                    <a:pt x="543" y="0"/>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2714;p45">
              <a:extLst>
                <a:ext uri="{FF2B5EF4-FFF2-40B4-BE49-F238E27FC236}">
                  <a16:creationId xmlns:a16="http://schemas.microsoft.com/office/drawing/2014/main" id="{BBF14B22-5D45-4CDF-42A3-B8977E12547C}"/>
                </a:ext>
              </a:extLst>
            </p:cNvPr>
            <p:cNvSpPr/>
            <p:nvPr/>
          </p:nvSpPr>
          <p:spPr>
            <a:xfrm>
              <a:off x="1501775" y="2283390"/>
              <a:ext cx="490517" cy="433236"/>
            </a:xfrm>
            <a:custGeom>
              <a:avLst/>
              <a:gdLst/>
              <a:ahLst/>
              <a:cxnLst/>
              <a:rect l="l" t="t" r="r" b="b"/>
              <a:pathLst>
                <a:path w="7159" h="6323" extrusionOk="0">
                  <a:moveTo>
                    <a:pt x="3575" y="1"/>
                  </a:moveTo>
                  <a:cubicBezTo>
                    <a:pt x="3190" y="1"/>
                    <a:pt x="2800" y="71"/>
                    <a:pt x="2421" y="220"/>
                  </a:cubicBezTo>
                  <a:cubicBezTo>
                    <a:pt x="800" y="857"/>
                    <a:pt x="1" y="2699"/>
                    <a:pt x="638" y="4320"/>
                  </a:cubicBezTo>
                  <a:cubicBezTo>
                    <a:pt x="1126" y="5563"/>
                    <a:pt x="2322" y="6323"/>
                    <a:pt x="3584" y="6323"/>
                  </a:cubicBezTo>
                  <a:cubicBezTo>
                    <a:pt x="3969" y="6323"/>
                    <a:pt x="4359" y="6252"/>
                    <a:pt x="4738" y="6104"/>
                  </a:cubicBezTo>
                  <a:cubicBezTo>
                    <a:pt x="6359" y="5467"/>
                    <a:pt x="7158" y="3625"/>
                    <a:pt x="6521" y="2004"/>
                  </a:cubicBezTo>
                  <a:cubicBezTo>
                    <a:pt x="6033" y="761"/>
                    <a:pt x="4837" y="1"/>
                    <a:pt x="3575"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2715;p45">
              <a:extLst>
                <a:ext uri="{FF2B5EF4-FFF2-40B4-BE49-F238E27FC236}">
                  <a16:creationId xmlns:a16="http://schemas.microsoft.com/office/drawing/2014/main" id="{DF7E8315-3E90-99CE-66D2-EF97B0896B36}"/>
                </a:ext>
              </a:extLst>
            </p:cNvPr>
            <p:cNvSpPr/>
            <p:nvPr/>
          </p:nvSpPr>
          <p:spPr>
            <a:xfrm>
              <a:off x="1559740" y="2335325"/>
              <a:ext cx="374585" cy="328953"/>
            </a:xfrm>
            <a:custGeom>
              <a:avLst/>
              <a:gdLst/>
              <a:ahLst/>
              <a:cxnLst/>
              <a:rect l="l" t="t" r="r" b="b"/>
              <a:pathLst>
                <a:path w="5467" h="4801" extrusionOk="0">
                  <a:moveTo>
                    <a:pt x="2733" y="0"/>
                  </a:moveTo>
                  <a:cubicBezTo>
                    <a:pt x="2440" y="0"/>
                    <a:pt x="2142" y="54"/>
                    <a:pt x="1853" y="169"/>
                  </a:cubicBezTo>
                  <a:cubicBezTo>
                    <a:pt x="602" y="655"/>
                    <a:pt x="0" y="2056"/>
                    <a:pt x="487" y="3284"/>
                  </a:cubicBezTo>
                  <a:cubicBezTo>
                    <a:pt x="867" y="4221"/>
                    <a:pt x="1774" y="4801"/>
                    <a:pt x="2728" y="4801"/>
                  </a:cubicBezTo>
                  <a:cubicBezTo>
                    <a:pt x="3023" y="4801"/>
                    <a:pt x="3323" y="4745"/>
                    <a:pt x="3614" y="4628"/>
                  </a:cubicBezTo>
                  <a:cubicBezTo>
                    <a:pt x="4865" y="4153"/>
                    <a:pt x="5467" y="2751"/>
                    <a:pt x="4980" y="1524"/>
                  </a:cubicBezTo>
                  <a:cubicBezTo>
                    <a:pt x="4599" y="575"/>
                    <a:pt x="3689" y="0"/>
                    <a:pt x="2733"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716;p45">
              <a:extLst>
                <a:ext uri="{FF2B5EF4-FFF2-40B4-BE49-F238E27FC236}">
                  <a16:creationId xmlns:a16="http://schemas.microsoft.com/office/drawing/2014/main" id="{DBEB944A-9D8F-6559-E082-848042E1D792}"/>
                </a:ext>
              </a:extLst>
            </p:cNvPr>
            <p:cNvSpPr/>
            <p:nvPr/>
          </p:nvSpPr>
          <p:spPr>
            <a:xfrm>
              <a:off x="1576389" y="2330392"/>
              <a:ext cx="322238" cy="236317"/>
            </a:xfrm>
            <a:custGeom>
              <a:avLst/>
              <a:gdLst/>
              <a:ahLst/>
              <a:cxnLst/>
              <a:rect l="l" t="t" r="r" b="b"/>
              <a:pathLst>
                <a:path w="4703" h="3449" extrusionOk="0">
                  <a:moveTo>
                    <a:pt x="2420" y="0"/>
                  </a:moveTo>
                  <a:cubicBezTo>
                    <a:pt x="2357" y="0"/>
                    <a:pt x="2294" y="3"/>
                    <a:pt x="2224" y="9"/>
                  </a:cubicBezTo>
                  <a:cubicBezTo>
                    <a:pt x="2097" y="9"/>
                    <a:pt x="1969" y="44"/>
                    <a:pt x="1842" y="67"/>
                  </a:cubicBezTo>
                  <a:cubicBezTo>
                    <a:pt x="1703" y="102"/>
                    <a:pt x="1587" y="148"/>
                    <a:pt x="1460" y="206"/>
                  </a:cubicBezTo>
                  <a:cubicBezTo>
                    <a:pt x="1344" y="264"/>
                    <a:pt x="1228" y="322"/>
                    <a:pt x="1112" y="391"/>
                  </a:cubicBezTo>
                  <a:cubicBezTo>
                    <a:pt x="1008" y="461"/>
                    <a:pt x="915" y="530"/>
                    <a:pt x="811" y="623"/>
                  </a:cubicBezTo>
                  <a:cubicBezTo>
                    <a:pt x="707" y="704"/>
                    <a:pt x="626" y="796"/>
                    <a:pt x="545" y="901"/>
                  </a:cubicBezTo>
                  <a:cubicBezTo>
                    <a:pt x="475" y="982"/>
                    <a:pt x="406" y="1086"/>
                    <a:pt x="348" y="1190"/>
                  </a:cubicBezTo>
                  <a:cubicBezTo>
                    <a:pt x="232" y="1387"/>
                    <a:pt x="139" y="1596"/>
                    <a:pt x="82" y="1793"/>
                  </a:cubicBezTo>
                  <a:cubicBezTo>
                    <a:pt x="24" y="2001"/>
                    <a:pt x="0" y="2186"/>
                    <a:pt x="0" y="2360"/>
                  </a:cubicBezTo>
                  <a:cubicBezTo>
                    <a:pt x="0" y="2707"/>
                    <a:pt x="70" y="2985"/>
                    <a:pt x="128" y="3171"/>
                  </a:cubicBezTo>
                  <a:cubicBezTo>
                    <a:pt x="186" y="3356"/>
                    <a:pt x="244" y="3449"/>
                    <a:pt x="267" y="3449"/>
                  </a:cubicBezTo>
                  <a:cubicBezTo>
                    <a:pt x="267" y="3449"/>
                    <a:pt x="232" y="3344"/>
                    <a:pt x="186" y="3159"/>
                  </a:cubicBezTo>
                  <a:cubicBezTo>
                    <a:pt x="139" y="2985"/>
                    <a:pt x="105" y="2707"/>
                    <a:pt x="128" y="2372"/>
                  </a:cubicBezTo>
                  <a:cubicBezTo>
                    <a:pt x="151" y="2198"/>
                    <a:pt x="174" y="2024"/>
                    <a:pt x="232" y="1839"/>
                  </a:cubicBezTo>
                  <a:cubicBezTo>
                    <a:pt x="290" y="1654"/>
                    <a:pt x="383" y="1457"/>
                    <a:pt x="498" y="1271"/>
                  </a:cubicBezTo>
                  <a:cubicBezTo>
                    <a:pt x="556" y="1167"/>
                    <a:pt x="626" y="1086"/>
                    <a:pt x="695" y="993"/>
                  </a:cubicBezTo>
                  <a:cubicBezTo>
                    <a:pt x="765" y="912"/>
                    <a:pt x="858" y="820"/>
                    <a:pt x="939" y="750"/>
                  </a:cubicBezTo>
                  <a:cubicBezTo>
                    <a:pt x="1031" y="681"/>
                    <a:pt x="1135" y="588"/>
                    <a:pt x="1228" y="530"/>
                  </a:cubicBezTo>
                  <a:cubicBezTo>
                    <a:pt x="1332" y="472"/>
                    <a:pt x="1448" y="403"/>
                    <a:pt x="1564" y="356"/>
                  </a:cubicBezTo>
                  <a:cubicBezTo>
                    <a:pt x="1680" y="322"/>
                    <a:pt x="1796" y="275"/>
                    <a:pt x="1911" y="241"/>
                  </a:cubicBezTo>
                  <a:cubicBezTo>
                    <a:pt x="2039" y="217"/>
                    <a:pt x="2155" y="206"/>
                    <a:pt x="2270" y="183"/>
                  </a:cubicBezTo>
                  <a:cubicBezTo>
                    <a:pt x="2386" y="171"/>
                    <a:pt x="2502" y="171"/>
                    <a:pt x="2618" y="171"/>
                  </a:cubicBezTo>
                  <a:cubicBezTo>
                    <a:pt x="2734" y="183"/>
                    <a:pt x="2850" y="194"/>
                    <a:pt x="2954" y="217"/>
                  </a:cubicBezTo>
                  <a:cubicBezTo>
                    <a:pt x="3174" y="252"/>
                    <a:pt x="3371" y="333"/>
                    <a:pt x="3544" y="414"/>
                  </a:cubicBezTo>
                  <a:cubicBezTo>
                    <a:pt x="3741" y="507"/>
                    <a:pt x="3880" y="600"/>
                    <a:pt x="4008" y="704"/>
                  </a:cubicBezTo>
                  <a:cubicBezTo>
                    <a:pt x="4274" y="912"/>
                    <a:pt x="4448" y="1121"/>
                    <a:pt x="4552" y="1283"/>
                  </a:cubicBezTo>
                  <a:cubicBezTo>
                    <a:pt x="4645" y="1445"/>
                    <a:pt x="4691" y="1538"/>
                    <a:pt x="4703" y="1538"/>
                  </a:cubicBezTo>
                  <a:cubicBezTo>
                    <a:pt x="4703" y="1515"/>
                    <a:pt x="4680" y="1422"/>
                    <a:pt x="4575" y="1271"/>
                  </a:cubicBezTo>
                  <a:cubicBezTo>
                    <a:pt x="4483" y="1098"/>
                    <a:pt x="4332" y="854"/>
                    <a:pt x="4066" y="623"/>
                  </a:cubicBezTo>
                  <a:cubicBezTo>
                    <a:pt x="3938" y="507"/>
                    <a:pt x="3776" y="391"/>
                    <a:pt x="3591" y="287"/>
                  </a:cubicBezTo>
                  <a:cubicBezTo>
                    <a:pt x="3406" y="183"/>
                    <a:pt x="3197" y="102"/>
                    <a:pt x="2965" y="55"/>
                  </a:cubicBezTo>
                  <a:cubicBezTo>
                    <a:pt x="2850" y="44"/>
                    <a:pt x="2722" y="32"/>
                    <a:pt x="2606" y="9"/>
                  </a:cubicBezTo>
                  <a:cubicBezTo>
                    <a:pt x="2543" y="3"/>
                    <a:pt x="2482" y="0"/>
                    <a:pt x="2420" y="0"/>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717;p45">
              <a:extLst>
                <a:ext uri="{FF2B5EF4-FFF2-40B4-BE49-F238E27FC236}">
                  <a16:creationId xmlns:a16="http://schemas.microsoft.com/office/drawing/2014/main" id="{621F55E1-D92C-24F4-96B6-A9DE49C6537F}"/>
                </a:ext>
              </a:extLst>
            </p:cNvPr>
            <p:cNvSpPr/>
            <p:nvPr/>
          </p:nvSpPr>
          <p:spPr>
            <a:xfrm>
              <a:off x="1661281" y="2387329"/>
              <a:ext cx="184175" cy="234947"/>
            </a:xfrm>
            <a:custGeom>
              <a:avLst/>
              <a:gdLst/>
              <a:ahLst/>
              <a:cxnLst/>
              <a:rect l="l" t="t" r="r" b="b"/>
              <a:pathLst>
                <a:path w="2688" h="3429" extrusionOk="0">
                  <a:moveTo>
                    <a:pt x="846" y="1008"/>
                  </a:moveTo>
                  <a:lnTo>
                    <a:pt x="1055" y="1494"/>
                  </a:lnTo>
                  <a:cubicBezTo>
                    <a:pt x="1021" y="1499"/>
                    <a:pt x="989" y="1501"/>
                    <a:pt x="959" y="1501"/>
                  </a:cubicBezTo>
                  <a:cubicBezTo>
                    <a:pt x="831" y="1501"/>
                    <a:pt x="735" y="1460"/>
                    <a:pt x="707" y="1367"/>
                  </a:cubicBezTo>
                  <a:cubicBezTo>
                    <a:pt x="638" y="1251"/>
                    <a:pt x="672" y="1124"/>
                    <a:pt x="846" y="1008"/>
                  </a:cubicBezTo>
                  <a:close/>
                  <a:moveTo>
                    <a:pt x="1706" y="1955"/>
                  </a:moveTo>
                  <a:cubicBezTo>
                    <a:pt x="1848" y="1955"/>
                    <a:pt x="1952" y="1995"/>
                    <a:pt x="1993" y="2097"/>
                  </a:cubicBezTo>
                  <a:cubicBezTo>
                    <a:pt x="2039" y="2189"/>
                    <a:pt x="1993" y="2328"/>
                    <a:pt x="1842" y="2444"/>
                  </a:cubicBezTo>
                  <a:lnTo>
                    <a:pt x="1645" y="1958"/>
                  </a:lnTo>
                  <a:cubicBezTo>
                    <a:pt x="1666" y="1956"/>
                    <a:pt x="1686" y="1955"/>
                    <a:pt x="1706" y="1955"/>
                  </a:cubicBezTo>
                  <a:close/>
                  <a:moveTo>
                    <a:pt x="846" y="0"/>
                  </a:moveTo>
                  <a:lnTo>
                    <a:pt x="499" y="151"/>
                  </a:lnTo>
                  <a:lnTo>
                    <a:pt x="661" y="545"/>
                  </a:lnTo>
                  <a:cubicBezTo>
                    <a:pt x="140" y="834"/>
                    <a:pt x="1" y="1263"/>
                    <a:pt x="151" y="1633"/>
                  </a:cubicBezTo>
                  <a:cubicBezTo>
                    <a:pt x="284" y="1961"/>
                    <a:pt x="553" y="2042"/>
                    <a:pt x="843" y="2042"/>
                  </a:cubicBezTo>
                  <a:cubicBezTo>
                    <a:pt x="983" y="2042"/>
                    <a:pt x="1127" y="2023"/>
                    <a:pt x="1263" y="2004"/>
                  </a:cubicBezTo>
                  <a:lnTo>
                    <a:pt x="1495" y="2583"/>
                  </a:lnTo>
                  <a:cubicBezTo>
                    <a:pt x="1339" y="2625"/>
                    <a:pt x="1175" y="2651"/>
                    <a:pt x="1018" y="2651"/>
                  </a:cubicBezTo>
                  <a:cubicBezTo>
                    <a:pt x="918" y="2651"/>
                    <a:pt x="821" y="2640"/>
                    <a:pt x="730" y="2618"/>
                  </a:cubicBezTo>
                  <a:lnTo>
                    <a:pt x="719" y="3116"/>
                  </a:lnTo>
                  <a:cubicBezTo>
                    <a:pt x="809" y="3146"/>
                    <a:pt x="917" y="3160"/>
                    <a:pt x="1034" y="3160"/>
                  </a:cubicBezTo>
                  <a:cubicBezTo>
                    <a:pt x="1234" y="3160"/>
                    <a:pt x="1461" y="3119"/>
                    <a:pt x="1680" y="3046"/>
                  </a:cubicBezTo>
                  <a:lnTo>
                    <a:pt x="1842" y="3428"/>
                  </a:lnTo>
                  <a:lnTo>
                    <a:pt x="2190" y="3278"/>
                  </a:lnTo>
                  <a:lnTo>
                    <a:pt x="2039" y="2884"/>
                  </a:lnTo>
                  <a:cubicBezTo>
                    <a:pt x="2537" y="2595"/>
                    <a:pt x="2688" y="2178"/>
                    <a:pt x="2537" y="1819"/>
                  </a:cubicBezTo>
                  <a:cubicBezTo>
                    <a:pt x="2404" y="1482"/>
                    <a:pt x="2143" y="1394"/>
                    <a:pt x="1856" y="1394"/>
                  </a:cubicBezTo>
                  <a:cubicBezTo>
                    <a:pt x="1719" y="1394"/>
                    <a:pt x="1575" y="1414"/>
                    <a:pt x="1437" y="1436"/>
                  </a:cubicBezTo>
                  <a:lnTo>
                    <a:pt x="1194" y="846"/>
                  </a:lnTo>
                  <a:cubicBezTo>
                    <a:pt x="1320" y="806"/>
                    <a:pt x="1458" y="788"/>
                    <a:pt x="1599" y="788"/>
                  </a:cubicBezTo>
                  <a:cubicBezTo>
                    <a:pt x="1664" y="788"/>
                    <a:pt x="1730" y="792"/>
                    <a:pt x="1796" y="799"/>
                  </a:cubicBezTo>
                  <a:lnTo>
                    <a:pt x="1796" y="313"/>
                  </a:lnTo>
                  <a:cubicBezTo>
                    <a:pt x="1715" y="298"/>
                    <a:pt x="1631" y="290"/>
                    <a:pt x="1545" y="290"/>
                  </a:cubicBezTo>
                  <a:cubicBezTo>
                    <a:pt x="1374" y="290"/>
                    <a:pt x="1194" y="321"/>
                    <a:pt x="1008" y="382"/>
                  </a:cubicBezTo>
                  <a:lnTo>
                    <a:pt x="846" y="0"/>
                  </a:ln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2718;p45">
              <a:extLst>
                <a:ext uri="{FF2B5EF4-FFF2-40B4-BE49-F238E27FC236}">
                  <a16:creationId xmlns:a16="http://schemas.microsoft.com/office/drawing/2014/main" id="{0E1F89E8-B719-8E71-F8FA-DA5B763FB2C2}"/>
                </a:ext>
              </a:extLst>
            </p:cNvPr>
            <p:cNvSpPr/>
            <p:nvPr/>
          </p:nvSpPr>
          <p:spPr>
            <a:xfrm>
              <a:off x="2365971" y="1679485"/>
              <a:ext cx="69" cy="2398"/>
            </a:xfrm>
            <a:custGeom>
              <a:avLst/>
              <a:gdLst/>
              <a:ahLst/>
              <a:cxnLst/>
              <a:rect l="l" t="t" r="r" b="b"/>
              <a:pathLst>
                <a:path w="1" h="35" extrusionOk="0">
                  <a:moveTo>
                    <a:pt x="0" y="0"/>
                  </a:moveTo>
                  <a:lnTo>
                    <a:pt x="0" y="35"/>
                  </a:lnTo>
                  <a:lnTo>
                    <a:pt x="0" y="35"/>
                  </a:lnTo>
                  <a:close/>
                </a:path>
              </a:pathLst>
            </a:custGeom>
            <a:solidFill>
              <a:srgbClr val="2632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2719;p45">
              <a:extLst>
                <a:ext uri="{FF2B5EF4-FFF2-40B4-BE49-F238E27FC236}">
                  <a16:creationId xmlns:a16="http://schemas.microsoft.com/office/drawing/2014/main" id="{2E0A7FAF-1FDD-376C-AA57-9A78D7EF1D77}"/>
                </a:ext>
              </a:extLst>
            </p:cNvPr>
            <p:cNvSpPr/>
            <p:nvPr/>
          </p:nvSpPr>
          <p:spPr>
            <a:xfrm>
              <a:off x="1555355" y="1668591"/>
              <a:ext cx="398018" cy="388152"/>
            </a:xfrm>
            <a:custGeom>
              <a:avLst/>
              <a:gdLst/>
              <a:ahLst/>
              <a:cxnLst/>
              <a:rect l="l" t="t" r="r" b="b"/>
              <a:pathLst>
                <a:path w="5809" h="5665" extrusionOk="0">
                  <a:moveTo>
                    <a:pt x="2947" y="1"/>
                  </a:moveTo>
                  <a:cubicBezTo>
                    <a:pt x="1306" y="1"/>
                    <a:pt x="0" y="1423"/>
                    <a:pt x="134" y="3089"/>
                  </a:cubicBezTo>
                  <a:cubicBezTo>
                    <a:pt x="250" y="4479"/>
                    <a:pt x="1408" y="5591"/>
                    <a:pt x="2809" y="5661"/>
                  </a:cubicBezTo>
                  <a:cubicBezTo>
                    <a:pt x="2856" y="5663"/>
                    <a:pt x="2903" y="5664"/>
                    <a:pt x="2950" y="5664"/>
                  </a:cubicBezTo>
                  <a:cubicBezTo>
                    <a:pt x="3614" y="5664"/>
                    <a:pt x="4221" y="5436"/>
                    <a:pt x="4697" y="5047"/>
                  </a:cubicBezTo>
                  <a:lnTo>
                    <a:pt x="5589" y="5151"/>
                  </a:lnTo>
                  <a:lnTo>
                    <a:pt x="5357" y="4306"/>
                  </a:lnTo>
                  <a:cubicBezTo>
                    <a:pt x="5647" y="3819"/>
                    <a:pt x="5809" y="3240"/>
                    <a:pt x="5762" y="2615"/>
                  </a:cubicBezTo>
                  <a:cubicBezTo>
                    <a:pt x="5670" y="1225"/>
                    <a:pt x="4535" y="113"/>
                    <a:pt x="3157" y="9"/>
                  </a:cubicBezTo>
                  <a:cubicBezTo>
                    <a:pt x="3086" y="4"/>
                    <a:pt x="3016" y="1"/>
                    <a:pt x="294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2720;p45">
              <a:extLst>
                <a:ext uri="{FF2B5EF4-FFF2-40B4-BE49-F238E27FC236}">
                  <a16:creationId xmlns:a16="http://schemas.microsoft.com/office/drawing/2014/main" id="{C347F0A8-A2D9-67E6-4DBB-DB5DEEFD8D65}"/>
                </a:ext>
              </a:extLst>
            </p:cNvPr>
            <p:cNvSpPr/>
            <p:nvPr/>
          </p:nvSpPr>
          <p:spPr>
            <a:xfrm>
              <a:off x="1553368" y="1666535"/>
              <a:ext cx="400827" cy="389865"/>
            </a:xfrm>
            <a:custGeom>
              <a:avLst/>
              <a:gdLst/>
              <a:ahLst/>
              <a:cxnLst/>
              <a:rect l="l" t="t" r="r" b="b"/>
              <a:pathLst>
                <a:path w="5850" h="5690" extrusionOk="0">
                  <a:moveTo>
                    <a:pt x="4714" y="5054"/>
                  </a:moveTo>
                  <a:lnTo>
                    <a:pt x="4714" y="5065"/>
                  </a:lnTo>
                  <a:cubicBezTo>
                    <a:pt x="4718" y="5066"/>
                    <a:pt x="4721" y="5066"/>
                    <a:pt x="4724" y="5066"/>
                  </a:cubicBezTo>
                  <a:lnTo>
                    <a:pt x="4724" y="5066"/>
                  </a:lnTo>
                  <a:cubicBezTo>
                    <a:pt x="4725" y="5066"/>
                    <a:pt x="4725" y="5066"/>
                    <a:pt x="4726" y="5065"/>
                  </a:cubicBezTo>
                  <a:lnTo>
                    <a:pt x="4714" y="5054"/>
                  </a:lnTo>
                  <a:close/>
                  <a:moveTo>
                    <a:pt x="4726" y="5077"/>
                  </a:moveTo>
                  <a:lnTo>
                    <a:pt x="4738" y="5100"/>
                  </a:lnTo>
                  <a:lnTo>
                    <a:pt x="4738" y="5078"/>
                  </a:lnTo>
                  <a:lnTo>
                    <a:pt x="4738" y="5078"/>
                  </a:lnTo>
                  <a:cubicBezTo>
                    <a:pt x="4734" y="5078"/>
                    <a:pt x="4730" y="5077"/>
                    <a:pt x="4726" y="5077"/>
                  </a:cubicBezTo>
                  <a:close/>
                  <a:moveTo>
                    <a:pt x="5469" y="4576"/>
                  </a:moveTo>
                  <a:cubicBezTo>
                    <a:pt x="5507" y="4735"/>
                    <a:pt x="5536" y="4867"/>
                    <a:pt x="5560" y="4961"/>
                  </a:cubicBezTo>
                  <a:cubicBezTo>
                    <a:pt x="5583" y="5042"/>
                    <a:pt x="5595" y="5088"/>
                    <a:pt x="5606" y="5123"/>
                  </a:cubicBezTo>
                  <a:cubicBezTo>
                    <a:pt x="5618" y="5169"/>
                    <a:pt x="5618" y="5181"/>
                    <a:pt x="5618" y="5181"/>
                  </a:cubicBezTo>
                  <a:lnTo>
                    <a:pt x="5618" y="5112"/>
                  </a:lnTo>
                  <a:cubicBezTo>
                    <a:pt x="5606" y="5077"/>
                    <a:pt x="5595" y="5019"/>
                    <a:pt x="5571" y="4949"/>
                  </a:cubicBezTo>
                  <a:cubicBezTo>
                    <a:pt x="5548" y="4856"/>
                    <a:pt x="5514" y="4730"/>
                    <a:pt x="5469" y="4576"/>
                  </a:cubicBezTo>
                  <a:close/>
                  <a:moveTo>
                    <a:pt x="4724" y="5066"/>
                  </a:moveTo>
                  <a:lnTo>
                    <a:pt x="4724" y="5066"/>
                  </a:lnTo>
                  <a:cubicBezTo>
                    <a:pt x="4566" y="5193"/>
                    <a:pt x="4369" y="5323"/>
                    <a:pt x="4130" y="5432"/>
                  </a:cubicBezTo>
                  <a:lnTo>
                    <a:pt x="4130" y="5432"/>
                  </a:lnTo>
                  <a:cubicBezTo>
                    <a:pt x="4369" y="5326"/>
                    <a:pt x="4567" y="5198"/>
                    <a:pt x="4726" y="5077"/>
                  </a:cubicBezTo>
                  <a:lnTo>
                    <a:pt x="4738" y="5077"/>
                  </a:lnTo>
                  <a:lnTo>
                    <a:pt x="4738" y="5078"/>
                  </a:lnTo>
                  <a:lnTo>
                    <a:pt x="4738" y="5078"/>
                  </a:lnTo>
                  <a:cubicBezTo>
                    <a:pt x="5021" y="5112"/>
                    <a:pt x="5238" y="5135"/>
                    <a:pt x="5386" y="5158"/>
                  </a:cubicBezTo>
                  <a:cubicBezTo>
                    <a:pt x="5467" y="5158"/>
                    <a:pt x="5525" y="5169"/>
                    <a:pt x="5560" y="5169"/>
                  </a:cubicBezTo>
                  <a:cubicBezTo>
                    <a:pt x="5606" y="5181"/>
                    <a:pt x="5618" y="5181"/>
                    <a:pt x="5618" y="5181"/>
                  </a:cubicBezTo>
                  <a:cubicBezTo>
                    <a:pt x="5618" y="5181"/>
                    <a:pt x="5606" y="5181"/>
                    <a:pt x="5560" y="5135"/>
                  </a:cubicBezTo>
                  <a:cubicBezTo>
                    <a:pt x="5525" y="5135"/>
                    <a:pt x="5467" y="5123"/>
                    <a:pt x="5386" y="5123"/>
                  </a:cubicBezTo>
                  <a:cubicBezTo>
                    <a:pt x="5237" y="5112"/>
                    <a:pt x="5009" y="5100"/>
                    <a:pt x="4724" y="5066"/>
                  </a:cubicBezTo>
                  <a:close/>
                  <a:moveTo>
                    <a:pt x="2979" y="0"/>
                  </a:moveTo>
                  <a:cubicBezTo>
                    <a:pt x="2643" y="0"/>
                    <a:pt x="2300" y="63"/>
                    <a:pt x="1958" y="189"/>
                  </a:cubicBezTo>
                  <a:cubicBezTo>
                    <a:pt x="1738" y="259"/>
                    <a:pt x="1541" y="375"/>
                    <a:pt x="1356" y="514"/>
                  </a:cubicBezTo>
                  <a:cubicBezTo>
                    <a:pt x="1263" y="583"/>
                    <a:pt x="1159" y="641"/>
                    <a:pt x="1078" y="722"/>
                  </a:cubicBezTo>
                  <a:lnTo>
                    <a:pt x="950" y="838"/>
                  </a:lnTo>
                  <a:lnTo>
                    <a:pt x="834" y="965"/>
                  </a:lnTo>
                  <a:cubicBezTo>
                    <a:pt x="209" y="1683"/>
                    <a:pt x="1" y="2645"/>
                    <a:pt x="197" y="3478"/>
                  </a:cubicBezTo>
                  <a:cubicBezTo>
                    <a:pt x="290" y="3895"/>
                    <a:pt x="464" y="4266"/>
                    <a:pt x="719" y="4590"/>
                  </a:cubicBezTo>
                  <a:cubicBezTo>
                    <a:pt x="962" y="4915"/>
                    <a:pt x="1251" y="5158"/>
                    <a:pt x="1564" y="5332"/>
                  </a:cubicBezTo>
                  <a:cubicBezTo>
                    <a:pt x="1888" y="5505"/>
                    <a:pt x="2224" y="5621"/>
                    <a:pt x="2537" y="5656"/>
                  </a:cubicBezTo>
                  <a:cubicBezTo>
                    <a:pt x="2690" y="5678"/>
                    <a:pt x="2841" y="5689"/>
                    <a:pt x="2986" y="5689"/>
                  </a:cubicBezTo>
                  <a:cubicBezTo>
                    <a:pt x="3149" y="5689"/>
                    <a:pt x="3305" y="5675"/>
                    <a:pt x="3452" y="5644"/>
                  </a:cubicBezTo>
                  <a:cubicBezTo>
                    <a:pt x="3708" y="5597"/>
                    <a:pt x="3933" y="5522"/>
                    <a:pt x="4130" y="5432"/>
                  </a:cubicBezTo>
                  <a:lnTo>
                    <a:pt x="4130" y="5432"/>
                  </a:lnTo>
                  <a:cubicBezTo>
                    <a:pt x="3935" y="5519"/>
                    <a:pt x="3713" y="5591"/>
                    <a:pt x="3464" y="5633"/>
                  </a:cubicBezTo>
                  <a:cubicBezTo>
                    <a:pt x="3317" y="5657"/>
                    <a:pt x="3164" y="5672"/>
                    <a:pt x="3006" y="5672"/>
                  </a:cubicBezTo>
                  <a:cubicBezTo>
                    <a:pt x="2865" y="5672"/>
                    <a:pt x="2719" y="5660"/>
                    <a:pt x="2572" y="5633"/>
                  </a:cubicBezTo>
                  <a:cubicBezTo>
                    <a:pt x="2247" y="5586"/>
                    <a:pt x="1912" y="5471"/>
                    <a:pt x="1610" y="5297"/>
                  </a:cubicBezTo>
                  <a:cubicBezTo>
                    <a:pt x="1309" y="5123"/>
                    <a:pt x="1008" y="4880"/>
                    <a:pt x="777" y="4556"/>
                  </a:cubicBezTo>
                  <a:cubicBezTo>
                    <a:pt x="545" y="4254"/>
                    <a:pt x="348" y="3884"/>
                    <a:pt x="267" y="3478"/>
                  </a:cubicBezTo>
                  <a:cubicBezTo>
                    <a:pt x="82" y="2668"/>
                    <a:pt x="279" y="1706"/>
                    <a:pt x="892" y="1012"/>
                  </a:cubicBezTo>
                  <a:lnTo>
                    <a:pt x="1008" y="884"/>
                  </a:lnTo>
                  <a:lnTo>
                    <a:pt x="1136" y="768"/>
                  </a:lnTo>
                  <a:cubicBezTo>
                    <a:pt x="1217" y="676"/>
                    <a:pt x="1309" y="618"/>
                    <a:pt x="1390" y="548"/>
                  </a:cubicBezTo>
                  <a:cubicBezTo>
                    <a:pt x="1587" y="421"/>
                    <a:pt x="1784" y="317"/>
                    <a:pt x="1993" y="236"/>
                  </a:cubicBezTo>
                  <a:cubicBezTo>
                    <a:pt x="2317" y="109"/>
                    <a:pt x="2648" y="46"/>
                    <a:pt x="2976" y="46"/>
                  </a:cubicBezTo>
                  <a:cubicBezTo>
                    <a:pt x="3069" y="46"/>
                    <a:pt x="3162" y="52"/>
                    <a:pt x="3255" y="62"/>
                  </a:cubicBezTo>
                  <a:cubicBezTo>
                    <a:pt x="3684" y="97"/>
                    <a:pt x="4066" y="236"/>
                    <a:pt x="4402" y="432"/>
                  </a:cubicBezTo>
                  <a:cubicBezTo>
                    <a:pt x="4738" y="641"/>
                    <a:pt x="5027" y="896"/>
                    <a:pt x="5247" y="1185"/>
                  </a:cubicBezTo>
                  <a:cubicBezTo>
                    <a:pt x="5676" y="1764"/>
                    <a:pt x="5826" y="2436"/>
                    <a:pt x="5791" y="2992"/>
                  </a:cubicBezTo>
                  <a:cubicBezTo>
                    <a:pt x="5768" y="3560"/>
                    <a:pt x="5571" y="4011"/>
                    <a:pt x="5398" y="4312"/>
                  </a:cubicBezTo>
                  <a:lnTo>
                    <a:pt x="5398" y="4336"/>
                  </a:lnTo>
                  <a:cubicBezTo>
                    <a:pt x="5424" y="4422"/>
                    <a:pt x="5448" y="4503"/>
                    <a:pt x="5469" y="4576"/>
                  </a:cubicBezTo>
                  <a:lnTo>
                    <a:pt x="5469" y="4576"/>
                  </a:lnTo>
                  <a:cubicBezTo>
                    <a:pt x="5452" y="4504"/>
                    <a:pt x="5433" y="4426"/>
                    <a:pt x="5411" y="4344"/>
                  </a:cubicBezTo>
                  <a:lnTo>
                    <a:pt x="5411" y="4344"/>
                  </a:lnTo>
                  <a:cubicBezTo>
                    <a:pt x="5596" y="4042"/>
                    <a:pt x="5780" y="3581"/>
                    <a:pt x="5826" y="3015"/>
                  </a:cubicBezTo>
                  <a:cubicBezTo>
                    <a:pt x="5849" y="2448"/>
                    <a:pt x="5710" y="1764"/>
                    <a:pt x="5270" y="1174"/>
                  </a:cubicBezTo>
                  <a:cubicBezTo>
                    <a:pt x="5062" y="884"/>
                    <a:pt x="4772" y="606"/>
                    <a:pt x="4436" y="409"/>
                  </a:cubicBezTo>
                  <a:cubicBezTo>
                    <a:pt x="4089" y="201"/>
                    <a:pt x="3695" y="62"/>
                    <a:pt x="3267" y="16"/>
                  </a:cubicBezTo>
                  <a:cubicBezTo>
                    <a:pt x="3171" y="5"/>
                    <a:pt x="3076" y="0"/>
                    <a:pt x="297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2721;p45">
              <a:extLst>
                <a:ext uri="{FF2B5EF4-FFF2-40B4-BE49-F238E27FC236}">
                  <a16:creationId xmlns:a16="http://schemas.microsoft.com/office/drawing/2014/main" id="{780D7201-E95E-C54A-C3AE-FF78AFD12A92}"/>
                </a:ext>
              </a:extLst>
            </p:cNvPr>
            <p:cNvSpPr/>
            <p:nvPr/>
          </p:nvSpPr>
          <p:spPr>
            <a:xfrm>
              <a:off x="1651757" y="1785822"/>
              <a:ext cx="211171" cy="170677"/>
            </a:xfrm>
            <a:custGeom>
              <a:avLst/>
              <a:gdLst/>
              <a:ahLst/>
              <a:cxnLst/>
              <a:rect l="l" t="t" r="r" b="b"/>
              <a:pathLst>
                <a:path w="3082" h="2491" extrusionOk="0">
                  <a:moveTo>
                    <a:pt x="2583" y="0"/>
                  </a:moveTo>
                  <a:lnTo>
                    <a:pt x="1344" y="1645"/>
                  </a:lnTo>
                  <a:lnTo>
                    <a:pt x="348" y="985"/>
                  </a:lnTo>
                  <a:lnTo>
                    <a:pt x="1" y="1506"/>
                  </a:lnTo>
                  <a:lnTo>
                    <a:pt x="1483" y="2490"/>
                  </a:lnTo>
                  <a:lnTo>
                    <a:pt x="3081" y="371"/>
                  </a:lnTo>
                  <a:lnTo>
                    <a:pt x="2583" y="0"/>
                  </a:ln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2722;p45">
              <a:extLst>
                <a:ext uri="{FF2B5EF4-FFF2-40B4-BE49-F238E27FC236}">
                  <a16:creationId xmlns:a16="http://schemas.microsoft.com/office/drawing/2014/main" id="{6D980736-F95E-33E8-971C-DE9F9E9433E0}"/>
                </a:ext>
              </a:extLst>
            </p:cNvPr>
            <p:cNvSpPr/>
            <p:nvPr/>
          </p:nvSpPr>
          <p:spPr>
            <a:xfrm>
              <a:off x="2028734" y="1633168"/>
              <a:ext cx="187327" cy="175610"/>
            </a:xfrm>
            <a:custGeom>
              <a:avLst/>
              <a:gdLst/>
              <a:ahLst/>
              <a:cxnLst/>
              <a:rect l="l" t="t" r="r" b="b"/>
              <a:pathLst>
                <a:path w="2734" h="2563" extrusionOk="0">
                  <a:moveTo>
                    <a:pt x="1597" y="0"/>
                  </a:moveTo>
                  <a:cubicBezTo>
                    <a:pt x="1261" y="0"/>
                    <a:pt x="925" y="135"/>
                    <a:pt x="649" y="329"/>
                  </a:cubicBezTo>
                  <a:cubicBezTo>
                    <a:pt x="405" y="503"/>
                    <a:pt x="209" y="734"/>
                    <a:pt x="104" y="1012"/>
                  </a:cubicBezTo>
                  <a:cubicBezTo>
                    <a:pt x="0" y="1290"/>
                    <a:pt x="0" y="1614"/>
                    <a:pt x="151" y="1881"/>
                  </a:cubicBezTo>
                  <a:cubicBezTo>
                    <a:pt x="290" y="2159"/>
                    <a:pt x="568" y="2332"/>
                    <a:pt x="857" y="2448"/>
                  </a:cubicBezTo>
                  <a:cubicBezTo>
                    <a:pt x="1051" y="2513"/>
                    <a:pt x="1260" y="2563"/>
                    <a:pt x="1459" y="2563"/>
                  </a:cubicBezTo>
                  <a:cubicBezTo>
                    <a:pt x="1510" y="2563"/>
                    <a:pt x="1561" y="2560"/>
                    <a:pt x="1610" y="2553"/>
                  </a:cubicBezTo>
                  <a:cubicBezTo>
                    <a:pt x="1865" y="2529"/>
                    <a:pt x="2108" y="2379"/>
                    <a:pt x="2247" y="2170"/>
                  </a:cubicBezTo>
                  <a:lnTo>
                    <a:pt x="2733" y="1128"/>
                  </a:lnTo>
                  <a:cubicBezTo>
                    <a:pt x="2733" y="456"/>
                    <a:pt x="2270" y="109"/>
                    <a:pt x="1853" y="28"/>
                  </a:cubicBezTo>
                  <a:cubicBezTo>
                    <a:pt x="1768" y="9"/>
                    <a:pt x="1683" y="0"/>
                    <a:pt x="1597"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2723;p45">
              <a:extLst>
                <a:ext uri="{FF2B5EF4-FFF2-40B4-BE49-F238E27FC236}">
                  <a16:creationId xmlns:a16="http://schemas.microsoft.com/office/drawing/2014/main" id="{B9293A2F-48B4-458B-60C0-14ECA2485B47}"/>
                </a:ext>
              </a:extLst>
            </p:cNvPr>
            <p:cNvSpPr/>
            <p:nvPr/>
          </p:nvSpPr>
          <p:spPr>
            <a:xfrm>
              <a:off x="2121573" y="1650160"/>
              <a:ext cx="383355" cy="378559"/>
            </a:xfrm>
            <a:custGeom>
              <a:avLst/>
              <a:gdLst/>
              <a:ahLst/>
              <a:cxnLst/>
              <a:rect l="l" t="t" r="r" b="b"/>
              <a:pathLst>
                <a:path w="5595" h="5525" extrusionOk="0">
                  <a:moveTo>
                    <a:pt x="2934" y="1"/>
                  </a:moveTo>
                  <a:cubicBezTo>
                    <a:pt x="2462" y="1"/>
                    <a:pt x="1985" y="120"/>
                    <a:pt x="1552" y="370"/>
                  </a:cubicBezTo>
                  <a:cubicBezTo>
                    <a:pt x="1436" y="440"/>
                    <a:pt x="1320" y="521"/>
                    <a:pt x="1205" y="602"/>
                  </a:cubicBezTo>
                  <a:cubicBezTo>
                    <a:pt x="440" y="1169"/>
                    <a:pt x="0" y="2154"/>
                    <a:pt x="58" y="3104"/>
                  </a:cubicBezTo>
                  <a:cubicBezTo>
                    <a:pt x="116" y="4065"/>
                    <a:pt x="637" y="4957"/>
                    <a:pt x="1425" y="5524"/>
                  </a:cubicBezTo>
                  <a:lnTo>
                    <a:pt x="5177" y="4609"/>
                  </a:lnTo>
                  <a:cubicBezTo>
                    <a:pt x="5409" y="3972"/>
                    <a:pt x="5513" y="3370"/>
                    <a:pt x="5583" y="2606"/>
                  </a:cubicBezTo>
                  <a:cubicBezTo>
                    <a:pt x="5594" y="2513"/>
                    <a:pt x="5594" y="2409"/>
                    <a:pt x="5594" y="2316"/>
                  </a:cubicBezTo>
                  <a:cubicBezTo>
                    <a:pt x="5583" y="1864"/>
                    <a:pt x="5432" y="1424"/>
                    <a:pt x="5142" y="1077"/>
                  </a:cubicBezTo>
                  <a:cubicBezTo>
                    <a:pt x="4601" y="380"/>
                    <a:pt x="3775" y="1"/>
                    <a:pt x="293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2724;p45">
              <a:extLst>
                <a:ext uri="{FF2B5EF4-FFF2-40B4-BE49-F238E27FC236}">
                  <a16:creationId xmlns:a16="http://schemas.microsoft.com/office/drawing/2014/main" id="{3A2671C5-1C0C-F5C8-8F9C-FE474562ED83}"/>
                </a:ext>
              </a:extLst>
            </p:cNvPr>
            <p:cNvSpPr/>
            <p:nvPr/>
          </p:nvSpPr>
          <p:spPr>
            <a:xfrm>
              <a:off x="2187417" y="1707714"/>
              <a:ext cx="303190" cy="586852"/>
            </a:xfrm>
            <a:custGeom>
              <a:avLst/>
              <a:gdLst/>
              <a:ahLst/>
              <a:cxnLst/>
              <a:rect l="l" t="t" r="r" b="b"/>
              <a:pathLst>
                <a:path w="4425" h="8565" extrusionOk="0">
                  <a:moveTo>
                    <a:pt x="3022" y="1"/>
                  </a:moveTo>
                  <a:cubicBezTo>
                    <a:pt x="2992" y="1"/>
                    <a:pt x="2961" y="2"/>
                    <a:pt x="2931" y="5"/>
                  </a:cubicBezTo>
                  <a:lnTo>
                    <a:pt x="1054" y="492"/>
                  </a:lnTo>
                  <a:cubicBezTo>
                    <a:pt x="464" y="631"/>
                    <a:pt x="58" y="1140"/>
                    <a:pt x="12" y="1754"/>
                  </a:cubicBezTo>
                  <a:cubicBezTo>
                    <a:pt x="12" y="1789"/>
                    <a:pt x="12" y="1754"/>
                    <a:pt x="0" y="1800"/>
                  </a:cubicBezTo>
                  <a:lnTo>
                    <a:pt x="417" y="6653"/>
                  </a:lnTo>
                  <a:lnTo>
                    <a:pt x="3081" y="8564"/>
                  </a:lnTo>
                  <a:lnTo>
                    <a:pt x="3070" y="6838"/>
                  </a:lnTo>
                  <a:lnTo>
                    <a:pt x="3070" y="5796"/>
                  </a:lnTo>
                  <a:cubicBezTo>
                    <a:pt x="3070" y="5796"/>
                    <a:pt x="4100" y="5622"/>
                    <a:pt x="4309" y="4267"/>
                  </a:cubicBezTo>
                  <a:cubicBezTo>
                    <a:pt x="4425" y="3584"/>
                    <a:pt x="4390" y="2634"/>
                    <a:pt x="4332" y="1731"/>
                  </a:cubicBezTo>
                  <a:cubicBezTo>
                    <a:pt x="4276" y="951"/>
                    <a:pt x="3771" y="1"/>
                    <a:pt x="3022" y="1"/>
                  </a:cubicBezTo>
                  <a:close/>
                </a:path>
              </a:pathLst>
            </a:custGeom>
            <a:solidFill>
              <a:srgbClr val="FFBF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2725;p45">
              <a:extLst>
                <a:ext uri="{FF2B5EF4-FFF2-40B4-BE49-F238E27FC236}">
                  <a16:creationId xmlns:a16="http://schemas.microsoft.com/office/drawing/2014/main" id="{3D6097E8-5AE9-5664-C777-DDB1FF91B815}"/>
                </a:ext>
              </a:extLst>
            </p:cNvPr>
            <p:cNvSpPr/>
            <p:nvPr/>
          </p:nvSpPr>
          <p:spPr>
            <a:xfrm>
              <a:off x="2443737" y="1889762"/>
              <a:ext cx="23844" cy="23090"/>
            </a:xfrm>
            <a:custGeom>
              <a:avLst/>
              <a:gdLst/>
              <a:ahLst/>
              <a:cxnLst/>
              <a:rect l="l" t="t" r="r" b="b"/>
              <a:pathLst>
                <a:path w="348" h="337" extrusionOk="0">
                  <a:moveTo>
                    <a:pt x="174" y="0"/>
                  </a:moveTo>
                  <a:cubicBezTo>
                    <a:pt x="70" y="0"/>
                    <a:pt x="0" y="93"/>
                    <a:pt x="0" y="174"/>
                  </a:cubicBezTo>
                  <a:cubicBezTo>
                    <a:pt x="0" y="278"/>
                    <a:pt x="70" y="336"/>
                    <a:pt x="174" y="336"/>
                  </a:cubicBezTo>
                  <a:cubicBezTo>
                    <a:pt x="267" y="336"/>
                    <a:pt x="348" y="244"/>
                    <a:pt x="348" y="163"/>
                  </a:cubicBezTo>
                  <a:cubicBezTo>
                    <a:pt x="348" y="58"/>
                    <a:pt x="255" y="0"/>
                    <a:pt x="17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2726;p45">
              <a:extLst>
                <a:ext uri="{FF2B5EF4-FFF2-40B4-BE49-F238E27FC236}">
                  <a16:creationId xmlns:a16="http://schemas.microsoft.com/office/drawing/2014/main" id="{544C1960-6E1D-0BC4-A4EB-77108D4D6C52}"/>
                </a:ext>
              </a:extLst>
            </p:cNvPr>
            <p:cNvSpPr/>
            <p:nvPr/>
          </p:nvSpPr>
          <p:spPr>
            <a:xfrm>
              <a:off x="2421538" y="1850845"/>
              <a:ext cx="47620" cy="13841"/>
            </a:xfrm>
            <a:custGeom>
              <a:avLst/>
              <a:gdLst/>
              <a:ahLst/>
              <a:cxnLst/>
              <a:rect l="l" t="t" r="r" b="b"/>
              <a:pathLst>
                <a:path w="695" h="202" extrusionOk="0">
                  <a:moveTo>
                    <a:pt x="359" y="1"/>
                  </a:moveTo>
                  <a:cubicBezTo>
                    <a:pt x="243" y="1"/>
                    <a:pt x="151" y="47"/>
                    <a:pt x="93" y="94"/>
                  </a:cubicBezTo>
                  <a:cubicBezTo>
                    <a:pt x="23" y="140"/>
                    <a:pt x="0" y="175"/>
                    <a:pt x="12" y="198"/>
                  </a:cubicBezTo>
                  <a:cubicBezTo>
                    <a:pt x="15" y="200"/>
                    <a:pt x="20" y="201"/>
                    <a:pt x="25" y="201"/>
                  </a:cubicBezTo>
                  <a:cubicBezTo>
                    <a:pt x="72" y="201"/>
                    <a:pt x="192" y="117"/>
                    <a:pt x="359" y="117"/>
                  </a:cubicBezTo>
                  <a:cubicBezTo>
                    <a:pt x="515" y="117"/>
                    <a:pt x="653" y="201"/>
                    <a:pt x="687" y="201"/>
                  </a:cubicBezTo>
                  <a:cubicBezTo>
                    <a:pt x="691" y="201"/>
                    <a:pt x="694" y="200"/>
                    <a:pt x="695" y="198"/>
                  </a:cubicBezTo>
                  <a:cubicBezTo>
                    <a:pt x="695" y="175"/>
                    <a:pt x="683" y="151"/>
                    <a:pt x="637" y="94"/>
                  </a:cubicBezTo>
                  <a:cubicBezTo>
                    <a:pt x="579" y="47"/>
                    <a:pt x="475" y="1"/>
                    <a:pt x="35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2727;p45">
              <a:extLst>
                <a:ext uri="{FF2B5EF4-FFF2-40B4-BE49-F238E27FC236}">
                  <a16:creationId xmlns:a16="http://schemas.microsoft.com/office/drawing/2014/main" id="{F0C46ABA-904D-1D1F-93EE-DBEFDC35F756}"/>
                </a:ext>
              </a:extLst>
            </p:cNvPr>
            <p:cNvSpPr/>
            <p:nvPr/>
          </p:nvSpPr>
          <p:spPr>
            <a:xfrm>
              <a:off x="2333426" y="1889762"/>
              <a:ext cx="23844" cy="23090"/>
            </a:xfrm>
            <a:custGeom>
              <a:avLst/>
              <a:gdLst/>
              <a:ahLst/>
              <a:cxnLst/>
              <a:rect l="l" t="t" r="r" b="b"/>
              <a:pathLst>
                <a:path w="348" h="337" extrusionOk="0">
                  <a:moveTo>
                    <a:pt x="174" y="0"/>
                  </a:moveTo>
                  <a:cubicBezTo>
                    <a:pt x="70" y="0"/>
                    <a:pt x="1" y="93"/>
                    <a:pt x="1" y="174"/>
                  </a:cubicBezTo>
                  <a:cubicBezTo>
                    <a:pt x="1" y="278"/>
                    <a:pt x="70" y="336"/>
                    <a:pt x="174" y="336"/>
                  </a:cubicBezTo>
                  <a:cubicBezTo>
                    <a:pt x="278" y="336"/>
                    <a:pt x="348" y="244"/>
                    <a:pt x="348" y="163"/>
                  </a:cubicBezTo>
                  <a:cubicBezTo>
                    <a:pt x="348" y="58"/>
                    <a:pt x="255" y="0"/>
                    <a:pt x="17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8" name="Google Shape;2728;p45">
              <a:extLst>
                <a:ext uri="{FF2B5EF4-FFF2-40B4-BE49-F238E27FC236}">
                  <a16:creationId xmlns:a16="http://schemas.microsoft.com/office/drawing/2014/main" id="{FB1D47F1-58EA-F2D7-2C0E-665B31C43210}"/>
                </a:ext>
              </a:extLst>
            </p:cNvPr>
            <p:cNvSpPr/>
            <p:nvPr/>
          </p:nvSpPr>
          <p:spPr>
            <a:xfrm>
              <a:off x="2300880" y="1853243"/>
              <a:ext cx="49264" cy="13292"/>
            </a:xfrm>
            <a:custGeom>
              <a:avLst/>
              <a:gdLst/>
              <a:ahLst/>
              <a:cxnLst/>
              <a:rect l="l" t="t" r="r" b="b"/>
              <a:pathLst>
                <a:path w="719" h="194" extrusionOk="0">
                  <a:moveTo>
                    <a:pt x="360" y="1"/>
                  </a:moveTo>
                  <a:cubicBezTo>
                    <a:pt x="244" y="1"/>
                    <a:pt x="140" y="47"/>
                    <a:pt x="82" y="82"/>
                  </a:cubicBezTo>
                  <a:cubicBezTo>
                    <a:pt x="24" y="128"/>
                    <a:pt x="1" y="174"/>
                    <a:pt x="12" y="186"/>
                  </a:cubicBezTo>
                  <a:cubicBezTo>
                    <a:pt x="16" y="191"/>
                    <a:pt x="21" y="193"/>
                    <a:pt x="28" y="193"/>
                  </a:cubicBezTo>
                  <a:cubicBezTo>
                    <a:pt x="73" y="193"/>
                    <a:pt x="191" y="116"/>
                    <a:pt x="360" y="116"/>
                  </a:cubicBezTo>
                  <a:cubicBezTo>
                    <a:pt x="519" y="116"/>
                    <a:pt x="652" y="193"/>
                    <a:pt x="694" y="193"/>
                  </a:cubicBezTo>
                  <a:cubicBezTo>
                    <a:pt x="701" y="193"/>
                    <a:pt x="705" y="191"/>
                    <a:pt x="707" y="186"/>
                  </a:cubicBezTo>
                  <a:cubicBezTo>
                    <a:pt x="719" y="186"/>
                    <a:pt x="707" y="140"/>
                    <a:pt x="638" y="82"/>
                  </a:cubicBezTo>
                  <a:cubicBezTo>
                    <a:pt x="580" y="35"/>
                    <a:pt x="476" y="1"/>
                    <a:pt x="36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0" name="Google Shape;2729;p45">
              <a:extLst>
                <a:ext uri="{FF2B5EF4-FFF2-40B4-BE49-F238E27FC236}">
                  <a16:creationId xmlns:a16="http://schemas.microsoft.com/office/drawing/2014/main" id="{C2C09132-CC39-7BB4-A336-F14691268348}"/>
                </a:ext>
              </a:extLst>
            </p:cNvPr>
            <p:cNvSpPr/>
            <p:nvPr/>
          </p:nvSpPr>
          <p:spPr>
            <a:xfrm>
              <a:off x="2381798" y="1856395"/>
              <a:ext cx="39809" cy="107230"/>
            </a:xfrm>
            <a:custGeom>
              <a:avLst/>
              <a:gdLst/>
              <a:ahLst/>
              <a:cxnLst/>
              <a:rect l="l" t="t" r="r" b="b"/>
              <a:pathLst>
                <a:path w="581" h="1565" extrusionOk="0">
                  <a:moveTo>
                    <a:pt x="15" y="0"/>
                  </a:moveTo>
                  <a:cubicBezTo>
                    <a:pt x="14" y="0"/>
                    <a:pt x="13" y="0"/>
                    <a:pt x="13" y="1"/>
                  </a:cubicBezTo>
                  <a:cubicBezTo>
                    <a:pt x="1" y="13"/>
                    <a:pt x="128" y="430"/>
                    <a:pt x="337" y="951"/>
                  </a:cubicBezTo>
                  <a:cubicBezTo>
                    <a:pt x="395" y="1078"/>
                    <a:pt x="441" y="1194"/>
                    <a:pt x="476" y="1310"/>
                  </a:cubicBezTo>
                  <a:cubicBezTo>
                    <a:pt x="499" y="1368"/>
                    <a:pt x="522" y="1426"/>
                    <a:pt x="511" y="1460"/>
                  </a:cubicBezTo>
                  <a:cubicBezTo>
                    <a:pt x="499" y="1483"/>
                    <a:pt x="453" y="1507"/>
                    <a:pt x="406" y="1507"/>
                  </a:cubicBezTo>
                  <a:cubicBezTo>
                    <a:pt x="221" y="1530"/>
                    <a:pt x="105" y="1541"/>
                    <a:pt x="105" y="1565"/>
                  </a:cubicBezTo>
                  <a:lnTo>
                    <a:pt x="406" y="1565"/>
                  </a:lnTo>
                  <a:cubicBezTo>
                    <a:pt x="441" y="1565"/>
                    <a:pt x="464" y="1565"/>
                    <a:pt x="499" y="1541"/>
                  </a:cubicBezTo>
                  <a:cubicBezTo>
                    <a:pt x="522" y="1530"/>
                    <a:pt x="557" y="1507"/>
                    <a:pt x="569" y="1472"/>
                  </a:cubicBezTo>
                  <a:cubicBezTo>
                    <a:pt x="580" y="1402"/>
                    <a:pt x="557" y="1344"/>
                    <a:pt x="534" y="1287"/>
                  </a:cubicBezTo>
                  <a:cubicBezTo>
                    <a:pt x="499" y="1171"/>
                    <a:pt x="453" y="1055"/>
                    <a:pt x="406" y="928"/>
                  </a:cubicBezTo>
                  <a:cubicBezTo>
                    <a:pt x="226" y="420"/>
                    <a:pt x="45" y="0"/>
                    <a:pt x="15"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1" name="Google Shape;2730;p45">
              <a:extLst>
                <a:ext uri="{FF2B5EF4-FFF2-40B4-BE49-F238E27FC236}">
                  <a16:creationId xmlns:a16="http://schemas.microsoft.com/office/drawing/2014/main" id="{9994E5FB-2916-CCDD-7704-FA680F8814BF}"/>
                </a:ext>
              </a:extLst>
            </p:cNvPr>
            <p:cNvSpPr/>
            <p:nvPr/>
          </p:nvSpPr>
          <p:spPr>
            <a:xfrm>
              <a:off x="2274707" y="2071468"/>
              <a:ext cx="123057" cy="55020"/>
            </a:xfrm>
            <a:custGeom>
              <a:avLst/>
              <a:gdLst/>
              <a:ahLst/>
              <a:cxnLst/>
              <a:rect l="l" t="t" r="r" b="b"/>
              <a:pathLst>
                <a:path w="1796" h="803" extrusionOk="0">
                  <a:moveTo>
                    <a:pt x="1796" y="476"/>
                  </a:moveTo>
                  <a:lnTo>
                    <a:pt x="1796" y="476"/>
                  </a:lnTo>
                  <a:lnTo>
                    <a:pt x="1796" y="476"/>
                  </a:lnTo>
                  <a:cubicBezTo>
                    <a:pt x="1796" y="476"/>
                    <a:pt x="1796" y="476"/>
                    <a:pt x="1796" y="476"/>
                  </a:cubicBezTo>
                  <a:close/>
                  <a:moveTo>
                    <a:pt x="0" y="1"/>
                  </a:moveTo>
                  <a:lnTo>
                    <a:pt x="0" y="1"/>
                  </a:lnTo>
                  <a:cubicBezTo>
                    <a:pt x="0" y="1"/>
                    <a:pt x="381" y="802"/>
                    <a:pt x="1525" y="802"/>
                  </a:cubicBezTo>
                  <a:cubicBezTo>
                    <a:pt x="1611" y="802"/>
                    <a:pt x="1701" y="798"/>
                    <a:pt x="1796" y="788"/>
                  </a:cubicBezTo>
                  <a:lnTo>
                    <a:pt x="1796" y="476"/>
                  </a:lnTo>
                  <a:lnTo>
                    <a:pt x="1796" y="476"/>
                  </a:lnTo>
                  <a:cubicBezTo>
                    <a:pt x="1794" y="476"/>
                    <a:pt x="1767" y="477"/>
                    <a:pt x="1720" y="477"/>
                  </a:cubicBezTo>
                  <a:cubicBezTo>
                    <a:pt x="1488" y="477"/>
                    <a:pt x="752" y="438"/>
                    <a:pt x="0" y="1"/>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2" name="Google Shape;2731;p45">
              <a:extLst>
                <a:ext uri="{FF2B5EF4-FFF2-40B4-BE49-F238E27FC236}">
                  <a16:creationId xmlns:a16="http://schemas.microsoft.com/office/drawing/2014/main" id="{16D8DA9F-9F10-0276-B02B-D1A64DB8C723}"/>
                </a:ext>
              </a:extLst>
            </p:cNvPr>
            <p:cNvSpPr/>
            <p:nvPr/>
          </p:nvSpPr>
          <p:spPr>
            <a:xfrm>
              <a:off x="2286629" y="1806926"/>
              <a:ext cx="58788" cy="17472"/>
            </a:xfrm>
            <a:custGeom>
              <a:avLst/>
              <a:gdLst/>
              <a:ahLst/>
              <a:cxnLst/>
              <a:rect l="l" t="t" r="r" b="b"/>
              <a:pathLst>
                <a:path w="858" h="255" extrusionOk="0">
                  <a:moveTo>
                    <a:pt x="505" y="1"/>
                  </a:moveTo>
                  <a:cubicBezTo>
                    <a:pt x="477" y="1"/>
                    <a:pt x="447" y="2"/>
                    <a:pt x="417" y="5"/>
                  </a:cubicBezTo>
                  <a:cubicBezTo>
                    <a:pt x="290" y="17"/>
                    <a:pt x="174" y="86"/>
                    <a:pt x="104" y="121"/>
                  </a:cubicBezTo>
                  <a:cubicBezTo>
                    <a:pt x="23" y="167"/>
                    <a:pt x="0" y="213"/>
                    <a:pt x="12" y="237"/>
                  </a:cubicBezTo>
                  <a:cubicBezTo>
                    <a:pt x="21" y="249"/>
                    <a:pt x="41" y="254"/>
                    <a:pt x="69" y="254"/>
                  </a:cubicBezTo>
                  <a:cubicBezTo>
                    <a:pt x="144" y="254"/>
                    <a:pt x="280" y="219"/>
                    <a:pt x="440" y="202"/>
                  </a:cubicBezTo>
                  <a:cubicBezTo>
                    <a:pt x="649" y="167"/>
                    <a:pt x="846" y="202"/>
                    <a:pt x="857" y="144"/>
                  </a:cubicBezTo>
                  <a:cubicBezTo>
                    <a:pt x="857" y="109"/>
                    <a:pt x="822" y="63"/>
                    <a:pt x="753" y="51"/>
                  </a:cubicBezTo>
                  <a:cubicBezTo>
                    <a:pt x="682" y="16"/>
                    <a:pt x="598" y="1"/>
                    <a:pt x="50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3" name="Google Shape;2732;p45">
              <a:extLst>
                <a:ext uri="{FF2B5EF4-FFF2-40B4-BE49-F238E27FC236}">
                  <a16:creationId xmlns:a16="http://schemas.microsoft.com/office/drawing/2014/main" id="{0A20833A-3630-1FDD-221B-0CEF694F3F05}"/>
                </a:ext>
              </a:extLst>
            </p:cNvPr>
            <p:cNvSpPr/>
            <p:nvPr/>
          </p:nvSpPr>
          <p:spPr>
            <a:xfrm>
              <a:off x="2410369" y="1804870"/>
              <a:ext cx="46112" cy="14183"/>
            </a:xfrm>
            <a:custGeom>
              <a:avLst/>
              <a:gdLst/>
              <a:ahLst/>
              <a:cxnLst/>
              <a:rect l="l" t="t" r="r" b="b"/>
              <a:pathLst>
                <a:path w="673" h="207" extrusionOk="0">
                  <a:moveTo>
                    <a:pt x="337" y="0"/>
                  </a:moveTo>
                  <a:cubicBezTo>
                    <a:pt x="221" y="0"/>
                    <a:pt x="140" y="23"/>
                    <a:pt x="82" y="70"/>
                  </a:cubicBezTo>
                  <a:cubicBezTo>
                    <a:pt x="36" y="116"/>
                    <a:pt x="1" y="151"/>
                    <a:pt x="24" y="174"/>
                  </a:cubicBezTo>
                  <a:cubicBezTo>
                    <a:pt x="34" y="189"/>
                    <a:pt x="63" y="193"/>
                    <a:pt x="106" y="193"/>
                  </a:cubicBezTo>
                  <a:cubicBezTo>
                    <a:pt x="163" y="193"/>
                    <a:pt x="244" y="185"/>
                    <a:pt x="337" y="185"/>
                  </a:cubicBezTo>
                  <a:cubicBezTo>
                    <a:pt x="445" y="185"/>
                    <a:pt x="538" y="206"/>
                    <a:pt x="598" y="206"/>
                  </a:cubicBezTo>
                  <a:cubicBezTo>
                    <a:pt x="628" y="206"/>
                    <a:pt x="650" y="201"/>
                    <a:pt x="661" y="185"/>
                  </a:cubicBezTo>
                  <a:cubicBezTo>
                    <a:pt x="673" y="174"/>
                    <a:pt x="661" y="128"/>
                    <a:pt x="580" y="81"/>
                  </a:cubicBezTo>
                  <a:cubicBezTo>
                    <a:pt x="545" y="35"/>
                    <a:pt x="441" y="0"/>
                    <a:pt x="337"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4" name="Google Shape;2733;p45">
              <a:extLst>
                <a:ext uri="{FF2B5EF4-FFF2-40B4-BE49-F238E27FC236}">
                  <a16:creationId xmlns:a16="http://schemas.microsoft.com/office/drawing/2014/main" id="{E474F810-4146-6AC0-5DAB-895D18E27C74}"/>
                </a:ext>
              </a:extLst>
            </p:cNvPr>
            <p:cNvSpPr/>
            <p:nvPr/>
          </p:nvSpPr>
          <p:spPr>
            <a:xfrm>
              <a:off x="2151172" y="1890995"/>
              <a:ext cx="50566" cy="76808"/>
            </a:xfrm>
            <a:custGeom>
              <a:avLst/>
              <a:gdLst/>
              <a:ahLst/>
              <a:cxnLst/>
              <a:rect l="l" t="t" r="r" b="b"/>
              <a:pathLst>
                <a:path w="738" h="1121" extrusionOk="0">
                  <a:moveTo>
                    <a:pt x="448" y="1"/>
                  </a:moveTo>
                  <a:cubicBezTo>
                    <a:pt x="244" y="1"/>
                    <a:pt x="8" y="103"/>
                    <a:pt x="8" y="538"/>
                  </a:cubicBezTo>
                  <a:cubicBezTo>
                    <a:pt x="0" y="1031"/>
                    <a:pt x="347" y="1120"/>
                    <a:pt x="565" y="1120"/>
                  </a:cubicBezTo>
                  <a:cubicBezTo>
                    <a:pt x="665" y="1120"/>
                    <a:pt x="738" y="1102"/>
                    <a:pt x="738" y="1094"/>
                  </a:cubicBezTo>
                  <a:lnTo>
                    <a:pt x="738" y="75"/>
                  </a:lnTo>
                  <a:cubicBezTo>
                    <a:pt x="728" y="56"/>
                    <a:pt x="597" y="1"/>
                    <a:pt x="448" y="1"/>
                  </a:cubicBezTo>
                  <a:close/>
                </a:path>
              </a:pathLst>
            </a:custGeom>
            <a:solidFill>
              <a:srgbClr val="FFBF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5" name="Google Shape;2734;p45">
              <a:extLst>
                <a:ext uri="{FF2B5EF4-FFF2-40B4-BE49-F238E27FC236}">
                  <a16:creationId xmlns:a16="http://schemas.microsoft.com/office/drawing/2014/main" id="{FE15F4B4-0026-67C7-F435-873C6F365159}"/>
                </a:ext>
              </a:extLst>
            </p:cNvPr>
            <p:cNvSpPr/>
            <p:nvPr/>
          </p:nvSpPr>
          <p:spPr>
            <a:xfrm>
              <a:off x="2164396" y="1905315"/>
              <a:ext cx="22268" cy="44331"/>
            </a:xfrm>
            <a:custGeom>
              <a:avLst/>
              <a:gdLst/>
              <a:ahLst/>
              <a:cxnLst/>
              <a:rect l="l" t="t" r="r" b="b"/>
              <a:pathLst>
                <a:path w="325" h="647" extrusionOk="0">
                  <a:moveTo>
                    <a:pt x="202" y="0"/>
                  </a:moveTo>
                  <a:cubicBezTo>
                    <a:pt x="194" y="0"/>
                    <a:pt x="184" y="2"/>
                    <a:pt x="174" y="5"/>
                  </a:cubicBezTo>
                  <a:cubicBezTo>
                    <a:pt x="116" y="5"/>
                    <a:pt x="82" y="63"/>
                    <a:pt x="47" y="121"/>
                  </a:cubicBezTo>
                  <a:cubicBezTo>
                    <a:pt x="24" y="179"/>
                    <a:pt x="1" y="248"/>
                    <a:pt x="1" y="329"/>
                  </a:cubicBezTo>
                  <a:cubicBezTo>
                    <a:pt x="1" y="468"/>
                    <a:pt x="82" y="619"/>
                    <a:pt x="197" y="642"/>
                  </a:cubicBezTo>
                  <a:cubicBezTo>
                    <a:pt x="214" y="645"/>
                    <a:pt x="229" y="647"/>
                    <a:pt x="243" y="647"/>
                  </a:cubicBezTo>
                  <a:cubicBezTo>
                    <a:pt x="275" y="647"/>
                    <a:pt x="297" y="639"/>
                    <a:pt x="313" y="630"/>
                  </a:cubicBezTo>
                  <a:cubicBezTo>
                    <a:pt x="313" y="607"/>
                    <a:pt x="325" y="596"/>
                    <a:pt x="313" y="596"/>
                  </a:cubicBezTo>
                  <a:cubicBezTo>
                    <a:pt x="313" y="596"/>
                    <a:pt x="290" y="619"/>
                    <a:pt x="279" y="619"/>
                  </a:cubicBezTo>
                  <a:cubicBezTo>
                    <a:pt x="273" y="625"/>
                    <a:pt x="258" y="628"/>
                    <a:pt x="239" y="628"/>
                  </a:cubicBezTo>
                  <a:cubicBezTo>
                    <a:pt x="221" y="628"/>
                    <a:pt x="197" y="625"/>
                    <a:pt x="174" y="619"/>
                  </a:cubicBezTo>
                  <a:cubicBezTo>
                    <a:pt x="105" y="584"/>
                    <a:pt x="35" y="468"/>
                    <a:pt x="35" y="329"/>
                  </a:cubicBezTo>
                  <a:cubicBezTo>
                    <a:pt x="35" y="248"/>
                    <a:pt x="47" y="190"/>
                    <a:pt x="82" y="132"/>
                  </a:cubicBezTo>
                  <a:cubicBezTo>
                    <a:pt x="105" y="75"/>
                    <a:pt x="140" y="51"/>
                    <a:pt x="174" y="40"/>
                  </a:cubicBezTo>
                  <a:cubicBezTo>
                    <a:pt x="185" y="34"/>
                    <a:pt x="196" y="32"/>
                    <a:pt x="205" y="32"/>
                  </a:cubicBezTo>
                  <a:cubicBezTo>
                    <a:pt x="235" y="32"/>
                    <a:pt x="255" y="54"/>
                    <a:pt x="255" y="63"/>
                  </a:cubicBezTo>
                  <a:cubicBezTo>
                    <a:pt x="267" y="75"/>
                    <a:pt x="255" y="98"/>
                    <a:pt x="267" y="109"/>
                  </a:cubicBezTo>
                  <a:cubicBezTo>
                    <a:pt x="267" y="109"/>
                    <a:pt x="279" y="98"/>
                    <a:pt x="279" y="63"/>
                  </a:cubicBezTo>
                  <a:cubicBezTo>
                    <a:pt x="279" y="51"/>
                    <a:pt x="267" y="40"/>
                    <a:pt x="255" y="17"/>
                  </a:cubicBezTo>
                  <a:cubicBezTo>
                    <a:pt x="239" y="8"/>
                    <a:pt x="223" y="0"/>
                    <a:pt x="202" y="0"/>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6" name="Google Shape;2735;p45">
              <a:extLst>
                <a:ext uri="{FF2B5EF4-FFF2-40B4-BE49-F238E27FC236}">
                  <a16:creationId xmlns:a16="http://schemas.microsoft.com/office/drawing/2014/main" id="{05C28389-A3AC-4EA5-E3C1-7A082D33636C}"/>
                </a:ext>
              </a:extLst>
            </p:cNvPr>
            <p:cNvSpPr/>
            <p:nvPr/>
          </p:nvSpPr>
          <p:spPr>
            <a:xfrm>
              <a:off x="2168370" y="1955264"/>
              <a:ext cx="22268" cy="19459"/>
            </a:xfrm>
            <a:custGeom>
              <a:avLst/>
              <a:gdLst/>
              <a:ahLst/>
              <a:cxnLst/>
              <a:rect l="l" t="t" r="r" b="b"/>
              <a:pathLst>
                <a:path w="325" h="284" extrusionOk="0">
                  <a:moveTo>
                    <a:pt x="142" y="0"/>
                  </a:moveTo>
                  <a:cubicBezTo>
                    <a:pt x="85" y="0"/>
                    <a:pt x="33" y="49"/>
                    <a:pt x="24" y="98"/>
                  </a:cubicBezTo>
                  <a:cubicBezTo>
                    <a:pt x="0" y="179"/>
                    <a:pt x="47" y="249"/>
                    <a:pt x="116" y="272"/>
                  </a:cubicBezTo>
                  <a:cubicBezTo>
                    <a:pt x="135" y="280"/>
                    <a:pt x="154" y="284"/>
                    <a:pt x="171" y="284"/>
                  </a:cubicBezTo>
                  <a:cubicBezTo>
                    <a:pt x="227" y="284"/>
                    <a:pt x="272" y="244"/>
                    <a:pt x="290" y="191"/>
                  </a:cubicBezTo>
                  <a:cubicBezTo>
                    <a:pt x="325" y="122"/>
                    <a:pt x="278" y="29"/>
                    <a:pt x="221" y="6"/>
                  </a:cubicBezTo>
                  <a:lnTo>
                    <a:pt x="174" y="6"/>
                  </a:lnTo>
                  <a:cubicBezTo>
                    <a:pt x="163" y="2"/>
                    <a:pt x="153" y="0"/>
                    <a:pt x="142"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7" name="Google Shape;2736;p45">
              <a:extLst>
                <a:ext uri="{FF2B5EF4-FFF2-40B4-BE49-F238E27FC236}">
                  <a16:creationId xmlns:a16="http://schemas.microsoft.com/office/drawing/2014/main" id="{984ABD76-725C-670E-6899-F7AD3A83A8EA}"/>
                </a:ext>
              </a:extLst>
            </p:cNvPr>
            <p:cNvSpPr/>
            <p:nvPr/>
          </p:nvSpPr>
          <p:spPr>
            <a:xfrm>
              <a:off x="2168370" y="1954031"/>
              <a:ext cx="23844" cy="21652"/>
            </a:xfrm>
            <a:custGeom>
              <a:avLst/>
              <a:gdLst/>
              <a:ahLst/>
              <a:cxnLst/>
              <a:rect l="l" t="t" r="r" b="b"/>
              <a:pathLst>
                <a:path w="348" h="316" extrusionOk="0">
                  <a:moveTo>
                    <a:pt x="163" y="1"/>
                  </a:moveTo>
                  <a:cubicBezTo>
                    <a:pt x="139" y="1"/>
                    <a:pt x="105" y="1"/>
                    <a:pt x="82" y="35"/>
                  </a:cubicBezTo>
                  <a:cubicBezTo>
                    <a:pt x="47" y="58"/>
                    <a:pt x="0" y="105"/>
                    <a:pt x="24" y="163"/>
                  </a:cubicBezTo>
                  <a:cubicBezTo>
                    <a:pt x="24" y="221"/>
                    <a:pt x="58" y="279"/>
                    <a:pt x="139" y="313"/>
                  </a:cubicBezTo>
                  <a:cubicBezTo>
                    <a:pt x="149" y="315"/>
                    <a:pt x="158" y="316"/>
                    <a:pt x="167" y="316"/>
                  </a:cubicBezTo>
                  <a:cubicBezTo>
                    <a:pt x="225" y="316"/>
                    <a:pt x="273" y="287"/>
                    <a:pt x="313" y="267"/>
                  </a:cubicBezTo>
                  <a:cubicBezTo>
                    <a:pt x="348" y="221"/>
                    <a:pt x="348" y="163"/>
                    <a:pt x="336" y="116"/>
                  </a:cubicBezTo>
                  <a:cubicBezTo>
                    <a:pt x="325" y="82"/>
                    <a:pt x="290" y="47"/>
                    <a:pt x="278" y="47"/>
                  </a:cubicBezTo>
                  <a:cubicBezTo>
                    <a:pt x="221" y="35"/>
                    <a:pt x="209" y="35"/>
                    <a:pt x="209" y="35"/>
                  </a:cubicBezTo>
                  <a:lnTo>
                    <a:pt x="209" y="35"/>
                  </a:lnTo>
                  <a:cubicBezTo>
                    <a:pt x="209" y="35"/>
                    <a:pt x="255" y="58"/>
                    <a:pt x="278" y="140"/>
                  </a:cubicBezTo>
                  <a:cubicBezTo>
                    <a:pt x="290" y="163"/>
                    <a:pt x="278" y="221"/>
                    <a:pt x="255" y="255"/>
                  </a:cubicBezTo>
                  <a:cubicBezTo>
                    <a:pt x="229" y="273"/>
                    <a:pt x="188" y="298"/>
                    <a:pt x="150" y="298"/>
                  </a:cubicBezTo>
                  <a:cubicBezTo>
                    <a:pt x="138" y="298"/>
                    <a:pt x="127" y="295"/>
                    <a:pt x="116" y="290"/>
                  </a:cubicBezTo>
                  <a:cubicBezTo>
                    <a:pt x="70" y="279"/>
                    <a:pt x="35" y="221"/>
                    <a:pt x="35" y="174"/>
                  </a:cubicBezTo>
                  <a:cubicBezTo>
                    <a:pt x="35" y="140"/>
                    <a:pt x="47" y="93"/>
                    <a:pt x="82" y="58"/>
                  </a:cubicBezTo>
                  <a:cubicBezTo>
                    <a:pt x="139" y="24"/>
                    <a:pt x="197" y="35"/>
                    <a:pt x="197" y="24"/>
                  </a:cubicBezTo>
                  <a:cubicBezTo>
                    <a:pt x="197" y="24"/>
                    <a:pt x="174" y="1"/>
                    <a:pt x="163" y="1"/>
                  </a:cubicBezTo>
                  <a:close/>
                </a:path>
              </a:pathLst>
            </a:custGeom>
            <a:solidFill>
              <a:srgbClr val="2632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8" name="Google Shape;2737;p45">
              <a:extLst>
                <a:ext uri="{FF2B5EF4-FFF2-40B4-BE49-F238E27FC236}">
                  <a16:creationId xmlns:a16="http://schemas.microsoft.com/office/drawing/2014/main" id="{AD91EAA7-AD3E-3FEA-43BD-42BAC4D913BC}"/>
                </a:ext>
              </a:extLst>
            </p:cNvPr>
            <p:cNvSpPr/>
            <p:nvPr/>
          </p:nvSpPr>
          <p:spPr>
            <a:xfrm>
              <a:off x="2337400" y="1976093"/>
              <a:ext cx="41316" cy="34464"/>
            </a:xfrm>
            <a:custGeom>
              <a:avLst/>
              <a:gdLst/>
              <a:ahLst/>
              <a:cxnLst/>
              <a:rect l="l" t="t" r="r" b="b"/>
              <a:pathLst>
                <a:path w="603" h="503" extrusionOk="0">
                  <a:moveTo>
                    <a:pt x="303" y="1"/>
                  </a:moveTo>
                  <a:cubicBezTo>
                    <a:pt x="288" y="1"/>
                    <a:pt x="272" y="1"/>
                    <a:pt x="255" y="3"/>
                  </a:cubicBezTo>
                  <a:cubicBezTo>
                    <a:pt x="174" y="3"/>
                    <a:pt x="81" y="49"/>
                    <a:pt x="47" y="130"/>
                  </a:cubicBezTo>
                  <a:cubicBezTo>
                    <a:pt x="0" y="200"/>
                    <a:pt x="0" y="316"/>
                    <a:pt x="47" y="408"/>
                  </a:cubicBezTo>
                  <a:cubicBezTo>
                    <a:pt x="90" y="468"/>
                    <a:pt x="164" y="503"/>
                    <a:pt x="237" y="503"/>
                  </a:cubicBezTo>
                  <a:cubicBezTo>
                    <a:pt x="263" y="503"/>
                    <a:pt x="289" y="498"/>
                    <a:pt x="313" y="489"/>
                  </a:cubicBezTo>
                  <a:cubicBezTo>
                    <a:pt x="417" y="478"/>
                    <a:pt x="487" y="408"/>
                    <a:pt x="568" y="339"/>
                  </a:cubicBezTo>
                  <a:cubicBezTo>
                    <a:pt x="591" y="316"/>
                    <a:pt x="580" y="339"/>
                    <a:pt x="591" y="304"/>
                  </a:cubicBezTo>
                  <a:cubicBezTo>
                    <a:pt x="603" y="281"/>
                    <a:pt x="603" y="177"/>
                    <a:pt x="580" y="142"/>
                  </a:cubicBezTo>
                  <a:cubicBezTo>
                    <a:pt x="498" y="40"/>
                    <a:pt x="416" y="1"/>
                    <a:pt x="303" y="1"/>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9" name="Google Shape;2738;p45">
              <a:extLst>
                <a:ext uri="{FF2B5EF4-FFF2-40B4-BE49-F238E27FC236}">
                  <a16:creationId xmlns:a16="http://schemas.microsoft.com/office/drawing/2014/main" id="{E06A2F9F-5D34-3AD9-A1AF-FE2F75E0008E}"/>
                </a:ext>
              </a:extLst>
            </p:cNvPr>
            <p:cNvSpPr/>
            <p:nvPr/>
          </p:nvSpPr>
          <p:spPr>
            <a:xfrm>
              <a:off x="2339798" y="1966706"/>
              <a:ext cx="43714" cy="35012"/>
            </a:xfrm>
            <a:custGeom>
              <a:avLst/>
              <a:gdLst/>
              <a:ahLst/>
              <a:cxnLst/>
              <a:rect l="l" t="t" r="r" b="b"/>
              <a:pathLst>
                <a:path w="638" h="511" extrusionOk="0">
                  <a:moveTo>
                    <a:pt x="35" y="1"/>
                  </a:moveTo>
                  <a:cubicBezTo>
                    <a:pt x="23" y="1"/>
                    <a:pt x="12" y="70"/>
                    <a:pt x="0" y="140"/>
                  </a:cubicBezTo>
                  <a:cubicBezTo>
                    <a:pt x="23" y="209"/>
                    <a:pt x="58" y="325"/>
                    <a:pt x="174" y="406"/>
                  </a:cubicBezTo>
                  <a:cubicBezTo>
                    <a:pt x="290" y="499"/>
                    <a:pt x="429" y="510"/>
                    <a:pt x="510" y="510"/>
                  </a:cubicBezTo>
                  <a:cubicBezTo>
                    <a:pt x="602" y="510"/>
                    <a:pt x="637" y="487"/>
                    <a:pt x="637" y="464"/>
                  </a:cubicBezTo>
                  <a:cubicBezTo>
                    <a:pt x="637" y="441"/>
                    <a:pt x="429" y="464"/>
                    <a:pt x="255" y="337"/>
                  </a:cubicBezTo>
                  <a:cubicBezTo>
                    <a:pt x="81" y="209"/>
                    <a:pt x="58" y="1"/>
                    <a:pt x="3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0" name="Google Shape;2739;p45">
              <a:extLst>
                <a:ext uri="{FF2B5EF4-FFF2-40B4-BE49-F238E27FC236}">
                  <a16:creationId xmlns:a16="http://schemas.microsoft.com/office/drawing/2014/main" id="{D5B23F38-69B2-7DC0-5CED-9D3F89CBCD60}"/>
                </a:ext>
              </a:extLst>
            </p:cNvPr>
            <p:cNvSpPr/>
            <p:nvPr/>
          </p:nvSpPr>
          <p:spPr>
            <a:xfrm>
              <a:off x="2160422" y="1692160"/>
              <a:ext cx="255639" cy="220695"/>
            </a:xfrm>
            <a:custGeom>
              <a:avLst/>
              <a:gdLst/>
              <a:ahLst/>
              <a:cxnLst/>
              <a:rect l="l" t="t" r="r" b="b"/>
              <a:pathLst>
                <a:path w="3731" h="3221" extrusionOk="0">
                  <a:moveTo>
                    <a:pt x="3036" y="0"/>
                  </a:moveTo>
                  <a:cubicBezTo>
                    <a:pt x="1868" y="0"/>
                    <a:pt x="707" y="571"/>
                    <a:pt x="1" y="1495"/>
                  </a:cubicBezTo>
                  <a:lnTo>
                    <a:pt x="209" y="2757"/>
                  </a:lnTo>
                  <a:cubicBezTo>
                    <a:pt x="118" y="2916"/>
                    <a:pt x="530" y="3221"/>
                    <a:pt x="709" y="3221"/>
                  </a:cubicBezTo>
                  <a:cubicBezTo>
                    <a:pt x="712" y="3221"/>
                    <a:pt x="716" y="3221"/>
                    <a:pt x="719" y="3220"/>
                  </a:cubicBezTo>
                  <a:cubicBezTo>
                    <a:pt x="892" y="3209"/>
                    <a:pt x="1031" y="3047"/>
                    <a:pt x="1101" y="2884"/>
                  </a:cubicBezTo>
                  <a:cubicBezTo>
                    <a:pt x="1240" y="2549"/>
                    <a:pt x="1159" y="2132"/>
                    <a:pt x="1414" y="1900"/>
                  </a:cubicBezTo>
                  <a:cubicBezTo>
                    <a:pt x="1553" y="1773"/>
                    <a:pt x="1761" y="1726"/>
                    <a:pt x="1958" y="1680"/>
                  </a:cubicBezTo>
                  <a:cubicBezTo>
                    <a:pt x="2340" y="1599"/>
                    <a:pt x="2688" y="1471"/>
                    <a:pt x="3000" y="1251"/>
                  </a:cubicBezTo>
                  <a:cubicBezTo>
                    <a:pt x="3325" y="1031"/>
                    <a:pt x="3568" y="730"/>
                    <a:pt x="3684" y="371"/>
                  </a:cubicBezTo>
                  <a:cubicBezTo>
                    <a:pt x="3695" y="279"/>
                    <a:pt x="3730" y="197"/>
                    <a:pt x="3684" y="140"/>
                  </a:cubicBezTo>
                  <a:cubicBezTo>
                    <a:pt x="3637" y="47"/>
                    <a:pt x="3533" y="35"/>
                    <a:pt x="3440" y="24"/>
                  </a:cubicBezTo>
                  <a:cubicBezTo>
                    <a:pt x="3306" y="8"/>
                    <a:pt x="3171" y="0"/>
                    <a:pt x="3036"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1" name="Google Shape;2740;p45">
              <a:extLst>
                <a:ext uri="{FF2B5EF4-FFF2-40B4-BE49-F238E27FC236}">
                  <a16:creationId xmlns:a16="http://schemas.microsoft.com/office/drawing/2014/main" id="{C21B8659-E18D-CCA7-FDCD-B9566094B980}"/>
                </a:ext>
              </a:extLst>
            </p:cNvPr>
            <p:cNvSpPr/>
            <p:nvPr/>
          </p:nvSpPr>
          <p:spPr>
            <a:xfrm>
              <a:off x="2120751" y="1701684"/>
              <a:ext cx="77082" cy="235769"/>
            </a:xfrm>
            <a:custGeom>
              <a:avLst/>
              <a:gdLst/>
              <a:ahLst/>
              <a:cxnLst/>
              <a:rect l="l" t="t" r="r" b="b"/>
              <a:pathLst>
                <a:path w="1125" h="3441" extrusionOk="0">
                  <a:moveTo>
                    <a:pt x="1101" y="1"/>
                  </a:moveTo>
                  <a:lnTo>
                    <a:pt x="1101" y="1"/>
                  </a:lnTo>
                  <a:cubicBezTo>
                    <a:pt x="1101" y="1"/>
                    <a:pt x="1055" y="24"/>
                    <a:pt x="985" y="82"/>
                  </a:cubicBezTo>
                  <a:cubicBezTo>
                    <a:pt x="916" y="140"/>
                    <a:pt x="811" y="244"/>
                    <a:pt x="695" y="371"/>
                  </a:cubicBezTo>
                  <a:cubicBezTo>
                    <a:pt x="464" y="638"/>
                    <a:pt x="221" y="1054"/>
                    <a:pt x="105" y="1576"/>
                  </a:cubicBezTo>
                  <a:cubicBezTo>
                    <a:pt x="1" y="2097"/>
                    <a:pt x="58" y="2583"/>
                    <a:pt x="151" y="2919"/>
                  </a:cubicBezTo>
                  <a:cubicBezTo>
                    <a:pt x="209" y="3093"/>
                    <a:pt x="255" y="3220"/>
                    <a:pt x="290" y="3313"/>
                  </a:cubicBezTo>
                  <a:cubicBezTo>
                    <a:pt x="336" y="3394"/>
                    <a:pt x="371" y="3440"/>
                    <a:pt x="371" y="3440"/>
                  </a:cubicBezTo>
                  <a:cubicBezTo>
                    <a:pt x="371" y="3440"/>
                    <a:pt x="279" y="3243"/>
                    <a:pt x="174" y="2919"/>
                  </a:cubicBezTo>
                  <a:cubicBezTo>
                    <a:pt x="105" y="2583"/>
                    <a:pt x="47" y="2108"/>
                    <a:pt x="163" y="1599"/>
                  </a:cubicBezTo>
                  <a:cubicBezTo>
                    <a:pt x="279" y="1078"/>
                    <a:pt x="510" y="661"/>
                    <a:pt x="730" y="394"/>
                  </a:cubicBezTo>
                  <a:cubicBezTo>
                    <a:pt x="950" y="140"/>
                    <a:pt x="1124" y="12"/>
                    <a:pt x="1101" y="1"/>
                  </a:cubicBezTo>
                  <a:close/>
                </a:path>
              </a:pathLst>
            </a:custGeom>
            <a:solidFill>
              <a:srgbClr val="EB5A9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2" name="Google Shape;2741;p45">
              <a:extLst>
                <a:ext uri="{FF2B5EF4-FFF2-40B4-BE49-F238E27FC236}">
                  <a16:creationId xmlns:a16="http://schemas.microsoft.com/office/drawing/2014/main" id="{B7DFFE8A-F2B1-6596-A41F-84735BAB97F9}"/>
                </a:ext>
              </a:extLst>
            </p:cNvPr>
            <p:cNvSpPr/>
            <p:nvPr/>
          </p:nvSpPr>
          <p:spPr>
            <a:xfrm>
              <a:off x="2208041" y="4209322"/>
              <a:ext cx="148477" cy="266670"/>
            </a:xfrm>
            <a:custGeom>
              <a:avLst/>
              <a:gdLst/>
              <a:ahLst/>
              <a:cxnLst/>
              <a:rect l="l" t="t" r="r" b="b"/>
              <a:pathLst>
                <a:path w="2167" h="3892" extrusionOk="0">
                  <a:moveTo>
                    <a:pt x="2166" y="0"/>
                  </a:moveTo>
                  <a:lnTo>
                    <a:pt x="1" y="197"/>
                  </a:lnTo>
                  <a:lnTo>
                    <a:pt x="429" y="3892"/>
                  </a:lnTo>
                  <a:lnTo>
                    <a:pt x="2051" y="3648"/>
                  </a:lnTo>
                  <a:lnTo>
                    <a:pt x="2166"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3" name="Google Shape;2742;p45">
              <a:extLst>
                <a:ext uri="{FF2B5EF4-FFF2-40B4-BE49-F238E27FC236}">
                  <a16:creationId xmlns:a16="http://schemas.microsoft.com/office/drawing/2014/main" id="{A4F5687C-B98D-441C-4499-1980FED5E290}"/>
                </a:ext>
              </a:extLst>
            </p:cNvPr>
            <p:cNvSpPr/>
            <p:nvPr/>
          </p:nvSpPr>
          <p:spPr>
            <a:xfrm>
              <a:off x="2190569" y="4409254"/>
              <a:ext cx="180201" cy="243374"/>
            </a:xfrm>
            <a:custGeom>
              <a:avLst/>
              <a:gdLst/>
              <a:ahLst/>
              <a:cxnLst/>
              <a:rect l="l" t="t" r="r" b="b"/>
              <a:pathLst>
                <a:path w="2630" h="3552" extrusionOk="0">
                  <a:moveTo>
                    <a:pt x="2317" y="1"/>
                  </a:moveTo>
                  <a:cubicBezTo>
                    <a:pt x="2317" y="1"/>
                    <a:pt x="1736" y="495"/>
                    <a:pt x="1188" y="495"/>
                  </a:cubicBezTo>
                  <a:cubicBezTo>
                    <a:pt x="986" y="495"/>
                    <a:pt x="788" y="428"/>
                    <a:pt x="626" y="244"/>
                  </a:cubicBezTo>
                  <a:lnTo>
                    <a:pt x="591" y="128"/>
                  </a:lnTo>
                  <a:lnTo>
                    <a:pt x="24" y="3139"/>
                  </a:lnTo>
                  <a:cubicBezTo>
                    <a:pt x="1" y="3302"/>
                    <a:pt x="82" y="3475"/>
                    <a:pt x="244" y="3533"/>
                  </a:cubicBezTo>
                  <a:cubicBezTo>
                    <a:pt x="276" y="3546"/>
                    <a:pt x="308" y="3552"/>
                    <a:pt x="341" y="3552"/>
                  </a:cubicBezTo>
                  <a:cubicBezTo>
                    <a:pt x="427" y="3552"/>
                    <a:pt x="513" y="3511"/>
                    <a:pt x="580" y="3452"/>
                  </a:cubicBezTo>
                  <a:cubicBezTo>
                    <a:pt x="1008" y="2954"/>
                    <a:pt x="2630" y="1032"/>
                    <a:pt x="2630" y="1032"/>
                  </a:cubicBezTo>
                  <a:lnTo>
                    <a:pt x="2572" y="557"/>
                  </a:lnTo>
                  <a:cubicBezTo>
                    <a:pt x="2537" y="418"/>
                    <a:pt x="2421" y="151"/>
                    <a:pt x="2317" y="1"/>
                  </a:cubicBezTo>
                  <a:close/>
                </a:path>
              </a:pathLst>
            </a:custGeom>
            <a:solidFill>
              <a:srgbClr val="F7BF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4" name="Google Shape;2743;p45">
              <a:extLst>
                <a:ext uri="{FF2B5EF4-FFF2-40B4-BE49-F238E27FC236}">
                  <a16:creationId xmlns:a16="http://schemas.microsoft.com/office/drawing/2014/main" id="{E1725FAE-7B6A-1430-5DC6-F33DA581B26E}"/>
                </a:ext>
              </a:extLst>
            </p:cNvPr>
            <p:cNvSpPr/>
            <p:nvPr/>
          </p:nvSpPr>
          <p:spPr>
            <a:xfrm>
              <a:off x="2210439" y="4455297"/>
              <a:ext cx="158755" cy="197262"/>
            </a:xfrm>
            <a:custGeom>
              <a:avLst/>
              <a:gdLst/>
              <a:ahLst/>
              <a:cxnLst/>
              <a:rect l="l" t="t" r="r" b="b"/>
              <a:pathLst>
                <a:path w="2317" h="2879" extrusionOk="0">
                  <a:moveTo>
                    <a:pt x="2270" y="0"/>
                  </a:moveTo>
                  <a:lnTo>
                    <a:pt x="0" y="2873"/>
                  </a:lnTo>
                  <a:cubicBezTo>
                    <a:pt x="19" y="2877"/>
                    <a:pt x="38" y="2879"/>
                    <a:pt x="56" y="2879"/>
                  </a:cubicBezTo>
                  <a:cubicBezTo>
                    <a:pt x="144" y="2879"/>
                    <a:pt x="231" y="2837"/>
                    <a:pt x="278" y="2780"/>
                  </a:cubicBezTo>
                  <a:cubicBezTo>
                    <a:pt x="1494" y="1390"/>
                    <a:pt x="2317" y="360"/>
                    <a:pt x="2317" y="360"/>
                  </a:cubicBezTo>
                  <a:lnTo>
                    <a:pt x="2270"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5" name="Google Shape;2744;p45">
              <a:extLst>
                <a:ext uri="{FF2B5EF4-FFF2-40B4-BE49-F238E27FC236}">
                  <a16:creationId xmlns:a16="http://schemas.microsoft.com/office/drawing/2014/main" id="{61212CD8-C7CD-DDBB-BFE8-89E83E7EF513}"/>
                </a:ext>
              </a:extLst>
            </p:cNvPr>
            <p:cNvSpPr/>
            <p:nvPr/>
          </p:nvSpPr>
          <p:spPr>
            <a:xfrm>
              <a:off x="2207219" y="4531008"/>
              <a:ext cx="45359" cy="23570"/>
            </a:xfrm>
            <a:custGeom>
              <a:avLst/>
              <a:gdLst/>
              <a:ahLst/>
              <a:cxnLst/>
              <a:rect l="l" t="t" r="r" b="b"/>
              <a:pathLst>
                <a:path w="662" h="344" extrusionOk="0">
                  <a:moveTo>
                    <a:pt x="193" y="0"/>
                  </a:moveTo>
                  <a:cubicBezTo>
                    <a:pt x="161" y="0"/>
                    <a:pt x="131" y="3"/>
                    <a:pt x="105" y="7"/>
                  </a:cubicBezTo>
                  <a:cubicBezTo>
                    <a:pt x="24" y="31"/>
                    <a:pt x="1" y="54"/>
                    <a:pt x="1" y="65"/>
                  </a:cubicBezTo>
                  <a:cubicBezTo>
                    <a:pt x="2" y="66"/>
                    <a:pt x="5" y="67"/>
                    <a:pt x="9" y="67"/>
                  </a:cubicBezTo>
                  <a:cubicBezTo>
                    <a:pt x="26" y="67"/>
                    <a:pt x="69" y="58"/>
                    <a:pt x="128" y="58"/>
                  </a:cubicBezTo>
                  <a:cubicBezTo>
                    <a:pt x="192" y="58"/>
                    <a:pt x="273" y="68"/>
                    <a:pt x="360" y="112"/>
                  </a:cubicBezTo>
                  <a:cubicBezTo>
                    <a:pt x="550" y="190"/>
                    <a:pt x="632" y="344"/>
                    <a:pt x="648" y="344"/>
                  </a:cubicBezTo>
                  <a:cubicBezTo>
                    <a:pt x="649" y="344"/>
                    <a:pt x="649" y="344"/>
                    <a:pt x="650" y="343"/>
                  </a:cubicBezTo>
                  <a:cubicBezTo>
                    <a:pt x="661" y="343"/>
                    <a:pt x="650" y="297"/>
                    <a:pt x="592" y="204"/>
                  </a:cubicBezTo>
                  <a:cubicBezTo>
                    <a:pt x="545" y="146"/>
                    <a:pt x="476" y="77"/>
                    <a:pt x="372" y="31"/>
                  </a:cubicBezTo>
                  <a:cubicBezTo>
                    <a:pt x="313" y="8"/>
                    <a:pt x="249" y="0"/>
                    <a:pt x="193"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6" name="Google Shape;2745;p45">
              <a:extLst>
                <a:ext uri="{FF2B5EF4-FFF2-40B4-BE49-F238E27FC236}">
                  <a16:creationId xmlns:a16="http://schemas.microsoft.com/office/drawing/2014/main" id="{F3DDB629-C257-057D-A913-3D8DA4B14F49}"/>
                </a:ext>
              </a:extLst>
            </p:cNvPr>
            <p:cNvSpPr/>
            <p:nvPr/>
          </p:nvSpPr>
          <p:spPr>
            <a:xfrm>
              <a:off x="2198723" y="4570953"/>
              <a:ext cx="41110" cy="13018"/>
            </a:xfrm>
            <a:custGeom>
              <a:avLst/>
              <a:gdLst/>
              <a:ahLst/>
              <a:cxnLst/>
              <a:rect l="l" t="t" r="r" b="b"/>
              <a:pathLst>
                <a:path w="600" h="190" extrusionOk="0">
                  <a:moveTo>
                    <a:pt x="214" y="1"/>
                  </a:moveTo>
                  <a:cubicBezTo>
                    <a:pt x="83" y="1"/>
                    <a:pt x="0" y="52"/>
                    <a:pt x="9" y="61"/>
                  </a:cubicBezTo>
                  <a:cubicBezTo>
                    <a:pt x="9" y="63"/>
                    <a:pt x="11" y="63"/>
                    <a:pt x="15" y="63"/>
                  </a:cubicBezTo>
                  <a:cubicBezTo>
                    <a:pt x="33" y="63"/>
                    <a:pt x="89" y="52"/>
                    <a:pt x="159" y="52"/>
                  </a:cubicBezTo>
                  <a:cubicBezTo>
                    <a:pt x="205" y="52"/>
                    <a:pt x="258" y="57"/>
                    <a:pt x="310" y="73"/>
                  </a:cubicBezTo>
                  <a:cubicBezTo>
                    <a:pt x="463" y="106"/>
                    <a:pt x="564" y="190"/>
                    <a:pt x="585" y="190"/>
                  </a:cubicBezTo>
                  <a:cubicBezTo>
                    <a:pt x="587" y="190"/>
                    <a:pt x="588" y="189"/>
                    <a:pt x="588" y="189"/>
                  </a:cubicBezTo>
                  <a:cubicBezTo>
                    <a:pt x="600" y="189"/>
                    <a:pt x="519" y="50"/>
                    <a:pt x="333" y="15"/>
                  </a:cubicBezTo>
                  <a:cubicBezTo>
                    <a:pt x="290" y="5"/>
                    <a:pt x="250" y="1"/>
                    <a:pt x="214"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7" name="Google Shape;2746;p45">
              <a:extLst>
                <a:ext uri="{FF2B5EF4-FFF2-40B4-BE49-F238E27FC236}">
                  <a16:creationId xmlns:a16="http://schemas.microsoft.com/office/drawing/2014/main" id="{222E0040-3A36-B499-4AE0-F5EFC7F7362F}"/>
                </a:ext>
              </a:extLst>
            </p:cNvPr>
            <p:cNvSpPr/>
            <p:nvPr/>
          </p:nvSpPr>
          <p:spPr>
            <a:xfrm>
              <a:off x="2217565" y="4493666"/>
              <a:ext cx="61186" cy="21240"/>
            </a:xfrm>
            <a:custGeom>
              <a:avLst/>
              <a:gdLst/>
              <a:ahLst/>
              <a:cxnLst/>
              <a:rect l="l" t="t" r="r" b="b"/>
              <a:pathLst>
                <a:path w="893" h="310" extrusionOk="0">
                  <a:moveTo>
                    <a:pt x="198" y="0"/>
                  </a:moveTo>
                  <a:cubicBezTo>
                    <a:pt x="76" y="0"/>
                    <a:pt x="1" y="24"/>
                    <a:pt x="1" y="31"/>
                  </a:cubicBezTo>
                  <a:cubicBezTo>
                    <a:pt x="1" y="43"/>
                    <a:pt x="209" y="20"/>
                    <a:pt x="452" y="101"/>
                  </a:cubicBezTo>
                  <a:cubicBezTo>
                    <a:pt x="698" y="168"/>
                    <a:pt x="857" y="310"/>
                    <a:pt x="879" y="310"/>
                  </a:cubicBezTo>
                  <a:cubicBezTo>
                    <a:pt x="880" y="310"/>
                    <a:pt x="880" y="310"/>
                    <a:pt x="881" y="309"/>
                  </a:cubicBezTo>
                  <a:cubicBezTo>
                    <a:pt x="892" y="309"/>
                    <a:pt x="753" y="112"/>
                    <a:pt x="487" y="43"/>
                  </a:cubicBezTo>
                  <a:cubicBezTo>
                    <a:pt x="377" y="11"/>
                    <a:pt x="278" y="0"/>
                    <a:pt x="198"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8" name="Google Shape;2747;p45">
              <a:extLst>
                <a:ext uri="{FF2B5EF4-FFF2-40B4-BE49-F238E27FC236}">
                  <a16:creationId xmlns:a16="http://schemas.microsoft.com/office/drawing/2014/main" id="{608A7AE6-05AA-DC34-26E3-1AAE6E0D830A}"/>
                </a:ext>
              </a:extLst>
            </p:cNvPr>
            <p:cNvSpPr/>
            <p:nvPr/>
          </p:nvSpPr>
          <p:spPr>
            <a:xfrm>
              <a:off x="2220716" y="4456050"/>
              <a:ext cx="57966" cy="8907"/>
            </a:xfrm>
            <a:custGeom>
              <a:avLst/>
              <a:gdLst/>
              <a:ahLst/>
              <a:cxnLst/>
              <a:rect l="l" t="t" r="r" b="b"/>
              <a:pathLst>
                <a:path w="846" h="130" extrusionOk="0">
                  <a:moveTo>
                    <a:pt x="471" y="0"/>
                  </a:moveTo>
                  <a:cubicBezTo>
                    <a:pt x="458" y="0"/>
                    <a:pt x="444" y="0"/>
                    <a:pt x="429" y="1"/>
                  </a:cubicBezTo>
                  <a:cubicBezTo>
                    <a:pt x="175" y="13"/>
                    <a:pt x="1" y="117"/>
                    <a:pt x="24" y="128"/>
                  </a:cubicBezTo>
                  <a:cubicBezTo>
                    <a:pt x="25" y="129"/>
                    <a:pt x="27" y="130"/>
                    <a:pt x="30" y="130"/>
                  </a:cubicBezTo>
                  <a:cubicBezTo>
                    <a:pt x="63" y="130"/>
                    <a:pt x="226" y="71"/>
                    <a:pt x="429" y="71"/>
                  </a:cubicBezTo>
                  <a:cubicBezTo>
                    <a:pt x="449" y="69"/>
                    <a:pt x="468" y="69"/>
                    <a:pt x="486" y="69"/>
                  </a:cubicBezTo>
                  <a:cubicBezTo>
                    <a:pt x="654" y="69"/>
                    <a:pt x="802" y="107"/>
                    <a:pt x="830" y="107"/>
                  </a:cubicBezTo>
                  <a:cubicBezTo>
                    <a:pt x="833" y="107"/>
                    <a:pt x="835" y="106"/>
                    <a:pt x="835" y="105"/>
                  </a:cubicBezTo>
                  <a:cubicBezTo>
                    <a:pt x="846" y="83"/>
                    <a:pt x="692" y="0"/>
                    <a:pt x="471"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9" name="Google Shape;2748;p45">
              <a:extLst>
                <a:ext uri="{FF2B5EF4-FFF2-40B4-BE49-F238E27FC236}">
                  <a16:creationId xmlns:a16="http://schemas.microsoft.com/office/drawing/2014/main" id="{3018B32B-E90B-2B44-A223-9DCF31A6A3C6}"/>
                </a:ext>
              </a:extLst>
            </p:cNvPr>
            <p:cNvSpPr/>
            <p:nvPr/>
          </p:nvSpPr>
          <p:spPr>
            <a:xfrm>
              <a:off x="2623044" y="4294214"/>
              <a:ext cx="164373" cy="127854"/>
            </a:xfrm>
            <a:custGeom>
              <a:avLst/>
              <a:gdLst/>
              <a:ahLst/>
              <a:cxnLst/>
              <a:rect l="l" t="t" r="r" b="b"/>
              <a:pathLst>
                <a:path w="2399" h="1866" extrusionOk="0">
                  <a:moveTo>
                    <a:pt x="2097" y="0"/>
                  </a:moveTo>
                  <a:lnTo>
                    <a:pt x="1" y="568"/>
                  </a:lnTo>
                  <a:cubicBezTo>
                    <a:pt x="1" y="568"/>
                    <a:pt x="337" y="1807"/>
                    <a:pt x="371" y="1865"/>
                  </a:cubicBezTo>
                  <a:lnTo>
                    <a:pt x="2398" y="1784"/>
                  </a:lnTo>
                  <a:lnTo>
                    <a:pt x="2097" y="0"/>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0" name="Google Shape;2749;p45">
              <a:extLst>
                <a:ext uri="{FF2B5EF4-FFF2-40B4-BE49-F238E27FC236}">
                  <a16:creationId xmlns:a16="http://schemas.microsoft.com/office/drawing/2014/main" id="{5138683F-94D1-1ACF-0CFB-79D2A6DAEB92}"/>
                </a:ext>
              </a:extLst>
            </p:cNvPr>
            <p:cNvSpPr/>
            <p:nvPr/>
          </p:nvSpPr>
          <p:spPr>
            <a:xfrm>
              <a:off x="2632568" y="4380682"/>
              <a:ext cx="313536" cy="119906"/>
            </a:xfrm>
            <a:custGeom>
              <a:avLst/>
              <a:gdLst/>
              <a:ahLst/>
              <a:cxnLst/>
              <a:rect l="l" t="t" r="r" b="b"/>
              <a:pathLst>
                <a:path w="4576" h="1750" extrusionOk="0">
                  <a:moveTo>
                    <a:pt x="2167" y="1"/>
                  </a:moveTo>
                  <a:cubicBezTo>
                    <a:pt x="1739" y="189"/>
                    <a:pt x="1356" y="289"/>
                    <a:pt x="986" y="289"/>
                  </a:cubicBezTo>
                  <a:cubicBezTo>
                    <a:pt x="674" y="289"/>
                    <a:pt x="371" y="219"/>
                    <a:pt x="59" y="70"/>
                  </a:cubicBezTo>
                  <a:lnTo>
                    <a:pt x="1" y="1750"/>
                  </a:lnTo>
                  <a:lnTo>
                    <a:pt x="1" y="1750"/>
                  </a:lnTo>
                  <a:lnTo>
                    <a:pt x="4576" y="1726"/>
                  </a:lnTo>
                  <a:cubicBezTo>
                    <a:pt x="4552" y="1263"/>
                    <a:pt x="2236" y="314"/>
                    <a:pt x="2236" y="314"/>
                  </a:cubicBezTo>
                  <a:lnTo>
                    <a:pt x="2167" y="1"/>
                  </a:lnTo>
                  <a:close/>
                </a:path>
              </a:pathLst>
            </a:custGeom>
            <a:solidFill>
              <a:srgbClr val="F7BF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1" name="Google Shape;2750;p45">
              <a:extLst>
                <a:ext uri="{FF2B5EF4-FFF2-40B4-BE49-F238E27FC236}">
                  <a16:creationId xmlns:a16="http://schemas.microsoft.com/office/drawing/2014/main" id="{60CE6AEE-7BAD-BEAD-9541-C9B7FE9AA16E}"/>
                </a:ext>
              </a:extLst>
            </p:cNvPr>
            <p:cNvSpPr/>
            <p:nvPr/>
          </p:nvSpPr>
          <p:spPr>
            <a:xfrm>
              <a:off x="2632568" y="4473522"/>
              <a:ext cx="315112" cy="27064"/>
            </a:xfrm>
            <a:custGeom>
              <a:avLst/>
              <a:gdLst/>
              <a:ahLst/>
              <a:cxnLst/>
              <a:rect l="l" t="t" r="r" b="b"/>
              <a:pathLst>
                <a:path w="4599" h="395" extrusionOk="0">
                  <a:moveTo>
                    <a:pt x="24" y="1"/>
                  </a:moveTo>
                  <a:lnTo>
                    <a:pt x="1" y="395"/>
                  </a:lnTo>
                  <a:lnTo>
                    <a:pt x="4576" y="371"/>
                  </a:lnTo>
                  <a:cubicBezTo>
                    <a:pt x="4599" y="209"/>
                    <a:pt x="4390" y="117"/>
                    <a:pt x="4390" y="117"/>
                  </a:cubicBezTo>
                  <a:lnTo>
                    <a:pt x="24" y="1"/>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2" name="Google Shape;2751;p45">
              <a:extLst>
                <a:ext uri="{FF2B5EF4-FFF2-40B4-BE49-F238E27FC236}">
                  <a16:creationId xmlns:a16="http://schemas.microsoft.com/office/drawing/2014/main" id="{30A28EF3-69C2-4FBB-843C-9CC7FBAEED84}"/>
                </a:ext>
              </a:extLst>
            </p:cNvPr>
            <p:cNvSpPr/>
            <p:nvPr/>
          </p:nvSpPr>
          <p:spPr>
            <a:xfrm>
              <a:off x="2757953" y="4402196"/>
              <a:ext cx="29051" cy="20076"/>
            </a:xfrm>
            <a:custGeom>
              <a:avLst/>
              <a:gdLst/>
              <a:ahLst/>
              <a:cxnLst/>
              <a:rect l="l" t="t" r="r" b="b"/>
              <a:pathLst>
                <a:path w="424" h="293" extrusionOk="0">
                  <a:moveTo>
                    <a:pt x="351" y="1"/>
                  </a:moveTo>
                  <a:cubicBezTo>
                    <a:pt x="301" y="1"/>
                    <a:pt x="230" y="15"/>
                    <a:pt x="163" y="57"/>
                  </a:cubicBezTo>
                  <a:cubicBezTo>
                    <a:pt x="24" y="150"/>
                    <a:pt x="1" y="289"/>
                    <a:pt x="12" y="289"/>
                  </a:cubicBezTo>
                  <a:cubicBezTo>
                    <a:pt x="13" y="291"/>
                    <a:pt x="15" y="292"/>
                    <a:pt x="17" y="292"/>
                  </a:cubicBezTo>
                  <a:cubicBezTo>
                    <a:pt x="36" y="292"/>
                    <a:pt x="93" y="201"/>
                    <a:pt x="198" y="138"/>
                  </a:cubicBezTo>
                  <a:cubicBezTo>
                    <a:pt x="302" y="46"/>
                    <a:pt x="418" y="46"/>
                    <a:pt x="418" y="23"/>
                  </a:cubicBezTo>
                  <a:cubicBezTo>
                    <a:pt x="423" y="12"/>
                    <a:pt x="395" y="1"/>
                    <a:pt x="351"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3" name="Google Shape;2752;p45">
              <a:extLst>
                <a:ext uri="{FF2B5EF4-FFF2-40B4-BE49-F238E27FC236}">
                  <a16:creationId xmlns:a16="http://schemas.microsoft.com/office/drawing/2014/main" id="{033026AA-2521-CECD-9AAC-C1F00A61E4E4}"/>
                </a:ext>
              </a:extLst>
            </p:cNvPr>
            <p:cNvSpPr/>
            <p:nvPr/>
          </p:nvSpPr>
          <p:spPr>
            <a:xfrm>
              <a:off x="2798446" y="4416859"/>
              <a:ext cx="22268" cy="25009"/>
            </a:xfrm>
            <a:custGeom>
              <a:avLst/>
              <a:gdLst/>
              <a:ahLst/>
              <a:cxnLst/>
              <a:rect l="l" t="t" r="r" b="b"/>
              <a:pathLst>
                <a:path w="325" h="365" extrusionOk="0">
                  <a:moveTo>
                    <a:pt x="303" y="1"/>
                  </a:moveTo>
                  <a:cubicBezTo>
                    <a:pt x="261" y="1"/>
                    <a:pt x="166" y="22"/>
                    <a:pt x="105" y="110"/>
                  </a:cubicBezTo>
                  <a:cubicBezTo>
                    <a:pt x="0" y="237"/>
                    <a:pt x="35" y="365"/>
                    <a:pt x="47" y="365"/>
                  </a:cubicBezTo>
                  <a:cubicBezTo>
                    <a:pt x="58" y="365"/>
                    <a:pt x="93" y="272"/>
                    <a:pt x="163" y="168"/>
                  </a:cubicBezTo>
                  <a:cubicBezTo>
                    <a:pt x="232" y="63"/>
                    <a:pt x="325" y="40"/>
                    <a:pt x="325" y="6"/>
                  </a:cubicBezTo>
                  <a:cubicBezTo>
                    <a:pt x="325" y="3"/>
                    <a:pt x="317" y="1"/>
                    <a:pt x="303"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4" name="Google Shape;2753;p45">
              <a:extLst>
                <a:ext uri="{FF2B5EF4-FFF2-40B4-BE49-F238E27FC236}">
                  <a16:creationId xmlns:a16="http://schemas.microsoft.com/office/drawing/2014/main" id="{BAE680C3-FFB8-2D57-E39D-F0D8727AB401}"/>
                </a:ext>
              </a:extLst>
            </p:cNvPr>
            <p:cNvSpPr/>
            <p:nvPr/>
          </p:nvSpPr>
          <p:spPr>
            <a:xfrm>
              <a:off x="2834965" y="4431110"/>
              <a:ext cx="17472" cy="28229"/>
            </a:xfrm>
            <a:custGeom>
              <a:avLst/>
              <a:gdLst/>
              <a:ahLst/>
              <a:cxnLst/>
              <a:rect l="l" t="t" r="r" b="b"/>
              <a:pathLst>
                <a:path w="255" h="412" extrusionOk="0">
                  <a:moveTo>
                    <a:pt x="219" y="0"/>
                  </a:moveTo>
                  <a:cubicBezTo>
                    <a:pt x="187" y="0"/>
                    <a:pt x="107" y="50"/>
                    <a:pt x="58" y="157"/>
                  </a:cubicBezTo>
                  <a:cubicBezTo>
                    <a:pt x="0" y="296"/>
                    <a:pt x="47" y="411"/>
                    <a:pt x="58" y="411"/>
                  </a:cubicBezTo>
                  <a:cubicBezTo>
                    <a:pt x="81" y="411"/>
                    <a:pt x="93" y="307"/>
                    <a:pt x="139" y="191"/>
                  </a:cubicBezTo>
                  <a:cubicBezTo>
                    <a:pt x="174" y="87"/>
                    <a:pt x="255" y="18"/>
                    <a:pt x="232" y="6"/>
                  </a:cubicBezTo>
                  <a:cubicBezTo>
                    <a:pt x="230" y="2"/>
                    <a:pt x="226" y="0"/>
                    <a:pt x="219" y="0"/>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5" name="Google Shape;2754;p45">
              <a:extLst>
                <a:ext uri="{FF2B5EF4-FFF2-40B4-BE49-F238E27FC236}">
                  <a16:creationId xmlns:a16="http://schemas.microsoft.com/office/drawing/2014/main" id="{14EB8F1F-19BF-F390-B207-F8B57D2CF922}"/>
                </a:ext>
              </a:extLst>
            </p:cNvPr>
            <p:cNvSpPr/>
            <p:nvPr/>
          </p:nvSpPr>
          <p:spPr>
            <a:xfrm>
              <a:off x="2277105" y="2857901"/>
              <a:ext cx="500794" cy="1510194"/>
            </a:xfrm>
            <a:custGeom>
              <a:avLst/>
              <a:gdLst/>
              <a:ahLst/>
              <a:cxnLst/>
              <a:rect l="l" t="t" r="r" b="b"/>
              <a:pathLst>
                <a:path w="7309" h="22041" extrusionOk="0">
                  <a:moveTo>
                    <a:pt x="0" y="0"/>
                  </a:moveTo>
                  <a:lnTo>
                    <a:pt x="475" y="5339"/>
                  </a:lnTo>
                  <a:cubicBezTo>
                    <a:pt x="475" y="5339"/>
                    <a:pt x="1309" y="7471"/>
                    <a:pt x="2351" y="11524"/>
                  </a:cubicBezTo>
                  <a:cubicBezTo>
                    <a:pt x="3486" y="15925"/>
                    <a:pt x="4934" y="22040"/>
                    <a:pt x="4934" y="22040"/>
                  </a:cubicBezTo>
                  <a:lnTo>
                    <a:pt x="7308" y="21890"/>
                  </a:lnTo>
                  <a:cubicBezTo>
                    <a:pt x="7308" y="21890"/>
                    <a:pt x="6961" y="16562"/>
                    <a:pt x="6150" y="11628"/>
                  </a:cubicBezTo>
                  <a:cubicBezTo>
                    <a:pt x="5166" y="5629"/>
                    <a:pt x="4008" y="440"/>
                    <a:pt x="4008" y="440"/>
                  </a:cubicBezTo>
                  <a:lnTo>
                    <a:pt x="0" y="0"/>
                  </a:lnTo>
                  <a:close/>
                </a:path>
              </a:pathLst>
            </a:custGeom>
            <a:solidFill>
              <a:srgbClr val="14497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6" name="Google Shape;2755;p45">
              <a:extLst>
                <a:ext uri="{FF2B5EF4-FFF2-40B4-BE49-F238E27FC236}">
                  <a16:creationId xmlns:a16="http://schemas.microsoft.com/office/drawing/2014/main" id="{6F941817-0BA6-5782-A4BE-F8260EBC3571}"/>
                </a:ext>
              </a:extLst>
            </p:cNvPr>
            <p:cNvSpPr/>
            <p:nvPr/>
          </p:nvSpPr>
          <p:spPr>
            <a:xfrm>
              <a:off x="1959669" y="2817408"/>
              <a:ext cx="409529" cy="1583988"/>
            </a:xfrm>
            <a:custGeom>
              <a:avLst/>
              <a:gdLst/>
              <a:ahLst/>
              <a:cxnLst/>
              <a:rect l="l" t="t" r="r" b="b"/>
              <a:pathLst>
                <a:path w="5977" h="23118" extrusionOk="0">
                  <a:moveTo>
                    <a:pt x="2085" y="1"/>
                  </a:moveTo>
                  <a:cubicBezTo>
                    <a:pt x="2085" y="1"/>
                    <a:pt x="0" y="2803"/>
                    <a:pt x="174" y="5745"/>
                  </a:cubicBezTo>
                  <a:cubicBezTo>
                    <a:pt x="267" y="7494"/>
                    <a:pt x="3834" y="23118"/>
                    <a:pt x="3834" y="23118"/>
                  </a:cubicBezTo>
                  <a:lnTo>
                    <a:pt x="5942" y="23048"/>
                  </a:lnTo>
                  <a:lnTo>
                    <a:pt x="5270" y="6452"/>
                  </a:lnTo>
                  <a:lnTo>
                    <a:pt x="5977" y="1031"/>
                  </a:lnTo>
                  <a:lnTo>
                    <a:pt x="2085" y="1"/>
                  </a:lnTo>
                  <a:close/>
                </a:path>
              </a:pathLst>
            </a:custGeom>
            <a:solidFill>
              <a:srgbClr val="14497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7" name="Google Shape;2756;p45">
              <a:extLst>
                <a:ext uri="{FF2B5EF4-FFF2-40B4-BE49-F238E27FC236}">
                  <a16:creationId xmlns:a16="http://schemas.microsoft.com/office/drawing/2014/main" id="{627969E5-3D49-0D19-EC50-9E2FD27B93F8}"/>
                </a:ext>
              </a:extLst>
            </p:cNvPr>
            <p:cNvSpPr/>
            <p:nvPr/>
          </p:nvSpPr>
          <p:spPr>
            <a:xfrm>
              <a:off x="2523079" y="2298463"/>
              <a:ext cx="22268" cy="590415"/>
            </a:xfrm>
            <a:custGeom>
              <a:avLst/>
              <a:gdLst/>
              <a:ahLst/>
              <a:cxnLst/>
              <a:rect l="l" t="t" r="r" b="b"/>
              <a:pathLst>
                <a:path w="325" h="8617" extrusionOk="0">
                  <a:moveTo>
                    <a:pt x="255" y="0"/>
                  </a:moveTo>
                  <a:cubicBezTo>
                    <a:pt x="244" y="0"/>
                    <a:pt x="244" y="35"/>
                    <a:pt x="244" y="93"/>
                  </a:cubicBezTo>
                  <a:lnTo>
                    <a:pt x="244" y="336"/>
                  </a:lnTo>
                  <a:cubicBezTo>
                    <a:pt x="255" y="556"/>
                    <a:pt x="255" y="869"/>
                    <a:pt x="255" y="1262"/>
                  </a:cubicBezTo>
                  <a:cubicBezTo>
                    <a:pt x="255" y="2027"/>
                    <a:pt x="209" y="3116"/>
                    <a:pt x="140" y="4297"/>
                  </a:cubicBezTo>
                  <a:cubicBezTo>
                    <a:pt x="58" y="5490"/>
                    <a:pt x="1" y="6579"/>
                    <a:pt x="1" y="7355"/>
                  </a:cubicBezTo>
                  <a:cubicBezTo>
                    <a:pt x="1" y="7748"/>
                    <a:pt x="1" y="8061"/>
                    <a:pt x="12" y="8281"/>
                  </a:cubicBezTo>
                  <a:cubicBezTo>
                    <a:pt x="12" y="8385"/>
                    <a:pt x="24" y="8466"/>
                    <a:pt x="24" y="8524"/>
                  </a:cubicBezTo>
                  <a:cubicBezTo>
                    <a:pt x="35" y="8582"/>
                    <a:pt x="35" y="8617"/>
                    <a:pt x="35" y="8617"/>
                  </a:cubicBezTo>
                  <a:lnTo>
                    <a:pt x="35" y="8524"/>
                  </a:lnTo>
                  <a:lnTo>
                    <a:pt x="35" y="8281"/>
                  </a:lnTo>
                  <a:cubicBezTo>
                    <a:pt x="35" y="8061"/>
                    <a:pt x="35" y="7748"/>
                    <a:pt x="58" y="7355"/>
                  </a:cubicBezTo>
                  <a:cubicBezTo>
                    <a:pt x="70" y="6590"/>
                    <a:pt x="140" y="5501"/>
                    <a:pt x="209" y="4320"/>
                  </a:cubicBezTo>
                  <a:cubicBezTo>
                    <a:pt x="279" y="3127"/>
                    <a:pt x="325" y="2038"/>
                    <a:pt x="313" y="1262"/>
                  </a:cubicBezTo>
                  <a:cubicBezTo>
                    <a:pt x="313" y="869"/>
                    <a:pt x="302" y="556"/>
                    <a:pt x="279" y="336"/>
                  </a:cubicBezTo>
                  <a:cubicBezTo>
                    <a:pt x="279" y="232"/>
                    <a:pt x="267" y="151"/>
                    <a:pt x="267" y="93"/>
                  </a:cubicBezTo>
                  <a:cubicBezTo>
                    <a:pt x="255" y="35"/>
                    <a:pt x="255" y="0"/>
                    <a:pt x="255" y="0"/>
                  </a:cubicBezTo>
                  <a:close/>
                </a:path>
              </a:pathLst>
            </a:custGeom>
            <a:solidFill>
              <a:srgbClr val="26323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8" name="Google Shape;2757;p45">
              <a:extLst>
                <a:ext uri="{FF2B5EF4-FFF2-40B4-BE49-F238E27FC236}">
                  <a16:creationId xmlns:a16="http://schemas.microsoft.com/office/drawing/2014/main" id="{0456415E-78D6-487B-8484-B024880B736C}"/>
                </a:ext>
              </a:extLst>
            </p:cNvPr>
            <p:cNvSpPr/>
            <p:nvPr/>
          </p:nvSpPr>
          <p:spPr>
            <a:xfrm>
              <a:off x="2834965" y="2307850"/>
              <a:ext cx="202401" cy="205690"/>
            </a:xfrm>
            <a:custGeom>
              <a:avLst/>
              <a:gdLst/>
              <a:ahLst/>
              <a:cxnLst/>
              <a:rect l="l" t="t" r="r" b="b"/>
              <a:pathLst>
                <a:path w="2954" h="3002" extrusionOk="0">
                  <a:moveTo>
                    <a:pt x="2745" y="0"/>
                  </a:moveTo>
                  <a:cubicBezTo>
                    <a:pt x="2719" y="0"/>
                    <a:pt x="2691" y="5"/>
                    <a:pt x="2664" y="14"/>
                  </a:cubicBezTo>
                  <a:lnTo>
                    <a:pt x="1390" y="477"/>
                  </a:lnTo>
                  <a:lnTo>
                    <a:pt x="0" y="2353"/>
                  </a:lnTo>
                  <a:lnTo>
                    <a:pt x="382" y="3002"/>
                  </a:lnTo>
                  <a:lnTo>
                    <a:pt x="753" y="2654"/>
                  </a:lnTo>
                  <a:cubicBezTo>
                    <a:pt x="753" y="2654"/>
                    <a:pt x="2189" y="2399"/>
                    <a:pt x="2293" y="2191"/>
                  </a:cubicBezTo>
                  <a:cubicBezTo>
                    <a:pt x="2386" y="1994"/>
                    <a:pt x="2282" y="1820"/>
                    <a:pt x="2282" y="1820"/>
                  </a:cubicBezTo>
                  <a:cubicBezTo>
                    <a:pt x="2282" y="1820"/>
                    <a:pt x="2340" y="1600"/>
                    <a:pt x="2293" y="1427"/>
                  </a:cubicBezTo>
                  <a:cubicBezTo>
                    <a:pt x="2247" y="1253"/>
                    <a:pt x="2120" y="1230"/>
                    <a:pt x="2120" y="1230"/>
                  </a:cubicBezTo>
                  <a:cubicBezTo>
                    <a:pt x="2120" y="1230"/>
                    <a:pt x="2282" y="1172"/>
                    <a:pt x="2201" y="963"/>
                  </a:cubicBezTo>
                  <a:cubicBezTo>
                    <a:pt x="2131" y="766"/>
                    <a:pt x="2004" y="732"/>
                    <a:pt x="2004" y="732"/>
                  </a:cubicBezTo>
                  <a:cubicBezTo>
                    <a:pt x="2004" y="732"/>
                    <a:pt x="2861" y="326"/>
                    <a:pt x="2930" y="211"/>
                  </a:cubicBezTo>
                  <a:cubicBezTo>
                    <a:pt x="2954" y="164"/>
                    <a:pt x="2942" y="129"/>
                    <a:pt x="2919" y="95"/>
                  </a:cubicBezTo>
                  <a:cubicBezTo>
                    <a:pt x="2885" y="35"/>
                    <a:pt x="2819" y="0"/>
                    <a:pt x="2745" y="0"/>
                  </a:cubicBezTo>
                  <a:close/>
                </a:path>
              </a:pathLst>
            </a:custGeom>
            <a:solidFill>
              <a:srgbClr val="FFBF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9" name="Google Shape;2758;p45">
              <a:extLst>
                <a:ext uri="{FF2B5EF4-FFF2-40B4-BE49-F238E27FC236}">
                  <a16:creationId xmlns:a16="http://schemas.microsoft.com/office/drawing/2014/main" id="{585491C6-28EE-7E3A-57A2-D95EB362C4C5}"/>
                </a:ext>
              </a:extLst>
            </p:cNvPr>
            <p:cNvSpPr/>
            <p:nvPr/>
          </p:nvSpPr>
          <p:spPr>
            <a:xfrm>
              <a:off x="2821467" y="2326213"/>
              <a:ext cx="154027" cy="158001"/>
            </a:xfrm>
            <a:custGeom>
              <a:avLst/>
              <a:gdLst/>
              <a:ahLst/>
              <a:cxnLst/>
              <a:rect l="l" t="t" r="r" b="b"/>
              <a:pathLst>
                <a:path w="2248" h="2306" extrusionOk="0">
                  <a:moveTo>
                    <a:pt x="2039" y="0"/>
                  </a:moveTo>
                  <a:lnTo>
                    <a:pt x="811" y="336"/>
                  </a:lnTo>
                  <a:lnTo>
                    <a:pt x="255" y="1332"/>
                  </a:lnTo>
                  <a:lnTo>
                    <a:pt x="0" y="1691"/>
                  </a:lnTo>
                  <a:lnTo>
                    <a:pt x="336" y="2305"/>
                  </a:lnTo>
                  <a:cubicBezTo>
                    <a:pt x="336" y="2305"/>
                    <a:pt x="927" y="2270"/>
                    <a:pt x="1147" y="1911"/>
                  </a:cubicBezTo>
                  <a:cubicBezTo>
                    <a:pt x="1355" y="1552"/>
                    <a:pt x="1274" y="753"/>
                    <a:pt x="1274" y="753"/>
                  </a:cubicBezTo>
                  <a:lnTo>
                    <a:pt x="1274" y="753"/>
                  </a:lnTo>
                  <a:cubicBezTo>
                    <a:pt x="1274" y="753"/>
                    <a:pt x="1306" y="759"/>
                    <a:pt x="1358" y="759"/>
                  </a:cubicBezTo>
                  <a:cubicBezTo>
                    <a:pt x="1492" y="759"/>
                    <a:pt x="1760" y="723"/>
                    <a:pt x="1969" y="464"/>
                  </a:cubicBezTo>
                  <a:cubicBezTo>
                    <a:pt x="2247" y="105"/>
                    <a:pt x="2039" y="0"/>
                    <a:pt x="2039" y="0"/>
                  </a:cubicBezTo>
                  <a:close/>
                </a:path>
              </a:pathLst>
            </a:custGeom>
            <a:solidFill>
              <a:srgbClr val="FFBF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0" name="Google Shape;2759;p45">
              <a:extLst>
                <a:ext uri="{FF2B5EF4-FFF2-40B4-BE49-F238E27FC236}">
                  <a16:creationId xmlns:a16="http://schemas.microsoft.com/office/drawing/2014/main" id="{12E3C1A7-839A-F86D-A032-DC5C7A2CE433}"/>
                </a:ext>
              </a:extLst>
            </p:cNvPr>
            <p:cNvSpPr/>
            <p:nvPr/>
          </p:nvSpPr>
          <p:spPr>
            <a:xfrm>
              <a:off x="2899987" y="2326213"/>
              <a:ext cx="65982" cy="134979"/>
            </a:xfrm>
            <a:custGeom>
              <a:avLst/>
              <a:gdLst/>
              <a:ahLst/>
              <a:cxnLst/>
              <a:rect l="l" t="t" r="r" b="b"/>
              <a:pathLst>
                <a:path w="963" h="1970" extrusionOk="0">
                  <a:moveTo>
                    <a:pt x="904" y="0"/>
                  </a:moveTo>
                  <a:cubicBezTo>
                    <a:pt x="904" y="0"/>
                    <a:pt x="927" y="35"/>
                    <a:pt x="927" y="105"/>
                  </a:cubicBezTo>
                  <a:cubicBezTo>
                    <a:pt x="927" y="163"/>
                    <a:pt x="927" y="267"/>
                    <a:pt x="870" y="359"/>
                  </a:cubicBezTo>
                  <a:cubicBezTo>
                    <a:pt x="823" y="464"/>
                    <a:pt x="719" y="568"/>
                    <a:pt x="592" y="626"/>
                  </a:cubicBezTo>
                  <a:cubicBezTo>
                    <a:pt x="464" y="695"/>
                    <a:pt x="302" y="730"/>
                    <a:pt x="140" y="753"/>
                  </a:cubicBezTo>
                  <a:cubicBezTo>
                    <a:pt x="128" y="753"/>
                    <a:pt x="117" y="753"/>
                    <a:pt x="94" y="765"/>
                  </a:cubicBezTo>
                  <a:lnTo>
                    <a:pt x="70" y="765"/>
                  </a:lnTo>
                  <a:lnTo>
                    <a:pt x="82" y="800"/>
                  </a:lnTo>
                  <a:cubicBezTo>
                    <a:pt x="198" y="1112"/>
                    <a:pt x="186" y="1437"/>
                    <a:pt x="128" y="1633"/>
                  </a:cubicBezTo>
                  <a:cubicBezTo>
                    <a:pt x="82" y="1854"/>
                    <a:pt x="1" y="1969"/>
                    <a:pt x="12" y="1969"/>
                  </a:cubicBezTo>
                  <a:cubicBezTo>
                    <a:pt x="12" y="1969"/>
                    <a:pt x="36" y="1946"/>
                    <a:pt x="70" y="1900"/>
                  </a:cubicBezTo>
                  <a:cubicBezTo>
                    <a:pt x="94" y="1842"/>
                    <a:pt x="140" y="1772"/>
                    <a:pt x="175" y="1657"/>
                  </a:cubicBezTo>
                  <a:cubicBezTo>
                    <a:pt x="243" y="1442"/>
                    <a:pt x="255" y="1116"/>
                    <a:pt x="148" y="810"/>
                  </a:cubicBezTo>
                  <a:lnTo>
                    <a:pt x="148" y="810"/>
                  </a:lnTo>
                  <a:cubicBezTo>
                    <a:pt x="155" y="808"/>
                    <a:pt x="163" y="805"/>
                    <a:pt x="175" y="800"/>
                  </a:cubicBezTo>
                  <a:cubicBezTo>
                    <a:pt x="348" y="765"/>
                    <a:pt x="499" y="742"/>
                    <a:pt x="638" y="672"/>
                  </a:cubicBezTo>
                  <a:cubicBezTo>
                    <a:pt x="765" y="591"/>
                    <a:pt x="870" y="475"/>
                    <a:pt x="904" y="383"/>
                  </a:cubicBezTo>
                  <a:cubicBezTo>
                    <a:pt x="951" y="267"/>
                    <a:pt x="962" y="163"/>
                    <a:pt x="951" y="105"/>
                  </a:cubicBezTo>
                  <a:cubicBezTo>
                    <a:pt x="939" y="35"/>
                    <a:pt x="927" y="0"/>
                    <a:pt x="904" y="0"/>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1" name="Google Shape;2760;p45">
              <a:extLst>
                <a:ext uri="{FF2B5EF4-FFF2-40B4-BE49-F238E27FC236}">
                  <a16:creationId xmlns:a16="http://schemas.microsoft.com/office/drawing/2014/main" id="{09ADC273-402A-6E25-630A-1EAE69AD1BD6}"/>
                </a:ext>
              </a:extLst>
            </p:cNvPr>
            <p:cNvSpPr/>
            <p:nvPr/>
          </p:nvSpPr>
          <p:spPr>
            <a:xfrm>
              <a:off x="2921432" y="2394455"/>
              <a:ext cx="66736" cy="78658"/>
            </a:xfrm>
            <a:custGeom>
              <a:avLst/>
              <a:gdLst/>
              <a:ahLst/>
              <a:cxnLst/>
              <a:rect l="l" t="t" r="r" b="b"/>
              <a:pathLst>
                <a:path w="974" h="1148" extrusionOk="0">
                  <a:moveTo>
                    <a:pt x="823" y="0"/>
                  </a:moveTo>
                  <a:lnTo>
                    <a:pt x="696" y="47"/>
                  </a:lnTo>
                  <a:cubicBezTo>
                    <a:pt x="614" y="82"/>
                    <a:pt x="499" y="116"/>
                    <a:pt x="348" y="174"/>
                  </a:cubicBezTo>
                  <a:cubicBezTo>
                    <a:pt x="279" y="209"/>
                    <a:pt x="209" y="232"/>
                    <a:pt x="116" y="290"/>
                  </a:cubicBezTo>
                  <a:cubicBezTo>
                    <a:pt x="70" y="325"/>
                    <a:pt x="35" y="348"/>
                    <a:pt x="12" y="406"/>
                  </a:cubicBezTo>
                  <a:cubicBezTo>
                    <a:pt x="1" y="464"/>
                    <a:pt x="1" y="522"/>
                    <a:pt x="47" y="580"/>
                  </a:cubicBezTo>
                  <a:cubicBezTo>
                    <a:pt x="70" y="626"/>
                    <a:pt x="116" y="672"/>
                    <a:pt x="174" y="695"/>
                  </a:cubicBezTo>
                  <a:cubicBezTo>
                    <a:pt x="199" y="710"/>
                    <a:pt x="224" y="715"/>
                    <a:pt x="249" y="715"/>
                  </a:cubicBezTo>
                  <a:cubicBezTo>
                    <a:pt x="282" y="715"/>
                    <a:pt x="315" y="707"/>
                    <a:pt x="348" y="707"/>
                  </a:cubicBezTo>
                  <a:cubicBezTo>
                    <a:pt x="383" y="707"/>
                    <a:pt x="406" y="695"/>
                    <a:pt x="441" y="695"/>
                  </a:cubicBezTo>
                  <a:cubicBezTo>
                    <a:pt x="464" y="695"/>
                    <a:pt x="499" y="684"/>
                    <a:pt x="522" y="684"/>
                  </a:cubicBezTo>
                  <a:cubicBezTo>
                    <a:pt x="528" y="683"/>
                    <a:pt x="533" y="681"/>
                    <a:pt x="539" y="680"/>
                  </a:cubicBezTo>
                  <a:lnTo>
                    <a:pt x="539" y="680"/>
                  </a:lnTo>
                  <a:cubicBezTo>
                    <a:pt x="537" y="681"/>
                    <a:pt x="535" y="682"/>
                    <a:pt x="533" y="684"/>
                  </a:cubicBezTo>
                  <a:lnTo>
                    <a:pt x="406" y="765"/>
                  </a:lnTo>
                  <a:cubicBezTo>
                    <a:pt x="360" y="800"/>
                    <a:pt x="325" y="811"/>
                    <a:pt x="290" y="858"/>
                  </a:cubicBezTo>
                  <a:cubicBezTo>
                    <a:pt x="244" y="892"/>
                    <a:pt x="221" y="950"/>
                    <a:pt x="221" y="997"/>
                  </a:cubicBezTo>
                  <a:cubicBezTo>
                    <a:pt x="221" y="1031"/>
                    <a:pt x="232" y="1054"/>
                    <a:pt x="244" y="1078"/>
                  </a:cubicBezTo>
                  <a:cubicBezTo>
                    <a:pt x="255" y="1089"/>
                    <a:pt x="290" y="1101"/>
                    <a:pt x="302" y="1112"/>
                  </a:cubicBezTo>
                  <a:cubicBezTo>
                    <a:pt x="394" y="1147"/>
                    <a:pt x="464" y="1147"/>
                    <a:pt x="533" y="1147"/>
                  </a:cubicBezTo>
                  <a:cubicBezTo>
                    <a:pt x="684" y="1135"/>
                    <a:pt x="777" y="1089"/>
                    <a:pt x="858" y="1054"/>
                  </a:cubicBezTo>
                  <a:cubicBezTo>
                    <a:pt x="927" y="1031"/>
                    <a:pt x="973" y="1020"/>
                    <a:pt x="950" y="997"/>
                  </a:cubicBezTo>
                  <a:lnTo>
                    <a:pt x="950" y="997"/>
                  </a:lnTo>
                  <a:cubicBezTo>
                    <a:pt x="950" y="997"/>
                    <a:pt x="916" y="1020"/>
                    <a:pt x="835" y="1031"/>
                  </a:cubicBezTo>
                  <a:cubicBezTo>
                    <a:pt x="765" y="1066"/>
                    <a:pt x="661" y="1089"/>
                    <a:pt x="522" y="1101"/>
                  </a:cubicBezTo>
                  <a:cubicBezTo>
                    <a:pt x="452" y="1101"/>
                    <a:pt x="371" y="1101"/>
                    <a:pt x="302" y="1078"/>
                  </a:cubicBezTo>
                  <a:cubicBezTo>
                    <a:pt x="279" y="1054"/>
                    <a:pt x="244" y="1031"/>
                    <a:pt x="244" y="985"/>
                  </a:cubicBezTo>
                  <a:cubicBezTo>
                    <a:pt x="244" y="950"/>
                    <a:pt x="279" y="915"/>
                    <a:pt x="302" y="881"/>
                  </a:cubicBezTo>
                  <a:cubicBezTo>
                    <a:pt x="336" y="858"/>
                    <a:pt x="371" y="846"/>
                    <a:pt x="418" y="811"/>
                  </a:cubicBezTo>
                  <a:lnTo>
                    <a:pt x="545" y="730"/>
                  </a:lnTo>
                  <a:cubicBezTo>
                    <a:pt x="638" y="672"/>
                    <a:pt x="719" y="614"/>
                    <a:pt x="823" y="568"/>
                  </a:cubicBezTo>
                  <a:lnTo>
                    <a:pt x="811" y="522"/>
                  </a:lnTo>
                  <a:cubicBezTo>
                    <a:pt x="811" y="522"/>
                    <a:pt x="811" y="522"/>
                    <a:pt x="811" y="522"/>
                  </a:cubicBezTo>
                  <a:lnTo>
                    <a:pt x="811" y="522"/>
                  </a:lnTo>
                  <a:cubicBezTo>
                    <a:pt x="765" y="533"/>
                    <a:pt x="707" y="568"/>
                    <a:pt x="661" y="580"/>
                  </a:cubicBezTo>
                  <a:cubicBezTo>
                    <a:pt x="603" y="591"/>
                    <a:pt x="545" y="626"/>
                    <a:pt x="510" y="637"/>
                  </a:cubicBezTo>
                  <a:cubicBezTo>
                    <a:pt x="475" y="649"/>
                    <a:pt x="452" y="649"/>
                    <a:pt x="429" y="649"/>
                  </a:cubicBezTo>
                  <a:cubicBezTo>
                    <a:pt x="406" y="649"/>
                    <a:pt x="371" y="672"/>
                    <a:pt x="348" y="672"/>
                  </a:cubicBezTo>
                  <a:cubicBezTo>
                    <a:pt x="319" y="678"/>
                    <a:pt x="293" y="681"/>
                    <a:pt x="268" y="681"/>
                  </a:cubicBezTo>
                  <a:cubicBezTo>
                    <a:pt x="244" y="681"/>
                    <a:pt x="221" y="678"/>
                    <a:pt x="198" y="672"/>
                  </a:cubicBezTo>
                  <a:cubicBezTo>
                    <a:pt x="163" y="649"/>
                    <a:pt x="116" y="614"/>
                    <a:pt x="82" y="580"/>
                  </a:cubicBezTo>
                  <a:cubicBezTo>
                    <a:pt x="59" y="533"/>
                    <a:pt x="59" y="498"/>
                    <a:pt x="70" y="452"/>
                  </a:cubicBezTo>
                  <a:cubicBezTo>
                    <a:pt x="82" y="406"/>
                    <a:pt x="116" y="383"/>
                    <a:pt x="163" y="348"/>
                  </a:cubicBezTo>
                  <a:cubicBezTo>
                    <a:pt x="232" y="290"/>
                    <a:pt x="302" y="267"/>
                    <a:pt x="371" y="232"/>
                  </a:cubicBezTo>
                  <a:cubicBezTo>
                    <a:pt x="522" y="174"/>
                    <a:pt x="638" y="128"/>
                    <a:pt x="707" y="93"/>
                  </a:cubicBezTo>
                  <a:cubicBezTo>
                    <a:pt x="788" y="35"/>
                    <a:pt x="823" y="0"/>
                    <a:pt x="823" y="0"/>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2" name="Google Shape;2761;p45">
              <a:extLst>
                <a:ext uri="{FF2B5EF4-FFF2-40B4-BE49-F238E27FC236}">
                  <a16:creationId xmlns:a16="http://schemas.microsoft.com/office/drawing/2014/main" id="{715D99C1-482A-0A36-0A54-1B2EF3E527B6}"/>
                </a:ext>
              </a:extLst>
            </p:cNvPr>
            <p:cNvSpPr/>
            <p:nvPr/>
          </p:nvSpPr>
          <p:spPr>
            <a:xfrm>
              <a:off x="2917458" y="2357936"/>
              <a:ext cx="60364" cy="46455"/>
            </a:xfrm>
            <a:custGeom>
              <a:avLst/>
              <a:gdLst/>
              <a:ahLst/>
              <a:cxnLst/>
              <a:rect l="l" t="t" r="r" b="b"/>
              <a:pathLst>
                <a:path w="881" h="678" extrusionOk="0">
                  <a:moveTo>
                    <a:pt x="788" y="1"/>
                  </a:moveTo>
                  <a:cubicBezTo>
                    <a:pt x="788" y="1"/>
                    <a:pt x="684" y="12"/>
                    <a:pt x="522" y="93"/>
                  </a:cubicBezTo>
                  <a:cubicBezTo>
                    <a:pt x="452" y="128"/>
                    <a:pt x="348" y="174"/>
                    <a:pt x="256" y="232"/>
                  </a:cubicBezTo>
                  <a:cubicBezTo>
                    <a:pt x="221" y="267"/>
                    <a:pt x="163" y="302"/>
                    <a:pt x="117" y="337"/>
                  </a:cubicBezTo>
                  <a:cubicBezTo>
                    <a:pt x="70" y="383"/>
                    <a:pt x="12" y="418"/>
                    <a:pt x="1" y="510"/>
                  </a:cubicBezTo>
                  <a:cubicBezTo>
                    <a:pt x="1" y="557"/>
                    <a:pt x="12" y="591"/>
                    <a:pt x="47" y="626"/>
                  </a:cubicBezTo>
                  <a:cubicBezTo>
                    <a:pt x="70" y="649"/>
                    <a:pt x="105" y="672"/>
                    <a:pt x="140" y="672"/>
                  </a:cubicBezTo>
                  <a:cubicBezTo>
                    <a:pt x="167" y="676"/>
                    <a:pt x="191" y="678"/>
                    <a:pt x="214" y="678"/>
                  </a:cubicBezTo>
                  <a:cubicBezTo>
                    <a:pt x="259" y="678"/>
                    <a:pt x="298" y="672"/>
                    <a:pt x="337" y="672"/>
                  </a:cubicBezTo>
                  <a:cubicBezTo>
                    <a:pt x="452" y="649"/>
                    <a:pt x="545" y="626"/>
                    <a:pt x="626" y="615"/>
                  </a:cubicBezTo>
                  <a:cubicBezTo>
                    <a:pt x="777" y="568"/>
                    <a:pt x="881" y="510"/>
                    <a:pt x="881" y="510"/>
                  </a:cubicBezTo>
                  <a:lnTo>
                    <a:pt x="881" y="510"/>
                  </a:lnTo>
                  <a:cubicBezTo>
                    <a:pt x="881" y="510"/>
                    <a:pt x="788" y="533"/>
                    <a:pt x="626" y="580"/>
                  </a:cubicBezTo>
                  <a:cubicBezTo>
                    <a:pt x="533" y="591"/>
                    <a:pt x="429" y="626"/>
                    <a:pt x="337" y="638"/>
                  </a:cubicBezTo>
                  <a:cubicBezTo>
                    <a:pt x="298" y="638"/>
                    <a:pt x="259" y="643"/>
                    <a:pt x="221" y="643"/>
                  </a:cubicBezTo>
                  <a:cubicBezTo>
                    <a:pt x="201" y="643"/>
                    <a:pt x="182" y="642"/>
                    <a:pt x="163" y="638"/>
                  </a:cubicBezTo>
                  <a:cubicBezTo>
                    <a:pt x="105" y="626"/>
                    <a:pt x="59" y="580"/>
                    <a:pt x="59" y="533"/>
                  </a:cubicBezTo>
                  <a:cubicBezTo>
                    <a:pt x="59" y="476"/>
                    <a:pt x="117" y="429"/>
                    <a:pt x="163" y="406"/>
                  </a:cubicBezTo>
                  <a:cubicBezTo>
                    <a:pt x="209" y="360"/>
                    <a:pt x="256" y="337"/>
                    <a:pt x="302" y="302"/>
                  </a:cubicBezTo>
                  <a:cubicBezTo>
                    <a:pt x="394" y="232"/>
                    <a:pt x="476" y="186"/>
                    <a:pt x="568" y="140"/>
                  </a:cubicBezTo>
                  <a:cubicBezTo>
                    <a:pt x="684" y="47"/>
                    <a:pt x="788" y="1"/>
                    <a:pt x="788" y="1"/>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3" name="Google Shape;2762;p45">
              <a:extLst>
                <a:ext uri="{FF2B5EF4-FFF2-40B4-BE49-F238E27FC236}">
                  <a16:creationId xmlns:a16="http://schemas.microsoft.com/office/drawing/2014/main" id="{9785EBC4-0E81-2A5C-DD89-0468DAFB40AB}"/>
                </a:ext>
              </a:extLst>
            </p:cNvPr>
            <p:cNvSpPr/>
            <p:nvPr/>
          </p:nvSpPr>
          <p:spPr>
            <a:xfrm>
              <a:off x="2467512" y="2168282"/>
              <a:ext cx="411927" cy="539644"/>
            </a:xfrm>
            <a:custGeom>
              <a:avLst/>
              <a:gdLst/>
              <a:ahLst/>
              <a:cxnLst/>
              <a:rect l="l" t="t" r="r" b="b"/>
              <a:pathLst>
                <a:path w="6012" h="7876" extrusionOk="0">
                  <a:moveTo>
                    <a:pt x="1" y="1"/>
                  </a:moveTo>
                  <a:lnTo>
                    <a:pt x="846" y="6637"/>
                  </a:lnTo>
                  <a:lnTo>
                    <a:pt x="1043" y="7123"/>
                  </a:lnTo>
                  <a:cubicBezTo>
                    <a:pt x="1280" y="7672"/>
                    <a:pt x="1681" y="7875"/>
                    <a:pt x="2139" y="7875"/>
                  </a:cubicBezTo>
                  <a:cubicBezTo>
                    <a:pt x="2531" y="7875"/>
                    <a:pt x="2965" y="7726"/>
                    <a:pt x="3371" y="7517"/>
                  </a:cubicBezTo>
                  <a:lnTo>
                    <a:pt x="3452" y="7471"/>
                  </a:lnTo>
                  <a:lnTo>
                    <a:pt x="6012" y="5409"/>
                  </a:lnTo>
                  <a:lnTo>
                    <a:pt x="5166" y="3869"/>
                  </a:lnTo>
                  <a:lnTo>
                    <a:pt x="2815" y="5039"/>
                  </a:lnTo>
                  <a:lnTo>
                    <a:pt x="1541" y="962"/>
                  </a:lnTo>
                  <a:cubicBezTo>
                    <a:pt x="1425" y="580"/>
                    <a:pt x="1136" y="290"/>
                    <a:pt x="777" y="174"/>
                  </a:cubicBezTo>
                  <a:lnTo>
                    <a:pt x="1" y="1"/>
                  </a:ln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4" name="Google Shape;2763;p45">
              <a:extLst>
                <a:ext uri="{FF2B5EF4-FFF2-40B4-BE49-F238E27FC236}">
                  <a16:creationId xmlns:a16="http://schemas.microsoft.com/office/drawing/2014/main" id="{A6181315-B06D-43DB-2B5C-ACB09B5F5DEC}"/>
                </a:ext>
              </a:extLst>
            </p:cNvPr>
            <p:cNvSpPr/>
            <p:nvPr/>
          </p:nvSpPr>
          <p:spPr>
            <a:xfrm>
              <a:off x="2638940" y="2514976"/>
              <a:ext cx="23844" cy="79549"/>
            </a:xfrm>
            <a:custGeom>
              <a:avLst/>
              <a:gdLst/>
              <a:ahLst/>
              <a:cxnLst/>
              <a:rect l="l" t="t" r="r" b="b"/>
              <a:pathLst>
                <a:path w="348" h="1161" extrusionOk="0">
                  <a:moveTo>
                    <a:pt x="332" y="0"/>
                  </a:moveTo>
                  <a:cubicBezTo>
                    <a:pt x="300" y="0"/>
                    <a:pt x="170" y="226"/>
                    <a:pt x="82" y="546"/>
                  </a:cubicBezTo>
                  <a:cubicBezTo>
                    <a:pt x="0" y="882"/>
                    <a:pt x="12" y="1160"/>
                    <a:pt x="24" y="1160"/>
                  </a:cubicBezTo>
                  <a:cubicBezTo>
                    <a:pt x="47" y="1160"/>
                    <a:pt x="47" y="882"/>
                    <a:pt x="128" y="558"/>
                  </a:cubicBezTo>
                  <a:cubicBezTo>
                    <a:pt x="221" y="245"/>
                    <a:pt x="348" y="13"/>
                    <a:pt x="336" y="2"/>
                  </a:cubicBezTo>
                  <a:cubicBezTo>
                    <a:pt x="335" y="1"/>
                    <a:pt x="334" y="0"/>
                    <a:pt x="33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5" name="Google Shape;2764;p45">
              <a:extLst>
                <a:ext uri="{FF2B5EF4-FFF2-40B4-BE49-F238E27FC236}">
                  <a16:creationId xmlns:a16="http://schemas.microsoft.com/office/drawing/2014/main" id="{DB9A8411-EA38-1A08-C870-4E54A8CD8A95}"/>
                </a:ext>
              </a:extLst>
            </p:cNvPr>
            <p:cNvSpPr/>
            <p:nvPr/>
          </p:nvSpPr>
          <p:spPr>
            <a:xfrm>
              <a:off x="2112803" y="2127035"/>
              <a:ext cx="411174" cy="761846"/>
            </a:xfrm>
            <a:custGeom>
              <a:avLst/>
              <a:gdLst/>
              <a:ahLst/>
              <a:cxnLst/>
              <a:rect l="l" t="t" r="r" b="b"/>
              <a:pathLst>
                <a:path w="6001" h="11119" extrusionOk="0">
                  <a:moveTo>
                    <a:pt x="1425" y="0"/>
                  </a:moveTo>
                  <a:lnTo>
                    <a:pt x="1" y="2734"/>
                  </a:lnTo>
                  <a:lnTo>
                    <a:pt x="858" y="10771"/>
                  </a:lnTo>
                  <a:lnTo>
                    <a:pt x="5618" y="11119"/>
                  </a:lnTo>
                  <a:lnTo>
                    <a:pt x="6000" y="10795"/>
                  </a:lnTo>
                  <a:lnTo>
                    <a:pt x="5873" y="4726"/>
                  </a:lnTo>
                  <a:lnTo>
                    <a:pt x="4159" y="417"/>
                  </a:lnTo>
                  <a:cubicBezTo>
                    <a:pt x="3977" y="760"/>
                    <a:pt x="3664" y="901"/>
                    <a:pt x="3264" y="901"/>
                  </a:cubicBezTo>
                  <a:cubicBezTo>
                    <a:pt x="3205" y="901"/>
                    <a:pt x="3144" y="898"/>
                    <a:pt x="3082" y="892"/>
                  </a:cubicBezTo>
                  <a:cubicBezTo>
                    <a:pt x="2769" y="869"/>
                    <a:pt x="2468" y="753"/>
                    <a:pt x="2201" y="556"/>
                  </a:cubicBezTo>
                  <a:lnTo>
                    <a:pt x="1425"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6" name="Google Shape;2765;p45">
              <a:extLst>
                <a:ext uri="{FF2B5EF4-FFF2-40B4-BE49-F238E27FC236}">
                  <a16:creationId xmlns:a16="http://schemas.microsoft.com/office/drawing/2014/main" id="{7CB2A542-BD3F-B462-6D5C-1D648C023C61}"/>
                </a:ext>
              </a:extLst>
            </p:cNvPr>
            <p:cNvSpPr/>
            <p:nvPr/>
          </p:nvSpPr>
          <p:spPr>
            <a:xfrm>
              <a:off x="1936648" y="2125459"/>
              <a:ext cx="381780" cy="1118069"/>
            </a:xfrm>
            <a:custGeom>
              <a:avLst/>
              <a:gdLst/>
              <a:ahLst/>
              <a:cxnLst/>
              <a:rect l="l" t="t" r="r" b="b"/>
              <a:pathLst>
                <a:path w="5572" h="16318" extrusionOk="0">
                  <a:moveTo>
                    <a:pt x="3996" y="0"/>
                  </a:moveTo>
                  <a:lnTo>
                    <a:pt x="3417" y="637"/>
                  </a:lnTo>
                  <a:lnTo>
                    <a:pt x="696" y="1297"/>
                  </a:lnTo>
                  <a:lnTo>
                    <a:pt x="2282" y="9011"/>
                  </a:lnTo>
                  <a:lnTo>
                    <a:pt x="1066" y="11987"/>
                  </a:lnTo>
                  <a:cubicBezTo>
                    <a:pt x="939" y="12312"/>
                    <a:pt x="834" y="12624"/>
                    <a:pt x="753" y="12960"/>
                  </a:cubicBezTo>
                  <a:lnTo>
                    <a:pt x="1" y="15891"/>
                  </a:lnTo>
                  <a:cubicBezTo>
                    <a:pt x="1" y="15891"/>
                    <a:pt x="1582" y="16318"/>
                    <a:pt x="2589" y="16318"/>
                  </a:cubicBezTo>
                  <a:cubicBezTo>
                    <a:pt x="2865" y="16318"/>
                    <a:pt x="3099" y="16286"/>
                    <a:pt x="3244" y="16203"/>
                  </a:cubicBezTo>
                  <a:cubicBezTo>
                    <a:pt x="3904" y="15833"/>
                    <a:pt x="4714" y="12092"/>
                    <a:pt x="4969" y="11211"/>
                  </a:cubicBezTo>
                  <a:cubicBezTo>
                    <a:pt x="5212" y="10331"/>
                    <a:pt x="5571" y="7691"/>
                    <a:pt x="5409" y="6289"/>
                  </a:cubicBezTo>
                  <a:cubicBezTo>
                    <a:pt x="5236" y="4888"/>
                    <a:pt x="4807" y="3324"/>
                    <a:pt x="4656" y="2618"/>
                  </a:cubicBezTo>
                  <a:cubicBezTo>
                    <a:pt x="4506" y="1900"/>
                    <a:pt x="3996" y="0"/>
                    <a:pt x="3996" y="0"/>
                  </a:cubicBez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7" name="Google Shape;2766;p45">
              <a:extLst>
                <a:ext uri="{FF2B5EF4-FFF2-40B4-BE49-F238E27FC236}">
                  <a16:creationId xmlns:a16="http://schemas.microsoft.com/office/drawing/2014/main" id="{5AE6B827-82F6-35B1-0C05-D62E379DA98D}"/>
                </a:ext>
              </a:extLst>
            </p:cNvPr>
            <p:cNvSpPr/>
            <p:nvPr/>
          </p:nvSpPr>
          <p:spPr>
            <a:xfrm>
              <a:off x="1818389" y="2213503"/>
              <a:ext cx="353208" cy="719023"/>
            </a:xfrm>
            <a:custGeom>
              <a:avLst/>
              <a:gdLst/>
              <a:ahLst/>
              <a:cxnLst/>
              <a:rect l="l" t="t" r="r" b="b"/>
              <a:pathLst>
                <a:path w="5155" h="10494" extrusionOk="0">
                  <a:moveTo>
                    <a:pt x="2422" y="1"/>
                  </a:moveTo>
                  <a:cubicBezTo>
                    <a:pt x="2422" y="1"/>
                    <a:pt x="1900" y="360"/>
                    <a:pt x="1564" y="1715"/>
                  </a:cubicBezTo>
                  <a:cubicBezTo>
                    <a:pt x="1205" y="3139"/>
                    <a:pt x="1" y="7019"/>
                    <a:pt x="70" y="7934"/>
                  </a:cubicBezTo>
                  <a:cubicBezTo>
                    <a:pt x="151" y="8838"/>
                    <a:pt x="4958" y="10494"/>
                    <a:pt x="4958" y="10494"/>
                  </a:cubicBezTo>
                  <a:lnTo>
                    <a:pt x="5155" y="7958"/>
                  </a:lnTo>
                  <a:lnTo>
                    <a:pt x="2908" y="6788"/>
                  </a:lnTo>
                  <a:lnTo>
                    <a:pt x="3522" y="4402"/>
                  </a:lnTo>
                  <a:lnTo>
                    <a:pt x="2422" y="1"/>
                  </a:ln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8" name="Google Shape;2767;p45">
              <a:extLst>
                <a:ext uri="{FF2B5EF4-FFF2-40B4-BE49-F238E27FC236}">
                  <a16:creationId xmlns:a16="http://schemas.microsoft.com/office/drawing/2014/main" id="{1910424F-16D7-A9AC-5999-5BB99551F502}"/>
                </a:ext>
              </a:extLst>
            </p:cNvPr>
            <p:cNvSpPr/>
            <p:nvPr/>
          </p:nvSpPr>
          <p:spPr>
            <a:xfrm>
              <a:off x="2398516" y="2115935"/>
              <a:ext cx="222271" cy="1075314"/>
            </a:xfrm>
            <a:custGeom>
              <a:avLst/>
              <a:gdLst/>
              <a:ahLst/>
              <a:cxnLst/>
              <a:rect l="l" t="t" r="r" b="b"/>
              <a:pathLst>
                <a:path w="3244" h="15694" extrusionOk="0">
                  <a:moveTo>
                    <a:pt x="0" y="0"/>
                  </a:moveTo>
                  <a:lnTo>
                    <a:pt x="0" y="579"/>
                  </a:lnTo>
                  <a:cubicBezTo>
                    <a:pt x="0" y="579"/>
                    <a:pt x="892" y="4123"/>
                    <a:pt x="1135" y="5548"/>
                  </a:cubicBezTo>
                  <a:cubicBezTo>
                    <a:pt x="1378" y="6961"/>
                    <a:pt x="1425" y="9880"/>
                    <a:pt x="1425" y="11049"/>
                  </a:cubicBezTo>
                  <a:cubicBezTo>
                    <a:pt x="1425" y="12231"/>
                    <a:pt x="1876" y="15694"/>
                    <a:pt x="1876" y="15694"/>
                  </a:cubicBezTo>
                  <a:cubicBezTo>
                    <a:pt x="1876" y="15694"/>
                    <a:pt x="3046" y="15520"/>
                    <a:pt x="3150" y="15277"/>
                  </a:cubicBezTo>
                  <a:cubicBezTo>
                    <a:pt x="3243" y="15033"/>
                    <a:pt x="2120" y="11015"/>
                    <a:pt x="2120" y="10725"/>
                  </a:cubicBezTo>
                  <a:cubicBezTo>
                    <a:pt x="2120" y="10435"/>
                    <a:pt x="2351" y="4170"/>
                    <a:pt x="2351" y="3602"/>
                  </a:cubicBezTo>
                  <a:cubicBezTo>
                    <a:pt x="2351" y="3023"/>
                    <a:pt x="1946" y="973"/>
                    <a:pt x="1946" y="973"/>
                  </a:cubicBezTo>
                  <a:lnTo>
                    <a:pt x="382" y="579"/>
                  </a:lnTo>
                  <a:lnTo>
                    <a:pt x="0" y="0"/>
                  </a:ln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9" name="Google Shape;2768;p45">
              <a:extLst>
                <a:ext uri="{FF2B5EF4-FFF2-40B4-BE49-F238E27FC236}">
                  <a16:creationId xmlns:a16="http://schemas.microsoft.com/office/drawing/2014/main" id="{FC2CFED5-3DFB-589F-CB39-6C8EA8643BD8}"/>
                </a:ext>
              </a:extLst>
            </p:cNvPr>
            <p:cNvSpPr/>
            <p:nvPr/>
          </p:nvSpPr>
          <p:spPr>
            <a:xfrm>
              <a:off x="2426265" y="2163554"/>
              <a:ext cx="83386" cy="748348"/>
            </a:xfrm>
            <a:custGeom>
              <a:avLst/>
              <a:gdLst/>
              <a:ahLst/>
              <a:cxnLst/>
              <a:rect l="l" t="t" r="r" b="b"/>
              <a:pathLst>
                <a:path w="1217" h="10922" extrusionOk="0">
                  <a:moveTo>
                    <a:pt x="1" y="0"/>
                  </a:moveTo>
                  <a:lnTo>
                    <a:pt x="1" y="0"/>
                  </a:lnTo>
                  <a:cubicBezTo>
                    <a:pt x="47" y="70"/>
                    <a:pt x="93" y="174"/>
                    <a:pt x="163" y="290"/>
                  </a:cubicBezTo>
                  <a:cubicBezTo>
                    <a:pt x="313" y="556"/>
                    <a:pt x="499" y="915"/>
                    <a:pt x="684" y="1390"/>
                  </a:cubicBezTo>
                  <a:cubicBezTo>
                    <a:pt x="788" y="1622"/>
                    <a:pt x="869" y="1900"/>
                    <a:pt x="916" y="2189"/>
                  </a:cubicBezTo>
                  <a:cubicBezTo>
                    <a:pt x="973" y="2490"/>
                    <a:pt x="1020" y="2815"/>
                    <a:pt x="1043" y="3139"/>
                  </a:cubicBezTo>
                  <a:cubicBezTo>
                    <a:pt x="1078" y="3475"/>
                    <a:pt x="1101" y="3834"/>
                    <a:pt x="1136" y="4204"/>
                  </a:cubicBezTo>
                  <a:cubicBezTo>
                    <a:pt x="1147" y="4390"/>
                    <a:pt x="1159" y="4575"/>
                    <a:pt x="1159" y="4760"/>
                  </a:cubicBezTo>
                  <a:lnTo>
                    <a:pt x="1159" y="5339"/>
                  </a:lnTo>
                  <a:cubicBezTo>
                    <a:pt x="1147" y="6903"/>
                    <a:pt x="1101" y="8327"/>
                    <a:pt x="1078" y="9358"/>
                  </a:cubicBezTo>
                  <a:cubicBezTo>
                    <a:pt x="1066" y="9856"/>
                    <a:pt x="1043" y="10285"/>
                    <a:pt x="1043" y="10574"/>
                  </a:cubicBezTo>
                  <a:lnTo>
                    <a:pt x="1043" y="10899"/>
                  </a:lnTo>
                  <a:lnTo>
                    <a:pt x="1043" y="10922"/>
                  </a:lnTo>
                  <a:cubicBezTo>
                    <a:pt x="1043" y="10829"/>
                    <a:pt x="1055" y="10725"/>
                    <a:pt x="1055" y="10586"/>
                  </a:cubicBezTo>
                  <a:cubicBezTo>
                    <a:pt x="1078" y="10296"/>
                    <a:pt x="1089" y="9879"/>
                    <a:pt x="1101" y="9370"/>
                  </a:cubicBezTo>
                  <a:cubicBezTo>
                    <a:pt x="1147" y="8339"/>
                    <a:pt x="1194" y="6926"/>
                    <a:pt x="1217" y="5363"/>
                  </a:cubicBezTo>
                  <a:lnTo>
                    <a:pt x="1217" y="4783"/>
                  </a:lnTo>
                  <a:cubicBezTo>
                    <a:pt x="1217" y="4587"/>
                    <a:pt x="1205" y="4401"/>
                    <a:pt x="1194" y="4216"/>
                  </a:cubicBezTo>
                  <a:cubicBezTo>
                    <a:pt x="1159" y="3857"/>
                    <a:pt x="1112" y="3486"/>
                    <a:pt x="1089" y="3162"/>
                  </a:cubicBezTo>
                  <a:cubicBezTo>
                    <a:pt x="1043" y="2826"/>
                    <a:pt x="1020" y="2502"/>
                    <a:pt x="962" y="2201"/>
                  </a:cubicBezTo>
                  <a:cubicBezTo>
                    <a:pt x="904" y="1900"/>
                    <a:pt x="811" y="1622"/>
                    <a:pt x="719" y="1390"/>
                  </a:cubicBezTo>
                  <a:cubicBezTo>
                    <a:pt x="522" y="915"/>
                    <a:pt x="325" y="533"/>
                    <a:pt x="174" y="290"/>
                  </a:cubicBezTo>
                  <a:cubicBezTo>
                    <a:pt x="105" y="162"/>
                    <a:pt x="47" y="58"/>
                    <a:pt x="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0" name="Google Shape;2769;p45">
              <a:extLst>
                <a:ext uri="{FF2B5EF4-FFF2-40B4-BE49-F238E27FC236}">
                  <a16:creationId xmlns:a16="http://schemas.microsoft.com/office/drawing/2014/main" id="{7C1C6423-1D98-03E3-0097-06E2DADB79F8}"/>
                </a:ext>
              </a:extLst>
            </p:cNvPr>
            <p:cNvSpPr/>
            <p:nvPr/>
          </p:nvSpPr>
          <p:spPr>
            <a:xfrm>
              <a:off x="2160422" y="2178628"/>
              <a:ext cx="142105" cy="578562"/>
            </a:xfrm>
            <a:custGeom>
              <a:avLst/>
              <a:gdLst/>
              <a:ahLst/>
              <a:cxnLst/>
              <a:rect l="l" t="t" r="r" b="b"/>
              <a:pathLst>
                <a:path w="2074" h="8444" extrusionOk="0">
                  <a:moveTo>
                    <a:pt x="1" y="0"/>
                  </a:moveTo>
                  <a:lnTo>
                    <a:pt x="1" y="81"/>
                  </a:lnTo>
                  <a:cubicBezTo>
                    <a:pt x="1" y="139"/>
                    <a:pt x="24" y="232"/>
                    <a:pt x="35" y="348"/>
                  </a:cubicBezTo>
                  <a:cubicBezTo>
                    <a:pt x="59" y="568"/>
                    <a:pt x="105" y="880"/>
                    <a:pt x="174" y="1274"/>
                  </a:cubicBezTo>
                  <a:cubicBezTo>
                    <a:pt x="221" y="1471"/>
                    <a:pt x="267" y="1691"/>
                    <a:pt x="337" y="1911"/>
                  </a:cubicBezTo>
                  <a:cubicBezTo>
                    <a:pt x="406" y="2143"/>
                    <a:pt x="522" y="2363"/>
                    <a:pt x="638" y="2606"/>
                  </a:cubicBezTo>
                  <a:cubicBezTo>
                    <a:pt x="869" y="3081"/>
                    <a:pt x="1124" y="3602"/>
                    <a:pt x="1356" y="4170"/>
                  </a:cubicBezTo>
                  <a:cubicBezTo>
                    <a:pt x="1587" y="4714"/>
                    <a:pt x="1784" y="5270"/>
                    <a:pt x="1912" y="5780"/>
                  </a:cubicBezTo>
                  <a:cubicBezTo>
                    <a:pt x="1970" y="6023"/>
                    <a:pt x="2016" y="6266"/>
                    <a:pt x="2004" y="6498"/>
                  </a:cubicBezTo>
                  <a:cubicBezTo>
                    <a:pt x="1993" y="6729"/>
                    <a:pt x="1970" y="6949"/>
                    <a:pt x="1970" y="7146"/>
                  </a:cubicBezTo>
                  <a:cubicBezTo>
                    <a:pt x="1958" y="7552"/>
                    <a:pt x="1970" y="7876"/>
                    <a:pt x="1993" y="8096"/>
                  </a:cubicBezTo>
                  <a:cubicBezTo>
                    <a:pt x="1993" y="8212"/>
                    <a:pt x="2004" y="8293"/>
                    <a:pt x="2004" y="8351"/>
                  </a:cubicBezTo>
                  <a:cubicBezTo>
                    <a:pt x="2016" y="8409"/>
                    <a:pt x="2016" y="8443"/>
                    <a:pt x="2016" y="8443"/>
                  </a:cubicBezTo>
                  <a:cubicBezTo>
                    <a:pt x="2016" y="8443"/>
                    <a:pt x="2016" y="8409"/>
                    <a:pt x="2051" y="8339"/>
                  </a:cubicBezTo>
                  <a:cubicBezTo>
                    <a:pt x="2051" y="8270"/>
                    <a:pt x="2027" y="8177"/>
                    <a:pt x="2027" y="8073"/>
                  </a:cubicBezTo>
                  <a:cubicBezTo>
                    <a:pt x="2027" y="7841"/>
                    <a:pt x="2016" y="7528"/>
                    <a:pt x="2027" y="7135"/>
                  </a:cubicBezTo>
                  <a:cubicBezTo>
                    <a:pt x="2027" y="6938"/>
                    <a:pt x="2051" y="6718"/>
                    <a:pt x="2062" y="6486"/>
                  </a:cubicBezTo>
                  <a:cubicBezTo>
                    <a:pt x="2074" y="6254"/>
                    <a:pt x="2027" y="6011"/>
                    <a:pt x="1970" y="5745"/>
                  </a:cubicBezTo>
                  <a:cubicBezTo>
                    <a:pt x="1842" y="5235"/>
                    <a:pt x="1645" y="4691"/>
                    <a:pt x="1414" y="4123"/>
                  </a:cubicBezTo>
                  <a:cubicBezTo>
                    <a:pt x="1182" y="3556"/>
                    <a:pt x="927" y="3035"/>
                    <a:pt x="696" y="2560"/>
                  </a:cubicBezTo>
                  <a:cubicBezTo>
                    <a:pt x="580" y="2317"/>
                    <a:pt x="464" y="2097"/>
                    <a:pt x="394" y="1876"/>
                  </a:cubicBezTo>
                  <a:cubicBezTo>
                    <a:pt x="325" y="1668"/>
                    <a:pt x="279" y="1448"/>
                    <a:pt x="232" y="1263"/>
                  </a:cubicBezTo>
                  <a:cubicBezTo>
                    <a:pt x="151" y="869"/>
                    <a:pt x="93" y="545"/>
                    <a:pt x="59" y="336"/>
                  </a:cubicBezTo>
                  <a:cubicBezTo>
                    <a:pt x="47" y="232"/>
                    <a:pt x="35" y="139"/>
                    <a:pt x="24" y="81"/>
                  </a:cubicBezTo>
                  <a:cubicBezTo>
                    <a:pt x="24" y="23"/>
                    <a:pt x="1" y="0"/>
                    <a:pt x="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1" name="Google Shape;2770;p45">
              <a:extLst>
                <a:ext uri="{FF2B5EF4-FFF2-40B4-BE49-F238E27FC236}">
                  <a16:creationId xmlns:a16="http://schemas.microsoft.com/office/drawing/2014/main" id="{DAC3F9D6-CD72-2337-ADDA-BE4718132281}"/>
                </a:ext>
              </a:extLst>
            </p:cNvPr>
            <p:cNvSpPr/>
            <p:nvPr/>
          </p:nvSpPr>
          <p:spPr>
            <a:xfrm>
              <a:off x="2258811" y="2634332"/>
              <a:ext cx="530188" cy="240702"/>
            </a:xfrm>
            <a:custGeom>
              <a:avLst/>
              <a:gdLst/>
              <a:ahLst/>
              <a:cxnLst/>
              <a:rect l="l" t="t" r="r" b="b"/>
              <a:pathLst>
                <a:path w="7738" h="3513" extrusionOk="0">
                  <a:moveTo>
                    <a:pt x="884" y="1"/>
                  </a:moveTo>
                  <a:cubicBezTo>
                    <a:pt x="788" y="1"/>
                    <a:pt x="702" y="73"/>
                    <a:pt x="673" y="171"/>
                  </a:cubicBezTo>
                  <a:lnTo>
                    <a:pt x="47" y="2093"/>
                  </a:lnTo>
                  <a:cubicBezTo>
                    <a:pt x="1" y="2232"/>
                    <a:pt x="93" y="2383"/>
                    <a:pt x="232" y="2406"/>
                  </a:cubicBezTo>
                  <a:lnTo>
                    <a:pt x="6035" y="3506"/>
                  </a:lnTo>
                  <a:cubicBezTo>
                    <a:pt x="6053" y="3511"/>
                    <a:pt x="6071" y="3513"/>
                    <a:pt x="6089" y="3513"/>
                  </a:cubicBezTo>
                  <a:cubicBezTo>
                    <a:pt x="6171" y="3513"/>
                    <a:pt x="6242" y="3471"/>
                    <a:pt x="6290" y="3414"/>
                  </a:cubicBezTo>
                  <a:lnTo>
                    <a:pt x="7633" y="1595"/>
                  </a:lnTo>
                  <a:cubicBezTo>
                    <a:pt x="7737" y="1456"/>
                    <a:pt x="7656" y="1248"/>
                    <a:pt x="7459" y="1225"/>
                  </a:cubicBezTo>
                  <a:lnTo>
                    <a:pt x="939" y="9"/>
                  </a:lnTo>
                  <a:cubicBezTo>
                    <a:pt x="921" y="3"/>
                    <a:pt x="902" y="1"/>
                    <a:pt x="88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2" name="Google Shape;2771;p45">
              <a:extLst>
                <a:ext uri="{FF2B5EF4-FFF2-40B4-BE49-F238E27FC236}">
                  <a16:creationId xmlns:a16="http://schemas.microsoft.com/office/drawing/2014/main" id="{52FBC6BB-E478-1FB2-F64D-AFD7597CA54B}"/>
                </a:ext>
              </a:extLst>
            </p:cNvPr>
            <p:cNvSpPr/>
            <p:nvPr/>
          </p:nvSpPr>
          <p:spPr>
            <a:xfrm>
              <a:off x="1924726" y="2667425"/>
              <a:ext cx="107230" cy="22268"/>
            </a:xfrm>
            <a:custGeom>
              <a:avLst/>
              <a:gdLst/>
              <a:ahLst/>
              <a:cxnLst/>
              <a:rect l="l" t="t" r="r" b="b"/>
              <a:pathLst>
                <a:path w="1565" h="325" extrusionOk="0">
                  <a:moveTo>
                    <a:pt x="765" y="1"/>
                  </a:moveTo>
                  <a:cubicBezTo>
                    <a:pt x="534" y="1"/>
                    <a:pt x="314" y="93"/>
                    <a:pt x="186" y="163"/>
                  </a:cubicBezTo>
                  <a:cubicBezTo>
                    <a:pt x="59" y="244"/>
                    <a:pt x="1" y="325"/>
                    <a:pt x="1" y="325"/>
                  </a:cubicBezTo>
                  <a:cubicBezTo>
                    <a:pt x="12" y="325"/>
                    <a:pt x="82" y="267"/>
                    <a:pt x="221" y="221"/>
                  </a:cubicBezTo>
                  <a:cubicBezTo>
                    <a:pt x="348" y="151"/>
                    <a:pt x="545" y="70"/>
                    <a:pt x="777" y="70"/>
                  </a:cubicBezTo>
                  <a:cubicBezTo>
                    <a:pt x="794" y="69"/>
                    <a:pt x="811" y="69"/>
                    <a:pt x="828" y="69"/>
                  </a:cubicBezTo>
                  <a:cubicBezTo>
                    <a:pt x="1039" y="69"/>
                    <a:pt x="1226" y="132"/>
                    <a:pt x="1344" y="186"/>
                  </a:cubicBezTo>
                  <a:cubicBezTo>
                    <a:pt x="1453" y="255"/>
                    <a:pt x="1536" y="307"/>
                    <a:pt x="1558" y="307"/>
                  </a:cubicBezTo>
                  <a:cubicBezTo>
                    <a:pt x="1562" y="307"/>
                    <a:pt x="1564" y="305"/>
                    <a:pt x="1564" y="302"/>
                  </a:cubicBezTo>
                  <a:cubicBezTo>
                    <a:pt x="1564" y="290"/>
                    <a:pt x="1495" y="221"/>
                    <a:pt x="1356" y="151"/>
                  </a:cubicBezTo>
                  <a:cubicBezTo>
                    <a:pt x="1217" y="70"/>
                    <a:pt x="1008" y="1"/>
                    <a:pt x="76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3" name="Google Shape;2772;p45">
              <a:extLst>
                <a:ext uri="{FF2B5EF4-FFF2-40B4-BE49-F238E27FC236}">
                  <a16:creationId xmlns:a16="http://schemas.microsoft.com/office/drawing/2014/main" id="{D3E37604-835C-1A04-BDEE-5C83FF6D8FC7}"/>
                </a:ext>
              </a:extLst>
            </p:cNvPr>
            <p:cNvSpPr/>
            <p:nvPr/>
          </p:nvSpPr>
          <p:spPr>
            <a:xfrm>
              <a:off x="2019210" y="2878525"/>
              <a:ext cx="257968" cy="104832"/>
            </a:xfrm>
            <a:custGeom>
              <a:avLst/>
              <a:gdLst/>
              <a:ahLst/>
              <a:cxnLst/>
              <a:rect l="l" t="t" r="r" b="b"/>
              <a:pathLst>
                <a:path w="3765" h="1530" extrusionOk="0">
                  <a:moveTo>
                    <a:pt x="2050" y="0"/>
                  </a:moveTo>
                  <a:lnTo>
                    <a:pt x="2039" y="788"/>
                  </a:lnTo>
                  <a:lnTo>
                    <a:pt x="255" y="116"/>
                  </a:lnTo>
                  <a:lnTo>
                    <a:pt x="0" y="672"/>
                  </a:lnTo>
                  <a:lnTo>
                    <a:pt x="2282" y="1529"/>
                  </a:lnTo>
                  <a:lnTo>
                    <a:pt x="2525" y="568"/>
                  </a:lnTo>
                  <a:lnTo>
                    <a:pt x="3614" y="788"/>
                  </a:lnTo>
                  <a:lnTo>
                    <a:pt x="3764" y="232"/>
                  </a:lnTo>
                  <a:lnTo>
                    <a:pt x="2050" y="0"/>
                  </a:ln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4" name="Google Shape;2773;p45">
              <a:extLst>
                <a:ext uri="{FF2B5EF4-FFF2-40B4-BE49-F238E27FC236}">
                  <a16:creationId xmlns:a16="http://schemas.microsoft.com/office/drawing/2014/main" id="{EE1C3FC2-FA15-2138-8B0D-524C4CE2590F}"/>
                </a:ext>
              </a:extLst>
            </p:cNvPr>
            <p:cNvSpPr/>
            <p:nvPr/>
          </p:nvSpPr>
          <p:spPr>
            <a:xfrm>
              <a:off x="2158846" y="2714085"/>
              <a:ext cx="307164" cy="186299"/>
            </a:xfrm>
            <a:custGeom>
              <a:avLst/>
              <a:gdLst/>
              <a:ahLst/>
              <a:cxnLst/>
              <a:rect l="l" t="t" r="r" b="b"/>
              <a:pathLst>
                <a:path w="4483" h="2719" extrusionOk="0">
                  <a:moveTo>
                    <a:pt x="1554" y="0"/>
                  </a:moveTo>
                  <a:cubicBezTo>
                    <a:pt x="1330" y="0"/>
                    <a:pt x="885" y="297"/>
                    <a:pt x="753" y="374"/>
                  </a:cubicBezTo>
                  <a:cubicBezTo>
                    <a:pt x="626" y="466"/>
                    <a:pt x="163" y="860"/>
                    <a:pt x="163" y="860"/>
                  </a:cubicBezTo>
                  <a:lnTo>
                    <a:pt x="1" y="2389"/>
                  </a:lnTo>
                  <a:cubicBezTo>
                    <a:pt x="1" y="2389"/>
                    <a:pt x="1344" y="2655"/>
                    <a:pt x="1529" y="2713"/>
                  </a:cubicBezTo>
                  <a:cubicBezTo>
                    <a:pt x="1542" y="2717"/>
                    <a:pt x="1556" y="2718"/>
                    <a:pt x="1571" y="2718"/>
                  </a:cubicBezTo>
                  <a:cubicBezTo>
                    <a:pt x="1799" y="2718"/>
                    <a:pt x="2317" y="2342"/>
                    <a:pt x="2317" y="2342"/>
                  </a:cubicBezTo>
                  <a:lnTo>
                    <a:pt x="2491" y="2134"/>
                  </a:lnTo>
                  <a:lnTo>
                    <a:pt x="2664" y="2053"/>
                  </a:lnTo>
                  <a:lnTo>
                    <a:pt x="4112" y="1474"/>
                  </a:lnTo>
                  <a:cubicBezTo>
                    <a:pt x="4112" y="1474"/>
                    <a:pt x="4483" y="1439"/>
                    <a:pt x="4332" y="1184"/>
                  </a:cubicBezTo>
                  <a:cubicBezTo>
                    <a:pt x="4282" y="1103"/>
                    <a:pt x="4004" y="1076"/>
                    <a:pt x="3656" y="1076"/>
                  </a:cubicBezTo>
                  <a:cubicBezTo>
                    <a:pt x="2959" y="1076"/>
                    <a:pt x="1981" y="1184"/>
                    <a:pt x="1981" y="1184"/>
                  </a:cubicBezTo>
                  <a:cubicBezTo>
                    <a:pt x="1981" y="1184"/>
                    <a:pt x="2826" y="1045"/>
                    <a:pt x="3081" y="1011"/>
                  </a:cubicBezTo>
                  <a:cubicBezTo>
                    <a:pt x="3348" y="976"/>
                    <a:pt x="3846" y="929"/>
                    <a:pt x="3602" y="640"/>
                  </a:cubicBezTo>
                  <a:cubicBezTo>
                    <a:pt x="3514" y="535"/>
                    <a:pt x="3229" y="502"/>
                    <a:pt x="2900" y="502"/>
                  </a:cubicBezTo>
                  <a:cubicBezTo>
                    <a:pt x="2322" y="502"/>
                    <a:pt x="1610" y="605"/>
                    <a:pt x="1610" y="605"/>
                  </a:cubicBezTo>
                  <a:lnTo>
                    <a:pt x="1807" y="26"/>
                  </a:lnTo>
                  <a:lnTo>
                    <a:pt x="1587" y="3"/>
                  </a:lnTo>
                  <a:cubicBezTo>
                    <a:pt x="1577" y="1"/>
                    <a:pt x="1565" y="0"/>
                    <a:pt x="1554" y="0"/>
                  </a:cubicBezTo>
                  <a:close/>
                </a:path>
              </a:pathLst>
            </a:custGeom>
            <a:solidFill>
              <a:srgbClr val="FFBF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5" name="Google Shape;2774;p45">
              <a:extLst>
                <a:ext uri="{FF2B5EF4-FFF2-40B4-BE49-F238E27FC236}">
                  <a16:creationId xmlns:a16="http://schemas.microsoft.com/office/drawing/2014/main" id="{FE5FD84B-4515-8EE7-787B-F6F101D22B9D}"/>
                </a:ext>
              </a:extLst>
            </p:cNvPr>
            <p:cNvSpPr/>
            <p:nvPr/>
          </p:nvSpPr>
          <p:spPr>
            <a:xfrm>
              <a:off x="2273885" y="2817888"/>
              <a:ext cx="164373" cy="23433"/>
            </a:xfrm>
            <a:custGeom>
              <a:avLst/>
              <a:gdLst/>
              <a:ahLst/>
              <a:cxnLst/>
              <a:rect l="l" t="t" r="r" b="b"/>
              <a:pathLst>
                <a:path w="2399" h="342" extrusionOk="0">
                  <a:moveTo>
                    <a:pt x="2230" y="0"/>
                  </a:moveTo>
                  <a:cubicBezTo>
                    <a:pt x="2177" y="0"/>
                    <a:pt x="2113" y="1"/>
                    <a:pt x="2039" y="5"/>
                  </a:cubicBezTo>
                  <a:cubicBezTo>
                    <a:pt x="1819" y="5"/>
                    <a:pt x="1518" y="40"/>
                    <a:pt x="1182" y="75"/>
                  </a:cubicBezTo>
                  <a:cubicBezTo>
                    <a:pt x="858" y="121"/>
                    <a:pt x="568" y="179"/>
                    <a:pt x="348" y="237"/>
                  </a:cubicBezTo>
                  <a:cubicBezTo>
                    <a:pt x="128" y="295"/>
                    <a:pt x="1" y="329"/>
                    <a:pt x="1" y="341"/>
                  </a:cubicBezTo>
                  <a:cubicBezTo>
                    <a:pt x="12" y="341"/>
                    <a:pt x="140" y="329"/>
                    <a:pt x="360" y="295"/>
                  </a:cubicBezTo>
                  <a:cubicBezTo>
                    <a:pt x="580" y="248"/>
                    <a:pt x="870" y="190"/>
                    <a:pt x="1205" y="144"/>
                  </a:cubicBezTo>
                  <a:cubicBezTo>
                    <a:pt x="1530" y="86"/>
                    <a:pt x="1842" y="63"/>
                    <a:pt x="2051" y="51"/>
                  </a:cubicBezTo>
                  <a:cubicBezTo>
                    <a:pt x="2271" y="17"/>
                    <a:pt x="2398" y="17"/>
                    <a:pt x="2398" y="5"/>
                  </a:cubicBezTo>
                  <a:cubicBezTo>
                    <a:pt x="2398" y="5"/>
                    <a:pt x="2337" y="0"/>
                    <a:pt x="2230" y="0"/>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6" name="Google Shape;2775;p45">
              <a:extLst>
                <a:ext uri="{FF2B5EF4-FFF2-40B4-BE49-F238E27FC236}">
                  <a16:creationId xmlns:a16="http://schemas.microsoft.com/office/drawing/2014/main" id="{33C40978-470C-966C-D0FB-6150DBBC893A}"/>
                </a:ext>
              </a:extLst>
            </p:cNvPr>
            <p:cNvSpPr/>
            <p:nvPr/>
          </p:nvSpPr>
          <p:spPr>
            <a:xfrm>
              <a:off x="2287383" y="2857696"/>
              <a:ext cx="44536" cy="12470"/>
            </a:xfrm>
            <a:custGeom>
              <a:avLst/>
              <a:gdLst/>
              <a:ahLst/>
              <a:cxnLst/>
              <a:rect l="l" t="t" r="r" b="b"/>
              <a:pathLst>
                <a:path w="650" h="182" extrusionOk="0">
                  <a:moveTo>
                    <a:pt x="637" y="0"/>
                  </a:moveTo>
                  <a:cubicBezTo>
                    <a:pt x="597" y="0"/>
                    <a:pt x="469" y="23"/>
                    <a:pt x="325" y="61"/>
                  </a:cubicBezTo>
                  <a:cubicBezTo>
                    <a:pt x="140" y="107"/>
                    <a:pt x="1" y="165"/>
                    <a:pt x="1" y="177"/>
                  </a:cubicBezTo>
                  <a:cubicBezTo>
                    <a:pt x="6" y="180"/>
                    <a:pt x="17" y="181"/>
                    <a:pt x="33" y="181"/>
                  </a:cubicBezTo>
                  <a:cubicBezTo>
                    <a:pt x="88" y="181"/>
                    <a:pt x="202" y="164"/>
                    <a:pt x="337" y="119"/>
                  </a:cubicBezTo>
                  <a:cubicBezTo>
                    <a:pt x="522" y="73"/>
                    <a:pt x="649" y="15"/>
                    <a:pt x="649" y="3"/>
                  </a:cubicBezTo>
                  <a:cubicBezTo>
                    <a:pt x="649" y="1"/>
                    <a:pt x="645" y="0"/>
                    <a:pt x="637" y="0"/>
                  </a:cubicBezTo>
                  <a:close/>
                </a:path>
              </a:pathLst>
            </a:custGeom>
            <a:solidFill>
              <a:srgbClr val="FF9A6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7" name="Google Shape;2776;p45">
              <a:extLst>
                <a:ext uri="{FF2B5EF4-FFF2-40B4-BE49-F238E27FC236}">
                  <a16:creationId xmlns:a16="http://schemas.microsoft.com/office/drawing/2014/main" id="{AC0FE679-D11C-9633-5487-97A12FBDF2EE}"/>
                </a:ext>
              </a:extLst>
            </p:cNvPr>
            <p:cNvSpPr/>
            <p:nvPr/>
          </p:nvSpPr>
          <p:spPr>
            <a:xfrm>
              <a:off x="2540550" y="2304013"/>
              <a:ext cx="20692" cy="546838"/>
            </a:xfrm>
            <a:custGeom>
              <a:avLst/>
              <a:gdLst/>
              <a:ahLst/>
              <a:cxnLst/>
              <a:rect l="l" t="t" r="r" b="b"/>
              <a:pathLst>
                <a:path w="302" h="7981" extrusionOk="0">
                  <a:moveTo>
                    <a:pt x="232" y="0"/>
                  </a:moveTo>
                  <a:lnTo>
                    <a:pt x="232" y="93"/>
                  </a:lnTo>
                  <a:lnTo>
                    <a:pt x="232" y="324"/>
                  </a:lnTo>
                  <a:cubicBezTo>
                    <a:pt x="244" y="533"/>
                    <a:pt x="244" y="822"/>
                    <a:pt x="244" y="1181"/>
                  </a:cubicBezTo>
                  <a:cubicBezTo>
                    <a:pt x="244" y="1888"/>
                    <a:pt x="209" y="2884"/>
                    <a:pt x="128" y="3984"/>
                  </a:cubicBezTo>
                  <a:cubicBezTo>
                    <a:pt x="58" y="5085"/>
                    <a:pt x="0" y="6092"/>
                    <a:pt x="0" y="6810"/>
                  </a:cubicBezTo>
                  <a:cubicBezTo>
                    <a:pt x="0" y="7169"/>
                    <a:pt x="0" y="7459"/>
                    <a:pt x="12" y="7667"/>
                  </a:cubicBezTo>
                  <a:cubicBezTo>
                    <a:pt x="35" y="7772"/>
                    <a:pt x="35" y="7841"/>
                    <a:pt x="35" y="7899"/>
                  </a:cubicBezTo>
                  <a:cubicBezTo>
                    <a:pt x="47" y="7957"/>
                    <a:pt x="47" y="7980"/>
                    <a:pt x="47" y="7980"/>
                  </a:cubicBezTo>
                  <a:lnTo>
                    <a:pt x="47" y="7899"/>
                  </a:lnTo>
                  <a:lnTo>
                    <a:pt x="47" y="7667"/>
                  </a:lnTo>
                  <a:cubicBezTo>
                    <a:pt x="47" y="7459"/>
                    <a:pt x="47" y="7169"/>
                    <a:pt x="58" y="6810"/>
                  </a:cubicBezTo>
                  <a:cubicBezTo>
                    <a:pt x="70" y="6104"/>
                    <a:pt x="128" y="5108"/>
                    <a:pt x="209" y="4007"/>
                  </a:cubicBezTo>
                  <a:cubicBezTo>
                    <a:pt x="278" y="2896"/>
                    <a:pt x="301" y="1900"/>
                    <a:pt x="290" y="1181"/>
                  </a:cubicBezTo>
                  <a:cubicBezTo>
                    <a:pt x="290" y="822"/>
                    <a:pt x="278" y="533"/>
                    <a:pt x="267" y="324"/>
                  </a:cubicBezTo>
                  <a:cubicBezTo>
                    <a:pt x="267" y="220"/>
                    <a:pt x="244" y="151"/>
                    <a:pt x="244" y="93"/>
                  </a:cubicBezTo>
                  <a:cubicBezTo>
                    <a:pt x="232" y="35"/>
                    <a:pt x="232" y="0"/>
                    <a:pt x="23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8" name="Google Shape;2777;p45">
              <a:extLst>
                <a:ext uri="{FF2B5EF4-FFF2-40B4-BE49-F238E27FC236}">
                  <a16:creationId xmlns:a16="http://schemas.microsoft.com/office/drawing/2014/main" id="{D3B614D5-3269-9757-A6D4-E9F33090229C}"/>
                </a:ext>
              </a:extLst>
            </p:cNvPr>
            <p:cNvSpPr/>
            <p:nvPr/>
          </p:nvSpPr>
          <p:spPr>
            <a:xfrm>
              <a:off x="2000162" y="2228577"/>
              <a:ext cx="72286" cy="269137"/>
            </a:xfrm>
            <a:custGeom>
              <a:avLst/>
              <a:gdLst/>
              <a:ahLst/>
              <a:cxnLst/>
              <a:rect l="l" t="t" r="r" b="b"/>
              <a:pathLst>
                <a:path w="1055" h="3928" extrusionOk="0">
                  <a:moveTo>
                    <a:pt x="0" y="1"/>
                  </a:moveTo>
                  <a:lnTo>
                    <a:pt x="70" y="151"/>
                  </a:lnTo>
                  <a:cubicBezTo>
                    <a:pt x="128" y="233"/>
                    <a:pt x="185" y="371"/>
                    <a:pt x="278" y="545"/>
                  </a:cubicBezTo>
                  <a:cubicBezTo>
                    <a:pt x="429" y="870"/>
                    <a:pt x="637" y="1356"/>
                    <a:pt x="776" y="1900"/>
                  </a:cubicBezTo>
                  <a:cubicBezTo>
                    <a:pt x="927" y="2456"/>
                    <a:pt x="985" y="2954"/>
                    <a:pt x="1008" y="3336"/>
                  </a:cubicBezTo>
                  <a:cubicBezTo>
                    <a:pt x="1008" y="3510"/>
                    <a:pt x="1031" y="3672"/>
                    <a:pt x="1031" y="3765"/>
                  </a:cubicBezTo>
                  <a:cubicBezTo>
                    <a:pt x="1031" y="3869"/>
                    <a:pt x="1043" y="3927"/>
                    <a:pt x="1043" y="3927"/>
                  </a:cubicBezTo>
                  <a:cubicBezTo>
                    <a:pt x="1043" y="3927"/>
                    <a:pt x="1054" y="3869"/>
                    <a:pt x="1043" y="3753"/>
                  </a:cubicBezTo>
                  <a:lnTo>
                    <a:pt x="1043" y="3302"/>
                  </a:lnTo>
                  <a:cubicBezTo>
                    <a:pt x="1031" y="2943"/>
                    <a:pt x="973" y="2421"/>
                    <a:pt x="822" y="1877"/>
                  </a:cubicBezTo>
                  <a:cubicBezTo>
                    <a:pt x="683" y="1321"/>
                    <a:pt x="475" y="846"/>
                    <a:pt x="301" y="510"/>
                  </a:cubicBezTo>
                  <a:cubicBezTo>
                    <a:pt x="220" y="348"/>
                    <a:pt x="139" y="221"/>
                    <a:pt x="81" y="140"/>
                  </a:cubicBezTo>
                  <a:cubicBezTo>
                    <a:pt x="46" y="47"/>
                    <a:pt x="0" y="1"/>
                    <a:pt x="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 name="Google Shape;2778;p45">
            <a:extLst>
              <a:ext uri="{FF2B5EF4-FFF2-40B4-BE49-F238E27FC236}">
                <a16:creationId xmlns:a16="http://schemas.microsoft.com/office/drawing/2014/main" id="{A9A052EC-C6C5-8CC9-E6BC-D7F757C90D9F}"/>
              </a:ext>
            </a:extLst>
          </p:cNvPr>
          <p:cNvSpPr/>
          <p:nvPr/>
        </p:nvSpPr>
        <p:spPr>
          <a:xfrm>
            <a:off x="4230448" y="1796194"/>
            <a:ext cx="3999600" cy="1158302"/>
          </a:xfrm>
          <a:prstGeom prst="roundRect">
            <a:avLst>
              <a:gd name="adj" fmla="val 17958"/>
            </a:avLst>
          </a:prstGeom>
          <a:solidFill>
            <a:schemeClr val="accent4">
              <a:lumMod val="20000"/>
              <a:lumOff val="8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lnSpc>
                <a:spcPct val="150000"/>
              </a:lnSpc>
            </a:pPr>
            <a:r>
              <a:rPr lang="en-US" sz="1800" i="1">
                <a:solidFill>
                  <a:srgbClr val="000000"/>
                </a:solidFill>
                <a:effectLst/>
                <a:latin typeface="Times New Roman" panose="02020603050405020304" pitchFamily="18" charset="0"/>
                <a:ea typeface="MS Mincho" panose="02020609040205080304" pitchFamily="49" charset="-128"/>
                <a:cs typeface="Times New Roman" panose="02020603050405020304" pitchFamily="18" charset="0"/>
              </a:rPr>
              <a:t>GV hướng dẫn cách đọc và trả lời câu hỏi trong hộp chỉ dẫn</a:t>
            </a:r>
            <a:endParaRPr lang="en-US" sz="1800">
              <a:effectLst/>
              <a:latin typeface=".VnTime"/>
              <a:ea typeface="Times New Roman" panose="02020603050405020304" pitchFamily="18" charset="0"/>
              <a:cs typeface="Times New Roman" panose="02020603050405020304" pitchFamily="18" charset="0"/>
            </a:endParaRPr>
          </a:p>
        </p:txBody>
      </p:sp>
      <p:sp>
        <p:nvSpPr>
          <p:cNvPr id="4" name="Google Shape;2779;p45">
            <a:extLst>
              <a:ext uri="{FF2B5EF4-FFF2-40B4-BE49-F238E27FC236}">
                <a16:creationId xmlns:a16="http://schemas.microsoft.com/office/drawing/2014/main" id="{8BCDCDE1-74C3-A6B8-4942-73ED7D5ACDE2}"/>
              </a:ext>
            </a:extLst>
          </p:cNvPr>
          <p:cNvSpPr/>
          <p:nvPr/>
        </p:nvSpPr>
        <p:spPr>
          <a:xfrm>
            <a:off x="4230448" y="3455776"/>
            <a:ext cx="3999600" cy="1221468"/>
          </a:xfrm>
          <a:prstGeom prst="roundRect">
            <a:avLst>
              <a:gd name="adj" fmla="val 7650"/>
            </a:avLst>
          </a:prstGeom>
          <a:solidFill>
            <a:srgbClr val="5FC5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152400">
              <a:lnSpc>
                <a:spcPct val="180000"/>
              </a:lnSpc>
              <a:spcBef>
                <a:spcPts val="800"/>
              </a:spcBef>
              <a:buSzPts val="1200"/>
            </a:pPr>
            <a:r>
              <a:rPr lang="en-US" sz="1800" i="1">
                <a:effectLst/>
                <a:latin typeface="Times New Roman" panose="02020603050405020304" pitchFamily="18" charset="0"/>
                <a:ea typeface="Calibri" panose="020F0502020204030204" pitchFamily="34" charset="0"/>
              </a:rPr>
              <a:t>Báo cáo dự án về tác giả, tác phẩm</a:t>
            </a:r>
            <a:endParaRPr kumimoji="0" sz="1200" b="0" i="0" u="none" strike="noStrike" kern="0" cap="none" spc="0" normalizeH="0" baseline="0" noProof="0">
              <a:ln>
                <a:noFill/>
              </a:ln>
              <a:solidFill>
                <a:srgbClr val="000000"/>
              </a:solidFill>
              <a:effectLst/>
              <a:uLnTx/>
              <a:uFillTx/>
              <a:latin typeface="Roboto"/>
              <a:ea typeface="Roboto"/>
              <a:cs typeface="Roboto"/>
              <a:sym typeface="Roboto"/>
            </a:endParaRPr>
          </a:p>
        </p:txBody>
      </p:sp>
      <p:cxnSp>
        <p:nvCxnSpPr>
          <p:cNvPr id="5" name="Google Shape;2780;p45">
            <a:extLst>
              <a:ext uri="{FF2B5EF4-FFF2-40B4-BE49-F238E27FC236}">
                <a16:creationId xmlns:a16="http://schemas.microsoft.com/office/drawing/2014/main" id="{B4A63FB6-B79C-4A2A-844C-6A03977850E4}"/>
              </a:ext>
            </a:extLst>
          </p:cNvPr>
          <p:cNvCxnSpPr>
            <a:cxnSpLocks/>
            <a:stCxn id="3" idx="1"/>
            <a:endCxn id="4" idx="1"/>
          </p:cNvCxnSpPr>
          <p:nvPr/>
        </p:nvCxnSpPr>
        <p:spPr>
          <a:xfrm rot="10800000" flipV="1">
            <a:off x="4230448" y="2375344"/>
            <a:ext cx="12700" cy="1691165"/>
          </a:xfrm>
          <a:prstGeom prst="bentConnector3">
            <a:avLst>
              <a:gd name="adj1" fmla="val 1800000"/>
            </a:avLst>
          </a:prstGeom>
          <a:noFill/>
          <a:ln w="19050" cap="flat" cmpd="sng">
            <a:solidFill>
              <a:srgbClr val="000000"/>
            </a:solidFill>
            <a:prstDash val="solid"/>
            <a:round/>
            <a:headEnd type="none" w="med" len="med"/>
            <a:tailEnd type="none" w="med" len="med"/>
          </a:ln>
        </p:spPr>
      </p:cxnSp>
    </p:spTree>
    <p:extLst>
      <p:ext uri="{BB962C8B-B14F-4D97-AF65-F5344CB8AC3E}">
        <p14:creationId xmlns:p14="http://schemas.microsoft.com/office/powerpoint/2010/main" val="29283811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arn(inVertical)">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par>
                          <p:cTn id="19" fill="hold">
                            <p:stCondLst>
                              <p:cond delay="500"/>
                            </p:stCondLst>
                            <p:childTnLst>
                              <p:par>
                                <p:cTn id="20" presetID="16" presetClass="entr" presetSubtype="21"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barn(inVertical)">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809" name="Google Shape;7809;p47"/>
          <p:cNvSpPr txBox="1">
            <a:spLocks noGrp="1"/>
          </p:cNvSpPr>
          <p:nvPr>
            <p:ph type="title" idx="8"/>
          </p:nvPr>
        </p:nvSpPr>
        <p:spPr>
          <a:xfrm>
            <a:off x="720000" y="364982"/>
            <a:ext cx="7704000"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b="1">
                <a:latin typeface="Times New Roman" panose="02020603050405020304" pitchFamily="18" charset="0"/>
                <a:cs typeface="Times New Roman" panose="02020603050405020304" pitchFamily="18" charset="0"/>
              </a:rPr>
              <a:t>1. Đọc</a:t>
            </a:r>
            <a:endParaRPr b="1">
              <a:latin typeface="Times New Roman" panose="02020603050405020304" pitchFamily="18" charset="0"/>
              <a:cs typeface="Times New Roman" panose="02020603050405020304" pitchFamily="18" charset="0"/>
            </a:endParaRPr>
          </a:p>
        </p:txBody>
      </p:sp>
      <p:grpSp>
        <p:nvGrpSpPr>
          <p:cNvPr id="5" name="Google Shape;1550;p39">
            <a:extLst>
              <a:ext uri="{FF2B5EF4-FFF2-40B4-BE49-F238E27FC236}">
                <a16:creationId xmlns:a16="http://schemas.microsoft.com/office/drawing/2014/main" id="{1415A18C-A965-6D25-FE62-FAC78EA563F2}"/>
              </a:ext>
            </a:extLst>
          </p:cNvPr>
          <p:cNvGrpSpPr/>
          <p:nvPr/>
        </p:nvGrpSpPr>
        <p:grpSpPr>
          <a:xfrm>
            <a:off x="720000" y="1985593"/>
            <a:ext cx="4968956" cy="1978090"/>
            <a:chOff x="775925" y="1508650"/>
            <a:chExt cx="4968956" cy="1978090"/>
          </a:xfrm>
        </p:grpSpPr>
        <p:cxnSp>
          <p:nvCxnSpPr>
            <p:cNvPr id="7984" name="Google Shape;1551;p39">
              <a:extLst>
                <a:ext uri="{FF2B5EF4-FFF2-40B4-BE49-F238E27FC236}">
                  <a16:creationId xmlns:a16="http://schemas.microsoft.com/office/drawing/2014/main" id="{95935814-C466-C7B0-A64C-BBD9461EF046}"/>
                </a:ext>
              </a:extLst>
            </p:cNvPr>
            <p:cNvCxnSpPr>
              <a:cxnSpLocks/>
              <a:endCxn id="7985" idx="3"/>
            </p:cNvCxnSpPr>
            <p:nvPr/>
          </p:nvCxnSpPr>
          <p:spPr>
            <a:xfrm rot="10800000">
              <a:off x="2878926" y="1685951"/>
              <a:ext cx="2865955" cy="1800789"/>
            </a:xfrm>
            <a:prstGeom prst="curvedConnector3">
              <a:avLst>
                <a:gd name="adj1" fmla="val 50000"/>
              </a:avLst>
            </a:prstGeom>
            <a:noFill/>
            <a:ln w="28575" cap="flat" cmpd="sng">
              <a:solidFill>
                <a:srgbClr val="58C3C4"/>
              </a:solidFill>
              <a:prstDash val="solid"/>
              <a:round/>
              <a:headEnd type="oval" w="med" len="med"/>
              <a:tailEnd type="oval" w="med" len="med"/>
            </a:ln>
          </p:spPr>
        </p:cxnSp>
        <p:sp>
          <p:nvSpPr>
            <p:cNvPr id="7985" name="Google Shape;1552;p39">
              <a:extLst>
                <a:ext uri="{FF2B5EF4-FFF2-40B4-BE49-F238E27FC236}">
                  <a16:creationId xmlns:a16="http://schemas.microsoft.com/office/drawing/2014/main" id="{3FF9E4D9-5727-92A9-D1C9-0CFC826EAF56}"/>
                </a:ext>
              </a:extLst>
            </p:cNvPr>
            <p:cNvSpPr txBox="1"/>
            <p:nvPr/>
          </p:nvSpPr>
          <p:spPr>
            <a:xfrm>
              <a:off x="775925" y="1508650"/>
              <a:ext cx="2103000"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0" i="0" u="none" strike="noStrike" kern="0" cap="none" spc="0" normalizeH="0" baseline="0" noProof="0">
                  <a:ln>
                    <a:noFill/>
                  </a:ln>
                  <a:solidFill>
                    <a:srgbClr val="000000"/>
                  </a:solidFill>
                  <a:effectLst/>
                  <a:uLnTx/>
                  <a:uFillTx/>
                  <a:latin typeface="Times New Roman" panose="02020603050405020304" pitchFamily="18" charset="0"/>
                  <a:ea typeface="MS Mincho" panose="02020609040205080304" pitchFamily="49" charset="-128"/>
                  <a:cs typeface="Arial"/>
                  <a:sym typeface="Arial"/>
                </a:rPr>
                <a:t>Hs lần lượt đọc văn bản</a:t>
              </a:r>
              <a:endParaRPr kumimoji="0" sz="2000" b="1" i="0" u="none" strike="noStrike" kern="0" cap="none" spc="0" normalizeH="0" baseline="0" noProof="0">
                <a:ln>
                  <a:noFill/>
                </a:ln>
                <a:solidFill>
                  <a:srgbClr val="58C3C4"/>
                </a:solidFill>
                <a:effectLst/>
                <a:uLnTx/>
                <a:uFillTx/>
                <a:latin typeface="Fira Sans Extra Condensed"/>
                <a:ea typeface="Fira Sans Extra Condensed"/>
                <a:cs typeface="Fira Sans Extra Condensed"/>
                <a:sym typeface="Fira Sans Extra Condensed"/>
              </a:endParaRPr>
            </a:p>
          </p:txBody>
        </p:sp>
      </p:grpSp>
      <p:grpSp>
        <p:nvGrpSpPr>
          <p:cNvPr id="6" name="Google Shape;1554;p39">
            <a:extLst>
              <a:ext uri="{FF2B5EF4-FFF2-40B4-BE49-F238E27FC236}">
                <a16:creationId xmlns:a16="http://schemas.microsoft.com/office/drawing/2014/main" id="{D546DA60-4A04-5B7B-1F7B-75CCD28FDB83}"/>
              </a:ext>
            </a:extLst>
          </p:cNvPr>
          <p:cNvGrpSpPr/>
          <p:nvPr/>
        </p:nvGrpSpPr>
        <p:grpSpPr>
          <a:xfrm>
            <a:off x="612227" y="3507061"/>
            <a:ext cx="5418693" cy="1097758"/>
            <a:chOff x="668152" y="3030118"/>
            <a:chExt cx="5418693" cy="1097758"/>
          </a:xfrm>
        </p:grpSpPr>
        <p:cxnSp>
          <p:nvCxnSpPr>
            <p:cNvPr id="7982" name="Google Shape;1555;p39">
              <a:extLst>
                <a:ext uri="{FF2B5EF4-FFF2-40B4-BE49-F238E27FC236}">
                  <a16:creationId xmlns:a16="http://schemas.microsoft.com/office/drawing/2014/main" id="{23F704C8-434C-8EB1-AD6F-3F7A4D576F99}"/>
                </a:ext>
              </a:extLst>
            </p:cNvPr>
            <p:cNvCxnSpPr>
              <a:cxnSpLocks/>
              <a:endCxn id="7983" idx="3"/>
            </p:cNvCxnSpPr>
            <p:nvPr/>
          </p:nvCxnSpPr>
          <p:spPr>
            <a:xfrm rot="10800000">
              <a:off x="3278576" y="3207419"/>
              <a:ext cx="2808269" cy="920457"/>
            </a:xfrm>
            <a:prstGeom prst="curvedConnector3">
              <a:avLst>
                <a:gd name="adj1" fmla="val 50000"/>
              </a:avLst>
            </a:prstGeom>
            <a:noFill/>
            <a:ln w="28575" cap="flat" cmpd="sng">
              <a:solidFill>
                <a:srgbClr val="503156"/>
              </a:solidFill>
              <a:prstDash val="solid"/>
              <a:round/>
              <a:headEnd type="none" w="med" len="med"/>
              <a:tailEnd type="oval" w="med" len="med"/>
            </a:ln>
          </p:spPr>
        </p:cxnSp>
        <p:sp>
          <p:nvSpPr>
            <p:cNvPr id="7983" name="Google Shape;1556;p39">
              <a:extLst>
                <a:ext uri="{FF2B5EF4-FFF2-40B4-BE49-F238E27FC236}">
                  <a16:creationId xmlns:a16="http://schemas.microsoft.com/office/drawing/2014/main" id="{FB27FCD0-791B-394A-5446-64D0D5E5941E}"/>
                </a:ext>
              </a:extLst>
            </p:cNvPr>
            <p:cNvSpPr txBox="1"/>
            <p:nvPr/>
          </p:nvSpPr>
          <p:spPr>
            <a:xfrm>
              <a:off x="668152" y="3030118"/>
              <a:ext cx="2610423"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0" i="0" u="none" strike="noStrike" kern="0" cap="none" spc="0" normalizeH="0" baseline="0" noProof="0">
                  <a:ln>
                    <a:noFill/>
                  </a:ln>
                  <a:solidFill>
                    <a:srgbClr val="000000"/>
                  </a:solidFill>
                  <a:effectLst/>
                  <a:uLnTx/>
                  <a:uFillTx/>
                  <a:latin typeface="Times New Roman" panose="02020603050405020304" pitchFamily="18" charset="0"/>
                  <a:ea typeface="MS Mincho" panose="02020609040205080304" pitchFamily="49" charset="-128"/>
                  <a:cs typeface="Arial"/>
                  <a:sym typeface="Arial"/>
                </a:rPr>
                <a:t>Lưu ý dừng đọc đúng thời điểm để trả lời các câu hỏi trong hộp chỉ dẫn</a:t>
              </a:r>
              <a:endParaRPr kumimoji="0" sz="2000" b="1" i="0" u="none" strike="noStrike" kern="0" cap="none" spc="0" normalizeH="0" baseline="0" noProof="0">
                <a:ln>
                  <a:noFill/>
                </a:ln>
                <a:solidFill>
                  <a:srgbClr val="503156"/>
                </a:solidFill>
                <a:effectLst/>
                <a:uLnTx/>
                <a:uFillTx/>
                <a:latin typeface="Fira Sans Extra Condensed"/>
                <a:ea typeface="Fira Sans Extra Condensed"/>
                <a:cs typeface="Fira Sans Extra Condensed"/>
                <a:sym typeface="Fira Sans Extra Condensed"/>
              </a:endParaRPr>
            </a:p>
          </p:txBody>
        </p:sp>
      </p:grpSp>
      <p:grpSp>
        <p:nvGrpSpPr>
          <p:cNvPr id="7" name="Google Shape;5851;p42">
            <a:extLst>
              <a:ext uri="{FF2B5EF4-FFF2-40B4-BE49-F238E27FC236}">
                <a16:creationId xmlns:a16="http://schemas.microsoft.com/office/drawing/2014/main" id="{A15F2258-542A-9103-1CC8-F5897A30DDF4}"/>
              </a:ext>
            </a:extLst>
          </p:cNvPr>
          <p:cNvGrpSpPr/>
          <p:nvPr/>
        </p:nvGrpSpPr>
        <p:grpSpPr>
          <a:xfrm>
            <a:off x="5339206" y="1526243"/>
            <a:ext cx="3703893" cy="3617257"/>
            <a:chOff x="5208300" y="1213225"/>
            <a:chExt cx="3300000" cy="3366175"/>
          </a:xfrm>
        </p:grpSpPr>
        <p:sp>
          <p:nvSpPr>
            <p:cNvPr id="8" name="Google Shape;5852;p42">
              <a:extLst>
                <a:ext uri="{FF2B5EF4-FFF2-40B4-BE49-F238E27FC236}">
                  <a16:creationId xmlns:a16="http://schemas.microsoft.com/office/drawing/2014/main" id="{B69EA173-97B4-2D00-9DE2-C93B8D5FE564}"/>
                </a:ext>
              </a:extLst>
            </p:cNvPr>
            <p:cNvSpPr/>
            <p:nvPr/>
          </p:nvSpPr>
          <p:spPr>
            <a:xfrm>
              <a:off x="5315000" y="1264000"/>
              <a:ext cx="137550" cy="161525"/>
            </a:xfrm>
            <a:custGeom>
              <a:avLst/>
              <a:gdLst/>
              <a:ahLst/>
              <a:cxnLst/>
              <a:rect l="l" t="t" r="r" b="b"/>
              <a:pathLst>
                <a:path w="5502" h="6461" fill="none" extrusionOk="0">
                  <a:moveTo>
                    <a:pt x="5137" y="3470"/>
                  </a:moveTo>
                  <a:cubicBezTo>
                    <a:pt x="5022" y="3653"/>
                    <a:pt x="4885" y="3812"/>
                    <a:pt x="4726" y="3926"/>
                  </a:cubicBezTo>
                  <a:cubicBezTo>
                    <a:pt x="4543" y="4041"/>
                    <a:pt x="4360" y="4155"/>
                    <a:pt x="4178" y="4223"/>
                  </a:cubicBezTo>
                  <a:cubicBezTo>
                    <a:pt x="3972" y="4292"/>
                    <a:pt x="3767" y="4337"/>
                    <a:pt x="3562" y="4383"/>
                  </a:cubicBezTo>
                  <a:cubicBezTo>
                    <a:pt x="3356" y="4429"/>
                    <a:pt x="3151" y="4429"/>
                    <a:pt x="2945" y="4451"/>
                  </a:cubicBezTo>
                  <a:lnTo>
                    <a:pt x="4018" y="5113"/>
                  </a:lnTo>
                  <a:lnTo>
                    <a:pt x="3059" y="6460"/>
                  </a:lnTo>
                  <a:lnTo>
                    <a:pt x="1" y="4383"/>
                  </a:lnTo>
                  <a:lnTo>
                    <a:pt x="754" y="3150"/>
                  </a:lnTo>
                  <a:cubicBezTo>
                    <a:pt x="914" y="3196"/>
                    <a:pt x="1051" y="3219"/>
                    <a:pt x="1233" y="3242"/>
                  </a:cubicBezTo>
                  <a:cubicBezTo>
                    <a:pt x="1393" y="3264"/>
                    <a:pt x="1553" y="3287"/>
                    <a:pt x="1736" y="3287"/>
                  </a:cubicBezTo>
                  <a:cubicBezTo>
                    <a:pt x="1895" y="3310"/>
                    <a:pt x="2078" y="3287"/>
                    <a:pt x="2238" y="3264"/>
                  </a:cubicBezTo>
                  <a:cubicBezTo>
                    <a:pt x="2420" y="3264"/>
                    <a:pt x="2580" y="3219"/>
                    <a:pt x="2740" y="3173"/>
                  </a:cubicBezTo>
                  <a:cubicBezTo>
                    <a:pt x="2877" y="3105"/>
                    <a:pt x="3037" y="3036"/>
                    <a:pt x="3151" y="2945"/>
                  </a:cubicBezTo>
                  <a:cubicBezTo>
                    <a:pt x="3288" y="2831"/>
                    <a:pt x="3402" y="2717"/>
                    <a:pt x="3493" y="2580"/>
                  </a:cubicBezTo>
                  <a:cubicBezTo>
                    <a:pt x="3539" y="2488"/>
                    <a:pt x="3584" y="2397"/>
                    <a:pt x="3584" y="2329"/>
                  </a:cubicBezTo>
                  <a:cubicBezTo>
                    <a:pt x="3584" y="2237"/>
                    <a:pt x="3584" y="2146"/>
                    <a:pt x="3562" y="2078"/>
                  </a:cubicBezTo>
                  <a:cubicBezTo>
                    <a:pt x="3539" y="2009"/>
                    <a:pt x="3493" y="1941"/>
                    <a:pt x="3447" y="1872"/>
                  </a:cubicBezTo>
                  <a:cubicBezTo>
                    <a:pt x="3379" y="1804"/>
                    <a:pt x="3311" y="1735"/>
                    <a:pt x="3242" y="1690"/>
                  </a:cubicBezTo>
                  <a:cubicBezTo>
                    <a:pt x="3174" y="1644"/>
                    <a:pt x="3082" y="1621"/>
                    <a:pt x="3014" y="1575"/>
                  </a:cubicBezTo>
                  <a:cubicBezTo>
                    <a:pt x="2945" y="1553"/>
                    <a:pt x="2854" y="1530"/>
                    <a:pt x="2763" y="1530"/>
                  </a:cubicBezTo>
                  <a:cubicBezTo>
                    <a:pt x="2694" y="1507"/>
                    <a:pt x="2603" y="1507"/>
                    <a:pt x="2512" y="1507"/>
                  </a:cubicBezTo>
                  <a:cubicBezTo>
                    <a:pt x="2443" y="1507"/>
                    <a:pt x="2352" y="1507"/>
                    <a:pt x="2283" y="1530"/>
                  </a:cubicBezTo>
                  <a:lnTo>
                    <a:pt x="2808" y="46"/>
                  </a:lnTo>
                  <a:cubicBezTo>
                    <a:pt x="2945" y="0"/>
                    <a:pt x="3082" y="0"/>
                    <a:pt x="3219" y="0"/>
                  </a:cubicBezTo>
                  <a:cubicBezTo>
                    <a:pt x="3356" y="23"/>
                    <a:pt x="3516" y="46"/>
                    <a:pt x="3653" y="92"/>
                  </a:cubicBezTo>
                  <a:cubicBezTo>
                    <a:pt x="3790" y="115"/>
                    <a:pt x="3927" y="183"/>
                    <a:pt x="4064" y="229"/>
                  </a:cubicBezTo>
                  <a:cubicBezTo>
                    <a:pt x="4178" y="297"/>
                    <a:pt x="4315" y="366"/>
                    <a:pt x="4429" y="434"/>
                  </a:cubicBezTo>
                  <a:cubicBezTo>
                    <a:pt x="4703" y="617"/>
                    <a:pt x="4908" y="799"/>
                    <a:pt x="5068" y="1050"/>
                  </a:cubicBezTo>
                  <a:cubicBezTo>
                    <a:pt x="5251" y="1279"/>
                    <a:pt x="5365" y="1530"/>
                    <a:pt x="5433" y="1804"/>
                  </a:cubicBezTo>
                  <a:cubicBezTo>
                    <a:pt x="5479" y="2078"/>
                    <a:pt x="5502" y="2351"/>
                    <a:pt x="5456" y="2648"/>
                  </a:cubicBezTo>
                  <a:cubicBezTo>
                    <a:pt x="5410" y="2945"/>
                    <a:pt x="5296" y="3219"/>
                    <a:pt x="5137" y="3470"/>
                  </a:cubicBezTo>
                  <a:close/>
                </a:path>
              </a:pathLst>
            </a:custGeom>
            <a:no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5853;p42">
              <a:extLst>
                <a:ext uri="{FF2B5EF4-FFF2-40B4-BE49-F238E27FC236}">
                  <a16:creationId xmlns:a16="http://schemas.microsoft.com/office/drawing/2014/main" id="{2B3033ED-F076-2194-DD8D-FB990FF3EDD4}"/>
                </a:ext>
              </a:extLst>
            </p:cNvPr>
            <p:cNvSpPr/>
            <p:nvPr/>
          </p:nvSpPr>
          <p:spPr>
            <a:xfrm>
              <a:off x="7583275" y="1649750"/>
              <a:ext cx="114725" cy="134700"/>
            </a:xfrm>
            <a:custGeom>
              <a:avLst/>
              <a:gdLst/>
              <a:ahLst/>
              <a:cxnLst/>
              <a:rect l="l" t="t" r="r" b="b"/>
              <a:pathLst>
                <a:path w="4589" h="5388" fill="none" extrusionOk="0">
                  <a:moveTo>
                    <a:pt x="2100" y="0"/>
                  </a:moveTo>
                  <a:lnTo>
                    <a:pt x="2785" y="1370"/>
                  </a:lnTo>
                  <a:cubicBezTo>
                    <a:pt x="2717" y="1393"/>
                    <a:pt x="2671" y="1416"/>
                    <a:pt x="2603" y="1461"/>
                  </a:cubicBezTo>
                  <a:cubicBezTo>
                    <a:pt x="2534" y="1484"/>
                    <a:pt x="2488" y="1530"/>
                    <a:pt x="2420" y="1552"/>
                  </a:cubicBezTo>
                  <a:cubicBezTo>
                    <a:pt x="2283" y="1667"/>
                    <a:pt x="2146" y="1781"/>
                    <a:pt x="2055" y="1895"/>
                  </a:cubicBezTo>
                  <a:cubicBezTo>
                    <a:pt x="1941" y="2032"/>
                    <a:pt x="1872" y="2169"/>
                    <a:pt x="1826" y="2329"/>
                  </a:cubicBezTo>
                  <a:cubicBezTo>
                    <a:pt x="1781" y="2465"/>
                    <a:pt x="1758" y="2625"/>
                    <a:pt x="1781" y="2785"/>
                  </a:cubicBezTo>
                  <a:cubicBezTo>
                    <a:pt x="1804" y="2945"/>
                    <a:pt x="1872" y="3105"/>
                    <a:pt x="1986" y="3264"/>
                  </a:cubicBezTo>
                  <a:cubicBezTo>
                    <a:pt x="2055" y="3356"/>
                    <a:pt x="2123" y="3447"/>
                    <a:pt x="2214" y="3493"/>
                  </a:cubicBezTo>
                  <a:cubicBezTo>
                    <a:pt x="2283" y="3538"/>
                    <a:pt x="2374" y="3584"/>
                    <a:pt x="2466" y="3584"/>
                  </a:cubicBezTo>
                  <a:cubicBezTo>
                    <a:pt x="2557" y="3584"/>
                    <a:pt x="2671" y="3584"/>
                    <a:pt x="2762" y="3538"/>
                  </a:cubicBezTo>
                  <a:cubicBezTo>
                    <a:pt x="2854" y="3515"/>
                    <a:pt x="2945" y="3470"/>
                    <a:pt x="3059" y="3401"/>
                  </a:cubicBezTo>
                  <a:cubicBezTo>
                    <a:pt x="3128" y="3356"/>
                    <a:pt x="3196" y="3287"/>
                    <a:pt x="3264" y="3219"/>
                  </a:cubicBezTo>
                  <a:cubicBezTo>
                    <a:pt x="3333" y="3150"/>
                    <a:pt x="3401" y="3082"/>
                    <a:pt x="3447" y="2990"/>
                  </a:cubicBezTo>
                  <a:cubicBezTo>
                    <a:pt x="3516" y="2922"/>
                    <a:pt x="3561" y="2831"/>
                    <a:pt x="3607" y="2762"/>
                  </a:cubicBezTo>
                  <a:cubicBezTo>
                    <a:pt x="3652" y="2671"/>
                    <a:pt x="3698" y="2580"/>
                    <a:pt x="3744" y="2511"/>
                  </a:cubicBezTo>
                  <a:lnTo>
                    <a:pt x="4588" y="3972"/>
                  </a:lnTo>
                  <a:cubicBezTo>
                    <a:pt x="4543" y="4063"/>
                    <a:pt x="4474" y="4155"/>
                    <a:pt x="4406" y="4269"/>
                  </a:cubicBezTo>
                  <a:cubicBezTo>
                    <a:pt x="4337" y="4360"/>
                    <a:pt x="4269" y="4428"/>
                    <a:pt x="4177" y="4520"/>
                  </a:cubicBezTo>
                  <a:cubicBezTo>
                    <a:pt x="4109" y="4611"/>
                    <a:pt x="4018" y="4702"/>
                    <a:pt x="3926" y="4771"/>
                  </a:cubicBezTo>
                  <a:cubicBezTo>
                    <a:pt x="3858" y="4862"/>
                    <a:pt x="3767" y="4931"/>
                    <a:pt x="3675" y="4976"/>
                  </a:cubicBezTo>
                  <a:cubicBezTo>
                    <a:pt x="3424" y="5159"/>
                    <a:pt x="3150" y="5273"/>
                    <a:pt x="2876" y="5319"/>
                  </a:cubicBezTo>
                  <a:cubicBezTo>
                    <a:pt x="2603" y="5387"/>
                    <a:pt x="2329" y="5387"/>
                    <a:pt x="2055" y="5319"/>
                  </a:cubicBezTo>
                  <a:cubicBezTo>
                    <a:pt x="1781" y="5273"/>
                    <a:pt x="1530" y="5182"/>
                    <a:pt x="1279" y="5022"/>
                  </a:cubicBezTo>
                  <a:cubicBezTo>
                    <a:pt x="1050" y="4862"/>
                    <a:pt x="845" y="4657"/>
                    <a:pt x="662" y="4406"/>
                  </a:cubicBezTo>
                  <a:cubicBezTo>
                    <a:pt x="434" y="4063"/>
                    <a:pt x="252" y="3721"/>
                    <a:pt x="137" y="3356"/>
                  </a:cubicBezTo>
                  <a:cubicBezTo>
                    <a:pt x="46" y="2990"/>
                    <a:pt x="0" y="2625"/>
                    <a:pt x="23" y="2283"/>
                  </a:cubicBezTo>
                  <a:cubicBezTo>
                    <a:pt x="69" y="1918"/>
                    <a:pt x="183" y="1575"/>
                    <a:pt x="366" y="1256"/>
                  </a:cubicBezTo>
                  <a:cubicBezTo>
                    <a:pt x="548" y="936"/>
                    <a:pt x="822" y="662"/>
                    <a:pt x="1187" y="411"/>
                  </a:cubicBezTo>
                  <a:cubicBezTo>
                    <a:pt x="1324" y="320"/>
                    <a:pt x="1461" y="229"/>
                    <a:pt x="1621" y="160"/>
                  </a:cubicBezTo>
                  <a:cubicBezTo>
                    <a:pt x="1781" y="92"/>
                    <a:pt x="1941" y="23"/>
                    <a:pt x="2100" y="0"/>
                  </a:cubicBezTo>
                  <a:close/>
                </a:path>
              </a:pathLst>
            </a:custGeom>
            <a:noFill/>
            <a:ln w="9700" cap="rnd" cmpd="sng">
              <a:solidFill>
                <a:srgbClr val="EB7C9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5854;p42">
              <a:extLst>
                <a:ext uri="{FF2B5EF4-FFF2-40B4-BE49-F238E27FC236}">
                  <a16:creationId xmlns:a16="http://schemas.microsoft.com/office/drawing/2014/main" id="{E4294724-D47C-9FB8-5B8F-510E7BA837AD}"/>
                </a:ext>
              </a:extLst>
            </p:cNvPr>
            <p:cNvSpPr/>
            <p:nvPr/>
          </p:nvSpPr>
          <p:spPr>
            <a:xfrm>
              <a:off x="8128225" y="1875725"/>
              <a:ext cx="101025" cy="146100"/>
            </a:xfrm>
            <a:custGeom>
              <a:avLst/>
              <a:gdLst/>
              <a:ahLst/>
              <a:cxnLst/>
              <a:rect l="l" t="t" r="r" b="b"/>
              <a:pathLst>
                <a:path w="4041" h="5844" fill="none" extrusionOk="0">
                  <a:moveTo>
                    <a:pt x="4041" y="822"/>
                  </a:moveTo>
                  <a:lnTo>
                    <a:pt x="1530" y="5843"/>
                  </a:lnTo>
                  <a:lnTo>
                    <a:pt x="1" y="5045"/>
                  </a:lnTo>
                  <a:lnTo>
                    <a:pt x="1621" y="1689"/>
                  </a:lnTo>
                  <a:lnTo>
                    <a:pt x="868" y="1826"/>
                  </a:lnTo>
                  <a:lnTo>
                    <a:pt x="891" y="343"/>
                  </a:lnTo>
                  <a:lnTo>
                    <a:pt x="2443" y="0"/>
                  </a:ln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5855;p42">
              <a:extLst>
                <a:ext uri="{FF2B5EF4-FFF2-40B4-BE49-F238E27FC236}">
                  <a16:creationId xmlns:a16="http://schemas.microsoft.com/office/drawing/2014/main" id="{9F35C431-002A-8520-3295-0B2996332238}"/>
                </a:ext>
              </a:extLst>
            </p:cNvPr>
            <p:cNvSpPr/>
            <p:nvPr/>
          </p:nvSpPr>
          <p:spPr>
            <a:xfrm>
              <a:off x="7752175" y="4286075"/>
              <a:ext cx="133000" cy="152375"/>
            </a:xfrm>
            <a:custGeom>
              <a:avLst/>
              <a:gdLst/>
              <a:ahLst/>
              <a:cxnLst/>
              <a:rect l="l" t="t" r="r" b="b"/>
              <a:pathLst>
                <a:path w="5320" h="6095" fill="none" extrusionOk="0">
                  <a:moveTo>
                    <a:pt x="4315" y="4839"/>
                  </a:moveTo>
                  <a:cubicBezTo>
                    <a:pt x="4178" y="5159"/>
                    <a:pt x="3995" y="5432"/>
                    <a:pt x="3790" y="5615"/>
                  </a:cubicBezTo>
                  <a:cubicBezTo>
                    <a:pt x="3584" y="5798"/>
                    <a:pt x="3356" y="5935"/>
                    <a:pt x="3105" y="6003"/>
                  </a:cubicBezTo>
                  <a:cubicBezTo>
                    <a:pt x="2854" y="6072"/>
                    <a:pt x="2580" y="6094"/>
                    <a:pt x="2306" y="6072"/>
                  </a:cubicBezTo>
                  <a:cubicBezTo>
                    <a:pt x="2009" y="6026"/>
                    <a:pt x="1713" y="5935"/>
                    <a:pt x="1416" y="5798"/>
                  </a:cubicBezTo>
                  <a:cubicBezTo>
                    <a:pt x="1279" y="5752"/>
                    <a:pt x="1142" y="5661"/>
                    <a:pt x="1005" y="5569"/>
                  </a:cubicBezTo>
                  <a:cubicBezTo>
                    <a:pt x="868" y="5501"/>
                    <a:pt x="754" y="5387"/>
                    <a:pt x="617" y="5273"/>
                  </a:cubicBezTo>
                  <a:cubicBezTo>
                    <a:pt x="503" y="5181"/>
                    <a:pt x="389" y="5067"/>
                    <a:pt x="297" y="4930"/>
                  </a:cubicBezTo>
                  <a:cubicBezTo>
                    <a:pt x="183" y="4816"/>
                    <a:pt x="92" y="4702"/>
                    <a:pt x="1" y="4565"/>
                  </a:cubicBezTo>
                  <a:lnTo>
                    <a:pt x="777" y="3173"/>
                  </a:lnTo>
                  <a:cubicBezTo>
                    <a:pt x="845" y="3287"/>
                    <a:pt x="914" y="3378"/>
                    <a:pt x="1005" y="3492"/>
                  </a:cubicBezTo>
                  <a:cubicBezTo>
                    <a:pt x="1096" y="3606"/>
                    <a:pt x="1188" y="3698"/>
                    <a:pt x="1302" y="3789"/>
                  </a:cubicBezTo>
                  <a:cubicBezTo>
                    <a:pt x="1393" y="3903"/>
                    <a:pt x="1507" y="3994"/>
                    <a:pt x="1621" y="4063"/>
                  </a:cubicBezTo>
                  <a:cubicBezTo>
                    <a:pt x="1735" y="4154"/>
                    <a:pt x="1850" y="4223"/>
                    <a:pt x="1964" y="4268"/>
                  </a:cubicBezTo>
                  <a:cubicBezTo>
                    <a:pt x="2032" y="4291"/>
                    <a:pt x="2101" y="4314"/>
                    <a:pt x="2169" y="4337"/>
                  </a:cubicBezTo>
                  <a:cubicBezTo>
                    <a:pt x="2260" y="4360"/>
                    <a:pt x="2329" y="4382"/>
                    <a:pt x="2397" y="4360"/>
                  </a:cubicBezTo>
                  <a:cubicBezTo>
                    <a:pt x="2466" y="4360"/>
                    <a:pt x="2534" y="4337"/>
                    <a:pt x="2580" y="4314"/>
                  </a:cubicBezTo>
                  <a:cubicBezTo>
                    <a:pt x="2648" y="4268"/>
                    <a:pt x="2694" y="4223"/>
                    <a:pt x="2740" y="4131"/>
                  </a:cubicBezTo>
                  <a:cubicBezTo>
                    <a:pt x="2763" y="4086"/>
                    <a:pt x="2763" y="4017"/>
                    <a:pt x="2740" y="3949"/>
                  </a:cubicBezTo>
                  <a:cubicBezTo>
                    <a:pt x="2694" y="3880"/>
                    <a:pt x="2671" y="3812"/>
                    <a:pt x="2603" y="3766"/>
                  </a:cubicBezTo>
                  <a:cubicBezTo>
                    <a:pt x="2557" y="3698"/>
                    <a:pt x="2489" y="3629"/>
                    <a:pt x="2443" y="3584"/>
                  </a:cubicBezTo>
                  <a:cubicBezTo>
                    <a:pt x="2375" y="3538"/>
                    <a:pt x="2306" y="3492"/>
                    <a:pt x="2260" y="3469"/>
                  </a:cubicBezTo>
                  <a:cubicBezTo>
                    <a:pt x="2238" y="3469"/>
                    <a:pt x="2192" y="3447"/>
                    <a:pt x="2146" y="3424"/>
                  </a:cubicBezTo>
                  <a:cubicBezTo>
                    <a:pt x="2101" y="3424"/>
                    <a:pt x="2032" y="3401"/>
                    <a:pt x="1987" y="3378"/>
                  </a:cubicBezTo>
                  <a:cubicBezTo>
                    <a:pt x="1941" y="3378"/>
                    <a:pt x="1895" y="3355"/>
                    <a:pt x="1850" y="3355"/>
                  </a:cubicBezTo>
                  <a:cubicBezTo>
                    <a:pt x="1781" y="3355"/>
                    <a:pt x="1758" y="3355"/>
                    <a:pt x="1713" y="3355"/>
                  </a:cubicBezTo>
                  <a:lnTo>
                    <a:pt x="2192" y="2328"/>
                  </a:lnTo>
                  <a:cubicBezTo>
                    <a:pt x="2238" y="2351"/>
                    <a:pt x="2260" y="2374"/>
                    <a:pt x="2306" y="2397"/>
                  </a:cubicBezTo>
                  <a:cubicBezTo>
                    <a:pt x="2329" y="2420"/>
                    <a:pt x="2375" y="2442"/>
                    <a:pt x="2420" y="2442"/>
                  </a:cubicBezTo>
                  <a:cubicBezTo>
                    <a:pt x="2512" y="2488"/>
                    <a:pt x="2603" y="2511"/>
                    <a:pt x="2694" y="2556"/>
                  </a:cubicBezTo>
                  <a:cubicBezTo>
                    <a:pt x="2808" y="2579"/>
                    <a:pt x="2922" y="2579"/>
                    <a:pt x="3014" y="2579"/>
                  </a:cubicBezTo>
                  <a:cubicBezTo>
                    <a:pt x="3128" y="2579"/>
                    <a:pt x="3219" y="2556"/>
                    <a:pt x="3288" y="2511"/>
                  </a:cubicBezTo>
                  <a:cubicBezTo>
                    <a:pt x="3379" y="2465"/>
                    <a:pt x="3447" y="2397"/>
                    <a:pt x="3493" y="2283"/>
                  </a:cubicBezTo>
                  <a:cubicBezTo>
                    <a:pt x="3539" y="2214"/>
                    <a:pt x="3539" y="2123"/>
                    <a:pt x="3516" y="2054"/>
                  </a:cubicBezTo>
                  <a:cubicBezTo>
                    <a:pt x="3493" y="1986"/>
                    <a:pt x="3470" y="1940"/>
                    <a:pt x="3425" y="1872"/>
                  </a:cubicBezTo>
                  <a:cubicBezTo>
                    <a:pt x="3356" y="1826"/>
                    <a:pt x="3310" y="1780"/>
                    <a:pt x="3242" y="1735"/>
                  </a:cubicBezTo>
                  <a:cubicBezTo>
                    <a:pt x="3151" y="1689"/>
                    <a:pt x="3105" y="1643"/>
                    <a:pt x="3036" y="1621"/>
                  </a:cubicBezTo>
                  <a:cubicBezTo>
                    <a:pt x="2831" y="1529"/>
                    <a:pt x="2626" y="1484"/>
                    <a:pt x="2420" y="1484"/>
                  </a:cubicBezTo>
                  <a:cubicBezTo>
                    <a:pt x="2192" y="1461"/>
                    <a:pt x="1987" y="1484"/>
                    <a:pt x="1781" y="1552"/>
                  </a:cubicBezTo>
                  <a:lnTo>
                    <a:pt x="2055" y="91"/>
                  </a:lnTo>
                  <a:cubicBezTo>
                    <a:pt x="2375" y="23"/>
                    <a:pt x="2671" y="0"/>
                    <a:pt x="2991" y="23"/>
                  </a:cubicBezTo>
                  <a:cubicBezTo>
                    <a:pt x="3333" y="46"/>
                    <a:pt x="3630" y="137"/>
                    <a:pt x="3927" y="251"/>
                  </a:cubicBezTo>
                  <a:cubicBezTo>
                    <a:pt x="4178" y="365"/>
                    <a:pt x="4406" y="525"/>
                    <a:pt x="4611" y="708"/>
                  </a:cubicBezTo>
                  <a:cubicBezTo>
                    <a:pt x="4817" y="890"/>
                    <a:pt x="4999" y="1096"/>
                    <a:pt x="5114" y="1324"/>
                  </a:cubicBezTo>
                  <a:cubicBezTo>
                    <a:pt x="5228" y="1552"/>
                    <a:pt x="5296" y="1803"/>
                    <a:pt x="5296" y="2054"/>
                  </a:cubicBezTo>
                  <a:cubicBezTo>
                    <a:pt x="5319" y="2328"/>
                    <a:pt x="5251" y="2602"/>
                    <a:pt x="5136" y="2876"/>
                  </a:cubicBezTo>
                  <a:cubicBezTo>
                    <a:pt x="5091" y="2967"/>
                    <a:pt x="5045" y="3036"/>
                    <a:pt x="4977" y="3127"/>
                  </a:cubicBezTo>
                  <a:cubicBezTo>
                    <a:pt x="4931" y="3196"/>
                    <a:pt x="4863" y="3264"/>
                    <a:pt x="4771" y="3310"/>
                  </a:cubicBezTo>
                  <a:cubicBezTo>
                    <a:pt x="4703" y="3378"/>
                    <a:pt x="4611" y="3424"/>
                    <a:pt x="4543" y="3469"/>
                  </a:cubicBezTo>
                  <a:cubicBezTo>
                    <a:pt x="4452" y="3515"/>
                    <a:pt x="4360" y="3561"/>
                    <a:pt x="4269" y="3584"/>
                  </a:cubicBezTo>
                  <a:cubicBezTo>
                    <a:pt x="4360" y="3675"/>
                    <a:pt x="4406" y="3766"/>
                    <a:pt x="4452" y="3880"/>
                  </a:cubicBezTo>
                  <a:cubicBezTo>
                    <a:pt x="4474" y="3972"/>
                    <a:pt x="4497" y="4086"/>
                    <a:pt x="4497" y="4200"/>
                  </a:cubicBezTo>
                  <a:cubicBezTo>
                    <a:pt x="4474" y="4314"/>
                    <a:pt x="4474" y="4428"/>
                    <a:pt x="4429" y="4519"/>
                  </a:cubicBezTo>
                  <a:cubicBezTo>
                    <a:pt x="4406" y="4634"/>
                    <a:pt x="4360" y="4748"/>
                    <a:pt x="4315" y="4839"/>
                  </a:cubicBez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5856;p42">
              <a:extLst>
                <a:ext uri="{FF2B5EF4-FFF2-40B4-BE49-F238E27FC236}">
                  <a16:creationId xmlns:a16="http://schemas.microsoft.com/office/drawing/2014/main" id="{68877CDD-F0CC-53D4-9EEA-473900CE6EDD}"/>
                </a:ext>
              </a:extLst>
            </p:cNvPr>
            <p:cNvSpPr/>
            <p:nvPr/>
          </p:nvSpPr>
          <p:spPr>
            <a:xfrm>
              <a:off x="8374175" y="3520850"/>
              <a:ext cx="134125" cy="144950"/>
            </a:xfrm>
            <a:custGeom>
              <a:avLst/>
              <a:gdLst/>
              <a:ahLst/>
              <a:cxnLst/>
              <a:rect l="l" t="t" r="r" b="b"/>
              <a:pathLst>
                <a:path w="5365" h="5798" fill="none" extrusionOk="0">
                  <a:moveTo>
                    <a:pt x="3561" y="2534"/>
                  </a:moveTo>
                  <a:cubicBezTo>
                    <a:pt x="3607" y="2488"/>
                    <a:pt x="3630" y="2420"/>
                    <a:pt x="3630" y="2374"/>
                  </a:cubicBezTo>
                  <a:cubicBezTo>
                    <a:pt x="3630" y="2306"/>
                    <a:pt x="3607" y="2260"/>
                    <a:pt x="3584" y="2214"/>
                  </a:cubicBezTo>
                  <a:cubicBezTo>
                    <a:pt x="3584" y="2169"/>
                    <a:pt x="3538" y="2123"/>
                    <a:pt x="3515" y="2077"/>
                  </a:cubicBezTo>
                  <a:cubicBezTo>
                    <a:pt x="3470" y="2055"/>
                    <a:pt x="3447" y="2009"/>
                    <a:pt x="3401" y="1986"/>
                  </a:cubicBezTo>
                  <a:cubicBezTo>
                    <a:pt x="3378" y="1963"/>
                    <a:pt x="3333" y="1963"/>
                    <a:pt x="3287" y="1941"/>
                  </a:cubicBezTo>
                  <a:cubicBezTo>
                    <a:pt x="3242" y="1941"/>
                    <a:pt x="3196" y="1918"/>
                    <a:pt x="3150" y="1918"/>
                  </a:cubicBezTo>
                  <a:lnTo>
                    <a:pt x="2717" y="2580"/>
                  </a:lnTo>
                  <a:cubicBezTo>
                    <a:pt x="2762" y="2625"/>
                    <a:pt x="2831" y="2648"/>
                    <a:pt x="2899" y="2671"/>
                  </a:cubicBezTo>
                  <a:cubicBezTo>
                    <a:pt x="2968" y="2717"/>
                    <a:pt x="3059" y="2739"/>
                    <a:pt x="3127" y="2739"/>
                  </a:cubicBezTo>
                  <a:cubicBezTo>
                    <a:pt x="3219" y="2762"/>
                    <a:pt x="3287" y="2739"/>
                    <a:pt x="3378" y="2717"/>
                  </a:cubicBezTo>
                  <a:cubicBezTo>
                    <a:pt x="3447" y="2694"/>
                    <a:pt x="3515" y="2625"/>
                    <a:pt x="3561" y="2534"/>
                  </a:cubicBezTo>
                  <a:close/>
                  <a:moveTo>
                    <a:pt x="2534" y="3287"/>
                  </a:moveTo>
                  <a:cubicBezTo>
                    <a:pt x="2465" y="3242"/>
                    <a:pt x="2420" y="3219"/>
                    <a:pt x="2351" y="3196"/>
                  </a:cubicBezTo>
                  <a:lnTo>
                    <a:pt x="1918" y="3881"/>
                  </a:lnTo>
                  <a:cubicBezTo>
                    <a:pt x="1940" y="3926"/>
                    <a:pt x="1963" y="3949"/>
                    <a:pt x="1986" y="3972"/>
                  </a:cubicBezTo>
                  <a:cubicBezTo>
                    <a:pt x="2032" y="3995"/>
                    <a:pt x="2055" y="3995"/>
                    <a:pt x="2077" y="4018"/>
                  </a:cubicBezTo>
                  <a:cubicBezTo>
                    <a:pt x="2123" y="4040"/>
                    <a:pt x="2169" y="4063"/>
                    <a:pt x="2237" y="4086"/>
                  </a:cubicBezTo>
                  <a:cubicBezTo>
                    <a:pt x="2283" y="4109"/>
                    <a:pt x="2351" y="4132"/>
                    <a:pt x="2397" y="4132"/>
                  </a:cubicBezTo>
                  <a:cubicBezTo>
                    <a:pt x="2465" y="4132"/>
                    <a:pt x="2534" y="4109"/>
                    <a:pt x="2580" y="4086"/>
                  </a:cubicBezTo>
                  <a:cubicBezTo>
                    <a:pt x="2648" y="4040"/>
                    <a:pt x="2694" y="3995"/>
                    <a:pt x="2739" y="3926"/>
                  </a:cubicBezTo>
                  <a:cubicBezTo>
                    <a:pt x="2785" y="3835"/>
                    <a:pt x="2808" y="3767"/>
                    <a:pt x="2808" y="3698"/>
                  </a:cubicBezTo>
                  <a:cubicBezTo>
                    <a:pt x="2808" y="3630"/>
                    <a:pt x="2808" y="3584"/>
                    <a:pt x="2762" y="3515"/>
                  </a:cubicBezTo>
                  <a:cubicBezTo>
                    <a:pt x="2739" y="3470"/>
                    <a:pt x="2717" y="3424"/>
                    <a:pt x="2671" y="3379"/>
                  </a:cubicBezTo>
                  <a:cubicBezTo>
                    <a:pt x="2625" y="3333"/>
                    <a:pt x="2580" y="3310"/>
                    <a:pt x="2534" y="3287"/>
                  </a:cubicBezTo>
                  <a:close/>
                  <a:moveTo>
                    <a:pt x="4086" y="5227"/>
                  </a:moveTo>
                  <a:cubicBezTo>
                    <a:pt x="3972" y="5410"/>
                    <a:pt x="3858" y="5524"/>
                    <a:pt x="3721" y="5615"/>
                  </a:cubicBezTo>
                  <a:cubicBezTo>
                    <a:pt x="3584" y="5707"/>
                    <a:pt x="3447" y="5752"/>
                    <a:pt x="3287" y="5775"/>
                  </a:cubicBezTo>
                  <a:cubicBezTo>
                    <a:pt x="3127" y="5798"/>
                    <a:pt x="2968" y="5798"/>
                    <a:pt x="2808" y="5775"/>
                  </a:cubicBezTo>
                  <a:cubicBezTo>
                    <a:pt x="2625" y="5752"/>
                    <a:pt x="2465" y="5707"/>
                    <a:pt x="2306" y="5638"/>
                  </a:cubicBezTo>
                  <a:cubicBezTo>
                    <a:pt x="2123" y="5593"/>
                    <a:pt x="1963" y="5524"/>
                    <a:pt x="1804" y="5433"/>
                  </a:cubicBezTo>
                  <a:cubicBezTo>
                    <a:pt x="1667" y="5364"/>
                    <a:pt x="1507" y="5273"/>
                    <a:pt x="1393" y="5205"/>
                  </a:cubicBezTo>
                  <a:cubicBezTo>
                    <a:pt x="1256" y="5136"/>
                    <a:pt x="1142" y="5045"/>
                    <a:pt x="1005" y="4953"/>
                  </a:cubicBezTo>
                  <a:cubicBezTo>
                    <a:pt x="868" y="4862"/>
                    <a:pt x="754" y="4771"/>
                    <a:pt x="617" y="4657"/>
                  </a:cubicBezTo>
                  <a:cubicBezTo>
                    <a:pt x="502" y="4565"/>
                    <a:pt x="388" y="4451"/>
                    <a:pt x="274" y="4337"/>
                  </a:cubicBezTo>
                  <a:cubicBezTo>
                    <a:pt x="160" y="4223"/>
                    <a:pt x="69" y="4086"/>
                    <a:pt x="0" y="3972"/>
                  </a:cubicBezTo>
                  <a:lnTo>
                    <a:pt x="2351" y="0"/>
                  </a:lnTo>
                  <a:cubicBezTo>
                    <a:pt x="2488" y="23"/>
                    <a:pt x="2648" y="46"/>
                    <a:pt x="2808" y="92"/>
                  </a:cubicBezTo>
                  <a:cubicBezTo>
                    <a:pt x="2945" y="137"/>
                    <a:pt x="3105" y="183"/>
                    <a:pt x="3242" y="229"/>
                  </a:cubicBezTo>
                  <a:cubicBezTo>
                    <a:pt x="3401" y="297"/>
                    <a:pt x="3538" y="343"/>
                    <a:pt x="3698" y="411"/>
                  </a:cubicBezTo>
                  <a:cubicBezTo>
                    <a:pt x="3835" y="480"/>
                    <a:pt x="3972" y="548"/>
                    <a:pt x="4086" y="639"/>
                  </a:cubicBezTo>
                  <a:cubicBezTo>
                    <a:pt x="4223" y="708"/>
                    <a:pt x="4383" y="822"/>
                    <a:pt x="4520" y="913"/>
                  </a:cubicBezTo>
                  <a:cubicBezTo>
                    <a:pt x="4657" y="1028"/>
                    <a:pt x="4771" y="1142"/>
                    <a:pt x="4885" y="1279"/>
                  </a:cubicBezTo>
                  <a:cubicBezTo>
                    <a:pt x="4999" y="1393"/>
                    <a:pt x="5090" y="1530"/>
                    <a:pt x="5159" y="1667"/>
                  </a:cubicBezTo>
                  <a:cubicBezTo>
                    <a:pt x="5250" y="1804"/>
                    <a:pt x="5296" y="1963"/>
                    <a:pt x="5319" y="2100"/>
                  </a:cubicBezTo>
                  <a:cubicBezTo>
                    <a:pt x="5364" y="2260"/>
                    <a:pt x="5364" y="2420"/>
                    <a:pt x="5319" y="2580"/>
                  </a:cubicBezTo>
                  <a:cubicBezTo>
                    <a:pt x="5296" y="2739"/>
                    <a:pt x="5227" y="2922"/>
                    <a:pt x="5136" y="3082"/>
                  </a:cubicBezTo>
                  <a:cubicBezTo>
                    <a:pt x="5068" y="3196"/>
                    <a:pt x="4976" y="3310"/>
                    <a:pt x="4885" y="3379"/>
                  </a:cubicBezTo>
                  <a:cubicBezTo>
                    <a:pt x="4794" y="3470"/>
                    <a:pt x="4680" y="3515"/>
                    <a:pt x="4588" y="3561"/>
                  </a:cubicBezTo>
                  <a:cubicBezTo>
                    <a:pt x="4474" y="3607"/>
                    <a:pt x="4360" y="3630"/>
                    <a:pt x="4246" y="3630"/>
                  </a:cubicBezTo>
                  <a:cubicBezTo>
                    <a:pt x="4109" y="3652"/>
                    <a:pt x="3995" y="3630"/>
                    <a:pt x="3858" y="3584"/>
                  </a:cubicBezTo>
                  <a:cubicBezTo>
                    <a:pt x="3972" y="3698"/>
                    <a:pt x="4063" y="3835"/>
                    <a:pt x="4132" y="3949"/>
                  </a:cubicBezTo>
                  <a:cubicBezTo>
                    <a:pt x="4200" y="4086"/>
                    <a:pt x="4246" y="4223"/>
                    <a:pt x="4269" y="4360"/>
                  </a:cubicBezTo>
                  <a:cubicBezTo>
                    <a:pt x="4291" y="4520"/>
                    <a:pt x="4269" y="4657"/>
                    <a:pt x="4246" y="4794"/>
                  </a:cubicBezTo>
                  <a:cubicBezTo>
                    <a:pt x="4223" y="4953"/>
                    <a:pt x="4155" y="5090"/>
                    <a:pt x="4086" y="5227"/>
                  </a:cubicBez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5857;p42">
              <a:extLst>
                <a:ext uri="{FF2B5EF4-FFF2-40B4-BE49-F238E27FC236}">
                  <a16:creationId xmlns:a16="http://schemas.microsoft.com/office/drawing/2014/main" id="{E13636AE-84F0-5462-42E6-173EB7722124}"/>
                </a:ext>
              </a:extLst>
            </p:cNvPr>
            <p:cNvSpPr/>
            <p:nvPr/>
          </p:nvSpPr>
          <p:spPr>
            <a:xfrm>
              <a:off x="5408600" y="1873425"/>
              <a:ext cx="103300" cy="109600"/>
            </a:xfrm>
            <a:custGeom>
              <a:avLst/>
              <a:gdLst/>
              <a:ahLst/>
              <a:cxnLst/>
              <a:rect l="l" t="t" r="r" b="b"/>
              <a:pathLst>
                <a:path w="4132" h="4384" fill="none" extrusionOk="0">
                  <a:moveTo>
                    <a:pt x="2237" y="2717"/>
                  </a:moveTo>
                  <a:lnTo>
                    <a:pt x="1963" y="1667"/>
                  </a:lnTo>
                  <a:lnTo>
                    <a:pt x="1781" y="2740"/>
                  </a:lnTo>
                  <a:close/>
                  <a:moveTo>
                    <a:pt x="4132" y="4087"/>
                  </a:moveTo>
                  <a:lnTo>
                    <a:pt x="2602" y="4338"/>
                  </a:lnTo>
                  <a:lnTo>
                    <a:pt x="2397" y="3653"/>
                  </a:lnTo>
                  <a:lnTo>
                    <a:pt x="1689" y="3699"/>
                  </a:lnTo>
                  <a:lnTo>
                    <a:pt x="1575" y="4383"/>
                  </a:lnTo>
                  <a:lnTo>
                    <a:pt x="0" y="4315"/>
                  </a:lnTo>
                  <a:lnTo>
                    <a:pt x="1027" y="161"/>
                  </a:lnTo>
                  <a:lnTo>
                    <a:pt x="2739" y="1"/>
                  </a:ln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5858;p42">
              <a:extLst>
                <a:ext uri="{FF2B5EF4-FFF2-40B4-BE49-F238E27FC236}">
                  <a16:creationId xmlns:a16="http://schemas.microsoft.com/office/drawing/2014/main" id="{00181155-C847-8024-7AD4-E3CCD11AB8D0}"/>
                </a:ext>
              </a:extLst>
            </p:cNvPr>
            <p:cNvSpPr/>
            <p:nvPr/>
          </p:nvSpPr>
          <p:spPr>
            <a:xfrm>
              <a:off x="5507875" y="1857450"/>
              <a:ext cx="64525" cy="65650"/>
            </a:xfrm>
            <a:custGeom>
              <a:avLst/>
              <a:gdLst/>
              <a:ahLst/>
              <a:cxnLst/>
              <a:rect l="l" t="t" r="r" b="b"/>
              <a:pathLst>
                <a:path w="2581" h="2626" fill="none" extrusionOk="0">
                  <a:moveTo>
                    <a:pt x="845" y="2626"/>
                  </a:moveTo>
                  <a:lnTo>
                    <a:pt x="823" y="1827"/>
                  </a:lnTo>
                  <a:lnTo>
                    <a:pt x="46" y="1850"/>
                  </a:lnTo>
                  <a:lnTo>
                    <a:pt x="1" y="937"/>
                  </a:lnTo>
                  <a:lnTo>
                    <a:pt x="754" y="868"/>
                  </a:lnTo>
                  <a:lnTo>
                    <a:pt x="731" y="161"/>
                  </a:lnTo>
                  <a:lnTo>
                    <a:pt x="1667" y="1"/>
                  </a:lnTo>
                  <a:lnTo>
                    <a:pt x="1713" y="800"/>
                  </a:lnTo>
                  <a:lnTo>
                    <a:pt x="2534" y="731"/>
                  </a:lnTo>
                  <a:lnTo>
                    <a:pt x="2580" y="1781"/>
                  </a:lnTo>
                  <a:lnTo>
                    <a:pt x="1781" y="1804"/>
                  </a:lnTo>
                  <a:lnTo>
                    <a:pt x="1827" y="2603"/>
                  </a:ln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5859;p42">
              <a:extLst>
                <a:ext uri="{FF2B5EF4-FFF2-40B4-BE49-F238E27FC236}">
                  <a16:creationId xmlns:a16="http://schemas.microsoft.com/office/drawing/2014/main" id="{042658AC-9E35-66C4-5B1D-589642734655}"/>
                </a:ext>
              </a:extLst>
            </p:cNvPr>
            <p:cNvSpPr/>
            <p:nvPr/>
          </p:nvSpPr>
          <p:spPr>
            <a:xfrm>
              <a:off x="6307350" y="1750750"/>
              <a:ext cx="87900" cy="106150"/>
            </a:xfrm>
            <a:custGeom>
              <a:avLst/>
              <a:gdLst/>
              <a:ahLst/>
              <a:cxnLst/>
              <a:rect l="l" t="t" r="r" b="b"/>
              <a:pathLst>
                <a:path w="3516" h="4246" fill="none" extrusionOk="0">
                  <a:moveTo>
                    <a:pt x="3150" y="1119"/>
                  </a:moveTo>
                  <a:cubicBezTo>
                    <a:pt x="3104" y="1210"/>
                    <a:pt x="3036" y="1279"/>
                    <a:pt x="2967" y="1347"/>
                  </a:cubicBezTo>
                  <a:cubicBezTo>
                    <a:pt x="2876" y="1393"/>
                    <a:pt x="2785" y="1438"/>
                    <a:pt x="2693" y="1461"/>
                  </a:cubicBezTo>
                  <a:cubicBezTo>
                    <a:pt x="2602" y="1484"/>
                    <a:pt x="2511" y="1484"/>
                    <a:pt x="2420" y="1484"/>
                  </a:cubicBezTo>
                  <a:cubicBezTo>
                    <a:pt x="2328" y="1461"/>
                    <a:pt x="2237" y="1438"/>
                    <a:pt x="2146" y="1393"/>
                  </a:cubicBezTo>
                  <a:cubicBezTo>
                    <a:pt x="2054" y="1347"/>
                    <a:pt x="1986" y="1279"/>
                    <a:pt x="1917" y="1187"/>
                  </a:cubicBezTo>
                  <a:cubicBezTo>
                    <a:pt x="1872" y="1119"/>
                    <a:pt x="1826" y="1028"/>
                    <a:pt x="1803" y="936"/>
                  </a:cubicBezTo>
                  <a:cubicBezTo>
                    <a:pt x="1780" y="845"/>
                    <a:pt x="1780" y="754"/>
                    <a:pt x="1780" y="662"/>
                  </a:cubicBezTo>
                  <a:cubicBezTo>
                    <a:pt x="1803" y="571"/>
                    <a:pt x="1826" y="480"/>
                    <a:pt x="1872" y="388"/>
                  </a:cubicBezTo>
                  <a:cubicBezTo>
                    <a:pt x="1917" y="297"/>
                    <a:pt x="1986" y="229"/>
                    <a:pt x="2077" y="160"/>
                  </a:cubicBezTo>
                  <a:cubicBezTo>
                    <a:pt x="2146" y="92"/>
                    <a:pt x="2237" y="69"/>
                    <a:pt x="2328" y="23"/>
                  </a:cubicBezTo>
                  <a:cubicBezTo>
                    <a:pt x="2420" y="0"/>
                    <a:pt x="2511" y="0"/>
                    <a:pt x="2602" y="0"/>
                  </a:cubicBezTo>
                  <a:cubicBezTo>
                    <a:pt x="2716" y="23"/>
                    <a:pt x="2808" y="46"/>
                    <a:pt x="2876" y="115"/>
                  </a:cubicBezTo>
                  <a:cubicBezTo>
                    <a:pt x="2967" y="160"/>
                    <a:pt x="3036" y="206"/>
                    <a:pt x="3104" y="297"/>
                  </a:cubicBezTo>
                  <a:cubicBezTo>
                    <a:pt x="3150" y="366"/>
                    <a:pt x="3196" y="457"/>
                    <a:pt x="3218" y="548"/>
                  </a:cubicBezTo>
                  <a:cubicBezTo>
                    <a:pt x="3241" y="640"/>
                    <a:pt x="3264" y="731"/>
                    <a:pt x="3241" y="845"/>
                  </a:cubicBezTo>
                  <a:cubicBezTo>
                    <a:pt x="3241" y="936"/>
                    <a:pt x="3196" y="1028"/>
                    <a:pt x="3150" y="1119"/>
                  </a:cubicBezTo>
                  <a:close/>
                  <a:moveTo>
                    <a:pt x="1552" y="3881"/>
                  </a:moveTo>
                  <a:cubicBezTo>
                    <a:pt x="1484" y="3972"/>
                    <a:pt x="1438" y="4040"/>
                    <a:pt x="1347" y="4109"/>
                  </a:cubicBezTo>
                  <a:cubicBezTo>
                    <a:pt x="1278" y="4155"/>
                    <a:pt x="1187" y="4200"/>
                    <a:pt x="1096" y="4223"/>
                  </a:cubicBezTo>
                  <a:cubicBezTo>
                    <a:pt x="1004" y="4246"/>
                    <a:pt x="913" y="4246"/>
                    <a:pt x="822" y="4246"/>
                  </a:cubicBezTo>
                  <a:cubicBezTo>
                    <a:pt x="708" y="4223"/>
                    <a:pt x="616" y="4200"/>
                    <a:pt x="548" y="4155"/>
                  </a:cubicBezTo>
                  <a:cubicBezTo>
                    <a:pt x="457" y="4109"/>
                    <a:pt x="365" y="4040"/>
                    <a:pt x="320" y="3949"/>
                  </a:cubicBezTo>
                  <a:cubicBezTo>
                    <a:pt x="251" y="3881"/>
                    <a:pt x="228" y="3789"/>
                    <a:pt x="183" y="3698"/>
                  </a:cubicBezTo>
                  <a:cubicBezTo>
                    <a:pt x="160" y="3607"/>
                    <a:pt x="160" y="3516"/>
                    <a:pt x="183" y="3424"/>
                  </a:cubicBezTo>
                  <a:cubicBezTo>
                    <a:pt x="183" y="3333"/>
                    <a:pt x="205" y="3242"/>
                    <a:pt x="274" y="3150"/>
                  </a:cubicBezTo>
                  <a:cubicBezTo>
                    <a:pt x="320" y="3059"/>
                    <a:pt x="388" y="2991"/>
                    <a:pt x="457" y="2922"/>
                  </a:cubicBezTo>
                  <a:cubicBezTo>
                    <a:pt x="548" y="2854"/>
                    <a:pt x="616" y="2831"/>
                    <a:pt x="708" y="2785"/>
                  </a:cubicBezTo>
                  <a:cubicBezTo>
                    <a:pt x="799" y="2762"/>
                    <a:pt x="913" y="2762"/>
                    <a:pt x="1004" y="2762"/>
                  </a:cubicBezTo>
                  <a:cubicBezTo>
                    <a:pt x="1096" y="2785"/>
                    <a:pt x="1187" y="2808"/>
                    <a:pt x="1278" y="2876"/>
                  </a:cubicBezTo>
                  <a:cubicBezTo>
                    <a:pt x="1370" y="2922"/>
                    <a:pt x="1438" y="2968"/>
                    <a:pt x="1484" y="3059"/>
                  </a:cubicBezTo>
                  <a:cubicBezTo>
                    <a:pt x="1552" y="3127"/>
                    <a:pt x="1598" y="3219"/>
                    <a:pt x="1621" y="3310"/>
                  </a:cubicBezTo>
                  <a:cubicBezTo>
                    <a:pt x="1643" y="3401"/>
                    <a:pt x="1643" y="3493"/>
                    <a:pt x="1643" y="3607"/>
                  </a:cubicBezTo>
                  <a:cubicBezTo>
                    <a:pt x="1621" y="3698"/>
                    <a:pt x="1598" y="3789"/>
                    <a:pt x="1552" y="3881"/>
                  </a:cubicBezTo>
                  <a:close/>
                  <a:moveTo>
                    <a:pt x="0" y="1849"/>
                  </a:moveTo>
                  <a:lnTo>
                    <a:pt x="594" y="799"/>
                  </a:lnTo>
                  <a:lnTo>
                    <a:pt x="3515" y="2351"/>
                  </a:lnTo>
                  <a:lnTo>
                    <a:pt x="2853" y="3561"/>
                  </a:ln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5860;p42">
              <a:extLst>
                <a:ext uri="{FF2B5EF4-FFF2-40B4-BE49-F238E27FC236}">
                  <a16:creationId xmlns:a16="http://schemas.microsoft.com/office/drawing/2014/main" id="{4EBCF127-7873-D9D7-C54A-2B1A9402AC5B}"/>
                </a:ext>
              </a:extLst>
            </p:cNvPr>
            <p:cNvSpPr/>
            <p:nvPr/>
          </p:nvSpPr>
          <p:spPr>
            <a:xfrm>
              <a:off x="7656325" y="3314275"/>
              <a:ext cx="82750" cy="84475"/>
            </a:xfrm>
            <a:custGeom>
              <a:avLst/>
              <a:gdLst/>
              <a:ahLst/>
              <a:cxnLst/>
              <a:rect l="l" t="t" r="r" b="b"/>
              <a:pathLst>
                <a:path w="3310" h="3379" fill="none" extrusionOk="0">
                  <a:moveTo>
                    <a:pt x="1027" y="3356"/>
                  </a:moveTo>
                  <a:lnTo>
                    <a:pt x="1004" y="2306"/>
                  </a:lnTo>
                  <a:lnTo>
                    <a:pt x="23" y="2306"/>
                  </a:lnTo>
                  <a:lnTo>
                    <a:pt x="0" y="1096"/>
                  </a:lnTo>
                  <a:lnTo>
                    <a:pt x="1004" y="1073"/>
                  </a:lnTo>
                  <a:lnTo>
                    <a:pt x="1004" y="115"/>
                  </a:lnTo>
                  <a:lnTo>
                    <a:pt x="2237" y="1"/>
                  </a:lnTo>
                  <a:lnTo>
                    <a:pt x="2260" y="1005"/>
                  </a:lnTo>
                  <a:lnTo>
                    <a:pt x="3310" y="982"/>
                  </a:lnTo>
                  <a:lnTo>
                    <a:pt x="3310" y="2352"/>
                  </a:lnTo>
                  <a:lnTo>
                    <a:pt x="2283" y="2329"/>
                  </a:lnTo>
                  <a:lnTo>
                    <a:pt x="2283" y="3379"/>
                  </a:lnTo>
                  <a:close/>
                </a:path>
              </a:pathLst>
            </a:custGeom>
            <a:no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5861;p42">
              <a:extLst>
                <a:ext uri="{FF2B5EF4-FFF2-40B4-BE49-F238E27FC236}">
                  <a16:creationId xmlns:a16="http://schemas.microsoft.com/office/drawing/2014/main" id="{DEB423B1-185D-A8E9-A0D1-945BB72079F8}"/>
                </a:ext>
              </a:extLst>
            </p:cNvPr>
            <p:cNvSpPr/>
            <p:nvPr/>
          </p:nvSpPr>
          <p:spPr>
            <a:xfrm>
              <a:off x="6174375" y="1213225"/>
              <a:ext cx="82775" cy="81050"/>
            </a:xfrm>
            <a:custGeom>
              <a:avLst/>
              <a:gdLst/>
              <a:ahLst/>
              <a:cxnLst/>
              <a:rect l="l" t="t" r="r" b="b"/>
              <a:pathLst>
                <a:path w="3311" h="3242" fill="none" extrusionOk="0">
                  <a:moveTo>
                    <a:pt x="1" y="2328"/>
                  </a:moveTo>
                  <a:lnTo>
                    <a:pt x="731" y="1575"/>
                  </a:lnTo>
                  <a:lnTo>
                    <a:pt x="24" y="867"/>
                  </a:lnTo>
                  <a:lnTo>
                    <a:pt x="868" y="0"/>
                  </a:lnTo>
                  <a:lnTo>
                    <a:pt x="1599" y="685"/>
                  </a:lnTo>
                  <a:lnTo>
                    <a:pt x="2283" y="23"/>
                  </a:lnTo>
                  <a:lnTo>
                    <a:pt x="3242" y="799"/>
                  </a:lnTo>
                  <a:lnTo>
                    <a:pt x="2534" y="1529"/>
                  </a:lnTo>
                  <a:lnTo>
                    <a:pt x="3310" y="2260"/>
                  </a:lnTo>
                  <a:lnTo>
                    <a:pt x="2329" y="3241"/>
                  </a:lnTo>
                  <a:lnTo>
                    <a:pt x="1621" y="2488"/>
                  </a:lnTo>
                  <a:lnTo>
                    <a:pt x="891" y="3241"/>
                  </a:lnTo>
                  <a:close/>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8" name="Google Shape;5862;p42">
              <a:extLst>
                <a:ext uri="{FF2B5EF4-FFF2-40B4-BE49-F238E27FC236}">
                  <a16:creationId xmlns:a16="http://schemas.microsoft.com/office/drawing/2014/main" id="{1AF1C9CF-F519-AED9-6FA0-C12516ED0607}"/>
                </a:ext>
              </a:extLst>
            </p:cNvPr>
            <p:cNvGrpSpPr/>
            <p:nvPr/>
          </p:nvGrpSpPr>
          <p:grpSpPr>
            <a:xfrm>
              <a:off x="8152775" y="3174475"/>
              <a:ext cx="207725" cy="233775"/>
              <a:chOff x="8152775" y="3174475"/>
              <a:chExt cx="207725" cy="233775"/>
            </a:xfrm>
          </p:grpSpPr>
          <p:sp>
            <p:nvSpPr>
              <p:cNvPr id="7979" name="Google Shape;5863;p42">
                <a:extLst>
                  <a:ext uri="{FF2B5EF4-FFF2-40B4-BE49-F238E27FC236}">
                    <a16:creationId xmlns:a16="http://schemas.microsoft.com/office/drawing/2014/main" id="{90622A72-05CC-761E-803C-0D01B23FA2B9}"/>
                  </a:ext>
                </a:extLst>
              </p:cNvPr>
              <p:cNvSpPr/>
              <p:nvPr/>
            </p:nvSpPr>
            <p:spPr>
              <a:xfrm>
                <a:off x="8152775" y="3340525"/>
                <a:ext cx="82175" cy="67725"/>
              </a:xfrm>
              <a:custGeom>
                <a:avLst/>
                <a:gdLst/>
                <a:ahLst/>
                <a:cxnLst/>
                <a:rect l="l" t="t" r="r" b="b"/>
                <a:pathLst>
                  <a:path w="3287" h="2709" extrusionOk="0">
                    <a:moveTo>
                      <a:pt x="2442" y="1"/>
                    </a:moveTo>
                    <a:cubicBezTo>
                      <a:pt x="2442" y="1"/>
                      <a:pt x="0" y="252"/>
                      <a:pt x="0" y="1644"/>
                    </a:cubicBezTo>
                    <a:cubicBezTo>
                      <a:pt x="0" y="2343"/>
                      <a:pt x="519" y="2708"/>
                      <a:pt x="1184" y="2708"/>
                    </a:cubicBezTo>
                    <a:cubicBezTo>
                      <a:pt x="1864" y="2708"/>
                      <a:pt x="2698" y="2326"/>
                      <a:pt x="3287" y="1530"/>
                    </a:cubicBezTo>
                    <a:lnTo>
                      <a:pt x="2442" y="1"/>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0" name="Google Shape;5864;p42">
                <a:extLst>
                  <a:ext uri="{FF2B5EF4-FFF2-40B4-BE49-F238E27FC236}">
                    <a16:creationId xmlns:a16="http://schemas.microsoft.com/office/drawing/2014/main" id="{52BE977F-B395-B03E-F93C-705191B17901}"/>
                  </a:ext>
                </a:extLst>
              </p:cNvPr>
              <p:cNvSpPr/>
              <p:nvPr/>
            </p:nvSpPr>
            <p:spPr>
              <a:xfrm>
                <a:off x="8278600" y="3272625"/>
                <a:ext cx="81900" cy="67800"/>
              </a:xfrm>
              <a:custGeom>
                <a:avLst/>
                <a:gdLst/>
                <a:ahLst/>
                <a:cxnLst/>
                <a:rect l="l" t="t" r="r" b="b"/>
                <a:pathLst>
                  <a:path w="3276" h="2712" extrusionOk="0">
                    <a:moveTo>
                      <a:pt x="2454" y="0"/>
                    </a:moveTo>
                    <a:cubicBezTo>
                      <a:pt x="2454" y="0"/>
                      <a:pt x="11" y="251"/>
                      <a:pt x="11" y="1667"/>
                    </a:cubicBezTo>
                    <a:cubicBezTo>
                      <a:pt x="0" y="2352"/>
                      <a:pt x="509" y="2711"/>
                      <a:pt x="1167" y="2711"/>
                    </a:cubicBezTo>
                    <a:cubicBezTo>
                      <a:pt x="1846" y="2711"/>
                      <a:pt x="2684" y="2329"/>
                      <a:pt x="3276" y="1530"/>
                    </a:cubicBezTo>
                    <a:lnTo>
                      <a:pt x="2454"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1" name="Google Shape;5865;p42">
                <a:extLst>
                  <a:ext uri="{FF2B5EF4-FFF2-40B4-BE49-F238E27FC236}">
                    <a16:creationId xmlns:a16="http://schemas.microsoft.com/office/drawing/2014/main" id="{48A5DC10-D9F0-43D0-D67B-7DAB536F7900}"/>
                  </a:ext>
                </a:extLst>
              </p:cNvPr>
              <p:cNvSpPr/>
              <p:nvPr/>
            </p:nvSpPr>
            <p:spPr>
              <a:xfrm>
                <a:off x="8161325" y="3174475"/>
                <a:ext cx="199175" cy="204300"/>
              </a:xfrm>
              <a:custGeom>
                <a:avLst/>
                <a:gdLst/>
                <a:ahLst/>
                <a:cxnLst/>
                <a:rect l="l" t="t" r="r" b="b"/>
                <a:pathLst>
                  <a:path w="7967" h="8172" fill="none" extrusionOk="0">
                    <a:moveTo>
                      <a:pt x="2945" y="8172"/>
                    </a:moveTo>
                    <a:lnTo>
                      <a:pt x="0" y="2717"/>
                    </a:lnTo>
                    <a:lnTo>
                      <a:pt x="5022" y="0"/>
                    </a:lnTo>
                    <a:lnTo>
                      <a:pt x="7967" y="5456"/>
                    </a:lnTo>
                  </a:path>
                </a:pathLst>
              </a:custGeom>
              <a:noFill/>
              <a:ln w="9700" cap="rnd" cmpd="sng">
                <a:solidFill>
                  <a:srgbClr val="EB7C9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9" name="Google Shape;5866;p42">
              <a:extLst>
                <a:ext uri="{FF2B5EF4-FFF2-40B4-BE49-F238E27FC236}">
                  <a16:creationId xmlns:a16="http://schemas.microsoft.com/office/drawing/2014/main" id="{4B25B92A-3845-C16F-2C42-C6C13B4AAA52}"/>
                </a:ext>
              </a:extLst>
            </p:cNvPr>
            <p:cNvGrpSpPr/>
            <p:nvPr/>
          </p:nvGrpSpPr>
          <p:grpSpPr>
            <a:xfrm>
              <a:off x="7712225" y="2833225"/>
              <a:ext cx="135275" cy="144975"/>
              <a:chOff x="7712225" y="2833225"/>
              <a:chExt cx="135275" cy="144975"/>
            </a:xfrm>
          </p:grpSpPr>
          <p:sp>
            <p:nvSpPr>
              <p:cNvPr id="7977" name="Google Shape;5867;p42">
                <a:extLst>
                  <a:ext uri="{FF2B5EF4-FFF2-40B4-BE49-F238E27FC236}">
                    <a16:creationId xmlns:a16="http://schemas.microsoft.com/office/drawing/2014/main" id="{D6C79E54-B844-45D7-A129-D9AFDF7A577B}"/>
                  </a:ext>
                </a:extLst>
              </p:cNvPr>
              <p:cNvSpPr/>
              <p:nvPr/>
            </p:nvSpPr>
            <p:spPr>
              <a:xfrm>
                <a:off x="7712225" y="2918500"/>
                <a:ext cx="83925" cy="59700"/>
              </a:xfrm>
              <a:custGeom>
                <a:avLst/>
                <a:gdLst/>
                <a:ahLst/>
                <a:cxnLst/>
                <a:rect l="l" t="t" r="r" b="b"/>
                <a:pathLst>
                  <a:path w="3357" h="2388" extrusionOk="0">
                    <a:moveTo>
                      <a:pt x="1546" y="1"/>
                    </a:moveTo>
                    <a:cubicBezTo>
                      <a:pt x="1342" y="1"/>
                      <a:pt x="1142" y="57"/>
                      <a:pt x="960" y="196"/>
                    </a:cubicBezTo>
                    <a:cubicBezTo>
                      <a:pt x="1" y="904"/>
                      <a:pt x="1051" y="2388"/>
                      <a:pt x="2717" y="2388"/>
                    </a:cubicBezTo>
                    <a:lnTo>
                      <a:pt x="3356" y="1018"/>
                    </a:lnTo>
                    <a:cubicBezTo>
                      <a:pt x="3356" y="1018"/>
                      <a:pt x="2414" y="1"/>
                      <a:pt x="154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8" name="Google Shape;5868;p42">
                <a:extLst>
                  <a:ext uri="{FF2B5EF4-FFF2-40B4-BE49-F238E27FC236}">
                    <a16:creationId xmlns:a16="http://schemas.microsoft.com/office/drawing/2014/main" id="{76E8906F-42F5-CD18-1373-7C346EC243C1}"/>
                  </a:ext>
                </a:extLst>
              </p:cNvPr>
              <p:cNvSpPr/>
              <p:nvPr/>
            </p:nvSpPr>
            <p:spPr>
              <a:xfrm>
                <a:off x="7782425" y="2833225"/>
                <a:ext cx="65075" cy="140400"/>
              </a:xfrm>
              <a:custGeom>
                <a:avLst/>
                <a:gdLst/>
                <a:ahLst/>
                <a:cxnLst/>
                <a:rect l="l" t="t" r="r" b="b"/>
                <a:pathLst>
                  <a:path w="2603" h="5616" fill="none" extrusionOk="0">
                    <a:moveTo>
                      <a:pt x="2603" y="1"/>
                    </a:moveTo>
                    <a:lnTo>
                      <a:pt x="0" y="5616"/>
                    </a:lnTo>
                  </a:path>
                </a:pathLst>
              </a:custGeom>
              <a:no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 name="Google Shape;5869;p42">
              <a:extLst>
                <a:ext uri="{FF2B5EF4-FFF2-40B4-BE49-F238E27FC236}">
                  <a16:creationId xmlns:a16="http://schemas.microsoft.com/office/drawing/2014/main" id="{BF80C9EF-5D91-EA15-C0E7-099B92073EF2}"/>
                </a:ext>
              </a:extLst>
            </p:cNvPr>
            <p:cNvGrpSpPr/>
            <p:nvPr/>
          </p:nvGrpSpPr>
          <p:grpSpPr>
            <a:xfrm>
              <a:off x="7095325" y="2409250"/>
              <a:ext cx="84525" cy="167100"/>
              <a:chOff x="7095325" y="2409250"/>
              <a:chExt cx="84525" cy="167100"/>
            </a:xfrm>
          </p:grpSpPr>
          <p:sp>
            <p:nvSpPr>
              <p:cNvPr id="7975" name="Google Shape;5870;p42">
                <a:extLst>
                  <a:ext uri="{FF2B5EF4-FFF2-40B4-BE49-F238E27FC236}">
                    <a16:creationId xmlns:a16="http://schemas.microsoft.com/office/drawing/2014/main" id="{4DF5A004-DDE1-E36A-B949-352795832407}"/>
                  </a:ext>
                </a:extLst>
              </p:cNvPr>
              <p:cNvSpPr/>
              <p:nvPr/>
            </p:nvSpPr>
            <p:spPr>
              <a:xfrm>
                <a:off x="7095325" y="2513625"/>
                <a:ext cx="84525" cy="62725"/>
              </a:xfrm>
              <a:custGeom>
                <a:avLst/>
                <a:gdLst/>
                <a:ahLst/>
                <a:cxnLst/>
                <a:rect l="l" t="t" r="r" b="b"/>
                <a:pathLst>
                  <a:path w="3381" h="2509" extrusionOk="0">
                    <a:moveTo>
                      <a:pt x="2654" y="1"/>
                    </a:moveTo>
                    <a:cubicBezTo>
                      <a:pt x="2138" y="1"/>
                      <a:pt x="293" y="85"/>
                      <a:pt x="117" y="1281"/>
                    </a:cubicBezTo>
                    <a:cubicBezTo>
                      <a:pt x="1" y="2055"/>
                      <a:pt x="622" y="2509"/>
                      <a:pt x="1431" y="2509"/>
                    </a:cubicBezTo>
                    <a:cubicBezTo>
                      <a:pt x="2053" y="2509"/>
                      <a:pt x="2786" y="2241"/>
                      <a:pt x="3381" y="1646"/>
                    </a:cubicBezTo>
                    <a:lnTo>
                      <a:pt x="2787" y="3"/>
                    </a:lnTo>
                    <a:cubicBezTo>
                      <a:pt x="2787" y="3"/>
                      <a:pt x="2739" y="1"/>
                      <a:pt x="2654" y="1"/>
                    </a:cubicBezTo>
                    <a:close/>
                  </a:path>
                </a:pathLst>
              </a:custGeom>
              <a:solidFill>
                <a:srgbClr val="58C3C4"/>
              </a:solidFill>
              <a:ln w="9525" cap="flat"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6" name="Google Shape;5871;p42">
                <a:extLst>
                  <a:ext uri="{FF2B5EF4-FFF2-40B4-BE49-F238E27FC236}">
                    <a16:creationId xmlns:a16="http://schemas.microsoft.com/office/drawing/2014/main" id="{AF05A6D1-7DB3-7828-3E59-7A97F61659F3}"/>
                  </a:ext>
                </a:extLst>
              </p:cNvPr>
              <p:cNvSpPr/>
              <p:nvPr/>
            </p:nvSpPr>
            <p:spPr>
              <a:xfrm>
                <a:off x="7126775" y="2409250"/>
                <a:ext cx="53075" cy="145550"/>
              </a:xfrm>
              <a:custGeom>
                <a:avLst/>
                <a:gdLst/>
                <a:ahLst/>
                <a:cxnLst/>
                <a:rect l="l" t="t" r="r" b="b"/>
                <a:pathLst>
                  <a:path w="2123" h="5822" fill="none" extrusionOk="0">
                    <a:moveTo>
                      <a:pt x="2123" y="5821"/>
                    </a:moveTo>
                    <a:lnTo>
                      <a:pt x="0" y="1"/>
                    </a:lnTo>
                    <a:lnTo>
                      <a:pt x="1005" y="92"/>
                    </a:ln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41" name="Google Shape;5872;p42">
              <a:extLst>
                <a:ext uri="{FF2B5EF4-FFF2-40B4-BE49-F238E27FC236}">
                  <a16:creationId xmlns:a16="http://schemas.microsoft.com/office/drawing/2014/main" id="{7B68A1D9-EFCB-37B5-AE13-898641A63CAC}"/>
                </a:ext>
              </a:extLst>
            </p:cNvPr>
            <p:cNvSpPr/>
            <p:nvPr/>
          </p:nvSpPr>
          <p:spPr>
            <a:xfrm>
              <a:off x="7216925" y="2822975"/>
              <a:ext cx="141550" cy="152375"/>
            </a:xfrm>
            <a:custGeom>
              <a:avLst/>
              <a:gdLst/>
              <a:ahLst/>
              <a:cxnLst/>
              <a:rect l="l" t="t" r="r" b="b"/>
              <a:pathLst>
                <a:path w="5662" h="6095" fill="none" extrusionOk="0">
                  <a:moveTo>
                    <a:pt x="2991" y="3766"/>
                  </a:moveTo>
                  <a:lnTo>
                    <a:pt x="2534" y="2328"/>
                  </a:lnTo>
                  <a:lnTo>
                    <a:pt x="2352" y="3835"/>
                  </a:lnTo>
                  <a:close/>
                  <a:moveTo>
                    <a:pt x="5661" y="5501"/>
                  </a:moveTo>
                  <a:lnTo>
                    <a:pt x="3584" y="5957"/>
                  </a:lnTo>
                  <a:lnTo>
                    <a:pt x="3265" y="5044"/>
                  </a:lnTo>
                  <a:lnTo>
                    <a:pt x="2306" y="5136"/>
                  </a:lnTo>
                  <a:lnTo>
                    <a:pt x="2169" y="6094"/>
                  </a:lnTo>
                  <a:lnTo>
                    <a:pt x="1" y="6072"/>
                  </a:lnTo>
                  <a:lnTo>
                    <a:pt x="1165" y="342"/>
                  </a:lnTo>
                  <a:lnTo>
                    <a:pt x="3493" y="0"/>
                  </a:lnTo>
                  <a:close/>
                </a:path>
              </a:pathLst>
            </a:custGeom>
            <a:solidFill>
              <a:srgbClr val="9F4C89"/>
            </a:solid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2" name="Google Shape;5873;p42">
              <a:extLst>
                <a:ext uri="{FF2B5EF4-FFF2-40B4-BE49-F238E27FC236}">
                  <a16:creationId xmlns:a16="http://schemas.microsoft.com/office/drawing/2014/main" id="{0543321B-147C-E6BA-9195-0E68B43FF8FB}"/>
                </a:ext>
              </a:extLst>
            </p:cNvPr>
            <p:cNvGrpSpPr/>
            <p:nvPr/>
          </p:nvGrpSpPr>
          <p:grpSpPr>
            <a:xfrm>
              <a:off x="7043450" y="3807875"/>
              <a:ext cx="754975" cy="523875"/>
              <a:chOff x="7043450" y="3807875"/>
              <a:chExt cx="754975" cy="523875"/>
            </a:xfrm>
          </p:grpSpPr>
          <p:sp>
            <p:nvSpPr>
              <p:cNvPr id="7961" name="Google Shape;5874;p42">
                <a:extLst>
                  <a:ext uri="{FF2B5EF4-FFF2-40B4-BE49-F238E27FC236}">
                    <a16:creationId xmlns:a16="http://schemas.microsoft.com/office/drawing/2014/main" id="{47DBF5B6-6CA0-B662-F85F-6E38EACA28D3}"/>
                  </a:ext>
                </a:extLst>
              </p:cNvPr>
              <p:cNvSpPr/>
              <p:nvPr/>
            </p:nvSpPr>
            <p:spPr>
              <a:xfrm>
                <a:off x="7043450" y="3807875"/>
                <a:ext cx="754975" cy="523875"/>
              </a:xfrm>
              <a:custGeom>
                <a:avLst/>
                <a:gdLst/>
                <a:ahLst/>
                <a:cxnLst/>
                <a:rect l="l" t="t" r="r" b="b"/>
                <a:pathLst>
                  <a:path w="30199" h="20955" extrusionOk="0">
                    <a:moveTo>
                      <a:pt x="5342" y="5159"/>
                    </a:moveTo>
                    <a:lnTo>
                      <a:pt x="22666" y="11961"/>
                    </a:lnTo>
                    <a:lnTo>
                      <a:pt x="10523" y="17188"/>
                    </a:lnTo>
                    <a:lnTo>
                      <a:pt x="5342" y="5159"/>
                    </a:lnTo>
                    <a:close/>
                    <a:moveTo>
                      <a:pt x="1" y="0"/>
                    </a:moveTo>
                    <a:lnTo>
                      <a:pt x="9017" y="20954"/>
                    </a:lnTo>
                    <a:lnTo>
                      <a:pt x="30199" y="11847"/>
                    </a:lnTo>
                    <a:lnTo>
                      <a:pt x="1"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2" name="Google Shape;5875;p42">
                <a:extLst>
                  <a:ext uri="{FF2B5EF4-FFF2-40B4-BE49-F238E27FC236}">
                    <a16:creationId xmlns:a16="http://schemas.microsoft.com/office/drawing/2014/main" id="{15DB98FB-E20B-DA63-ED59-BE3D465FBB4D}"/>
                  </a:ext>
                </a:extLst>
              </p:cNvPr>
              <p:cNvSpPr/>
              <p:nvPr/>
            </p:nvSpPr>
            <p:spPr>
              <a:xfrm>
                <a:off x="7043450" y="3807875"/>
                <a:ext cx="754975" cy="523875"/>
              </a:xfrm>
              <a:custGeom>
                <a:avLst/>
                <a:gdLst/>
                <a:ahLst/>
                <a:cxnLst/>
                <a:rect l="l" t="t" r="r" b="b"/>
                <a:pathLst>
                  <a:path w="30199" h="20955" extrusionOk="0">
                    <a:moveTo>
                      <a:pt x="1" y="0"/>
                    </a:moveTo>
                    <a:lnTo>
                      <a:pt x="9017" y="20954"/>
                    </a:lnTo>
                    <a:lnTo>
                      <a:pt x="30199" y="11847"/>
                    </a:lnTo>
                    <a:lnTo>
                      <a:pt x="28715" y="11253"/>
                    </a:lnTo>
                    <a:lnTo>
                      <a:pt x="9861" y="19356"/>
                    </a:lnTo>
                    <a:lnTo>
                      <a:pt x="1850" y="708"/>
                    </a:lnTo>
                    <a:lnTo>
                      <a:pt x="1" y="0"/>
                    </a:ln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3" name="Google Shape;5876;p42">
                <a:extLst>
                  <a:ext uri="{FF2B5EF4-FFF2-40B4-BE49-F238E27FC236}">
                    <a16:creationId xmlns:a16="http://schemas.microsoft.com/office/drawing/2014/main" id="{F8308C03-F6D0-2E68-D861-50017BC9373F}"/>
                  </a:ext>
                </a:extLst>
              </p:cNvPr>
              <p:cNvSpPr/>
              <p:nvPr/>
            </p:nvSpPr>
            <p:spPr>
              <a:xfrm>
                <a:off x="7295675" y="4285500"/>
                <a:ext cx="12575" cy="29700"/>
              </a:xfrm>
              <a:custGeom>
                <a:avLst/>
                <a:gdLst/>
                <a:ahLst/>
                <a:cxnLst/>
                <a:rect l="l" t="t" r="r" b="b"/>
                <a:pathLst>
                  <a:path w="503" h="1188" fill="none" extrusionOk="0">
                    <a:moveTo>
                      <a:pt x="0" y="0"/>
                    </a:moveTo>
                    <a:lnTo>
                      <a:pt x="503"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4" name="Google Shape;5877;p42">
                <a:extLst>
                  <a:ext uri="{FF2B5EF4-FFF2-40B4-BE49-F238E27FC236}">
                    <a16:creationId xmlns:a16="http://schemas.microsoft.com/office/drawing/2014/main" id="{C58DD39E-7DAE-A606-5350-A7D4FF68A113}"/>
                  </a:ext>
                </a:extLst>
              </p:cNvPr>
              <p:cNvSpPr/>
              <p:nvPr/>
            </p:nvSpPr>
            <p:spPr>
              <a:xfrm>
                <a:off x="7328200" y="4260375"/>
                <a:ext cx="16575" cy="38850"/>
              </a:xfrm>
              <a:custGeom>
                <a:avLst/>
                <a:gdLst/>
                <a:ahLst/>
                <a:cxnLst/>
                <a:rect l="l" t="t" r="r" b="b"/>
                <a:pathLst>
                  <a:path w="663" h="1554" fill="none" extrusionOk="0">
                    <a:moveTo>
                      <a:pt x="1" y="1"/>
                    </a:moveTo>
                    <a:lnTo>
                      <a:pt x="662"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5" name="Google Shape;5878;p42">
                <a:extLst>
                  <a:ext uri="{FF2B5EF4-FFF2-40B4-BE49-F238E27FC236}">
                    <a16:creationId xmlns:a16="http://schemas.microsoft.com/office/drawing/2014/main" id="{17E755B4-C9BB-B30C-1F00-891F1ACF7A81}"/>
                  </a:ext>
                </a:extLst>
              </p:cNvPr>
              <p:cNvSpPr/>
              <p:nvPr/>
            </p:nvSpPr>
            <p:spPr>
              <a:xfrm>
                <a:off x="7368725" y="4254100"/>
                <a:ext cx="12575" cy="29125"/>
              </a:xfrm>
              <a:custGeom>
                <a:avLst/>
                <a:gdLst/>
                <a:ahLst/>
                <a:cxnLst/>
                <a:rect l="l" t="t" r="r" b="b"/>
                <a:pathLst>
                  <a:path w="503" h="1165" fill="none" extrusionOk="0">
                    <a:moveTo>
                      <a:pt x="0" y="1"/>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6" name="Google Shape;5879;p42">
                <a:extLst>
                  <a:ext uri="{FF2B5EF4-FFF2-40B4-BE49-F238E27FC236}">
                    <a16:creationId xmlns:a16="http://schemas.microsoft.com/office/drawing/2014/main" id="{FFFAFD58-DE57-BE1C-7202-965EAD7952D8}"/>
                  </a:ext>
                </a:extLst>
              </p:cNvPr>
              <p:cNvSpPr/>
              <p:nvPr/>
            </p:nvSpPr>
            <p:spPr>
              <a:xfrm>
                <a:off x="7401800" y="4229000"/>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7" name="Google Shape;5880;p42">
                <a:extLst>
                  <a:ext uri="{FF2B5EF4-FFF2-40B4-BE49-F238E27FC236}">
                    <a16:creationId xmlns:a16="http://schemas.microsoft.com/office/drawing/2014/main" id="{F9AF09E5-198C-B8CA-79EB-928DB6EE144F}"/>
                  </a:ext>
                </a:extLst>
              </p:cNvPr>
              <p:cNvSpPr/>
              <p:nvPr/>
            </p:nvSpPr>
            <p:spPr>
              <a:xfrm>
                <a:off x="7442325" y="4222150"/>
                <a:ext cx="12575" cy="29700"/>
              </a:xfrm>
              <a:custGeom>
                <a:avLst/>
                <a:gdLst/>
                <a:ahLst/>
                <a:cxnLst/>
                <a:rect l="l" t="t" r="r" b="b"/>
                <a:pathLst>
                  <a:path w="503" h="1188" fill="none" extrusionOk="0">
                    <a:moveTo>
                      <a:pt x="1" y="1"/>
                    </a:moveTo>
                    <a:lnTo>
                      <a:pt x="503" y="1188"/>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8" name="Google Shape;5881;p42">
                <a:extLst>
                  <a:ext uri="{FF2B5EF4-FFF2-40B4-BE49-F238E27FC236}">
                    <a16:creationId xmlns:a16="http://schemas.microsoft.com/office/drawing/2014/main" id="{9D6AA21A-67D9-F5AA-1867-C2FC7F42281A}"/>
                  </a:ext>
                </a:extLst>
              </p:cNvPr>
              <p:cNvSpPr/>
              <p:nvPr/>
            </p:nvSpPr>
            <p:spPr>
              <a:xfrm>
                <a:off x="7474850" y="4197625"/>
                <a:ext cx="16575" cy="38250"/>
              </a:xfrm>
              <a:custGeom>
                <a:avLst/>
                <a:gdLst/>
                <a:ahLst/>
                <a:cxnLst/>
                <a:rect l="l" t="t" r="r" b="b"/>
                <a:pathLst>
                  <a:path w="663" h="1530" fill="none" extrusionOk="0">
                    <a:moveTo>
                      <a:pt x="1" y="0"/>
                    </a:moveTo>
                    <a:lnTo>
                      <a:pt x="663"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9" name="Google Shape;5882;p42">
                <a:extLst>
                  <a:ext uri="{FF2B5EF4-FFF2-40B4-BE49-F238E27FC236}">
                    <a16:creationId xmlns:a16="http://schemas.microsoft.com/office/drawing/2014/main" id="{87B5B39A-F10D-11C8-161D-BA1F714F2792}"/>
                  </a:ext>
                </a:extLst>
              </p:cNvPr>
              <p:cNvSpPr/>
              <p:nvPr/>
            </p:nvSpPr>
            <p:spPr>
              <a:xfrm>
                <a:off x="7515375" y="4190775"/>
                <a:ext cx="12575" cy="29700"/>
              </a:xfrm>
              <a:custGeom>
                <a:avLst/>
                <a:gdLst/>
                <a:ahLst/>
                <a:cxnLst/>
                <a:rect l="l" t="t" r="r" b="b"/>
                <a:pathLst>
                  <a:path w="503" h="1188" fill="none" extrusionOk="0">
                    <a:moveTo>
                      <a:pt x="0" y="0"/>
                    </a:moveTo>
                    <a:lnTo>
                      <a:pt x="502"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0" name="Google Shape;5883;p42">
                <a:extLst>
                  <a:ext uri="{FF2B5EF4-FFF2-40B4-BE49-F238E27FC236}">
                    <a16:creationId xmlns:a16="http://schemas.microsoft.com/office/drawing/2014/main" id="{73F68F2E-E48D-B552-BC24-A9DB8FF4049B}"/>
                  </a:ext>
                </a:extLst>
              </p:cNvPr>
              <p:cNvSpPr/>
              <p:nvPr/>
            </p:nvSpPr>
            <p:spPr>
              <a:xfrm>
                <a:off x="7548475" y="4166225"/>
                <a:ext cx="16575" cy="38275"/>
              </a:xfrm>
              <a:custGeom>
                <a:avLst/>
                <a:gdLst/>
                <a:ahLst/>
                <a:cxnLst/>
                <a:rect l="l" t="t" r="r" b="b"/>
                <a:pathLst>
                  <a:path w="663" h="1531" fill="none" extrusionOk="0">
                    <a:moveTo>
                      <a:pt x="0" y="1"/>
                    </a:moveTo>
                    <a:lnTo>
                      <a:pt x="662" y="153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1" name="Google Shape;5884;p42">
                <a:extLst>
                  <a:ext uri="{FF2B5EF4-FFF2-40B4-BE49-F238E27FC236}">
                    <a16:creationId xmlns:a16="http://schemas.microsoft.com/office/drawing/2014/main" id="{E2ED4F86-AAD6-6730-34BE-EFC3E4F3B283}"/>
                  </a:ext>
                </a:extLst>
              </p:cNvPr>
              <p:cNvSpPr/>
              <p:nvPr/>
            </p:nvSpPr>
            <p:spPr>
              <a:xfrm>
                <a:off x="7588975" y="4159375"/>
                <a:ext cx="12575" cy="29125"/>
              </a:xfrm>
              <a:custGeom>
                <a:avLst/>
                <a:gdLst/>
                <a:ahLst/>
                <a:cxnLst/>
                <a:rect l="l" t="t" r="r" b="b"/>
                <a:pathLst>
                  <a:path w="503" h="1165" fill="none" extrusionOk="0">
                    <a:moveTo>
                      <a:pt x="1" y="1"/>
                    </a:moveTo>
                    <a:lnTo>
                      <a:pt x="503"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2" name="Google Shape;5885;p42">
                <a:extLst>
                  <a:ext uri="{FF2B5EF4-FFF2-40B4-BE49-F238E27FC236}">
                    <a16:creationId xmlns:a16="http://schemas.microsoft.com/office/drawing/2014/main" id="{661DEF5F-329A-0ED0-DE68-A4B61D4183F0}"/>
                  </a:ext>
                </a:extLst>
              </p:cNvPr>
              <p:cNvSpPr/>
              <p:nvPr/>
            </p:nvSpPr>
            <p:spPr>
              <a:xfrm>
                <a:off x="7621500" y="4134275"/>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3" name="Google Shape;5886;p42">
                <a:extLst>
                  <a:ext uri="{FF2B5EF4-FFF2-40B4-BE49-F238E27FC236}">
                    <a16:creationId xmlns:a16="http://schemas.microsoft.com/office/drawing/2014/main" id="{AA7AD0F8-FB63-A9CA-62D2-7542595BE8F7}"/>
                  </a:ext>
                </a:extLst>
              </p:cNvPr>
              <p:cNvSpPr/>
              <p:nvPr/>
            </p:nvSpPr>
            <p:spPr>
              <a:xfrm>
                <a:off x="7662600" y="4128000"/>
                <a:ext cx="12575" cy="29125"/>
              </a:xfrm>
              <a:custGeom>
                <a:avLst/>
                <a:gdLst/>
                <a:ahLst/>
                <a:cxnLst/>
                <a:rect l="l" t="t" r="r" b="b"/>
                <a:pathLst>
                  <a:path w="503" h="1165" fill="none" extrusionOk="0">
                    <a:moveTo>
                      <a:pt x="0" y="0"/>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4" name="Google Shape;5887;p42">
                <a:extLst>
                  <a:ext uri="{FF2B5EF4-FFF2-40B4-BE49-F238E27FC236}">
                    <a16:creationId xmlns:a16="http://schemas.microsoft.com/office/drawing/2014/main" id="{4F673FDB-98AC-C281-9B90-E638F63DE8D4}"/>
                  </a:ext>
                </a:extLst>
              </p:cNvPr>
              <p:cNvSpPr/>
              <p:nvPr/>
            </p:nvSpPr>
            <p:spPr>
              <a:xfrm>
                <a:off x="7695125" y="4102900"/>
                <a:ext cx="16575" cy="38250"/>
              </a:xfrm>
              <a:custGeom>
                <a:avLst/>
                <a:gdLst/>
                <a:ahLst/>
                <a:cxnLst/>
                <a:rect l="l" t="t" r="r" b="b"/>
                <a:pathLst>
                  <a:path w="663" h="1530" fill="none" extrusionOk="0">
                    <a:moveTo>
                      <a:pt x="0" y="0"/>
                    </a:moveTo>
                    <a:lnTo>
                      <a:pt x="662"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3" name="Google Shape;5888;p42">
              <a:extLst>
                <a:ext uri="{FF2B5EF4-FFF2-40B4-BE49-F238E27FC236}">
                  <a16:creationId xmlns:a16="http://schemas.microsoft.com/office/drawing/2014/main" id="{822E66E7-A1E3-1C1C-93BD-762A1D9572DB}"/>
                </a:ext>
              </a:extLst>
            </p:cNvPr>
            <p:cNvGrpSpPr/>
            <p:nvPr/>
          </p:nvGrpSpPr>
          <p:grpSpPr>
            <a:xfrm>
              <a:off x="7810375" y="3586475"/>
              <a:ext cx="274500" cy="274500"/>
              <a:chOff x="7810375" y="3586475"/>
              <a:chExt cx="274500" cy="274500"/>
            </a:xfrm>
          </p:grpSpPr>
          <p:sp>
            <p:nvSpPr>
              <p:cNvPr id="7955" name="Google Shape;5889;p42">
                <a:extLst>
                  <a:ext uri="{FF2B5EF4-FFF2-40B4-BE49-F238E27FC236}">
                    <a16:creationId xmlns:a16="http://schemas.microsoft.com/office/drawing/2014/main" id="{9C9CCAC5-D26E-D29F-5D94-43DA1374ADB1}"/>
                  </a:ext>
                </a:extLst>
              </p:cNvPr>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A5E9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6" name="Google Shape;5890;p42">
                <a:extLst>
                  <a:ext uri="{FF2B5EF4-FFF2-40B4-BE49-F238E27FC236}">
                    <a16:creationId xmlns:a16="http://schemas.microsoft.com/office/drawing/2014/main" id="{74DC958A-8FC6-7C8B-6112-93B6E42C4EFE}"/>
                  </a:ext>
                </a:extLst>
              </p:cNvPr>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7" name="Google Shape;5891;p42">
                <a:extLst>
                  <a:ext uri="{FF2B5EF4-FFF2-40B4-BE49-F238E27FC236}">
                    <a16:creationId xmlns:a16="http://schemas.microsoft.com/office/drawing/2014/main" id="{F2E63580-2380-B8EA-82BE-C9997EB78ECE}"/>
                  </a:ext>
                </a:extLst>
              </p:cNvPr>
              <p:cNvSpPr/>
              <p:nvPr/>
            </p:nvSpPr>
            <p:spPr>
              <a:xfrm>
                <a:off x="7848050" y="3600175"/>
                <a:ext cx="199750" cy="82675"/>
              </a:xfrm>
              <a:custGeom>
                <a:avLst/>
                <a:gdLst/>
                <a:ahLst/>
                <a:cxnLst/>
                <a:rect l="l" t="t" r="r" b="b"/>
                <a:pathLst>
                  <a:path w="7990" h="3307" extrusionOk="0">
                    <a:moveTo>
                      <a:pt x="3995" y="0"/>
                    </a:moveTo>
                    <a:cubicBezTo>
                      <a:pt x="1781" y="0"/>
                      <a:pt x="0" y="1438"/>
                      <a:pt x="0" y="2762"/>
                    </a:cubicBezTo>
                    <a:cubicBezTo>
                      <a:pt x="0" y="3166"/>
                      <a:pt x="166" y="3306"/>
                      <a:pt x="460" y="3306"/>
                    </a:cubicBezTo>
                    <a:cubicBezTo>
                      <a:pt x="1128" y="3306"/>
                      <a:pt x="2457" y="2579"/>
                      <a:pt x="3995" y="2579"/>
                    </a:cubicBezTo>
                    <a:cubicBezTo>
                      <a:pt x="5517" y="2579"/>
                      <a:pt x="6852" y="3306"/>
                      <a:pt x="7525" y="3306"/>
                    </a:cubicBezTo>
                    <a:cubicBezTo>
                      <a:pt x="7821" y="3306"/>
                      <a:pt x="7989" y="3166"/>
                      <a:pt x="7989" y="2762"/>
                    </a:cubicBezTo>
                    <a:cubicBezTo>
                      <a:pt x="7989" y="1438"/>
                      <a:pt x="6186" y="0"/>
                      <a:pt x="3995" y="0"/>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8" name="Google Shape;5892;p42">
                <a:extLst>
                  <a:ext uri="{FF2B5EF4-FFF2-40B4-BE49-F238E27FC236}">
                    <a16:creationId xmlns:a16="http://schemas.microsoft.com/office/drawing/2014/main" id="{7D67ACD9-C046-1815-5EF7-44F24D64A742}"/>
                  </a:ext>
                </a:extLst>
              </p:cNvPr>
              <p:cNvSpPr/>
              <p:nvPr/>
            </p:nvSpPr>
            <p:spPr>
              <a:xfrm>
                <a:off x="7868025" y="3612150"/>
                <a:ext cx="37675" cy="223150"/>
              </a:xfrm>
              <a:custGeom>
                <a:avLst/>
                <a:gdLst/>
                <a:ahLst/>
                <a:cxnLst/>
                <a:rect l="l" t="t" r="r" b="b"/>
                <a:pathLst>
                  <a:path w="1507" h="8926" extrusionOk="0">
                    <a:moveTo>
                      <a:pt x="0" y="0"/>
                    </a:moveTo>
                    <a:lnTo>
                      <a:pt x="0" y="0"/>
                    </a:lnTo>
                    <a:cubicBezTo>
                      <a:pt x="365" y="685"/>
                      <a:pt x="639" y="1438"/>
                      <a:pt x="822" y="2169"/>
                    </a:cubicBezTo>
                    <a:cubicBezTo>
                      <a:pt x="1027" y="2922"/>
                      <a:pt x="1119" y="3698"/>
                      <a:pt x="1119" y="4451"/>
                    </a:cubicBezTo>
                    <a:cubicBezTo>
                      <a:pt x="1119" y="5227"/>
                      <a:pt x="1027" y="6003"/>
                      <a:pt x="822" y="6734"/>
                    </a:cubicBezTo>
                    <a:cubicBezTo>
                      <a:pt x="731" y="7122"/>
                      <a:pt x="571" y="7464"/>
                      <a:pt x="457" y="7852"/>
                    </a:cubicBezTo>
                    <a:cubicBezTo>
                      <a:pt x="320" y="8218"/>
                      <a:pt x="137" y="8560"/>
                      <a:pt x="0" y="8925"/>
                    </a:cubicBezTo>
                    <a:cubicBezTo>
                      <a:pt x="206" y="8606"/>
                      <a:pt x="434" y="8263"/>
                      <a:pt x="617" y="7921"/>
                    </a:cubicBezTo>
                    <a:cubicBezTo>
                      <a:pt x="799" y="7556"/>
                      <a:pt x="982" y="7213"/>
                      <a:pt x="1096" y="6825"/>
                    </a:cubicBezTo>
                    <a:cubicBezTo>
                      <a:pt x="1370" y="6072"/>
                      <a:pt x="1484" y="5250"/>
                      <a:pt x="1507" y="4451"/>
                    </a:cubicBezTo>
                    <a:cubicBezTo>
                      <a:pt x="1507" y="3652"/>
                      <a:pt x="1370" y="2854"/>
                      <a:pt x="1119" y="2100"/>
                    </a:cubicBezTo>
                    <a:cubicBezTo>
                      <a:pt x="868" y="1324"/>
                      <a:pt x="502" y="617"/>
                      <a:pt x="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9" name="Google Shape;5893;p42">
                <a:extLst>
                  <a:ext uri="{FF2B5EF4-FFF2-40B4-BE49-F238E27FC236}">
                    <a16:creationId xmlns:a16="http://schemas.microsoft.com/office/drawing/2014/main" id="{746C3028-B631-362A-66DB-B03352DA4576}"/>
                  </a:ext>
                </a:extLst>
              </p:cNvPr>
              <p:cNvSpPr/>
              <p:nvPr/>
            </p:nvSpPr>
            <p:spPr>
              <a:xfrm>
                <a:off x="7984425" y="3612150"/>
                <a:ext cx="37700" cy="223150"/>
              </a:xfrm>
              <a:custGeom>
                <a:avLst/>
                <a:gdLst/>
                <a:ahLst/>
                <a:cxnLst/>
                <a:rect l="l" t="t" r="r" b="b"/>
                <a:pathLst>
                  <a:path w="1508" h="8926" extrusionOk="0">
                    <a:moveTo>
                      <a:pt x="1507" y="0"/>
                    </a:moveTo>
                    <a:lnTo>
                      <a:pt x="1507" y="0"/>
                    </a:lnTo>
                    <a:cubicBezTo>
                      <a:pt x="1005" y="617"/>
                      <a:pt x="640" y="1324"/>
                      <a:pt x="389" y="2100"/>
                    </a:cubicBezTo>
                    <a:cubicBezTo>
                      <a:pt x="138" y="2854"/>
                      <a:pt x="1" y="3652"/>
                      <a:pt x="1" y="4451"/>
                    </a:cubicBezTo>
                    <a:cubicBezTo>
                      <a:pt x="23" y="5250"/>
                      <a:pt x="115" y="6072"/>
                      <a:pt x="411" y="6825"/>
                    </a:cubicBezTo>
                    <a:cubicBezTo>
                      <a:pt x="503" y="7213"/>
                      <a:pt x="708" y="7556"/>
                      <a:pt x="868" y="7921"/>
                    </a:cubicBezTo>
                    <a:cubicBezTo>
                      <a:pt x="1051" y="8263"/>
                      <a:pt x="1279" y="8606"/>
                      <a:pt x="1507" y="8925"/>
                    </a:cubicBezTo>
                    <a:cubicBezTo>
                      <a:pt x="1370" y="8560"/>
                      <a:pt x="1165" y="8218"/>
                      <a:pt x="1051" y="7852"/>
                    </a:cubicBezTo>
                    <a:cubicBezTo>
                      <a:pt x="914" y="7464"/>
                      <a:pt x="777" y="7122"/>
                      <a:pt x="685" y="6734"/>
                    </a:cubicBezTo>
                    <a:cubicBezTo>
                      <a:pt x="480" y="6003"/>
                      <a:pt x="389" y="5227"/>
                      <a:pt x="389" y="4451"/>
                    </a:cubicBezTo>
                    <a:cubicBezTo>
                      <a:pt x="366" y="3698"/>
                      <a:pt x="480" y="2922"/>
                      <a:pt x="663" y="2169"/>
                    </a:cubicBezTo>
                    <a:cubicBezTo>
                      <a:pt x="868" y="1438"/>
                      <a:pt x="1119" y="685"/>
                      <a:pt x="150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0" name="Google Shape;5894;p42">
                <a:extLst>
                  <a:ext uri="{FF2B5EF4-FFF2-40B4-BE49-F238E27FC236}">
                    <a16:creationId xmlns:a16="http://schemas.microsoft.com/office/drawing/2014/main" id="{0FB46B9E-767F-051D-2722-08AC7BB00351}"/>
                  </a:ext>
                </a:extLst>
              </p:cNvPr>
              <p:cNvSpPr/>
              <p:nvPr/>
            </p:nvSpPr>
            <p:spPr>
              <a:xfrm>
                <a:off x="7810375" y="3696600"/>
                <a:ext cx="274500" cy="164375"/>
              </a:xfrm>
              <a:custGeom>
                <a:avLst/>
                <a:gdLst/>
                <a:ahLst/>
                <a:cxnLst/>
                <a:rect l="l" t="t" r="r" b="b"/>
                <a:pathLst>
                  <a:path w="10980" h="6575" extrusionOk="0">
                    <a:moveTo>
                      <a:pt x="115" y="1"/>
                    </a:moveTo>
                    <a:cubicBezTo>
                      <a:pt x="47" y="343"/>
                      <a:pt x="1" y="708"/>
                      <a:pt x="1" y="1096"/>
                    </a:cubicBezTo>
                    <a:cubicBezTo>
                      <a:pt x="1" y="4109"/>
                      <a:pt x="2466" y="6574"/>
                      <a:pt x="5502" y="6574"/>
                    </a:cubicBezTo>
                    <a:cubicBezTo>
                      <a:pt x="8538" y="6574"/>
                      <a:pt x="10980" y="4109"/>
                      <a:pt x="10980" y="1096"/>
                    </a:cubicBezTo>
                    <a:cubicBezTo>
                      <a:pt x="10980" y="708"/>
                      <a:pt x="10957" y="343"/>
                      <a:pt x="10889" y="1"/>
                    </a:cubicBezTo>
                    <a:cubicBezTo>
                      <a:pt x="10364" y="2511"/>
                      <a:pt x="8150" y="4406"/>
                      <a:pt x="5502" y="4406"/>
                    </a:cubicBezTo>
                    <a:cubicBezTo>
                      <a:pt x="2831" y="4406"/>
                      <a:pt x="617" y="2511"/>
                      <a:pt x="115"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 name="Google Shape;5895;p42">
              <a:extLst>
                <a:ext uri="{FF2B5EF4-FFF2-40B4-BE49-F238E27FC236}">
                  <a16:creationId xmlns:a16="http://schemas.microsoft.com/office/drawing/2014/main" id="{2E073343-3B35-0F9E-24A4-72B6949A11C1}"/>
                </a:ext>
              </a:extLst>
            </p:cNvPr>
            <p:cNvGrpSpPr/>
            <p:nvPr/>
          </p:nvGrpSpPr>
          <p:grpSpPr>
            <a:xfrm>
              <a:off x="6881400" y="3156950"/>
              <a:ext cx="433700" cy="355675"/>
              <a:chOff x="6881400" y="3156950"/>
              <a:chExt cx="433700" cy="355675"/>
            </a:xfrm>
          </p:grpSpPr>
          <p:sp>
            <p:nvSpPr>
              <p:cNvPr id="7949" name="Google Shape;5896;p42">
                <a:extLst>
                  <a:ext uri="{FF2B5EF4-FFF2-40B4-BE49-F238E27FC236}">
                    <a16:creationId xmlns:a16="http://schemas.microsoft.com/office/drawing/2014/main" id="{CA1CA2B5-CA68-1459-C615-DB2805DD8CA5}"/>
                  </a:ext>
                </a:extLst>
              </p:cNvPr>
              <p:cNvSpPr/>
              <p:nvPr/>
            </p:nvSpPr>
            <p:spPr>
              <a:xfrm>
                <a:off x="6881400" y="3156950"/>
                <a:ext cx="128400" cy="105425"/>
              </a:xfrm>
              <a:custGeom>
                <a:avLst/>
                <a:gdLst/>
                <a:ahLst/>
                <a:cxnLst/>
                <a:rect l="l" t="t" r="r" b="b"/>
                <a:pathLst>
                  <a:path w="5136" h="4217" extrusionOk="0">
                    <a:moveTo>
                      <a:pt x="1787" y="0"/>
                    </a:moveTo>
                    <a:cubicBezTo>
                      <a:pt x="804" y="0"/>
                      <a:pt x="0" y="245"/>
                      <a:pt x="0" y="245"/>
                    </a:cubicBezTo>
                    <a:cubicBezTo>
                      <a:pt x="1393" y="1181"/>
                      <a:pt x="913" y="2002"/>
                      <a:pt x="1644" y="3144"/>
                    </a:cubicBezTo>
                    <a:cubicBezTo>
                      <a:pt x="2306" y="4217"/>
                      <a:pt x="3493" y="4217"/>
                      <a:pt x="3493" y="4217"/>
                    </a:cubicBezTo>
                    <a:lnTo>
                      <a:pt x="5136" y="2254"/>
                    </a:lnTo>
                    <a:cubicBezTo>
                      <a:pt x="4610" y="405"/>
                      <a:pt x="3050" y="0"/>
                      <a:pt x="1787"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0" name="Google Shape;5897;p42">
                <a:extLst>
                  <a:ext uri="{FF2B5EF4-FFF2-40B4-BE49-F238E27FC236}">
                    <a16:creationId xmlns:a16="http://schemas.microsoft.com/office/drawing/2014/main" id="{82A098ED-7828-8B8E-62E1-AA778BF68893}"/>
                  </a:ext>
                </a:extLst>
              </p:cNvPr>
              <p:cNvSpPr/>
              <p:nvPr/>
            </p:nvSpPr>
            <p:spPr>
              <a:xfrm>
                <a:off x="6881400" y="3163050"/>
                <a:ext cx="128400" cy="99325"/>
              </a:xfrm>
              <a:custGeom>
                <a:avLst/>
                <a:gdLst/>
                <a:ahLst/>
                <a:cxnLst/>
                <a:rect l="l" t="t" r="r" b="b"/>
                <a:pathLst>
                  <a:path w="5136" h="3973" extrusionOk="0">
                    <a:moveTo>
                      <a:pt x="14" y="1"/>
                    </a:moveTo>
                    <a:cubicBezTo>
                      <a:pt x="5" y="1"/>
                      <a:pt x="0" y="1"/>
                      <a:pt x="0" y="1"/>
                    </a:cubicBezTo>
                    <a:cubicBezTo>
                      <a:pt x="1393" y="937"/>
                      <a:pt x="913" y="1758"/>
                      <a:pt x="1644" y="2900"/>
                    </a:cubicBezTo>
                    <a:cubicBezTo>
                      <a:pt x="2306" y="3973"/>
                      <a:pt x="3493" y="3973"/>
                      <a:pt x="3493" y="3973"/>
                    </a:cubicBezTo>
                    <a:lnTo>
                      <a:pt x="5136" y="2010"/>
                    </a:lnTo>
                    <a:cubicBezTo>
                      <a:pt x="5068" y="1827"/>
                      <a:pt x="4999" y="1667"/>
                      <a:pt x="4931" y="1507"/>
                    </a:cubicBezTo>
                    <a:lnTo>
                      <a:pt x="3378" y="3242"/>
                    </a:lnTo>
                    <a:cubicBezTo>
                      <a:pt x="3378" y="3242"/>
                      <a:pt x="2146" y="2808"/>
                      <a:pt x="1667" y="1325"/>
                    </a:cubicBezTo>
                    <a:cubicBezTo>
                      <a:pt x="1260" y="41"/>
                      <a:pt x="151" y="1"/>
                      <a:pt x="14"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1" name="Google Shape;5898;p42">
                <a:extLst>
                  <a:ext uri="{FF2B5EF4-FFF2-40B4-BE49-F238E27FC236}">
                    <a16:creationId xmlns:a16="http://schemas.microsoft.com/office/drawing/2014/main" id="{73A62F72-E096-053C-1758-A5131BFB5457}"/>
                  </a:ext>
                </a:extLst>
              </p:cNvPr>
              <p:cNvSpPr/>
              <p:nvPr/>
            </p:nvSpPr>
            <p:spPr>
              <a:xfrm>
                <a:off x="6968700" y="3213275"/>
                <a:ext cx="346400" cy="299350"/>
              </a:xfrm>
              <a:custGeom>
                <a:avLst/>
                <a:gdLst/>
                <a:ahLst/>
                <a:cxnLst/>
                <a:rect l="l" t="t" r="r" b="b"/>
                <a:pathLst>
                  <a:path w="13856" h="11974" extrusionOk="0">
                    <a:moveTo>
                      <a:pt x="1644" y="1"/>
                    </a:moveTo>
                    <a:lnTo>
                      <a:pt x="1" y="1964"/>
                    </a:lnTo>
                    <a:lnTo>
                      <a:pt x="10569" y="11504"/>
                    </a:lnTo>
                    <a:cubicBezTo>
                      <a:pt x="10913" y="11818"/>
                      <a:pt x="11354" y="11974"/>
                      <a:pt x="11794" y="11974"/>
                    </a:cubicBezTo>
                    <a:cubicBezTo>
                      <a:pt x="12315" y="11974"/>
                      <a:pt x="12835" y="11755"/>
                      <a:pt x="13194" y="11322"/>
                    </a:cubicBezTo>
                    <a:cubicBezTo>
                      <a:pt x="13856" y="10523"/>
                      <a:pt x="13719" y="9336"/>
                      <a:pt x="12897" y="8697"/>
                    </a:cubicBezTo>
                    <a:lnTo>
                      <a:pt x="1644" y="1"/>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2" name="Google Shape;5899;p42">
                <a:extLst>
                  <a:ext uri="{FF2B5EF4-FFF2-40B4-BE49-F238E27FC236}">
                    <a16:creationId xmlns:a16="http://schemas.microsoft.com/office/drawing/2014/main" id="{32014288-B114-0C1E-5EEE-024DA86C630E}"/>
                  </a:ext>
                </a:extLst>
              </p:cNvPr>
              <p:cNvSpPr/>
              <p:nvPr/>
            </p:nvSpPr>
            <p:spPr>
              <a:xfrm>
                <a:off x="6968700" y="3213275"/>
                <a:ext cx="59950" cy="65650"/>
              </a:xfrm>
              <a:custGeom>
                <a:avLst/>
                <a:gdLst/>
                <a:ahLst/>
                <a:cxnLst/>
                <a:rect l="l" t="t" r="r" b="b"/>
                <a:pathLst>
                  <a:path w="2398" h="2626" extrusionOk="0">
                    <a:moveTo>
                      <a:pt x="1644" y="1"/>
                    </a:moveTo>
                    <a:lnTo>
                      <a:pt x="1" y="1964"/>
                    </a:lnTo>
                    <a:lnTo>
                      <a:pt x="708" y="2625"/>
                    </a:lnTo>
                    <a:lnTo>
                      <a:pt x="2397" y="594"/>
                    </a:lnTo>
                    <a:lnTo>
                      <a:pt x="1644" y="1"/>
                    </a:ln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3" name="Google Shape;5900;p42">
                <a:extLst>
                  <a:ext uri="{FF2B5EF4-FFF2-40B4-BE49-F238E27FC236}">
                    <a16:creationId xmlns:a16="http://schemas.microsoft.com/office/drawing/2014/main" id="{07EC89D6-70FC-0B51-2DAB-CF32D0340801}"/>
                  </a:ext>
                </a:extLst>
              </p:cNvPr>
              <p:cNvSpPr/>
              <p:nvPr/>
            </p:nvSpPr>
            <p:spPr>
              <a:xfrm>
                <a:off x="7054300" y="3291275"/>
                <a:ext cx="218575" cy="184775"/>
              </a:xfrm>
              <a:custGeom>
                <a:avLst/>
                <a:gdLst/>
                <a:ahLst/>
                <a:cxnLst/>
                <a:rect l="l" t="t" r="r" b="b"/>
                <a:pathLst>
                  <a:path w="8743" h="7391" extrusionOk="0">
                    <a:moveTo>
                      <a:pt x="766" y="0"/>
                    </a:moveTo>
                    <a:cubicBezTo>
                      <a:pt x="575" y="0"/>
                      <a:pt x="383" y="88"/>
                      <a:pt x="251" y="259"/>
                    </a:cubicBezTo>
                    <a:cubicBezTo>
                      <a:pt x="0" y="533"/>
                      <a:pt x="46" y="943"/>
                      <a:pt x="320" y="1172"/>
                    </a:cubicBezTo>
                    <a:lnTo>
                      <a:pt x="7076" y="7152"/>
                    </a:lnTo>
                    <a:cubicBezTo>
                      <a:pt x="7256" y="7310"/>
                      <a:pt x="7479" y="7390"/>
                      <a:pt x="7701" y="7390"/>
                    </a:cubicBezTo>
                    <a:cubicBezTo>
                      <a:pt x="7959" y="7390"/>
                      <a:pt x="8216" y="7282"/>
                      <a:pt x="8400" y="7061"/>
                    </a:cubicBezTo>
                    <a:cubicBezTo>
                      <a:pt x="8742" y="6650"/>
                      <a:pt x="8674" y="6056"/>
                      <a:pt x="8263" y="5737"/>
                    </a:cubicBezTo>
                    <a:lnTo>
                      <a:pt x="1164" y="145"/>
                    </a:lnTo>
                    <a:cubicBezTo>
                      <a:pt x="1048" y="48"/>
                      <a:pt x="907" y="0"/>
                      <a:pt x="766"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4" name="Google Shape;5901;p42">
                <a:extLst>
                  <a:ext uri="{FF2B5EF4-FFF2-40B4-BE49-F238E27FC236}">
                    <a16:creationId xmlns:a16="http://schemas.microsoft.com/office/drawing/2014/main" id="{6E2FD017-1362-2348-02F3-A515CAA5D951}"/>
                  </a:ext>
                </a:extLst>
              </p:cNvPr>
              <p:cNvSpPr/>
              <p:nvPr/>
            </p:nvSpPr>
            <p:spPr>
              <a:xfrm>
                <a:off x="6968700" y="3254350"/>
                <a:ext cx="343550" cy="258275"/>
              </a:xfrm>
              <a:custGeom>
                <a:avLst/>
                <a:gdLst/>
                <a:ahLst/>
                <a:cxnLst/>
                <a:rect l="l" t="t" r="r" b="b"/>
                <a:pathLst>
                  <a:path w="13742" h="10331" extrusionOk="0">
                    <a:moveTo>
                      <a:pt x="274" y="1"/>
                    </a:moveTo>
                    <a:lnTo>
                      <a:pt x="1" y="321"/>
                    </a:lnTo>
                    <a:lnTo>
                      <a:pt x="10569" y="9861"/>
                    </a:lnTo>
                    <a:cubicBezTo>
                      <a:pt x="10913" y="10175"/>
                      <a:pt x="11354" y="10331"/>
                      <a:pt x="11794" y="10331"/>
                    </a:cubicBezTo>
                    <a:cubicBezTo>
                      <a:pt x="12315" y="10331"/>
                      <a:pt x="12835" y="10112"/>
                      <a:pt x="13194" y="9679"/>
                    </a:cubicBezTo>
                    <a:cubicBezTo>
                      <a:pt x="13719" y="9040"/>
                      <a:pt x="13741" y="8150"/>
                      <a:pt x="13308" y="7488"/>
                    </a:cubicBezTo>
                    <a:lnTo>
                      <a:pt x="13308" y="7488"/>
                    </a:lnTo>
                    <a:cubicBezTo>
                      <a:pt x="13331" y="7944"/>
                      <a:pt x="13194" y="8423"/>
                      <a:pt x="12874" y="8812"/>
                    </a:cubicBezTo>
                    <a:cubicBezTo>
                      <a:pt x="12513" y="9247"/>
                      <a:pt x="11996" y="9472"/>
                      <a:pt x="11475" y="9472"/>
                    </a:cubicBezTo>
                    <a:cubicBezTo>
                      <a:pt x="11040" y="9472"/>
                      <a:pt x="10602" y="9316"/>
                      <a:pt x="10249" y="8994"/>
                    </a:cubicBezTo>
                    <a:lnTo>
                      <a:pt x="274" y="1"/>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 name="Google Shape;5902;p42">
              <a:extLst>
                <a:ext uri="{FF2B5EF4-FFF2-40B4-BE49-F238E27FC236}">
                  <a16:creationId xmlns:a16="http://schemas.microsoft.com/office/drawing/2014/main" id="{58690A40-A0DA-17EA-5E1F-1CA22F2285F1}"/>
                </a:ext>
              </a:extLst>
            </p:cNvPr>
            <p:cNvGrpSpPr/>
            <p:nvPr/>
          </p:nvGrpSpPr>
          <p:grpSpPr>
            <a:xfrm>
              <a:off x="8084850" y="3970500"/>
              <a:ext cx="396050" cy="377650"/>
              <a:chOff x="8084850" y="3970500"/>
              <a:chExt cx="396050" cy="377650"/>
            </a:xfrm>
          </p:grpSpPr>
          <p:sp>
            <p:nvSpPr>
              <p:cNvPr id="7936" name="Google Shape;5903;p42">
                <a:extLst>
                  <a:ext uri="{FF2B5EF4-FFF2-40B4-BE49-F238E27FC236}">
                    <a16:creationId xmlns:a16="http://schemas.microsoft.com/office/drawing/2014/main" id="{AB162111-94DD-D2F7-1BEC-701ADD9CEA1B}"/>
                  </a:ext>
                </a:extLst>
              </p:cNvPr>
              <p:cNvSpPr/>
              <p:nvPr/>
            </p:nvSpPr>
            <p:spPr>
              <a:xfrm>
                <a:off x="8161325" y="4061075"/>
                <a:ext cx="247675" cy="227875"/>
              </a:xfrm>
              <a:custGeom>
                <a:avLst/>
                <a:gdLst/>
                <a:ahLst/>
                <a:cxnLst/>
                <a:rect l="l" t="t" r="r" b="b"/>
                <a:pathLst>
                  <a:path w="9907" h="9115" extrusionOk="0">
                    <a:moveTo>
                      <a:pt x="5242" y="0"/>
                    </a:moveTo>
                    <a:cubicBezTo>
                      <a:pt x="4501" y="0"/>
                      <a:pt x="3723" y="202"/>
                      <a:pt x="2968" y="623"/>
                    </a:cubicBezTo>
                    <a:cubicBezTo>
                      <a:pt x="594" y="1970"/>
                      <a:pt x="0" y="4618"/>
                      <a:pt x="1598" y="6740"/>
                    </a:cubicBezTo>
                    <a:cubicBezTo>
                      <a:pt x="3196" y="8840"/>
                      <a:pt x="5182" y="8019"/>
                      <a:pt x="6004" y="9114"/>
                    </a:cubicBezTo>
                    <a:lnTo>
                      <a:pt x="7282" y="8407"/>
                    </a:lnTo>
                    <a:lnTo>
                      <a:pt x="8560" y="7676"/>
                    </a:lnTo>
                    <a:cubicBezTo>
                      <a:pt x="7989" y="6672"/>
                      <a:pt x="9907" y="5074"/>
                      <a:pt x="8925" y="2609"/>
                    </a:cubicBezTo>
                    <a:cubicBezTo>
                      <a:pt x="8256" y="928"/>
                      <a:pt x="6833" y="0"/>
                      <a:pt x="5242"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7" name="Google Shape;5904;p42">
                <a:extLst>
                  <a:ext uri="{FF2B5EF4-FFF2-40B4-BE49-F238E27FC236}">
                    <a16:creationId xmlns:a16="http://schemas.microsoft.com/office/drawing/2014/main" id="{ADCA5330-4200-8435-465F-99A8FAA1679F}"/>
                  </a:ext>
                </a:extLst>
              </p:cNvPr>
              <p:cNvSpPr/>
              <p:nvPr/>
            </p:nvSpPr>
            <p:spPr>
              <a:xfrm>
                <a:off x="8192700" y="4071300"/>
                <a:ext cx="148975" cy="102275"/>
              </a:xfrm>
              <a:custGeom>
                <a:avLst/>
                <a:gdLst/>
                <a:ahLst/>
                <a:cxnLst/>
                <a:rect l="l" t="t" r="r" b="b"/>
                <a:pathLst>
                  <a:path w="5959" h="4091" extrusionOk="0">
                    <a:moveTo>
                      <a:pt x="3972" y="1"/>
                    </a:moveTo>
                    <a:cubicBezTo>
                      <a:pt x="3420" y="1"/>
                      <a:pt x="2749" y="152"/>
                      <a:pt x="1918" y="557"/>
                    </a:cubicBezTo>
                    <a:cubicBezTo>
                      <a:pt x="868" y="1059"/>
                      <a:pt x="1" y="2268"/>
                      <a:pt x="1" y="3661"/>
                    </a:cubicBezTo>
                    <a:cubicBezTo>
                      <a:pt x="1" y="3966"/>
                      <a:pt x="69" y="4090"/>
                      <a:pt x="188" y="4090"/>
                    </a:cubicBezTo>
                    <a:cubicBezTo>
                      <a:pt x="611" y="4090"/>
                      <a:pt x="1676" y="2519"/>
                      <a:pt x="2603" y="1949"/>
                    </a:cubicBezTo>
                    <a:cubicBezTo>
                      <a:pt x="4178" y="967"/>
                      <a:pt x="5958" y="785"/>
                      <a:pt x="5456" y="442"/>
                    </a:cubicBezTo>
                    <a:cubicBezTo>
                      <a:pt x="5079" y="199"/>
                      <a:pt x="4603" y="1"/>
                      <a:pt x="3972"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8" name="Google Shape;5905;p42">
                <a:extLst>
                  <a:ext uri="{FF2B5EF4-FFF2-40B4-BE49-F238E27FC236}">
                    <a16:creationId xmlns:a16="http://schemas.microsoft.com/office/drawing/2014/main" id="{8DA2F232-89C5-9435-FA0C-A419E6A27EEA}"/>
                  </a:ext>
                </a:extLst>
              </p:cNvPr>
              <p:cNvSpPr/>
              <p:nvPr/>
            </p:nvSpPr>
            <p:spPr>
              <a:xfrm>
                <a:off x="8249200" y="4141700"/>
                <a:ext cx="102750" cy="136975"/>
              </a:xfrm>
              <a:custGeom>
                <a:avLst/>
                <a:gdLst/>
                <a:ahLst/>
                <a:cxnLst/>
                <a:rect l="l" t="t" r="r" b="b"/>
                <a:pathLst>
                  <a:path w="4110" h="5479" fill="none" extrusionOk="0">
                    <a:moveTo>
                      <a:pt x="3242" y="5478"/>
                    </a:moveTo>
                    <a:cubicBezTo>
                      <a:pt x="3242" y="5478"/>
                      <a:pt x="1142" y="1666"/>
                      <a:pt x="731" y="913"/>
                    </a:cubicBezTo>
                    <a:cubicBezTo>
                      <a:pt x="548" y="617"/>
                      <a:pt x="343" y="731"/>
                      <a:pt x="252" y="982"/>
                    </a:cubicBezTo>
                    <a:cubicBezTo>
                      <a:pt x="1" y="1644"/>
                      <a:pt x="754" y="2237"/>
                      <a:pt x="1347" y="1895"/>
                    </a:cubicBezTo>
                    <a:lnTo>
                      <a:pt x="2100" y="1461"/>
                    </a:lnTo>
                    <a:cubicBezTo>
                      <a:pt x="2717" y="1119"/>
                      <a:pt x="2580" y="183"/>
                      <a:pt x="1895" y="46"/>
                    </a:cubicBezTo>
                    <a:cubicBezTo>
                      <a:pt x="1644" y="0"/>
                      <a:pt x="1439" y="114"/>
                      <a:pt x="1598" y="434"/>
                    </a:cubicBezTo>
                    <a:cubicBezTo>
                      <a:pt x="2032" y="1164"/>
                      <a:pt x="4109" y="4976"/>
                      <a:pt x="4109" y="4976"/>
                    </a:cubicBezTo>
                  </a:path>
                </a:pathLst>
              </a:custGeom>
              <a:no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9" name="Google Shape;5906;p42">
                <a:extLst>
                  <a:ext uri="{FF2B5EF4-FFF2-40B4-BE49-F238E27FC236}">
                    <a16:creationId xmlns:a16="http://schemas.microsoft.com/office/drawing/2014/main" id="{0C1A4735-BCBB-B156-2A2D-06AD34FD44BD}"/>
                  </a:ext>
                </a:extLst>
              </p:cNvPr>
              <p:cNvSpPr/>
              <p:nvPr/>
            </p:nvSpPr>
            <p:spPr>
              <a:xfrm>
                <a:off x="8187000" y="4110875"/>
                <a:ext cx="222000" cy="178075"/>
              </a:xfrm>
              <a:custGeom>
                <a:avLst/>
                <a:gdLst/>
                <a:ahLst/>
                <a:cxnLst/>
                <a:rect l="l" t="t" r="r" b="b"/>
                <a:pathLst>
                  <a:path w="8880" h="7123" extrusionOk="0">
                    <a:moveTo>
                      <a:pt x="7601" y="1"/>
                    </a:moveTo>
                    <a:cubicBezTo>
                      <a:pt x="7784" y="1576"/>
                      <a:pt x="7693" y="4041"/>
                      <a:pt x="5684" y="5205"/>
                    </a:cubicBezTo>
                    <a:cubicBezTo>
                      <a:pt x="5110" y="5538"/>
                      <a:pt x="4531" y="5673"/>
                      <a:pt x="3970" y="5673"/>
                    </a:cubicBezTo>
                    <a:cubicBezTo>
                      <a:pt x="2301" y="5673"/>
                      <a:pt x="786" y="4479"/>
                      <a:pt x="1" y="3744"/>
                    </a:cubicBezTo>
                    <a:lnTo>
                      <a:pt x="1" y="3744"/>
                    </a:lnTo>
                    <a:cubicBezTo>
                      <a:pt x="138" y="4086"/>
                      <a:pt x="343" y="4429"/>
                      <a:pt x="571" y="4748"/>
                    </a:cubicBezTo>
                    <a:cubicBezTo>
                      <a:pt x="2169" y="6848"/>
                      <a:pt x="4155" y="6027"/>
                      <a:pt x="4977" y="7122"/>
                    </a:cubicBezTo>
                    <a:lnTo>
                      <a:pt x="6255" y="6415"/>
                    </a:lnTo>
                    <a:lnTo>
                      <a:pt x="7533" y="5684"/>
                    </a:lnTo>
                    <a:cubicBezTo>
                      <a:pt x="6962" y="4680"/>
                      <a:pt x="8880" y="3082"/>
                      <a:pt x="7898" y="617"/>
                    </a:cubicBezTo>
                    <a:cubicBezTo>
                      <a:pt x="7807" y="389"/>
                      <a:pt x="7716" y="206"/>
                      <a:pt x="7601" y="1"/>
                    </a:cubicBezTo>
                    <a:close/>
                  </a:path>
                </a:pathLst>
              </a:custGeom>
              <a:solidFill>
                <a:srgbClr val="0C0044">
                  <a:alpha val="1473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0" name="Google Shape;5907;p42">
                <a:extLst>
                  <a:ext uri="{FF2B5EF4-FFF2-40B4-BE49-F238E27FC236}">
                    <a16:creationId xmlns:a16="http://schemas.microsoft.com/office/drawing/2014/main" id="{B88EAD37-121E-0D6A-87F4-D541A1BF2CC2}"/>
                  </a:ext>
                </a:extLst>
              </p:cNvPr>
              <p:cNvSpPr/>
              <p:nvPr/>
            </p:nvSpPr>
            <p:spPr>
              <a:xfrm>
                <a:off x="8298275" y="4247825"/>
                <a:ext cx="98750" cy="61675"/>
              </a:xfrm>
              <a:custGeom>
                <a:avLst/>
                <a:gdLst/>
                <a:ahLst/>
                <a:cxnLst/>
                <a:rect l="l" t="t" r="r" b="b"/>
                <a:pathLst>
                  <a:path w="3950" h="2467" extrusionOk="0">
                    <a:moveTo>
                      <a:pt x="3571" y="1"/>
                    </a:moveTo>
                    <a:cubicBezTo>
                      <a:pt x="3513" y="1"/>
                      <a:pt x="3455" y="16"/>
                      <a:pt x="3402" y="46"/>
                    </a:cubicBezTo>
                    <a:lnTo>
                      <a:pt x="229" y="1827"/>
                    </a:lnTo>
                    <a:cubicBezTo>
                      <a:pt x="69" y="1918"/>
                      <a:pt x="1" y="2124"/>
                      <a:pt x="115" y="2306"/>
                    </a:cubicBezTo>
                    <a:cubicBezTo>
                      <a:pt x="175" y="2411"/>
                      <a:pt x="284" y="2467"/>
                      <a:pt x="397" y="2467"/>
                    </a:cubicBezTo>
                    <a:cubicBezTo>
                      <a:pt x="456" y="2467"/>
                      <a:pt x="516" y="2452"/>
                      <a:pt x="571" y="2420"/>
                    </a:cubicBezTo>
                    <a:lnTo>
                      <a:pt x="3744" y="640"/>
                    </a:lnTo>
                    <a:cubicBezTo>
                      <a:pt x="3904" y="549"/>
                      <a:pt x="3949" y="343"/>
                      <a:pt x="3858" y="183"/>
                    </a:cubicBezTo>
                    <a:cubicBezTo>
                      <a:pt x="3797" y="62"/>
                      <a:pt x="3686" y="1"/>
                      <a:pt x="3571" y="1"/>
                    </a:cubicBezTo>
                    <a:close/>
                  </a:path>
                </a:pathLst>
              </a:custGeom>
              <a:solidFill>
                <a:srgbClr val="CFD8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1" name="Google Shape;5908;p42">
                <a:extLst>
                  <a:ext uri="{FF2B5EF4-FFF2-40B4-BE49-F238E27FC236}">
                    <a16:creationId xmlns:a16="http://schemas.microsoft.com/office/drawing/2014/main" id="{76AC31F5-3436-CA67-5399-AD5EB6454D72}"/>
                  </a:ext>
                </a:extLst>
              </p:cNvPr>
              <p:cNvSpPr/>
              <p:nvPr/>
            </p:nvSpPr>
            <p:spPr>
              <a:xfrm>
                <a:off x="8306825" y="4262775"/>
                <a:ext cx="98750" cy="62000"/>
              </a:xfrm>
              <a:custGeom>
                <a:avLst/>
                <a:gdLst/>
                <a:ahLst/>
                <a:cxnLst/>
                <a:rect l="l" t="t" r="r" b="b"/>
                <a:pathLst>
                  <a:path w="3950" h="2480" extrusionOk="0">
                    <a:moveTo>
                      <a:pt x="3557" y="1"/>
                    </a:moveTo>
                    <a:cubicBezTo>
                      <a:pt x="3504" y="1"/>
                      <a:pt x="3451" y="14"/>
                      <a:pt x="3402" y="42"/>
                    </a:cubicBezTo>
                    <a:lnTo>
                      <a:pt x="229" y="1822"/>
                    </a:lnTo>
                    <a:cubicBezTo>
                      <a:pt x="69" y="1914"/>
                      <a:pt x="1" y="2142"/>
                      <a:pt x="92" y="2302"/>
                    </a:cubicBezTo>
                    <a:cubicBezTo>
                      <a:pt x="156" y="2412"/>
                      <a:pt x="285" y="2479"/>
                      <a:pt x="412" y="2479"/>
                    </a:cubicBezTo>
                    <a:cubicBezTo>
                      <a:pt x="467" y="2479"/>
                      <a:pt x="523" y="2466"/>
                      <a:pt x="572" y="2439"/>
                    </a:cubicBezTo>
                    <a:lnTo>
                      <a:pt x="3721" y="635"/>
                    </a:lnTo>
                    <a:cubicBezTo>
                      <a:pt x="3904" y="544"/>
                      <a:pt x="3950" y="339"/>
                      <a:pt x="3858" y="179"/>
                    </a:cubicBezTo>
                    <a:cubicBezTo>
                      <a:pt x="3795" y="68"/>
                      <a:pt x="3677" y="1"/>
                      <a:pt x="3557" y="1"/>
                    </a:cubicBezTo>
                    <a:close/>
                  </a:path>
                </a:pathLst>
              </a:custGeom>
              <a:solidFill>
                <a:srgbClr val="CFD8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2" name="Google Shape;5909;p42">
                <a:extLst>
                  <a:ext uri="{FF2B5EF4-FFF2-40B4-BE49-F238E27FC236}">
                    <a16:creationId xmlns:a16="http://schemas.microsoft.com/office/drawing/2014/main" id="{9ED918AF-EA6D-66A9-330F-1540790EC000}"/>
                  </a:ext>
                </a:extLst>
              </p:cNvPr>
              <p:cNvSpPr/>
              <p:nvPr/>
            </p:nvSpPr>
            <p:spPr>
              <a:xfrm>
                <a:off x="8315400" y="4277625"/>
                <a:ext cx="98750" cy="61975"/>
              </a:xfrm>
              <a:custGeom>
                <a:avLst/>
                <a:gdLst/>
                <a:ahLst/>
                <a:cxnLst/>
                <a:rect l="l" t="t" r="r" b="b"/>
                <a:pathLst>
                  <a:path w="3950" h="2479" extrusionOk="0">
                    <a:moveTo>
                      <a:pt x="3548" y="0"/>
                    </a:moveTo>
                    <a:cubicBezTo>
                      <a:pt x="3492" y="0"/>
                      <a:pt x="3434" y="13"/>
                      <a:pt x="3378" y="41"/>
                    </a:cubicBezTo>
                    <a:lnTo>
                      <a:pt x="229" y="1822"/>
                    </a:lnTo>
                    <a:cubicBezTo>
                      <a:pt x="69" y="1936"/>
                      <a:pt x="0" y="2141"/>
                      <a:pt x="92" y="2301"/>
                    </a:cubicBezTo>
                    <a:cubicBezTo>
                      <a:pt x="155" y="2412"/>
                      <a:pt x="273" y="2479"/>
                      <a:pt x="401" y="2479"/>
                    </a:cubicBezTo>
                    <a:cubicBezTo>
                      <a:pt x="457" y="2479"/>
                      <a:pt x="515" y="2466"/>
                      <a:pt x="571" y="2438"/>
                    </a:cubicBezTo>
                    <a:lnTo>
                      <a:pt x="3721" y="658"/>
                    </a:lnTo>
                    <a:cubicBezTo>
                      <a:pt x="3881" y="566"/>
                      <a:pt x="3949" y="338"/>
                      <a:pt x="3858" y="178"/>
                    </a:cubicBezTo>
                    <a:cubicBezTo>
                      <a:pt x="3794" y="67"/>
                      <a:pt x="3676" y="0"/>
                      <a:pt x="3548" y="0"/>
                    </a:cubicBezTo>
                    <a:close/>
                  </a:path>
                </a:pathLst>
              </a:custGeom>
              <a:solidFill>
                <a:srgbClr val="CFD8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3" name="Google Shape;5910;p42">
                <a:extLst>
                  <a:ext uri="{FF2B5EF4-FFF2-40B4-BE49-F238E27FC236}">
                    <a16:creationId xmlns:a16="http://schemas.microsoft.com/office/drawing/2014/main" id="{EA3A9ED5-1F79-5908-5E48-FCD30FB0BA81}"/>
                  </a:ext>
                </a:extLst>
              </p:cNvPr>
              <p:cNvSpPr/>
              <p:nvPr/>
            </p:nvSpPr>
            <p:spPr>
              <a:xfrm>
                <a:off x="8335375" y="4296900"/>
                <a:ext cx="75350" cy="51250"/>
              </a:xfrm>
              <a:custGeom>
                <a:avLst/>
                <a:gdLst/>
                <a:ahLst/>
                <a:cxnLst/>
                <a:rect l="l" t="t" r="r" b="b"/>
                <a:pathLst>
                  <a:path w="3014" h="2050" extrusionOk="0">
                    <a:moveTo>
                      <a:pt x="2694" y="1"/>
                    </a:moveTo>
                    <a:lnTo>
                      <a:pt x="0" y="1530"/>
                    </a:lnTo>
                    <a:cubicBezTo>
                      <a:pt x="191" y="1871"/>
                      <a:pt x="578" y="2049"/>
                      <a:pt x="1015" y="2049"/>
                    </a:cubicBezTo>
                    <a:cubicBezTo>
                      <a:pt x="1308" y="2049"/>
                      <a:pt x="1624" y="1969"/>
                      <a:pt x="1918" y="1804"/>
                    </a:cubicBezTo>
                    <a:cubicBezTo>
                      <a:pt x="2671" y="1370"/>
                      <a:pt x="3013" y="571"/>
                      <a:pt x="2694"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4" name="Google Shape;5911;p42">
                <a:extLst>
                  <a:ext uri="{FF2B5EF4-FFF2-40B4-BE49-F238E27FC236}">
                    <a16:creationId xmlns:a16="http://schemas.microsoft.com/office/drawing/2014/main" id="{F6B0471D-4F4D-84D6-6C16-3DC31FD924BF}"/>
                  </a:ext>
                </a:extLst>
              </p:cNvPr>
              <p:cNvSpPr/>
              <p:nvPr/>
            </p:nvSpPr>
            <p:spPr>
              <a:xfrm>
                <a:off x="8179575" y="3975650"/>
                <a:ext cx="35975" cy="67350"/>
              </a:xfrm>
              <a:custGeom>
                <a:avLst/>
                <a:gdLst/>
                <a:ahLst/>
                <a:cxnLst/>
                <a:rect l="l" t="t" r="r" b="b"/>
                <a:pathLst>
                  <a:path w="1439" h="2694" fill="none" extrusionOk="0">
                    <a:moveTo>
                      <a:pt x="1439" y="2693"/>
                    </a:moveTo>
                    <a:lnTo>
                      <a:pt x="1" y="0"/>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5" name="Google Shape;5912;p42">
                <a:extLst>
                  <a:ext uri="{FF2B5EF4-FFF2-40B4-BE49-F238E27FC236}">
                    <a16:creationId xmlns:a16="http://schemas.microsoft.com/office/drawing/2014/main" id="{4935E448-3033-9E63-4C03-C171C9AB48E5}"/>
                  </a:ext>
                </a:extLst>
              </p:cNvPr>
              <p:cNvSpPr/>
              <p:nvPr/>
            </p:nvSpPr>
            <p:spPr>
              <a:xfrm>
                <a:off x="8084850" y="4218150"/>
                <a:ext cx="73650" cy="31425"/>
              </a:xfrm>
              <a:custGeom>
                <a:avLst/>
                <a:gdLst/>
                <a:ahLst/>
                <a:cxnLst/>
                <a:rect l="l" t="t" r="r" b="b"/>
                <a:pathLst>
                  <a:path w="2946" h="1257" fill="none" extrusionOk="0">
                    <a:moveTo>
                      <a:pt x="2945" y="1"/>
                    </a:moveTo>
                    <a:lnTo>
                      <a:pt x="1" y="1256"/>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6" name="Google Shape;5913;p42">
                <a:extLst>
                  <a:ext uri="{FF2B5EF4-FFF2-40B4-BE49-F238E27FC236}">
                    <a16:creationId xmlns:a16="http://schemas.microsoft.com/office/drawing/2014/main" id="{B48B061C-09C0-495F-38C8-C4B3994EBDA1}"/>
                  </a:ext>
                </a:extLst>
              </p:cNvPr>
              <p:cNvSpPr/>
              <p:nvPr/>
            </p:nvSpPr>
            <p:spPr>
              <a:xfrm>
                <a:off x="8407275" y="4069800"/>
                <a:ext cx="73625" cy="31400"/>
              </a:xfrm>
              <a:custGeom>
                <a:avLst/>
                <a:gdLst/>
                <a:ahLst/>
                <a:cxnLst/>
                <a:rect l="l" t="t" r="r" b="b"/>
                <a:pathLst>
                  <a:path w="2945" h="1256" fill="none" extrusionOk="0">
                    <a:moveTo>
                      <a:pt x="2945" y="0"/>
                    </a:moveTo>
                    <a:lnTo>
                      <a:pt x="0" y="1256"/>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7" name="Google Shape;5914;p42">
                <a:extLst>
                  <a:ext uri="{FF2B5EF4-FFF2-40B4-BE49-F238E27FC236}">
                    <a16:creationId xmlns:a16="http://schemas.microsoft.com/office/drawing/2014/main" id="{54C1D894-8CDB-D9BF-6E09-5CE511B1E052}"/>
                  </a:ext>
                </a:extLst>
              </p:cNvPr>
              <p:cNvSpPr/>
              <p:nvPr/>
            </p:nvSpPr>
            <p:spPr>
              <a:xfrm>
                <a:off x="8088850" y="4100050"/>
                <a:ext cx="59375" cy="25125"/>
              </a:xfrm>
              <a:custGeom>
                <a:avLst/>
                <a:gdLst/>
                <a:ahLst/>
                <a:cxnLst/>
                <a:rect l="l" t="t" r="r" b="b"/>
                <a:pathLst>
                  <a:path w="2375" h="1005" fill="none" extrusionOk="0">
                    <a:moveTo>
                      <a:pt x="2374" y="1004"/>
                    </a:moveTo>
                    <a:lnTo>
                      <a:pt x="1" y="0"/>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8" name="Google Shape;5915;p42">
                <a:extLst>
                  <a:ext uri="{FF2B5EF4-FFF2-40B4-BE49-F238E27FC236}">
                    <a16:creationId xmlns:a16="http://schemas.microsoft.com/office/drawing/2014/main" id="{CBF0D2A3-E051-9B90-3800-80EDC12C86C7}"/>
                  </a:ext>
                </a:extLst>
              </p:cNvPr>
              <p:cNvSpPr/>
              <p:nvPr/>
            </p:nvSpPr>
            <p:spPr>
              <a:xfrm>
                <a:off x="8329100" y="3970500"/>
                <a:ext cx="25700" cy="59375"/>
              </a:xfrm>
              <a:custGeom>
                <a:avLst/>
                <a:gdLst/>
                <a:ahLst/>
                <a:cxnLst/>
                <a:rect l="l" t="t" r="r" b="b"/>
                <a:pathLst>
                  <a:path w="1028" h="2375" fill="none" extrusionOk="0">
                    <a:moveTo>
                      <a:pt x="0" y="2375"/>
                    </a:moveTo>
                    <a:lnTo>
                      <a:pt x="1027" y="1"/>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6" name="Google Shape;5916;p42">
              <a:extLst>
                <a:ext uri="{FF2B5EF4-FFF2-40B4-BE49-F238E27FC236}">
                  <a16:creationId xmlns:a16="http://schemas.microsoft.com/office/drawing/2014/main" id="{3160A686-01D0-5EEE-5D40-A26FE097F73F}"/>
                </a:ext>
              </a:extLst>
            </p:cNvPr>
            <p:cNvGrpSpPr/>
            <p:nvPr/>
          </p:nvGrpSpPr>
          <p:grpSpPr>
            <a:xfrm>
              <a:off x="6688525" y="1589275"/>
              <a:ext cx="305300" cy="431550"/>
              <a:chOff x="6688525" y="1589275"/>
              <a:chExt cx="305300" cy="431550"/>
            </a:xfrm>
          </p:grpSpPr>
          <p:sp>
            <p:nvSpPr>
              <p:cNvPr id="7932" name="Google Shape;5917;p42">
                <a:extLst>
                  <a:ext uri="{FF2B5EF4-FFF2-40B4-BE49-F238E27FC236}">
                    <a16:creationId xmlns:a16="http://schemas.microsoft.com/office/drawing/2014/main" id="{9EC4BF4F-5FB5-0E4A-C304-EDB3163EB86E}"/>
                  </a:ext>
                </a:extLst>
              </p:cNvPr>
              <p:cNvSpPr/>
              <p:nvPr/>
            </p:nvSpPr>
            <p:spPr>
              <a:xfrm>
                <a:off x="6842025" y="1589275"/>
                <a:ext cx="151800" cy="91850"/>
              </a:xfrm>
              <a:custGeom>
                <a:avLst/>
                <a:gdLst/>
                <a:ahLst/>
                <a:cxnLst/>
                <a:rect l="l" t="t" r="r" b="b"/>
                <a:pathLst>
                  <a:path w="6072" h="3674" extrusionOk="0">
                    <a:moveTo>
                      <a:pt x="756" y="1"/>
                    </a:moveTo>
                    <a:cubicBezTo>
                      <a:pt x="526" y="1"/>
                      <a:pt x="297" y="131"/>
                      <a:pt x="183" y="342"/>
                    </a:cubicBezTo>
                    <a:lnTo>
                      <a:pt x="160" y="411"/>
                    </a:lnTo>
                    <a:cubicBezTo>
                      <a:pt x="0" y="707"/>
                      <a:pt x="137" y="1095"/>
                      <a:pt x="434" y="1255"/>
                    </a:cubicBezTo>
                    <a:lnTo>
                      <a:pt x="5045" y="3606"/>
                    </a:lnTo>
                    <a:cubicBezTo>
                      <a:pt x="5130" y="3652"/>
                      <a:pt x="5224" y="3674"/>
                      <a:pt x="5317" y="3674"/>
                    </a:cubicBezTo>
                    <a:cubicBezTo>
                      <a:pt x="5546" y="3674"/>
                      <a:pt x="5776" y="3543"/>
                      <a:pt x="5889" y="3332"/>
                    </a:cubicBezTo>
                    <a:lnTo>
                      <a:pt x="5912" y="3264"/>
                    </a:lnTo>
                    <a:cubicBezTo>
                      <a:pt x="6072" y="2967"/>
                      <a:pt x="5958" y="2579"/>
                      <a:pt x="5638" y="2419"/>
                    </a:cubicBezTo>
                    <a:lnTo>
                      <a:pt x="1028" y="68"/>
                    </a:lnTo>
                    <a:cubicBezTo>
                      <a:pt x="942" y="22"/>
                      <a:pt x="849" y="1"/>
                      <a:pt x="756"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3" name="Google Shape;5918;p42">
                <a:extLst>
                  <a:ext uri="{FF2B5EF4-FFF2-40B4-BE49-F238E27FC236}">
                    <a16:creationId xmlns:a16="http://schemas.microsoft.com/office/drawing/2014/main" id="{EF273128-464E-5418-9ADA-86B894B872BC}"/>
                  </a:ext>
                </a:extLst>
              </p:cNvPr>
              <p:cNvSpPr/>
              <p:nvPr/>
            </p:nvSpPr>
            <p:spPr>
              <a:xfrm>
                <a:off x="6688525" y="1626350"/>
                <a:ext cx="268225" cy="394475"/>
              </a:xfrm>
              <a:custGeom>
                <a:avLst/>
                <a:gdLst/>
                <a:ahLst/>
                <a:cxnLst/>
                <a:rect l="l" t="t" r="r" b="b"/>
                <a:pathLst>
                  <a:path w="10729" h="15779" extrusionOk="0">
                    <a:moveTo>
                      <a:pt x="7031" y="1"/>
                    </a:moveTo>
                    <a:lnTo>
                      <a:pt x="457" y="12874"/>
                    </a:lnTo>
                    <a:cubicBezTo>
                      <a:pt x="0" y="13787"/>
                      <a:pt x="366" y="14928"/>
                      <a:pt x="1301" y="15408"/>
                    </a:cubicBezTo>
                    <a:lnTo>
                      <a:pt x="1644" y="15567"/>
                    </a:lnTo>
                    <a:cubicBezTo>
                      <a:pt x="1916" y="15710"/>
                      <a:pt x="2209" y="15778"/>
                      <a:pt x="2498" y="15778"/>
                    </a:cubicBezTo>
                    <a:cubicBezTo>
                      <a:pt x="3179" y="15778"/>
                      <a:pt x="3841" y="15402"/>
                      <a:pt x="4177" y="14746"/>
                    </a:cubicBezTo>
                    <a:lnTo>
                      <a:pt x="10728" y="1895"/>
                    </a:lnTo>
                    <a:lnTo>
                      <a:pt x="7031" y="1"/>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4" name="Google Shape;5919;p42">
                <a:extLst>
                  <a:ext uri="{FF2B5EF4-FFF2-40B4-BE49-F238E27FC236}">
                    <a16:creationId xmlns:a16="http://schemas.microsoft.com/office/drawing/2014/main" id="{BFC6A2ED-1572-E17D-D23E-9C086F7CD193}"/>
                  </a:ext>
                </a:extLst>
              </p:cNvPr>
              <p:cNvSpPr/>
              <p:nvPr/>
            </p:nvSpPr>
            <p:spPr>
              <a:xfrm>
                <a:off x="6706200" y="1754175"/>
                <a:ext cx="175800" cy="247950"/>
              </a:xfrm>
              <a:custGeom>
                <a:avLst/>
                <a:gdLst/>
                <a:ahLst/>
                <a:cxnLst/>
                <a:rect l="l" t="t" r="r" b="b"/>
                <a:pathLst>
                  <a:path w="7032" h="9918" extrusionOk="0">
                    <a:moveTo>
                      <a:pt x="4361" y="0"/>
                    </a:moveTo>
                    <a:lnTo>
                      <a:pt x="343" y="7807"/>
                    </a:lnTo>
                    <a:cubicBezTo>
                      <a:pt x="1" y="8469"/>
                      <a:pt x="275" y="9313"/>
                      <a:pt x="937" y="9655"/>
                    </a:cubicBezTo>
                    <a:lnTo>
                      <a:pt x="1188" y="9770"/>
                    </a:lnTo>
                    <a:cubicBezTo>
                      <a:pt x="1389" y="9870"/>
                      <a:pt x="1602" y="9918"/>
                      <a:pt x="1811" y="9918"/>
                    </a:cubicBezTo>
                    <a:cubicBezTo>
                      <a:pt x="2314" y="9918"/>
                      <a:pt x="2795" y="9644"/>
                      <a:pt x="3037" y="9176"/>
                    </a:cubicBezTo>
                    <a:lnTo>
                      <a:pt x="7031" y="1370"/>
                    </a:lnTo>
                    <a:lnTo>
                      <a:pt x="7031" y="1370"/>
                    </a:lnTo>
                    <a:cubicBezTo>
                      <a:pt x="7031" y="1370"/>
                      <a:pt x="6814" y="1479"/>
                      <a:pt x="6525" y="1479"/>
                    </a:cubicBezTo>
                    <a:cubicBezTo>
                      <a:pt x="6222" y="1479"/>
                      <a:pt x="5840" y="1359"/>
                      <a:pt x="5547" y="868"/>
                    </a:cubicBezTo>
                    <a:cubicBezTo>
                      <a:pt x="5068" y="69"/>
                      <a:pt x="4361" y="0"/>
                      <a:pt x="4361"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5" name="Google Shape;5920;p42">
                <a:extLst>
                  <a:ext uri="{FF2B5EF4-FFF2-40B4-BE49-F238E27FC236}">
                    <a16:creationId xmlns:a16="http://schemas.microsoft.com/office/drawing/2014/main" id="{0C2FA335-EED6-9B86-F631-37001568BE35}"/>
                  </a:ext>
                </a:extLst>
              </p:cNvPr>
              <p:cNvSpPr/>
              <p:nvPr/>
            </p:nvSpPr>
            <p:spPr>
              <a:xfrm>
                <a:off x="6694800" y="1662300"/>
                <a:ext cx="261950" cy="358525"/>
              </a:xfrm>
              <a:custGeom>
                <a:avLst/>
                <a:gdLst/>
                <a:ahLst/>
                <a:cxnLst/>
                <a:rect l="l" t="t" r="r" b="b"/>
                <a:pathLst>
                  <a:path w="10478" h="14341" extrusionOk="0">
                    <a:moveTo>
                      <a:pt x="9587" y="0"/>
                    </a:moveTo>
                    <a:lnTo>
                      <a:pt x="3447" y="12029"/>
                    </a:lnTo>
                    <a:cubicBezTo>
                      <a:pt x="3111" y="12686"/>
                      <a:pt x="2459" y="13062"/>
                      <a:pt x="1778" y="13062"/>
                    </a:cubicBezTo>
                    <a:cubicBezTo>
                      <a:pt x="1488" y="13062"/>
                      <a:pt x="1193" y="12994"/>
                      <a:pt x="913" y="12851"/>
                    </a:cubicBezTo>
                    <a:lnTo>
                      <a:pt x="571" y="12691"/>
                    </a:lnTo>
                    <a:cubicBezTo>
                      <a:pt x="343" y="12577"/>
                      <a:pt x="160" y="12417"/>
                      <a:pt x="23" y="12258"/>
                    </a:cubicBezTo>
                    <a:lnTo>
                      <a:pt x="23" y="12258"/>
                    </a:lnTo>
                    <a:cubicBezTo>
                      <a:pt x="0" y="12942"/>
                      <a:pt x="388" y="13627"/>
                      <a:pt x="1050" y="13970"/>
                    </a:cubicBezTo>
                    <a:lnTo>
                      <a:pt x="1393" y="14129"/>
                    </a:lnTo>
                    <a:cubicBezTo>
                      <a:pt x="1665" y="14272"/>
                      <a:pt x="1958" y="14340"/>
                      <a:pt x="2247" y="14340"/>
                    </a:cubicBezTo>
                    <a:cubicBezTo>
                      <a:pt x="2928" y="14340"/>
                      <a:pt x="3590" y="13964"/>
                      <a:pt x="3926" y="13308"/>
                    </a:cubicBezTo>
                    <a:lnTo>
                      <a:pt x="10477" y="457"/>
                    </a:lnTo>
                    <a:lnTo>
                      <a:pt x="9587" y="0"/>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 name="Google Shape;5921;p42">
              <a:extLst>
                <a:ext uri="{FF2B5EF4-FFF2-40B4-BE49-F238E27FC236}">
                  <a16:creationId xmlns:a16="http://schemas.microsoft.com/office/drawing/2014/main" id="{C75140DD-1B8E-13D4-592E-9D8B5CBC49F6}"/>
                </a:ext>
              </a:extLst>
            </p:cNvPr>
            <p:cNvGrpSpPr/>
            <p:nvPr/>
          </p:nvGrpSpPr>
          <p:grpSpPr>
            <a:xfrm>
              <a:off x="7184975" y="2012100"/>
              <a:ext cx="341250" cy="336325"/>
              <a:chOff x="7184975" y="2012100"/>
              <a:chExt cx="341250" cy="336325"/>
            </a:xfrm>
          </p:grpSpPr>
          <p:sp>
            <p:nvSpPr>
              <p:cNvPr id="7920" name="Google Shape;5922;p42">
                <a:extLst>
                  <a:ext uri="{FF2B5EF4-FFF2-40B4-BE49-F238E27FC236}">
                    <a16:creationId xmlns:a16="http://schemas.microsoft.com/office/drawing/2014/main" id="{AB9D03CF-6EFA-1D22-A776-BC9BD0643260}"/>
                  </a:ext>
                </a:extLst>
              </p:cNvPr>
              <p:cNvSpPr/>
              <p:nvPr/>
            </p:nvSpPr>
            <p:spPr>
              <a:xfrm>
                <a:off x="7480550" y="2012100"/>
                <a:ext cx="45675" cy="46250"/>
              </a:xfrm>
              <a:custGeom>
                <a:avLst/>
                <a:gdLst/>
                <a:ahLst/>
                <a:cxnLst/>
                <a:rect l="l" t="t" r="r" b="b"/>
                <a:pathLst>
                  <a:path w="1827" h="1850" extrusionOk="0">
                    <a:moveTo>
                      <a:pt x="1827" y="0"/>
                    </a:moveTo>
                    <a:lnTo>
                      <a:pt x="1" y="1028"/>
                    </a:lnTo>
                    <a:lnTo>
                      <a:pt x="845" y="1849"/>
                    </a:lnTo>
                    <a:lnTo>
                      <a:pt x="1827"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1" name="Google Shape;5923;p42">
                <a:extLst>
                  <a:ext uri="{FF2B5EF4-FFF2-40B4-BE49-F238E27FC236}">
                    <a16:creationId xmlns:a16="http://schemas.microsoft.com/office/drawing/2014/main" id="{DE498C24-8407-5685-288C-EE03FF55B664}"/>
                  </a:ext>
                </a:extLst>
              </p:cNvPr>
              <p:cNvSpPr/>
              <p:nvPr/>
            </p:nvSpPr>
            <p:spPr>
              <a:xfrm>
                <a:off x="7485125" y="2076575"/>
                <a:ext cx="13150" cy="13725"/>
              </a:xfrm>
              <a:custGeom>
                <a:avLst/>
                <a:gdLst/>
                <a:ahLst/>
                <a:cxnLst/>
                <a:rect l="l" t="t" r="r" b="b"/>
                <a:pathLst>
                  <a:path w="526" h="549" fill="none" extrusionOk="0">
                    <a:moveTo>
                      <a:pt x="525" y="1"/>
                    </a:moveTo>
                    <a:lnTo>
                      <a:pt x="0" y="548"/>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922" name="Google Shape;5924;p42">
                <a:extLst>
                  <a:ext uri="{FF2B5EF4-FFF2-40B4-BE49-F238E27FC236}">
                    <a16:creationId xmlns:a16="http://schemas.microsoft.com/office/drawing/2014/main" id="{C01F52CF-CFBB-5CB1-5520-4F1BAD22AC13}"/>
                  </a:ext>
                </a:extLst>
              </p:cNvPr>
              <p:cNvGrpSpPr/>
              <p:nvPr/>
            </p:nvGrpSpPr>
            <p:grpSpPr>
              <a:xfrm>
                <a:off x="7184975" y="2024925"/>
                <a:ext cx="332125" cy="323500"/>
                <a:chOff x="7184975" y="2024925"/>
                <a:chExt cx="332125" cy="323500"/>
              </a:xfrm>
            </p:grpSpPr>
            <p:sp>
              <p:nvSpPr>
                <p:cNvPr id="7923" name="Google Shape;5925;p42">
                  <a:extLst>
                    <a:ext uri="{FF2B5EF4-FFF2-40B4-BE49-F238E27FC236}">
                      <a16:creationId xmlns:a16="http://schemas.microsoft.com/office/drawing/2014/main" id="{74694FA4-AEDF-2F5C-A3AA-D236FB3A7409}"/>
                    </a:ext>
                  </a:extLst>
                </p:cNvPr>
                <p:cNvSpPr/>
                <p:nvPr/>
              </p:nvSpPr>
              <p:spPr>
                <a:xfrm>
                  <a:off x="7433775" y="2024925"/>
                  <a:ext cx="83325" cy="80775"/>
                </a:xfrm>
                <a:custGeom>
                  <a:avLst/>
                  <a:gdLst/>
                  <a:ahLst/>
                  <a:cxnLst/>
                  <a:rect l="l" t="t" r="r" b="b"/>
                  <a:pathLst>
                    <a:path w="3333" h="3231" extrusionOk="0">
                      <a:moveTo>
                        <a:pt x="1016" y="1"/>
                      </a:moveTo>
                      <a:cubicBezTo>
                        <a:pt x="805" y="1"/>
                        <a:pt x="594" y="81"/>
                        <a:pt x="434" y="241"/>
                      </a:cubicBezTo>
                      <a:lnTo>
                        <a:pt x="0" y="697"/>
                      </a:lnTo>
                      <a:cubicBezTo>
                        <a:pt x="114" y="766"/>
                        <a:pt x="251" y="857"/>
                        <a:pt x="365" y="948"/>
                      </a:cubicBezTo>
                      <a:lnTo>
                        <a:pt x="1324" y="1907"/>
                      </a:lnTo>
                      <a:lnTo>
                        <a:pt x="2306" y="2866"/>
                      </a:lnTo>
                      <a:cubicBezTo>
                        <a:pt x="2420" y="2980"/>
                        <a:pt x="2488" y="3094"/>
                        <a:pt x="2579" y="3231"/>
                      </a:cubicBezTo>
                      <a:lnTo>
                        <a:pt x="3013" y="2774"/>
                      </a:lnTo>
                      <a:cubicBezTo>
                        <a:pt x="3333" y="2455"/>
                        <a:pt x="3333" y="1930"/>
                        <a:pt x="2990" y="1610"/>
                      </a:cubicBezTo>
                      <a:lnTo>
                        <a:pt x="1598" y="241"/>
                      </a:lnTo>
                      <a:cubicBezTo>
                        <a:pt x="1438" y="81"/>
                        <a:pt x="1227" y="1"/>
                        <a:pt x="1016"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4" name="Google Shape;5926;p42">
                  <a:extLst>
                    <a:ext uri="{FF2B5EF4-FFF2-40B4-BE49-F238E27FC236}">
                      <a16:creationId xmlns:a16="http://schemas.microsoft.com/office/drawing/2014/main" id="{7299F817-3CC2-0596-BAA0-4F3A0DEA6FE1}"/>
                    </a:ext>
                  </a:extLst>
                </p:cNvPr>
                <p:cNvSpPr/>
                <p:nvPr/>
              </p:nvSpPr>
              <p:spPr>
                <a:xfrm>
                  <a:off x="7449175" y="2041200"/>
                  <a:ext cx="13725" cy="14300"/>
                </a:xfrm>
                <a:custGeom>
                  <a:avLst/>
                  <a:gdLst/>
                  <a:ahLst/>
                  <a:cxnLst/>
                  <a:rect l="l" t="t" r="r" b="b"/>
                  <a:pathLst>
                    <a:path w="549" h="572" fill="none" extrusionOk="0">
                      <a:moveTo>
                        <a:pt x="548"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5" name="Google Shape;5927;p42">
                  <a:extLst>
                    <a:ext uri="{FF2B5EF4-FFF2-40B4-BE49-F238E27FC236}">
                      <a16:creationId xmlns:a16="http://schemas.microsoft.com/office/drawing/2014/main" id="{7A8FC357-DE67-842F-79E9-7BCAF70673EF}"/>
                    </a:ext>
                  </a:extLst>
                </p:cNvPr>
                <p:cNvSpPr/>
                <p:nvPr/>
              </p:nvSpPr>
              <p:spPr>
                <a:xfrm>
                  <a:off x="7461150" y="2053175"/>
                  <a:ext cx="13725" cy="13725"/>
                </a:xfrm>
                <a:custGeom>
                  <a:avLst/>
                  <a:gdLst/>
                  <a:ahLst/>
                  <a:cxnLst/>
                  <a:rect l="l" t="t" r="r" b="b"/>
                  <a:pathLst>
                    <a:path w="549" h="549" fill="none" extrusionOk="0">
                      <a:moveTo>
                        <a:pt x="549" y="1"/>
                      </a:moveTo>
                      <a:lnTo>
                        <a:pt x="1" y="549"/>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6" name="Google Shape;5928;p42">
                  <a:extLst>
                    <a:ext uri="{FF2B5EF4-FFF2-40B4-BE49-F238E27FC236}">
                      <a16:creationId xmlns:a16="http://schemas.microsoft.com/office/drawing/2014/main" id="{ABB03BB8-2E87-8C33-D45D-426D61AAA80C}"/>
                    </a:ext>
                  </a:extLst>
                </p:cNvPr>
                <p:cNvSpPr/>
                <p:nvPr/>
              </p:nvSpPr>
              <p:spPr>
                <a:xfrm>
                  <a:off x="7473150" y="2064600"/>
                  <a:ext cx="13150" cy="14275"/>
                </a:xfrm>
                <a:custGeom>
                  <a:avLst/>
                  <a:gdLst/>
                  <a:ahLst/>
                  <a:cxnLst/>
                  <a:rect l="l" t="t" r="r" b="b"/>
                  <a:pathLst>
                    <a:path w="526" h="571" fill="none" extrusionOk="0">
                      <a:moveTo>
                        <a:pt x="525"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7" name="Google Shape;5929;p42">
                  <a:extLst>
                    <a:ext uri="{FF2B5EF4-FFF2-40B4-BE49-F238E27FC236}">
                      <a16:creationId xmlns:a16="http://schemas.microsoft.com/office/drawing/2014/main" id="{963F5EB1-DE5B-74BF-D4B1-F5F187C5DF4F}"/>
                    </a:ext>
                  </a:extLst>
                </p:cNvPr>
                <p:cNvSpPr/>
                <p:nvPr/>
              </p:nvSpPr>
              <p:spPr>
                <a:xfrm>
                  <a:off x="7184975" y="2036975"/>
                  <a:ext cx="322425" cy="311450"/>
                </a:xfrm>
                <a:custGeom>
                  <a:avLst/>
                  <a:gdLst/>
                  <a:ahLst/>
                  <a:cxnLst/>
                  <a:rect l="l" t="t" r="r" b="b"/>
                  <a:pathLst>
                    <a:path w="12897" h="12458" extrusionOk="0">
                      <a:moveTo>
                        <a:pt x="9156" y="1"/>
                      </a:moveTo>
                      <a:cubicBezTo>
                        <a:pt x="8923" y="1"/>
                        <a:pt x="8688" y="49"/>
                        <a:pt x="8469" y="147"/>
                      </a:cubicBezTo>
                      <a:lnTo>
                        <a:pt x="1347" y="4689"/>
                      </a:lnTo>
                      <a:cubicBezTo>
                        <a:pt x="274" y="5168"/>
                        <a:pt x="0" y="6606"/>
                        <a:pt x="845" y="7428"/>
                      </a:cubicBezTo>
                      <a:lnTo>
                        <a:pt x="3173" y="9710"/>
                      </a:lnTo>
                      <a:lnTo>
                        <a:pt x="5501" y="11970"/>
                      </a:lnTo>
                      <a:cubicBezTo>
                        <a:pt x="5833" y="12302"/>
                        <a:pt x="6254" y="12458"/>
                        <a:pt x="6669" y="12458"/>
                      </a:cubicBezTo>
                      <a:cubicBezTo>
                        <a:pt x="7310" y="12458"/>
                        <a:pt x="7940" y="12087"/>
                        <a:pt x="8217" y="11422"/>
                      </a:cubicBezTo>
                      <a:lnTo>
                        <a:pt x="12623" y="4232"/>
                      </a:lnTo>
                      <a:cubicBezTo>
                        <a:pt x="12897" y="3593"/>
                        <a:pt x="12737" y="2863"/>
                        <a:pt x="12258" y="2384"/>
                      </a:cubicBezTo>
                      <a:lnTo>
                        <a:pt x="11276" y="1425"/>
                      </a:lnTo>
                      <a:lnTo>
                        <a:pt x="10317" y="466"/>
                      </a:lnTo>
                      <a:cubicBezTo>
                        <a:pt x="9994" y="158"/>
                        <a:pt x="9577" y="1"/>
                        <a:pt x="915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8" name="Google Shape;5930;p42">
                  <a:extLst>
                    <a:ext uri="{FF2B5EF4-FFF2-40B4-BE49-F238E27FC236}">
                      <a16:creationId xmlns:a16="http://schemas.microsoft.com/office/drawing/2014/main" id="{FBA9429A-72A7-920B-10A4-8206013F80B0}"/>
                    </a:ext>
                  </a:extLst>
                </p:cNvPr>
                <p:cNvSpPr/>
                <p:nvPr/>
              </p:nvSpPr>
              <p:spPr>
                <a:xfrm>
                  <a:off x="7254600" y="2080575"/>
                  <a:ext cx="207150" cy="206025"/>
                </a:xfrm>
                <a:custGeom>
                  <a:avLst/>
                  <a:gdLst/>
                  <a:ahLst/>
                  <a:cxnLst/>
                  <a:rect l="l" t="t" r="r" b="b"/>
                  <a:pathLst>
                    <a:path w="8286" h="8241" extrusionOk="0">
                      <a:moveTo>
                        <a:pt x="3173" y="0"/>
                      </a:moveTo>
                      <a:lnTo>
                        <a:pt x="0" y="2032"/>
                      </a:lnTo>
                      <a:lnTo>
                        <a:pt x="6323" y="8240"/>
                      </a:lnTo>
                      <a:lnTo>
                        <a:pt x="8286" y="5022"/>
                      </a:lnTo>
                      <a:lnTo>
                        <a:pt x="3196" y="23"/>
                      </a:lnTo>
                      <a:lnTo>
                        <a:pt x="3173"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9" name="Google Shape;5931;p42">
                  <a:extLst>
                    <a:ext uri="{FF2B5EF4-FFF2-40B4-BE49-F238E27FC236}">
                      <a16:creationId xmlns:a16="http://schemas.microsoft.com/office/drawing/2014/main" id="{8E713B5C-2870-E552-9CC5-B89251956CBB}"/>
                    </a:ext>
                  </a:extLst>
                </p:cNvPr>
                <p:cNvSpPr/>
                <p:nvPr/>
              </p:nvSpPr>
              <p:spPr>
                <a:xfrm>
                  <a:off x="7356725" y="2059450"/>
                  <a:ext cx="125575" cy="123850"/>
                </a:xfrm>
                <a:custGeom>
                  <a:avLst/>
                  <a:gdLst/>
                  <a:ahLst/>
                  <a:cxnLst/>
                  <a:rect l="l" t="t" r="r" b="b"/>
                  <a:pathLst>
                    <a:path w="5023" h="4954" extrusionOk="0">
                      <a:moveTo>
                        <a:pt x="412" y="1"/>
                      </a:moveTo>
                      <a:lnTo>
                        <a:pt x="1" y="275"/>
                      </a:lnTo>
                      <a:lnTo>
                        <a:pt x="4771" y="4954"/>
                      </a:lnTo>
                      <a:lnTo>
                        <a:pt x="5022" y="4520"/>
                      </a:lnTo>
                      <a:lnTo>
                        <a:pt x="412"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0" name="Google Shape;5932;p42">
                  <a:extLst>
                    <a:ext uri="{FF2B5EF4-FFF2-40B4-BE49-F238E27FC236}">
                      <a16:creationId xmlns:a16="http://schemas.microsoft.com/office/drawing/2014/main" id="{A9FEE1FE-F0FD-24E4-8326-CA94CBA4CCC1}"/>
                    </a:ext>
                  </a:extLst>
                </p:cNvPr>
                <p:cNvSpPr/>
                <p:nvPr/>
              </p:nvSpPr>
              <p:spPr>
                <a:xfrm>
                  <a:off x="7223200" y="2144475"/>
                  <a:ext cx="176350" cy="173500"/>
                </a:xfrm>
                <a:custGeom>
                  <a:avLst/>
                  <a:gdLst/>
                  <a:ahLst/>
                  <a:cxnLst/>
                  <a:rect l="l" t="t" r="r" b="b"/>
                  <a:pathLst>
                    <a:path w="7054" h="6940" extrusionOk="0">
                      <a:moveTo>
                        <a:pt x="412" y="1"/>
                      </a:moveTo>
                      <a:lnTo>
                        <a:pt x="1" y="275"/>
                      </a:lnTo>
                      <a:lnTo>
                        <a:pt x="6803" y="6940"/>
                      </a:lnTo>
                      <a:lnTo>
                        <a:pt x="7054" y="6506"/>
                      </a:lnTo>
                      <a:lnTo>
                        <a:pt x="412"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1" name="Google Shape;5933;p42">
                  <a:extLst>
                    <a:ext uri="{FF2B5EF4-FFF2-40B4-BE49-F238E27FC236}">
                      <a16:creationId xmlns:a16="http://schemas.microsoft.com/office/drawing/2014/main" id="{CB441D70-A7B8-B450-CD42-ADAA0E2705EA}"/>
                    </a:ext>
                  </a:extLst>
                </p:cNvPr>
                <p:cNvSpPr/>
                <p:nvPr/>
              </p:nvSpPr>
              <p:spPr>
                <a:xfrm>
                  <a:off x="7190675" y="2098825"/>
                  <a:ext cx="316150" cy="249600"/>
                </a:xfrm>
                <a:custGeom>
                  <a:avLst/>
                  <a:gdLst/>
                  <a:ahLst/>
                  <a:cxnLst/>
                  <a:rect l="l" t="t" r="r" b="b"/>
                  <a:pathLst>
                    <a:path w="12646" h="9984" extrusionOk="0">
                      <a:moveTo>
                        <a:pt x="12075" y="1"/>
                      </a:moveTo>
                      <a:lnTo>
                        <a:pt x="7761" y="7031"/>
                      </a:lnTo>
                      <a:cubicBezTo>
                        <a:pt x="7484" y="7696"/>
                        <a:pt x="6854" y="8066"/>
                        <a:pt x="6213" y="8066"/>
                      </a:cubicBezTo>
                      <a:cubicBezTo>
                        <a:pt x="5797" y="8066"/>
                        <a:pt x="5377" y="7911"/>
                        <a:pt x="5045" y="7579"/>
                      </a:cubicBezTo>
                      <a:lnTo>
                        <a:pt x="2717" y="5319"/>
                      </a:lnTo>
                      <a:lnTo>
                        <a:pt x="411" y="3037"/>
                      </a:lnTo>
                      <a:cubicBezTo>
                        <a:pt x="389" y="3014"/>
                        <a:pt x="366" y="2991"/>
                        <a:pt x="343" y="2945"/>
                      </a:cubicBezTo>
                      <a:lnTo>
                        <a:pt x="343" y="2945"/>
                      </a:lnTo>
                      <a:cubicBezTo>
                        <a:pt x="1" y="3584"/>
                        <a:pt x="46" y="4406"/>
                        <a:pt x="617" y="4954"/>
                      </a:cubicBezTo>
                      <a:lnTo>
                        <a:pt x="2945" y="7236"/>
                      </a:lnTo>
                      <a:lnTo>
                        <a:pt x="5273" y="9496"/>
                      </a:lnTo>
                      <a:cubicBezTo>
                        <a:pt x="5605" y="9828"/>
                        <a:pt x="6026" y="9984"/>
                        <a:pt x="6441" y="9984"/>
                      </a:cubicBezTo>
                      <a:cubicBezTo>
                        <a:pt x="7082" y="9984"/>
                        <a:pt x="7712" y="9613"/>
                        <a:pt x="7989" y="8948"/>
                      </a:cubicBezTo>
                      <a:lnTo>
                        <a:pt x="12395" y="1758"/>
                      </a:lnTo>
                      <a:cubicBezTo>
                        <a:pt x="12646" y="1142"/>
                        <a:pt x="12509" y="480"/>
                        <a:pt x="12075" y="1"/>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48" name="Google Shape;5934;p42">
              <a:extLst>
                <a:ext uri="{FF2B5EF4-FFF2-40B4-BE49-F238E27FC236}">
                  <a16:creationId xmlns:a16="http://schemas.microsoft.com/office/drawing/2014/main" id="{E27A6ED7-EB4D-05AB-4FF4-52F0EBA69895}"/>
                </a:ext>
              </a:extLst>
            </p:cNvPr>
            <p:cNvGrpSpPr/>
            <p:nvPr/>
          </p:nvGrpSpPr>
          <p:grpSpPr>
            <a:xfrm>
              <a:off x="8269750" y="1630925"/>
              <a:ext cx="171200" cy="163225"/>
              <a:chOff x="8269750" y="1630925"/>
              <a:chExt cx="171200" cy="163225"/>
            </a:xfrm>
          </p:grpSpPr>
          <p:sp>
            <p:nvSpPr>
              <p:cNvPr id="7916" name="Google Shape;5935;p42">
                <a:extLst>
                  <a:ext uri="{FF2B5EF4-FFF2-40B4-BE49-F238E27FC236}">
                    <a16:creationId xmlns:a16="http://schemas.microsoft.com/office/drawing/2014/main" id="{B054BE72-FCF5-97FD-5B96-A600B9A786F2}"/>
                  </a:ext>
                </a:extLst>
              </p:cNvPr>
              <p:cNvSpPr/>
              <p:nvPr/>
            </p:nvSpPr>
            <p:spPr>
              <a:xfrm>
                <a:off x="8269750" y="1630925"/>
                <a:ext cx="171200" cy="163225"/>
              </a:xfrm>
              <a:custGeom>
                <a:avLst/>
                <a:gdLst/>
                <a:ahLst/>
                <a:cxnLst/>
                <a:rect l="l" t="t" r="r" b="b"/>
                <a:pathLst>
                  <a:path w="6848" h="6529" extrusionOk="0">
                    <a:moveTo>
                      <a:pt x="2420" y="0"/>
                    </a:moveTo>
                    <a:lnTo>
                      <a:pt x="0" y="3196"/>
                    </a:lnTo>
                    <a:lnTo>
                      <a:pt x="1050" y="3972"/>
                    </a:lnTo>
                    <a:cubicBezTo>
                      <a:pt x="1050" y="3972"/>
                      <a:pt x="1215" y="3895"/>
                      <a:pt x="1489" y="3895"/>
                    </a:cubicBezTo>
                    <a:cubicBezTo>
                      <a:pt x="1773" y="3895"/>
                      <a:pt x="2172" y="3977"/>
                      <a:pt x="2625" y="4314"/>
                    </a:cubicBezTo>
                    <a:cubicBezTo>
                      <a:pt x="3538" y="4976"/>
                      <a:pt x="3424" y="5752"/>
                      <a:pt x="3424" y="5752"/>
                    </a:cubicBezTo>
                    <a:lnTo>
                      <a:pt x="4428" y="6528"/>
                    </a:lnTo>
                    <a:lnTo>
                      <a:pt x="6848" y="3310"/>
                    </a:lnTo>
                    <a:lnTo>
                      <a:pt x="5821" y="2557"/>
                    </a:lnTo>
                    <a:cubicBezTo>
                      <a:pt x="5821" y="2557"/>
                      <a:pt x="5668" y="2656"/>
                      <a:pt x="5386" y="2656"/>
                    </a:cubicBezTo>
                    <a:cubicBezTo>
                      <a:pt x="5113" y="2656"/>
                      <a:pt x="4718" y="2562"/>
                      <a:pt x="4223" y="2191"/>
                    </a:cubicBezTo>
                    <a:cubicBezTo>
                      <a:pt x="3241" y="1461"/>
                      <a:pt x="3470" y="776"/>
                      <a:pt x="3470" y="776"/>
                    </a:cubicBezTo>
                    <a:lnTo>
                      <a:pt x="2420" y="0"/>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7" name="Google Shape;5936;p42">
                <a:extLst>
                  <a:ext uri="{FF2B5EF4-FFF2-40B4-BE49-F238E27FC236}">
                    <a16:creationId xmlns:a16="http://schemas.microsoft.com/office/drawing/2014/main" id="{64218FC2-FCB9-9AEF-150C-2C97137E63FE}"/>
                  </a:ext>
                </a:extLst>
              </p:cNvPr>
              <p:cNvSpPr/>
              <p:nvPr/>
            </p:nvSpPr>
            <p:spPr>
              <a:xfrm>
                <a:off x="8269750" y="1670300"/>
                <a:ext cx="142100" cy="123850"/>
              </a:xfrm>
              <a:custGeom>
                <a:avLst/>
                <a:gdLst/>
                <a:ahLst/>
                <a:cxnLst/>
                <a:rect l="l" t="t" r="r" b="b"/>
                <a:pathLst>
                  <a:path w="5684" h="4954" extrusionOk="0">
                    <a:moveTo>
                      <a:pt x="1233" y="0"/>
                    </a:moveTo>
                    <a:lnTo>
                      <a:pt x="0" y="1621"/>
                    </a:lnTo>
                    <a:lnTo>
                      <a:pt x="1050" y="2397"/>
                    </a:lnTo>
                    <a:cubicBezTo>
                      <a:pt x="1050" y="2397"/>
                      <a:pt x="1215" y="2320"/>
                      <a:pt x="1489" y="2320"/>
                    </a:cubicBezTo>
                    <a:cubicBezTo>
                      <a:pt x="1773" y="2320"/>
                      <a:pt x="2172" y="2402"/>
                      <a:pt x="2625" y="2739"/>
                    </a:cubicBezTo>
                    <a:cubicBezTo>
                      <a:pt x="3538" y="3401"/>
                      <a:pt x="3424" y="4177"/>
                      <a:pt x="3424" y="4177"/>
                    </a:cubicBezTo>
                    <a:lnTo>
                      <a:pt x="4428" y="4953"/>
                    </a:lnTo>
                    <a:lnTo>
                      <a:pt x="5684" y="3310"/>
                    </a:lnTo>
                    <a:lnTo>
                      <a:pt x="1233" y="0"/>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8" name="Google Shape;5937;p42">
                <a:extLst>
                  <a:ext uri="{FF2B5EF4-FFF2-40B4-BE49-F238E27FC236}">
                    <a16:creationId xmlns:a16="http://schemas.microsoft.com/office/drawing/2014/main" id="{D1A66D37-AD75-6B7D-C3F2-1140B010855B}"/>
                  </a:ext>
                </a:extLst>
              </p:cNvPr>
              <p:cNvSpPr/>
              <p:nvPr/>
            </p:nvSpPr>
            <p:spPr>
              <a:xfrm>
                <a:off x="8338800" y="1708250"/>
                <a:ext cx="24550" cy="21700"/>
              </a:xfrm>
              <a:custGeom>
                <a:avLst/>
                <a:gdLst/>
                <a:ahLst/>
                <a:cxnLst/>
                <a:rect l="l" t="t" r="r" b="b"/>
                <a:pathLst>
                  <a:path w="982" h="868" extrusionOk="0">
                    <a:moveTo>
                      <a:pt x="491" y="0"/>
                    </a:moveTo>
                    <a:cubicBezTo>
                      <a:pt x="353" y="0"/>
                      <a:pt x="220" y="61"/>
                      <a:pt x="137" y="171"/>
                    </a:cubicBezTo>
                    <a:cubicBezTo>
                      <a:pt x="0" y="377"/>
                      <a:pt x="23" y="650"/>
                      <a:pt x="228" y="787"/>
                    </a:cubicBezTo>
                    <a:cubicBezTo>
                      <a:pt x="300" y="841"/>
                      <a:pt x="387" y="867"/>
                      <a:pt x="473" y="867"/>
                    </a:cubicBezTo>
                    <a:cubicBezTo>
                      <a:pt x="606" y="867"/>
                      <a:pt x="739" y="807"/>
                      <a:pt x="822" y="696"/>
                    </a:cubicBezTo>
                    <a:cubicBezTo>
                      <a:pt x="982" y="513"/>
                      <a:pt x="936" y="240"/>
                      <a:pt x="753" y="80"/>
                    </a:cubicBezTo>
                    <a:cubicBezTo>
                      <a:pt x="672" y="26"/>
                      <a:pt x="581" y="0"/>
                      <a:pt x="491"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9" name="Google Shape;5938;p42">
                <a:extLst>
                  <a:ext uri="{FF2B5EF4-FFF2-40B4-BE49-F238E27FC236}">
                    <a16:creationId xmlns:a16="http://schemas.microsoft.com/office/drawing/2014/main" id="{AF68F3BD-A1CF-82F8-E96F-13AAEC165285}"/>
                  </a:ext>
                </a:extLst>
              </p:cNvPr>
              <p:cNvSpPr/>
              <p:nvPr/>
            </p:nvSpPr>
            <p:spPr>
              <a:xfrm>
                <a:off x="8310250" y="1671425"/>
                <a:ext cx="92475" cy="79350"/>
              </a:xfrm>
              <a:custGeom>
                <a:avLst/>
                <a:gdLst/>
                <a:ahLst/>
                <a:cxnLst/>
                <a:rect l="l" t="t" r="r" b="b"/>
                <a:pathLst>
                  <a:path w="3699" h="3174" extrusionOk="0">
                    <a:moveTo>
                      <a:pt x="663" y="1"/>
                    </a:moveTo>
                    <a:lnTo>
                      <a:pt x="1" y="891"/>
                    </a:lnTo>
                    <a:lnTo>
                      <a:pt x="1211" y="1804"/>
                    </a:lnTo>
                    <a:cubicBezTo>
                      <a:pt x="1211" y="1758"/>
                      <a:pt x="1233" y="1690"/>
                      <a:pt x="1279" y="1644"/>
                    </a:cubicBezTo>
                    <a:cubicBezTo>
                      <a:pt x="1362" y="1534"/>
                      <a:pt x="1495" y="1473"/>
                      <a:pt x="1633" y="1473"/>
                    </a:cubicBezTo>
                    <a:cubicBezTo>
                      <a:pt x="1723" y="1473"/>
                      <a:pt x="1814" y="1499"/>
                      <a:pt x="1895" y="1553"/>
                    </a:cubicBezTo>
                    <a:cubicBezTo>
                      <a:pt x="2078" y="1713"/>
                      <a:pt x="2124" y="1986"/>
                      <a:pt x="1964" y="2169"/>
                    </a:cubicBezTo>
                    <a:cubicBezTo>
                      <a:pt x="1941" y="2215"/>
                      <a:pt x="1895" y="2260"/>
                      <a:pt x="1850" y="2283"/>
                    </a:cubicBezTo>
                    <a:lnTo>
                      <a:pt x="3037" y="3173"/>
                    </a:lnTo>
                    <a:lnTo>
                      <a:pt x="3699" y="2283"/>
                    </a:lnTo>
                    <a:lnTo>
                      <a:pt x="663"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 name="Google Shape;5939;p42">
              <a:extLst>
                <a:ext uri="{FF2B5EF4-FFF2-40B4-BE49-F238E27FC236}">
                  <a16:creationId xmlns:a16="http://schemas.microsoft.com/office/drawing/2014/main" id="{B423F35D-9FCD-E45B-D0A3-3C10DCF3C511}"/>
                </a:ext>
              </a:extLst>
            </p:cNvPr>
            <p:cNvGrpSpPr/>
            <p:nvPr/>
          </p:nvGrpSpPr>
          <p:grpSpPr>
            <a:xfrm>
              <a:off x="5695050" y="1372425"/>
              <a:ext cx="483350" cy="535275"/>
              <a:chOff x="5695050" y="1372425"/>
              <a:chExt cx="483350" cy="535275"/>
            </a:xfrm>
          </p:grpSpPr>
          <p:sp>
            <p:nvSpPr>
              <p:cNvPr id="7903" name="Google Shape;5940;p42">
                <a:extLst>
                  <a:ext uri="{FF2B5EF4-FFF2-40B4-BE49-F238E27FC236}">
                    <a16:creationId xmlns:a16="http://schemas.microsoft.com/office/drawing/2014/main" id="{1A948FD0-82E9-A490-9CDA-B00CB4E9D446}"/>
                  </a:ext>
                </a:extLst>
              </p:cNvPr>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rgbClr val="00C0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4" name="Google Shape;5941;p42">
                <a:extLst>
                  <a:ext uri="{FF2B5EF4-FFF2-40B4-BE49-F238E27FC236}">
                    <a16:creationId xmlns:a16="http://schemas.microsoft.com/office/drawing/2014/main" id="{47F4A255-B419-FAEB-D37C-43EEC74812AE}"/>
                  </a:ext>
                </a:extLst>
              </p:cNvPr>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5" name="Google Shape;5942;p42">
                <a:extLst>
                  <a:ext uri="{FF2B5EF4-FFF2-40B4-BE49-F238E27FC236}">
                    <a16:creationId xmlns:a16="http://schemas.microsoft.com/office/drawing/2014/main" id="{D9101C5C-00F5-B7C8-2270-DE7D9D733799}"/>
                  </a:ext>
                </a:extLst>
              </p:cNvPr>
              <p:cNvSpPr/>
              <p:nvPr/>
            </p:nvSpPr>
            <p:spPr>
              <a:xfrm>
                <a:off x="5701900" y="1442025"/>
                <a:ext cx="144975" cy="465675"/>
              </a:xfrm>
              <a:custGeom>
                <a:avLst/>
                <a:gdLst/>
                <a:ahLst/>
                <a:cxnLst/>
                <a:rect l="l" t="t" r="r" b="b"/>
                <a:pathLst>
                  <a:path w="5799" h="18627" extrusionOk="0">
                    <a:moveTo>
                      <a:pt x="1963" y="1"/>
                    </a:moveTo>
                    <a:lnTo>
                      <a:pt x="0" y="435"/>
                    </a:lnTo>
                    <a:lnTo>
                      <a:pt x="3835" y="18626"/>
                    </a:lnTo>
                    <a:lnTo>
                      <a:pt x="5798" y="18216"/>
                    </a:lnTo>
                    <a:lnTo>
                      <a:pt x="1963" y="1"/>
                    </a:ln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6" name="Google Shape;5943;p42">
                <a:extLst>
                  <a:ext uri="{FF2B5EF4-FFF2-40B4-BE49-F238E27FC236}">
                    <a16:creationId xmlns:a16="http://schemas.microsoft.com/office/drawing/2014/main" id="{0F1839FF-532E-8BCD-9F7F-8937B44D84A7}"/>
                  </a:ext>
                </a:extLst>
              </p:cNvPr>
              <p:cNvSpPr/>
              <p:nvPr/>
            </p:nvSpPr>
            <p:spPr>
              <a:xfrm>
                <a:off x="5798900" y="1432325"/>
                <a:ext cx="256250" cy="127275"/>
              </a:xfrm>
              <a:custGeom>
                <a:avLst/>
                <a:gdLst/>
                <a:ahLst/>
                <a:cxnLst/>
                <a:rect l="l" t="t" r="r" b="b"/>
                <a:pathLst>
                  <a:path w="10250" h="5091" extrusionOk="0">
                    <a:moveTo>
                      <a:pt x="9587" y="1"/>
                    </a:moveTo>
                    <a:lnTo>
                      <a:pt x="1" y="2032"/>
                    </a:lnTo>
                    <a:lnTo>
                      <a:pt x="640" y="5091"/>
                    </a:lnTo>
                    <a:lnTo>
                      <a:pt x="10249" y="3082"/>
                    </a:lnTo>
                    <a:lnTo>
                      <a:pt x="9587"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7" name="Google Shape;5944;p42">
                <a:extLst>
                  <a:ext uri="{FF2B5EF4-FFF2-40B4-BE49-F238E27FC236}">
                    <a16:creationId xmlns:a16="http://schemas.microsoft.com/office/drawing/2014/main" id="{8A003EFC-F656-994E-FEFC-DA74E2B2D4C1}"/>
                  </a:ext>
                </a:extLst>
              </p:cNvPr>
              <p:cNvSpPr/>
              <p:nvPr/>
            </p:nvSpPr>
            <p:spPr>
              <a:xfrm>
                <a:off x="5695050" y="1464300"/>
                <a:ext cx="30850" cy="6300"/>
              </a:xfrm>
              <a:custGeom>
                <a:avLst/>
                <a:gdLst/>
                <a:ahLst/>
                <a:cxnLst/>
                <a:rect l="l" t="t" r="r" b="b"/>
                <a:pathLst>
                  <a:path w="1234"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8" name="Google Shape;5945;p42">
                <a:extLst>
                  <a:ext uri="{FF2B5EF4-FFF2-40B4-BE49-F238E27FC236}">
                    <a16:creationId xmlns:a16="http://schemas.microsoft.com/office/drawing/2014/main" id="{1B25F493-8C66-1190-3749-8933A3E5151F}"/>
                  </a:ext>
                </a:extLst>
              </p:cNvPr>
              <p:cNvSpPr/>
              <p:nvPr/>
            </p:nvSpPr>
            <p:spPr>
              <a:xfrm>
                <a:off x="5703600" y="1502525"/>
                <a:ext cx="30275" cy="6875"/>
              </a:xfrm>
              <a:custGeom>
                <a:avLst/>
                <a:gdLst/>
                <a:ahLst/>
                <a:cxnLst/>
                <a:rect l="l" t="t" r="r" b="b"/>
                <a:pathLst>
                  <a:path w="1211" h="275" fill="none" extrusionOk="0">
                    <a:moveTo>
                      <a:pt x="1" y="274"/>
                    </a:moveTo>
                    <a:lnTo>
                      <a:pt x="1211"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9" name="Google Shape;5946;p42">
                <a:extLst>
                  <a:ext uri="{FF2B5EF4-FFF2-40B4-BE49-F238E27FC236}">
                    <a16:creationId xmlns:a16="http://schemas.microsoft.com/office/drawing/2014/main" id="{5A2993D4-60F6-1C59-7647-50A199699ABF}"/>
                  </a:ext>
                </a:extLst>
              </p:cNvPr>
              <p:cNvSpPr/>
              <p:nvPr/>
            </p:nvSpPr>
            <p:spPr>
              <a:xfrm>
                <a:off x="5711600" y="1541325"/>
                <a:ext cx="30275" cy="6300"/>
              </a:xfrm>
              <a:custGeom>
                <a:avLst/>
                <a:gdLst/>
                <a:ahLst/>
                <a:cxnLst/>
                <a:rect l="l" t="t" r="r" b="b"/>
                <a:pathLst>
                  <a:path w="1211"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0" name="Google Shape;5947;p42">
                <a:extLst>
                  <a:ext uri="{FF2B5EF4-FFF2-40B4-BE49-F238E27FC236}">
                    <a16:creationId xmlns:a16="http://schemas.microsoft.com/office/drawing/2014/main" id="{131C8460-FCE8-F41C-E1BA-6A24BC1D3173}"/>
                  </a:ext>
                </a:extLst>
              </p:cNvPr>
              <p:cNvSpPr/>
              <p:nvPr/>
            </p:nvSpPr>
            <p:spPr>
              <a:xfrm>
                <a:off x="5719575" y="1579550"/>
                <a:ext cx="30275" cy="6300"/>
              </a:xfrm>
              <a:custGeom>
                <a:avLst/>
                <a:gdLst/>
                <a:ahLst/>
                <a:cxnLst/>
                <a:rect l="l" t="t" r="r" b="b"/>
                <a:pathLst>
                  <a:path w="1211" h="252" fill="none" extrusionOk="0">
                    <a:moveTo>
                      <a:pt x="1" y="252"/>
                    </a:moveTo>
                    <a:lnTo>
                      <a:pt x="1211"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1" name="Google Shape;5948;p42">
                <a:extLst>
                  <a:ext uri="{FF2B5EF4-FFF2-40B4-BE49-F238E27FC236}">
                    <a16:creationId xmlns:a16="http://schemas.microsoft.com/office/drawing/2014/main" id="{B462A58D-4303-1B6A-FA7C-D9F4D5AA9908}"/>
                  </a:ext>
                </a:extLst>
              </p:cNvPr>
              <p:cNvSpPr/>
              <p:nvPr/>
            </p:nvSpPr>
            <p:spPr>
              <a:xfrm>
                <a:off x="5727575" y="1618350"/>
                <a:ext cx="30850" cy="6325"/>
              </a:xfrm>
              <a:custGeom>
                <a:avLst/>
                <a:gdLst/>
                <a:ahLst/>
                <a:cxnLst/>
                <a:rect l="l" t="t" r="r" b="b"/>
                <a:pathLst>
                  <a:path w="1234" h="253" fill="none" extrusionOk="0">
                    <a:moveTo>
                      <a:pt x="1" y="252"/>
                    </a:moveTo>
                    <a:lnTo>
                      <a:pt x="1233"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2" name="Google Shape;5949;p42">
                <a:extLst>
                  <a:ext uri="{FF2B5EF4-FFF2-40B4-BE49-F238E27FC236}">
                    <a16:creationId xmlns:a16="http://schemas.microsoft.com/office/drawing/2014/main" id="{DBC9C114-B836-D3A5-D93B-11B0058E376B}"/>
                  </a:ext>
                </a:extLst>
              </p:cNvPr>
              <p:cNvSpPr/>
              <p:nvPr/>
            </p:nvSpPr>
            <p:spPr>
              <a:xfrm>
                <a:off x="5735575" y="1656600"/>
                <a:ext cx="30825" cy="6300"/>
              </a:xfrm>
              <a:custGeom>
                <a:avLst/>
                <a:gdLst/>
                <a:ahLst/>
                <a:cxnLst/>
                <a:rect l="l" t="t" r="r" b="b"/>
                <a:pathLst>
                  <a:path w="1233"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3" name="Google Shape;5950;p42">
                <a:extLst>
                  <a:ext uri="{FF2B5EF4-FFF2-40B4-BE49-F238E27FC236}">
                    <a16:creationId xmlns:a16="http://schemas.microsoft.com/office/drawing/2014/main" id="{EA818C36-2653-BF88-56D0-B803DE8B074E}"/>
                  </a:ext>
                </a:extLst>
              </p:cNvPr>
              <p:cNvSpPr/>
              <p:nvPr/>
            </p:nvSpPr>
            <p:spPr>
              <a:xfrm>
                <a:off x="5744125" y="1694825"/>
                <a:ext cx="30275" cy="6875"/>
              </a:xfrm>
              <a:custGeom>
                <a:avLst/>
                <a:gdLst/>
                <a:ahLst/>
                <a:cxnLst/>
                <a:rect l="l" t="t" r="r" b="b"/>
                <a:pathLst>
                  <a:path w="1211" h="275" fill="none" extrusionOk="0">
                    <a:moveTo>
                      <a:pt x="0" y="274"/>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4" name="Google Shape;5951;p42">
                <a:extLst>
                  <a:ext uri="{FF2B5EF4-FFF2-40B4-BE49-F238E27FC236}">
                    <a16:creationId xmlns:a16="http://schemas.microsoft.com/office/drawing/2014/main" id="{6AC664D1-920E-65B3-04F6-9D9F262C1FD7}"/>
                  </a:ext>
                </a:extLst>
              </p:cNvPr>
              <p:cNvSpPr/>
              <p:nvPr/>
            </p:nvSpPr>
            <p:spPr>
              <a:xfrm>
                <a:off x="5752125" y="17336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5" name="Google Shape;5952;p42">
                <a:extLst>
                  <a:ext uri="{FF2B5EF4-FFF2-40B4-BE49-F238E27FC236}">
                    <a16:creationId xmlns:a16="http://schemas.microsoft.com/office/drawing/2014/main" id="{E1EF922D-B83D-C351-A257-9EC02CC804F6}"/>
                  </a:ext>
                </a:extLst>
              </p:cNvPr>
              <p:cNvSpPr/>
              <p:nvPr/>
            </p:nvSpPr>
            <p:spPr>
              <a:xfrm>
                <a:off x="5760100" y="1771850"/>
                <a:ext cx="30275" cy="6325"/>
              </a:xfrm>
              <a:custGeom>
                <a:avLst/>
                <a:gdLst/>
                <a:ahLst/>
                <a:cxnLst/>
                <a:rect l="l" t="t" r="r" b="b"/>
                <a:pathLst>
                  <a:path w="1211" h="253" fill="none" extrusionOk="0">
                    <a:moveTo>
                      <a:pt x="1"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0" name="Google Shape;5953;p42">
              <a:extLst>
                <a:ext uri="{FF2B5EF4-FFF2-40B4-BE49-F238E27FC236}">
                  <a16:creationId xmlns:a16="http://schemas.microsoft.com/office/drawing/2014/main" id="{149B6FD2-C3F7-6A6B-B86D-032B11C2C2DE}"/>
                </a:ext>
              </a:extLst>
            </p:cNvPr>
            <p:cNvSpPr/>
            <p:nvPr/>
          </p:nvSpPr>
          <p:spPr>
            <a:xfrm>
              <a:off x="5768100" y="1810100"/>
              <a:ext cx="30825" cy="6875"/>
            </a:xfrm>
            <a:custGeom>
              <a:avLst/>
              <a:gdLst/>
              <a:ahLst/>
              <a:cxnLst/>
              <a:rect l="l" t="t" r="r" b="b"/>
              <a:pathLst>
                <a:path w="1233" h="275" fill="none" extrusionOk="0">
                  <a:moveTo>
                    <a:pt x="0" y="274"/>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954;p42">
              <a:extLst>
                <a:ext uri="{FF2B5EF4-FFF2-40B4-BE49-F238E27FC236}">
                  <a16:creationId xmlns:a16="http://schemas.microsoft.com/office/drawing/2014/main" id="{67BCE237-D55B-D94A-9351-3A38043DA1EA}"/>
                </a:ext>
              </a:extLst>
            </p:cNvPr>
            <p:cNvSpPr/>
            <p:nvPr/>
          </p:nvSpPr>
          <p:spPr>
            <a:xfrm>
              <a:off x="5776075" y="1848900"/>
              <a:ext cx="30850" cy="6300"/>
            </a:xfrm>
            <a:custGeom>
              <a:avLst/>
              <a:gdLst/>
              <a:ahLst/>
              <a:cxnLst/>
              <a:rect l="l" t="t" r="r" b="b"/>
              <a:pathLst>
                <a:path w="1234" h="252" fill="none" extrusionOk="0">
                  <a:moveTo>
                    <a:pt x="1"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955;p42">
              <a:extLst>
                <a:ext uri="{FF2B5EF4-FFF2-40B4-BE49-F238E27FC236}">
                  <a16:creationId xmlns:a16="http://schemas.microsoft.com/office/drawing/2014/main" id="{4C0A7E14-5CA7-A021-E425-6A85F33AA8B3}"/>
                </a:ext>
              </a:extLst>
            </p:cNvPr>
            <p:cNvSpPr/>
            <p:nvPr/>
          </p:nvSpPr>
          <p:spPr>
            <a:xfrm>
              <a:off x="5784650" y="18871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3" name="Google Shape;5956;p42">
              <a:extLst>
                <a:ext uri="{FF2B5EF4-FFF2-40B4-BE49-F238E27FC236}">
                  <a16:creationId xmlns:a16="http://schemas.microsoft.com/office/drawing/2014/main" id="{63ED51F7-F91C-E736-1548-E99CA2D6816A}"/>
                </a:ext>
              </a:extLst>
            </p:cNvPr>
            <p:cNvGrpSpPr/>
            <p:nvPr/>
          </p:nvGrpSpPr>
          <p:grpSpPr>
            <a:xfrm>
              <a:off x="7734325" y="2160700"/>
              <a:ext cx="773400" cy="539375"/>
              <a:chOff x="7734325" y="2160700"/>
              <a:chExt cx="773400" cy="539375"/>
            </a:xfrm>
          </p:grpSpPr>
          <p:sp>
            <p:nvSpPr>
              <p:cNvPr id="7892" name="Google Shape;5957;p42">
                <a:extLst>
                  <a:ext uri="{FF2B5EF4-FFF2-40B4-BE49-F238E27FC236}">
                    <a16:creationId xmlns:a16="http://schemas.microsoft.com/office/drawing/2014/main" id="{9019021F-3AA3-E1D8-C151-5FBFD6C3BA20}"/>
                  </a:ext>
                </a:extLst>
              </p:cNvPr>
              <p:cNvSpPr/>
              <p:nvPr/>
            </p:nvSpPr>
            <p:spPr>
              <a:xfrm>
                <a:off x="7734325" y="2160700"/>
                <a:ext cx="773400" cy="539375"/>
              </a:xfrm>
              <a:custGeom>
                <a:avLst/>
                <a:gdLst/>
                <a:ahLst/>
                <a:cxnLst/>
                <a:rect l="l" t="t" r="r" b="b"/>
                <a:pathLst>
                  <a:path w="30936" h="21575" extrusionOk="0">
                    <a:moveTo>
                      <a:pt x="21433" y="2167"/>
                    </a:moveTo>
                    <a:cubicBezTo>
                      <a:pt x="21891" y="2167"/>
                      <a:pt x="22349" y="2357"/>
                      <a:pt x="22673" y="2730"/>
                    </a:cubicBezTo>
                    <a:cubicBezTo>
                      <a:pt x="23266" y="3392"/>
                      <a:pt x="23198" y="4419"/>
                      <a:pt x="22513" y="5035"/>
                    </a:cubicBezTo>
                    <a:cubicBezTo>
                      <a:pt x="22211" y="5306"/>
                      <a:pt x="21829" y="5439"/>
                      <a:pt x="21447" y="5439"/>
                    </a:cubicBezTo>
                    <a:cubicBezTo>
                      <a:pt x="20989" y="5439"/>
                      <a:pt x="20531" y="5248"/>
                      <a:pt x="20208" y="4876"/>
                    </a:cubicBezTo>
                    <a:cubicBezTo>
                      <a:pt x="19614" y="4214"/>
                      <a:pt x="19683" y="3164"/>
                      <a:pt x="20367" y="2570"/>
                    </a:cubicBezTo>
                    <a:cubicBezTo>
                      <a:pt x="20669" y="2300"/>
                      <a:pt x="21051" y="2167"/>
                      <a:pt x="21433" y="2167"/>
                    </a:cubicBezTo>
                    <a:close/>
                    <a:moveTo>
                      <a:pt x="21366" y="1"/>
                    </a:moveTo>
                    <a:cubicBezTo>
                      <a:pt x="19210" y="1"/>
                      <a:pt x="16928" y="1368"/>
                      <a:pt x="15140" y="4305"/>
                    </a:cubicBezTo>
                    <a:cubicBezTo>
                      <a:pt x="14923" y="4659"/>
                      <a:pt x="14566" y="4787"/>
                      <a:pt x="14100" y="4787"/>
                    </a:cubicBezTo>
                    <a:cubicBezTo>
                      <a:pt x="12857" y="4787"/>
                      <a:pt x="10845" y="3869"/>
                      <a:pt x="8693" y="3869"/>
                    </a:cubicBezTo>
                    <a:cubicBezTo>
                      <a:pt x="6816" y="3869"/>
                      <a:pt x="4832" y="4567"/>
                      <a:pt x="3157" y="7181"/>
                    </a:cubicBezTo>
                    <a:cubicBezTo>
                      <a:pt x="1" y="12115"/>
                      <a:pt x="5623" y="21574"/>
                      <a:pt x="14124" y="21574"/>
                    </a:cubicBezTo>
                    <a:cubicBezTo>
                      <a:pt x="16321" y="21574"/>
                      <a:pt x="18710" y="20943"/>
                      <a:pt x="21189" y="19438"/>
                    </a:cubicBezTo>
                    <a:cubicBezTo>
                      <a:pt x="30935" y="13504"/>
                      <a:pt x="27854" y="4054"/>
                      <a:pt x="25024" y="1475"/>
                    </a:cubicBezTo>
                    <a:cubicBezTo>
                      <a:pt x="23944" y="507"/>
                      <a:pt x="22678" y="1"/>
                      <a:pt x="21366"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3" name="Google Shape;5958;p42">
                <a:extLst>
                  <a:ext uri="{FF2B5EF4-FFF2-40B4-BE49-F238E27FC236}">
                    <a16:creationId xmlns:a16="http://schemas.microsoft.com/office/drawing/2014/main" id="{0CB47CC7-35E2-A9F5-071A-F220945EFF43}"/>
                  </a:ext>
                </a:extLst>
              </p:cNvPr>
              <p:cNvSpPr/>
              <p:nvPr/>
            </p:nvSpPr>
            <p:spPr>
              <a:xfrm>
                <a:off x="7844050" y="2179300"/>
                <a:ext cx="416025" cy="186075"/>
              </a:xfrm>
              <a:custGeom>
                <a:avLst/>
                <a:gdLst/>
                <a:ahLst/>
                <a:cxnLst/>
                <a:rect l="l" t="t" r="r" b="b"/>
                <a:pathLst>
                  <a:path w="16641" h="7443" extrusionOk="0">
                    <a:moveTo>
                      <a:pt x="16640" y="0"/>
                    </a:moveTo>
                    <a:lnTo>
                      <a:pt x="16640" y="0"/>
                    </a:lnTo>
                    <a:cubicBezTo>
                      <a:pt x="15682" y="46"/>
                      <a:pt x="13970" y="731"/>
                      <a:pt x="12555" y="3378"/>
                    </a:cubicBezTo>
                    <a:cubicBezTo>
                      <a:pt x="11781" y="4825"/>
                      <a:pt x="11001" y="5338"/>
                      <a:pt x="9815" y="5338"/>
                    </a:cubicBezTo>
                    <a:cubicBezTo>
                      <a:pt x="8831" y="5338"/>
                      <a:pt x="7568" y="4985"/>
                      <a:pt x="5798" y="4520"/>
                    </a:cubicBezTo>
                    <a:cubicBezTo>
                      <a:pt x="5211" y="4365"/>
                      <a:pt x="4669" y="4299"/>
                      <a:pt x="4172" y="4299"/>
                    </a:cubicBezTo>
                    <a:cubicBezTo>
                      <a:pt x="1368" y="4299"/>
                      <a:pt x="1" y="6391"/>
                      <a:pt x="1" y="6391"/>
                    </a:cubicBezTo>
                    <a:cubicBezTo>
                      <a:pt x="873" y="5813"/>
                      <a:pt x="1872" y="5520"/>
                      <a:pt x="2999" y="5520"/>
                    </a:cubicBezTo>
                    <a:cubicBezTo>
                      <a:pt x="4318" y="5520"/>
                      <a:pt x="5813" y="5921"/>
                      <a:pt x="7487" y="6734"/>
                    </a:cubicBezTo>
                    <a:cubicBezTo>
                      <a:pt x="8481" y="7212"/>
                      <a:pt x="9396" y="7442"/>
                      <a:pt x="10203" y="7442"/>
                    </a:cubicBezTo>
                    <a:cubicBezTo>
                      <a:pt x="11938" y="7442"/>
                      <a:pt x="13176" y="6382"/>
                      <a:pt x="13627" y="4451"/>
                    </a:cubicBezTo>
                    <a:cubicBezTo>
                      <a:pt x="14266" y="1598"/>
                      <a:pt x="16640" y="0"/>
                      <a:pt x="16640" y="0"/>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4" name="Google Shape;5959;p42">
                <a:extLst>
                  <a:ext uri="{FF2B5EF4-FFF2-40B4-BE49-F238E27FC236}">
                    <a16:creationId xmlns:a16="http://schemas.microsoft.com/office/drawing/2014/main" id="{DF8F81DF-64E4-C64A-5CDD-51A5D01BE657}"/>
                  </a:ext>
                </a:extLst>
              </p:cNvPr>
              <p:cNvSpPr/>
              <p:nvPr/>
            </p:nvSpPr>
            <p:spPr>
              <a:xfrm>
                <a:off x="7740150" y="2347625"/>
                <a:ext cx="685975" cy="352450"/>
              </a:xfrm>
              <a:custGeom>
                <a:avLst/>
                <a:gdLst/>
                <a:ahLst/>
                <a:cxnLst/>
                <a:rect l="l" t="t" r="r" b="b"/>
                <a:pathLst>
                  <a:path w="27439" h="14098" extrusionOk="0">
                    <a:moveTo>
                      <a:pt x="2764" y="1"/>
                    </a:moveTo>
                    <a:lnTo>
                      <a:pt x="2764" y="1"/>
                    </a:lnTo>
                    <a:cubicBezTo>
                      <a:pt x="0" y="5004"/>
                      <a:pt x="5557" y="14097"/>
                      <a:pt x="13890" y="14097"/>
                    </a:cubicBezTo>
                    <a:cubicBezTo>
                      <a:pt x="16087" y="14097"/>
                      <a:pt x="18476" y="13466"/>
                      <a:pt x="20956" y="11961"/>
                    </a:cubicBezTo>
                    <a:cubicBezTo>
                      <a:pt x="25110" y="9427"/>
                      <a:pt x="26936" y="6255"/>
                      <a:pt x="27438" y="3242"/>
                    </a:cubicBezTo>
                    <a:lnTo>
                      <a:pt x="27438" y="3242"/>
                    </a:lnTo>
                    <a:cubicBezTo>
                      <a:pt x="26503" y="5456"/>
                      <a:pt x="24699" y="7670"/>
                      <a:pt x="21641" y="9519"/>
                    </a:cubicBezTo>
                    <a:cubicBezTo>
                      <a:pt x="19166" y="11028"/>
                      <a:pt x="16780" y="11662"/>
                      <a:pt x="14586" y="11662"/>
                    </a:cubicBezTo>
                    <a:cubicBezTo>
                      <a:pt x="7491" y="11662"/>
                      <a:pt x="2398" y="5039"/>
                      <a:pt x="2764" y="1"/>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5" name="Google Shape;5960;p42">
                <a:extLst>
                  <a:ext uri="{FF2B5EF4-FFF2-40B4-BE49-F238E27FC236}">
                    <a16:creationId xmlns:a16="http://schemas.microsoft.com/office/drawing/2014/main" id="{91CC0D30-B020-BD03-BB26-058C880D3C5E}"/>
                  </a:ext>
                </a:extLst>
              </p:cNvPr>
              <p:cNvSpPr/>
              <p:nvPr/>
            </p:nvSpPr>
            <p:spPr>
              <a:xfrm>
                <a:off x="7876000" y="2322650"/>
                <a:ext cx="91325" cy="81350"/>
              </a:xfrm>
              <a:custGeom>
                <a:avLst/>
                <a:gdLst/>
                <a:ahLst/>
                <a:cxnLst/>
                <a:rect l="l" t="t" r="r" b="b"/>
                <a:pathLst>
                  <a:path w="3653" h="3254" extrusionOk="0">
                    <a:moveTo>
                      <a:pt x="1822" y="1"/>
                    </a:moveTo>
                    <a:cubicBezTo>
                      <a:pt x="1439" y="1"/>
                      <a:pt x="1058" y="134"/>
                      <a:pt x="754" y="406"/>
                    </a:cubicBezTo>
                    <a:cubicBezTo>
                      <a:pt x="69" y="1000"/>
                      <a:pt x="1" y="2027"/>
                      <a:pt x="594" y="2712"/>
                    </a:cubicBezTo>
                    <a:cubicBezTo>
                      <a:pt x="915" y="3070"/>
                      <a:pt x="1363" y="3254"/>
                      <a:pt x="1815" y="3254"/>
                    </a:cubicBezTo>
                    <a:cubicBezTo>
                      <a:pt x="2199" y="3254"/>
                      <a:pt x="2585" y="3121"/>
                      <a:pt x="2900" y="2848"/>
                    </a:cubicBezTo>
                    <a:cubicBezTo>
                      <a:pt x="3584" y="2255"/>
                      <a:pt x="3653" y="1228"/>
                      <a:pt x="3059" y="543"/>
                    </a:cubicBezTo>
                    <a:cubicBezTo>
                      <a:pt x="2726" y="185"/>
                      <a:pt x="2273" y="1"/>
                      <a:pt x="1822"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6" name="Google Shape;5961;p42">
                <a:extLst>
                  <a:ext uri="{FF2B5EF4-FFF2-40B4-BE49-F238E27FC236}">
                    <a16:creationId xmlns:a16="http://schemas.microsoft.com/office/drawing/2014/main" id="{B803A81D-C804-5306-BFF8-09F26828DFD2}"/>
                  </a:ext>
                </a:extLst>
              </p:cNvPr>
              <p:cNvSpPr/>
              <p:nvPr/>
            </p:nvSpPr>
            <p:spPr>
              <a:xfrm>
                <a:off x="7861175" y="2464750"/>
                <a:ext cx="91325" cy="81775"/>
              </a:xfrm>
              <a:custGeom>
                <a:avLst/>
                <a:gdLst/>
                <a:ahLst/>
                <a:cxnLst/>
                <a:rect l="l" t="t" r="r" b="b"/>
                <a:pathLst>
                  <a:path w="3653" h="3271" extrusionOk="0">
                    <a:moveTo>
                      <a:pt x="1838" y="0"/>
                    </a:moveTo>
                    <a:cubicBezTo>
                      <a:pt x="1455" y="0"/>
                      <a:pt x="1068" y="133"/>
                      <a:pt x="754" y="406"/>
                    </a:cubicBezTo>
                    <a:cubicBezTo>
                      <a:pt x="69" y="999"/>
                      <a:pt x="0" y="2026"/>
                      <a:pt x="594" y="2711"/>
                    </a:cubicBezTo>
                    <a:cubicBezTo>
                      <a:pt x="926" y="3080"/>
                      <a:pt x="1378" y="3270"/>
                      <a:pt x="1828" y="3270"/>
                    </a:cubicBezTo>
                    <a:cubicBezTo>
                      <a:pt x="2212" y="3270"/>
                      <a:pt x="2594" y="3132"/>
                      <a:pt x="2899" y="2848"/>
                    </a:cubicBezTo>
                    <a:cubicBezTo>
                      <a:pt x="3584" y="2255"/>
                      <a:pt x="3652" y="1227"/>
                      <a:pt x="3059" y="543"/>
                    </a:cubicBezTo>
                    <a:cubicBezTo>
                      <a:pt x="2738" y="185"/>
                      <a:pt x="2290" y="0"/>
                      <a:pt x="1838"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7" name="Google Shape;5962;p42">
                <a:extLst>
                  <a:ext uri="{FF2B5EF4-FFF2-40B4-BE49-F238E27FC236}">
                    <a16:creationId xmlns:a16="http://schemas.microsoft.com/office/drawing/2014/main" id="{5EFACDD4-919C-98CC-C5A9-966744F4D4FC}"/>
                  </a:ext>
                </a:extLst>
              </p:cNvPr>
              <p:cNvSpPr/>
              <p:nvPr/>
            </p:nvSpPr>
            <p:spPr>
              <a:xfrm>
                <a:off x="7974150" y="2557325"/>
                <a:ext cx="90750" cy="81775"/>
              </a:xfrm>
              <a:custGeom>
                <a:avLst/>
                <a:gdLst/>
                <a:ahLst/>
                <a:cxnLst/>
                <a:rect l="l" t="t" r="r" b="b"/>
                <a:pathLst>
                  <a:path w="3630" h="3271" extrusionOk="0">
                    <a:moveTo>
                      <a:pt x="1819" y="1"/>
                    </a:moveTo>
                    <a:cubicBezTo>
                      <a:pt x="1435" y="1"/>
                      <a:pt x="1047" y="139"/>
                      <a:pt x="731" y="423"/>
                    </a:cubicBezTo>
                    <a:cubicBezTo>
                      <a:pt x="69" y="1017"/>
                      <a:pt x="1" y="2044"/>
                      <a:pt x="594" y="2729"/>
                    </a:cubicBezTo>
                    <a:cubicBezTo>
                      <a:pt x="915" y="3087"/>
                      <a:pt x="1363" y="3271"/>
                      <a:pt x="1815" y="3271"/>
                    </a:cubicBezTo>
                    <a:cubicBezTo>
                      <a:pt x="2199" y="3271"/>
                      <a:pt x="2585" y="3138"/>
                      <a:pt x="2900" y="2865"/>
                    </a:cubicBezTo>
                    <a:cubicBezTo>
                      <a:pt x="3584" y="2272"/>
                      <a:pt x="3630" y="1245"/>
                      <a:pt x="3037" y="560"/>
                    </a:cubicBezTo>
                    <a:cubicBezTo>
                      <a:pt x="2716" y="191"/>
                      <a:pt x="2270" y="1"/>
                      <a:pt x="181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8" name="Google Shape;5963;p42">
                <a:extLst>
                  <a:ext uri="{FF2B5EF4-FFF2-40B4-BE49-F238E27FC236}">
                    <a16:creationId xmlns:a16="http://schemas.microsoft.com/office/drawing/2014/main" id="{DDBE618D-BC7B-7F72-887A-8595C6963E50}"/>
                  </a:ext>
                </a:extLst>
              </p:cNvPr>
              <p:cNvSpPr/>
              <p:nvPr/>
            </p:nvSpPr>
            <p:spPr>
              <a:xfrm>
                <a:off x="8133375" y="2553250"/>
                <a:ext cx="91325" cy="81800"/>
              </a:xfrm>
              <a:custGeom>
                <a:avLst/>
                <a:gdLst/>
                <a:ahLst/>
                <a:cxnLst/>
                <a:rect l="l" t="t" r="r" b="b"/>
                <a:pathLst>
                  <a:path w="3653" h="3272" extrusionOk="0">
                    <a:moveTo>
                      <a:pt x="1829" y="0"/>
                    </a:moveTo>
                    <a:cubicBezTo>
                      <a:pt x="1448" y="0"/>
                      <a:pt x="1065" y="133"/>
                      <a:pt x="753" y="404"/>
                    </a:cubicBezTo>
                    <a:cubicBezTo>
                      <a:pt x="69" y="997"/>
                      <a:pt x="0" y="2047"/>
                      <a:pt x="616" y="2709"/>
                    </a:cubicBezTo>
                    <a:cubicBezTo>
                      <a:pt x="939" y="3082"/>
                      <a:pt x="1391" y="3272"/>
                      <a:pt x="1846" y="3272"/>
                    </a:cubicBezTo>
                    <a:cubicBezTo>
                      <a:pt x="2227" y="3272"/>
                      <a:pt x="2610" y="3139"/>
                      <a:pt x="2922" y="2869"/>
                    </a:cubicBezTo>
                    <a:cubicBezTo>
                      <a:pt x="3584" y="2275"/>
                      <a:pt x="3652" y="1225"/>
                      <a:pt x="3059" y="563"/>
                    </a:cubicBezTo>
                    <a:cubicBezTo>
                      <a:pt x="2735" y="190"/>
                      <a:pt x="2284" y="0"/>
                      <a:pt x="1829"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9" name="Google Shape;5964;p42">
                <a:extLst>
                  <a:ext uri="{FF2B5EF4-FFF2-40B4-BE49-F238E27FC236}">
                    <a16:creationId xmlns:a16="http://schemas.microsoft.com/office/drawing/2014/main" id="{71DA15F2-BDB3-CD01-0EDB-F3FD01AF4BD4}"/>
                  </a:ext>
                </a:extLst>
              </p:cNvPr>
              <p:cNvSpPr/>
              <p:nvPr/>
            </p:nvSpPr>
            <p:spPr>
              <a:xfrm>
                <a:off x="7878850" y="23533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65"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4" y="275"/>
                      <a:pt x="115" y="1"/>
                    </a:cubicBezTo>
                    <a:close/>
                  </a:path>
                </a:pathLst>
              </a:custGeom>
              <a:solidFill>
                <a:srgbClr val="CCD6D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0" name="Google Shape;5965;p42">
                <a:extLst>
                  <a:ext uri="{FF2B5EF4-FFF2-40B4-BE49-F238E27FC236}">
                    <a16:creationId xmlns:a16="http://schemas.microsoft.com/office/drawing/2014/main" id="{58EC5995-6B82-CD7D-AAF3-AA0A57ED65E8}"/>
                  </a:ext>
                </a:extLst>
              </p:cNvPr>
              <p:cNvSpPr/>
              <p:nvPr/>
            </p:nvSpPr>
            <p:spPr>
              <a:xfrm>
                <a:off x="7864025" y="2496000"/>
                <a:ext cx="85625" cy="50525"/>
              </a:xfrm>
              <a:custGeom>
                <a:avLst/>
                <a:gdLst/>
                <a:ahLst/>
                <a:cxnLst/>
                <a:rect l="l" t="t" r="r" b="b"/>
                <a:pathLst>
                  <a:path w="3425" h="2021" extrusionOk="0">
                    <a:moveTo>
                      <a:pt x="137" y="0"/>
                    </a:moveTo>
                    <a:lnTo>
                      <a:pt x="137" y="0"/>
                    </a:lnTo>
                    <a:cubicBezTo>
                      <a:pt x="0" y="502"/>
                      <a:pt x="115" y="1050"/>
                      <a:pt x="480" y="1461"/>
                    </a:cubicBezTo>
                    <a:cubicBezTo>
                      <a:pt x="812" y="1830"/>
                      <a:pt x="1264" y="2020"/>
                      <a:pt x="1714" y="2020"/>
                    </a:cubicBezTo>
                    <a:cubicBezTo>
                      <a:pt x="2098" y="2020"/>
                      <a:pt x="2480" y="1882"/>
                      <a:pt x="2785" y="1598"/>
                    </a:cubicBezTo>
                    <a:cubicBezTo>
                      <a:pt x="3265" y="1187"/>
                      <a:pt x="3424" y="571"/>
                      <a:pt x="3310" y="23"/>
                    </a:cubicBezTo>
                    <a:lnTo>
                      <a:pt x="3310" y="23"/>
                    </a:lnTo>
                    <a:cubicBezTo>
                      <a:pt x="3219" y="320"/>
                      <a:pt x="3059" y="616"/>
                      <a:pt x="2785" y="845"/>
                    </a:cubicBezTo>
                    <a:cubicBezTo>
                      <a:pt x="2481" y="1117"/>
                      <a:pt x="2100" y="1250"/>
                      <a:pt x="1717" y="1250"/>
                    </a:cubicBezTo>
                    <a:cubicBezTo>
                      <a:pt x="1267" y="1250"/>
                      <a:pt x="813" y="1066"/>
                      <a:pt x="480" y="708"/>
                    </a:cubicBezTo>
                    <a:cubicBezTo>
                      <a:pt x="297" y="502"/>
                      <a:pt x="183" y="251"/>
                      <a:pt x="13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1" name="Google Shape;5966;p42">
                <a:extLst>
                  <a:ext uri="{FF2B5EF4-FFF2-40B4-BE49-F238E27FC236}">
                    <a16:creationId xmlns:a16="http://schemas.microsoft.com/office/drawing/2014/main" id="{E89DFB6E-0E61-C434-9864-940243403935}"/>
                  </a:ext>
                </a:extLst>
              </p:cNvPr>
              <p:cNvSpPr/>
              <p:nvPr/>
            </p:nvSpPr>
            <p:spPr>
              <a:xfrm>
                <a:off x="7977000" y="25884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42"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3" y="252"/>
                      <a:pt x="115" y="1"/>
                    </a:cubicBezTo>
                    <a:close/>
                  </a:path>
                </a:pathLst>
              </a:custGeom>
              <a:solidFill>
                <a:srgbClr val="5031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2" name="Google Shape;5967;p42">
                <a:extLst>
                  <a:ext uri="{FF2B5EF4-FFF2-40B4-BE49-F238E27FC236}">
                    <a16:creationId xmlns:a16="http://schemas.microsoft.com/office/drawing/2014/main" id="{4917C177-95CB-B313-8752-7678E539053E}"/>
                  </a:ext>
                </a:extLst>
              </p:cNvPr>
              <p:cNvSpPr/>
              <p:nvPr/>
            </p:nvSpPr>
            <p:spPr>
              <a:xfrm>
                <a:off x="8136225" y="2584450"/>
                <a:ext cx="85600" cy="50600"/>
              </a:xfrm>
              <a:custGeom>
                <a:avLst/>
                <a:gdLst/>
                <a:ahLst/>
                <a:cxnLst/>
                <a:rect l="l" t="t" r="r" b="b"/>
                <a:pathLst>
                  <a:path w="3424" h="2024" extrusionOk="0">
                    <a:moveTo>
                      <a:pt x="137" y="0"/>
                    </a:moveTo>
                    <a:lnTo>
                      <a:pt x="137" y="0"/>
                    </a:lnTo>
                    <a:cubicBezTo>
                      <a:pt x="0" y="502"/>
                      <a:pt x="114" y="1050"/>
                      <a:pt x="502" y="1461"/>
                    </a:cubicBezTo>
                    <a:cubicBezTo>
                      <a:pt x="825" y="1834"/>
                      <a:pt x="1277" y="2024"/>
                      <a:pt x="1732" y="2024"/>
                    </a:cubicBezTo>
                    <a:cubicBezTo>
                      <a:pt x="2113" y="2024"/>
                      <a:pt x="2496" y="1891"/>
                      <a:pt x="2808" y="1621"/>
                    </a:cubicBezTo>
                    <a:cubicBezTo>
                      <a:pt x="3264" y="1210"/>
                      <a:pt x="3424" y="594"/>
                      <a:pt x="3310" y="23"/>
                    </a:cubicBezTo>
                    <a:lnTo>
                      <a:pt x="3310" y="23"/>
                    </a:lnTo>
                    <a:cubicBezTo>
                      <a:pt x="3219" y="342"/>
                      <a:pt x="3059" y="639"/>
                      <a:pt x="2808" y="867"/>
                    </a:cubicBezTo>
                    <a:cubicBezTo>
                      <a:pt x="2496" y="1138"/>
                      <a:pt x="2113" y="1271"/>
                      <a:pt x="1732" y="1271"/>
                    </a:cubicBezTo>
                    <a:cubicBezTo>
                      <a:pt x="1277" y="1271"/>
                      <a:pt x="825" y="1081"/>
                      <a:pt x="502" y="708"/>
                    </a:cubicBezTo>
                    <a:cubicBezTo>
                      <a:pt x="297" y="502"/>
                      <a:pt x="183" y="251"/>
                      <a:pt x="137"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4" name="Google Shape;5968;p42">
              <a:extLst>
                <a:ext uri="{FF2B5EF4-FFF2-40B4-BE49-F238E27FC236}">
                  <a16:creationId xmlns:a16="http://schemas.microsoft.com/office/drawing/2014/main" id="{C46A6773-5722-C486-024D-923F1FA42C3B}"/>
                </a:ext>
              </a:extLst>
            </p:cNvPr>
            <p:cNvSpPr/>
            <p:nvPr/>
          </p:nvSpPr>
          <p:spPr>
            <a:xfrm>
              <a:off x="7045725" y="1903675"/>
              <a:ext cx="80500" cy="79925"/>
            </a:xfrm>
            <a:custGeom>
              <a:avLst/>
              <a:gdLst/>
              <a:ahLst/>
              <a:cxnLst/>
              <a:rect l="l" t="t" r="r" b="b"/>
              <a:pathLst>
                <a:path w="3220" h="3197" extrusionOk="0">
                  <a:moveTo>
                    <a:pt x="1599" y="1"/>
                  </a:moveTo>
                  <a:cubicBezTo>
                    <a:pt x="731" y="1"/>
                    <a:pt x="1" y="708"/>
                    <a:pt x="1" y="1598"/>
                  </a:cubicBezTo>
                  <a:cubicBezTo>
                    <a:pt x="1" y="2466"/>
                    <a:pt x="731" y="3196"/>
                    <a:pt x="1599" y="3196"/>
                  </a:cubicBezTo>
                  <a:cubicBezTo>
                    <a:pt x="2489" y="3196"/>
                    <a:pt x="3219" y="2466"/>
                    <a:pt x="3219" y="1598"/>
                  </a:cubicBezTo>
                  <a:cubicBezTo>
                    <a:pt x="3219" y="708"/>
                    <a:pt x="2489" y="1"/>
                    <a:pt x="1599"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5969;p42">
              <a:extLst>
                <a:ext uri="{FF2B5EF4-FFF2-40B4-BE49-F238E27FC236}">
                  <a16:creationId xmlns:a16="http://schemas.microsoft.com/office/drawing/2014/main" id="{E545E74A-DD4E-4904-2427-5D5C33FD663A}"/>
                </a:ext>
              </a:extLst>
            </p:cNvPr>
            <p:cNvSpPr/>
            <p:nvPr/>
          </p:nvSpPr>
          <p:spPr>
            <a:xfrm>
              <a:off x="7465150" y="3627550"/>
              <a:ext cx="79925" cy="79925"/>
            </a:xfrm>
            <a:custGeom>
              <a:avLst/>
              <a:gdLst/>
              <a:ahLst/>
              <a:cxnLst/>
              <a:rect l="l" t="t" r="r" b="b"/>
              <a:pathLst>
                <a:path w="3197" h="3197" extrusionOk="0">
                  <a:moveTo>
                    <a:pt x="1598" y="1"/>
                  </a:moveTo>
                  <a:cubicBezTo>
                    <a:pt x="731" y="1"/>
                    <a:pt x="1" y="708"/>
                    <a:pt x="1" y="1598"/>
                  </a:cubicBezTo>
                  <a:cubicBezTo>
                    <a:pt x="1" y="2466"/>
                    <a:pt x="731" y="3196"/>
                    <a:pt x="1598" y="3196"/>
                  </a:cubicBezTo>
                  <a:cubicBezTo>
                    <a:pt x="2489" y="3196"/>
                    <a:pt x="3196" y="2466"/>
                    <a:pt x="3196" y="1598"/>
                  </a:cubicBezTo>
                  <a:cubicBezTo>
                    <a:pt x="3196" y="708"/>
                    <a:pt x="2489" y="1"/>
                    <a:pt x="159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970;p42">
              <a:extLst>
                <a:ext uri="{FF2B5EF4-FFF2-40B4-BE49-F238E27FC236}">
                  <a16:creationId xmlns:a16="http://schemas.microsoft.com/office/drawing/2014/main" id="{B527FFED-3813-D3F1-DC19-9FA73B6D560A}"/>
                </a:ext>
              </a:extLst>
            </p:cNvPr>
            <p:cNvSpPr/>
            <p:nvPr/>
          </p:nvSpPr>
          <p:spPr>
            <a:xfrm>
              <a:off x="6368400" y="1404375"/>
              <a:ext cx="106725" cy="106725"/>
            </a:xfrm>
            <a:custGeom>
              <a:avLst/>
              <a:gdLst/>
              <a:ahLst/>
              <a:cxnLst/>
              <a:rect l="l" t="t" r="r" b="b"/>
              <a:pathLst>
                <a:path w="4269" h="4269" extrusionOk="0">
                  <a:moveTo>
                    <a:pt x="1210" y="0"/>
                  </a:moveTo>
                  <a:lnTo>
                    <a:pt x="0" y="3036"/>
                  </a:lnTo>
                  <a:lnTo>
                    <a:pt x="3036" y="4269"/>
                  </a:lnTo>
                  <a:lnTo>
                    <a:pt x="4269" y="1233"/>
                  </a:lnTo>
                  <a:lnTo>
                    <a:pt x="1210"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971;p42">
              <a:extLst>
                <a:ext uri="{FF2B5EF4-FFF2-40B4-BE49-F238E27FC236}">
                  <a16:creationId xmlns:a16="http://schemas.microsoft.com/office/drawing/2014/main" id="{FDDD6F22-F140-32F5-D18B-8D640938B79A}"/>
                </a:ext>
              </a:extLst>
            </p:cNvPr>
            <p:cNvSpPr/>
            <p:nvPr/>
          </p:nvSpPr>
          <p:spPr>
            <a:xfrm>
              <a:off x="7529625" y="2557050"/>
              <a:ext cx="103325" cy="103300"/>
            </a:xfrm>
            <a:custGeom>
              <a:avLst/>
              <a:gdLst/>
              <a:ahLst/>
              <a:cxnLst/>
              <a:rect l="l" t="t" r="r" b="b"/>
              <a:pathLst>
                <a:path w="4133" h="4132" extrusionOk="0">
                  <a:moveTo>
                    <a:pt x="3128" y="1"/>
                  </a:moveTo>
                  <a:lnTo>
                    <a:pt x="1" y="1005"/>
                  </a:lnTo>
                  <a:lnTo>
                    <a:pt x="1005" y="4132"/>
                  </a:lnTo>
                  <a:lnTo>
                    <a:pt x="4132" y="3128"/>
                  </a:lnTo>
                  <a:lnTo>
                    <a:pt x="3128"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972;p42">
              <a:extLst>
                <a:ext uri="{FF2B5EF4-FFF2-40B4-BE49-F238E27FC236}">
                  <a16:creationId xmlns:a16="http://schemas.microsoft.com/office/drawing/2014/main" id="{95E9D957-FC24-C64C-6D74-3D841F2382D2}"/>
                </a:ext>
              </a:extLst>
            </p:cNvPr>
            <p:cNvSpPr/>
            <p:nvPr/>
          </p:nvSpPr>
          <p:spPr>
            <a:xfrm>
              <a:off x="8010100" y="1495675"/>
              <a:ext cx="87900" cy="86750"/>
            </a:xfrm>
            <a:custGeom>
              <a:avLst/>
              <a:gdLst/>
              <a:ahLst/>
              <a:cxnLst/>
              <a:rect l="l" t="t" r="r" b="b"/>
              <a:pathLst>
                <a:path w="3516" h="3470" extrusionOk="0">
                  <a:moveTo>
                    <a:pt x="3516" y="1"/>
                  </a:moveTo>
                  <a:lnTo>
                    <a:pt x="1" y="1119"/>
                  </a:lnTo>
                  <a:lnTo>
                    <a:pt x="2283" y="3470"/>
                  </a:lnTo>
                  <a:lnTo>
                    <a:pt x="3516" y="1"/>
                  </a:ln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73;p42">
              <a:extLst>
                <a:ext uri="{FF2B5EF4-FFF2-40B4-BE49-F238E27FC236}">
                  <a16:creationId xmlns:a16="http://schemas.microsoft.com/office/drawing/2014/main" id="{9E1A9487-BE4E-9886-6839-9B35B1EC6D15}"/>
                </a:ext>
              </a:extLst>
            </p:cNvPr>
            <p:cNvSpPr/>
            <p:nvPr/>
          </p:nvSpPr>
          <p:spPr>
            <a:xfrm>
              <a:off x="8387875" y="2809275"/>
              <a:ext cx="85600" cy="87900"/>
            </a:xfrm>
            <a:custGeom>
              <a:avLst/>
              <a:gdLst/>
              <a:ahLst/>
              <a:cxnLst/>
              <a:rect l="l" t="t" r="r" b="b"/>
              <a:pathLst>
                <a:path w="3424" h="3516" extrusionOk="0">
                  <a:moveTo>
                    <a:pt x="0" y="0"/>
                  </a:moveTo>
                  <a:lnTo>
                    <a:pt x="1027" y="3515"/>
                  </a:lnTo>
                  <a:lnTo>
                    <a:pt x="3424" y="1301"/>
                  </a:lnTo>
                  <a:lnTo>
                    <a:pt x="0"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5974;p42">
              <a:extLst>
                <a:ext uri="{FF2B5EF4-FFF2-40B4-BE49-F238E27FC236}">
                  <a16:creationId xmlns:a16="http://schemas.microsoft.com/office/drawing/2014/main" id="{196C9497-03B7-E5B6-57F9-21BC1ACD529D}"/>
                </a:ext>
              </a:extLst>
            </p:cNvPr>
            <p:cNvSpPr/>
            <p:nvPr/>
          </p:nvSpPr>
          <p:spPr>
            <a:xfrm>
              <a:off x="7478850" y="4393350"/>
              <a:ext cx="89600" cy="82750"/>
            </a:xfrm>
            <a:custGeom>
              <a:avLst/>
              <a:gdLst/>
              <a:ahLst/>
              <a:cxnLst/>
              <a:rect l="l" t="t" r="r" b="b"/>
              <a:pathLst>
                <a:path w="3584" h="3310" extrusionOk="0">
                  <a:moveTo>
                    <a:pt x="3584" y="0"/>
                  </a:moveTo>
                  <a:lnTo>
                    <a:pt x="0" y="708"/>
                  </a:lnTo>
                  <a:lnTo>
                    <a:pt x="2009" y="3310"/>
                  </a:lnTo>
                  <a:lnTo>
                    <a:pt x="3584" y="0"/>
                  </a:ln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5975;p42">
              <a:extLst>
                <a:ext uri="{FF2B5EF4-FFF2-40B4-BE49-F238E27FC236}">
                  <a16:creationId xmlns:a16="http://schemas.microsoft.com/office/drawing/2014/main" id="{4C139FAC-9EF2-A9D6-131A-71AA509B7D22}"/>
                </a:ext>
              </a:extLst>
            </p:cNvPr>
            <p:cNvSpPr/>
            <p:nvPr/>
          </p:nvSpPr>
          <p:spPr>
            <a:xfrm>
              <a:off x="6919625" y="3662925"/>
              <a:ext cx="18850" cy="3450"/>
            </a:xfrm>
            <a:custGeom>
              <a:avLst/>
              <a:gdLst/>
              <a:ahLst/>
              <a:cxnLst/>
              <a:rect l="l" t="t" r="r" b="b"/>
              <a:pathLst>
                <a:path w="754" h="138" fill="none" extrusionOk="0">
                  <a:moveTo>
                    <a:pt x="1" y="138"/>
                  </a:moveTo>
                  <a:cubicBezTo>
                    <a:pt x="229" y="92"/>
                    <a:pt x="480" y="24"/>
                    <a:pt x="754"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5976;p42">
              <a:extLst>
                <a:ext uri="{FF2B5EF4-FFF2-40B4-BE49-F238E27FC236}">
                  <a16:creationId xmlns:a16="http://schemas.microsoft.com/office/drawing/2014/main" id="{BA9C2CE9-A1F1-333D-A94D-B6806D45CF6D}"/>
                </a:ext>
              </a:extLst>
            </p:cNvPr>
            <p:cNvSpPr/>
            <p:nvPr/>
          </p:nvSpPr>
          <p:spPr>
            <a:xfrm>
              <a:off x="6960725" y="3641250"/>
              <a:ext cx="110150" cy="106150"/>
            </a:xfrm>
            <a:custGeom>
              <a:avLst/>
              <a:gdLst/>
              <a:ahLst/>
              <a:cxnLst/>
              <a:rect l="l" t="t" r="r" b="b"/>
              <a:pathLst>
                <a:path w="4406" h="4246" fill="none" extrusionOk="0">
                  <a:moveTo>
                    <a:pt x="0" y="754"/>
                  </a:moveTo>
                  <a:cubicBezTo>
                    <a:pt x="845" y="708"/>
                    <a:pt x="1735" y="822"/>
                    <a:pt x="2420" y="1233"/>
                  </a:cubicBezTo>
                  <a:cubicBezTo>
                    <a:pt x="4405" y="2443"/>
                    <a:pt x="2808" y="4246"/>
                    <a:pt x="1643" y="3196"/>
                  </a:cubicBezTo>
                  <a:cubicBezTo>
                    <a:pt x="662" y="2306"/>
                    <a:pt x="2123" y="525"/>
                    <a:pt x="4360"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5977;p42">
              <a:extLst>
                <a:ext uri="{FF2B5EF4-FFF2-40B4-BE49-F238E27FC236}">
                  <a16:creationId xmlns:a16="http://schemas.microsoft.com/office/drawing/2014/main" id="{14C51B51-5641-7391-6D14-582DF0086E5D}"/>
                </a:ext>
              </a:extLst>
            </p:cNvPr>
            <p:cNvSpPr/>
            <p:nvPr/>
          </p:nvSpPr>
          <p:spPr>
            <a:xfrm>
              <a:off x="7080550" y="3637250"/>
              <a:ext cx="19425" cy="1750"/>
            </a:xfrm>
            <a:custGeom>
              <a:avLst/>
              <a:gdLst/>
              <a:ahLst/>
              <a:cxnLst/>
              <a:rect l="l" t="t" r="r" b="b"/>
              <a:pathLst>
                <a:path w="777" h="70" fill="none" extrusionOk="0">
                  <a:moveTo>
                    <a:pt x="0" y="69"/>
                  </a:moveTo>
                  <a:cubicBezTo>
                    <a:pt x="251" y="24"/>
                    <a:pt x="502" y="1"/>
                    <a:pt x="776"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8" name="Google Shape;5978;p42">
              <a:extLst>
                <a:ext uri="{FF2B5EF4-FFF2-40B4-BE49-F238E27FC236}">
                  <a16:creationId xmlns:a16="http://schemas.microsoft.com/office/drawing/2014/main" id="{CC11B381-F1DE-28D0-55BF-C723CC163715}"/>
                </a:ext>
              </a:extLst>
            </p:cNvPr>
            <p:cNvSpPr/>
            <p:nvPr/>
          </p:nvSpPr>
          <p:spPr>
            <a:xfrm>
              <a:off x="5459950" y="1569850"/>
              <a:ext cx="13725" cy="14875"/>
            </a:xfrm>
            <a:custGeom>
              <a:avLst/>
              <a:gdLst/>
              <a:ahLst/>
              <a:cxnLst/>
              <a:rect l="l" t="t" r="r" b="b"/>
              <a:pathLst>
                <a:path w="549" h="595" fill="none" extrusionOk="0">
                  <a:moveTo>
                    <a:pt x="548" y="1"/>
                  </a:moveTo>
                  <a:cubicBezTo>
                    <a:pt x="366" y="206"/>
                    <a:pt x="206" y="389"/>
                    <a:pt x="0" y="594"/>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0" name="Google Shape;5979;p42">
              <a:extLst>
                <a:ext uri="{FF2B5EF4-FFF2-40B4-BE49-F238E27FC236}">
                  <a16:creationId xmlns:a16="http://schemas.microsoft.com/office/drawing/2014/main" id="{A37893E7-8B61-D9C4-E026-E04F34A5019D}"/>
                </a:ext>
              </a:extLst>
            </p:cNvPr>
            <p:cNvSpPr/>
            <p:nvPr/>
          </p:nvSpPr>
          <p:spPr>
            <a:xfrm>
              <a:off x="5329275" y="1568725"/>
              <a:ext cx="114150" cy="110150"/>
            </a:xfrm>
            <a:custGeom>
              <a:avLst/>
              <a:gdLst/>
              <a:ahLst/>
              <a:cxnLst/>
              <a:rect l="l" t="t" r="r" b="b"/>
              <a:pathLst>
                <a:path w="4566" h="4406" fill="none" extrusionOk="0">
                  <a:moveTo>
                    <a:pt x="4566" y="1233"/>
                  </a:moveTo>
                  <a:cubicBezTo>
                    <a:pt x="3904" y="1781"/>
                    <a:pt x="3150" y="2191"/>
                    <a:pt x="2329" y="2260"/>
                  </a:cubicBezTo>
                  <a:cubicBezTo>
                    <a:pt x="0" y="2442"/>
                    <a:pt x="183" y="0"/>
                    <a:pt x="1758" y="183"/>
                  </a:cubicBezTo>
                  <a:cubicBezTo>
                    <a:pt x="3105" y="343"/>
                    <a:pt x="2991" y="2671"/>
                    <a:pt x="1530" y="4405"/>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1" name="Google Shape;5980;p42">
              <a:extLst>
                <a:ext uri="{FF2B5EF4-FFF2-40B4-BE49-F238E27FC236}">
                  <a16:creationId xmlns:a16="http://schemas.microsoft.com/office/drawing/2014/main" id="{12065B4E-7E1A-6769-7E12-32CC6C7EDBC4}"/>
                </a:ext>
              </a:extLst>
            </p:cNvPr>
            <p:cNvSpPr/>
            <p:nvPr/>
          </p:nvSpPr>
          <p:spPr>
            <a:xfrm>
              <a:off x="5345250" y="1687400"/>
              <a:ext cx="14875" cy="13150"/>
            </a:xfrm>
            <a:custGeom>
              <a:avLst/>
              <a:gdLst/>
              <a:ahLst/>
              <a:cxnLst/>
              <a:rect l="l" t="t" r="r" b="b"/>
              <a:pathLst>
                <a:path w="595" h="526" fill="none" extrusionOk="0">
                  <a:moveTo>
                    <a:pt x="594" y="1"/>
                  </a:moveTo>
                  <a:cubicBezTo>
                    <a:pt x="411" y="183"/>
                    <a:pt x="206" y="366"/>
                    <a:pt x="1" y="526"/>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2" name="Google Shape;5981;p42">
              <a:extLst>
                <a:ext uri="{FF2B5EF4-FFF2-40B4-BE49-F238E27FC236}">
                  <a16:creationId xmlns:a16="http://schemas.microsoft.com/office/drawing/2014/main" id="{1BE2A304-F228-987A-9D76-6075F427208A}"/>
                </a:ext>
              </a:extLst>
            </p:cNvPr>
            <p:cNvSpPr/>
            <p:nvPr/>
          </p:nvSpPr>
          <p:spPr>
            <a:xfrm>
              <a:off x="8238925" y="3013550"/>
              <a:ext cx="17150" cy="10300"/>
            </a:xfrm>
            <a:custGeom>
              <a:avLst/>
              <a:gdLst/>
              <a:ahLst/>
              <a:cxnLst/>
              <a:rect l="l" t="t" r="r" b="b"/>
              <a:pathLst>
                <a:path w="686" h="412" fill="none" extrusionOk="0">
                  <a:moveTo>
                    <a:pt x="685" y="412"/>
                  </a:moveTo>
                  <a:cubicBezTo>
                    <a:pt x="457" y="297"/>
                    <a:pt x="229" y="160"/>
                    <a:pt x="1" y="1"/>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3" name="Google Shape;5982;p42">
              <a:extLst>
                <a:ext uri="{FF2B5EF4-FFF2-40B4-BE49-F238E27FC236}">
                  <a16:creationId xmlns:a16="http://schemas.microsoft.com/office/drawing/2014/main" id="{A0D23810-A2BE-30A6-51F5-451AC2A1472A}"/>
                </a:ext>
              </a:extLst>
            </p:cNvPr>
            <p:cNvSpPr/>
            <p:nvPr/>
          </p:nvSpPr>
          <p:spPr>
            <a:xfrm>
              <a:off x="8128800" y="2886875"/>
              <a:ext cx="107300" cy="113575"/>
            </a:xfrm>
            <a:custGeom>
              <a:avLst/>
              <a:gdLst/>
              <a:ahLst/>
              <a:cxnLst/>
              <a:rect l="l" t="t" r="r" b="b"/>
              <a:pathLst>
                <a:path w="4292" h="4543" fill="none" extrusionOk="0">
                  <a:moveTo>
                    <a:pt x="3698" y="4543"/>
                  </a:moveTo>
                  <a:cubicBezTo>
                    <a:pt x="3036" y="3995"/>
                    <a:pt x="2466" y="3310"/>
                    <a:pt x="2260" y="2534"/>
                  </a:cubicBezTo>
                  <a:cubicBezTo>
                    <a:pt x="1644" y="274"/>
                    <a:pt x="4063" y="1"/>
                    <a:pt x="4177" y="1575"/>
                  </a:cubicBezTo>
                  <a:cubicBezTo>
                    <a:pt x="4292" y="2922"/>
                    <a:pt x="2009" y="3265"/>
                    <a:pt x="0" y="2169"/>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4" name="Google Shape;5983;p42">
              <a:extLst>
                <a:ext uri="{FF2B5EF4-FFF2-40B4-BE49-F238E27FC236}">
                  <a16:creationId xmlns:a16="http://schemas.microsoft.com/office/drawing/2014/main" id="{07982431-9E22-5FB0-7E4D-A28276BDAEBF}"/>
                </a:ext>
              </a:extLst>
            </p:cNvPr>
            <p:cNvSpPr/>
            <p:nvPr/>
          </p:nvSpPr>
          <p:spPr>
            <a:xfrm>
              <a:off x="8103700" y="2923400"/>
              <a:ext cx="15425" cy="12000"/>
            </a:xfrm>
            <a:custGeom>
              <a:avLst/>
              <a:gdLst/>
              <a:ahLst/>
              <a:cxnLst/>
              <a:rect l="l" t="t" r="r" b="b"/>
              <a:pathLst>
                <a:path w="617" h="480" fill="none" extrusionOk="0">
                  <a:moveTo>
                    <a:pt x="616" y="480"/>
                  </a:moveTo>
                  <a:cubicBezTo>
                    <a:pt x="388" y="343"/>
                    <a:pt x="183" y="183"/>
                    <a:pt x="0" y="0"/>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5" name="Google Shape;5984;p42">
              <a:extLst>
                <a:ext uri="{FF2B5EF4-FFF2-40B4-BE49-F238E27FC236}">
                  <a16:creationId xmlns:a16="http://schemas.microsoft.com/office/drawing/2014/main" id="{0728306B-081A-72E1-E71A-EB83D9F4F619}"/>
                </a:ext>
              </a:extLst>
            </p:cNvPr>
            <p:cNvSpPr/>
            <p:nvPr/>
          </p:nvSpPr>
          <p:spPr>
            <a:xfrm>
              <a:off x="7182700" y="1553875"/>
              <a:ext cx="17700" cy="9150"/>
            </a:xfrm>
            <a:custGeom>
              <a:avLst/>
              <a:gdLst/>
              <a:ahLst/>
              <a:cxnLst/>
              <a:rect l="l" t="t" r="r" b="b"/>
              <a:pathLst>
                <a:path w="708" h="366" fill="none" extrusionOk="0">
                  <a:moveTo>
                    <a:pt x="0" y="366"/>
                  </a:moveTo>
                  <a:cubicBezTo>
                    <a:pt x="205" y="252"/>
                    <a:pt x="457" y="115"/>
                    <a:pt x="708"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6" name="Google Shape;5985;p42">
              <a:extLst>
                <a:ext uri="{FF2B5EF4-FFF2-40B4-BE49-F238E27FC236}">
                  <a16:creationId xmlns:a16="http://schemas.microsoft.com/office/drawing/2014/main" id="{D28C1FCE-6CBC-90A9-C44E-DAC9C6A63884}"/>
                </a:ext>
              </a:extLst>
            </p:cNvPr>
            <p:cNvSpPr/>
            <p:nvPr/>
          </p:nvSpPr>
          <p:spPr>
            <a:xfrm>
              <a:off x="7220925" y="1497375"/>
              <a:ext cx="117575" cy="114725"/>
            </a:xfrm>
            <a:custGeom>
              <a:avLst/>
              <a:gdLst/>
              <a:ahLst/>
              <a:cxnLst/>
              <a:rect l="l" t="t" r="r" b="b"/>
              <a:pathLst>
                <a:path w="4703" h="4589" fill="none" extrusionOk="0">
                  <a:moveTo>
                    <a:pt x="0" y="1918"/>
                  </a:moveTo>
                  <a:cubicBezTo>
                    <a:pt x="799" y="1644"/>
                    <a:pt x="1667" y="1507"/>
                    <a:pt x="2443" y="1736"/>
                  </a:cubicBezTo>
                  <a:cubicBezTo>
                    <a:pt x="4702" y="2398"/>
                    <a:pt x="3675" y="4589"/>
                    <a:pt x="2260" y="3881"/>
                  </a:cubicBezTo>
                  <a:cubicBezTo>
                    <a:pt x="1073" y="3265"/>
                    <a:pt x="1963" y="1142"/>
                    <a:pt x="3949"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7" name="Google Shape;5986;p42">
              <a:extLst>
                <a:ext uri="{FF2B5EF4-FFF2-40B4-BE49-F238E27FC236}">
                  <a16:creationId xmlns:a16="http://schemas.microsoft.com/office/drawing/2014/main" id="{0B3B6203-D69B-3513-5395-15FD53857888}"/>
                </a:ext>
              </a:extLst>
            </p:cNvPr>
            <p:cNvSpPr/>
            <p:nvPr/>
          </p:nvSpPr>
          <p:spPr>
            <a:xfrm>
              <a:off x="7329350" y="1485400"/>
              <a:ext cx="18850" cy="6875"/>
            </a:xfrm>
            <a:custGeom>
              <a:avLst/>
              <a:gdLst/>
              <a:ahLst/>
              <a:cxnLst/>
              <a:rect l="l" t="t" r="r" b="b"/>
              <a:pathLst>
                <a:path w="754" h="275" fill="none" extrusionOk="0">
                  <a:moveTo>
                    <a:pt x="0" y="275"/>
                  </a:moveTo>
                  <a:cubicBezTo>
                    <a:pt x="251" y="160"/>
                    <a:pt x="480" y="69"/>
                    <a:pt x="753"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818" name="Google Shape;5987;p42">
              <a:extLst>
                <a:ext uri="{FF2B5EF4-FFF2-40B4-BE49-F238E27FC236}">
                  <a16:creationId xmlns:a16="http://schemas.microsoft.com/office/drawing/2014/main" id="{70CD6325-D2BC-19A0-74AF-485C0E5F0F48}"/>
                </a:ext>
              </a:extLst>
            </p:cNvPr>
            <p:cNvGrpSpPr/>
            <p:nvPr/>
          </p:nvGrpSpPr>
          <p:grpSpPr>
            <a:xfrm>
              <a:off x="5208300" y="2031000"/>
              <a:ext cx="1903650" cy="2548400"/>
              <a:chOff x="5208300" y="2031000"/>
              <a:chExt cx="1903650" cy="2548400"/>
            </a:xfrm>
          </p:grpSpPr>
          <p:sp>
            <p:nvSpPr>
              <p:cNvPr id="7819" name="Google Shape;5988;p42">
                <a:extLst>
                  <a:ext uri="{FF2B5EF4-FFF2-40B4-BE49-F238E27FC236}">
                    <a16:creationId xmlns:a16="http://schemas.microsoft.com/office/drawing/2014/main" id="{286DE65D-47E7-373D-1668-174FAB114961}"/>
                  </a:ext>
                </a:extLst>
              </p:cNvPr>
              <p:cNvSpPr/>
              <p:nvPr/>
            </p:nvSpPr>
            <p:spPr>
              <a:xfrm>
                <a:off x="5345825" y="3499175"/>
                <a:ext cx="1627475" cy="1080225"/>
              </a:xfrm>
              <a:custGeom>
                <a:avLst/>
                <a:gdLst/>
                <a:ahLst/>
                <a:cxnLst/>
                <a:rect l="l" t="t" r="r" b="b"/>
                <a:pathLst>
                  <a:path w="65099" h="43209" extrusionOk="0">
                    <a:moveTo>
                      <a:pt x="23876" y="0"/>
                    </a:moveTo>
                    <a:cubicBezTo>
                      <a:pt x="23876" y="0"/>
                      <a:pt x="7396" y="639"/>
                      <a:pt x="0" y="19561"/>
                    </a:cubicBezTo>
                    <a:lnTo>
                      <a:pt x="8332" y="24628"/>
                    </a:lnTo>
                    <a:lnTo>
                      <a:pt x="8332" y="43208"/>
                    </a:lnTo>
                    <a:lnTo>
                      <a:pt x="56767" y="43208"/>
                    </a:lnTo>
                    <a:lnTo>
                      <a:pt x="56767" y="24628"/>
                    </a:lnTo>
                    <a:lnTo>
                      <a:pt x="65098" y="19561"/>
                    </a:lnTo>
                    <a:cubicBezTo>
                      <a:pt x="57703" y="639"/>
                      <a:pt x="41223" y="0"/>
                      <a:pt x="41223"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0" name="Google Shape;5989;p42">
                <a:extLst>
                  <a:ext uri="{FF2B5EF4-FFF2-40B4-BE49-F238E27FC236}">
                    <a16:creationId xmlns:a16="http://schemas.microsoft.com/office/drawing/2014/main" id="{0A8FC513-C3C3-FCA0-B83B-2C8C8EFB09C2}"/>
                  </a:ext>
                </a:extLst>
              </p:cNvPr>
              <p:cNvSpPr/>
              <p:nvPr/>
            </p:nvSpPr>
            <p:spPr>
              <a:xfrm>
                <a:off x="5554100" y="415197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1" name="Google Shape;5990;p42">
                <a:extLst>
                  <a:ext uri="{FF2B5EF4-FFF2-40B4-BE49-F238E27FC236}">
                    <a16:creationId xmlns:a16="http://schemas.microsoft.com/office/drawing/2014/main" id="{C9DD2AEE-6E8A-52BE-E3B4-0E763CBDBB73}"/>
                  </a:ext>
                </a:extLst>
              </p:cNvPr>
              <p:cNvSpPr/>
              <p:nvPr/>
            </p:nvSpPr>
            <p:spPr>
              <a:xfrm>
                <a:off x="5554100" y="4252975"/>
                <a:ext cx="1210900" cy="22850"/>
              </a:xfrm>
              <a:custGeom>
                <a:avLst/>
                <a:gdLst/>
                <a:ahLst/>
                <a:cxnLst/>
                <a:rect l="l" t="t" r="r" b="b"/>
                <a:pathLst>
                  <a:path w="48436" h="914" extrusionOk="0">
                    <a:moveTo>
                      <a:pt x="1" y="0"/>
                    </a:moveTo>
                    <a:lnTo>
                      <a:pt x="1" y="913"/>
                    </a:lnTo>
                    <a:lnTo>
                      <a:pt x="48436" y="913"/>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2" name="Google Shape;5991;p42">
                <a:extLst>
                  <a:ext uri="{FF2B5EF4-FFF2-40B4-BE49-F238E27FC236}">
                    <a16:creationId xmlns:a16="http://schemas.microsoft.com/office/drawing/2014/main" id="{179561D3-3EFA-EC47-939B-8162596A21E9}"/>
                  </a:ext>
                </a:extLst>
              </p:cNvPr>
              <p:cNvSpPr/>
              <p:nvPr/>
            </p:nvSpPr>
            <p:spPr>
              <a:xfrm>
                <a:off x="5554100" y="455712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3" name="Google Shape;5992;p42">
                <a:extLst>
                  <a:ext uri="{FF2B5EF4-FFF2-40B4-BE49-F238E27FC236}">
                    <a16:creationId xmlns:a16="http://schemas.microsoft.com/office/drawing/2014/main" id="{D2CC246A-5B30-94D1-5092-E588DA58C5C8}"/>
                  </a:ext>
                </a:extLst>
              </p:cNvPr>
              <p:cNvSpPr/>
              <p:nvPr/>
            </p:nvSpPr>
            <p:spPr>
              <a:xfrm>
                <a:off x="5554100" y="4354550"/>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4" name="Google Shape;5993;p42">
                <a:extLst>
                  <a:ext uri="{FF2B5EF4-FFF2-40B4-BE49-F238E27FC236}">
                    <a16:creationId xmlns:a16="http://schemas.microsoft.com/office/drawing/2014/main" id="{F4C1793A-4960-7855-6493-FD3E1575E015}"/>
                  </a:ext>
                </a:extLst>
              </p:cNvPr>
              <p:cNvSpPr/>
              <p:nvPr/>
            </p:nvSpPr>
            <p:spPr>
              <a:xfrm>
                <a:off x="5447975" y="4050400"/>
                <a:ext cx="1423175" cy="22275"/>
              </a:xfrm>
              <a:custGeom>
                <a:avLst/>
                <a:gdLst/>
                <a:ahLst/>
                <a:cxnLst/>
                <a:rect l="l" t="t" r="r" b="b"/>
                <a:pathLst>
                  <a:path w="56927" h="891" extrusionOk="0">
                    <a:moveTo>
                      <a:pt x="0" y="0"/>
                    </a:moveTo>
                    <a:lnTo>
                      <a:pt x="1484" y="890"/>
                    </a:lnTo>
                    <a:lnTo>
                      <a:pt x="55443" y="890"/>
                    </a:lnTo>
                    <a:lnTo>
                      <a:pt x="5692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5" name="Google Shape;5994;p42">
                <a:extLst>
                  <a:ext uri="{FF2B5EF4-FFF2-40B4-BE49-F238E27FC236}">
                    <a16:creationId xmlns:a16="http://schemas.microsoft.com/office/drawing/2014/main" id="{0226396E-F7C6-3C2C-0742-E904ED8CE188}"/>
                  </a:ext>
                </a:extLst>
              </p:cNvPr>
              <p:cNvSpPr/>
              <p:nvPr/>
            </p:nvSpPr>
            <p:spPr>
              <a:xfrm>
                <a:off x="5554100" y="4456100"/>
                <a:ext cx="1210900" cy="22300"/>
              </a:xfrm>
              <a:custGeom>
                <a:avLst/>
                <a:gdLst/>
                <a:ahLst/>
                <a:cxnLst/>
                <a:rect l="l" t="t" r="r" b="b"/>
                <a:pathLst>
                  <a:path w="48436" h="892" extrusionOk="0">
                    <a:moveTo>
                      <a:pt x="1" y="1"/>
                    </a:moveTo>
                    <a:lnTo>
                      <a:pt x="1" y="891"/>
                    </a:lnTo>
                    <a:lnTo>
                      <a:pt x="48436" y="891"/>
                    </a:lnTo>
                    <a:lnTo>
                      <a:pt x="48436"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6" name="Google Shape;5995;p42">
                <a:extLst>
                  <a:ext uri="{FF2B5EF4-FFF2-40B4-BE49-F238E27FC236}">
                    <a16:creationId xmlns:a16="http://schemas.microsoft.com/office/drawing/2014/main" id="{5CC143D1-4F03-4B1A-8930-0471170D6F3F}"/>
                  </a:ext>
                </a:extLst>
              </p:cNvPr>
              <p:cNvSpPr/>
              <p:nvPr/>
            </p:nvSpPr>
            <p:spPr>
              <a:xfrm>
                <a:off x="5714450" y="3543675"/>
                <a:ext cx="890225" cy="22275"/>
              </a:xfrm>
              <a:custGeom>
                <a:avLst/>
                <a:gdLst/>
                <a:ahLst/>
                <a:cxnLst/>
                <a:rect l="l" t="t" r="r" b="b"/>
                <a:pathLst>
                  <a:path w="35609" h="891" extrusionOk="0">
                    <a:moveTo>
                      <a:pt x="1986" y="0"/>
                    </a:moveTo>
                    <a:cubicBezTo>
                      <a:pt x="1347" y="251"/>
                      <a:pt x="685" y="548"/>
                      <a:pt x="1" y="891"/>
                    </a:cubicBezTo>
                    <a:lnTo>
                      <a:pt x="35608" y="891"/>
                    </a:lnTo>
                    <a:cubicBezTo>
                      <a:pt x="34923" y="548"/>
                      <a:pt x="34261" y="251"/>
                      <a:pt x="33622"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7" name="Google Shape;5996;p42">
                <a:extLst>
                  <a:ext uri="{FF2B5EF4-FFF2-40B4-BE49-F238E27FC236}">
                    <a16:creationId xmlns:a16="http://schemas.microsoft.com/office/drawing/2014/main" id="{F0E5C81A-37A0-7D16-574B-9793ECC1D7EC}"/>
                  </a:ext>
                </a:extLst>
              </p:cNvPr>
              <p:cNvSpPr/>
              <p:nvPr/>
            </p:nvSpPr>
            <p:spPr>
              <a:xfrm>
                <a:off x="5563800" y="3644675"/>
                <a:ext cx="1191500" cy="22850"/>
              </a:xfrm>
              <a:custGeom>
                <a:avLst/>
                <a:gdLst/>
                <a:ahLst/>
                <a:cxnLst/>
                <a:rect l="l" t="t" r="r" b="b"/>
                <a:pathLst>
                  <a:path w="47660" h="914" extrusionOk="0">
                    <a:moveTo>
                      <a:pt x="1073" y="0"/>
                    </a:moveTo>
                    <a:cubicBezTo>
                      <a:pt x="708" y="297"/>
                      <a:pt x="366" y="594"/>
                      <a:pt x="1" y="913"/>
                    </a:cubicBezTo>
                    <a:lnTo>
                      <a:pt x="47660" y="913"/>
                    </a:lnTo>
                    <a:cubicBezTo>
                      <a:pt x="47295" y="594"/>
                      <a:pt x="46952" y="297"/>
                      <a:pt x="465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8" name="Google Shape;5997;p42">
                <a:extLst>
                  <a:ext uri="{FF2B5EF4-FFF2-40B4-BE49-F238E27FC236}">
                    <a16:creationId xmlns:a16="http://schemas.microsoft.com/office/drawing/2014/main" id="{DB1A9520-423E-4556-16AC-AF27CCEECC28}"/>
                  </a:ext>
                </a:extLst>
              </p:cNvPr>
              <p:cNvSpPr/>
              <p:nvPr/>
            </p:nvSpPr>
            <p:spPr>
              <a:xfrm>
                <a:off x="5353250" y="3948825"/>
                <a:ext cx="1612625" cy="22850"/>
              </a:xfrm>
              <a:custGeom>
                <a:avLst/>
                <a:gdLst/>
                <a:ahLst/>
                <a:cxnLst/>
                <a:rect l="l" t="t" r="r" b="b"/>
                <a:pathLst>
                  <a:path w="64505" h="914" extrusionOk="0">
                    <a:moveTo>
                      <a:pt x="365" y="0"/>
                    </a:moveTo>
                    <a:cubicBezTo>
                      <a:pt x="228" y="297"/>
                      <a:pt x="114" y="594"/>
                      <a:pt x="0" y="913"/>
                    </a:cubicBezTo>
                    <a:lnTo>
                      <a:pt x="64504" y="913"/>
                    </a:lnTo>
                    <a:cubicBezTo>
                      <a:pt x="64390" y="594"/>
                      <a:pt x="64276" y="297"/>
                      <a:pt x="6413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9" name="Google Shape;5998;p42">
                <a:extLst>
                  <a:ext uri="{FF2B5EF4-FFF2-40B4-BE49-F238E27FC236}">
                    <a16:creationId xmlns:a16="http://schemas.microsoft.com/office/drawing/2014/main" id="{55E5EF8F-1305-F3CF-CAE1-710524D3FD19}"/>
                  </a:ext>
                </a:extLst>
              </p:cNvPr>
              <p:cNvSpPr/>
              <p:nvPr/>
            </p:nvSpPr>
            <p:spPr>
              <a:xfrm>
                <a:off x="5401750" y="3847825"/>
                <a:ext cx="1515625" cy="22275"/>
              </a:xfrm>
              <a:custGeom>
                <a:avLst/>
                <a:gdLst/>
                <a:ahLst/>
                <a:cxnLst/>
                <a:rect l="l" t="t" r="r" b="b"/>
                <a:pathLst>
                  <a:path w="60625" h="891" extrusionOk="0">
                    <a:moveTo>
                      <a:pt x="525" y="0"/>
                    </a:moveTo>
                    <a:cubicBezTo>
                      <a:pt x="343" y="297"/>
                      <a:pt x="183" y="594"/>
                      <a:pt x="0" y="890"/>
                    </a:cubicBezTo>
                    <a:lnTo>
                      <a:pt x="60624" y="890"/>
                    </a:lnTo>
                    <a:cubicBezTo>
                      <a:pt x="60442" y="594"/>
                      <a:pt x="60282" y="297"/>
                      <a:pt x="6009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0" name="Google Shape;5999;p42">
                <a:extLst>
                  <a:ext uri="{FF2B5EF4-FFF2-40B4-BE49-F238E27FC236}">
                    <a16:creationId xmlns:a16="http://schemas.microsoft.com/office/drawing/2014/main" id="{151F9EF4-2B62-9221-4744-9BD40093E716}"/>
                  </a:ext>
                </a:extLst>
              </p:cNvPr>
              <p:cNvSpPr/>
              <p:nvPr/>
            </p:nvSpPr>
            <p:spPr>
              <a:xfrm>
                <a:off x="5468500" y="3746250"/>
                <a:ext cx="1382100" cy="22275"/>
              </a:xfrm>
              <a:custGeom>
                <a:avLst/>
                <a:gdLst/>
                <a:ahLst/>
                <a:cxnLst/>
                <a:rect l="l" t="t" r="r" b="b"/>
                <a:pathLst>
                  <a:path w="55284" h="891" extrusionOk="0">
                    <a:moveTo>
                      <a:pt x="731" y="0"/>
                    </a:moveTo>
                    <a:cubicBezTo>
                      <a:pt x="503" y="297"/>
                      <a:pt x="252" y="594"/>
                      <a:pt x="1" y="891"/>
                    </a:cubicBezTo>
                    <a:lnTo>
                      <a:pt x="55284" y="891"/>
                    </a:lnTo>
                    <a:cubicBezTo>
                      <a:pt x="55033" y="594"/>
                      <a:pt x="54782" y="297"/>
                      <a:pt x="54553"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1" name="Google Shape;6000;p42">
                <a:extLst>
                  <a:ext uri="{FF2B5EF4-FFF2-40B4-BE49-F238E27FC236}">
                    <a16:creationId xmlns:a16="http://schemas.microsoft.com/office/drawing/2014/main" id="{2C384659-70A6-6897-3183-B6D0E2237490}"/>
                  </a:ext>
                </a:extLst>
              </p:cNvPr>
              <p:cNvSpPr/>
              <p:nvPr/>
            </p:nvSpPr>
            <p:spPr>
              <a:xfrm>
                <a:off x="5542125" y="3568775"/>
                <a:ext cx="1232575" cy="980950"/>
              </a:xfrm>
              <a:custGeom>
                <a:avLst/>
                <a:gdLst/>
                <a:ahLst/>
                <a:cxnLst/>
                <a:rect l="l" t="t" r="r" b="b"/>
                <a:pathLst>
                  <a:path w="49303" h="39238" extrusionOk="0">
                    <a:moveTo>
                      <a:pt x="42706" y="1"/>
                    </a:moveTo>
                    <a:cubicBezTo>
                      <a:pt x="34170" y="2991"/>
                      <a:pt x="28715" y="8104"/>
                      <a:pt x="28715" y="8104"/>
                    </a:cubicBezTo>
                    <a:cubicBezTo>
                      <a:pt x="27254" y="7571"/>
                      <a:pt x="25861" y="7394"/>
                      <a:pt x="24654" y="7394"/>
                    </a:cubicBezTo>
                    <a:cubicBezTo>
                      <a:pt x="22240" y="7394"/>
                      <a:pt x="20566" y="8104"/>
                      <a:pt x="20566" y="8104"/>
                    </a:cubicBezTo>
                    <a:cubicBezTo>
                      <a:pt x="20566" y="8104"/>
                      <a:pt x="15156" y="3014"/>
                      <a:pt x="6642" y="24"/>
                    </a:cubicBezTo>
                    <a:cubicBezTo>
                      <a:pt x="4497" y="1119"/>
                      <a:pt x="2214" y="2626"/>
                      <a:pt x="0" y="4726"/>
                    </a:cubicBezTo>
                    <a:lnTo>
                      <a:pt x="4839" y="24583"/>
                    </a:lnTo>
                    <a:lnTo>
                      <a:pt x="6574" y="25542"/>
                    </a:lnTo>
                    <a:cubicBezTo>
                      <a:pt x="6186" y="26295"/>
                      <a:pt x="5798" y="27300"/>
                      <a:pt x="5684" y="28121"/>
                    </a:cubicBezTo>
                    <a:cubicBezTo>
                      <a:pt x="5684" y="28121"/>
                      <a:pt x="4223" y="28555"/>
                      <a:pt x="480" y="29559"/>
                    </a:cubicBezTo>
                    <a:lnTo>
                      <a:pt x="480" y="39237"/>
                    </a:lnTo>
                    <a:cubicBezTo>
                      <a:pt x="3059" y="38073"/>
                      <a:pt x="6003" y="36247"/>
                      <a:pt x="9313" y="33554"/>
                    </a:cubicBezTo>
                    <a:cubicBezTo>
                      <a:pt x="9313" y="33554"/>
                      <a:pt x="10101" y="33721"/>
                      <a:pt x="10776" y="33721"/>
                    </a:cubicBezTo>
                    <a:cubicBezTo>
                      <a:pt x="10929" y="33721"/>
                      <a:pt x="11077" y="33712"/>
                      <a:pt x="11208" y="33691"/>
                    </a:cubicBezTo>
                    <a:cubicBezTo>
                      <a:pt x="13559" y="33303"/>
                      <a:pt x="16047" y="32047"/>
                      <a:pt x="16708" y="31751"/>
                    </a:cubicBezTo>
                    <a:cubicBezTo>
                      <a:pt x="16891" y="31659"/>
                      <a:pt x="17051" y="31545"/>
                      <a:pt x="17188" y="31431"/>
                    </a:cubicBezTo>
                    <a:lnTo>
                      <a:pt x="20566" y="33303"/>
                    </a:lnTo>
                    <a:cubicBezTo>
                      <a:pt x="20566" y="33303"/>
                      <a:pt x="22148" y="32542"/>
                      <a:pt x="24563" y="32542"/>
                    </a:cubicBezTo>
                    <a:cubicBezTo>
                      <a:pt x="25770" y="32542"/>
                      <a:pt x="27185" y="32732"/>
                      <a:pt x="28715" y="33303"/>
                    </a:cubicBezTo>
                    <a:lnTo>
                      <a:pt x="32161" y="31408"/>
                    </a:lnTo>
                    <a:cubicBezTo>
                      <a:pt x="32298" y="31522"/>
                      <a:pt x="32481" y="31659"/>
                      <a:pt x="32686" y="31751"/>
                    </a:cubicBezTo>
                    <a:cubicBezTo>
                      <a:pt x="33348" y="32047"/>
                      <a:pt x="35813" y="33303"/>
                      <a:pt x="38164" y="33691"/>
                    </a:cubicBezTo>
                    <a:cubicBezTo>
                      <a:pt x="38299" y="33712"/>
                      <a:pt x="38450" y="33721"/>
                      <a:pt x="38607" y="33721"/>
                    </a:cubicBezTo>
                    <a:cubicBezTo>
                      <a:pt x="39294" y="33721"/>
                      <a:pt x="40082" y="33554"/>
                      <a:pt x="40082" y="33554"/>
                    </a:cubicBezTo>
                    <a:cubicBezTo>
                      <a:pt x="43391" y="36247"/>
                      <a:pt x="46336" y="38073"/>
                      <a:pt x="48915" y="39237"/>
                    </a:cubicBezTo>
                    <a:lnTo>
                      <a:pt x="48915" y="29559"/>
                    </a:lnTo>
                    <a:cubicBezTo>
                      <a:pt x="45149" y="28555"/>
                      <a:pt x="43688" y="28121"/>
                      <a:pt x="43688" y="28121"/>
                    </a:cubicBezTo>
                    <a:cubicBezTo>
                      <a:pt x="43597" y="27300"/>
                      <a:pt x="43186" y="26295"/>
                      <a:pt x="42798" y="25542"/>
                    </a:cubicBezTo>
                    <a:cubicBezTo>
                      <a:pt x="42798" y="25542"/>
                      <a:pt x="42729" y="25565"/>
                      <a:pt x="42592" y="25611"/>
                    </a:cubicBezTo>
                    <a:lnTo>
                      <a:pt x="44441" y="24583"/>
                    </a:lnTo>
                    <a:lnTo>
                      <a:pt x="49303" y="4657"/>
                    </a:lnTo>
                    <a:cubicBezTo>
                      <a:pt x="47112" y="2580"/>
                      <a:pt x="44829" y="1073"/>
                      <a:pt x="42706" y="1"/>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2" name="Google Shape;6001;p42">
                <a:extLst>
                  <a:ext uri="{FF2B5EF4-FFF2-40B4-BE49-F238E27FC236}">
                    <a16:creationId xmlns:a16="http://schemas.microsoft.com/office/drawing/2014/main" id="{88A89E0A-A9C0-B233-54B8-B09E2762123B}"/>
                  </a:ext>
                </a:extLst>
              </p:cNvPr>
              <p:cNvSpPr/>
              <p:nvPr/>
            </p:nvSpPr>
            <p:spPr>
              <a:xfrm>
                <a:off x="5345825" y="3933975"/>
                <a:ext cx="299025" cy="219150"/>
              </a:xfrm>
              <a:custGeom>
                <a:avLst/>
                <a:gdLst/>
                <a:ahLst/>
                <a:cxnLst/>
                <a:rect l="l" t="t" r="r" b="b"/>
                <a:pathLst>
                  <a:path w="11961" h="8766" extrusionOk="0">
                    <a:moveTo>
                      <a:pt x="936" y="1"/>
                    </a:moveTo>
                    <a:cubicBezTo>
                      <a:pt x="617" y="708"/>
                      <a:pt x="297" y="1416"/>
                      <a:pt x="0" y="2169"/>
                    </a:cubicBezTo>
                    <a:lnTo>
                      <a:pt x="10957" y="8766"/>
                    </a:lnTo>
                    <a:lnTo>
                      <a:pt x="11961" y="6917"/>
                    </a:lnTo>
                    <a:lnTo>
                      <a:pt x="936" y="1"/>
                    </a:ln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3" name="Google Shape;6002;p42">
                <a:extLst>
                  <a:ext uri="{FF2B5EF4-FFF2-40B4-BE49-F238E27FC236}">
                    <a16:creationId xmlns:a16="http://schemas.microsoft.com/office/drawing/2014/main" id="{1AC3BBF1-FA8E-0B03-6644-19E469486472}"/>
                  </a:ext>
                </a:extLst>
              </p:cNvPr>
              <p:cNvSpPr/>
              <p:nvPr/>
            </p:nvSpPr>
            <p:spPr>
              <a:xfrm>
                <a:off x="6056250" y="3787925"/>
                <a:ext cx="203750" cy="57625"/>
              </a:xfrm>
              <a:custGeom>
                <a:avLst/>
                <a:gdLst/>
                <a:ahLst/>
                <a:cxnLst/>
                <a:rect l="l" t="t" r="r" b="b"/>
                <a:pathLst>
                  <a:path w="8150" h="2305" extrusionOk="0">
                    <a:moveTo>
                      <a:pt x="4158" y="0"/>
                    </a:moveTo>
                    <a:cubicBezTo>
                      <a:pt x="2275" y="0"/>
                      <a:pt x="847" y="366"/>
                      <a:pt x="1" y="662"/>
                    </a:cubicBezTo>
                    <a:lnTo>
                      <a:pt x="1" y="2282"/>
                    </a:lnTo>
                    <a:cubicBezTo>
                      <a:pt x="1364" y="1980"/>
                      <a:pt x="2704" y="1873"/>
                      <a:pt x="3917" y="1873"/>
                    </a:cubicBezTo>
                    <a:cubicBezTo>
                      <a:pt x="5732" y="1873"/>
                      <a:pt x="7260" y="2113"/>
                      <a:pt x="8150" y="2305"/>
                    </a:cubicBezTo>
                    <a:lnTo>
                      <a:pt x="8150" y="525"/>
                    </a:lnTo>
                    <a:cubicBezTo>
                      <a:pt x="6665" y="140"/>
                      <a:pt x="5324" y="0"/>
                      <a:pt x="415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4" name="Google Shape;6003;p42">
                <a:extLst>
                  <a:ext uri="{FF2B5EF4-FFF2-40B4-BE49-F238E27FC236}">
                    <a16:creationId xmlns:a16="http://schemas.microsoft.com/office/drawing/2014/main" id="{A29E42F5-02BD-666C-236F-B395F2790094}"/>
                  </a:ext>
                </a:extLst>
              </p:cNvPr>
              <p:cNvSpPr/>
              <p:nvPr/>
            </p:nvSpPr>
            <p:spPr>
              <a:xfrm>
                <a:off x="6056250" y="4243400"/>
                <a:ext cx="203750" cy="57525"/>
              </a:xfrm>
              <a:custGeom>
                <a:avLst/>
                <a:gdLst/>
                <a:ahLst/>
                <a:cxnLst/>
                <a:rect l="l" t="t" r="r" b="b"/>
                <a:pathLst>
                  <a:path w="8150" h="2301" extrusionOk="0">
                    <a:moveTo>
                      <a:pt x="4117" y="1"/>
                    </a:moveTo>
                    <a:cubicBezTo>
                      <a:pt x="2254" y="1"/>
                      <a:pt x="840" y="363"/>
                      <a:pt x="1" y="657"/>
                    </a:cubicBezTo>
                    <a:lnTo>
                      <a:pt x="1" y="2301"/>
                    </a:lnTo>
                    <a:cubicBezTo>
                      <a:pt x="1366" y="1989"/>
                      <a:pt x="2709" y="1880"/>
                      <a:pt x="3923" y="1880"/>
                    </a:cubicBezTo>
                    <a:cubicBezTo>
                      <a:pt x="5735" y="1880"/>
                      <a:pt x="7261" y="2123"/>
                      <a:pt x="8150" y="2301"/>
                    </a:cubicBezTo>
                    <a:lnTo>
                      <a:pt x="8150" y="543"/>
                    </a:lnTo>
                    <a:cubicBezTo>
                      <a:pt x="6648" y="145"/>
                      <a:pt x="5293" y="1"/>
                      <a:pt x="411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5" name="Google Shape;6004;p42">
                <a:extLst>
                  <a:ext uri="{FF2B5EF4-FFF2-40B4-BE49-F238E27FC236}">
                    <a16:creationId xmlns:a16="http://schemas.microsoft.com/office/drawing/2014/main" id="{2705F74C-9DF1-B326-52A7-0B303C1BA7D7}"/>
                  </a:ext>
                </a:extLst>
              </p:cNvPr>
              <p:cNvSpPr/>
              <p:nvPr/>
            </p:nvSpPr>
            <p:spPr>
              <a:xfrm>
                <a:off x="6675400" y="3933975"/>
                <a:ext cx="298450" cy="219150"/>
              </a:xfrm>
              <a:custGeom>
                <a:avLst/>
                <a:gdLst/>
                <a:ahLst/>
                <a:cxnLst/>
                <a:rect l="l" t="t" r="r" b="b"/>
                <a:pathLst>
                  <a:path w="11938" h="8766" extrusionOk="0">
                    <a:moveTo>
                      <a:pt x="11002" y="1"/>
                    </a:moveTo>
                    <a:lnTo>
                      <a:pt x="0" y="6917"/>
                    </a:lnTo>
                    <a:lnTo>
                      <a:pt x="982" y="8766"/>
                    </a:lnTo>
                    <a:lnTo>
                      <a:pt x="11938" y="2169"/>
                    </a:lnTo>
                    <a:cubicBezTo>
                      <a:pt x="11641" y="1416"/>
                      <a:pt x="11322" y="708"/>
                      <a:pt x="11002"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6" name="Google Shape;6005;p42">
                <a:extLst>
                  <a:ext uri="{FF2B5EF4-FFF2-40B4-BE49-F238E27FC236}">
                    <a16:creationId xmlns:a16="http://schemas.microsoft.com/office/drawing/2014/main" id="{1A7CFBB7-09C3-868E-2585-1B43B3E44344}"/>
                  </a:ext>
                </a:extLst>
              </p:cNvPr>
              <p:cNvSpPr/>
              <p:nvPr/>
            </p:nvSpPr>
            <p:spPr>
              <a:xfrm>
                <a:off x="5893000" y="3438100"/>
                <a:ext cx="266575" cy="209125"/>
              </a:xfrm>
              <a:custGeom>
                <a:avLst/>
                <a:gdLst/>
                <a:ahLst/>
                <a:cxnLst/>
                <a:rect l="l" t="t" r="r" b="b"/>
                <a:pathLst>
                  <a:path w="10663" h="8365" extrusionOk="0">
                    <a:moveTo>
                      <a:pt x="3838" y="1"/>
                    </a:moveTo>
                    <a:cubicBezTo>
                      <a:pt x="3838" y="1"/>
                      <a:pt x="1669" y="594"/>
                      <a:pt x="802" y="1484"/>
                    </a:cubicBezTo>
                    <a:cubicBezTo>
                      <a:pt x="1" y="2307"/>
                      <a:pt x="4230" y="8365"/>
                      <a:pt x="6362" y="8365"/>
                    </a:cubicBezTo>
                    <a:cubicBezTo>
                      <a:pt x="6478" y="8365"/>
                      <a:pt x="6588" y="8347"/>
                      <a:pt x="6691" y="8309"/>
                    </a:cubicBezTo>
                    <a:cubicBezTo>
                      <a:pt x="8676" y="7602"/>
                      <a:pt x="10662" y="5524"/>
                      <a:pt x="10662" y="5524"/>
                    </a:cubicBezTo>
                    <a:lnTo>
                      <a:pt x="10662" y="5524"/>
                    </a:lnTo>
                    <a:cubicBezTo>
                      <a:pt x="10662" y="5524"/>
                      <a:pt x="10599" y="5527"/>
                      <a:pt x="10483" y="5527"/>
                    </a:cubicBezTo>
                    <a:cubicBezTo>
                      <a:pt x="9814" y="5527"/>
                      <a:pt x="7384" y="5428"/>
                      <a:pt x="5070" y="4086"/>
                    </a:cubicBezTo>
                    <a:cubicBezTo>
                      <a:pt x="3860" y="3356"/>
                      <a:pt x="3838" y="1"/>
                      <a:pt x="3838"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7" name="Google Shape;6006;p42">
                <a:extLst>
                  <a:ext uri="{FF2B5EF4-FFF2-40B4-BE49-F238E27FC236}">
                    <a16:creationId xmlns:a16="http://schemas.microsoft.com/office/drawing/2014/main" id="{9DECA857-CDC2-BE7E-8931-77F13997E4EF}"/>
                  </a:ext>
                </a:extLst>
              </p:cNvPr>
              <p:cNvSpPr/>
              <p:nvPr/>
            </p:nvSpPr>
            <p:spPr>
              <a:xfrm>
                <a:off x="6159550" y="3438100"/>
                <a:ext cx="266550" cy="209125"/>
              </a:xfrm>
              <a:custGeom>
                <a:avLst/>
                <a:gdLst/>
                <a:ahLst/>
                <a:cxnLst/>
                <a:rect l="l" t="t" r="r" b="b"/>
                <a:pathLst>
                  <a:path w="10662" h="8365" extrusionOk="0">
                    <a:moveTo>
                      <a:pt x="6802" y="1"/>
                    </a:moveTo>
                    <a:cubicBezTo>
                      <a:pt x="6802" y="1"/>
                      <a:pt x="6802" y="3356"/>
                      <a:pt x="5570" y="4086"/>
                    </a:cubicBezTo>
                    <a:cubicBezTo>
                      <a:pt x="3275" y="5428"/>
                      <a:pt x="848" y="5527"/>
                      <a:pt x="180" y="5527"/>
                    </a:cubicBezTo>
                    <a:cubicBezTo>
                      <a:pt x="63" y="5527"/>
                      <a:pt x="0" y="5524"/>
                      <a:pt x="0" y="5524"/>
                    </a:cubicBezTo>
                    <a:lnTo>
                      <a:pt x="0" y="5524"/>
                    </a:lnTo>
                    <a:cubicBezTo>
                      <a:pt x="0" y="5524"/>
                      <a:pt x="1986" y="7602"/>
                      <a:pt x="3972" y="8309"/>
                    </a:cubicBezTo>
                    <a:cubicBezTo>
                      <a:pt x="4074" y="8347"/>
                      <a:pt x="4184" y="8365"/>
                      <a:pt x="4300" y="8365"/>
                    </a:cubicBezTo>
                    <a:cubicBezTo>
                      <a:pt x="6433" y="8365"/>
                      <a:pt x="10662" y="2307"/>
                      <a:pt x="9861" y="1484"/>
                    </a:cubicBezTo>
                    <a:cubicBezTo>
                      <a:pt x="8993" y="594"/>
                      <a:pt x="6802" y="1"/>
                      <a:pt x="6802"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8" name="Google Shape;6007;p42">
                <a:extLst>
                  <a:ext uri="{FF2B5EF4-FFF2-40B4-BE49-F238E27FC236}">
                    <a16:creationId xmlns:a16="http://schemas.microsoft.com/office/drawing/2014/main" id="{3B44F9FC-A5ED-F29D-FC5B-CB171E6260E7}"/>
                  </a:ext>
                </a:extLst>
              </p:cNvPr>
              <p:cNvSpPr/>
              <p:nvPr/>
            </p:nvSpPr>
            <p:spPr>
              <a:xfrm>
                <a:off x="5988925" y="3356500"/>
                <a:ext cx="342400" cy="219725"/>
              </a:xfrm>
              <a:custGeom>
                <a:avLst/>
                <a:gdLst/>
                <a:ahLst/>
                <a:cxnLst/>
                <a:rect l="l" t="t" r="r" b="b"/>
                <a:pathLst>
                  <a:path w="13696" h="8789" extrusionOk="0">
                    <a:moveTo>
                      <a:pt x="1" y="1"/>
                    </a:moveTo>
                    <a:lnTo>
                      <a:pt x="1" y="7054"/>
                    </a:lnTo>
                    <a:cubicBezTo>
                      <a:pt x="1" y="7054"/>
                      <a:pt x="2496" y="8788"/>
                      <a:pt x="6554" y="8788"/>
                    </a:cubicBezTo>
                    <a:cubicBezTo>
                      <a:pt x="8583" y="8788"/>
                      <a:pt x="11002" y="8355"/>
                      <a:pt x="13696" y="7054"/>
                    </a:cubicBezTo>
                    <a:lnTo>
                      <a:pt x="13696" y="1"/>
                    </a:ln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9" name="Google Shape;6008;p42">
                <a:extLst>
                  <a:ext uri="{FF2B5EF4-FFF2-40B4-BE49-F238E27FC236}">
                    <a16:creationId xmlns:a16="http://schemas.microsoft.com/office/drawing/2014/main" id="{93F4837A-13D5-FD60-597C-002B78348D26}"/>
                  </a:ext>
                </a:extLst>
              </p:cNvPr>
              <p:cNvSpPr/>
              <p:nvPr/>
            </p:nvSpPr>
            <p:spPr>
              <a:xfrm>
                <a:off x="5605450" y="2326375"/>
                <a:ext cx="1109350" cy="1149975"/>
              </a:xfrm>
              <a:custGeom>
                <a:avLst/>
                <a:gdLst/>
                <a:ahLst/>
                <a:cxnLst/>
                <a:rect l="l" t="t" r="r" b="b"/>
                <a:pathLst>
                  <a:path w="44374" h="45999" extrusionOk="0">
                    <a:moveTo>
                      <a:pt x="22187" y="0"/>
                    </a:moveTo>
                    <a:cubicBezTo>
                      <a:pt x="11094" y="0"/>
                      <a:pt x="1" y="3282"/>
                      <a:pt x="1" y="9844"/>
                    </a:cubicBezTo>
                    <a:lnTo>
                      <a:pt x="1" y="28560"/>
                    </a:lnTo>
                    <a:cubicBezTo>
                      <a:pt x="1" y="34723"/>
                      <a:pt x="7807" y="45999"/>
                      <a:pt x="22187" y="45999"/>
                    </a:cubicBezTo>
                    <a:cubicBezTo>
                      <a:pt x="36567" y="45999"/>
                      <a:pt x="44373" y="34723"/>
                      <a:pt x="44373" y="28560"/>
                    </a:cubicBezTo>
                    <a:lnTo>
                      <a:pt x="44373" y="9844"/>
                    </a:lnTo>
                    <a:cubicBezTo>
                      <a:pt x="44373" y="3282"/>
                      <a:pt x="33280" y="0"/>
                      <a:pt x="22187"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0" name="Google Shape;6009;p42">
                <a:extLst>
                  <a:ext uri="{FF2B5EF4-FFF2-40B4-BE49-F238E27FC236}">
                    <a16:creationId xmlns:a16="http://schemas.microsoft.com/office/drawing/2014/main" id="{062A2259-E47C-8775-2B91-51E2AF04D072}"/>
                  </a:ext>
                </a:extLst>
              </p:cNvPr>
              <p:cNvSpPr/>
              <p:nvPr/>
            </p:nvSpPr>
            <p:spPr>
              <a:xfrm>
                <a:off x="5605450" y="2999300"/>
                <a:ext cx="1109350" cy="477050"/>
              </a:xfrm>
              <a:custGeom>
                <a:avLst/>
                <a:gdLst/>
                <a:ahLst/>
                <a:cxnLst/>
                <a:rect l="l" t="t" r="r" b="b"/>
                <a:pathLst>
                  <a:path w="44374" h="19082" extrusionOk="0">
                    <a:moveTo>
                      <a:pt x="1" y="0"/>
                    </a:moveTo>
                    <a:lnTo>
                      <a:pt x="1" y="1643"/>
                    </a:lnTo>
                    <a:cubicBezTo>
                      <a:pt x="1" y="7806"/>
                      <a:pt x="7807" y="19082"/>
                      <a:pt x="22187" y="19082"/>
                    </a:cubicBezTo>
                    <a:cubicBezTo>
                      <a:pt x="36567" y="19082"/>
                      <a:pt x="44373" y="7806"/>
                      <a:pt x="44373" y="1643"/>
                    </a:cubicBezTo>
                    <a:lnTo>
                      <a:pt x="44373" y="0"/>
                    </a:lnTo>
                    <a:cubicBezTo>
                      <a:pt x="44373" y="6140"/>
                      <a:pt x="36567" y="17439"/>
                      <a:pt x="22187" y="17439"/>
                    </a:cubicBezTo>
                    <a:cubicBezTo>
                      <a:pt x="7807" y="17439"/>
                      <a:pt x="1" y="6140"/>
                      <a:pt x="1"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1" name="Google Shape;6010;p42">
                <a:extLst>
                  <a:ext uri="{FF2B5EF4-FFF2-40B4-BE49-F238E27FC236}">
                    <a16:creationId xmlns:a16="http://schemas.microsoft.com/office/drawing/2014/main" id="{0424570B-DFE8-B120-61F8-DEA4ABE54841}"/>
                  </a:ext>
                </a:extLst>
              </p:cNvPr>
              <p:cNvSpPr/>
              <p:nvPr/>
            </p:nvSpPr>
            <p:spPr>
              <a:xfrm>
                <a:off x="5605450" y="2326375"/>
                <a:ext cx="1109350" cy="450725"/>
              </a:xfrm>
              <a:custGeom>
                <a:avLst/>
                <a:gdLst/>
                <a:ahLst/>
                <a:cxnLst/>
                <a:rect l="l" t="t" r="r" b="b"/>
                <a:pathLst>
                  <a:path w="44374" h="18029" extrusionOk="0">
                    <a:moveTo>
                      <a:pt x="22187" y="0"/>
                    </a:moveTo>
                    <a:cubicBezTo>
                      <a:pt x="11094" y="0"/>
                      <a:pt x="1" y="3282"/>
                      <a:pt x="1" y="9844"/>
                    </a:cubicBezTo>
                    <a:lnTo>
                      <a:pt x="1" y="17810"/>
                    </a:lnTo>
                    <a:cubicBezTo>
                      <a:pt x="1" y="17810"/>
                      <a:pt x="338" y="17838"/>
                      <a:pt x="905" y="17838"/>
                    </a:cubicBezTo>
                    <a:cubicBezTo>
                      <a:pt x="3699" y="17838"/>
                      <a:pt x="12087" y="17145"/>
                      <a:pt x="13491" y="8931"/>
                    </a:cubicBezTo>
                    <a:cubicBezTo>
                      <a:pt x="13491" y="8931"/>
                      <a:pt x="17221" y="12935"/>
                      <a:pt x="22096" y="12935"/>
                    </a:cubicBezTo>
                    <a:cubicBezTo>
                      <a:pt x="23189" y="12935"/>
                      <a:pt x="24340" y="12734"/>
                      <a:pt x="25520" y="12240"/>
                    </a:cubicBezTo>
                    <a:cubicBezTo>
                      <a:pt x="25520" y="12240"/>
                      <a:pt x="23990" y="11784"/>
                      <a:pt x="23579" y="8360"/>
                    </a:cubicBezTo>
                    <a:lnTo>
                      <a:pt x="23579" y="8360"/>
                    </a:lnTo>
                    <a:cubicBezTo>
                      <a:pt x="23580" y="8360"/>
                      <a:pt x="24564" y="9905"/>
                      <a:pt x="27083" y="9905"/>
                    </a:cubicBezTo>
                    <a:cubicBezTo>
                      <a:pt x="27819" y="9905"/>
                      <a:pt x="28685" y="9773"/>
                      <a:pt x="29697" y="9433"/>
                    </a:cubicBezTo>
                    <a:cubicBezTo>
                      <a:pt x="29697" y="9433"/>
                      <a:pt x="33696" y="18029"/>
                      <a:pt x="42031" y="18029"/>
                    </a:cubicBezTo>
                    <a:cubicBezTo>
                      <a:pt x="42777" y="18029"/>
                      <a:pt x="43558" y="17960"/>
                      <a:pt x="44373" y="17810"/>
                    </a:cubicBezTo>
                    <a:lnTo>
                      <a:pt x="44373" y="9844"/>
                    </a:lnTo>
                    <a:cubicBezTo>
                      <a:pt x="44373" y="3282"/>
                      <a:pt x="33280" y="0"/>
                      <a:pt x="22187"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2" name="Google Shape;6011;p42">
                <a:extLst>
                  <a:ext uri="{FF2B5EF4-FFF2-40B4-BE49-F238E27FC236}">
                    <a16:creationId xmlns:a16="http://schemas.microsoft.com/office/drawing/2014/main" id="{8A4117B5-CA0C-9F26-24C6-82B52F1C4E8F}"/>
                  </a:ext>
                </a:extLst>
              </p:cNvPr>
              <p:cNvSpPr/>
              <p:nvPr/>
            </p:nvSpPr>
            <p:spPr>
              <a:xfrm>
                <a:off x="5325850" y="2031000"/>
                <a:ext cx="1730750" cy="1050475"/>
              </a:xfrm>
              <a:custGeom>
                <a:avLst/>
                <a:gdLst/>
                <a:ahLst/>
                <a:cxnLst/>
                <a:rect l="l" t="t" r="r" b="b"/>
                <a:pathLst>
                  <a:path w="69230" h="42019" extrusionOk="0">
                    <a:moveTo>
                      <a:pt x="31393" y="0"/>
                    </a:moveTo>
                    <a:cubicBezTo>
                      <a:pt x="28218" y="0"/>
                      <a:pt x="25849" y="742"/>
                      <a:pt x="24675" y="1892"/>
                    </a:cubicBezTo>
                    <a:cubicBezTo>
                      <a:pt x="21365" y="5133"/>
                      <a:pt x="20269" y="8352"/>
                      <a:pt x="20269" y="8352"/>
                    </a:cubicBezTo>
                    <a:cubicBezTo>
                      <a:pt x="20269" y="8352"/>
                      <a:pt x="17324" y="6615"/>
                      <a:pt x="14291" y="6615"/>
                    </a:cubicBezTo>
                    <a:cubicBezTo>
                      <a:pt x="13391" y="6615"/>
                      <a:pt x="12483" y="6768"/>
                      <a:pt x="11641" y="7165"/>
                    </a:cubicBezTo>
                    <a:cubicBezTo>
                      <a:pt x="7944" y="8899"/>
                      <a:pt x="1" y="22549"/>
                      <a:pt x="868" y="28461"/>
                    </a:cubicBezTo>
                    <a:cubicBezTo>
                      <a:pt x="1735" y="34350"/>
                      <a:pt x="5091" y="39440"/>
                      <a:pt x="11345" y="42019"/>
                    </a:cubicBezTo>
                    <a:lnTo>
                      <a:pt x="10843" y="29716"/>
                    </a:lnTo>
                    <a:cubicBezTo>
                      <a:pt x="10843" y="29716"/>
                      <a:pt x="22095" y="29031"/>
                      <a:pt x="23648" y="17527"/>
                    </a:cubicBezTo>
                    <a:cubicBezTo>
                      <a:pt x="23648" y="17527"/>
                      <a:pt x="29000" y="22989"/>
                      <a:pt x="34221" y="22989"/>
                    </a:cubicBezTo>
                    <a:cubicBezTo>
                      <a:pt x="34326" y="22989"/>
                      <a:pt x="34431" y="22987"/>
                      <a:pt x="34535" y="22983"/>
                    </a:cubicBezTo>
                    <a:cubicBezTo>
                      <a:pt x="34535" y="22983"/>
                      <a:pt x="32504" y="20586"/>
                      <a:pt x="32641" y="16523"/>
                    </a:cubicBezTo>
                    <a:lnTo>
                      <a:pt x="32641" y="16523"/>
                    </a:lnTo>
                    <a:cubicBezTo>
                      <a:pt x="32641" y="16523"/>
                      <a:pt x="34695" y="20107"/>
                      <a:pt x="38438" y="20266"/>
                    </a:cubicBezTo>
                    <a:cubicBezTo>
                      <a:pt x="38438" y="20266"/>
                      <a:pt x="37183" y="17527"/>
                      <a:pt x="37662" y="15039"/>
                    </a:cubicBezTo>
                    <a:lnTo>
                      <a:pt x="37662" y="15039"/>
                    </a:lnTo>
                    <a:cubicBezTo>
                      <a:pt x="37663" y="15040"/>
                      <a:pt x="46154" y="28917"/>
                      <a:pt x="55557" y="29625"/>
                    </a:cubicBezTo>
                    <a:lnTo>
                      <a:pt x="55443" y="41745"/>
                    </a:lnTo>
                    <a:cubicBezTo>
                      <a:pt x="55443" y="41745"/>
                      <a:pt x="59734" y="40809"/>
                      <a:pt x="63637" y="34372"/>
                    </a:cubicBezTo>
                    <a:cubicBezTo>
                      <a:pt x="66377" y="29853"/>
                      <a:pt x="69230" y="20906"/>
                      <a:pt x="54119" y="9151"/>
                    </a:cubicBezTo>
                    <a:cubicBezTo>
                      <a:pt x="45434" y="2402"/>
                      <a:pt x="37107" y="0"/>
                      <a:pt x="31393"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3" name="Google Shape;6012;p42">
                <a:extLst>
                  <a:ext uri="{FF2B5EF4-FFF2-40B4-BE49-F238E27FC236}">
                    <a16:creationId xmlns:a16="http://schemas.microsoft.com/office/drawing/2014/main" id="{FCB8EA96-FA72-DC18-DFBE-3475CD02C741}"/>
                  </a:ext>
                </a:extLst>
              </p:cNvPr>
              <p:cNvSpPr/>
              <p:nvPr/>
            </p:nvSpPr>
            <p:spPr>
              <a:xfrm>
                <a:off x="5423425" y="2410975"/>
                <a:ext cx="427425" cy="285800"/>
              </a:xfrm>
              <a:custGeom>
                <a:avLst/>
                <a:gdLst/>
                <a:ahLst/>
                <a:cxnLst/>
                <a:rect l="l" t="t" r="r" b="b"/>
                <a:pathLst>
                  <a:path w="17097" h="11432" extrusionOk="0">
                    <a:moveTo>
                      <a:pt x="17097" y="0"/>
                    </a:moveTo>
                    <a:lnTo>
                      <a:pt x="17097" y="0"/>
                    </a:lnTo>
                    <a:cubicBezTo>
                      <a:pt x="16754" y="868"/>
                      <a:pt x="16435" y="1712"/>
                      <a:pt x="15978" y="2511"/>
                    </a:cubicBezTo>
                    <a:cubicBezTo>
                      <a:pt x="15568" y="3333"/>
                      <a:pt x="15043" y="4086"/>
                      <a:pt x="14472" y="4794"/>
                    </a:cubicBezTo>
                    <a:cubicBezTo>
                      <a:pt x="13353" y="6209"/>
                      <a:pt x="11961" y="7441"/>
                      <a:pt x="10409" y="8377"/>
                    </a:cubicBezTo>
                    <a:cubicBezTo>
                      <a:pt x="8880" y="9359"/>
                      <a:pt x="7168" y="10021"/>
                      <a:pt x="5410" y="10523"/>
                    </a:cubicBezTo>
                    <a:cubicBezTo>
                      <a:pt x="4543" y="10774"/>
                      <a:pt x="3630" y="10979"/>
                      <a:pt x="2740" y="11139"/>
                    </a:cubicBezTo>
                    <a:cubicBezTo>
                      <a:pt x="1827" y="11276"/>
                      <a:pt x="914" y="11390"/>
                      <a:pt x="1" y="11413"/>
                    </a:cubicBezTo>
                    <a:cubicBezTo>
                      <a:pt x="255" y="11425"/>
                      <a:pt x="510" y="11432"/>
                      <a:pt x="765" y="11432"/>
                    </a:cubicBezTo>
                    <a:cubicBezTo>
                      <a:pt x="2358" y="11432"/>
                      <a:pt x="3944" y="11193"/>
                      <a:pt x="5479" y="10819"/>
                    </a:cubicBezTo>
                    <a:cubicBezTo>
                      <a:pt x="7282" y="10363"/>
                      <a:pt x="9017" y="9655"/>
                      <a:pt x="10614" y="8697"/>
                    </a:cubicBezTo>
                    <a:cubicBezTo>
                      <a:pt x="12189" y="7715"/>
                      <a:pt x="13605" y="6460"/>
                      <a:pt x="14723" y="4976"/>
                    </a:cubicBezTo>
                    <a:cubicBezTo>
                      <a:pt x="15819" y="3493"/>
                      <a:pt x="16617" y="1781"/>
                      <a:pt x="17097"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4" name="Google Shape;6013;p42">
                <a:extLst>
                  <a:ext uri="{FF2B5EF4-FFF2-40B4-BE49-F238E27FC236}">
                    <a16:creationId xmlns:a16="http://schemas.microsoft.com/office/drawing/2014/main" id="{15BC72FE-1A3B-DCF1-9B4B-3773C8ECF64B}"/>
                  </a:ext>
                </a:extLst>
              </p:cNvPr>
              <p:cNvSpPr/>
              <p:nvPr/>
            </p:nvSpPr>
            <p:spPr>
              <a:xfrm>
                <a:off x="5463950" y="2334500"/>
                <a:ext cx="335550" cy="218650"/>
              </a:xfrm>
              <a:custGeom>
                <a:avLst/>
                <a:gdLst/>
                <a:ahLst/>
                <a:cxnLst/>
                <a:rect l="l" t="t" r="r" b="b"/>
                <a:pathLst>
                  <a:path w="13422" h="8746" extrusionOk="0">
                    <a:moveTo>
                      <a:pt x="13422" y="1"/>
                    </a:moveTo>
                    <a:cubicBezTo>
                      <a:pt x="13262" y="320"/>
                      <a:pt x="13079" y="617"/>
                      <a:pt x="12897" y="936"/>
                    </a:cubicBezTo>
                    <a:lnTo>
                      <a:pt x="12645" y="1393"/>
                    </a:lnTo>
                    <a:lnTo>
                      <a:pt x="12531" y="1621"/>
                    </a:lnTo>
                    <a:lnTo>
                      <a:pt x="12372" y="1849"/>
                    </a:lnTo>
                    <a:cubicBezTo>
                      <a:pt x="11961" y="2420"/>
                      <a:pt x="11596" y="3036"/>
                      <a:pt x="11116" y="3539"/>
                    </a:cubicBezTo>
                    <a:cubicBezTo>
                      <a:pt x="10226" y="4634"/>
                      <a:pt x="9153" y="5547"/>
                      <a:pt x="7989" y="6300"/>
                    </a:cubicBezTo>
                    <a:cubicBezTo>
                      <a:pt x="6825" y="7076"/>
                      <a:pt x="5524" y="7647"/>
                      <a:pt x="4177" y="8058"/>
                    </a:cubicBezTo>
                    <a:cubicBezTo>
                      <a:pt x="3835" y="8149"/>
                      <a:pt x="3493" y="8241"/>
                      <a:pt x="3150" y="8332"/>
                    </a:cubicBezTo>
                    <a:cubicBezTo>
                      <a:pt x="2808" y="8378"/>
                      <a:pt x="2465" y="8469"/>
                      <a:pt x="2123" y="8514"/>
                    </a:cubicBezTo>
                    <a:cubicBezTo>
                      <a:pt x="1415" y="8629"/>
                      <a:pt x="708" y="8697"/>
                      <a:pt x="0" y="8697"/>
                    </a:cubicBezTo>
                    <a:cubicBezTo>
                      <a:pt x="343" y="8730"/>
                      <a:pt x="687" y="8746"/>
                      <a:pt x="1031" y="8746"/>
                    </a:cubicBezTo>
                    <a:cubicBezTo>
                      <a:pt x="2109" y="8746"/>
                      <a:pt x="3190" y="8591"/>
                      <a:pt x="4246" y="8332"/>
                    </a:cubicBezTo>
                    <a:cubicBezTo>
                      <a:pt x="4588" y="8241"/>
                      <a:pt x="4953" y="8149"/>
                      <a:pt x="5273" y="8035"/>
                    </a:cubicBezTo>
                    <a:lnTo>
                      <a:pt x="6300" y="7647"/>
                    </a:lnTo>
                    <a:cubicBezTo>
                      <a:pt x="6620" y="7510"/>
                      <a:pt x="6939" y="7328"/>
                      <a:pt x="7259" y="7168"/>
                    </a:cubicBezTo>
                    <a:cubicBezTo>
                      <a:pt x="7578" y="7031"/>
                      <a:pt x="7875" y="6803"/>
                      <a:pt x="8195" y="6620"/>
                    </a:cubicBezTo>
                    <a:cubicBezTo>
                      <a:pt x="9381" y="5844"/>
                      <a:pt x="10500" y="4885"/>
                      <a:pt x="11344" y="3721"/>
                    </a:cubicBezTo>
                    <a:cubicBezTo>
                      <a:pt x="11801" y="3173"/>
                      <a:pt x="12143" y="2534"/>
                      <a:pt x="12531" y="1941"/>
                    </a:cubicBezTo>
                    <a:lnTo>
                      <a:pt x="12668" y="1713"/>
                    </a:lnTo>
                    <a:lnTo>
                      <a:pt x="12782" y="1461"/>
                    </a:lnTo>
                    <a:lnTo>
                      <a:pt x="12988" y="982"/>
                    </a:lnTo>
                    <a:cubicBezTo>
                      <a:pt x="13148" y="663"/>
                      <a:pt x="13285" y="320"/>
                      <a:pt x="13422"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5" name="Google Shape;6014;p42">
                <a:extLst>
                  <a:ext uri="{FF2B5EF4-FFF2-40B4-BE49-F238E27FC236}">
                    <a16:creationId xmlns:a16="http://schemas.microsoft.com/office/drawing/2014/main" id="{22C3FE58-6745-5C87-4E70-C2A19F069F06}"/>
                  </a:ext>
                </a:extLst>
              </p:cNvPr>
              <p:cNvSpPr/>
              <p:nvPr/>
            </p:nvSpPr>
            <p:spPr>
              <a:xfrm>
                <a:off x="5511875" y="2271175"/>
                <a:ext cx="231125" cy="139825"/>
              </a:xfrm>
              <a:custGeom>
                <a:avLst/>
                <a:gdLst/>
                <a:ahLst/>
                <a:cxnLst/>
                <a:rect l="l" t="t" r="r" b="b"/>
                <a:pathLst>
                  <a:path w="9245" h="5593" extrusionOk="0">
                    <a:moveTo>
                      <a:pt x="9245" y="0"/>
                    </a:moveTo>
                    <a:lnTo>
                      <a:pt x="9245" y="0"/>
                    </a:lnTo>
                    <a:cubicBezTo>
                      <a:pt x="9108" y="183"/>
                      <a:pt x="8971" y="388"/>
                      <a:pt x="8857" y="594"/>
                    </a:cubicBezTo>
                    <a:cubicBezTo>
                      <a:pt x="8788" y="685"/>
                      <a:pt x="8743" y="799"/>
                      <a:pt x="8674" y="890"/>
                    </a:cubicBezTo>
                    <a:lnTo>
                      <a:pt x="8446" y="1141"/>
                    </a:lnTo>
                    <a:cubicBezTo>
                      <a:pt x="8286" y="1324"/>
                      <a:pt x="8172" y="1529"/>
                      <a:pt x="8012" y="1689"/>
                    </a:cubicBezTo>
                    <a:lnTo>
                      <a:pt x="7510" y="2168"/>
                    </a:lnTo>
                    <a:cubicBezTo>
                      <a:pt x="6825" y="2785"/>
                      <a:pt x="6072" y="3355"/>
                      <a:pt x="5250" y="3789"/>
                    </a:cubicBezTo>
                    <a:cubicBezTo>
                      <a:pt x="4452" y="4223"/>
                      <a:pt x="3584" y="4588"/>
                      <a:pt x="2717" y="4885"/>
                    </a:cubicBezTo>
                    <a:cubicBezTo>
                      <a:pt x="2260" y="5044"/>
                      <a:pt x="1827" y="5181"/>
                      <a:pt x="1370" y="5296"/>
                    </a:cubicBezTo>
                    <a:cubicBezTo>
                      <a:pt x="914" y="5410"/>
                      <a:pt x="457" y="5501"/>
                      <a:pt x="1" y="5592"/>
                    </a:cubicBezTo>
                    <a:cubicBezTo>
                      <a:pt x="936" y="5569"/>
                      <a:pt x="1872" y="5410"/>
                      <a:pt x="2785" y="5159"/>
                    </a:cubicBezTo>
                    <a:cubicBezTo>
                      <a:pt x="3698" y="4930"/>
                      <a:pt x="4588" y="4565"/>
                      <a:pt x="5433" y="4109"/>
                    </a:cubicBezTo>
                    <a:cubicBezTo>
                      <a:pt x="6278" y="3652"/>
                      <a:pt x="7054" y="3081"/>
                      <a:pt x="7716" y="2397"/>
                    </a:cubicBezTo>
                    <a:cubicBezTo>
                      <a:pt x="8377" y="1689"/>
                      <a:pt x="8880" y="867"/>
                      <a:pt x="924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6" name="Google Shape;6015;p42">
                <a:extLst>
                  <a:ext uri="{FF2B5EF4-FFF2-40B4-BE49-F238E27FC236}">
                    <a16:creationId xmlns:a16="http://schemas.microsoft.com/office/drawing/2014/main" id="{66ECB36A-AD78-7F37-AAC8-48A5810BCCD7}"/>
                  </a:ext>
                </a:extLst>
              </p:cNvPr>
              <p:cNvSpPr/>
              <p:nvPr/>
            </p:nvSpPr>
            <p:spPr>
              <a:xfrm>
                <a:off x="5889625" y="2198700"/>
                <a:ext cx="180350" cy="309875"/>
              </a:xfrm>
              <a:custGeom>
                <a:avLst/>
                <a:gdLst/>
                <a:ahLst/>
                <a:cxnLst/>
                <a:rect l="l" t="t" r="r" b="b"/>
                <a:pathLst>
                  <a:path w="7214" h="12395" extrusionOk="0">
                    <a:moveTo>
                      <a:pt x="69" y="0"/>
                    </a:moveTo>
                    <a:cubicBezTo>
                      <a:pt x="1" y="1233"/>
                      <a:pt x="229" y="2465"/>
                      <a:pt x="594" y="3652"/>
                    </a:cubicBezTo>
                    <a:cubicBezTo>
                      <a:pt x="937" y="4862"/>
                      <a:pt x="1462" y="5980"/>
                      <a:pt x="2101" y="7053"/>
                    </a:cubicBezTo>
                    <a:cubicBezTo>
                      <a:pt x="2443" y="7578"/>
                      <a:pt x="2763" y="8126"/>
                      <a:pt x="3174" y="8605"/>
                    </a:cubicBezTo>
                    <a:cubicBezTo>
                      <a:pt x="3356" y="8834"/>
                      <a:pt x="3539" y="9085"/>
                      <a:pt x="3744" y="9313"/>
                    </a:cubicBezTo>
                    <a:lnTo>
                      <a:pt x="4383" y="9998"/>
                    </a:lnTo>
                    <a:cubicBezTo>
                      <a:pt x="4498" y="10112"/>
                      <a:pt x="4589" y="10226"/>
                      <a:pt x="4703" y="10340"/>
                    </a:cubicBezTo>
                    <a:lnTo>
                      <a:pt x="5045" y="10660"/>
                    </a:lnTo>
                    <a:lnTo>
                      <a:pt x="5730" y="11276"/>
                    </a:lnTo>
                    <a:cubicBezTo>
                      <a:pt x="6209" y="11664"/>
                      <a:pt x="6712" y="12029"/>
                      <a:pt x="7214" y="12394"/>
                    </a:cubicBezTo>
                    <a:cubicBezTo>
                      <a:pt x="6757" y="11961"/>
                      <a:pt x="6301" y="11573"/>
                      <a:pt x="5867" y="11139"/>
                    </a:cubicBezTo>
                    <a:lnTo>
                      <a:pt x="5228" y="10477"/>
                    </a:lnTo>
                    <a:lnTo>
                      <a:pt x="4908" y="10157"/>
                    </a:lnTo>
                    <a:cubicBezTo>
                      <a:pt x="4794" y="10043"/>
                      <a:pt x="4703" y="9929"/>
                      <a:pt x="4612" y="9815"/>
                    </a:cubicBezTo>
                    <a:cubicBezTo>
                      <a:pt x="4406" y="9564"/>
                      <a:pt x="4201" y="9336"/>
                      <a:pt x="4018" y="9108"/>
                    </a:cubicBezTo>
                    <a:cubicBezTo>
                      <a:pt x="3813" y="8879"/>
                      <a:pt x="3630" y="8628"/>
                      <a:pt x="3448" y="8377"/>
                    </a:cubicBezTo>
                    <a:cubicBezTo>
                      <a:pt x="3082" y="7898"/>
                      <a:pt x="2763" y="7373"/>
                      <a:pt x="2420" y="6871"/>
                    </a:cubicBezTo>
                    <a:cubicBezTo>
                      <a:pt x="1804" y="5821"/>
                      <a:pt x="1279" y="4725"/>
                      <a:pt x="868" y="3561"/>
                    </a:cubicBezTo>
                    <a:lnTo>
                      <a:pt x="709" y="3150"/>
                    </a:lnTo>
                    <a:lnTo>
                      <a:pt x="572" y="2694"/>
                    </a:lnTo>
                    <a:cubicBezTo>
                      <a:pt x="480" y="2420"/>
                      <a:pt x="435" y="2100"/>
                      <a:pt x="343" y="1803"/>
                    </a:cubicBezTo>
                    <a:cubicBezTo>
                      <a:pt x="206" y="1210"/>
                      <a:pt x="115" y="617"/>
                      <a:pt x="69"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7" name="Google Shape;6016;p42">
                <a:extLst>
                  <a:ext uri="{FF2B5EF4-FFF2-40B4-BE49-F238E27FC236}">
                    <a16:creationId xmlns:a16="http://schemas.microsoft.com/office/drawing/2014/main" id="{6653A5DD-5509-E617-6BE9-72FC0961D589}"/>
                  </a:ext>
                </a:extLst>
              </p:cNvPr>
              <p:cNvSpPr/>
              <p:nvPr/>
            </p:nvSpPr>
            <p:spPr>
              <a:xfrm>
                <a:off x="5980925" y="2089700"/>
                <a:ext cx="226575" cy="334425"/>
              </a:xfrm>
              <a:custGeom>
                <a:avLst/>
                <a:gdLst/>
                <a:ahLst/>
                <a:cxnLst/>
                <a:rect l="l" t="t" r="r" b="b"/>
                <a:pathLst>
                  <a:path w="9063" h="13377" extrusionOk="0">
                    <a:moveTo>
                      <a:pt x="1" y="1"/>
                    </a:moveTo>
                    <a:lnTo>
                      <a:pt x="1" y="1"/>
                    </a:lnTo>
                    <a:cubicBezTo>
                      <a:pt x="229" y="1370"/>
                      <a:pt x="663" y="2694"/>
                      <a:pt x="1188" y="3972"/>
                    </a:cubicBezTo>
                    <a:cubicBezTo>
                      <a:pt x="1713" y="5250"/>
                      <a:pt x="2375" y="6483"/>
                      <a:pt x="3128" y="7647"/>
                    </a:cubicBezTo>
                    <a:cubicBezTo>
                      <a:pt x="3516" y="8241"/>
                      <a:pt x="3927" y="8788"/>
                      <a:pt x="4361" y="9336"/>
                    </a:cubicBezTo>
                    <a:cubicBezTo>
                      <a:pt x="4589" y="9610"/>
                      <a:pt x="4817" y="9861"/>
                      <a:pt x="5045" y="10112"/>
                    </a:cubicBezTo>
                    <a:lnTo>
                      <a:pt x="5388" y="10500"/>
                    </a:lnTo>
                    <a:lnTo>
                      <a:pt x="5776" y="10865"/>
                    </a:lnTo>
                    <a:cubicBezTo>
                      <a:pt x="6757" y="11870"/>
                      <a:pt x="7899" y="12669"/>
                      <a:pt x="9063" y="13376"/>
                    </a:cubicBezTo>
                    <a:cubicBezTo>
                      <a:pt x="8789" y="13171"/>
                      <a:pt x="8538" y="12965"/>
                      <a:pt x="8264" y="12737"/>
                    </a:cubicBezTo>
                    <a:lnTo>
                      <a:pt x="7853" y="12440"/>
                    </a:lnTo>
                    <a:cubicBezTo>
                      <a:pt x="7716" y="12326"/>
                      <a:pt x="7602" y="12189"/>
                      <a:pt x="7465" y="12075"/>
                    </a:cubicBezTo>
                    <a:lnTo>
                      <a:pt x="6689" y="11390"/>
                    </a:lnTo>
                    <a:cubicBezTo>
                      <a:pt x="6461" y="11162"/>
                      <a:pt x="6232" y="10911"/>
                      <a:pt x="5981" y="10660"/>
                    </a:cubicBezTo>
                    <a:lnTo>
                      <a:pt x="5639" y="10295"/>
                    </a:lnTo>
                    <a:lnTo>
                      <a:pt x="5296" y="9884"/>
                    </a:lnTo>
                    <a:cubicBezTo>
                      <a:pt x="5091" y="9633"/>
                      <a:pt x="4863" y="9382"/>
                      <a:pt x="4635" y="9108"/>
                    </a:cubicBezTo>
                    <a:cubicBezTo>
                      <a:pt x="4246" y="8560"/>
                      <a:pt x="3813" y="8012"/>
                      <a:pt x="3448" y="7442"/>
                    </a:cubicBezTo>
                    <a:cubicBezTo>
                      <a:pt x="2694" y="6300"/>
                      <a:pt x="2032" y="5091"/>
                      <a:pt x="1462" y="3858"/>
                    </a:cubicBezTo>
                    <a:lnTo>
                      <a:pt x="1028" y="2899"/>
                    </a:lnTo>
                    <a:cubicBezTo>
                      <a:pt x="914" y="2580"/>
                      <a:pt x="777" y="2283"/>
                      <a:pt x="663" y="1964"/>
                    </a:cubicBezTo>
                    <a:cubicBezTo>
                      <a:pt x="412" y="1302"/>
                      <a:pt x="184" y="663"/>
                      <a:pt x="1"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8" name="Google Shape;6017;p42">
                <a:extLst>
                  <a:ext uri="{FF2B5EF4-FFF2-40B4-BE49-F238E27FC236}">
                    <a16:creationId xmlns:a16="http://schemas.microsoft.com/office/drawing/2014/main" id="{A2EC2A82-DD03-0B6D-DB08-5B1B8F51690A}"/>
                  </a:ext>
                </a:extLst>
              </p:cNvPr>
              <p:cNvSpPr/>
              <p:nvPr/>
            </p:nvSpPr>
            <p:spPr>
              <a:xfrm>
                <a:off x="6103625" y="2048625"/>
                <a:ext cx="640850" cy="660250"/>
              </a:xfrm>
              <a:custGeom>
                <a:avLst/>
                <a:gdLst/>
                <a:ahLst/>
                <a:cxnLst/>
                <a:rect l="l" t="t" r="r" b="b"/>
                <a:pathLst>
                  <a:path w="25634" h="26410" extrusionOk="0">
                    <a:moveTo>
                      <a:pt x="0" y="0"/>
                    </a:moveTo>
                    <a:lnTo>
                      <a:pt x="0" y="0"/>
                    </a:lnTo>
                    <a:cubicBezTo>
                      <a:pt x="1438" y="2762"/>
                      <a:pt x="3127" y="5410"/>
                      <a:pt x="4931" y="7943"/>
                    </a:cubicBezTo>
                    <a:cubicBezTo>
                      <a:pt x="6734" y="10477"/>
                      <a:pt x="8720" y="12874"/>
                      <a:pt x="10842" y="15179"/>
                    </a:cubicBezTo>
                    <a:lnTo>
                      <a:pt x="12463" y="16845"/>
                    </a:lnTo>
                    <a:lnTo>
                      <a:pt x="14152" y="18466"/>
                    </a:lnTo>
                    <a:cubicBezTo>
                      <a:pt x="14723" y="19014"/>
                      <a:pt x="15316" y="19516"/>
                      <a:pt x="15910" y="20018"/>
                    </a:cubicBezTo>
                    <a:lnTo>
                      <a:pt x="16800" y="20771"/>
                    </a:lnTo>
                    <a:lnTo>
                      <a:pt x="17256" y="21136"/>
                    </a:lnTo>
                    <a:lnTo>
                      <a:pt x="17713" y="21479"/>
                    </a:lnTo>
                    <a:cubicBezTo>
                      <a:pt x="20178" y="23419"/>
                      <a:pt x="22849" y="25040"/>
                      <a:pt x="25633" y="26409"/>
                    </a:cubicBezTo>
                    <a:lnTo>
                      <a:pt x="23625" y="25245"/>
                    </a:lnTo>
                    <a:cubicBezTo>
                      <a:pt x="23282" y="25040"/>
                      <a:pt x="22940" y="24880"/>
                      <a:pt x="22620" y="24651"/>
                    </a:cubicBezTo>
                    <a:lnTo>
                      <a:pt x="21662" y="23990"/>
                    </a:lnTo>
                    <a:lnTo>
                      <a:pt x="20703" y="23350"/>
                    </a:lnTo>
                    <a:cubicBezTo>
                      <a:pt x="20383" y="23122"/>
                      <a:pt x="20041" y="22940"/>
                      <a:pt x="19744" y="22689"/>
                    </a:cubicBezTo>
                    <a:lnTo>
                      <a:pt x="17895" y="21251"/>
                    </a:lnTo>
                    <a:cubicBezTo>
                      <a:pt x="15522" y="19288"/>
                      <a:pt x="13193" y="17210"/>
                      <a:pt x="11116" y="14905"/>
                    </a:cubicBezTo>
                    <a:cubicBezTo>
                      <a:pt x="8994" y="12645"/>
                      <a:pt x="7031" y="10249"/>
                      <a:pt x="5159" y="7761"/>
                    </a:cubicBezTo>
                    <a:cubicBezTo>
                      <a:pt x="4246" y="6528"/>
                      <a:pt x="3333" y="5250"/>
                      <a:pt x="2488" y="3949"/>
                    </a:cubicBezTo>
                    <a:cubicBezTo>
                      <a:pt x="1598" y="2671"/>
                      <a:pt x="776" y="1347"/>
                      <a:pt x="0"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9" name="Google Shape;6018;p42">
                <a:extLst>
                  <a:ext uri="{FF2B5EF4-FFF2-40B4-BE49-F238E27FC236}">
                    <a16:creationId xmlns:a16="http://schemas.microsoft.com/office/drawing/2014/main" id="{6F342184-F975-67F2-9B9C-41488CBECFBC}"/>
                  </a:ext>
                </a:extLst>
              </p:cNvPr>
              <p:cNvSpPr/>
              <p:nvPr/>
            </p:nvSpPr>
            <p:spPr>
              <a:xfrm>
                <a:off x="6295925" y="2107975"/>
                <a:ext cx="610600" cy="497600"/>
              </a:xfrm>
              <a:custGeom>
                <a:avLst/>
                <a:gdLst/>
                <a:ahLst/>
                <a:cxnLst/>
                <a:rect l="l" t="t" r="r" b="b"/>
                <a:pathLst>
                  <a:path w="24424" h="19904" extrusionOk="0">
                    <a:moveTo>
                      <a:pt x="1" y="0"/>
                    </a:moveTo>
                    <a:lnTo>
                      <a:pt x="1" y="0"/>
                    </a:lnTo>
                    <a:cubicBezTo>
                      <a:pt x="1416" y="2283"/>
                      <a:pt x="3059" y="4405"/>
                      <a:pt x="4817" y="6437"/>
                    </a:cubicBezTo>
                    <a:cubicBezTo>
                      <a:pt x="6574" y="8445"/>
                      <a:pt x="8469" y="10340"/>
                      <a:pt x="10523" y="12097"/>
                    </a:cubicBezTo>
                    <a:cubicBezTo>
                      <a:pt x="11527" y="12965"/>
                      <a:pt x="12600" y="13786"/>
                      <a:pt x="13696" y="14563"/>
                    </a:cubicBezTo>
                    <a:cubicBezTo>
                      <a:pt x="14769" y="15339"/>
                      <a:pt x="15887" y="16092"/>
                      <a:pt x="17074" y="16731"/>
                    </a:cubicBezTo>
                    <a:cubicBezTo>
                      <a:pt x="18215" y="17416"/>
                      <a:pt x="19425" y="18009"/>
                      <a:pt x="20657" y="18557"/>
                    </a:cubicBezTo>
                    <a:cubicBezTo>
                      <a:pt x="21890" y="19082"/>
                      <a:pt x="23145" y="19538"/>
                      <a:pt x="24424" y="19904"/>
                    </a:cubicBezTo>
                    <a:cubicBezTo>
                      <a:pt x="21913" y="19013"/>
                      <a:pt x="19493" y="17872"/>
                      <a:pt x="17211" y="16480"/>
                    </a:cubicBezTo>
                    <a:cubicBezTo>
                      <a:pt x="16640" y="16160"/>
                      <a:pt x="16092" y="15772"/>
                      <a:pt x="15522" y="15430"/>
                    </a:cubicBezTo>
                    <a:cubicBezTo>
                      <a:pt x="14974" y="15042"/>
                      <a:pt x="14426" y="14677"/>
                      <a:pt x="13878" y="14289"/>
                    </a:cubicBezTo>
                    <a:cubicBezTo>
                      <a:pt x="12806" y="13490"/>
                      <a:pt x="11778" y="12668"/>
                      <a:pt x="10751" y="11801"/>
                    </a:cubicBezTo>
                    <a:cubicBezTo>
                      <a:pt x="8720" y="10089"/>
                      <a:pt x="6825" y="8194"/>
                      <a:pt x="5022" y="6231"/>
                    </a:cubicBezTo>
                    <a:cubicBezTo>
                      <a:pt x="4132" y="5250"/>
                      <a:pt x="3265" y="4246"/>
                      <a:pt x="2420" y="3196"/>
                    </a:cubicBezTo>
                    <a:cubicBezTo>
                      <a:pt x="1575" y="2168"/>
                      <a:pt x="777" y="1096"/>
                      <a:pt x="1"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0" name="Google Shape;6019;p42">
                <a:extLst>
                  <a:ext uri="{FF2B5EF4-FFF2-40B4-BE49-F238E27FC236}">
                    <a16:creationId xmlns:a16="http://schemas.microsoft.com/office/drawing/2014/main" id="{9FABC811-8289-82D4-29D2-85FF61CD4C98}"/>
                  </a:ext>
                </a:extLst>
              </p:cNvPr>
              <p:cNvSpPr/>
              <p:nvPr/>
            </p:nvSpPr>
            <p:spPr>
              <a:xfrm>
                <a:off x="5605450" y="2368175"/>
                <a:ext cx="1109350" cy="403450"/>
              </a:xfrm>
              <a:custGeom>
                <a:avLst/>
                <a:gdLst/>
                <a:ahLst/>
                <a:cxnLst/>
                <a:rect l="l" t="t" r="r" b="b"/>
                <a:pathLst>
                  <a:path w="44374" h="16138" extrusionOk="0">
                    <a:moveTo>
                      <a:pt x="26250" y="0"/>
                    </a:moveTo>
                    <a:cubicBezTo>
                      <a:pt x="25109" y="2032"/>
                      <a:pt x="25109" y="4794"/>
                      <a:pt x="25109" y="4794"/>
                    </a:cubicBezTo>
                    <a:cubicBezTo>
                      <a:pt x="23374" y="3926"/>
                      <a:pt x="21206" y="1438"/>
                      <a:pt x="21206" y="1438"/>
                    </a:cubicBezTo>
                    <a:cubicBezTo>
                      <a:pt x="19060" y="4725"/>
                      <a:pt x="20247" y="7350"/>
                      <a:pt x="20247" y="7350"/>
                    </a:cubicBezTo>
                    <a:cubicBezTo>
                      <a:pt x="16253" y="6483"/>
                      <a:pt x="12076" y="2968"/>
                      <a:pt x="12076" y="2968"/>
                    </a:cubicBezTo>
                    <a:cubicBezTo>
                      <a:pt x="9725" y="13125"/>
                      <a:pt x="1" y="16138"/>
                      <a:pt x="1" y="16138"/>
                    </a:cubicBezTo>
                    <a:cubicBezTo>
                      <a:pt x="1" y="16138"/>
                      <a:pt x="10911" y="15544"/>
                      <a:pt x="12464" y="4040"/>
                    </a:cubicBezTo>
                    <a:cubicBezTo>
                      <a:pt x="12464" y="4040"/>
                      <a:pt x="17816" y="9502"/>
                      <a:pt x="23037" y="9502"/>
                    </a:cubicBezTo>
                    <a:cubicBezTo>
                      <a:pt x="23142" y="9502"/>
                      <a:pt x="23247" y="9500"/>
                      <a:pt x="23351" y="9496"/>
                    </a:cubicBezTo>
                    <a:cubicBezTo>
                      <a:pt x="23351" y="9496"/>
                      <a:pt x="21320" y="7099"/>
                      <a:pt x="21457" y="3036"/>
                    </a:cubicBezTo>
                    <a:lnTo>
                      <a:pt x="21457" y="3036"/>
                    </a:lnTo>
                    <a:cubicBezTo>
                      <a:pt x="21457" y="3036"/>
                      <a:pt x="23511" y="6620"/>
                      <a:pt x="27254" y="6779"/>
                    </a:cubicBezTo>
                    <a:cubicBezTo>
                      <a:pt x="27254" y="6779"/>
                      <a:pt x="25999" y="4040"/>
                      <a:pt x="26478" y="1552"/>
                    </a:cubicBezTo>
                    <a:lnTo>
                      <a:pt x="26478" y="1552"/>
                    </a:lnTo>
                    <a:cubicBezTo>
                      <a:pt x="26479" y="1553"/>
                      <a:pt x="34970" y="15430"/>
                      <a:pt x="44373" y="16138"/>
                    </a:cubicBezTo>
                    <a:cubicBezTo>
                      <a:pt x="37389" y="15042"/>
                      <a:pt x="26250" y="0"/>
                      <a:pt x="26250" y="0"/>
                    </a:cubicBezTo>
                    <a:close/>
                  </a:path>
                </a:pathLst>
              </a:custGeom>
              <a:solidFill>
                <a:srgbClr val="0C0044">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1" name="Google Shape;6020;p42">
                <a:extLst>
                  <a:ext uri="{FF2B5EF4-FFF2-40B4-BE49-F238E27FC236}">
                    <a16:creationId xmlns:a16="http://schemas.microsoft.com/office/drawing/2014/main" id="{9AD10C44-8A55-2D6E-38CC-D7569875507E}"/>
                  </a:ext>
                </a:extLst>
              </p:cNvPr>
              <p:cNvSpPr/>
              <p:nvPr/>
            </p:nvSpPr>
            <p:spPr>
              <a:xfrm>
                <a:off x="5428575" y="2060600"/>
                <a:ext cx="1095625" cy="461100"/>
              </a:xfrm>
              <a:custGeom>
                <a:avLst/>
                <a:gdLst/>
                <a:ahLst/>
                <a:cxnLst/>
                <a:rect l="l" t="t" r="r" b="b"/>
                <a:pathLst>
                  <a:path w="43825" h="18444" extrusionOk="0">
                    <a:moveTo>
                      <a:pt x="26492" y="0"/>
                    </a:moveTo>
                    <a:cubicBezTo>
                      <a:pt x="25299" y="0"/>
                      <a:pt x="24258" y="130"/>
                      <a:pt x="23442" y="411"/>
                    </a:cubicBezTo>
                    <a:cubicBezTo>
                      <a:pt x="19287" y="1849"/>
                      <a:pt x="16640" y="8423"/>
                      <a:pt x="16640" y="8423"/>
                    </a:cubicBezTo>
                    <a:cubicBezTo>
                      <a:pt x="16640" y="8423"/>
                      <a:pt x="13989" y="6697"/>
                      <a:pt x="10944" y="6697"/>
                    </a:cubicBezTo>
                    <a:cubicBezTo>
                      <a:pt x="9846" y="6697"/>
                      <a:pt x="8696" y="6922"/>
                      <a:pt x="7601" y="7533"/>
                    </a:cubicBezTo>
                    <a:cubicBezTo>
                      <a:pt x="4314" y="9382"/>
                      <a:pt x="0" y="18443"/>
                      <a:pt x="0" y="18443"/>
                    </a:cubicBezTo>
                    <a:cubicBezTo>
                      <a:pt x="0" y="18443"/>
                      <a:pt x="5478" y="11664"/>
                      <a:pt x="8582" y="10934"/>
                    </a:cubicBezTo>
                    <a:cubicBezTo>
                      <a:pt x="9147" y="10801"/>
                      <a:pt x="9834" y="10747"/>
                      <a:pt x="10581" y="10747"/>
                    </a:cubicBezTo>
                    <a:cubicBezTo>
                      <a:pt x="13943" y="10747"/>
                      <a:pt x="18511" y="11847"/>
                      <a:pt x="18511" y="11847"/>
                    </a:cubicBezTo>
                    <a:cubicBezTo>
                      <a:pt x="18511" y="11847"/>
                      <a:pt x="21638" y="5935"/>
                      <a:pt x="24811" y="3356"/>
                    </a:cubicBezTo>
                    <a:cubicBezTo>
                      <a:pt x="25522" y="2779"/>
                      <a:pt x="26882" y="2555"/>
                      <a:pt x="28561" y="2555"/>
                    </a:cubicBezTo>
                    <a:cubicBezTo>
                      <a:pt x="34316" y="2555"/>
                      <a:pt x="43825" y="5182"/>
                      <a:pt x="43825" y="5182"/>
                    </a:cubicBezTo>
                    <a:cubicBezTo>
                      <a:pt x="38885" y="2207"/>
                      <a:pt x="31403" y="0"/>
                      <a:pt x="26492" y="0"/>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2" name="Google Shape;6021;p42">
                <a:extLst>
                  <a:ext uri="{FF2B5EF4-FFF2-40B4-BE49-F238E27FC236}">
                    <a16:creationId xmlns:a16="http://schemas.microsoft.com/office/drawing/2014/main" id="{558F7045-D5AD-6E13-262D-ACB52EABB3EF}"/>
                  </a:ext>
                </a:extLst>
              </p:cNvPr>
              <p:cNvSpPr/>
              <p:nvPr/>
            </p:nvSpPr>
            <p:spPr>
              <a:xfrm>
                <a:off x="5410300" y="2755250"/>
                <a:ext cx="208300" cy="270325"/>
              </a:xfrm>
              <a:custGeom>
                <a:avLst/>
                <a:gdLst/>
                <a:ahLst/>
                <a:cxnLst/>
                <a:rect l="l" t="t" r="r" b="b"/>
                <a:pathLst>
                  <a:path w="8332" h="10813" extrusionOk="0">
                    <a:moveTo>
                      <a:pt x="5680" y="0"/>
                    </a:moveTo>
                    <a:cubicBezTo>
                      <a:pt x="5082" y="0"/>
                      <a:pt x="4423" y="156"/>
                      <a:pt x="3721" y="564"/>
                    </a:cubicBezTo>
                    <a:cubicBezTo>
                      <a:pt x="1" y="2755"/>
                      <a:pt x="3424" y="10424"/>
                      <a:pt x="8332" y="10812"/>
                    </a:cubicBezTo>
                    <a:cubicBezTo>
                      <a:pt x="8332" y="7662"/>
                      <a:pt x="7807" y="3805"/>
                      <a:pt x="7807" y="655"/>
                    </a:cubicBezTo>
                    <a:cubicBezTo>
                      <a:pt x="7247" y="308"/>
                      <a:pt x="6523" y="0"/>
                      <a:pt x="5680"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3" name="Google Shape;6022;p42">
                <a:extLst>
                  <a:ext uri="{FF2B5EF4-FFF2-40B4-BE49-F238E27FC236}">
                    <a16:creationId xmlns:a16="http://schemas.microsoft.com/office/drawing/2014/main" id="{D6B23001-00FA-6132-712C-4ABC497515BC}"/>
                  </a:ext>
                </a:extLst>
              </p:cNvPr>
              <p:cNvSpPr/>
              <p:nvPr/>
            </p:nvSpPr>
            <p:spPr>
              <a:xfrm>
                <a:off x="5500475" y="2786225"/>
                <a:ext cx="105000" cy="71575"/>
              </a:xfrm>
              <a:custGeom>
                <a:avLst/>
                <a:gdLst/>
                <a:ahLst/>
                <a:cxnLst/>
                <a:rect l="l" t="t" r="r" b="b"/>
                <a:pathLst>
                  <a:path w="4200" h="2863" extrusionOk="0">
                    <a:moveTo>
                      <a:pt x="2255" y="1"/>
                    </a:moveTo>
                    <a:cubicBezTo>
                      <a:pt x="1980" y="1"/>
                      <a:pt x="1704" y="46"/>
                      <a:pt x="1438" y="123"/>
                    </a:cubicBezTo>
                    <a:cubicBezTo>
                      <a:pt x="913" y="306"/>
                      <a:pt x="457" y="762"/>
                      <a:pt x="251" y="1265"/>
                    </a:cubicBezTo>
                    <a:cubicBezTo>
                      <a:pt x="23" y="1790"/>
                      <a:pt x="0" y="2337"/>
                      <a:pt x="91" y="2862"/>
                    </a:cubicBezTo>
                    <a:cubicBezTo>
                      <a:pt x="160" y="2337"/>
                      <a:pt x="274" y="1835"/>
                      <a:pt x="525" y="1402"/>
                    </a:cubicBezTo>
                    <a:cubicBezTo>
                      <a:pt x="753" y="968"/>
                      <a:pt x="1119" y="648"/>
                      <a:pt x="1575" y="489"/>
                    </a:cubicBezTo>
                    <a:cubicBezTo>
                      <a:pt x="1835" y="398"/>
                      <a:pt x="2110" y="344"/>
                      <a:pt x="2383" y="344"/>
                    </a:cubicBezTo>
                    <a:cubicBezTo>
                      <a:pt x="2589" y="344"/>
                      <a:pt x="2794" y="374"/>
                      <a:pt x="2990" y="443"/>
                    </a:cubicBezTo>
                    <a:cubicBezTo>
                      <a:pt x="3447" y="603"/>
                      <a:pt x="3880" y="922"/>
                      <a:pt x="4200" y="1333"/>
                    </a:cubicBezTo>
                    <a:cubicBezTo>
                      <a:pt x="4017" y="831"/>
                      <a:pt x="3629" y="397"/>
                      <a:pt x="3104" y="169"/>
                    </a:cubicBezTo>
                    <a:cubicBezTo>
                      <a:pt x="2834" y="52"/>
                      <a:pt x="2546" y="1"/>
                      <a:pt x="2255"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4" name="Google Shape;6023;p42">
                <a:extLst>
                  <a:ext uri="{FF2B5EF4-FFF2-40B4-BE49-F238E27FC236}">
                    <a16:creationId xmlns:a16="http://schemas.microsoft.com/office/drawing/2014/main" id="{45FF466C-AEF2-3882-BEE5-2FBB1241EAF5}"/>
                  </a:ext>
                </a:extLst>
              </p:cNvPr>
              <p:cNvSpPr/>
              <p:nvPr/>
            </p:nvSpPr>
            <p:spPr>
              <a:xfrm>
                <a:off x="6702225" y="2755250"/>
                <a:ext cx="207725" cy="270325"/>
              </a:xfrm>
              <a:custGeom>
                <a:avLst/>
                <a:gdLst/>
                <a:ahLst/>
                <a:cxnLst/>
                <a:rect l="l" t="t" r="r" b="b"/>
                <a:pathLst>
                  <a:path w="8309" h="10813" extrusionOk="0">
                    <a:moveTo>
                      <a:pt x="2643" y="0"/>
                    </a:moveTo>
                    <a:cubicBezTo>
                      <a:pt x="1794" y="0"/>
                      <a:pt x="1063" y="308"/>
                      <a:pt x="502" y="655"/>
                    </a:cubicBezTo>
                    <a:cubicBezTo>
                      <a:pt x="502" y="3805"/>
                      <a:pt x="0" y="7662"/>
                      <a:pt x="0" y="10812"/>
                    </a:cubicBezTo>
                    <a:cubicBezTo>
                      <a:pt x="4908" y="10424"/>
                      <a:pt x="8309" y="2755"/>
                      <a:pt x="4611" y="564"/>
                    </a:cubicBezTo>
                    <a:cubicBezTo>
                      <a:pt x="3909" y="156"/>
                      <a:pt x="3247" y="0"/>
                      <a:pt x="2643"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5" name="Google Shape;6024;p42">
                <a:extLst>
                  <a:ext uri="{FF2B5EF4-FFF2-40B4-BE49-F238E27FC236}">
                    <a16:creationId xmlns:a16="http://schemas.microsoft.com/office/drawing/2014/main" id="{023A3CFD-4BB0-C8A3-EA87-6AB7D9FED8EF}"/>
                  </a:ext>
                </a:extLst>
              </p:cNvPr>
              <p:cNvSpPr/>
              <p:nvPr/>
            </p:nvSpPr>
            <p:spPr>
              <a:xfrm>
                <a:off x="6714775" y="2786225"/>
                <a:ext cx="105025" cy="71575"/>
              </a:xfrm>
              <a:custGeom>
                <a:avLst/>
                <a:gdLst/>
                <a:ahLst/>
                <a:cxnLst/>
                <a:rect l="l" t="t" r="r" b="b"/>
                <a:pathLst>
                  <a:path w="4201" h="2863" extrusionOk="0">
                    <a:moveTo>
                      <a:pt x="1954" y="1"/>
                    </a:moveTo>
                    <a:cubicBezTo>
                      <a:pt x="1661" y="1"/>
                      <a:pt x="1366" y="52"/>
                      <a:pt x="1096" y="169"/>
                    </a:cubicBezTo>
                    <a:cubicBezTo>
                      <a:pt x="594" y="397"/>
                      <a:pt x="206" y="831"/>
                      <a:pt x="0" y="1333"/>
                    </a:cubicBezTo>
                    <a:cubicBezTo>
                      <a:pt x="320" y="922"/>
                      <a:pt x="754" y="603"/>
                      <a:pt x="1210" y="443"/>
                    </a:cubicBezTo>
                    <a:cubicBezTo>
                      <a:pt x="1406" y="374"/>
                      <a:pt x="1611" y="344"/>
                      <a:pt x="1817" y="344"/>
                    </a:cubicBezTo>
                    <a:cubicBezTo>
                      <a:pt x="2090" y="344"/>
                      <a:pt x="2365" y="398"/>
                      <a:pt x="2625" y="489"/>
                    </a:cubicBezTo>
                    <a:cubicBezTo>
                      <a:pt x="3082" y="648"/>
                      <a:pt x="3470" y="968"/>
                      <a:pt x="3698" y="1402"/>
                    </a:cubicBezTo>
                    <a:cubicBezTo>
                      <a:pt x="3926" y="1835"/>
                      <a:pt x="4063" y="2337"/>
                      <a:pt x="4109" y="2862"/>
                    </a:cubicBezTo>
                    <a:cubicBezTo>
                      <a:pt x="4200" y="2337"/>
                      <a:pt x="4177" y="1790"/>
                      <a:pt x="3949" y="1265"/>
                    </a:cubicBezTo>
                    <a:cubicBezTo>
                      <a:pt x="3766" y="762"/>
                      <a:pt x="3287" y="306"/>
                      <a:pt x="2762" y="123"/>
                    </a:cubicBezTo>
                    <a:cubicBezTo>
                      <a:pt x="2507" y="46"/>
                      <a:pt x="2231" y="1"/>
                      <a:pt x="1954"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6" name="Google Shape;6025;p42">
                <a:extLst>
                  <a:ext uri="{FF2B5EF4-FFF2-40B4-BE49-F238E27FC236}">
                    <a16:creationId xmlns:a16="http://schemas.microsoft.com/office/drawing/2014/main" id="{3900E466-CFF9-054B-52B0-D54F4539D9D4}"/>
                  </a:ext>
                </a:extLst>
              </p:cNvPr>
              <p:cNvSpPr/>
              <p:nvPr/>
            </p:nvSpPr>
            <p:spPr>
              <a:xfrm>
                <a:off x="5825725" y="2905050"/>
                <a:ext cx="195750" cy="109200"/>
              </a:xfrm>
              <a:custGeom>
                <a:avLst/>
                <a:gdLst/>
                <a:ahLst/>
                <a:cxnLst/>
                <a:rect l="l" t="t" r="r" b="b"/>
                <a:pathLst>
                  <a:path w="7830" h="4368" extrusionOk="0">
                    <a:moveTo>
                      <a:pt x="2566" y="0"/>
                    </a:moveTo>
                    <a:cubicBezTo>
                      <a:pt x="1432" y="0"/>
                      <a:pt x="553" y="379"/>
                      <a:pt x="343" y="1054"/>
                    </a:cubicBezTo>
                    <a:cubicBezTo>
                      <a:pt x="0" y="2081"/>
                      <a:pt x="1347" y="3428"/>
                      <a:pt x="3333" y="4044"/>
                    </a:cubicBezTo>
                    <a:cubicBezTo>
                      <a:pt x="4007" y="4263"/>
                      <a:pt x="4670" y="4367"/>
                      <a:pt x="5264" y="4367"/>
                    </a:cubicBezTo>
                    <a:cubicBezTo>
                      <a:pt x="6398" y="4367"/>
                      <a:pt x="7277" y="3988"/>
                      <a:pt x="7487" y="3314"/>
                    </a:cubicBezTo>
                    <a:cubicBezTo>
                      <a:pt x="7830" y="2286"/>
                      <a:pt x="6483" y="940"/>
                      <a:pt x="4497" y="323"/>
                    </a:cubicBezTo>
                    <a:cubicBezTo>
                      <a:pt x="3823" y="104"/>
                      <a:pt x="3160" y="0"/>
                      <a:pt x="2566" y="0"/>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7" name="Google Shape;6026;p42">
                <a:extLst>
                  <a:ext uri="{FF2B5EF4-FFF2-40B4-BE49-F238E27FC236}">
                    <a16:creationId xmlns:a16="http://schemas.microsoft.com/office/drawing/2014/main" id="{9F824BFE-2756-FB12-916B-065901D904A9}"/>
                  </a:ext>
                </a:extLst>
              </p:cNvPr>
              <p:cNvSpPr/>
              <p:nvPr/>
            </p:nvSpPr>
            <p:spPr>
              <a:xfrm>
                <a:off x="6309625" y="2905050"/>
                <a:ext cx="195175" cy="109200"/>
              </a:xfrm>
              <a:custGeom>
                <a:avLst/>
                <a:gdLst/>
                <a:ahLst/>
                <a:cxnLst/>
                <a:rect l="l" t="t" r="r" b="b"/>
                <a:pathLst>
                  <a:path w="7807" h="4368" extrusionOk="0">
                    <a:moveTo>
                      <a:pt x="5257" y="0"/>
                    </a:moveTo>
                    <a:cubicBezTo>
                      <a:pt x="4660" y="0"/>
                      <a:pt x="3992" y="104"/>
                      <a:pt x="3310" y="323"/>
                    </a:cubicBezTo>
                    <a:cubicBezTo>
                      <a:pt x="1347" y="940"/>
                      <a:pt x="0" y="2286"/>
                      <a:pt x="320" y="3314"/>
                    </a:cubicBezTo>
                    <a:cubicBezTo>
                      <a:pt x="530" y="3988"/>
                      <a:pt x="1409" y="4367"/>
                      <a:pt x="2550" y="4367"/>
                    </a:cubicBezTo>
                    <a:cubicBezTo>
                      <a:pt x="3147" y="4367"/>
                      <a:pt x="3815" y="4263"/>
                      <a:pt x="4497" y="4044"/>
                    </a:cubicBezTo>
                    <a:cubicBezTo>
                      <a:pt x="6483" y="3428"/>
                      <a:pt x="7807" y="2081"/>
                      <a:pt x="7487" y="1054"/>
                    </a:cubicBezTo>
                    <a:cubicBezTo>
                      <a:pt x="7277" y="379"/>
                      <a:pt x="6398" y="0"/>
                      <a:pt x="5257" y="0"/>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8" name="Google Shape;6027;p42">
                <a:extLst>
                  <a:ext uri="{FF2B5EF4-FFF2-40B4-BE49-F238E27FC236}">
                    <a16:creationId xmlns:a16="http://schemas.microsoft.com/office/drawing/2014/main" id="{CB1581F7-9762-BAFD-33F6-186BD8D318DA}"/>
                  </a:ext>
                </a:extLst>
              </p:cNvPr>
              <p:cNvSpPr/>
              <p:nvPr/>
            </p:nvSpPr>
            <p:spPr>
              <a:xfrm>
                <a:off x="59427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44" y="3310"/>
                      <a:pt x="2101" y="2580"/>
                      <a:pt x="2101" y="1667"/>
                    </a:cubicBezTo>
                    <a:cubicBezTo>
                      <a:pt x="2101" y="731"/>
                      <a:pt x="1644" y="1"/>
                      <a:pt x="1051" y="1"/>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9" name="Google Shape;6028;p42">
                <a:extLst>
                  <a:ext uri="{FF2B5EF4-FFF2-40B4-BE49-F238E27FC236}">
                    <a16:creationId xmlns:a16="http://schemas.microsoft.com/office/drawing/2014/main" id="{C05A1F47-5093-AE60-175B-3CF96D08CA57}"/>
                  </a:ext>
                </a:extLst>
              </p:cNvPr>
              <p:cNvSpPr/>
              <p:nvPr/>
            </p:nvSpPr>
            <p:spPr>
              <a:xfrm>
                <a:off x="63644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21" y="3310"/>
                      <a:pt x="2101" y="2580"/>
                      <a:pt x="2101" y="1667"/>
                    </a:cubicBezTo>
                    <a:cubicBezTo>
                      <a:pt x="2101" y="731"/>
                      <a:pt x="1621" y="1"/>
                      <a:pt x="1051" y="1"/>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0" name="Google Shape;6029;p42">
                <a:extLst>
                  <a:ext uri="{FF2B5EF4-FFF2-40B4-BE49-F238E27FC236}">
                    <a16:creationId xmlns:a16="http://schemas.microsoft.com/office/drawing/2014/main" id="{FF250163-DE76-FC8D-C16A-417A764436FD}"/>
                  </a:ext>
                </a:extLst>
              </p:cNvPr>
              <p:cNvSpPr/>
              <p:nvPr/>
            </p:nvSpPr>
            <p:spPr>
              <a:xfrm>
                <a:off x="6063675" y="2937125"/>
                <a:ext cx="125575" cy="107150"/>
              </a:xfrm>
              <a:custGeom>
                <a:avLst/>
                <a:gdLst/>
                <a:ahLst/>
                <a:cxnLst/>
                <a:rect l="l" t="t" r="r" b="b"/>
                <a:pathLst>
                  <a:path w="5023" h="4286" extrusionOk="0">
                    <a:moveTo>
                      <a:pt x="1721" y="1"/>
                    </a:moveTo>
                    <a:cubicBezTo>
                      <a:pt x="1552" y="1"/>
                      <a:pt x="1381" y="21"/>
                      <a:pt x="1210" y="68"/>
                    </a:cubicBezTo>
                    <a:cubicBezTo>
                      <a:pt x="708" y="182"/>
                      <a:pt x="343" y="615"/>
                      <a:pt x="183" y="1095"/>
                    </a:cubicBezTo>
                    <a:cubicBezTo>
                      <a:pt x="1" y="1574"/>
                      <a:pt x="46" y="2099"/>
                      <a:pt x="206" y="2578"/>
                    </a:cubicBezTo>
                    <a:cubicBezTo>
                      <a:pt x="366" y="3035"/>
                      <a:pt x="663" y="3446"/>
                      <a:pt x="1051" y="3765"/>
                    </a:cubicBezTo>
                    <a:cubicBezTo>
                      <a:pt x="1439" y="4062"/>
                      <a:pt x="1918" y="4245"/>
                      <a:pt x="2420" y="4267"/>
                    </a:cubicBezTo>
                    <a:cubicBezTo>
                      <a:pt x="2508" y="4280"/>
                      <a:pt x="2596" y="4286"/>
                      <a:pt x="2684" y="4286"/>
                    </a:cubicBezTo>
                    <a:cubicBezTo>
                      <a:pt x="3074" y="4286"/>
                      <a:pt x="3458" y="4174"/>
                      <a:pt x="3812" y="4062"/>
                    </a:cubicBezTo>
                    <a:cubicBezTo>
                      <a:pt x="4018" y="3948"/>
                      <a:pt x="4246" y="3857"/>
                      <a:pt x="4452" y="3742"/>
                    </a:cubicBezTo>
                    <a:cubicBezTo>
                      <a:pt x="4634" y="3628"/>
                      <a:pt x="4817" y="3491"/>
                      <a:pt x="5022" y="3354"/>
                    </a:cubicBezTo>
                    <a:lnTo>
                      <a:pt x="5022" y="3354"/>
                    </a:lnTo>
                    <a:cubicBezTo>
                      <a:pt x="4314" y="3728"/>
                      <a:pt x="3556" y="4017"/>
                      <a:pt x="2805" y="4017"/>
                    </a:cubicBezTo>
                    <a:cubicBezTo>
                      <a:pt x="2684" y="4017"/>
                      <a:pt x="2563" y="4009"/>
                      <a:pt x="2443" y="3994"/>
                    </a:cubicBezTo>
                    <a:cubicBezTo>
                      <a:pt x="1576" y="3879"/>
                      <a:pt x="845" y="3240"/>
                      <a:pt x="571" y="2441"/>
                    </a:cubicBezTo>
                    <a:cubicBezTo>
                      <a:pt x="412" y="2053"/>
                      <a:pt x="389" y="1597"/>
                      <a:pt x="503" y="1209"/>
                    </a:cubicBezTo>
                    <a:cubicBezTo>
                      <a:pt x="640" y="821"/>
                      <a:pt x="914" y="478"/>
                      <a:pt x="1302" y="342"/>
                    </a:cubicBezTo>
                    <a:cubicBezTo>
                      <a:pt x="1470" y="282"/>
                      <a:pt x="1656" y="257"/>
                      <a:pt x="1845" y="257"/>
                    </a:cubicBezTo>
                    <a:cubicBezTo>
                      <a:pt x="2093" y="257"/>
                      <a:pt x="2347" y="300"/>
                      <a:pt x="2580" y="364"/>
                    </a:cubicBezTo>
                    <a:cubicBezTo>
                      <a:pt x="3036" y="456"/>
                      <a:pt x="3447" y="638"/>
                      <a:pt x="3858" y="844"/>
                    </a:cubicBezTo>
                    <a:cubicBezTo>
                      <a:pt x="3493" y="570"/>
                      <a:pt x="3082" y="342"/>
                      <a:pt x="2648" y="182"/>
                    </a:cubicBezTo>
                    <a:cubicBezTo>
                      <a:pt x="2362" y="76"/>
                      <a:pt x="2047" y="1"/>
                      <a:pt x="1721"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1" name="Google Shape;6030;p42">
                <a:extLst>
                  <a:ext uri="{FF2B5EF4-FFF2-40B4-BE49-F238E27FC236}">
                    <a16:creationId xmlns:a16="http://schemas.microsoft.com/office/drawing/2014/main" id="{0FA2960D-527A-741F-169F-C689B9D1214D}"/>
                  </a:ext>
                </a:extLst>
              </p:cNvPr>
              <p:cNvSpPr/>
              <p:nvPr/>
            </p:nvSpPr>
            <p:spPr>
              <a:xfrm>
                <a:off x="5684775" y="2605550"/>
                <a:ext cx="422875" cy="423425"/>
              </a:xfrm>
              <a:custGeom>
                <a:avLst/>
                <a:gdLst/>
                <a:ahLst/>
                <a:cxnLst/>
                <a:rect l="l" t="t" r="r" b="b"/>
                <a:pathLst>
                  <a:path w="16915" h="16937" fill="none" extrusionOk="0">
                    <a:moveTo>
                      <a:pt x="16914" y="8469"/>
                    </a:moveTo>
                    <a:cubicBezTo>
                      <a:pt x="16914" y="13148"/>
                      <a:pt x="13125" y="16937"/>
                      <a:pt x="8469" y="16937"/>
                    </a:cubicBezTo>
                    <a:cubicBezTo>
                      <a:pt x="3790" y="16937"/>
                      <a:pt x="1" y="13148"/>
                      <a:pt x="1" y="8469"/>
                    </a:cubicBezTo>
                    <a:cubicBezTo>
                      <a:pt x="1" y="3790"/>
                      <a:pt x="3790" y="1"/>
                      <a:pt x="8469"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2" name="Google Shape;6031;p42">
                <a:extLst>
                  <a:ext uri="{FF2B5EF4-FFF2-40B4-BE49-F238E27FC236}">
                    <a16:creationId xmlns:a16="http://schemas.microsoft.com/office/drawing/2014/main" id="{CEA041ED-9206-6282-7022-24B515E9C08F}"/>
                  </a:ext>
                </a:extLst>
              </p:cNvPr>
              <p:cNvSpPr/>
              <p:nvPr/>
            </p:nvSpPr>
            <p:spPr>
              <a:xfrm>
                <a:off x="6205775" y="2605550"/>
                <a:ext cx="422850" cy="423425"/>
              </a:xfrm>
              <a:custGeom>
                <a:avLst/>
                <a:gdLst/>
                <a:ahLst/>
                <a:cxnLst/>
                <a:rect l="l" t="t" r="r" b="b"/>
                <a:pathLst>
                  <a:path w="16914" h="16937" fill="none" extrusionOk="0">
                    <a:moveTo>
                      <a:pt x="16914" y="8469"/>
                    </a:moveTo>
                    <a:cubicBezTo>
                      <a:pt x="16914" y="13148"/>
                      <a:pt x="13125" y="16937"/>
                      <a:pt x="8446" y="16937"/>
                    </a:cubicBezTo>
                    <a:cubicBezTo>
                      <a:pt x="3766" y="16937"/>
                      <a:pt x="0" y="13148"/>
                      <a:pt x="0" y="8469"/>
                    </a:cubicBezTo>
                    <a:cubicBezTo>
                      <a:pt x="0" y="3790"/>
                      <a:pt x="3766" y="1"/>
                      <a:pt x="8446"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3" name="Google Shape;6032;p42">
                <a:extLst>
                  <a:ext uri="{FF2B5EF4-FFF2-40B4-BE49-F238E27FC236}">
                    <a16:creationId xmlns:a16="http://schemas.microsoft.com/office/drawing/2014/main" id="{D46B40ED-56A8-9957-AD42-057ADA53FFDF}"/>
                  </a:ext>
                </a:extLst>
              </p:cNvPr>
              <p:cNvSpPr/>
              <p:nvPr/>
            </p:nvSpPr>
            <p:spPr>
              <a:xfrm>
                <a:off x="6105325" y="2849775"/>
                <a:ext cx="102175" cy="25"/>
              </a:xfrm>
              <a:custGeom>
                <a:avLst/>
                <a:gdLst/>
                <a:ahLst/>
                <a:cxnLst/>
                <a:rect l="l" t="t" r="r" b="b"/>
                <a:pathLst>
                  <a:path w="4087" h="1" fill="none" extrusionOk="0">
                    <a:moveTo>
                      <a:pt x="1" y="1"/>
                    </a:moveTo>
                    <a:lnTo>
                      <a:pt x="4087"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4" name="Google Shape;6033;p42">
                <a:extLst>
                  <a:ext uri="{FF2B5EF4-FFF2-40B4-BE49-F238E27FC236}">
                    <a16:creationId xmlns:a16="http://schemas.microsoft.com/office/drawing/2014/main" id="{64617689-0EDA-0FC3-7126-A11AC9FBDCC1}"/>
                  </a:ext>
                </a:extLst>
              </p:cNvPr>
              <p:cNvSpPr/>
              <p:nvPr/>
            </p:nvSpPr>
            <p:spPr>
              <a:xfrm>
                <a:off x="6048850" y="3086025"/>
                <a:ext cx="221425" cy="101200"/>
              </a:xfrm>
              <a:custGeom>
                <a:avLst/>
                <a:gdLst/>
                <a:ahLst/>
                <a:cxnLst/>
                <a:rect l="l" t="t" r="r" b="b"/>
                <a:pathLst>
                  <a:path w="8857" h="4048" extrusionOk="0">
                    <a:moveTo>
                      <a:pt x="8856" y="1"/>
                    </a:moveTo>
                    <a:lnTo>
                      <a:pt x="8856" y="1"/>
                    </a:lnTo>
                    <a:cubicBezTo>
                      <a:pt x="8742" y="434"/>
                      <a:pt x="8537" y="868"/>
                      <a:pt x="8286" y="1256"/>
                    </a:cubicBezTo>
                    <a:cubicBezTo>
                      <a:pt x="8035" y="1644"/>
                      <a:pt x="7761" y="1986"/>
                      <a:pt x="7418" y="2283"/>
                    </a:cubicBezTo>
                    <a:cubicBezTo>
                      <a:pt x="6734" y="2877"/>
                      <a:pt x="5912" y="3287"/>
                      <a:pt x="5022" y="3516"/>
                    </a:cubicBezTo>
                    <a:cubicBezTo>
                      <a:pt x="4588" y="3630"/>
                      <a:pt x="4154" y="3698"/>
                      <a:pt x="3698" y="3698"/>
                    </a:cubicBezTo>
                    <a:cubicBezTo>
                      <a:pt x="3470" y="3698"/>
                      <a:pt x="3241" y="3653"/>
                      <a:pt x="3036" y="3630"/>
                    </a:cubicBezTo>
                    <a:cubicBezTo>
                      <a:pt x="2808" y="3584"/>
                      <a:pt x="2579" y="3538"/>
                      <a:pt x="2374" y="3470"/>
                    </a:cubicBezTo>
                    <a:cubicBezTo>
                      <a:pt x="1940" y="3333"/>
                      <a:pt x="1507" y="3150"/>
                      <a:pt x="1119" y="2922"/>
                    </a:cubicBezTo>
                    <a:cubicBezTo>
                      <a:pt x="708" y="2694"/>
                      <a:pt x="343" y="2420"/>
                      <a:pt x="0" y="2123"/>
                    </a:cubicBezTo>
                    <a:lnTo>
                      <a:pt x="0" y="2123"/>
                    </a:lnTo>
                    <a:cubicBezTo>
                      <a:pt x="594" y="2831"/>
                      <a:pt x="1370" y="3401"/>
                      <a:pt x="2283" y="3744"/>
                    </a:cubicBezTo>
                    <a:cubicBezTo>
                      <a:pt x="2786" y="3950"/>
                      <a:pt x="3333" y="4047"/>
                      <a:pt x="3882" y="4047"/>
                    </a:cubicBezTo>
                    <a:cubicBezTo>
                      <a:pt x="4305" y="4047"/>
                      <a:pt x="4729" y="3990"/>
                      <a:pt x="5136" y="3881"/>
                    </a:cubicBezTo>
                    <a:cubicBezTo>
                      <a:pt x="6049" y="3630"/>
                      <a:pt x="6939" y="3196"/>
                      <a:pt x="7601" y="2488"/>
                    </a:cubicBezTo>
                    <a:cubicBezTo>
                      <a:pt x="8286" y="1827"/>
                      <a:pt x="8765" y="936"/>
                      <a:pt x="8856"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5" name="Google Shape;6034;p42">
                <a:extLst>
                  <a:ext uri="{FF2B5EF4-FFF2-40B4-BE49-F238E27FC236}">
                    <a16:creationId xmlns:a16="http://schemas.microsoft.com/office/drawing/2014/main" id="{0EDD894B-4261-6C2E-2294-A4383CBF5B04}"/>
                  </a:ext>
                </a:extLst>
              </p:cNvPr>
              <p:cNvSpPr/>
              <p:nvPr/>
            </p:nvSpPr>
            <p:spPr>
              <a:xfrm>
                <a:off x="6243425" y="3062050"/>
                <a:ext cx="70225" cy="41125"/>
              </a:xfrm>
              <a:custGeom>
                <a:avLst/>
                <a:gdLst/>
                <a:ahLst/>
                <a:cxnLst/>
                <a:rect l="l" t="t" r="r" b="b"/>
                <a:pathLst>
                  <a:path w="2809" h="1645" extrusionOk="0">
                    <a:moveTo>
                      <a:pt x="1" y="1"/>
                    </a:moveTo>
                    <a:lnTo>
                      <a:pt x="1" y="1"/>
                    </a:lnTo>
                    <a:cubicBezTo>
                      <a:pt x="46" y="298"/>
                      <a:pt x="183" y="594"/>
                      <a:pt x="366" y="823"/>
                    </a:cubicBezTo>
                    <a:cubicBezTo>
                      <a:pt x="548" y="1074"/>
                      <a:pt x="777" y="1279"/>
                      <a:pt x="1051" y="1416"/>
                    </a:cubicBezTo>
                    <a:cubicBezTo>
                      <a:pt x="1324" y="1530"/>
                      <a:pt x="1644" y="1621"/>
                      <a:pt x="1941" y="1644"/>
                    </a:cubicBezTo>
                    <a:cubicBezTo>
                      <a:pt x="2078" y="1644"/>
                      <a:pt x="2237" y="1621"/>
                      <a:pt x="2374" y="1621"/>
                    </a:cubicBezTo>
                    <a:cubicBezTo>
                      <a:pt x="2534" y="1599"/>
                      <a:pt x="2671" y="1553"/>
                      <a:pt x="2808" y="1507"/>
                    </a:cubicBezTo>
                    <a:cubicBezTo>
                      <a:pt x="2671" y="1462"/>
                      <a:pt x="2534" y="1462"/>
                      <a:pt x="2374" y="1439"/>
                    </a:cubicBezTo>
                    <a:cubicBezTo>
                      <a:pt x="2237" y="1393"/>
                      <a:pt x="2101" y="1393"/>
                      <a:pt x="1986" y="1348"/>
                    </a:cubicBezTo>
                    <a:cubicBezTo>
                      <a:pt x="1713" y="1279"/>
                      <a:pt x="1461" y="1188"/>
                      <a:pt x="1233" y="1074"/>
                    </a:cubicBezTo>
                    <a:cubicBezTo>
                      <a:pt x="982" y="960"/>
                      <a:pt x="777" y="800"/>
                      <a:pt x="571" y="617"/>
                    </a:cubicBezTo>
                    <a:cubicBezTo>
                      <a:pt x="366" y="457"/>
                      <a:pt x="183" y="252"/>
                      <a:pt x="1"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6" name="Google Shape;6035;p42">
                <a:extLst>
                  <a:ext uri="{FF2B5EF4-FFF2-40B4-BE49-F238E27FC236}">
                    <a16:creationId xmlns:a16="http://schemas.microsoft.com/office/drawing/2014/main" id="{6DBA4BCA-49A9-E602-5C3B-F155BA229926}"/>
                  </a:ext>
                </a:extLst>
              </p:cNvPr>
              <p:cNvSpPr/>
              <p:nvPr/>
            </p:nvSpPr>
            <p:spPr>
              <a:xfrm>
                <a:off x="6156700" y="3203575"/>
                <a:ext cx="76475" cy="25175"/>
              </a:xfrm>
              <a:custGeom>
                <a:avLst/>
                <a:gdLst/>
                <a:ahLst/>
                <a:cxnLst/>
                <a:rect l="l" t="t" r="r" b="b"/>
                <a:pathLst>
                  <a:path w="3059" h="1007" extrusionOk="0">
                    <a:moveTo>
                      <a:pt x="3059" y="1"/>
                    </a:moveTo>
                    <a:lnTo>
                      <a:pt x="3059" y="1"/>
                    </a:lnTo>
                    <a:cubicBezTo>
                      <a:pt x="2808" y="160"/>
                      <a:pt x="2602" y="297"/>
                      <a:pt x="2351" y="389"/>
                    </a:cubicBezTo>
                    <a:cubicBezTo>
                      <a:pt x="2100" y="480"/>
                      <a:pt x="1849" y="571"/>
                      <a:pt x="1598" y="594"/>
                    </a:cubicBezTo>
                    <a:cubicBezTo>
                      <a:pt x="1320" y="644"/>
                      <a:pt x="1036" y="660"/>
                      <a:pt x="740" y="660"/>
                    </a:cubicBezTo>
                    <a:cubicBezTo>
                      <a:pt x="501" y="660"/>
                      <a:pt x="255" y="650"/>
                      <a:pt x="0" y="640"/>
                    </a:cubicBezTo>
                    <a:lnTo>
                      <a:pt x="0" y="640"/>
                    </a:lnTo>
                    <a:cubicBezTo>
                      <a:pt x="228" y="799"/>
                      <a:pt x="502" y="891"/>
                      <a:pt x="799" y="959"/>
                    </a:cubicBezTo>
                    <a:cubicBezTo>
                      <a:pt x="968" y="987"/>
                      <a:pt x="1146" y="1007"/>
                      <a:pt x="1328" y="1007"/>
                    </a:cubicBezTo>
                    <a:cubicBezTo>
                      <a:pt x="1440" y="1007"/>
                      <a:pt x="1553" y="999"/>
                      <a:pt x="1666" y="982"/>
                    </a:cubicBezTo>
                    <a:cubicBezTo>
                      <a:pt x="1963" y="936"/>
                      <a:pt x="2237" y="822"/>
                      <a:pt x="2488" y="662"/>
                    </a:cubicBezTo>
                    <a:cubicBezTo>
                      <a:pt x="2739" y="503"/>
                      <a:pt x="2922" y="252"/>
                      <a:pt x="3059"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7" name="Google Shape;6036;p42">
                <a:extLst>
                  <a:ext uri="{FF2B5EF4-FFF2-40B4-BE49-F238E27FC236}">
                    <a16:creationId xmlns:a16="http://schemas.microsoft.com/office/drawing/2014/main" id="{7159AC9B-31D1-B36C-31C4-5608C9F2AE4E}"/>
                  </a:ext>
                </a:extLst>
              </p:cNvPr>
              <p:cNvSpPr/>
              <p:nvPr/>
            </p:nvSpPr>
            <p:spPr>
              <a:xfrm>
                <a:off x="5907325" y="2757175"/>
                <a:ext cx="123275" cy="51550"/>
              </a:xfrm>
              <a:custGeom>
                <a:avLst/>
                <a:gdLst/>
                <a:ahLst/>
                <a:cxnLst/>
                <a:rect l="l" t="t" r="r" b="b"/>
                <a:pathLst>
                  <a:path w="4931" h="2062" extrusionOk="0">
                    <a:moveTo>
                      <a:pt x="2632" y="1"/>
                    </a:moveTo>
                    <a:cubicBezTo>
                      <a:pt x="764" y="1"/>
                      <a:pt x="1" y="2061"/>
                      <a:pt x="1" y="2061"/>
                    </a:cubicBezTo>
                    <a:lnTo>
                      <a:pt x="4931" y="875"/>
                    </a:lnTo>
                    <a:cubicBezTo>
                      <a:pt x="4028" y="238"/>
                      <a:pt x="3267" y="1"/>
                      <a:pt x="2632"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8" name="Google Shape;6037;p42">
                <a:extLst>
                  <a:ext uri="{FF2B5EF4-FFF2-40B4-BE49-F238E27FC236}">
                    <a16:creationId xmlns:a16="http://schemas.microsoft.com/office/drawing/2014/main" id="{D313737C-54C5-0FC9-906E-D8AD746D2391}"/>
                  </a:ext>
                </a:extLst>
              </p:cNvPr>
              <p:cNvSpPr/>
              <p:nvPr/>
            </p:nvSpPr>
            <p:spPr>
              <a:xfrm>
                <a:off x="6329025" y="2758075"/>
                <a:ext cx="123275" cy="51800"/>
              </a:xfrm>
              <a:custGeom>
                <a:avLst/>
                <a:gdLst/>
                <a:ahLst/>
                <a:cxnLst/>
                <a:rect l="l" t="t" r="r" b="b"/>
                <a:pathLst>
                  <a:path w="4931" h="2072" extrusionOk="0">
                    <a:moveTo>
                      <a:pt x="2303" y="1"/>
                    </a:moveTo>
                    <a:cubicBezTo>
                      <a:pt x="1668" y="1"/>
                      <a:pt x="905" y="241"/>
                      <a:pt x="0" y="884"/>
                    </a:cubicBezTo>
                    <a:lnTo>
                      <a:pt x="4931" y="2071"/>
                    </a:lnTo>
                    <a:cubicBezTo>
                      <a:pt x="4931" y="2071"/>
                      <a:pt x="4169" y="1"/>
                      <a:pt x="2303"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9" name="Google Shape;6038;p42">
                <a:extLst>
                  <a:ext uri="{FF2B5EF4-FFF2-40B4-BE49-F238E27FC236}">
                    <a16:creationId xmlns:a16="http://schemas.microsoft.com/office/drawing/2014/main" id="{65114D69-F3D4-E71F-A5F5-4E98EDD15CA0}"/>
                  </a:ext>
                </a:extLst>
              </p:cNvPr>
              <p:cNvSpPr/>
              <p:nvPr/>
            </p:nvSpPr>
            <p:spPr>
              <a:xfrm>
                <a:off x="6153275" y="3453400"/>
                <a:ext cx="632850" cy="333375"/>
              </a:xfrm>
              <a:custGeom>
                <a:avLst/>
                <a:gdLst/>
                <a:ahLst/>
                <a:cxnLst/>
                <a:rect l="l" t="t" r="r" b="b"/>
                <a:pathLst>
                  <a:path w="25314" h="13335" extrusionOk="0">
                    <a:moveTo>
                      <a:pt x="17605" y="0"/>
                    </a:moveTo>
                    <a:cubicBezTo>
                      <a:pt x="16311" y="0"/>
                      <a:pt x="14927" y="97"/>
                      <a:pt x="13513" y="347"/>
                    </a:cubicBezTo>
                    <a:cubicBezTo>
                      <a:pt x="13513" y="347"/>
                      <a:pt x="3561" y="3132"/>
                      <a:pt x="0" y="10299"/>
                    </a:cubicBezTo>
                    <a:lnTo>
                      <a:pt x="2260" y="13335"/>
                    </a:lnTo>
                    <a:lnTo>
                      <a:pt x="19698" y="13335"/>
                    </a:lnTo>
                    <a:lnTo>
                      <a:pt x="25313" y="1101"/>
                    </a:lnTo>
                    <a:cubicBezTo>
                      <a:pt x="25313" y="1101"/>
                      <a:pt x="21972" y="0"/>
                      <a:pt x="1760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0" name="Google Shape;6039;p42">
                <a:extLst>
                  <a:ext uri="{FF2B5EF4-FFF2-40B4-BE49-F238E27FC236}">
                    <a16:creationId xmlns:a16="http://schemas.microsoft.com/office/drawing/2014/main" id="{55DC9AC2-7BA7-F44F-F1C4-9FE74B988D0F}"/>
                  </a:ext>
                </a:extLst>
              </p:cNvPr>
              <p:cNvSpPr/>
              <p:nvPr/>
            </p:nvSpPr>
            <p:spPr>
              <a:xfrm>
                <a:off x="6172100" y="3453500"/>
                <a:ext cx="433125" cy="257950"/>
              </a:xfrm>
              <a:custGeom>
                <a:avLst/>
                <a:gdLst/>
                <a:ahLst/>
                <a:cxnLst/>
                <a:rect l="l" t="t" r="r" b="b"/>
                <a:pathLst>
                  <a:path w="17325" h="10318" extrusionOk="0">
                    <a:moveTo>
                      <a:pt x="17325" y="1"/>
                    </a:moveTo>
                    <a:lnTo>
                      <a:pt x="17325" y="1"/>
                    </a:lnTo>
                    <a:cubicBezTo>
                      <a:pt x="16457" y="24"/>
                      <a:pt x="15613" y="184"/>
                      <a:pt x="14746" y="343"/>
                    </a:cubicBezTo>
                    <a:cubicBezTo>
                      <a:pt x="13901" y="526"/>
                      <a:pt x="13079" y="754"/>
                      <a:pt x="12258" y="1028"/>
                    </a:cubicBezTo>
                    <a:cubicBezTo>
                      <a:pt x="11413" y="1302"/>
                      <a:pt x="10614" y="1644"/>
                      <a:pt x="9838" y="2010"/>
                    </a:cubicBezTo>
                    <a:lnTo>
                      <a:pt x="8651" y="2580"/>
                    </a:lnTo>
                    <a:lnTo>
                      <a:pt x="7533" y="3219"/>
                    </a:lnTo>
                    <a:cubicBezTo>
                      <a:pt x="7145" y="3448"/>
                      <a:pt x="6802" y="3699"/>
                      <a:pt x="6437" y="3950"/>
                    </a:cubicBezTo>
                    <a:cubicBezTo>
                      <a:pt x="6072" y="4201"/>
                      <a:pt x="5707" y="4429"/>
                      <a:pt x="5387" y="4703"/>
                    </a:cubicBezTo>
                    <a:lnTo>
                      <a:pt x="4360" y="5525"/>
                    </a:lnTo>
                    <a:cubicBezTo>
                      <a:pt x="4018" y="5799"/>
                      <a:pt x="3721" y="6095"/>
                      <a:pt x="3401" y="6392"/>
                    </a:cubicBezTo>
                    <a:cubicBezTo>
                      <a:pt x="2739" y="6963"/>
                      <a:pt x="2192" y="7647"/>
                      <a:pt x="1598" y="8264"/>
                    </a:cubicBezTo>
                    <a:cubicBezTo>
                      <a:pt x="1301" y="8583"/>
                      <a:pt x="1050" y="8948"/>
                      <a:pt x="799" y="9291"/>
                    </a:cubicBezTo>
                    <a:cubicBezTo>
                      <a:pt x="525" y="9633"/>
                      <a:pt x="274" y="9976"/>
                      <a:pt x="0" y="10318"/>
                    </a:cubicBezTo>
                    <a:cubicBezTo>
                      <a:pt x="594" y="9702"/>
                      <a:pt x="1119" y="9017"/>
                      <a:pt x="1735" y="8401"/>
                    </a:cubicBezTo>
                    <a:cubicBezTo>
                      <a:pt x="2351" y="7784"/>
                      <a:pt x="2922" y="7145"/>
                      <a:pt x="3607" y="6620"/>
                    </a:cubicBezTo>
                    <a:cubicBezTo>
                      <a:pt x="4862" y="5456"/>
                      <a:pt x="6277" y="4452"/>
                      <a:pt x="7715" y="3562"/>
                    </a:cubicBezTo>
                    <a:cubicBezTo>
                      <a:pt x="9176" y="2626"/>
                      <a:pt x="10751" y="1918"/>
                      <a:pt x="12349" y="1302"/>
                    </a:cubicBezTo>
                    <a:cubicBezTo>
                      <a:pt x="13947" y="709"/>
                      <a:pt x="15613" y="229"/>
                      <a:pt x="17325"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1" name="Google Shape;6040;p42">
                <a:extLst>
                  <a:ext uri="{FF2B5EF4-FFF2-40B4-BE49-F238E27FC236}">
                    <a16:creationId xmlns:a16="http://schemas.microsoft.com/office/drawing/2014/main" id="{ADBBC4E9-409D-E4C6-3CBD-589DFD189684}"/>
                  </a:ext>
                </a:extLst>
              </p:cNvPr>
              <p:cNvSpPr/>
              <p:nvPr/>
            </p:nvSpPr>
            <p:spPr>
              <a:xfrm>
                <a:off x="6205200" y="3460925"/>
                <a:ext cx="489625" cy="250525"/>
              </a:xfrm>
              <a:custGeom>
                <a:avLst/>
                <a:gdLst/>
                <a:ahLst/>
                <a:cxnLst/>
                <a:rect l="l" t="t" r="r" b="b"/>
                <a:pathLst>
                  <a:path w="19585" h="10021" extrusionOk="0">
                    <a:moveTo>
                      <a:pt x="19584" y="1"/>
                    </a:moveTo>
                    <a:cubicBezTo>
                      <a:pt x="17690" y="69"/>
                      <a:pt x="15818" y="412"/>
                      <a:pt x="13992" y="891"/>
                    </a:cubicBezTo>
                    <a:cubicBezTo>
                      <a:pt x="12166" y="1370"/>
                      <a:pt x="10409" y="2078"/>
                      <a:pt x="8697" y="2900"/>
                    </a:cubicBezTo>
                    <a:cubicBezTo>
                      <a:pt x="7852" y="3310"/>
                      <a:pt x="7031" y="3813"/>
                      <a:pt x="6232" y="4292"/>
                    </a:cubicBezTo>
                    <a:lnTo>
                      <a:pt x="5045" y="5091"/>
                    </a:lnTo>
                    <a:cubicBezTo>
                      <a:pt x="4862" y="5251"/>
                      <a:pt x="4657" y="5365"/>
                      <a:pt x="4474" y="5502"/>
                    </a:cubicBezTo>
                    <a:lnTo>
                      <a:pt x="3926" y="5958"/>
                    </a:lnTo>
                    <a:cubicBezTo>
                      <a:pt x="2420" y="7122"/>
                      <a:pt x="1164" y="8560"/>
                      <a:pt x="0" y="10021"/>
                    </a:cubicBezTo>
                    <a:lnTo>
                      <a:pt x="959" y="8994"/>
                    </a:lnTo>
                    <a:lnTo>
                      <a:pt x="1461" y="8492"/>
                    </a:lnTo>
                    <a:cubicBezTo>
                      <a:pt x="1621" y="8309"/>
                      <a:pt x="1804" y="8172"/>
                      <a:pt x="1963" y="8012"/>
                    </a:cubicBezTo>
                    <a:lnTo>
                      <a:pt x="3013" y="7077"/>
                    </a:lnTo>
                    <a:cubicBezTo>
                      <a:pt x="3356" y="6757"/>
                      <a:pt x="3744" y="6483"/>
                      <a:pt x="4109" y="6186"/>
                    </a:cubicBezTo>
                    <a:lnTo>
                      <a:pt x="4657" y="5776"/>
                    </a:lnTo>
                    <a:cubicBezTo>
                      <a:pt x="4862" y="5639"/>
                      <a:pt x="5045" y="5502"/>
                      <a:pt x="5250" y="5365"/>
                    </a:cubicBezTo>
                    <a:lnTo>
                      <a:pt x="6414" y="4589"/>
                    </a:lnTo>
                    <a:cubicBezTo>
                      <a:pt x="7213" y="4132"/>
                      <a:pt x="8012" y="3630"/>
                      <a:pt x="8879" y="3242"/>
                    </a:cubicBezTo>
                    <a:cubicBezTo>
                      <a:pt x="10546" y="2397"/>
                      <a:pt x="12280" y="1713"/>
                      <a:pt x="14084" y="1165"/>
                    </a:cubicBezTo>
                    <a:lnTo>
                      <a:pt x="15430" y="800"/>
                    </a:lnTo>
                    <a:cubicBezTo>
                      <a:pt x="15887" y="685"/>
                      <a:pt x="16343" y="571"/>
                      <a:pt x="16800" y="480"/>
                    </a:cubicBezTo>
                    <a:cubicBezTo>
                      <a:pt x="17713" y="275"/>
                      <a:pt x="18649" y="115"/>
                      <a:pt x="19584"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2" name="Google Shape;6041;p42">
                <a:extLst>
                  <a:ext uri="{FF2B5EF4-FFF2-40B4-BE49-F238E27FC236}">
                    <a16:creationId xmlns:a16="http://schemas.microsoft.com/office/drawing/2014/main" id="{7D0EA008-5381-4615-47B6-F0496D874801}"/>
                  </a:ext>
                </a:extLst>
              </p:cNvPr>
              <p:cNvSpPr/>
              <p:nvPr/>
            </p:nvSpPr>
            <p:spPr>
              <a:xfrm>
                <a:off x="6237725" y="3472350"/>
                <a:ext cx="517025" cy="251675"/>
              </a:xfrm>
              <a:custGeom>
                <a:avLst/>
                <a:gdLst/>
                <a:ahLst/>
                <a:cxnLst/>
                <a:rect l="l" t="t" r="r" b="b"/>
                <a:pathLst>
                  <a:path w="20681" h="10067" extrusionOk="0">
                    <a:moveTo>
                      <a:pt x="20680" y="0"/>
                    </a:moveTo>
                    <a:lnTo>
                      <a:pt x="20680" y="0"/>
                    </a:lnTo>
                    <a:cubicBezTo>
                      <a:pt x="18717" y="137"/>
                      <a:pt x="16800" y="525"/>
                      <a:pt x="14905" y="1027"/>
                    </a:cubicBezTo>
                    <a:cubicBezTo>
                      <a:pt x="12988" y="1530"/>
                      <a:pt x="11162" y="2237"/>
                      <a:pt x="9359" y="3036"/>
                    </a:cubicBezTo>
                    <a:cubicBezTo>
                      <a:pt x="7578" y="3881"/>
                      <a:pt x="5866" y="4885"/>
                      <a:pt x="4292" y="6049"/>
                    </a:cubicBezTo>
                    <a:cubicBezTo>
                      <a:pt x="2694" y="7167"/>
                      <a:pt x="1301" y="8583"/>
                      <a:pt x="0" y="10066"/>
                    </a:cubicBezTo>
                    <a:lnTo>
                      <a:pt x="1073" y="9039"/>
                    </a:lnTo>
                    <a:lnTo>
                      <a:pt x="1598" y="8537"/>
                    </a:lnTo>
                    <a:lnTo>
                      <a:pt x="2146" y="8058"/>
                    </a:lnTo>
                    <a:lnTo>
                      <a:pt x="3264" y="7122"/>
                    </a:lnTo>
                    <a:lnTo>
                      <a:pt x="4474" y="6277"/>
                    </a:lnTo>
                    <a:cubicBezTo>
                      <a:pt x="4862" y="5980"/>
                      <a:pt x="5273" y="5729"/>
                      <a:pt x="5684" y="5478"/>
                    </a:cubicBezTo>
                    <a:cubicBezTo>
                      <a:pt x="6095" y="5227"/>
                      <a:pt x="6506" y="4953"/>
                      <a:pt x="6916" y="4725"/>
                    </a:cubicBezTo>
                    <a:lnTo>
                      <a:pt x="8217" y="4017"/>
                    </a:lnTo>
                    <a:cubicBezTo>
                      <a:pt x="8628" y="3789"/>
                      <a:pt x="9085" y="3607"/>
                      <a:pt x="9519" y="3378"/>
                    </a:cubicBezTo>
                    <a:cubicBezTo>
                      <a:pt x="11276" y="2557"/>
                      <a:pt x="13102" y="1872"/>
                      <a:pt x="14974" y="1301"/>
                    </a:cubicBezTo>
                    <a:lnTo>
                      <a:pt x="16389" y="913"/>
                    </a:lnTo>
                    <a:cubicBezTo>
                      <a:pt x="16845" y="799"/>
                      <a:pt x="17325" y="662"/>
                      <a:pt x="17804" y="548"/>
                    </a:cubicBezTo>
                    <a:cubicBezTo>
                      <a:pt x="18740" y="320"/>
                      <a:pt x="19721" y="137"/>
                      <a:pt x="20680"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3" name="Google Shape;6042;p42">
                <a:extLst>
                  <a:ext uri="{FF2B5EF4-FFF2-40B4-BE49-F238E27FC236}">
                    <a16:creationId xmlns:a16="http://schemas.microsoft.com/office/drawing/2014/main" id="{AB5F7A09-9CAF-08FD-95A5-AC07761F0E0A}"/>
                  </a:ext>
                </a:extLst>
              </p:cNvPr>
              <p:cNvSpPr/>
              <p:nvPr/>
            </p:nvSpPr>
            <p:spPr>
              <a:xfrm>
                <a:off x="5523300" y="3453400"/>
                <a:ext cx="632275" cy="333375"/>
              </a:xfrm>
              <a:custGeom>
                <a:avLst/>
                <a:gdLst/>
                <a:ahLst/>
                <a:cxnLst/>
                <a:rect l="l" t="t" r="r" b="b"/>
                <a:pathLst>
                  <a:path w="25291" h="13335" extrusionOk="0">
                    <a:moveTo>
                      <a:pt x="7689" y="0"/>
                    </a:moveTo>
                    <a:cubicBezTo>
                      <a:pt x="3328" y="0"/>
                      <a:pt x="0" y="1101"/>
                      <a:pt x="0" y="1101"/>
                    </a:cubicBezTo>
                    <a:lnTo>
                      <a:pt x="5592" y="13335"/>
                    </a:lnTo>
                    <a:lnTo>
                      <a:pt x="23031" y="13335"/>
                    </a:lnTo>
                    <a:lnTo>
                      <a:pt x="25291" y="10299"/>
                    </a:lnTo>
                    <a:cubicBezTo>
                      <a:pt x="21730" y="3132"/>
                      <a:pt x="11778" y="347"/>
                      <a:pt x="11778" y="347"/>
                    </a:cubicBezTo>
                    <a:cubicBezTo>
                      <a:pt x="10364" y="97"/>
                      <a:pt x="8981" y="0"/>
                      <a:pt x="768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4" name="Google Shape;6043;p42">
                <a:extLst>
                  <a:ext uri="{FF2B5EF4-FFF2-40B4-BE49-F238E27FC236}">
                    <a16:creationId xmlns:a16="http://schemas.microsoft.com/office/drawing/2014/main" id="{372BDA83-7646-7310-9B37-19874B82FFC8}"/>
                  </a:ext>
                </a:extLst>
              </p:cNvPr>
              <p:cNvSpPr/>
              <p:nvPr/>
            </p:nvSpPr>
            <p:spPr>
              <a:xfrm>
                <a:off x="5703600" y="3453500"/>
                <a:ext cx="433150" cy="257950"/>
              </a:xfrm>
              <a:custGeom>
                <a:avLst/>
                <a:gdLst/>
                <a:ahLst/>
                <a:cxnLst/>
                <a:rect l="l" t="t" r="r" b="b"/>
                <a:pathLst>
                  <a:path w="17326" h="10318" extrusionOk="0">
                    <a:moveTo>
                      <a:pt x="1" y="1"/>
                    </a:moveTo>
                    <a:cubicBezTo>
                      <a:pt x="1713" y="229"/>
                      <a:pt x="3379" y="709"/>
                      <a:pt x="4977" y="1302"/>
                    </a:cubicBezTo>
                    <a:cubicBezTo>
                      <a:pt x="6575" y="1918"/>
                      <a:pt x="8150" y="2626"/>
                      <a:pt x="9610" y="3562"/>
                    </a:cubicBezTo>
                    <a:cubicBezTo>
                      <a:pt x="11071" y="4452"/>
                      <a:pt x="12463" y="5456"/>
                      <a:pt x="13742" y="6620"/>
                    </a:cubicBezTo>
                    <a:cubicBezTo>
                      <a:pt x="14404" y="7145"/>
                      <a:pt x="14974" y="7784"/>
                      <a:pt x="15591" y="8401"/>
                    </a:cubicBezTo>
                    <a:cubicBezTo>
                      <a:pt x="16207" y="9017"/>
                      <a:pt x="16732" y="9702"/>
                      <a:pt x="17325" y="10318"/>
                    </a:cubicBezTo>
                    <a:cubicBezTo>
                      <a:pt x="17051" y="9976"/>
                      <a:pt x="16800" y="9633"/>
                      <a:pt x="16549" y="9291"/>
                    </a:cubicBezTo>
                    <a:cubicBezTo>
                      <a:pt x="16275" y="8948"/>
                      <a:pt x="16024" y="8583"/>
                      <a:pt x="15728" y="8264"/>
                    </a:cubicBezTo>
                    <a:cubicBezTo>
                      <a:pt x="15134" y="7647"/>
                      <a:pt x="14586" y="6963"/>
                      <a:pt x="13924" y="6392"/>
                    </a:cubicBezTo>
                    <a:cubicBezTo>
                      <a:pt x="13605" y="6095"/>
                      <a:pt x="13308" y="5799"/>
                      <a:pt x="12966" y="5525"/>
                    </a:cubicBezTo>
                    <a:lnTo>
                      <a:pt x="11939" y="4703"/>
                    </a:lnTo>
                    <a:cubicBezTo>
                      <a:pt x="11619" y="4429"/>
                      <a:pt x="11254" y="4201"/>
                      <a:pt x="10889" y="3950"/>
                    </a:cubicBezTo>
                    <a:cubicBezTo>
                      <a:pt x="10523" y="3699"/>
                      <a:pt x="10181" y="3448"/>
                      <a:pt x="9793" y="3219"/>
                    </a:cubicBezTo>
                    <a:lnTo>
                      <a:pt x="8674" y="2580"/>
                    </a:lnTo>
                    <a:lnTo>
                      <a:pt x="7488" y="2010"/>
                    </a:lnTo>
                    <a:cubicBezTo>
                      <a:pt x="6712" y="1644"/>
                      <a:pt x="5913" y="1302"/>
                      <a:pt x="5091" y="1028"/>
                    </a:cubicBezTo>
                    <a:cubicBezTo>
                      <a:pt x="4269" y="754"/>
                      <a:pt x="3425" y="526"/>
                      <a:pt x="2580" y="343"/>
                    </a:cubicBezTo>
                    <a:cubicBezTo>
                      <a:pt x="1713" y="184"/>
                      <a:pt x="868" y="24"/>
                      <a:pt x="1"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5" name="Google Shape;6044;p42">
                <a:extLst>
                  <a:ext uri="{FF2B5EF4-FFF2-40B4-BE49-F238E27FC236}">
                    <a16:creationId xmlns:a16="http://schemas.microsoft.com/office/drawing/2014/main" id="{D3F0A12B-7F0B-911C-4DD5-249B0407846F}"/>
                  </a:ext>
                </a:extLst>
              </p:cNvPr>
              <p:cNvSpPr/>
              <p:nvPr/>
            </p:nvSpPr>
            <p:spPr>
              <a:xfrm>
                <a:off x="5614025" y="3460925"/>
                <a:ext cx="489625" cy="250525"/>
              </a:xfrm>
              <a:custGeom>
                <a:avLst/>
                <a:gdLst/>
                <a:ahLst/>
                <a:cxnLst/>
                <a:rect l="l" t="t" r="r" b="b"/>
                <a:pathLst>
                  <a:path w="19585" h="10021" extrusionOk="0">
                    <a:moveTo>
                      <a:pt x="0" y="1"/>
                    </a:moveTo>
                    <a:cubicBezTo>
                      <a:pt x="936" y="115"/>
                      <a:pt x="1872" y="275"/>
                      <a:pt x="2785" y="480"/>
                    </a:cubicBezTo>
                    <a:cubicBezTo>
                      <a:pt x="3241" y="571"/>
                      <a:pt x="3698" y="685"/>
                      <a:pt x="4155" y="800"/>
                    </a:cubicBezTo>
                    <a:lnTo>
                      <a:pt x="5501" y="1165"/>
                    </a:lnTo>
                    <a:cubicBezTo>
                      <a:pt x="7304" y="1713"/>
                      <a:pt x="9062" y="2397"/>
                      <a:pt x="10728" y="3242"/>
                    </a:cubicBezTo>
                    <a:cubicBezTo>
                      <a:pt x="11573" y="3630"/>
                      <a:pt x="12372" y="4132"/>
                      <a:pt x="13171" y="4589"/>
                    </a:cubicBezTo>
                    <a:lnTo>
                      <a:pt x="14335" y="5365"/>
                    </a:lnTo>
                    <a:cubicBezTo>
                      <a:pt x="14540" y="5502"/>
                      <a:pt x="14745" y="5639"/>
                      <a:pt x="14928" y="5776"/>
                    </a:cubicBezTo>
                    <a:lnTo>
                      <a:pt x="15476" y="6186"/>
                    </a:lnTo>
                    <a:cubicBezTo>
                      <a:pt x="15841" y="6483"/>
                      <a:pt x="16229" y="6757"/>
                      <a:pt x="16571" y="7077"/>
                    </a:cubicBezTo>
                    <a:lnTo>
                      <a:pt x="17621" y="8012"/>
                    </a:lnTo>
                    <a:cubicBezTo>
                      <a:pt x="17781" y="8172"/>
                      <a:pt x="17964" y="8309"/>
                      <a:pt x="18146" y="8492"/>
                    </a:cubicBezTo>
                    <a:lnTo>
                      <a:pt x="18626" y="8994"/>
                    </a:lnTo>
                    <a:lnTo>
                      <a:pt x="19584" y="10021"/>
                    </a:lnTo>
                    <a:cubicBezTo>
                      <a:pt x="18420" y="8560"/>
                      <a:pt x="17165" y="7122"/>
                      <a:pt x="15658" y="5958"/>
                    </a:cubicBezTo>
                    <a:lnTo>
                      <a:pt x="15111" y="5502"/>
                    </a:lnTo>
                    <a:cubicBezTo>
                      <a:pt x="14928" y="5365"/>
                      <a:pt x="14723" y="5251"/>
                      <a:pt x="14540" y="5091"/>
                    </a:cubicBezTo>
                    <a:lnTo>
                      <a:pt x="13353" y="4292"/>
                    </a:lnTo>
                    <a:cubicBezTo>
                      <a:pt x="12554" y="3813"/>
                      <a:pt x="11755" y="3310"/>
                      <a:pt x="10888" y="2900"/>
                    </a:cubicBezTo>
                    <a:cubicBezTo>
                      <a:pt x="9176" y="2078"/>
                      <a:pt x="7419" y="1370"/>
                      <a:pt x="5593" y="891"/>
                    </a:cubicBezTo>
                    <a:cubicBezTo>
                      <a:pt x="3766" y="412"/>
                      <a:pt x="1895" y="69"/>
                      <a:pt x="0"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6" name="Google Shape;6045;p42">
                <a:extLst>
                  <a:ext uri="{FF2B5EF4-FFF2-40B4-BE49-F238E27FC236}">
                    <a16:creationId xmlns:a16="http://schemas.microsoft.com/office/drawing/2014/main" id="{933FAB9A-D3D9-5D99-4EB7-F4176267C713}"/>
                  </a:ext>
                </a:extLst>
              </p:cNvPr>
              <p:cNvSpPr/>
              <p:nvPr/>
            </p:nvSpPr>
            <p:spPr>
              <a:xfrm>
                <a:off x="5554100" y="3472350"/>
                <a:ext cx="517025" cy="251675"/>
              </a:xfrm>
              <a:custGeom>
                <a:avLst/>
                <a:gdLst/>
                <a:ahLst/>
                <a:cxnLst/>
                <a:rect l="l" t="t" r="r" b="b"/>
                <a:pathLst>
                  <a:path w="20681" h="10067" extrusionOk="0">
                    <a:moveTo>
                      <a:pt x="1" y="0"/>
                    </a:moveTo>
                    <a:lnTo>
                      <a:pt x="1" y="0"/>
                    </a:lnTo>
                    <a:cubicBezTo>
                      <a:pt x="982" y="137"/>
                      <a:pt x="1941" y="320"/>
                      <a:pt x="2877" y="548"/>
                    </a:cubicBezTo>
                    <a:cubicBezTo>
                      <a:pt x="3356" y="662"/>
                      <a:pt x="3835" y="799"/>
                      <a:pt x="4292" y="913"/>
                    </a:cubicBezTo>
                    <a:lnTo>
                      <a:pt x="5707" y="1301"/>
                    </a:lnTo>
                    <a:cubicBezTo>
                      <a:pt x="7579" y="1872"/>
                      <a:pt x="9405" y="2557"/>
                      <a:pt x="11162" y="3378"/>
                    </a:cubicBezTo>
                    <a:cubicBezTo>
                      <a:pt x="11596" y="3607"/>
                      <a:pt x="12052" y="3789"/>
                      <a:pt x="12463" y="4017"/>
                    </a:cubicBezTo>
                    <a:lnTo>
                      <a:pt x="13764" y="4725"/>
                    </a:lnTo>
                    <a:cubicBezTo>
                      <a:pt x="14198" y="4953"/>
                      <a:pt x="14586" y="5227"/>
                      <a:pt x="14997" y="5478"/>
                    </a:cubicBezTo>
                    <a:cubicBezTo>
                      <a:pt x="15408" y="5729"/>
                      <a:pt x="15819" y="5980"/>
                      <a:pt x="16229" y="6277"/>
                    </a:cubicBezTo>
                    <a:lnTo>
                      <a:pt x="17416" y="7122"/>
                    </a:lnTo>
                    <a:lnTo>
                      <a:pt x="18535" y="8058"/>
                    </a:lnTo>
                    <a:lnTo>
                      <a:pt x="19105" y="8537"/>
                    </a:lnTo>
                    <a:lnTo>
                      <a:pt x="19608" y="9039"/>
                    </a:lnTo>
                    <a:lnTo>
                      <a:pt x="20680" y="10066"/>
                    </a:lnTo>
                    <a:cubicBezTo>
                      <a:pt x="19379" y="8583"/>
                      <a:pt x="18010" y="7167"/>
                      <a:pt x="16389" y="6049"/>
                    </a:cubicBezTo>
                    <a:cubicBezTo>
                      <a:pt x="14814" y="4885"/>
                      <a:pt x="13102" y="3881"/>
                      <a:pt x="11322" y="3036"/>
                    </a:cubicBezTo>
                    <a:cubicBezTo>
                      <a:pt x="9519" y="2237"/>
                      <a:pt x="7693" y="1530"/>
                      <a:pt x="5798" y="1027"/>
                    </a:cubicBezTo>
                    <a:cubicBezTo>
                      <a:pt x="3904" y="525"/>
                      <a:pt x="1964" y="137"/>
                      <a:pt x="1"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7" name="Google Shape;6046;p42">
                <a:extLst>
                  <a:ext uri="{FF2B5EF4-FFF2-40B4-BE49-F238E27FC236}">
                    <a16:creationId xmlns:a16="http://schemas.microsoft.com/office/drawing/2014/main" id="{E886D653-DE76-0741-D445-94AF88816E20}"/>
                  </a:ext>
                </a:extLst>
              </p:cNvPr>
              <p:cNvSpPr/>
              <p:nvPr/>
            </p:nvSpPr>
            <p:spPr>
              <a:xfrm>
                <a:off x="5501600" y="3478050"/>
                <a:ext cx="554675" cy="881075"/>
              </a:xfrm>
              <a:custGeom>
                <a:avLst/>
                <a:gdLst/>
                <a:ahLst/>
                <a:cxnLst/>
                <a:rect l="l" t="t" r="r" b="b"/>
                <a:pathLst>
                  <a:path w="22187" h="35243" extrusionOk="0">
                    <a:moveTo>
                      <a:pt x="1" y="0"/>
                    </a:moveTo>
                    <a:lnTo>
                      <a:pt x="6460" y="26501"/>
                    </a:lnTo>
                    <a:lnTo>
                      <a:pt x="22187" y="35243"/>
                    </a:lnTo>
                    <a:lnTo>
                      <a:pt x="22187" y="10021"/>
                    </a:lnTo>
                    <a:cubicBezTo>
                      <a:pt x="22187" y="10021"/>
                      <a:pt x="13102" y="1507"/>
                      <a:pt x="1"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8" name="Google Shape;6047;p42">
                <a:extLst>
                  <a:ext uri="{FF2B5EF4-FFF2-40B4-BE49-F238E27FC236}">
                    <a16:creationId xmlns:a16="http://schemas.microsoft.com/office/drawing/2014/main" id="{88BD9C1F-E8A0-0B83-7769-E4FF83E12E2B}"/>
                  </a:ext>
                </a:extLst>
              </p:cNvPr>
              <p:cNvSpPr/>
              <p:nvPr/>
            </p:nvSpPr>
            <p:spPr>
              <a:xfrm>
                <a:off x="6259975" y="3478050"/>
                <a:ext cx="555250" cy="881075"/>
              </a:xfrm>
              <a:custGeom>
                <a:avLst/>
                <a:gdLst/>
                <a:ahLst/>
                <a:cxnLst/>
                <a:rect l="l" t="t" r="r" b="b"/>
                <a:pathLst>
                  <a:path w="22210" h="35243" extrusionOk="0">
                    <a:moveTo>
                      <a:pt x="22210" y="0"/>
                    </a:moveTo>
                    <a:lnTo>
                      <a:pt x="22210" y="0"/>
                    </a:lnTo>
                    <a:cubicBezTo>
                      <a:pt x="9085" y="1507"/>
                      <a:pt x="1" y="10021"/>
                      <a:pt x="1" y="10021"/>
                    </a:cubicBezTo>
                    <a:lnTo>
                      <a:pt x="1" y="35243"/>
                    </a:lnTo>
                    <a:lnTo>
                      <a:pt x="15727" y="26501"/>
                    </a:lnTo>
                    <a:lnTo>
                      <a:pt x="22210"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9" name="Google Shape;6048;p42">
                <a:extLst>
                  <a:ext uri="{FF2B5EF4-FFF2-40B4-BE49-F238E27FC236}">
                    <a16:creationId xmlns:a16="http://schemas.microsoft.com/office/drawing/2014/main" id="{6041307E-5DD1-C0B0-8804-B85EBCA01B38}"/>
                  </a:ext>
                </a:extLst>
              </p:cNvPr>
              <p:cNvSpPr/>
              <p:nvPr/>
            </p:nvSpPr>
            <p:spPr>
              <a:xfrm>
                <a:off x="6266250" y="4089400"/>
                <a:ext cx="384075" cy="234925"/>
              </a:xfrm>
              <a:custGeom>
                <a:avLst/>
                <a:gdLst/>
                <a:ahLst/>
                <a:cxnLst/>
                <a:rect l="l" t="t" r="r" b="b"/>
                <a:pathLst>
                  <a:path w="15363" h="9397" extrusionOk="0">
                    <a:moveTo>
                      <a:pt x="4401" y="0"/>
                    </a:moveTo>
                    <a:cubicBezTo>
                      <a:pt x="3034" y="0"/>
                      <a:pt x="2899" y="1522"/>
                      <a:pt x="2899" y="1522"/>
                    </a:cubicBezTo>
                    <a:cubicBezTo>
                      <a:pt x="2899" y="1522"/>
                      <a:pt x="2671" y="1379"/>
                      <a:pt x="2346" y="1379"/>
                    </a:cubicBezTo>
                    <a:cubicBezTo>
                      <a:pt x="2021" y="1379"/>
                      <a:pt x="1598" y="1522"/>
                      <a:pt x="1210" y="2092"/>
                    </a:cubicBezTo>
                    <a:cubicBezTo>
                      <a:pt x="434" y="3234"/>
                      <a:pt x="1210" y="4466"/>
                      <a:pt x="1210" y="4466"/>
                    </a:cubicBezTo>
                    <a:cubicBezTo>
                      <a:pt x="1210" y="4466"/>
                      <a:pt x="1" y="5858"/>
                      <a:pt x="1804" y="7159"/>
                    </a:cubicBezTo>
                    <a:cubicBezTo>
                      <a:pt x="1804" y="7159"/>
                      <a:pt x="503" y="8301"/>
                      <a:pt x="2123" y="9396"/>
                    </a:cubicBezTo>
                    <a:lnTo>
                      <a:pt x="15362" y="2047"/>
                    </a:lnTo>
                    <a:lnTo>
                      <a:pt x="15362" y="2047"/>
                    </a:lnTo>
                    <a:cubicBezTo>
                      <a:pt x="15362" y="2047"/>
                      <a:pt x="12764" y="2999"/>
                      <a:pt x="11046" y="2999"/>
                    </a:cubicBezTo>
                    <a:cubicBezTo>
                      <a:pt x="10603" y="2999"/>
                      <a:pt x="10219" y="2936"/>
                      <a:pt x="9952" y="2777"/>
                    </a:cubicBezTo>
                    <a:cubicBezTo>
                      <a:pt x="8629" y="2001"/>
                      <a:pt x="6529" y="335"/>
                      <a:pt x="4794" y="38"/>
                    </a:cubicBezTo>
                    <a:cubicBezTo>
                      <a:pt x="4653" y="12"/>
                      <a:pt x="4522" y="0"/>
                      <a:pt x="4401"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0" name="Google Shape;6049;p42">
                <a:extLst>
                  <a:ext uri="{FF2B5EF4-FFF2-40B4-BE49-F238E27FC236}">
                    <a16:creationId xmlns:a16="http://schemas.microsoft.com/office/drawing/2014/main" id="{1062341A-5942-D941-2EE5-FDE3BAEB58D5}"/>
                  </a:ext>
                </a:extLst>
              </p:cNvPr>
              <p:cNvSpPr/>
              <p:nvPr/>
            </p:nvSpPr>
            <p:spPr>
              <a:xfrm>
                <a:off x="6056250" y="3710800"/>
                <a:ext cx="203750" cy="648325"/>
              </a:xfrm>
              <a:custGeom>
                <a:avLst/>
                <a:gdLst/>
                <a:ahLst/>
                <a:cxnLst/>
                <a:rect l="l" t="t" r="r" b="b"/>
                <a:pathLst>
                  <a:path w="8150" h="25933" extrusionOk="0">
                    <a:moveTo>
                      <a:pt x="4089" y="1"/>
                    </a:moveTo>
                    <a:cubicBezTo>
                      <a:pt x="1675" y="1"/>
                      <a:pt x="1" y="711"/>
                      <a:pt x="1" y="711"/>
                    </a:cubicBezTo>
                    <a:lnTo>
                      <a:pt x="1" y="25933"/>
                    </a:lnTo>
                    <a:cubicBezTo>
                      <a:pt x="1" y="25933"/>
                      <a:pt x="1583" y="25162"/>
                      <a:pt x="3998" y="25162"/>
                    </a:cubicBezTo>
                    <a:cubicBezTo>
                      <a:pt x="5205" y="25162"/>
                      <a:pt x="6620" y="25354"/>
                      <a:pt x="8150" y="25933"/>
                    </a:cubicBezTo>
                    <a:lnTo>
                      <a:pt x="8150" y="711"/>
                    </a:lnTo>
                    <a:cubicBezTo>
                      <a:pt x="6689" y="178"/>
                      <a:pt x="5296" y="1"/>
                      <a:pt x="408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1" name="Google Shape;6050;p42">
                <a:extLst>
                  <a:ext uri="{FF2B5EF4-FFF2-40B4-BE49-F238E27FC236}">
                    <a16:creationId xmlns:a16="http://schemas.microsoft.com/office/drawing/2014/main" id="{734F7D68-B870-5CF1-31C2-A80472EB06E5}"/>
                  </a:ext>
                </a:extLst>
              </p:cNvPr>
              <p:cNvSpPr/>
              <p:nvPr/>
            </p:nvSpPr>
            <p:spPr>
              <a:xfrm>
                <a:off x="6351275" y="3576200"/>
                <a:ext cx="363525" cy="295050"/>
              </a:xfrm>
              <a:custGeom>
                <a:avLst/>
                <a:gdLst/>
                <a:ahLst/>
                <a:cxnLst/>
                <a:rect l="l" t="t" r="r" b="b"/>
                <a:pathLst>
                  <a:path w="14541" h="11802" extrusionOk="0">
                    <a:moveTo>
                      <a:pt x="14540" y="0"/>
                    </a:moveTo>
                    <a:cubicBezTo>
                      <a:pt x="14540" y="0"/>
                      <a:pt x="8332" y="92"/>
                      <a:pt x="1" y="7031"/>
                    </a:cubicBezTo>
                    <a:lnTo>
                      <a:pt x="1" y="11801"/>
                    </a:lnTo>
                    <a:cubicBezTo>
                      <a:pt x="1" y="11801"/>
                      <a:pt x="8149" y="6483"/>
                      <a:pt x="14152" y="4885"/>
                    </a:cubicBezTo>
                    <a:lnTo>
                      <a:pt x="14540"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2" name="Google Shape;6051;p42">
                <a:extLst>
                  <a:ext uri="{FF2B5EF4-FFF2-40B4-BE49-F238E27FC236}">
                    <a16:creationId xmlns:a16="http://schemas.microsoft.com/office/drawing/2014/main" id="{E5237618-BF0A-6445-A8C1-04647DCA37DA}"/>
                  </a:ext>
                </a:extLst>
              </p:cNvPr>
              <p:cNvSpPr/>
              <p:nvPr/>
            </p:nvSpPr>
            <p:spPr>
              <a:xfrm>
                <a:off x="5581500" y="3554525"/>
                <a:ext cx="407450" cy="704175"/>
              </a:xfrm>
              <a:custGeom>
                <a:avLst/>
                <a:gdLst/>
                <a:ahLst/>
                <a:cxnLst/>
                <a:rect l="l" t="t" r="r" b="b"/>
                <a:pathLst>
                  <a:path w="16298" h="28167" extrusionOk="0">
                    <a:moveTo>
                      <a:pt x="0" y="0"/>
                    </a:moveTo>
                    <a:lnTo>
                      <a:pt x="4611" y="21775"/>
                    </a:lnTo>
                    <a:cubicBezTo>
                      <a:pt x="7898" y="23122"/>
                      <a:pt x="16298" y="28166"/>
                      <a:pt x="16298" y="28166"/>
                    </a:cubicBezTo>
                    <a:lnTo>
                      <a:pt x="16298" y="8468"/>
                    </a:lnTo>
                    <a:cubicBezTo>
                      <a:pt x="7898" y="2123"/>
                      <a:pt x="1" y="0"/>
                      <a:pt x="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3" name="Google Shape;6052;p42">
                <a:extLst>
                  <a:ext uri="{FF2B5EF4-FFF2-40B4-BE49-F238E27FC236}">
                    <a16:creationId xmlns:a16="http://schemas.microsoft.com/office/drawing/2014/main" id="{E4F81254-684E-FAF8-E154-31848963A56D}"/>
                  </a:ext>
                </a:extLst>
              </p:cNvPr>
              <p:cNvSpPr/>
              <p:nvPr/>
            </p:nvSpPr>
            <p:spPr>
              <a:xfrm>
                <a:off x="5663100" y="4089400"/>
                <a:ext cx="384050" cy="234925"/>
              </a:xfrm>
              <a:custGeom>
                <a:avLst/>
                <a:gdLst/>
                <a:ahLst/>
                <a:cxnLst/>
                <a:rect l="l" t="t" r="r" b="b"/>
                <a:pathLst>
                  <a:path w="15362" h="9397" extrusionOk="0">
                    <a:moveTo>
                      <a:pt x="10961" y="0"/>
                    </a:moveTo>
                    <a:cubicBezTo>
                      <a:pt x="10840" y="0"/>
                      <a:pt x="10710" y="12"/>
                      <a:pt x="10568" y="38"/>
                    </a:cubicBezTo>
                    <a:cubicBezTo>
                      <a:pt x="8834" y="335"/>
                      <a:pt x="6734" y="2001"/>
                      <a:pt x="5433" y="2777"/>
                    </a:cubicBezTo>
                    <a:cubicBezTo>
                      <a:pt x="5162" y="2936"/>
                      <a:pt x="4774" y="2999"/>
                      <a:pt x="4328" y="2999"/>
                    </a:cubicBezTo>
                    <a:cubicBezTo>
                      <a:pt x="2598" y="2999"/>
                      <a:pt x="1" y="2047"/>
                      <a:pt x="0" y="2047"/>
                    </a:cubicBezTo>
                    <a:lnTo>
                      <a:pt x="0" y="2047"/>
                    </a:lnTo>
                    <a:lnTo>
                      <a:pt x="13239" y="9396"/>
                    </a:lnTo>
                    <a:cubicBezTo>
                      <a:pt x="14860" y="8301"/>
                      <a:pt x="13559" y="7159"/>
                      <a:pt x="13559" y="7159"/>
                    </a:cubicBezTo>
                    <a:cubicBezTo>
                      <a:pt x="15362" y="5858"/>
                      <a:pt x="14175" y="4466"/>
                      <a:pt x="14175" y="4466"/>
                    </a:cubicBezTo>
                    <a:cubicBezTo>
                      <a:pt x="14175" y="4466"/>
                      <a:pt x="14951" y="3234"/>
                      <a:pt x="14175" y="2092"/>
                    </a:cubicBezTo>
                    <a:cubicBezTo>
                      <a:pt x="13775" y="1522"/>
                      <a:pt x="13347" y="1379"/>
                      <a:pt x="13019" y="1379"/>
                    </a:cubicBezTo>
                    <a:cubicBezTo>
                      <a:pt x="12691" y="1379"/>
                      <a:pt x="12463" y="1522"/>
                      <a:pt x="12463" y="1522"/>
                    </a:cubicBezTo>
                    <a:cubicBezTo>
                      <a:pt x="12463" y="1522"/>
                      <a:pt x="12328" y="0"/>
                      <a:pt x="10961"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4" name="Google Shape;6053;p42">
                <a:extLst>
                  <a:ext uri="{FF2B5EF4-FFF2-40B4-BE49-F238E27FC236}">
                    <a16:creationId xmlns:a16="http://schemas.microsoft.com/office/drawing/2014/main" id="{91E872B3-9A8F-64CF-DDE2-F906FFC6B183}"/>
                  </a:ext>
                </a:extLst>
              </p:cNvPr>
              <p:cNvSpPr/>
              <p:nvPr/>
            </p:nvSpPr>
            <p:spPr>
              <a:xfrm>
                <a:off x="5208300" y="4012150"/>
                <a:ext cx="397175" cy="428000"/>
              </a:xfrm>
              <a:custGeom>
                <a:avLst/>
                <a:gdLst/>
                <a:ahLst/>
                <a:cxnLst/>
                <a:rect l="l" t="t" r="r" b="b"/>
                <a:pathLst>
                  <a:path w="15887" h="17120" extrusionOk="0">
                    <a:moveTo>
                      <a:pt x="7054" y="1"/>
                    </a:moveTo>
                    <a:cubicBezTo>
                      <a:pt x="7054" y="1"/>
                      <a:pt x="1" y="9907"/>
                      <a:pt x="1370" y="17120"/>
                    </a:cubicBezTo>
                    <a:lnTo>
                      <a:pt x="13833" y="10706"/>
                    </a:lnTo>
                    <a:lnTo>
                      <a:pt x="15887" y="5365"/>
                    </a:lnTo>
                    <a:lnTo>
                      <a:pt x="7054" y="1"/>
                    </a:ln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5" name="Google Shape;6054;p42">
                <a:extLst>
                  <a:ext uri="{FF2B5EF4-FFF2-40B4-BE49-F238E27FC236}">
                    <a16:creationId xmlns:a16="http://schemas.microsoft.com/office/drawing/2014/main" id="{35F01AF6-74B2-9483-1D96-FDF6B7586B2C}"/>
                  </a:ext>
                </a:extLst>
              </p:cNvPr>
              <p:cNvSpPr/>
              <p:nvPr/>
            </p:nvSpPr>
            <p:spPr>
              <a:xfrm>
                <a:off x="5357225" y="4012150"/>
                <a:ext cx="248250" cy="301900"/>
              </a:xfrm>
              <a:custGeom>
                <a:avLst/>
                <a:gdLst/>
                <a:ahLst/>
                <a:cxnLst/>
                <a:rect l="l" t="t" r="r" b="b"/>
                <a:pathLst>
                  <a:path w="9930" h="12076" extrusionOk="0">
                    <a:moveTo>
                      <a:pt x="1097" y="1"/>
                    </a:moveTo>
                    <a:cubicBezTo>
                      <a:pt x="1097" y="1"/>
                      <a:pt x="663" y="617"/>
                      <a:pt x="1" y="1690"/>
                    </a:cubicBezTo>
                    <a:cubicBezTo>
                      <a:pt x="1" y="1690"/>
                      <a:pt x="2283" y="2010"/>
                      <a:pt x="4840" y="3516"/>
                    </a:cubicBezTo>
                    <a:cubicBezTo>
                      <a:pt x="6506" y="4497"/>
                      <a:pt x="7876" y="6095"/>
                      <a:pt x="7876" y="6095"/>
                    </a:cubicBezTo>
                    <a:lnTo>
                      <a:pt x="6643" y="9017"/>
                    </a:lnTo>
                    <a:lnTo>
                      <a:pt x="686" y="12075"/>
                    </a:lnTo>
                    <a:lnTo>
                      <a:pt x="5593" y="11870"/>
                    </a:lnTo>
                    <a:lnTo>
                      <a:pt x="7876" y="10706"/>
                    </a:lnTo>
                    <a:lnTo>
                      <a:pt x="9930" y="5365"/>
                    </a:lnTo>
                    <a:lnTo>
                      <a:pt x="1097" y="1"/>
                    </a:ln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6" name="Google Shape;6055;p42">
                <a:extLst>
                  <a:ext uri="{FF2B5EF4-FFF2-40B4-BE49-F238E27FC236}">
                    <a16:creationId xmlns:a16="http://schemas.microsoft.com/office/drawing/2014/main" id="{D0794E00-866E-6BDC-CFD5-F791299D388F}"/>
                  </a:ext>
                </a:extLst>
              </p:cNvPr>
              <p:cNvSpPr/>
              <p:nvPr/>
            </p:nvSpPr>
            <p:spPr>
              <a:xfrm>
                <a:off x="5214575" y="4111350"/>
                <a:ext cx="807250" cy="439175"/>
              </a:xfrm>
              <a:custGeom>
                <a:avLst/>
                <a:gdLst/>
                <a:ahLst/>
                <a:cxnLst/>
                <a:rect l="l" t="t" r="r" b="b"/>
                <a:pathLst>
                  <a:path w="32290" h="17567" extrusionOk="0">
                    <a:moveTo>
                      <a:pt x="28541" y="1"/>
                    </a:moveTo>
                    <a:cubicBezTo>
                      <a:pt x="28352" y="1"/>
                      <a:pt x="28141" y="50"/>
                      <a:pt x="27916" y="164"/>
                    </a:cubicBezTo>
                    <a:cubicBezTo>
                      <a:pt x="26729" y="781"/>
                      <a:pt x="24104" y="2926"/>
                      <a:pt x="22940" y="2972"/>
                    </a:cubicBezTo>
                    <a:cubicBezTo>
                      <a:pt x="22933" y="2972"/>
                      <a:pt x="22925" y="2972"/>
                      <a:pt x="22918" y="2972"/>
                    </a:cubicBezTo>
                    <a:cubicBezTo>
                      <a:pt x="22322" y="2972"/>
                      <a:pt x="19676" y="2127"/>
                      <a:pt x="19676" y="2127"/>
                    </a:cubicBezTo>
                    <a:cubicBezTo>
                      <a:pt x="19288" y="2880"/>
                      <a:pt x="18900" y="3885"/>
                      <a:pt x="18786" y="4707"/>
                    </a:cubicBezTo>
                    <a:cubicBezTo>
                      <a:pt x="18786" y="4707"/>
                      <a:pt x="15545" y="5688"/>
                      <a:pt x="6141" y="8107"/>
                    </a:cubicBezTo>
                    <a:cubicBezTo>
                      <a:pt x="777" y="9477"/>
                      <a:pt x="1" y="13061"/>
                      <a:pt x="2283" y="15822"/>
                    </a:cubicBezTo>
                    <a:cubicBezTo>
                      <a:pt x="3143" y="16863"/>
                      <a:pt x="4668" y="17567"/>
                      <a:pt x="6817" y="17567"/>
                    </a:cubicBezTo>
                    <a:cubicBezTo>
                      <a:pt x="10371" y="17567"/>
                      <a:pt x="15631" y="15643"/>
                      <a:pt x="22415" y="10139"/>
                    </a:cubicBezTo>
                    <a:cubicBezTo>
                      <a:pt x="22415" y="10139"/>
                      <a:pt x="23175" y="10314"/>
                      <a:pt x="23841" y="10314"/>
                    </a:cubicBezTo>
                    <a:cubicBezTo>
                      <a:pt x="24007" y="10314"/>
                      <a:pt x="24168" y="10303"/>
                      <a:pt x="24310" y="10276"/>
                    </a:cubicBezTo>
                    <a:cubicBezTo>
                      <a:pt x="26661" y="9888"/>
                      <a:pt x="29149" y="8632"/>
                      <a:pt x="29810" y="8336"/>
                    </a:cubicBezTo>
                    <a:cubicBezTo>
                      <a:pt x="30845" y="7860"/>
                      <a:pt x="31223" y="6746"/>
                      <a:pt x="30452" y="6746"/>
                    </a:cubicBezTo>
                    <a:cubicBezTo>
                      <a:pt x="30372" y="6746"/>
                      <a:pt x="30280" y="6758"/>
                      <a:pt x="30176" y="6784"/>
                    </a:cubicBezTo>
                    <a:cubicBezTo>
                      <a:pt x="28920" y="7058"/>
                      <a:pt x="28646" y="7058"/>
                      <a:pt x="28646" y="7058"/>
                    </a:cubicBezTo>
                    <a:cubicBezTo>
                      <a:pt x="28646" y="7058"/>
                      <a:pt x="30062" y="6396"/>
                      <a:pt x="31431" y="5551"/>
                    </a:cubicBezTo>
                    <a:cubicBezTo>
                      <a:pt x="32229" y="5045"/>
                      <a:pt x="31965" y="3709"/>
                      <a:pt x="31148" y="3709"/>
                    </a:cubicBezTo>
                    <a:cubicBezTo>
                      <a:pt x="31007" y="3709"/>
                      <a:pt x="30849" y="3748"/>
                      <a:pt x="30678" y="3839"/>
                    </a:cubicBezTo>
                    <a:cubicBezTo>
                      <a:pt x="29445" y="4478"/>
                      <a:pt x="27619" y="5665"/>
                      <a:pt x="27619" y="5665"/>
                    </a:cubicBezTo>
                    <a:cubicBezTo>
                      <a:pt x="27619" y="5665"/>
                      <a:pt x="30404" y="3816"/>
                      <a:pt x="31226" y="3177"/>
                    </a:cubicBezTo>
                    <a:cubicBezTo>
                      <a:pt x="32289" y="2352"/>
                      <a:pt x="31732" y="1247"/>
                      <a:pt x="30785" y="1247"/>
                    </a:cubicBezTo>
                    <a:cubicBezTo>
                      <a:pt x="30554" y="1247"/>
                      <a:pt x="30299" y="1313"/>
                      <a:pt x="30039" y="1465"/>
                    </a:cubicBezTo>
                    <a:cubicBezTo>
                      <a:pt x="27802" y="2766"/>
                      <a:pt x="25999" y="4113"/>
                      <a:pt x="25999" y="4113"/>
                    </a:cubicBezTo>
                    <a:cubicBezTo>
                      <a:pt x="25999" y="4113"/>
                      <a:pt x="28235" y="2356"/>
                      <a:pt x="29240" y="1443"/>
                    </a:cubicBezTo>
                    <a:cubicBezTo>
                      <a:pt x="29797" y="941"/>
                      <a:pt x="29372" y="1"/>
                      <a:pt x="28541"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7" name="Google Shape;6056;p42">
                <a:extLst>
                  <a:ext uri="{FF2B5EF4-FFF2-40B4-BE49-F238E27FC236}">
                    <a16:creationId xmlns:a16="http://schemas.microsoft.com/office/drawing/2014/main" id="{9E8DFC56-CC11-40BF-7E49-506D80F5C96B}"/>
                  </a:ext>
                </a:extLst>
              </p:cNvPr>
              <p:cNvSpPr/>
              <p:nvPr/>
            </p:nvSpPr>
            <p:spPr>
              <a:xfrm>
                <a:off x="5368075" y="4164525"/>
                <a:ext cx="338400" cy="149525"/>
              </a:xfrm>
              <a:custGeom>
                <a:avLst/>
                <a:gdLst/>
                <a:ahLst/>
                <a:cxnLst/>
                <a:rect l="l" t="t" r="r" b="b"/>
                <a:pathLst>
                  <a:path w="13536" h="5981" extrusionOk="0">
                    <a:moveTo>
                      <a:pt x="13536" y="0"/>
                    </a:moveTo>
                    <a:cubicBezTo>
                      <a:pt x="13308" y="388"/>
                      <a:pt x="13102" y="799"/>
                      <a:pt x="12920" y="1233"/>
                    </a:cubicBezTo>
                    <a:cubicBezTo>
                      <a:pt x="12771" y="1638"/>
                      <a:pt x="12621" y="2043"/>
                      <a:pt x="12546" y="2485"/>
                    </a:cubicBezTo>
                    <a:lnTo>
                      <a:pt x="12546" y="2485"/>
                    </a:lnTo>
                    <a:cubicBezTo>
                      <a:pt x="11500" y="2751"/>
                      <a:pt x="10475" y="2997"/>
                      <a:pt x="9427" y="3264"/>
                    </a:cubicBezTo>
                    <a:cubicBezTo>
                      <a:pt x="8377" y="3538"/>
                      <a:pt x="7328" y="3812"/>
                      <a:pt x="6278" y="4109"/>
                    </a:cubicBezTo>
                    <a:cubicBezTo>
                      <a:pt x="5228" y="4383"/>
                      <a:pt x="4178" y="4679"/>
                      <a:pt x="3128" y="4999"/>
                    </a:cubicBezTo>
                    <a:cubicBezTo>
                      <a:pt x="2078" y="5319"/>
                      <a:pt x="1028" y="5638"/>
                      <a:pt x="1" y="5980"/>
                    </a:cubicBezTo>
                    <a:cubicBezTo>
                      <a:pt x="1073" y="5752"/>
                      <a:pt x="2146" y="5501"/>
                      <a:pt x="3196" y="5250"/>
                    </a:cubicBezTo>
                    <a:cubicBezTo>
                      <a:pt x="4269" y="4999"/>
                      <a:pt x="5319" y="4725"/>
                      <a:pt x="6369" y="4451"/>
                    </a:cubicBezTo>
                    <a:cubicBezTo>
                      <a:pt x="7442" y="4177"/>
                      <a:pt x="8492" y="3903"/>
                      <a:pt x="9542" y="3607"/>
                    </a:cubicBezTo>
                    <a:cubicBezTo>
                      <a:pt x="10592" y="3310"/>
                      <a:pt x="11642" y="3013"/>
                      <a:pt x="12691" y="2694"/>
                    </a:cubicBezTo>
                    <a:cubicBezTo>
                      <a:pt x="12737" y="2671"/>
                      <a:pt x="12760" y="2648"/>
                      <a:pt x="12760" y="2602"/>
                    </a:cubicBezTo>
                    <a:cubicBezTo>
                      <a:pt x="12806" y="2146"/>
                      <a:pt x="12920" y="1712"/>
                      <a:pt x="13057" y="1278"/>
                    </a:cubicBezTo>
                    <a:cubicBezTo>
                      <a:pt x="13194" y="845"/>
                      <a:pt x="13353" y="411"/>
                      <a:pt x="13536" y="0"/>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8" name="Google Shape;6057;p42">
                <a:extLst>
                  <a:ext uri="{FF2B5EF4-FFF2-40B4-BE49-F238E27FC236}">
                    <a16:creationId xmlns:a16="http://schemas.microsoft.com/office/drawing/2014/main" id="{50B5985B-2C98-E6AF-0D60-0D538410F7D9}"/>
                  </a:ext>
                </a:extLst>
              </p:cNvPr>
              <p:cNvSpPr/>
              <p:nvPr/>
            </p:nvSpPr>
            <p:spPr>
              <a:xfrm>
                <a:off x="6714200" y="4012150"/>
                <a:ext cx="397750" cy="428000"/>
              </a:xfrm>
              <a:custGeom>
                <a:avLst/>
                <a:gdLst/>
                <a:ahLst/>
                <a:cxnLst/>
                <a:rect l="l" t="t" r="r" b="b"/>
                <a:pathLst>
                  <a:path w="15910" h="17120" extrusionOk="0">
                    <a:moveTo>
                      <a:pt x="8834" y="1"/>
                    </a:moveTo>
                    <a:lnTo>
                      <a:pt x="0" y="5365"/>
                    </a:lnTo>
                    <a:lnTo>
                      <a:pt x="2055" y="10706"/>
                    </a:lnTo>
                    <a:lnTo>
                      <a:pt x="14517" y="17120"/>
                    </a:lnTo>
                    <a:cubicBezTo>
                      <a:pt x="15910" y="9907"/>
                      <a:pt x="8834" y="1"/>
                      <a:pt x="8834"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9" name="Google Shape;6058;p42">
                <a:extLst>
                  <a:ext uri="{FF2B5EF4-FFF2-40B4-BE49-F238E27FC236}">
                    <a16:creationId xmlns:a16="http://schemas.microsoft.com/office/drawing/2014/main" id="{0F159438-8F95-3063-33E8-981726BFA7CB}"/>
                  </a:ext>
                </a:extLst>
              </p:cNvPr>
              <p:cNvSpPr/>
              <p:nvPr/>
            </p:nvSpPr>
            <p:spPr>
              <a:xfrm>
                <a:off x="6714200" y="4012150"/>
                <a:ext cx="248250" cy="301900"/>
              </a:xfrm>
              <a:custGeom>
                <a:avLst/>
                <a:gdLst/>
                <a:ahLst/>
                <a:cxnLst/>
                <a:rect l="l" t="t" r="r" b="b"/>
                <a:pathLst>
                  <a:path w="9930" h="12076" extrusionOk="0">
                    <a:moveTo>
                      <a:pt x="8834" y="1"/>
                    </a:moveTo>
                    <a:lnTo>
                      <a:pt x="0" y="5365"/>
                    </a:lnTo>
                    <a:lnTo>
                      <a:pt x="2055" y="10706"/>
                    </a:lnTo>
                    <a:lnTo>
                      <a:pt x="4360" y="11870"/>
                    </a:lnTo>
                    <a:lnTo>
                      <a:pt x="9245" y="12075"/>
                    </a:lnTo>
                    <a:lnTo>
                      <a:pt x="3310" y="9017"/>
                    </a:lnTo>
                    <a:lnTo>
                      <a:pt x="2055" y="6095"/>
                    </a:lnTo>
                    <a:cubicBezTo>
                      <a:pt x="2055" y="6095"/>
                      <a:pt x="3447" y="4497"/>
                      <a:pt x="5113" y="3516"/>
                    </a:cubicBezTo>
                    <a:cubicBezTo>
                      <a:pt x="7647" y="2010"/>
                      <a:pt x="9930" y="1690"/>
                      <a:pt x="9930" y="1690"/>
                    </a:cubicBezTo>
                    <a:cubicBezTo>
                      <a:pt x="9290" y="617"/>
                      <a:pt x="8834" y="1"/>
                      <a:pt x="8834"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0" name="Google Shape;6059;p42">
                <a:extLst>
                  <a:ext uri="{FF2B5EF4-FFF2-40B4-BE49-F238E27FC236}">
                    <a16:creationId xmlns:a16="http://schemas.microsoft.com/office/drawing/2014/main" id="{7982E97C-40FD-94D0-71B3-FCD261153559}"/>
                  </a:ext>
                </a:extLst>
              </p:cNvPr>
              <p:cNvSpPr/>
              <p:nvPr/>
            </p:nvSpPr>
            <p:spPr>
              <a:xfrm>
                <a:off x="6297875" y="4111350"/>
                <a:ext cx="807800" cy="439175"/>
              </a:xfrm>
              <a:custGeom>
                <a:avLst/>
                <a:gdLst/>
                <a:ahLst/>
                <a:cxnLst/>
                <a:rect l="l" t="t" r="r" b="b"/>
                <a:pathLst>
                  <a:path w="32312" h="17567" extrusionOk="0">
                    <a:moveTo>
                      <a:pt x="3750" y="1"/>
                    </a:moveTo>
                    <a:cubicBezTo>
                      <a:pt x="2925" y="1"/>
                      <a:pt x="2511" y="941"/>
                      <a:pt x="3050" y="1443"/>
                    </a:cubicBezTo>
                    <a:cubicBezTo>
                      <a:pt x="4054" y="2356"/>
                      <a:pt x="6291" y="4113"/>
                      <a:pt x="6291" y="4113"/>
                    </a:cubicBezTo>
                    <a:cubicBezTo>
                      <a:pt x="6291" y="4113"/>
                      <a:pt x="4510" y="2766"/>
                      <a:pt x="2251" y="1465"/>
                    </a:cubicBezTo>
                    <a:cubicBezTo>
                      <a:pt x="1991" y="1313"/>
                      <a:pt x="1736" y="1247"/>
                      <a:pt x="1504" y="1247"/>
                    </a:cubicBezTo>
                    <a:cubicBezTo>
                      <a:pt x="557" y="1247"/>
                      <a:pt x="0" y="2352"/>
                      <a:pt x="1064" y="3177"/>
                    </a:cubicBezTo>
                    <a:cubicBezTo>
                      <a:pt x="1908" y="3816"/>
                      <a:pt x="4693" y="5665"/>
                      <a:pt x="4693" y="5665"/>
                    </a:cubicBezTo>
                    <a:cubicBezTo>
                      <a:pt x="4693" y="5665"/>
                      <a:pt x="2844" y="4478"/>
                      <a:pt x="1612" y="3839"/>
                    </a:cubicBezTo>
                    <a:cubicBezTo>
                      <a:pt x="1444" y="3748"/>
                      <a:pt x="1289" y="3709"/>
                      <a:pt x="1151" y="3709"/>
                    </a:cubicBezTo>
                    <a:cubicBezTo>
                      <a:pt x="347" y="3709"/>
                      <a:pt x="83" y="5045"/>
                      <a:pt x="881" y="5551"/>
                    </a:cubicBezTo>
                    <a:cubicBezTo>
                      <a:pt x="2251" y="6396"/>
                      <a:pt x="3643" y="7058"/>
                      <a:pt x="3643" y="7058"/>
                    </a:cubicBezTo>
                    <a:cubicBezTo>
                      <a:pt x="3643" y="7058"/>
                      <a:pt x="3369" y="7058"/>
                      <a:pt x="2137" y="6784"/>
                    </a:cubicBezTo>
                    <a:cubicBezTo>
                      <a:pt x="2032" y="6758"/>
                      <a:pt x="1940" y="6746"/>
                      <a:pt x="1860" y="6746"/>
                    </a:cubicBezTo>
                    <a:cubicBezTo>
                      <a:pt x="1085" y="6746"/>
                      <a:pt x="1447" y="7860"/>
                      <a:pt x="2502" y="8336"/>
                    </a:cubicBezTo>
                    <a:cubicBezTo>
                      <a:pt x="3141" y="8632"/>
                      <a:pt x="5629" y="9888"/>
                      <a:pt x="7980" y="10276"/>
                    </a:cubicBezTo>
                    <a:cubicBezTo>
                      <a:pt x="8126" y="10303"/>
                      <a:pt x="8290" y="10314"/>
                      <a:pt x="8460" y="10314"/>
                    </a:cubicBezTo>
                    <a:cubicBezTo>
                      <a:pt x="9138" y="10314"/>
                      <a:pt x="9897" y="10139"/>
                      <a:pt x="9897" y="10139"/>
                    </a:cubicBezTo>
                    <a:cubicBezTo>
                      <a:pt x="16667" y="15643"/>
                      <a:pt x="21922" y="17567"/>
                      <a:pt x="25473" y="17567"/>
                    </a:cubicBezTo>
                    <a:cubicBezTo>
                      <a:pt x="27621" y="17567"/>
                      <a:pt x="29146" y="16863"/>
                      <a:pt x="30006" y="15822"/>
                    </a:cubicBezTo>
                    <a:cubicBezTo>
                      <a:pt x="32312" y="13061"/>
                      <a:pt x="31536" y="9477"/>
                      <a:pt x="26149" y="8107"/>
                    </a:cubicBezTo>
                    <a:cubicBezTo>
                      <a:pt x="16768" y="5688"/>
                      <a:pt x="13504" y="4707"/>
                      <a:pt x="13504" y="4707"/>
                    </a:cubicBezTo>
                    <a:cubicBezTo>
                      <a:pt x="13389" y="3885"/>
                      <a:pt x="13001" y="2880"/>
                      <a:pt x="12613" y="2127"/>
                    </a:cubicBezTo>
                    <a:cubicBezTo>
                      <a:pt x="12613" y="2127"/>
                      <a:pt x="9990" y="2972"/>
                      <a:pt x="9395" y="2972"/>
                    </a:cubicBezTo>
                    <a:cubicBezTo>
                      <a:pt x="9387" y="2972"/>
                      <a:pt x="9379" y="2972"/>
                      <a:pt x="9372" y="2972"/>
                    </a:cubicBezTo>
                    <a:cubicBezTo>
                      <a:pt x="8208" y="2926"/>
                      <a:pt x="5560" y="781"/>
                      <a:pt x="4373" y="164"/>
                    </a:cubicBezTo>
                    <a:cubicBezTo>
                      <a:pt x="4148" y="50"/>
                      <a:pt x="3938" y="1"/>
                      <a:pt x="3750"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1" name="Google Shape;6060;p42">
                <a:extLst>
                  <a:ext uri="{FF2B5EF4-FFF2-40B4-BE49-F238E27FC236}">
                    <a16:creationId xmlns:a16="http://schemas.microsoft.com/office/drawing/2014/main" id="{FC5BB568-955B-68BE-22F9-D0F4B4BF8310}"/>
                  </a:ext>
                </a:extLst>
              </p:cNvPr>
              <p:cNvSpPr/>
              <p:nvPr/>
            </p:nvSpPr>
            <p:spPr>
              <a:xfrm>
                <a:off x="6613200" y="4164525"/>
                <a:ext cx="338400" cy="149525"/>
              </a:xfrm>
              <a:custGeom>
                <a:avLst/>
                <a:gdLst/>
                <a:ahLst/>
                <a:cxnLst/>
                <a:rect l="l" t="t" r="r" b="b"/>
                <a:pathLst>
                  <a:path w="13536" h="5981" extrusionOk="0">
                    <a:moveTo>
                      <a:pt x="0" y="0"/>
                    </a:moveTo>
                    <a:cubicBezTo>
                      <a:pt x="183" y="411"/>
                      <a:pt x="343" y="845"/>
                      <a:pt x="480" y="1278"/>
                    </a:cubicBezTo>
                    <a:cubicBezTo>
                      <a:pt x="617" y="1712"/>
                      <a:pt x="731" y="2146"/>
                      <a:pt x="776" y="2602"/>
                    </a:cubicBezTo>
                    <a:cubicBezTo>
                      <a:pt x="776" y="2648"/>
                      <a:pt x="822" y="2671"/>
                      <a:pt x="868" y="2694"/>
                    </a:cubicBezTo>
                    <a:cubicBezTo>
                      <a:pt x="1918" y="3013"/>
                      <a:pt x="2945" y="3310"/>
                      <a:pt x="4018" y="3607"/>
                    </a:cubicBezTo>
                    <a:cubicBezTo>
                      <a:pt x="5068" y="3903"/>
                      <a:pt x="6118" y="4177"/>
                      <a:pt x="7168" y="4451"/>
                    </a:cubicBezTo>
                    <a:cubicBezTo>
                      <a:pt x="8218" y="4725"/>
                      <a:pt x="9290" y="4999"/>
                      <a:pt x="10340" y="5250"/>
                    </a:cubicBezTo>
                    <a:cubicBezTo>
                      <a:pt x="11413" y="5501"/>
                      <a:pt x="12486" y="5752"/>
                      <a:pt x="13536" y="5980"/>
                    </a:cubicBezTo>
                    <a:cubicBezTo>
                      <a:pt x="12509" y="5638"/>
                      <a:pt x="11459" y="5319"/>
                      <a:pt x="10409" y="4999"/>
                    </a:cubicBezTo>
                    <a:cubicBezTo>
                      <a:pt x="9359" y="4679"/>
                      <a:pt x="8332" y="4383"/>
                      <a:pt x="7259" y="4109"/>
                    </a:cubicBezTo>
                    <a:cubicBezTo>
                      <a:pt x="6209" y="3812"/>
                      <a:pt x="5159" y="3538"/>
                      <a:pt x="4109" y="3264"/>
                    </a:cubicBezTo>
                    <a:cubicBezTo>
                      <a:pt x="3077" y="2995"/>
                      <a:pt x="2022" y="2748"/>
                      <a:pt x="989" y="2479"/>
                    </a:cubicBezTo>
                    <a:lnTo>
                      <a:pt x="989" y="2479"/>
                    </a:lnTo>
                    <a:cubicBezTo>
                      <a:pt x="917" y="2039"/>
                      <a:pt x="786" y="1636"/>
                      <a:pt x="617" y="1233"/>
                    </a:cubicBezTo>
                    <a:cubicBezTo>
                      <a:pt x="434" y="799"/>
                      <a:pt x="229" y="388"/>
                      <a:pt x="0" y="0"/>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384154808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809" name="Google Shape;7809;p47"/>
          <p:cNvSpPr txBox="1">
            <a:spLocks noGrp="1"/>
          </p:cNvSpPr>
          <p:nvPr>
            <p:ph type="title" idx="8"/>
          </p:nvPr>
        </p:nvSpPr>
        <p:spPr>
          <a:xfrm>
            <a:off x="720000" y="364982"/>
            <a:ext cx="7704000"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b="1">
                <a:latin typeface="Times New Roman" panose="02020603050405020304" pitchFamily="18" charset="0"/>
                <a:cs typeface="Times New Roman" panose="02020603050405020304" pitchFamily="18" charset="0"/>
              </a:rPr>
              <a:t>2. Tìm hiểu chung</a:t>
            </a:r>
            <a:endParaRPr b="1">
              <a:latin typeface="Times New Roman" panose="02020603050405020304" pitchFamily="18" charset="0"/>
              <a:cs typeface="Times New Roman" panose="02020603050405020304" pitchFamily="18" charset="0"/>
            </a:endParaRPr>
          </a:p>
        </p:txBody>
      </p:sp>
      <p:pic>
        <p:nvPicPr>
          <p:cNvPr id="2" name="图片 24">
            <a:extLst>
              <a:ext uri="{FF2B5EF4-FFF2-40B4-BE49-F238E27FC236}">
                <a16:creationId xmlns:a16="http://schemas.microsoft.com/office/drawing/2014/main" id="{B0287CA1-9BE9-2892-1963-0AE2CAF03D2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55797" y="1196796"/>
            <a:ext cx="3080322" cy="2878013"/>
          </a:xfrm>
          <a:prstGeom prst="rect">
            <a:avLst/>
          </a:prstGeom>
        </p:spPr>
      </p:pic>
      <p:sp>
        <p:nvSpPr>
          <p:cNvPr id="3" name="TextBox 23">
            <a:extLst>
              <a:ext uri="{FF2B5EF4-FFF2-40B4-BE49-F238E27FC236}">
                <a16:creationId xmlns:a16="http://schemas.microsoft.com/office/drawing/2014/main" id="{8F980809-51F1-359C-3CAE-0960124FD971}"/>
              </a:ext>
            </a:extLst>
          </p:cNvPr>
          <p:cNvSpPr txBox="1"/>
          <p:nvPr/>
        </p:nvSpPr>
        <p:spPr>
          <a:xfrm>
            <a:off x="6537611" y="2197861"/>
            <a:ext cx="1787871" cy="132343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b="1">
                <a:effectLst/>
                <a:latin typeface="Times New Roman" panose="02020603050405020304" pitchFamily="18" charset="0"/>
                <a:ea typeface="Times New Roman" panose="02020603050405020304" pitchFamily="18" charset="0"/>
                <a:cs typeface="Times New Roman" panose="02020603050405020304" pitchFamily="18" charset="0"/>
              </a:rPr>
              <a:t>b.</a:t>
            </a:r>
            <a:r>
              <a:rPr lang="en-US" sz="2000" b="1">
                <a:effectLst/>
                <a:latin typeface="Times New Roman" panose="02020603050405020304" pitchFamily="18" charset="0"/>
                <a:ea typeface="Calibri" panose="020F0502020204030204" pitchFamily="34" charset="0"/>
                <a:cs typeface="Times New Roman" panose="02020603050405020304" pitchFamily="18" charset="0"/>
              </a:rPr>
              <a:t> </a:t>
            </a:r>
            <a:r>
              <a:rPr lang="en-US" sz="2000">
                <a:effectLst/>
                <a:latin typeface="Times New Roman" panose="02020603050405020304" pitchFamily="18" charset="0"/>
                <a:ea typeface="Calibri" panose="020F0502020204030204" pitchFamily="34" charset="0"/>
                <a:cs typeface="Times New Roman" panose="02020603050405020304" pitchFamily="18" charset="0"/>
              </a:rPr>
              <a:t>Tìm hiểu tác phẩm Chúng ta có thể đọc nhanh hơn</a:t>
            </a:r>
            <a:endParaRPr lang="en-US" sz="2000">
              <a:effectLst/>
              <a:latin typeface=".VnTime"/>
              <a:ea typeface="Times New Roman" panose="02020603050405020304" pitchFamily="18" charset="0"/>
              <a:cs typeface="Times New Roman" panose="02020603050405020304" pitchFamily="18" charset="0"/>
            </a:endParaRPr>
          </a:p>
        </p:txBody>
      </p:sp>
      <p:pic>
        <p:nvPicPr>
          <p:cNvPr id="4" name="图片 10">
            <a:extLst>
              <a:ext uri="{FF2B5EF4-FFF2-40B4-BE49-F238E27FC236}">
                <a16:creationId xmlns:a16="http://schemas.microsoft.com/office/drawing/2014/main" id="{C2883296-95F9-0E8C-03E3-7C096A254FC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368314" y="2460084"/>
            <a:ext cx="2407372" cy="2577304"/>
          </a:xfrm>
          <a:prstGeom prst="rect">
            <a:avLst/>
          </a:prstGeom>
        </p:spPr>
      </p:pic>
      <p:pic>
        <p:nvPicPr>
          <p:cNvPr id="5" name="图片 24">
            <a:extLst>
              <a:ext uri="{FF2B5EF4-FFF2-40B4-BE49-F238E27FC236}">
                <a16:creationId xmlns:a16="http://schemas.microsoft.com/office/drawing/2014/main" id="{51560D07-10EC-33B7-4042-DCFE2143977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5062" y="758854"/>
            <a:ext cx="3080322" cy="2878013"/>
          </a:xfrm>
          <a:prstGeom prst="rect">
            <a:avLst/>
          </a:prstGeom>
        </p:spPr>
      </p:pic>
      <p:sp>
        <p:nvSpPr>
          <p:cNvPr id="6" name="TextBox 23">
            <a:extLst>
              <a:ext uri="{FF2B5EF4-FFF2-40B4-BE49-F238E27FC236}">
                <a16:creationId xmlns:a16="http://schemas.microsoft.com/office/drawing/2014/main" id="{C94892B0-CF04-B765-A68C-0F751064BA3D}"/>
              </a:ext>
            </a:extLst>
          </p:cNvPr>
          <p:cNvSpPr txBox="1"/>
          <p:nvPr/>
        </p:nvSpPr>
        <p:spPr>
          <a:xfrm>
            <a:off x="528329" y="1863864"/>
            <a:ext cx="2193787" cy="707886"/>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457200" indent="-457200" algn="ctr">
              <a:buAutoNum type="alphaLcPeriod"/>
            </a:pPr>
            <a:r>
              <a:rPr lang="en-US" sz="2000">
                <a:effectLst/>
                <a:latin typeface="Times New Roman" panose="02020603050405020304" pitchFamily="18" charset="0"/>
                <a:ea typeface="Times New Roman" panose="02020603050405020304" pitchFamily="18" charset="0"/>
                <a:cs typeface="Times New Roman" panose="02020603050405020304" pitchFamily="18" charset="0"/>
              </a:rPr>
              <a:t>Tác giả </a:t>
            </a:r>
          </a:p>
          <a:p>
            <a:pPr algn="ctr"/>
            <a:r>
              <a:rPr lang="en-US" sz="2000">
                <a:latin typeface="Times New Roman" panose="02020603050405020304" pitchFamily="18" charset="0"/>
                <a:ea typeface="Times New Roman" panose="02020603050405020304" pitchFamily="18" charset="0"/>
                <a:cs typeface="Times New Roman" panose="02020603050405020304" pitchFamily="18" charset="0"/>
              </a:rPr>
              <a:t>“</a:t>
            </a:r>
            <a:r>
              <a:rPr lang="en-US" sz="2000">
                <a:effectLst/>
                <a:latin typeface="Times New Roman" panose="02020603050405020304" pitchFamily="18" charset="0"/>
                <a:ea typeface="Times New Roman" panose="02020603050405020304" pitchFamily="18" charset="0"/>
                <a:cs typeface="Times New Roman" panose="02020603050405020304" pitchFamily="18" charset="0"/>
              </a:rPr>
              <a:t>Adam Khoo”</a:t>
            </a:r>
            <a:endParaRPr lang="en-US" sz="2000">
              <a:effectLst/>
              <a:latin typeface=".VnTime"/>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3397513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down)">
                                      <p:cBhvr>
                                        <p:cTn id="10" dur="500"/>
                                        <p:tgtEl>
                                          <p:spTgt spid="6"/>
                                        </p:tgtEl>
                                      </p:cBhvr>
                                    </p:animEffect>
                                  </p:childTnLst>
                                </p:cTn>
                              </p:par>
                              <p:par>
                                <p:cTn id="11" presetID="22" presetClass="entr" presetSubtype="4"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down)">
                                      <p:cBhvr>
                                        <p:cTn id="13" dur="500"/>
                                        <p:tgtEl>
                                          <p:spTgt spid="5"/>
                                        </p:tgtEl>
                                      </p:cBhvr>
                                    </p:animEffect>
                                  </p:childTnLst>
                                </p:cTn>
                              </p:par>
                              <p:par>
                                <p:cTn id="14" presetID="22" presetClass="entr" presetSubtype="4"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down)">
                                      <p:cBhvr>
                                        <p:cTn id="16" dur="500"/>
                                        <p:tgtEl>
                                          <p:spTgt spid="2"/>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809" name="Google Shape;7809;p47"/>
          <p:cNvSpPr txBox="1">
            <a:spLocks noGrp="1"/>
          </p:cNvSpPr>
          <p:nvPr>
            <p:ph type="title" idx="8"/>
          </p:nvPr>
        </p:nvSpPr>
        <p:spPr>
          <a:xfrm>
            <a:off x="720000" y="364982"/>
            <a:ext cx="7704000"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b="1">
                <a:latin typeface="Times New Roman" panose="02020603050405020304" pitchFamily="18" charset="0"/>
                <a:cs typeface="Times New Roman" panose="02020603050405020304" pitchFamily="18" charset="0"/>
              </a:rPr>
              <a:t>a) Tác giả</a:t>
            </a:r>
            <a:endParaRPr b="1">
              <a:latin typeface="Times New Roman" panose="02020603050405020304" pitchFamily="18" charset="0"/>
              <a:cs typeface="Times New Roman" panose="02020603050405020304" pitchFamily="18" charset="0"/>
            </a:endParaRPr>
          </a:p>
        </p:txBody>
      </p:sp>
      <p:sp>
        <p:nvSpPr>
          <p:cNvPr id="20" name="Google Shape;1347;p47">
            <a:extLst>
              <a:ext uri="{FF2B5EF4-FFF2-40B4-BE49-F238E27FC236}">
                <a16:creationId xmlns:a16="http://schemas.microsoft.com/office/drawing/2014/main" id="{C579DF9A-5B43-D712-CA18-728173201839}"/>
              </a:ext>
            </a:extLst>
          </p:cNvPr>
          <p:cNvSpPr txBox="1"/>
          <p:nvPr/>
        </p:nvSpPr>
        <p:spPr>
          <a:xfrm>
            <a:off x="723525" y="3228807"/>
            <a:ext cx="1531200" cy="365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rgbClr val="000000"/>
              </a:buClr>
              <a:buSzPts val="1100"/>
              <a:buFont typeface="Arial"/>
              <a:buNone/>
            </a:pPr>
            <a:r>
              <a:rPr lang="en" sz="2100">
                <a:solidFill>
                  <a:schemeClr val="dk1"/>
                </a:solidFill>
                <a:highlight>
                  <a:schemeClr val="accent1"/>
                </a:highlight>
                <a:latin typeface="Gorditas"/>
                <a:ea typeface="Gorditas"/>
                <a:cs typeface="Gorditas"/>
                <a:sym typeface="Gorditas"/>
              </a:rPr>
              <a:t>02</a:t>
            </a:r>
            <a:endParaRPr sz="2100">
              <a:solidFill>
                <a:schemeClr val="dk1"/>
              </a:solidFill>
              <a:highlight>
                <a:schemeClr val="accent1"/>
              </a:highlight>
              <a:latin typeface="Gorditas"/>
              <a:ea typeface="Gorditas"/>
              <a:cs typeface="Gorditas"/>
              <a:sym typeface="Gorditas"/>
            </a:endParaRPr>
          </a:p>
        </p:txBody>
      </p:sp>
      <p:sp>
        <p:nvSpPr>
          <p:cNvPr id="22" name="Google Shape;1348;p47">
            <a:extLst>
              <a:ext uri="{FF2B5EF4-FFF2-40B4-BE49-F238E27FC236}">
                <a16:creationId xmlns:a16="http://schemas.microsoft.com/office/drawing/2014/main" id="{DB21958D-5484-F06A-9111-1B1700247009}"/>
              </a:ext>
            </a:extLst>
          </p:cNvPr>
          <p:cNvSpPr txBox="1"/>
          <p:nvPr/>
        </p:nvSpPr>
        <p:spPr>
          <a:xfrm>
            <a:off x="720000" y="3631394"/>
            <a:ext cx="1847100" cy="790800"/>
          </a:xfrm>
          <a:prstGeom prst="rect">
            <a:avLst/>
          </a:prstGeom>
          <a:noFill/>
          <a:ln>
            <a:noFill/>
          </a:ln>
        </p:spPr>
        <p:txBody>
          <a:bodyPr spcFirstLastPara="1" wrap="square" lIns="91425" tIns="91425" rIns="91425" bIns="91425" anchor="t" anchorCtr="0">
            <a:noAutofit/>
          </a:bodyPr>
          <a:lstStyle/>
          <a:p>
            <a:pPr algn="just"/>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Quốc tịch: Singapore</a:t>
            </a:r>
            <a:endParaRPr lang="en-US" sz="1600">
              <a:effectLst/>
              <a:latin typeface=".VnTime"/>
              <a:ea typeface="Times New Roman" panose="02020603050405020304" pitchFamily="18" charset="0"/>
              <a:cs typeface="Times New Roman" panose="02020603050405020304" pitchFamily="18" charset="0"/>
            </a:endParaRPr>
          </a:p>
        </p:txBody>
      </p:sp>
      <p:sp>
        <p:nvSpPr>
          <p:cNvPr id="23" name="Google Shape;1349;p47">
            <a:extLst>
              <a:ext uri="{FF2B5EF4-FFF2-40B4-BE49-F238E27FC236}">
                <a16:creationId xmlns:a16="http://schemas.microsoft.com/office/drawing/2014/main" id="{BDF1C397-D3A6-3E97-E179-C18FA502ED59}"/>
              </a:ext>
            </a:extLst>
          </p:cNvPr>
          <p:cNvSpPr txBox="1"/>
          <p:nvPr/>
        </p:nvSpPr>
        <p:spPr>
          <a:xfrm>
            <a:off x="725625" y="1733550"/>
            <a:ext cx="1527000" cy="36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rgbClr val="000000"/>
              </a:buClr>
              <a:buSzPts val="1100"/>
              <a:buFont typeface="Arial"/>
              <a:buNone/>
            </a:pPr>
            <a:r>
              <a:rPr lang="en" sz="2100">
                <a:solidFill>
                  <a:schemeClr val="dk1"/>
                </a:solidFill>
                <a:highlight>
                  <a:schemeClr val="accent1"/>
                </a:highlight>
                <a:latin typeface="Gorditas"/>
                <a:ea typeface="Gorditas"/>
                <a:cs typeface="Gorditas"/>
                <a:sym typeface="Gorditas"/>
              </a:rPr>
              <a:t>01</a:t>
            </a:r>
            <a:endParaRPr sz="2100">
              <a:solidFill>
                <a:schemeClr val="dk1"/>
              </a:solidFill>
              <a:highlight>
                <a:schemeClr val="accent1"/>
              </a:highlight>
              <a:latin typeface="Gorditas"/>
              <a:ea typeface="Gorditas"/>
              <a:cs typeface="Gorditas"/>
              <a:sym typeface="Gorditas"/>
            </a:endParaRPr>
          </a:p>
        </p:txBody>
      </p:sp>
      <p:sp>
        <p:nvSpPr>
          <p:cNvPr id="24" name="Google Shape;1350;p47">
            <a:extLst>
              <a:ext uri="{FF2B5EF4-FFF2-40B4-BE49-F238E27FC236}">
                <a16:creationId xmlns:a16="http://schemas.microsoft.com/office/drawing/2014/main" id="{94207E27-282B-AC40-596F-6FDEF95E01E6}"/>
              </a:ext>
            </a:extLst>
          </p:cNvPr>
          <p:cNvSpPr txBox="1"/>
          <p:nvPr/>
        </p:nvSpPr>
        <p:spPr>
          <a:xfrm>
            <a:off x="659675" y="2140844"/>
            <a:ext cx="1847100" cy="786300"/>
          </a:xfrm>
          <a:prstGeom prst="rect">
            <a:avLst/>
          </a:prstGeom>
          <a:noFill/>
          <a:ln>
            <a:noFill/>
          </a:ln>
        </p:spPr>
        <p:txBody>
          <a:bodyPr spcFirstLastPara="1" wrap="square" lIns="91425" tIns="91425" rIns="91425" bIns="91425" anchor="t" anchorCtr="0">
            <a:noAutofit/>
          </a:bodyPr>
          <a:lstStyle/>
          <a:p>
            <a:pPr algn="just"/>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Adam Khoo sinh ngày 08/04/1974 </a:t>
            </a:r>
            <a:endParaRPr lang="en-US" sz="1600">
              <a:effectLst/>
              <a:latin typeface=".VnTime"/>
              <a:ea typeface="Times New Roman" panose="02020603050405020304" pitchFamily="18" charset="0"/>
              <a:cs typeface="Times New Roman" panose="02020603050405020304" pitchFamily="18" charset="0"/>
            </a:endParaRPr>
          </a:p>
        </p:txBody>
      </p:sp>
      <p:sp>
        <p:nvSpPr>
          <p:cNvPr id="25" name="Google Shape;1351;p47">
            <a:extLst>
              <a:ext uri="{FF2B5EF4-FFF2-40B4-BE49-F238E27FC236}">
                <a16:creationId xmlns:a16="http://schemas.microsoft.com/office/drawing/2014/main" id="{4C5496F8-A518-DFA8-F4AE-C30F6B80BDF0}"/>
              </a:ext>
            </a:extLst>
          </p:cNvPr>
          <p:cNvSpPr txBox="1"/>
          <p:nvPr/>
        </p:nvSpPr>
        <p:spPr>
          <a:xfrm>
            <a:off x="5771235" y="2863107"/>
            <a:ext cx="1527000" cy="365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100"/>
              <a:buFont typeface="Arial"/>
              <a:buNone/>
            </a:pPr>
            <a:r>
              <a:rPr lang="en" sz="2100">
                <a:solidFill>
                  <a:schemeClr val="dk1"/>
                </a:solidFill>
                <a:highlight>
                  <a:schemeClr val="accent1"/>
                </a:highlight>
                <a:latin typeface="Gorditas"/>
                <a:ea typeface="Gorditas"/>
                <a:cs typeface="Gorditas"/>
                <a:sym typeface="Gorditas"/>
              </a:rPr>
              <a:t>04</a:t>
            </a:r>
            <a:endParaRPr sz="2100">
              <a:solidFill>
                <a:schemeClr val="dk1"/>
              </a:solidFill>
              <a:highlight>
                <a:schemeClr val="accent1"/>
              </a:highlight>
              <a:latin typeface="Gorditas"/>
              <a:ea typeface="Gorditas"/>
              <a:cs typeface="Gorditas"/>
              <a:sym typeface="Gorditas"/>
            </a:endParaRPr>
          </a:p>
        </p:txBody>
      </p:sp>
      <p:sp>
        <p:nvSpPr>
          <p:cNvPr id="26" name="Google Shape;1352;p47">
            <a:extLst>
              <a:ext uri="{FF2B5EF4-FFF2-40B4-BE49-F238E27FC236}">
                <a16:creationId xmlns:a16="http://schemas.microsoft.com/office/drawing/2014/main" id="{D27DAA07-4C17-96C8-A95B-5A6319DA6F74}"/>
              </a:ext>
            </a:extLst>
          </p:cNvPr>
          <p:cNvSpPr txBox="1"/>
          <p:nvPr/>
        </p:nvSpPr>
        <p:spPr>
          <a:xfrm>
            <a:off x="5771235" y="3288593"/>
            <a:ext cx="2647138" cy="786300"/>
          </a:xfrm>
          <a:prstGeom prst="rect">
            <a:avLst/>
          </a:prstGeom>
          <a:noFill/>
          <a:ln>
            <a:noFill/>
          </a:ln>
        </p:spPr>
        <p:txBody>
          <a:bodyPr spcFirstLastPara="1" wrap="square" lIns="91425" tIns="91425" rIns="91425" bIns="91425" anchor="t" anchorCtr="0">
            <a:noAutofit/>
          </a:bodyPr>
          <a:lstStyle/>
          <a:p>
            <a:pPr algn="just"/>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là triệu phú trẻ nhất ở Singapore với khối tài sản ròng trị giá hơn 1.3 tỉ USD, và được xếp hạng trong số 25 người giàu nhất ở Singapore dưới 40 tuổi năm 2008.</a:t>
            </a:r>
            <a:endParaRPr lang="en-US" sz="1600">
              <a:effectLst/>
              <a:latin typeface=".VnTime"/>
              <a:ea typeface="Times New Roman" panose="02020603050405020304" pitchFamily="18" charset="0"/>
              <a:cs typeface="Times New Roman" panose="02020603050405020304" pitchFamily="18" charset="0"/>
            </a:endParaRPr>
          </a:p>
        </p:txBody>
      </p:sp>
      <p:sp>
        <p:nvSpPr>
          <p:cNvPr id="27" name="Google Shape;1353;p47">
            <a:extLst>
              <a:ext uri="{FF2B5EF4-FFF2-40B4-BE49-F238E27FC236}">
                <a16:creationId xmlns:a16="http://schemas.microsoft.com/office/drawing/2014/main" id="{024BB431-B003-6589-748A-8BE96D9967A9}"/>
              </a:ext>
            </a:extLst>
          </p:cNvPr>
          <p:cNvSpPr txBox="1"/>
          <p:nvPr/>
        </p:nvSpPr>
        <p:spPr>
          <a:xfrm>
            <a:off x="5721924" y="730082"/>
            <a:ext cx="1527000" cy="367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100"/>
              <a:buFont typeface="Arial"/>
              <a:buNone/>
            </a:pPr>
            <a:r>
              <a:rPr lang="en" sz="2100">
                <a:solidFill>
                  <a:schemeClr val="dk1"/>
                </a:solidFill>
                <a:highlight>
                  <a:schemeClr val="accent1"/>
                </a:highlight>
                <a:latin typeface="Gorditas"/>
                <a:ea typeface="Gorditas"/>
                <a:cs typeface="Gorditas"/>
                <a:sym typeface="Gorditas"/>
              </a:rPr>
              <a:t>03</a:t>
            </a:r>
            <a:endParaRPr sz="2100">
              <a:solidFill>
                <a:schemeClr val="dk1"/>
              </a:solidFill>
              <a:highlight>
                <a:schemeClr val="accent1"/>
              </a:highlight>
              <a:latin typeface="Gorditas"/>
              <a:ea typeface="Gorditas"/>
              <a:cs typeface="Gorditas"/>
              <a:sym typeface="Gorditas"/>
            </a:endParaRPr>
          </a:p>
        </p:txBody>
      </p:sp>
      <p:sp>
        <p:nvSpPr>
          <p:cNvPr id="28" name="Google Shape;1354;p47">
            <a:extLst>
              <a:ext uri="{FF2B5EF4-FFF2-40B4-BE49-F238E27FC236}">
                <a16:creationId xmlns:a16="http://schemas.microsoft.com/office/drawing/2014/main" id="{08111B19-6D0D-E83C-7C2C-135BDE194BFB}"/>
              </a:ext>
            </a:extLst>
          </p:cNvPr>
          <p:cNvSpPr txBox="1"/>
          <p:nvPr/>
        </p:nvSpPr>
        <p:spPr>
          <a:xfrm>
            <a:off x="5771235" y="1150889"/>
            <a:ext cx="2647139" cy="786300"/>
          </a:xfrm>
          <a:prstGeom prst="rect">
            <a:avLst/>
          </a:prstGeom>
          <a:noFill/>
          <a:ln>
            <a:noFill/>
          </a:ln>
        </p:spPr>
        <p:txBody>
          <a:bodyPr spcFirstLastPara="1" wrap="square" lIns="91425" tIns="91425" rIns="91425" bIns="91425" anchor="t" anchorCtr="0">
            <a:noAutofit/>
          </a:bodyPr>
          <a:lstStyle/>
          <a:p>
            <a:pPr algn="just"/>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được đánh giá là một trong những nhà truyền động lực có sức ảnh hưởng lớn nhất châu Á: ông là một doanh nhân, diễn giả nổi tiếng.</a:t>
            </a:r>
            <a:endParaRPr lang="en-US" sz="1600">
              <a:effectLst/>
              <a:latin typeface=".VnTime"/>
              <a:ea typeface="Times New Roman" panose="02020603050405020304" pitchFamily="18" charset="0"/>
              <a:cs typeface="Times New Roman" panose="02020603050405020304" pitchFamily="18" charset="0"/>
            </a:endParaRPr>
          </a:p>
        </p:txBody>
      </p:sp>
      <p:cxnSp>
        <p:nvCxnSpPr>
          <p:cNvPr id="29" name="Google Shape;1355;p47">
            <a:extLst>
              <a:ext uri="{FF2B5EF4-FFF2-40B4-BE49-F238E27FC236}">
                <a16:creationId xmlns:a16="http://schemas.microsoft.com/office/drawing/2014/main" id="{8AA7D093-E9CC-A8D2-8099-F3FE1CFC4329}"/>
              </a:ext>
            </a:extLst>
          </p:cNvPr>
          <p:cNvCxnSpPr>
            <a:cxnSpLocks/>
            <a:stCxn id="23" idx="3"/>
          </p:cNvCxnSpPr>
          <p:nvPr/>
        </p:nvCxnSpPr>
        <p:spPr>
          <a:xfrm>
            <a:off x="2252625" y="1917150"/>
            <a:ext cx="1389292" cy="808326"/>
          </a:xfrm>
          <a:prstGeom prst="bentConnector3">
            <a:avLst>
              <a:gd name="adj1" fmla="val 50000"/>
            </a:avLst>
          </a:prstGeom>
          <a:noFill/>
          <a:ln w="28575" cap="flat" cmpd="sng">
            <a:solidFill>
              <a:schemeClr val="dk2"/>
            </a:solidFill>
            <a:prstDash val="solid"/>
            <a:round/>
            <a:headEnd type="none" w="med" len="med"/>
            <a:tailEnd type="oval" w="med" len="med"/>
          </a:ln>
        </p:spPr>
      </p:cxnSp>
      <p:cxnSp>
        <p:nvCxnSpPr>
          <p:cNvPr id="30" name="Google Shape;1356;p47">
            <a:extLst>
              <a:ext uri="{FF2B5EF4-FFF2-40B4-BE49-F238E27FC236}">
                <a16:creationId xmlns:a16="http://schemas.microsoft.com/office/drawing/2014/main" id="{94728EBF-BC28-51A8-0022-240F9EB47535}"/>
              </a:ext>
            </a:extLst>
          </p:cNvPr>
          <p:cNvCxnSpPr>
            <a:stCxn id="20" idx="3"/>
          </p:cNvCxnSpPr>
          <p:nvPr/>
        </p:nvCxnSpPr>
        <p:spPr>
          <a:xfrm>
            <a:off x="2254725" y="3411657"/>
            <a:ext cx="2039400" cy="766200"/>
          </a:xfrm>
          <a:prstGeom prst="bentConnector3">
            <a:avLst>
              <a:gd name="adj1" fmla="val 50000"/>
            </a:avLst>
          </a:prstGeom>
          <a:noFill/>
          <a:ln w="28575" cap="flat" cmpd="sng">
            <a:solidFill>
              <a:schemeClr val="dk2"/>
            </a:solidFill>
            <a:prstDash val="solid"/>
            <a:round/>
            <a:headEnd type="none" w="med" len="med"/>
            <a:tailEnd type="oval" w="med" len="med"/>
          </a:ln>
        </p:spPr>
      </p:cxnSp>
      <p:cxnSp>
        <p:nvCxnSpPr>
          <p:cNvPr id="31" name="Google Shape;1357;p47">
            <a:extLst>
              <a:ext uri="{FF2B5EF4-FFF2-40B4-BE49-F238E27FC236}">
                <a16:creationId xmlns:a16="http://schemas.microsoft.com/office/drawing/2014/main" id="{AA5F127D-C84D-58B8-A7A9-CC3E0913C65C}"/>
              </a:ext>
            </a:extLst>
          </p:cNvPr>
          <p:cNvCxnSpPr>
            <a:cxnSpLocks/>
          </p:cNvCxnSpPr>
          <p:nvPr/>
        </p:nvCxnSpPr>
        <p:spPr>
          <a:xfrm rot="10800000" flipV="1">
            <a:off x="4632595" y="1068608"/>
            <a:ext cx="1503532" cy="1503141"/>
          </a:xfrm>
          <a:prstGeom prst="bentConnector3">
            <a:avLst>
              <a:gd name="adj1" fmla="val 50000"/>
            </a:avLst>
          </a:prstGeom>
          <a:noFill/>
          <a:ln w="28575" cap="flat" cmpd="sng">
            <a:solidFill>
              <a:schemeClr val="dk2"/>
            </a:solidFill>
            <a:prstDash val="solid"/>
            <a:round/>
            <a:headEnd type="none" w="med" len="med"/>
            <a:tailEnd type="oval" w="med" len="med"/>
          </a:ln>
        </p:spPr>
      </p:cxnSp>
      <p:cxnSp>
        <p:nvCxnSpPr>
          <p:cNvPr id="32" name="Google Shape;1358;p47">
            <a:extLst>
              <a:ext uri="{FF2B5EF4-FFF2-40B4-BE49-F238E27FC236}">
                <a16:creationId xmlns:a16="http://schemas.microsoft.com/office/drawing/2014/main" id="{47D4BD76-6441-689A-F480-59D1110581C7}"/>
              </a:ext>
            </a:extLst>
          </p:cNvPr>
          <p:cNvCxnSpPr>
            <a:cxnSpLocks/>
          </p:cNvCxnSpPr>
          <p:nvPr/>
        </p:nvCxnSpPr>
        <p:spPr>
          <a:xfrm flipV="1">
            <a:off x="4599295" y="3141957"/>
            <a:ext cx="1503532" cy="365700"/>
          </a:xfrm>
          <a:prstGeom prst="bentConnector3">
            <a:avLst>
              <a:gd name="adj1" fmla="val 50000"/>
            </a:avLst>
          </a:prstGeom>
          <a:noFill/>
          <a:ln w="28575" cap="flat" cmpd="sng">
            <a:solidFill>
              <a:schemeClr val="dk2"/>
            </a:solidFill>
            <a:prstDash val="solid"/>
            <a:round/>
            <a:headEnd type="oval" w="med" len="med"/>
            <a:tailEnd type="none" w="med" len="med"/>
          </a:ln>
        </p:spPr>
      </p:cxnSp>
      <p:pic>
        <p:nvPicPr>
          <p:cNvPr id="1026" name="Picture 2" descr="Adam Khoo Learning Centre Việt Nam tuyển sinh - VnExpress">
            <a:extLst>
              <a:ext uri="{FF2B5EF4-FFF2-40B4-BE49-F238E27FC236}">
                <a16:creationId xmlns:a16="http://schemas.microsoft.com/office/drawing/2014/main" id="{44C2B004-7A28-C1A3-5277-A8CD2BF50FF6}"/>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41674" y="913682"/>
            <a:ext cx="2819879" cy="42298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5904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additive="base">
                                        <p:cTn id="7" dur="500" fill="hold"/>
                                        <p:tgtEl>
                                          <p:spTgt spid="1026"/>
                                        </p:tgtEl>
                                        <p:attrNameLst>
                                          <p:attrName>ppt_x</p:attrName>
                                        </p:attrNameLst>
                                      </p:cBhvr>
                                      <p:tavLst>
                                        <p:tav tm="0">
                                          <p:val>
                                            <p:strVal val="#ppt_x"/>
                                          </p:val>
                                        </p:tav>
                                        <p:tav tm="100000">
                                          <p:val>
                                            <p:strVal val="#ppt_x"/>
                                          </p:val>
                                        </p:tav>
                                      </p:tavLst>
                                    </p:anim>
                                    <p:anim calcmode="lin" valueType="num">
                                      <p:cBhvr additive="base">
                                        <p:cTn id="8" dur="500" fill="hold"/>
                                        <p:tgtEl>
                                          <p:spTgt spid="102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nodeType="click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wipe(down)">
                                      <p:cBhvr>
                                        <p:cTn id="13" dur="500"/>
                                        <p:tgtEl>
                                          <p:spTgt spid="29"/>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wipe(down)">
                                      <p:cBhvr>
                                        <p:cTn id="16" dur="500"/>
                                        <p:tgtEl>
                                          <p:spTgt spid="23"/>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30"/>
                                        </p:tgtEl>
                                        <p:attrNameLst>
                                          <p:attrName>style.visibility</p:attrName>
                                        </p:attrNameLst>
                                      </p:cBhvr>
                                      <p:to>
                                        <p:strVal val="visible"/>
                                      </p:to>
                                    </p:set>
                                    <p:animEffect transition="in" filter="barn(inVertical)">
                                      <p:cBhvr>
                                        <p:cTn id="24" dur="500"/>
                                        <p:tgtEl>
                                          <p:spTgt spid="30"/>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barn(inVertical)">
                                      <p:cBhvr>
                                        <p:cTn id="27" dur="500"/>
                                        <p:tgtEl>
                                          <p:spTgt spid="22"/>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barn(inVertical)">
                                      <p:cBhvr>
                                        <p:cTn id="30" dur="500"/>
                                        <p:tgtEl>
                                          <p:spTgt spid="20"/>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Effect transition="in" filter="barn(inVertical)">
                                      <p:cBhvr>
                                        <p:cTn id="38" dur="500"/>
                                        <p:tgtEl>
                                          <p:spTgt spid="28"/>
                                        </p:tgtEl>
                                      </p:cBhvr>
                                    </p:animEffect>
                                  </p:childTnLst>
                                </p:cTn>
                              </p:par>
                              <p:par>
                                <p:cTn id="39" presetID="16" presetClass="entr" presetSubtype="21" fill="hold" nodeType="with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barn(inVertical)">
                                      <p:cBhvr>
                                        <p:cTn id="41" dur="500"/>
                                        <p:tgtEl>
                                          <p:spTgt spid="31"/>
                                        </p:tgtEl>
                                      </p:cBhvr>
                                    </p:animEffect>
                                  </p:childTnLst>
                                </p:cTn>
                              </p:par>
                            </p:childTnLst>
                          </p:cTn>
                        </p:par>
                      </p:childTnLst>
                    </p:cTn>
                  </p:par>
                  <p:par>
                    <p:cTn id="42" fill="hold">
                      <p:stCondLst>
                        <p:cond delay="indefinite"/>
                      </p:stCondLst>
                      <p:childTnLst>
                        <p:par>
                          <p:cTn id="43" fill="hold">
                            <p:stCondLst>
                              <p:cond delay="0"/>
                            </p:stCondLst>
                            <p:childTnLst>
                              <p:par>
                                <p:cTn id="44" presetID="16" presetClass="entr" presetSubtype="21" fill="hold" grpId="0" nodeType="clickEffect">
                                  <p:stCondLst>
                                    <p:cond delay="0"/>
                                  </p:stCondLst>
                                  <p:childTnLst>
                                    <p:set>
                                      <p:cBhvr>
                                        <p:cTn id="45" dur="1" fill="hold">
                                          <p:stCondLst>
                                            <p:cond delay="0"/>
                                          </p:stCondLst>
                                        </p:cTn>
                                        <p:tgtEl>
                                          <p:spTgt spid="25"/>
                                        </p:tgtEl>
                                        <p:attrNameLst>
                                          <p:attrName>style.visibility</p:attrName>
                                        </p:attrNameLst>
                                      </p:cBhvr>
                                      <p:to>
                                        <p:strVal val="visible"/>
                                      </p:to>
                                    </p:set>
                                    <p:animEffect transition="in" filter="barn(inVertical)">
                                      <p:cBhvr>
                                        <p:cTn id="46" dur="500"/>
                                        <p:tgtEl>
                                          <p:spTgt spid="25"/>
                                        </p:tgtEl>
                                      </p:cBhvr>
                                    </p:animEffect>
                                  </p:childTnLst>
                                </p:cTn>
                              </p:par>
                              <p:par>
                                <p:cTn id="47" presetID="16" presetClass="entr" presetSubtype="21"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barn(inVertical)">
                                      <p:cBhvr>
                                        <p:cTn id="49" dur="500"/>
                                        <p:tgtEl>
                                          <p:spTgt spid="26"/>
                                        </p:tgtEl>
                                      </p:cBhvr>
                                    </p:animEffect>
                                  </p:childTnLst>
                                </p:cTn>
                              </p:par>
                              <p:par>
                                <p:cTn id="50" presetID="16" presetClass="entr" presetSubtype="21" fill="hold" nodeType="withEffect">
                                  <p:stCondLst>
                                    <p:cond delay="0"/>
                                  </p:stCondLst>
                                  <p:childTnLst>
                                    <p:set>
                                      <p:cBhvr>
                                        <p:cTn id="51" dur="1" fill="hold">
                                          <p:stCondLst>
                                            <p:cond delay="0"/>
                                          </p:stCondLst>
                                        </p:cTn>
                                        <p:tgtEl>
                                          <p:spTgt spid="32"/>
                                        </p:tgtEl>
                                        <p:attrNameLst>
                                          <p:attrName>style.visibility</p:attrName>
                                        </p:attrNameLst>
                                      </p:cBhvr>
                                      <p:to>
                                        <p:strVal val="visible"/>
                                      </p:to>
                                    </p:set>
                                    <p:animEffect transition="in" filter="barn(inVertical)">
                                      <p:cBhvr>
                                        <p:cTn id="52"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24" grpId="0"/>
      <p:bldP spid="25" grpId="0"/>
      <p:bldP spid="26" grpId="0"/>
      <p:bldP spid="27" grpId="0"/>
      <p:bldP spid="2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809" name="Google Shape;7809;p47"/>
          <p:cNvSpPr txBox="1">
            <a:spLocks noGrp="1"/>
          </p:cNvSpPr>
          <p:nvPr>
            <p:ph type="title" idx="8"/>
          </p:nvPr>
        </p:nvSpPr>
        <p:spPr>
          <a:xfrm>
            <a:off x="720000" y="364982"/>
            <a:ext cx="7704000"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b="1">
                <a:latin typeface="Times New Roman" panose="02020603050405020304" pitchFamily="18" charset="0"/>
                <a:cs typeface="Times New Roman" panose="02020603050405020304" pitchFamily="18" charset="0"/>
              </a:rPr>
              <a:t>a) </a:t>
            </a:r>
            <a:r>
              <a:rPr lang="en-US" b="1">
                <a:latin typeface="Times New Roman" panose="02020603050405020304" pitchFamily="18" charset="0"/>
                <a:cs typeface="Times New Roman" panose="02020603050405020304" pitchFamily="18" charset="0"/>
              </a:rPr>
              <a:t>T</a:t>
            </a:r>
            <a:r>
              <a:rPr lang="es" b="1">
                <a:latin typeface="Times New Roman" panose="02020603050405020304" pitchFamily="18" charset="0"/>
                <a:cs typeface="Times New Roman" panose="02020603050405020304" pitchFamily="18" charset="0"/>
              </a:rPr>
              <a:t>ác giả</a:t>
            </a:r>
            <a:endParaRPr b="1">
              <a:latin typeface="Times New Roman" panose="02020603050405020304" pitchFamily="18" charset="0"/>
              <a:cs typeface="Times New Roman" panose="02020603050405020304" pitchFamily="18" charset="0"/>
            </a:endParaRPr>
          </a:p>
        </p:txBody>
      </p:sp>
      <p:sp>
        <p:nvSpPr>
          <p:cNvPr id="18" name="Google Shape;7612;p41">
            <a:extLst>
              <a:ext uri="{FF2B5EF4-FFF2-40B4-BE49-F238E27FC236}">
                <a16:creationId xmlns:a16="http://schemas.microsoft.com/office/drawing/2014/main" id="{003A1CCD-8AA1-8D8A-AA4F-9DC83B544806}"/>
              </a:ext>
            </a:extLst>
          </p:cNvPr>
          <p:cNvSpPr/>
          <p:nvPr/>
        </p:nvSpPr>
        <p:spPr>
          <a:xfrm rot="549835">
            <a:off x="499939" y="3910139"/>
            <a:ext cx="2179211" cy="792788"/>
          </a:xfrm>
          <a:custGeom>
            <a:avLst/>
            <a:gdLst/>
            <a:ahLst/>
            <a:cxnLst/>
            <a:rect l="l" t="t" r="r" b="b"/>
            <a:pathLst>
              <a:path w="202555" h="38214" extrusionOk="0">
                <a:moveTo>
                  <a:pt x="185405" y="1"/>
                </a:moveTo>
                <a:cubicBezTo>
                  <a:pt x="159917" y="1"/>
                  <a:pt x="18543" y="11107"/>
                  <a:pt x="9464" y="15848"/>
                </a:cubicBezTo>
                <a:cubicBezTo>
                  <a:pt x="2658" y="19408"/>
                  <a:pt x="0" y="34264"/>
                  <a:pt x="10455" y="37669"/>
                </a:cubicBezTo>
                <a:cubicBezTo>
                  <a:pt x="11602" y="38043"/>
                  <a:pt x="14101" y="38214"/>
                  <a:pt x="17688" y="38214"/>
                </a:cubicBezTo>
                <a:cubicBezTo>
                  <a:pt x="51616" y="38214"/>
                  <a:pt x="182950" y="22958"/>
                  <a:pt x="190181" y="20164"/>
                </a:cubicBezTo>
                <a:cubicBezTo>
                  <a:pt x="202554" y="15387"/>
                  <a:pt x="199254" y="2619"/>
                  <a:pt x="189040" y="186"/>
                </a:cubicBezTo>
                <a:cubicBezTo>
                  <a:pt x="188512" y="60"/>
                  <a:pt x="187268" y="1"/>
                  <a:pt x="185405" y="1"/>
                </a:cubicBezTo>
                <a:close/>
              </a:path>
            </a:pathLst>
          </a:custGeom>
          <a:solidFill>
            <a:schemeClr val="accent6">
              <a:lumMod val="20000"/>
              <a:lumOff val="80000"/>
            </a:schemeClr>
          </a:solidFill>
          <a:ln>
            <a:noFill/>
          </a:ln>
          <a:effectLst>
            <a:outerShdw dist="76200" dir="456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100"/>
          </a:p>
        </p:txBody>
      </p:sp>
      <p:sp>
        <p:nvSpPr>
          <p:cNvPr id="19" name="Google Shape;7614;p41">
            <a:extLst>
              <a:ext uri="{FF2B5EF4-FFF2-40B4-BE49-F238E27FC236}">
                <a16:creationId xmlns:a16="http://schemas.microsoft.com/office/drawing/2014/main" id="{B35DE898-E788-6EE3-D39E-B7941F43FF82}"/>
              </a:ext>
            </a:extLst>
          </p:cNvPr>
          <p:cNvSpPr txBox="1">
            <a:spLocks noGrp="1"/>
          </p:cNvSpPr>
          <p:nvPr>
            <p:ph type="subTitle" idx="1"/>
          </p:nvPr>
        </p:nvSpPr>
        <p:spPr>
          <a:xfrm rot="-180105">
            <a:off x="-182089" y="4111769"/>
            <a:ext cx="3780811" cy="29769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2000" b="1">
                <a:latin typeface="Times New Roman" panose="02020603050405020304" pitchFamily="18" charset="0"/>
                <a:cs typeface="Times New Roman" panose="02020603050405020304" pitchFamily="18" charset="0"/>
              </a:rPr>
              <a:t>Tác phẩm chính</a:t>
            </a:r>
            <a:endParaRPr sz="2000" b="1">
              <a:latin typeface="Times New Roman" panose="02020603050405020304" pitchFamily="18" charset="0"/>
              <a:cs typeface="Times New Roman" panose="02020603050405020304" pitchFamily="18" charset="0"/>
            </a:endParaRPr>
          </a:p>
        </p:txBody>
      </p:sp>
      <p:sp>
        <p:nvSpPr>
          <p:cNvPr id="56" name="Google Shape;299;p23">
            <a:extLst>
              <a:ext uri="{FF2B5EF4-FFF2-40B4-BE49-F238E27FC236}">
                <a16:creationId xmlns:a16="http://schemas.microsoft.com/office/drawing/2014/main" id="{E948C6A1-77F0-F71B-75B4-F9E49E7A922C}"/>
              </a:ext>
            </a:extLst>
          </p:cNvPr>
          <p:cNvSpPr txBox="1"/>
          <p:nvPr/>
        </p:nvSpPr>
        <p:spPr>
          <a:xfrm>
            <a:off x="3931534" y="3083058"/>
            <a:ext cx="4333800" cy="252600"/>
          </a:xfrm>
          <a:prstGeom prst="rect">
            <a:avLst/>
          </a:prstGeom>
          <a:noFill/>
          <a:ln>
            <a:noFill/>
          </a:ln>
        </p:spPr>
        <p:txBody>
          <a:bodyPr spcFirstLastPara="1" wrap="square" lIns="91425" tIns="91425" rIns="91425" bIns="91425" anchor="ctr" anchorCtr="0">
            <a:noAutofit/>
          </a:bodyPr>
          <a:lstStyle/>
          <a:p>
            <a:r>
              <a:rPr lang="en-US" sz="1800">
                <a:latin typeface="Times New Roman" panose="02020603050405020304" pitchFamily="18" charset="0"/>
                <a:cs typeface="Times New Roman" panose="02020603050405020304" pitchFamily="18" charset="0"/>
              </a:rPr>
              <a:t>Làm chủ tư duy, thay đổi vận mệnh</a:t>
            </a:r>
            <a:endParaRPr sz="3200">
              <a:solidFill>
                <a:srgbClr val="BE3626"/>
              </a:solidFill>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57" name="Google Shape;302;p23">
            <a:extLst>
              <a:ext uri="{FF2B5EF4-FFF2-40B4-BE49-F238E27FC236}">
                <a16:creationId xmlns:a16="http://schemas.microsoft.com/office/drawing/2014/main" id="{95F72C54-8B3C-3CE4-5E6F-16E14BA8B163}"/>
              </a:ext>
            </a:extLst>
          </p:cNvPr>
          <p:cNvSpPr txBox="1"/>
          <p:nvPr/>
        </p:nvSpPr>
        <p:spPr>
          <a:xfrm>
            <a:off x="6411215" y="1476304"/>
            <a:ext cx="2214300" cy="252600"/>
          </a:xfrm>
          <a:prstGeom prst="rect">
            <a:avLst/>
          </a:prstGeom>
          <a:noFill/>
          <a:ln>
            <a:noFill/>
          </a:ln>
        </p:spPr>
        <p:txBody>
          <a:bodyPr spcFirstLastPara="1" wrap="square" lIns="91425" tIns="91425" rIns="91425" bIns="91425" anchor="ctr" anchorCtr="0">
            <a:noAutofit/>
          </a:bodyPr>
          <a:lstStyle/>
          <a:p>
            <a:pPr algn="just">
              <a:lnSpc>
                <a:spcPct val="150000"/>
              </a:lnSpc>
            </a:pPr>
            <a:r>
              <a:rPr lang="en-US" sz="1800">
                <a:latin typeface="Times New Roman" panose="02020603050405020304" pitchFamily="18" charset="0"/>
                <a:cs typeface="Times New Roman" panose="02020603050405020304" pitchFamily="18" charset="0"/>
              </a:rPr>
              <a:t>Bí quyết thành công cho tuổi teen; …</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8" name="Google Shape;305;p23">
            <a:extLst>
              <a:ext uri="{FF2B5EF4-FFF2-40B4-BE49-F238E27FC236}">
                <a16:creationId xmlns:a16="http://schemas.microsoft.com/office/drawing/2014/main" id="{9AADB3DE-F0BF-D880-AE1A-60DEAF293F6A}"/>
              </a:ext>
            </a:extLst>
          </p:cNvPr>
          <p:cNvSpPr txBox="1"/>
          <p:nvPr/>
        </p:nvSpPr>
        <p:spPr>
          <a:xfrm>
            <a:off x="5371723" y="2291527"/>
            <a:ext cx="3042300" cy="252600"/>
          </a:xfrm>
          <a:prstGeom prst="rect">
            <a:avLst/>
          </a:prstGeom>
          <a:noFill/>
          <a:ln>
            <a:noFill/>
          </a:ln>
        </p:spPr>
        <p:txBody>
          <a:bodyPr spcFirstLastPara="1" wrap="square" lIns="91425" tIns="91425" rIns="91425" bIns="91425" anchor="ctr" anchorCtr="0">
            <a:noAutofit/>
          </a:bodyPr>
          <a:lstStyle/>
          <a:p>
            <a:pPr algn="just">
              <a:lnSpc>
                <a:spcPct val="150000"/>
              </a:lnSpc>
            </a:pPr>
            <a:r>
              <a:rPr lang="en-US" sz="1800">
                <a:latin typeface="Times New Roman" panose="02020603050405020304" pitchFamily="18" charset="0"/>
                <a:cs typeface="Times New Roman" panose="02020603050405020304" pitchFamily="18" charset="0"/>
              </a:rPr>
              <a:t>Con cái chúng ta đều giỏi</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59" name="Google Shape;308;p23">
            <a:extLst>
              <a:ext uri="{FF2B5EF4-FFF2-40B4-BE49-F238E27FC236}">
                <a16:creationId xmlns:a16="http://schemas.microsoft.com/office/drawing/2014/main" id="{F89D206A-127B-D1ED-13F4-B56C5E1F2BD2}"/>
              </a:ext>
            </a:extLst>
          </p:cNvPr>
          <p:cNvSpPr txBox="1"/>
          <p:nvPr/>
        </p:nvSpPr>
        <p:spPr>
          <a:xfrm>
            <a:off x="3634337" y="3852611"/>
            <a:ext cx="5047800" cy="252600"/>
          </a:xfrm>
          <a:prstGeom prst="rect">
            <a:avLst/>
          </a:prstGeom>
          <a:noFill/>
          <a:ln>
            <a:noFill/>
          </a:ln>
        </p:spPr>
        <p:txBody>
          <a:bodyPr spcFirstLastPara="1" wrap="square" lIns="91425" tIns="91425" rIns="91425" bIns="91425" anchor="ctr" anchorCtr="0">
            <a:noAutofit/>
          </a:bodyPr>
          <a:lstStyle/>
          <a:p>
            <a:pPr algn="just">
              <a:lnSpc>
                <a:spcPct val="150000"/>
              </a:lnSpc>
            </a:pPr>
            <a:r>
              <a:rPr lang="en-US" sz="1800">
                <a:latin typeface="Times New Roman" panose="02020603050405020304" pitchFamily="18" charset="0"/>
                <a:cs typeface="Times New Roman" panose="02020603050405020304" pitchFamily="18" charset="0"/>
              </a:rPr>
              <a:t>Tôi tài giỏi, bạn cũng thế</a:t>
            </a:r>
            <a:endParaRPr lang="en-US" sz="2800">
              <a:effectLst/>
              <a:latin typeface="Times New Roman" panose="02020603050405020304" pitchFamily="18" charset="0"/>
              <a:ea typeface="Times New Roman" panose="02020603050405020304" pitchFamily="18" charset="0"/>
              <a:cs typeface="Times New Roman" panose="02020603050405020304" pitchFamily="18" charset="0"/>
            </a:endParaRPr>
          </a:p>
        </p:txBody>
      </p:sp>
      <p:grpSp>
        <p:nvGrpSpPr>
          <p:cNvPr id="60" name="Google Shape;310;p23">
            <a:extLst>
              <a:ext uri="{FF2B5EF4-FFF2-40B4-BE49-F238E27FC236}">
                <a16:creationId xmlns:a16="http://schemas.microsoft.com/office/drawing/2014/main" id="{4AB081CF-EFBB-1168-BF86-FDD9CEE19163}"/>
              </a:ext>
            </a:extLst>
          </p:cNvPr>
          <p:cNvGrpSpPr/>
          <p:nvPr/>
        </p:nvGrpSpPr>
        <p:grpSpPr>
          <a:xfrm>
            <a:off x="1142169" y="1541790"/>
            <a:ext cx="2280823" cy="2485762"/>
            <a:chOff x="795902" y="2116568"/>
            <a:chExt cx="1838632" cy="2003839"/>
          </a:xfrm>
        </p:grpSpPr>
        <p:sp>
          <p:nvSpPr>
            <p:cNvPr id="61" name="Google Shape;311;p23">
              <a:extLst>
                <a:ext uri="{FF2B5EF4-FFF2-40B4-BE49-F238E27FC236}">
                  <a16:creationId xmlns:a16="http://schemas.microsoft.com/office/drawing/2014/main" id="{8B0FFFF8-FC7D-5E51-46DA-9711F9FC4D30}"/>
                </a:ext>
              </a:extLst>
            </p:cNvPr>
            <p:cNvSpPr/>
            <p:nvPr/>
          </p:nvSpPr>
          <p:spPr>
            <a:xfrm>
              <a:off x="795902" y="3900178"/>
              <a:ext cx="129823" cy="220229"/>
            </a:xfrm>
            <a:custGeom>
              <a:avLst/>
              <a:gdLst/>
              <a:ahLst/>
              <a:cxnLst/>
              <a:rect l="l" t="t" r="r" b="b"/>
              <a:pathLst>
                <a:path w="787" h="1335" extrusionOk="0">
                  <a:moveTo>
                    <a:pt x="349" y="515"/>
                  </a:moveTo>
                  <a:cubicBezTo>
                    <a:pt x="390" y="515"/>
                    <a:pt x="435" y="542"/>
                    <a:pt x="453" y="596"/>
                  </a:cubicBezTo>
                  <a:cubicBezTo>
                    <a:pt x="477" y="643"/>
                    <a:pt x="453" y="691"/>
                    <a:pt x="381" y="738"/>
                  </a:cubicBezTo>
                  <a:cubicBezTo>
                    <a:pt x="370" y="744"/>
                    <a:pt x="356" y="747"/>
                    <a:pt x="342" y="747"/>
                  </a:cubicBezTo>
                  <a:cubicBezTo>
                    <a:pt x="301" y="747"/>
                    <a:pt x="256" y="721"/>
                    <a:pt x="239" y="667"/>
                  </a:cubicBezTo>
                  <a:cubicBezTo>
                    <a:pt x="239" y="619"/>
                    <a:pt x="262" y="548"/>
                    <a:pt x="310" y="524"/>
                  </a:cubicBezTo>
                  <a:cubicBezTo>
                    <a:pt x="322" y="518"/>
                    <a:pt x="335" y="515"/>
                    <a:pt x="349" y="515"/>
                  </a:cubicBezTo>
                  <a:close/>
                  <a:moveTo>
                    <a:pt x="334" y="0"/>
                  </a:moveTo>
                  <a:lnTo>
                    <a:pt x="24" y="500"/>
                  </a:lnTo>
                  <a:cubicBezTo>
                    <a:pt x="24" y="500"/>
                    <a:pt x="215" y="929"/>
                    <a:pt x="0" y="1334"/>
                  </a:cubicBezTo>
                  <a:cubicBezTo>
                    <a:pt x="0" y="1334"/>
                    <a:pt x="1" y="1335"/>
                    <a:pt x="1" y="1335"/>
                  </a:cubicBezTo>
                  <a:cubicBezTo>
                    <a:pt x="14" y="1335"/>
                    <a:pt x="249" y="949"/>
                    <a:pt x="620" y="834"/>
                  </a:cubicBezTo>
                  <a:lnTo>
                    <a:pt x="786" y="167"/>
                  </a:lnTo>
                  <a:lnTo>
                    <a:pt x="334" y="0"/>
                  </a:lnTo>
                  <a:close/>
                </a:path>
              </a:pathLst>
            </a:custGeom>
            <a:solidFill>
              <a:srgbClr val="5868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58687A"/>
                </a:solidFill>
                <a:effectLst/>
                <a:uLnTx/>
                <a:uFillTx/>
              </a:endParaRPr>
            </a:p>
          </p:txBody>
        </p:sp>
        <p:sp>
          <p:nvSpPr>
            <p:cNvPr id="62" name="Google Shape;312;p23">
              <a:extLst>
                <a:ext uri="{FF2B5EF4-FFF2-40B4-BE49-F238E27FC236}">
                  <a16:creationId xmlns:a16="http://schemas.microsoft.com/office/drawing/2014/main" id="{3BBB1C3E-45FF-6489-1D45-1063D420ACEB}"/>
                </a:ext>
              </a:extLst>
            </p:cNvPr>
            <p:cNvSpPr/>
            <p:nvPr/>
          </p:nvSpPr>
          <p:spPr>
            <a:xfrm>
              <a:off x="909888" y="2230560"/>
              <a:ext cx="1622536" cy="1602972"/>
            </a:xfrm>
            <a:custGeom>
              <a:avLst/>
              <a:gdLst/>
              <a:ahLst/>
              <a:cxnLst/>
              <a:rect l="l" t="t" r="r" b="b"/>
              <a:pathLst>
                <a:path w="9836" h="9717" extrusionOk="0">
                  <a:moveTo>
                    <a:pt x="9835" y="0"/>
                  </a:moveTo>
                  <a:cubicBezTo>
                    <a:pt x="9789" y="38"/>
                    <a:pt x="9743" y="76"/>
                    <a:pt x="9697" y="114"/>
                  </a:cubicBezTo>
                  <a:lnTo>
                    <a:pt x="9697" y="114"/>
                  </a:lnTo>
                  <a:cubicBezTo>
                    <a:pt x="9748" y="75"/>
                    <a:pt x="9795" y="37"/>
                    <a:pt x="9835" y="0"/>
                  </a:cubicBezTo>
                  <a:close/>
                  <a:moveTo>
                    <a:pt x="9697" y="114"/>
                  </a:moveTo>
                  <a:lnTo>
                    <a:pt x="9697" y="114"/>
                  </a:lnTo>
                  <a:cubicBezTo>
                    <a:pt x="9352" y="371"/>
                    <a:pt x="8789" y="650"/>
                    <a:pt x="8478" y="857"/>
                  </a:cubicBezTo>
                  <a:cubicBezTo>
                    <a:pt x="7502" y="1477"/>
                    <a:pt x="6311" y="2048"/>
                    <a:pt x="4644" y="3406"/>
                  </a:cubicBezTo>
                  <a:cubicBezTo>
                    <a:pt x="3358" y="4477"/>
                    <a:pt x="1667" y="6668"/>
                    <a:pt x="238" y="9192"/>
                  </a:cubicBezTo>
                  <a:lnTo>
                    <a:pt x="0" y="9645"/>
                  </a:lnTo>
                  <a:lnTo>
                    <a:pt x="262" y="9716"/>
                  </a:lnTo>
                  <a:lnTo>
                    <a:pt x="405" y="9359"/>
                  </a:lnTo>
                  <a:cubicBezTo>
                    <a:pt x="1191" y="8002"/>
                    <a:pt x="3239" y="4406"/>
                    <a:pt x="7049" y="1977"/>
                  </a:cubicBezTo>
                  <a:cubicBezTo>
                    <a:pt x="7049" y="1977"/>
                    <a:pt x="8362" y="1198"/>
                    <a:pt x="9697" y="114"/>
                  </a:cubicBezTo>
                  <a:close/>
                </a:path>
              </a:pathLst>
            </a:custGeom>
            <a:solidFill>
              <a:srgbClr val="8823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3" name="Google Shape;313;p23">
              <a:extLst>
                <a:ext uri="{FF2B5EF4-FFF2-40B4-BE49-F238E27FC236}">
                  <a16:creationId xmlns:a16="http://schemas.microsoft.com/office/drawing/2014/main" id="{AF290D8D-0301-BE08-63F4-D06FAF82367C}"/>
                </a:ext>
              </a:extLst>
            </p:cNvPr>
            <p:cNvSpPr/>
            <p:nvPr/>
          </p:nvSpPr>
          <p:spPr>
            <a:xfrm>
              <a:off x="866669" y="2116568"/>
              <a:ext cx="1728605" cy="1638440"/>
            </a:xfrm>
            <a:custGeom>
              <a:avLst/>
              <a:gdLst/>
              <a:ahLst/>
              <a:cxnLst/>
              <a:rect l="l" t="t" r="r" b="b"/>
              <a:pathLst>
                <a:path w="10479" h="9932" extrusionOk="0">
                  <a:moveTo>
                    <a:pt x="9597" y="0"/>
                  </a:moveTo>
                  <a:lnTo>
                    <a:pt x="9597" y="0"/>
                  </a:lnTo>
                  <a:cubicBezTo>
                    <a:pt x="8288" y="120"/>
                    <a:pt x="7073" y="763"/>
                    <a:pt x="7073" y="763"/>
                  </a:cubicBezTo>
                  <a:cubicBezTo>
                    <a:pt x="6597" y="1334"/>
                    <a:pt x="6192" y="2263"/>
                    <a:pt x="6192" y="2263"/>
                  </a:cubicBezTo>
                  <a:cubicBezTo>
                    <a:pt x="6192" y="1810"/>
                    <a:pt x="6478" y="1096"/>
                    <a:pt x="6478" y="1096"/>
                  </a:cubicBezTo>
                  <a:lnTo>
                    <a:pt x="6478" y="1096"/>
                  </a:lnTo>
                  <a:cubicBezTo>
                    <a:pt x="6240" y="1215"/>
                    <a:pt x="5382" y="1691"/>
                    <a:pt x="5382" y="1691"/>
                  </a:cubicBezTo>
                  <a:cubicBezTo>
                    <a:pt x="4954" y="2049"/>
                    <a:pt x="4811" y="2977"/>
                    <a:pt x="4811" y="2977"/>
                  </a:cubicBezTo>
                  <a:cubicBezTo>
                    <a:pt x="4715" y="2620"/>
                    <a:pt x="5025" y="1906"/>
                    <a:pt x="5025" y="1906"/>
                  </a:cubicBezTo>
                  <a:lnTo>
                    <a:pt x="5025" y="1906"/>
                  </a:lnTo>
                  <a:cubicBezTo>
                    <a:pt x="3810" y="2620"/>
                    <a:pt x="2905" y="3835"/>
                    <a:pt x="2905" y="3835"/>
                  </a:cubicBezTo>
                  <a:cubicBezTo>
                    <a:pt x="2372" y="4901"/>
                    <a:pt x="2699" y="5776"/>
                    <a:pt x="2653" y="5776"/>
                  </a:cubicBezTo>
                  <a:cubicBezTo>
                    <a:pt x="2648" y="5776"/>
                    <a:pt x="2637" y="5765"/>
                    <a:pt x="2620" y="5740"/>
                  </a:cubicBezTo>
                  <a:cubicBezTo>
                    <a:pt x="2429" y="5502"/>
                    <a:pt x="2453" y="4692"/>
                    <a:pt x="2453" y="4692"/>
                  </a:cubicBezTo>
                  <a:lnTo>
                    <a:pt x="2453" y="4692"/>
                  </a:lnTo>
                  <a:cubicBezTo>
                    <a:pt x="1191" y="5954"/>
                    <a:pt x="1024" y="6526"/>
                    <a:pt x="1024" y="6526"/>
                  </a:cubicBezTo>
                  <a:cubicBezTo>
                    <a:pt x="834" y="7050"/>
                    <a:pt x="619" y="8455"/>
                    <a:pt x="619" y="8455"/>
                  </a:cubicBezTo>
                  <a:cubicBezTo>
                    <a:pt x="500" y="8336"/>
                    <a:pt x="619" y="7597"/>
                    <a:pt x="619" y="7597"/>
                  </a:cubicBezTo>
                  <a:lnTo>
                    <a:pt x="619" y="7597"/>
                  </a:lnTo>
                  <a:cubicBezTo>
                    <a:pt x="310" y="8240"/>
                    <a:pt x="476" y="8859"/>
                    <a:pt x="476" y="8859"/>
                  </a:cubicBezTo>
                  <a:cubicBezTo>
                    <a:pt x="310" y="8812"/>
                    <a:pt x="286" y="7883"/>
                    <a:pt x="286" y="7883"/>
                  </a:cubicBezTo>
                  <a:cubicBezTo>
                    <a:pt x="0" y="8931"/>
                    <a:pt x="24" y="9693"/>
                    <a:pt x="143" y="9931"/>
                  </a:cubicBezTo>
                  <a:lnTo>
                    <a:pt x="310" y="9931"/>
                  </a:lnTo>
                  <a:cubicBezTo>
                    <a:pt x="786" y="8931"/>
                    <a:pt x="3167" y="5240"/>
                    <a:pt x="4644" y="4097"/>
                  </a:cubicBezTo>
                  <a:cubicBezTo>
                    <a:pt x="6144" y="2906"/>
                    <a:pt x="7335" y="2215"/>
                    <a:pt x="8335" y="1715"/>
                  </a:cubicBezTo>
                  <a:cubicBezTo>
                    <a:pt x="8692" y="1548"/>
                    <a:pt x="9026" y="1310"/>
                    <a:pt x="9335" y="1072"/>
                  </a:cubicBezTo>
                  <a:cubicBezTo>
                    <a:pt x="9716" y="763"/>
                    <a:pt x="10121" y="429"/>
                    <a:pt x="10478" y="120"/>
                  </a:cubicBezTo>
                  <a:lnTo>
                    <a:pt x="10478" y="120"/>
                  </a:lnTo>
                  <a:lnTo>
                    <a:pt x="9454" y="763"/>
                  </a:lnTo>
                  <a:lnTo>
                    <a:pt x="9454" y="763"/>
                  </a:lnTo>
                  <a:lnTo>
                    <a:pt x="9907" y="72"/>
                  </a:lnTo>
                  <a:lnTo>
                    <a:pt x="9050" y="953"/>
                  </a:lnTo>
                  <a:lnTo>
                    <a:pt x="9597" y="0"/>
                  </a:lnTo>
                  <a:close/>
                </a:path>
              </a:pathLst>
            </a:custGeom>
            <a:solidFill>
              <a:srgbClr val="8823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44" name="Google Shape;314;p23">
              <a:extLst>
                <a:ext uri="{FF2B5EF4-FFF2-40B4-BE49-F238E27FC236}">
                  <a16:creationId xmlns:a16="http://schemas.microsoft.com/office/drawing/2014/main" id="{42C4F0AE-14A0-51F4-3BB7-5F4375CB240E}"/>
                </a:ext>
              </a:extLst>
            </p:cNvPr>
            <p:cNvSpPr/>
            <p:nvPr/>
          </p:nvSpPr>
          <p:spPr>
            <a:xfrm>
              <a:off x="1004080" y="2199051"/>
              <a:ext cx="1630454" cy="1563710"/>
            </a:xfrm>
            <a:custGeom>
              <a:avLst/>
              <a:gdLst/>
              <a:ahLst/>
              <a:cxnLst/>
              <a:rect l="l" t="t" r="r" b="b"/>
              <a:pathLst>
                <a:path w="9884" h="9479" extrusionOk="0">
                  <a:moveTo>
                    <a:pt x="9645" y="1"/>
                  </a:moveTo>
                  <a:cubicBezTo>
                    <a:pt x="9645" y="1"/>
                    <a:pt x="9122" y="477"/>
                    <a:pt x="8502" y="953"/>
                  </a:cubicBezTo>
                  <a:cubicBezTo>
                    <a:pt x="7526" y="1739"/>
                    <a:pt x="6550" y="2382"/>
                    <a:pt x="6550" y="2382"/>
                  </a:cubicBezTo>
                  <a:cubicBezTo>
                    <a:pt x="2787" y="4621"/>
                    <a:pt x="667" y="8217"/>
                    <a:pt x="1" y="9479"/>
                  </a:cubicBezTo>
                  <a:lnTo>
                    <a:pt x="358" y="9479"/>
                  </a:lnTo>
                  <a:cubicBezTo>
                    <a:pt x="453" y="9360"/>
                    <a:pt x="667" y="9288"/>
                    <a:pt x="1477" y="9050"/>
                  </a:cubicBezTo>
                  <a:cubicBezTo>
                    <a:pt x="2525" y="8764"/>
                    <a:pt x="3120" y="8121"/>
                    <a:pt x="3120" y="8121"/>
                  </a:cubicBezTo>
                  <a:lnTo>
                    <a:pt x="3120" y="8121"/>
                  </a:lnTo>
                  <a:cubicBezTo>
                    <a:pt x="3120" y="8121"/>
                    <a:pt x="2281" y="8604"/>
                    <a:pt x="1823" y="8604"/>
                  </a:cubicBezTo>
                  <a:cubicBezTo>
                    <a:pt x="1794" y="8604"/>
                    <a:pt x="1765" y="8602"/>
                    <a:pt x="1739" y="8598"/>
                  </a:cubicBezTo>
                  <a:cubicBezTo>
                    <a:pt x="1686" y="8592"/>
                    <a:pt x="1629" y="8589"/>
                    <a:pt x="1572" y="8589"/>
                  </a:cubicBezTo>
                  <a:cubicBezTo>
                    <a:pt x="1171" y="8589"/>
                    <a:pt x="715" y="8717"/>
                    <a:pt x="715" y="8717"/>
                  </a:cubicBezTo>
                  <a:cubicBezTo>
                    <a:pt x="715" y="8717"/>
                    <a:pt x="453" y="8598"/>
                    <a:pt x="1596" y="8455"/>
                  </a:cubicBezTo>
                  <a:cubicBezTo>
                    <a:pt x="2739" y="8288"/>
                    <a:pt x="4573" y="7026"/>
                    <a:pt x="4573" y="7026"/>
                  </a:cubicBezTo>
                  <a:lnTo>
                    <a:pt x="4573" y="7026"/>
                  </a:lnTo>
                  <a:cubicBezTo>
                    <a:pt x="4573" y="7026"/>
                    <a:pt x="3957" y="7293"/>
                    <a:pt x="3602" y="7293"/>
                  </a:cubicBezTo>
                  <a:cubicBezTo>
                    <a:pt x="3575" y="7293"/>
                    <a:pt x="3549" y="7291"/>
                    <a:pt x="3525" y="7288"/>
                  </a:cubicBezTo>
                  <a:cubicBezTo>
                    <a:pt x="3414" y="7280"/>
                    <a:pt x="3253" y="7277"/>
                    <a:pt x="3087" y="7277"/>
                  </a:cubicBezTo>
                  <a:cubicBezTo>
                    <a:pt x="2755" y="7277"/>
                    <a:pt x="2406" y="7288"/>
                    <a:pt x="2406" y="7288"/>
                  </a:cubicBezTo>
                  <a:cubicBezTo>
                    <a:pt x="2930" y="7169"/>
                    <a:pt x="3430" y="7240"/>
                    <a:pt x="4240" y="6931"/>
                  </a:cubicBezTo>
                  <a:cubicBezTo>
                    <a:pt x="4934" y="6686"/>
                    <a:pt x="5015" y="6668"/>
                    <a:pt x="5024" y="6668"/>
                  </a:cubicBezTo>
                  <a:cubicBezTo>
                    <a:pt x="5026" y="6668"/>
                    <a:pt x="5025" y="6669"/>
                    <a:pt x="5025" y="6669"/>
                  </a:cubicBezTo>
                  <a:cubicBezTo>
                    <a:pt x="5954" y="6383"/>
                    <a:pt x="6335" y="5430"/>
                    <a:pt x="6335" y="5430"/>
                  </a:cubicBezTo>
                  <a:lnTo>
                    <a:pt x="6335" y="5430"/>
                  </a:lnTo>
                  <a:cubicBezTo>
                    <a:pt x="6221" y="5463"/>
                    <a:pt x="5619" y="5540"/>
                    <a:pt x="5089" y="5540"/>
                  </a:cubicBezTo>
                  <a:cubicBezTo>
                    <a:pt x="4843" y="5540"/>
                    <a:pt x="4612" y="5523"/>
                    <a:pt x="4454" y="5478"/>
                  </a:cubicBezTo>
                  <a:cubicBezTo>
                    <a:pt x="4287" y="5430"/>
                    <a:pt x="4078" y="5414"/>
                    <a:pt x="3874" y="5414"/>
                  </a:cubicBezTo>
                  <a:cubicBezTo>
                    <a:pt x="3464" y="5414"/>
                    <a:pt x="3073" y="5478"/>
                    <a:pt x="3073" y="5478"/>
                  </a:cubicBezTo>
                  <a:cubicBezTo>
                    <a:pt x="3497" y="5341"/>
                    <a:pt x="3751" y="5308"/>
                    <a:pt x="3924" y="5308"/>
                  </a:cubicBezTo>
                  <a:cubicBezTo>
                    <a:pt x="4082" y="5308"/>
                    <a:pt x="4173" y="5335"/>
                    <a:pt x="4263" y="5335"/>
                  </a:cubicBezTo>
                  <a:cubicBezTo>
                    <a:pt x="4286" y="5335"/>
                    <a:pt x="4313" y="5335"/>
                    <a:pt x="4345" y="5335"/>
                  </a:cubicBezTo>
                  <a:cubicBezTo>
                    <a:pt x="4615" y="5335"/>
                    <a:pt x="5232" y="5316"/>
                    <a:pt x="6383" y="4954"/>
                  </a:cubicBezTo>
                  <a:cubicBezTo>
                    <a:pt x="7669" y="4502"/>
                    <a:pt x="8026" y="3954"/>
                    <a:pt x="8026" y="3954"/>
                  </a:cubicBezTo>
                  <a:lnTo>
                    <a:pt x="8026" y="3954"/>
                  </a:lnTo>
                  <a:lnTo>
                    <a:pt x="7169" y="4073"/>
                  </a:lnTo>
                  <a:cubicBezTo>
                    <a:pt x="7716" y="3978"/>
                    <a:pt x="8359" y="3597"/>
                    <a:pt x="8360" y="3597"/>
                  </a:cubicBezTo>
                  <a:lnTo>
                    <a:pt x="8360" y="3597"/>
                  </a:lnTo>
                  <a:cubicBezTo>
                    <a:pt x="7955" y="3716"/>
                    <a:pt x="7359" y="3739"/>
                    <a:pt x="7359" y="3739"/>
                  </a:cubicBezTo>
                  <a:cubicBezTo>
                    <a:pt x="8074" y="3597"/>
                    <a:pt x="8479" y="3358"/>
                    <a:pt x="8479" y="3358"/>
                  </a:cubicBezTo>
                  <a:cubicBezTo>
                    <a:pt x="9122" y="2858"/>
                    <a:pt x="9312" y="2120"/>
                    <a:pt x="9312" y="2120"/>
                  </a:cubicBezTo>
                  <a:lnTo>
                    <a:pt x="9312" y="2120"/>
                  </a:lnTo>
                  <a:cubicBezTo>
                    <a:pt x="8836" y="2287"/>
                    <a:pt x="8407" y="2328"/>
                    <a:pt x="8098" y="2328"/>
                  </a:cubicBezTo>
                  <a:cubicBezTo>
                    <a:pt x="7788" y="2328"/>
                    <a:pt x="7597" y="2287"/>
                    <a:pt x="7597" y="2287"/>
                  </a:cubicBezTo>
                  <a:cubicBezTo>
                    <a:pt x="8907" y="2191"/>
                    <a:pt x="9288" y="1882"/>
                    <a:pt x="9455" y="1787"/>
                  </a:cubicBezTo>
                  <a:cubicBezTo>
                    <a:pt x="9645" y="1691"/>
                    <a:pt x="9717" y="1382"/>
                    <a:pt x="9717" y="1382"/>
                  </a:cubicBezTo>
                  <a:lnTo>
                    <a:pt x="9717" y="1382"/>
                  </a:lnTo>
                  <a:cubicBezTo>
                    <a:pt x="9074" y="1620"/>
                    <a:pt x="8312" y="1644"/>
                    <a:pt x="8312" y="1644"/>
                  </a:cubicBezTo>
                  <a:cubicBezTo>
                    <a:pt x="9122" y="1525"/>
                    <a:pt x="9812" y="1096"/>
                    <a:pt x="9812" y="1096"/>
                  </a:cubicBezTo>
                  <a:lnTo>
                    <a:pt x="9812" y="691"/>
                  </a:lnTo>
                  <a:cubicBezTo>
                    <a:pt x="9503" y="858"/>
                    <a:pt x="8955" y="1025"/>
                    <a:pt x="8955" y="1025"/>
                  </a:cubicBezTo>
                  <a:lnTo>
                    <a:pt x="9812" y="453"/>
                  </a:lnTo>
                  <a:cubicBezTo>
                    <a:pt x="9884" y="191"/>
                    <a:pt x="9645" y="1"/>
                    <a:pt x="9645" y="1"/>
                  </a:cubicBezTo>
                  <a:close/>
                </a:path>
              </a:pathLst>
            </a:custGeom>
            <a:solidFill>
              <a:srgbClr val="BE36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745" name="Google Shape;315;p23">
              <a:extLst>
                <a:ext uri="{FF2B5EF4-FFF2-40B4-BE49-F238E27FC236}">
                  <a16:creationId xmlns:a16="http://schemas.microsoft.com/office/drawing/2014/main" id="{37DC1BC7-70E8-F454-27FB-C76ED357253E}"/>
                </a:ext>
              </a:extLst>
            </p:cNvPr>
            <p:cNvSpPr/>
            <p:nvPr/>
          </p:nvSpPr>
          <p:spPr>
            <a:xfrm>
              <a:off x="854792" y="3833367"/>
              <a:ext cx="98480" cy="74729"/>
            </a:xfrm>
            <a:custGeom>
              <a:avLst/>
              <a:gdLst/>
              <a:ahLst/>
              <a:cxnLst/>
              <a:rect l="l" t="t" r="r" b="b"/>
              <a:pathLst>
                <a:path w="597" h="453" extrusionOk="0">
                  <a:moveTo>
                    <a:pt x="96" y="0"/>
                  </a:moveTo>
                  <a:lnTo>
                    <a:pt x="1" y="238"/>
                  </a:lnTo>
                  <a:lnTo>
                    <a:pt x="501" y="453"/>
                  </a:lnTo>
                  <a:lnTo>
                    <a:pt x="596" y="215"/>
                  </a:lnTo>
                  <a:lnTo>
                    <a:pt x="96" y="0"/>
                  </a:lnTo>
                  <a:close/>
                </a:path>
              </a:pathLst>
            </a:custGeom>
            <a:solidFill>
              <a:srgbClr val="8823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7746" name="Google Shape;316;p23">
            <a:extLst>
              <a:ext uri="{FF2B5EF4-FFF2-40B4-BE49-F238E27FC236}">
                <a16:creationId xmlns:a16="http://schemas.microsoft.com/office/drawing/2014/main" id="{84D2CC18-DC36-463F-FB7A-8345F7203AC6}"/>
              </a:ext>
            </a:extLst>
          </p:cNvPr>
          <p:cNvGrpSpPr/>
          <p:nvPr/>
        </p:nvGrpSpPr>
        <p:grpSpPr>
          <a:xfrm>
            <a:off x="1201051" y="963661"/>
            <a:ext cx="5421656" cy="3317500"/>
            <a:chOff x="854792" y="1056575"/>
            <a:chExt cx="5421656" cy="3317500"/>
          </a:xfrm>
        </p:grpSpPr>
        <p:sp>
          <p:nvSpPr>
            <p:cNvPr id="7747" name="Google Shape;317;p23">
              <a:extLst>
                <a:ext uri="{FF2B5EF4-FFF2-40B4-BE49-F238E27FC236}">
                  <a16:creationId xmlns:a16="http://schemas.microsoft.com/office/drawing/2014/main" id="{1D1A32A2-0A6D-C7B8-3BBA-67DD02FC4419}"/>
                </a:ext>
              </a:extLst>
            </p:cNvPr>
            <p:cNvSpPr/>
            <p:nvPr/>
          </p:nvSpPr>
          <p:spPr>
            <a:xfrm>
              <a:off x="2526323" y="1056575"/>
              <a:ext cx="3750125" cy="3317500"/>
            </a:xfrm>
            <a:custGeom>
              <a:avLst/>
              <a:gdLst/>
              <a:ahLst/>
              <a:cxnLst/>
              <a:rect l="l" t="t" r="r" b="b"/>
              <a:pathLst>
                <a:path w="150005" h="132700" extrusionOk="0">
                  <a:moveTo>
                    <a:pt x="126" y="103134"/>
                  </a:moveTo>
                  <a:cubicBezTo>
                    <a:pt x="1813" y="102987"/>
                    <a:pt x="7423" y="102217"/>
                    <a:pt x="10246" y="102254"/>
                  </a:cubicBezTo>
                  <a:cubicBezTo>
                    <a:pt x="13069" y="102291"/>
                    <a:pt x="15049" y="102658"/>
                    <a:pt x="17065" y="103354"/>
                  </a:cubicBezTo>
                  <a:cubicBezTo>
                    <a:pt x="19082" y="104051"/>
                    <a:pt x="20658" y="105077"/>
                    <a:pt x="22345" y="106433"/>
                  </a:cubicBezTo>
                  <a:cubicBezTo>
                    <a:pt x="24032" y="107790"/>
                    <a:pt x="26048" y="109770"/>
                    <a:pt x="27185" y="111493"/>
                  </a:cubicBezTo>
                  <a:cubicBezTo>
                    <a:pt x="28322" y="113216"/>
                    <a:pt x="28847" y="114953"/>
                    <a:pt x="29165" y="116773"/>
                  </a:cubicBezTo>
                  <a:cubicBezTo>
                    <a:pt x="29483" y="118593"/>
                    <a:pt x="29576" y="120534"/>
                    <a:pt x="29095" y="122413"/>
                  </a:cubicBezTo>
                  <a:cubicBezTo>
                    <a:pt x="28614" y="124292"/>
                    <a:pt x="27565" y="126482"/>
                    <a:pt x="26278" y="128047"/>
                  </a:cubicBezTo>
                  <a:cubicBezTo>
                    <a:pt x="24991" y="129612"/>
                    <a:pt x="23409" y="131038"/>
                    <a:pt x="21374" y="131803"/>
                  </a:cubicBezTo>
                  <a:cubicBezTo>
                    <a:pt x="19339" y="132568"/>
                    <a:pt x="16429" y="132835"/>
                    <a:pt x="14070" y="132637"/>
                  </a:cubicBezTo>
                  <a:cubicBezTo>
                    <a:pt x="11711" y="132439"/>
                    <a:pt x="9261" y="131701"/>
                    <a:pt x="7219" y="130613"/>
                  </a:cubicBezTo>
                  <a:cubicBezTo>
                    <a:pt x="5177" y="129525"/>
                    <a:pt x="3018" y="128100"/>
                    <a:pt x="1817" y="126111"/>
                  </a:cubicBezTo>
                  <a:cubicBezTo>
                    <a:pt x="617" y="124123"/>
                    <a:pt x="129" y="121158"/>
                    <a:pt x="16" y="118682"/>
                  </a:cubicBezTo>
                  <a:cubicBezTo>
                    <a:pt x="-96" y="116206"/>
                    <a:pt x="392" y="113355"/>
                    <a:pt x="1142" y="111254"/>
                  </a:cubicBezTo>
                  <a:cubicBezTo>
                    <a:pt x="1892" y="109153"/>
                    <a:pt x="2942" y="107578"/>
                    <a:pt x="4518" y="106077"/>
                  </a:cubicBezTo>
                  <a:cubicBezTo>
                    <a:pt x="6094" y="104576"/>
                    <a:pt x="7407" y="103376"/>
                    <a:pt x="10596" y="102250"/>
                  </a:cubicBezTo>
                  <a:cubicBezTo>
                    <a:pt x="13785" y="101125"/>
                    <a:pt x="19600" y="100787"/>
                    <a:pt x="23652" y="99324"/>
                  </a:cubicBezTo>
                  <a:cubicBezTo>
                    <a:pt x="27704" y="97861"/>
                    <a:pt x="31738" y="96233"/>
                    <a:pt x="34906" y="93471"/>
                  </a:cubicBezTo>
                  <a:cubicBezTo>
                    <a:pt x="38074" y="90709"/>
                    <a:pt x="41210" y="85998"/>
                    <a:pt x="42658" y="82751"/>
                  </a:cubicBezTo>
                  <a:cubicBezTo>
                    <a:pt x="44107" y="79504"/>
                    <a:pt x="43962" y="76682"/>
                    <a:pt x="43597" y="73987"/>
                  </a:cubicBezTo>
                  <a:cubicBezTo>
                    <a:pt x="43232" y="71292"/>
                    <a:pt x="41980" y="68388"/>
                    <a:pt x="40467" y="66579"/>
                  </a:cubicBezTo>
                  <a:cubicBezTo>
                    <a:pt x="38954" y="64771"/>
                    <a:pt x="36868" y="63571"/>
                    <a:pt x="34520" y="63136"/>
                  </a:cubicBezTo>
                  <a:cubicBezTo>
                    <a:pt x="32173" y="62701"/>
                    <a:pt x="28660" y="62841"/>
                    <a:pt x="26382" y="63971"/>
                  </a:cubicBezTo>
                  <a:cubicBezTo>
                    <a:pt x="24104" y="65101"/>
                    <a:pt x="21895" y="67623"/>
                    <a:pt x="20852" y="69918"/>
                  </a:cubicBezTo>
                  <a:cubicBezTo>
                    <a:pt x="19809" y="72213"/>
                    <a:pt x="19479" y="75326"/>
                    <a:pt x="20122" y="77743"/>
                  </a:cubicBezTo>
                  <a:cubicBezTo>
                    <a:pt x="20765" y="80160"/>
                    <a:pt x="22556" y="82926"/>
                    <a:pt x="24712" y="84421"/>
                  </a:cubicBezTo>
                  <a:cubicBezTo>
                    <a:pt x="26868" y="85917"/>
                    <a:pt x="30159" y="86708"/>
                    <a:pt x="33059" y="86716"/>
                  </a:cubicBezTo>
                  <a:cubicBezTo>
                    <a:pt x="35959" y="86724"/>
                    <a:pt x="39551" y="86117"/>
                    <a:pt x="42110" y="84467"/>
                  </a:cubicBezTo>
                  <a:cubicBezTo>
                    <a:pt x="44669" y="82817"/>
                    <a:pt x="46610" y="79496"/>
                    <a:pt x="48412" y="76814"/>
                  </a:cubicBezTo>
                  <a:cubicBezTo>
                    <a:pt x="50214" y="74132"/>
                    <a:pt x="51438" y="70846"/>
                    <a:pt x="52923" y="68376"/>
                  </a:cubicBezTo>
                  <a:cubicBezTo>
                    <a:pt x="54408" y="65906"/>
                    <a:pt x="55490" y="64196"/>
                    <a:pt x="57323" y="61996"/>
                  </a:cubicBezTo>
                  <a:cubicBezTo>
                    <a:pt x="59156" y="59796"/>
                    <a:pt x="61980" y="56900"/>
                    <a:pt x="63923" y="55177"/>
                  </a:cubicBezTo>
                  <a:cubicBezTo>
                    <a:pt x="65866" y="53454"/>
                    <a:pt x="67039" y="52610"/>
                    <a:pt x="68982" y="51657"/>
                  </a:cubicBezTo>
                  <a:cubicBezTo>
                    <a:pt x="70925" y="50704"/>
                    <a:pt x="72869" y="49785"/>
                    <a:pt x="75582" y="49457"/>
                  </a:cubicBezTo>
                  <a:cubicBezTo>
                    <a:pt x="78295" y="49129"/>
                    <a:pt x="82745" y="49443"/>
                    <a:pt x="85262" y="49691"/>
                  </a:cubicBezTo>
                  <a:cubicBezTo>
                    <a:pt x="87780" y="49939"/>
                    <a:pt x="88983" y="50248"/>
                    <a:pt x="90687" y="50943"/>
                  </a:cubicBezTo>
                  <a:cubicBezTo>
                    <a:pt x="92391" y="51639"/>
                    <a:pt x="94166" y="52741"/>
                    <a:pt x="95486" y="53864"/>
                  </a:cubicBezTo>
                  <a:cubicBezTo>
                    <a:pt x="96806" y="54987"/>
                    <a:pt x="97901" y="56445"/>
                    <a:pt x="98609" y="57681"/>
                  </a:cubicBezTo>
                  <a:cubicBezTo>
                    <a:pt x="99317" y="58917"/>
                    <a:pt x="99622" y="59781"/>
                    <a:pt x="99735" y="61282"/>
                  </a:cubicBezTo>
                  <a:cubicBezTo>
                    <a:pt x="99848" y="62783"/>
                    <a:pt x="99660" y="65184"/>
                    <a:pt x="99285" y="66685"/>
                  </a:cubicBezTo>
                  <a:cubicBezTo>
                    <a:pt x="98910" y="68186"/>
                    <a:pt x="98488" y="69115"/>
                    <a:pt x="97484" y="70286"/>
                  </a:cubicBezTo>
                  <a:cubicBezTo>
                    <a:pt x="96480" y="71457"/>
                    <a:pt x="94949" y="72846"/>
                    <a:pt x="93261" y="73709"/>
                  </a:cubicBezTo>
                  <a:cubicBezTo>
                    <a:pt x="91573" y="74572"/>
                    <a:pt x="89389" y="75358"/>
                    <a:pt x="87354" y="75463"/>
                  </a:cubicBezTo>
                  <a:cubicBezTo>
                    <a:pt x="85319" y="75568"/>
                    <a:pt x="82757" y="75156"/>
                    <a:pt x="81052" y="74338"/>
                  </a:cubicBezTo>
                  <a:cubicBezTo>
                    <a:pt x="79347" y="73521"/>
                    <a:pt x="78097" y="72280"/>
                    <a:pt x="77123" y="70558"/>
                  </a:cubicBezTo>
                  <a:cubicBezTo>
                    <a:pt x="76150" y="68836"/>
                    <a:pt x="75373" y="66281"/>
                    <a:pt x="75211" y="64006"/>
                  </a:cubicBezTo>
                  <a:cubicBezTo>
                    <a:pt x="75049" y="61732"/>
                    <a:pt x="75538" y="59263"/>
                    <a:pt x="76150" y="56911"/>
                  </a:cubicBezTo>
                  <a:cubicBezTo>
                    <a:pt x="76762" y="54560"/>
                    <a:pt x="77730" y="51799"/>
                    <a:pt x="78882" y="49897"/>
                  </a:cubicBezTo>
                  <a:cubicBezTo>
                    <a:pt x="80034" y="47995"/>
                    <a:pt x="81191" y="46560"/>
                    <a:pt x="83061" y="45497"/>
                  </a:cubicBezTo>
                  <a:cubicBezTo>
                    <a:pt x="84931" y="44434"/>
                    <a:pt x="86875" y="44104"/>
                    <a:pt x="90101" y="43517"/>
                  </a:cubicBezTo>
                  <a:cubicBezTo>
                    <a:pt x="93328" y="42930"/>
                    <a:pt x="98526" y="42543"/>
                    <a:pt x="102420" y="41977"/>
                  </a:cubicBezTo>
                  <a:cubicBezTo>
                    <a:pt x="106314" y="41411"/>
                    <a:pt x="110387" y="41032"/>
                    <a:pt x="113466" y="40123"/>
                  </a:cubicBezTo>
                  <a:cubicBezTo>
                    <a:pt x="116545" y="39214"/>
                    <a:pt x="118734" y="38513"/>
                    <a:pt x="120894" y="36521"/>
                  </a:cubicBezTo>
                  <a:cubicBezTo>
                    <a:pt x="123054" y="34529"/>
                    <a:pt x="125312" y="30675"/>
                    <a:pt x="126425" y="28170"/>
                  </a:cubicBezTo>
                  <a:cubicBezTo>
                    <a:pt x="127538" y="25665"/>
                    <a:pt x="127747" y="23771"/>
                    <a:pt x="127573" y="21493"/>
                  </a:cubicBezTo>
                  <a:cubicBezTo>
                    <a:pt x="127399" y="19215"/>
                    <a:pt x="126547" y="16398"/>
                    <a:pt x="125382" y="14502"/>
                  </a:cubicBezTo>
                  <a:cubicBezTo>
                    <a:pt x="124217" y="12607"/>
                    <a:pt x="122687" y="11007"/>
                    <a:pt x="120583" y="10120"/>
                  </a:cubicBezTo>
                  <a:cubicBezTo>
                    <a:pt x="118479" y="9233"/>
                    <a:pt x="115157" y="8746"/>
                    <a:pt x="112757" y="9181"/>
                  </a:cubicBezTo>
                  <a:cubicBezTo>
                    <a:pt x="110357" y="9616"/>
                    <a:pt x="107749" y="11094"/>
                    <a:pt x="106184" y="12729"/>
                  </a:cubicBezTo>
                  <a:cubicBezTo>
                    <a:pt x="104619" y="14364"/>
                    <a:pt x="103701" y="16791"/>
                    <a:pt x="103367" y="18989"/>
                  </a:cubicBezTo>
                  <a:cubicBezTo>
                    <a:pt x="103033" y="21187"/>
                    <a:pt x="103206" y="23797"/>
                    <a:pt x="104180" y="25918"/>
                  </a:cubicBezTo>
                  <a:cubicBezTo>
                    <a:pt x="105154" y="28040"/>
                    <a:pt x="106981" y="30525"/>
                    <a:pt x="109210" y="31718"/>
                  </a:cubicBezTo>
                  <a:cubicBezTo>
                    <a:pt x="111440" y="32911"/>
                    <a:pt x="114949" y="33087"/>
                    <a:pt x="117557" y="33074"/>
                  </a:cubicBezTo>
                  <a:cubicBezTo>
                    <a:pt x="120165" y="33061"/>
                    <a:pt x="122651" y="32490"/>
                    <a:pt x="124859" y="31638"/>
                  </a:cubicBezTo>
                  <a:cubicBezTo>
                    <a:pt x="127067" y="30786"/>
                    <a:pt x="128338" y="30243"/>
                    <a:pt x="130807" y="27961"/>
                  </a:cubicBezTo>
                  <a:cubicBezTo>
                    <a:pt x="133277" y="25679"/>
                    <a:pt x="136476" y="22605"/>
                    <a:pt x="139676" y="17945"/>
                  </a:cubicBezTo>
                  <a:cubicBezTo>
                    <a:pt x="142876" y="13285"/>
                    <a:pt x="148284" y="2991"/>
                    <a:pt x="150005" y="0"/>
                  </a:cubicBezTo>
                </a:path>
              </a:pathLst>
            </a:custGeom>
            <a:noFill/>
            <a:ln w="28575" cap="flat" cmpd="sng">
              <a:solidFill>
                <a:srgbClr val="E7A33E"/>
              </a:solidFill>
              <a:prstDash val="solid"/>
              <a:round/>
              <a:headEnd type="none" w="med" len="med"/>
              <a:tailEnd type="none" w="med" len="med"/>
            </a:ln>
          </p:spPr>
          <p:txBody>
            <a:bodyPr/>
            <a:lstStyle/>
            <a:p>
              <a:endParaRPr lang="en-US"/>
            </a:p>
          </p:txBody>
        </p:sp>
        <p:sp>
          <p:nvSpPr>
            <p:cNvPr id="7748" name="Google Shape;318;p23">
              <a:extLst>
                <a:ext uri="{FF2B5EF4-FFF2-40B4-BE49-F238E27FC236}">
                  <a16:creationId xmlns:a16="http://schemas.microsoft.com/office/drawing/2014/main" id="{DBD18156-319A-695D-0C64-7651B166AA9F}"/>
                </a:ext>
              </a:extLst>
            </p:cNvPr>
            <p:cNvSpPr/>
            <p:nvPr/>
          </p:nvSpPr>
          <p:spPr>
            <a:xfrm>
              <a:off x="854792" y="3609013"/>
              <a:ext cx="1801022" cy="507270"/>
            </a:xfrm>
            <a:custGeom>
              <a:avLst/>
              <a:gdLst/>
              <a:ahLst/>
              <a:cxnLst/>
              <a:rect l="l" t="t" r="r" b="b"/>
              <a:pathLst>
                <a:path w="10918" h="3075" extrusionOk="0">
                  <a:moveTo>
                    <a:pt x="10663" y="1"/>
                  </a:moveTo>
                  <a:cubicBezTo>
                    <a:pt x="10650" y="1"/>
                    <a:pt x="10636" y="1"/>
                    <a:pt x="10622" y="3"/>
                  </a:cubicBezTo>
                  <a:cubicBezTo>
                    <a:pt x="8717" y="146"/>
                    <a:pt x="7169" y="694"/>
                    <a:pt x="5669" y="1432"/>
                  </a:cubicBezTo>
                  <a:cubicBezTo>
                    <a:pt x="4002" y="2241"/>
                    <a:pt x="2358" y="2789"/>
                    <a:pt x="215" y="2861"/>
                  </a:cubicBezTo>
                  <a:cubicBezTo>
                    <a:pt x="1" y="2861"/>
                    <a:pt x="1" y="3075"/>
                    <a:pt x="215" y="3075"/>
                  </a:cubicBezTo>
                  <a:cubicBezTo>
                    <a:pt x="2120" y="3004"/>
                    <a:pt x="3716" y="2599"/>
                    <a:pt x="5264" y="1884"/>
                  </a:cubicBezTo>
                  <a:cubicBezTo>
                    <a:pt x="7002" y="1075"/>
                    <a:pt x="8550" y="384"/>
                    <a:pt x="10717" y="170"/>
                  </a:cubicBezTo>
                  <a:cubicBezTo>
                    <a:pt x="10917" y="147"/>
                    <a:pt x="10848" y="1"/>
                    <a:pt x="10663" y="1"/>
                  </a:cubicBezTo>
                  <a:close/>
                </a:path>
              </a:pathLst>
            </a:custGeom>
            <a:solidFill>
              <a:srgbClr val="E7A3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7749" name="Google Shape;319;p23">
            <a:extLst>
              <a:ext uri="{FF2B5EF4-FFF2-40B4-BE49-F238E27FC236}">
                <a16:creationId xmlns:a16="http://schemas.microsoft.com/office/drawing/2014/main" id="{5B4CC465-52B2-C285-A333-A8AC9823B4F3}"/>
              </a:ext>
            </a:extLst>
          </p:cNvPr>
          <p:cNvGrpSpPr/>
          <p:nvPr/>
        </p:nvGrpSpPr>
        <p:grpSpPr>
          <a:xfrm>
            <a:off x="3059951" y="1367824"/>
            <a:ext cx="2877180" cy="2675763"/>
            <a:chOff x="2713692" y="1460738"/>
            <a:chExt cx="2877180" cy="2675763"/>
          </a:xfrm>
        </p:grpSpPr>
        <p:sp>
          <p:nvSpPr>
            <p:cNvPr id="7750" name="Google Shape;320;p23">
              <a:extLst>
                <a:ext uri="{FF2B5EF4-FFF2-40B4-BE49-F238E27FC236}">
                  <a16:creationId xmlns:a16="http://schemas.microsoft.com/office/drawing/2014/main" id="{357F6F53-BBC9-9166-E7C8-3218A5B9FC35}"/>
                </a:ext>
              </a:extLst>
            </p:cNvPr>
            <p:cNvSpPr txBox="1"/>
            <p:nvPr/>
          </p:nvSpPr>
          <p:spPr>
            <a:xfrm>
              <a:off x="2713692" y="3883900"/>
              <a:ext cx="363000" cy="252600"/>
            </a:xfrm>
            <a:prstGeom prst="rect">
              <a:avLst/>
            </a:prstGeom>
            <a:noFill/>
            <a:ln>
              <a:noFill/>
            </a:ln>
          </p:spPr>
          <p:txBody>
            <a:bodyPr spcFirstLastPara="1" wrap="square" lIns="91425" tIns="91425" rIns="91425" bIns="91425" anchor="ctr" anchorCtr="0">
              <a:noAutofit/>
            </a:bodyPr>
            <a:lstStyle/>
            <a:p>
              <a:r>
                <a:rPr lang="en" sz="3000" b="1">
                  <a:solidFill>
                    <a:srgbClr val="58687A"/>
                  </a:solidFill>
                  <a:latin typeface="Fira Sans Extra Condensed"/>
                  <a:ea typeface="Fira Sans Extra Condensed"/>
                  <a:cs typeface="Fira Sans Extra Condensed"/>
                  <a:sym typeface="Fira Sans Extra Condensed"/>
                </a:rPr>
                <a:t>1</a:t>
              </a:r>
              <a:endParaRPr sz="3000" b="1">
                <a:solidFill>
                  <a:srgbClr val="58687A"/>
                </a:solidFill>
                <a:latin typeface="Fira Sans Extra Condensed"/>
                <a:ea typeface="Fira Sans Extra Condensed"/>
                <a:cs typeface="Fira Sans Extra Condensed"/>
                <a:sym typeface="Fira Sans Extra Condensed"/>
              </a:endParaRPr>
            </a:p>
          </p:txBody>
        </p:sp>
        <p:sp>
          <p:nvSpPr>
            <p:cNvPr id="7751" name="Google Shape;321;p23">
              <a:extLst>
                <a:ext uri="{FF2B5EF4-FFF2-40B4-BE49-F238E27FC236}">
                  <a16:creationId xmlns:a16="http://schemas.microsoft.com/office/drawing/2014/main" id="{966F70B5-F938-51E4-494F-C9D25FBD16BC}"/>
                </a:ext>
              </a:extLst>
            </p:cNvPr>
            <p:cNvSpPr txBox="1"/>
            <p:nvPr/>
          </p:nvSpPr>
          <p:spPr>
            <a:xfrm>
              <a:off x="3141617" y="2810625"/>
              <a:ext cx="363000" cy="252600"/>
            </a:xfrm>
            <a:prstGeom prst="rect">
              <a:avLst/>
            </a:prstGeom>
            <a:noFill/>
            <a:ln>
              <a:noFill/>
            </a:ln>
          </p:spPr>
          <p:txBody>
            <a:bodyPr spcFirstLastPara="1" wrap="square" lIns="91425" tIns="91425" rIns="91425" bIns="91425" anchor="ctr" anchorCtr="0">
              <a:noAutofit/>
            </a:bodyPr>
            <a:lstStyle/>
            <a:p>
              <a:r>
                <a:rPr lang="en" sz="3000" b="1">
                  <a:solidFill>
                    <a:srgbClr val="58687A"/>
                  </a:solidFill>
                  <a:latin typeface="Fira Sans Extra Condensed"/>
                  <a:ea typeface="Fira Sans Extra Condensed"/>
                  <a:cs typeface="Fira Sans Extra Condensed"/>
                  <a:sym typeface="Fira Sans Extra Condensed"/>
                </a:rPr>
                <a:t>2</a:t>
              </a:r>
              <a:endParaRPr sz="3000" b="1">
                <a:solidFill>
                  <a:srgbClr val="58687A"/>
                </a:solidFill>
                <a:latin typeface="Fira Sans Extra Condensed"/>
                <a:ea typeface="Fira Sans Extra Condensed"/>
                <a:cs typeface="Fira Sans Extra Condensed"/>
                <a:sym typeface="Fira Sans Extra Condensed"/>
              </a:endParaRPr>
            </a:p>
          </p:txBody>
        </p:sp>
        <p:sp>
          <p:nvSpPr>
            <p:cNvPr id="7752" name="Google Shape;322;p23">
              <a:extLst>
                <a:ext uri="{FF2B5EF4-FFF2-40B4-BE49-F238E27FC236}">
                  <a16:creationId xmlns:a16="http://schemas.microsoft.com/office/drawing/2014/main" id="{9E2D5C49-2DD5-CB48-680B-18C60D29C0FC}"/>
                </a:ext>
              </a:extLst>
            </p:cNvPr>
            <p:cNvSpPr txBox="1"/>
            <p:nvPr/>
          </p:nvSpPr>
          <p:spPr>
            <a:xfrm>
              <a:off x="4528717" y="2490425"/>
              <a:ext cx="363000" cy="252600"/>
            </a:xfrm>
            <a:prstGeom prst="rect">
              <a:avLst/>
            </a:prstGeom>
            <a:noFill/>
            <a:ln>
              <a:noFill/>
            </a:ln>
          </p:spPr>
          <p:txBody>
            <a:bodyPr spcFirstLastPara="1" wrap="square" lIns="91425" tIns="91425" rIns="91425" bIns="91425" anchor="ctr" anchorCtr="0">
              <a:noAutofit/>
            </a:bodyPr>
            <a:lstStyle/>
            <a:p>
              <a:r>
                <a:rPr lang="en" sz="3000" b="1">
                  <a:solidFill>
                    <a:srgbClr val="58687A"/>
                  </a:solidFill>
                  <a:latin typeface="Fira Sans Extra Condensed"/>
                  <a:ea typeface="Fira Sans Extra Condensed"/>
                  <a:cs typeface="Fira Sans Extra Condensed"/>
                  <a:sym typeface="Fira Sans Extra Condensed"/>
                </a:rPr>
                <a:t>3</a:t>
              </a:r>
              <a:endParaRPr sz="3000" b="1">
                <a:solidFill>
                  <a:srgbClr val="58687A"/>
                </a:solidFill>
                <a:latin typeface="Fira Sans Extra Condensed"/>
                <a:ea typeface="Fira Sans Extra Condensed"/>
                <a:cs typeface="Fira Sans Extra Condensed"/>
                <a:sym typeface="Fira Sans Extra Condensed"/>
              </a:endParaRPr>
            </a:p>
          </p:txBody>
        </p:sp>
        <p:sp>
          <p:nvSpPr>
            <p:cNvPr id="7753" name="Google Shape;323;p23">
              <a:extLst>
                <a:ext uri="{FF2B5EF4-FFF2-40B4-BE49-F238E27FC236}">
                  <a16:creationId xmlns:a16="http://schemas.microsoft.com/office/drawing/2014/main" id="{3E998B79-343A-0AFB-7969-58BC68302A7A}"/>
                </a:ext>
              </a:extLst>
            </p:cNvPr>
            <p:cNvSpPr txBox="1"/>
            <p:nvPr/>
          </p:nvSpPr>
          <p:spPr>
            <a:xfrm>
              <a:off x="5225172" y="1460738"/>
              <a:ext cx="365700" cy="252600"/>
            </a:xfrm>
            <a:prstGeom prst="rect">
              <a:avLst/>
            </a:prstGeom>
            <a:noFill/>
            <a:ln>
              <a:noFill/>
            </a:ln>
          </p:spPr>
          <p:txBody>
            <a:bodyPr spcFirstLastPara="1" wrap="square" lIns="91425" tIns="91425" rIns="91425" bIns="91425" anchor="t" anchorCtr="0">
              <a:noAutofit/>
            </a:bodyPr>
            <a:lstStyle/>
            <a:p>
              <a:pPr algn="ctr">
                <a:lnSpc>
                  <a:spcPct val="50000"/>
                </a:lnSpc>
              </a:pPr>
              <a:r>
                <a:rPr lang="en" sz="3000" b="1">
                  <a:solidFill>
                    <a:srgbClr val="58687A"/>
                  </a:solidFill>
                  <a:latin typeface="Fira Sans Extra Condensed"/>
                  <a:ea typeface="Fira Sans Extra Condensed"/>
                  <a:cs typeface="Fira Sans Extra Condensed"/>
                  <a:sym typeface="Fira Sans Extra Condensed"/>
                </a:rPr>
                <a:t>4</a:t>
              </a:r>
              <a:endParaRPr sz="3000" b="1">
                <a:solidFill>
                  <a:srgbClr val="58687A"/>
                </a:solidFill>
                <a:latin typeface="Fira Sans Extra Condensed"/>
                <a:ea typeface="Fira Sans Extra Condensed"/>
                <a:cs typeface="Fira Sans Extra Condensed"/>
                <a:sym typeface="Fira Sans Extra Condensed"/>
              </a:endParaRPr>
            </a:p>
          </p:txBody>
        </p:sp>
      </p:grpSp>
    </p:spTree>
    <p:extLst>
      <p:ext uri="{BB962C8B-B14F-4D97-AF65-F5344CB8AC3E}">
        <p14:creationId xmlns:p14="http://schemas.microsoft.com/office/powerpoint/2010/main" val="42140217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1000"/>
                                        <p:tgtEl>
                                          <p:spTgt spid="60"/>
                                        </p:tgtEl>
                                      </p:cBhvr>
                                    </p:animEffect>
                                    <p:anim calcmode="lin" valueType="num">
                                      <p:cBhvr>
                                        <p:cTn id="8" dur="1000" fill="hold"/>
                                        <p:tgtEl>
                                          <p:spTgt spid="60"/>
                                        </p:tgtEl>
                                        <p:attrNameLst>
                                          <p:attrName>ppt_x</p:attrName>
                                        </p:attrNameLst>
                                      </p:cBhvr>
                                      <p:tavLst>
                                        <p:tav tm="0">
                                          <p:val>
                                            <p:strVal val="#ppt_x"/>
                                          </p:val>
                                        </p:tav>
                                        <p:tav tm="100000">
                                          <p:val>
                                            <p:strVal val="#ppt_x"/>
                                          </p:val>
                                        </p:tav>
                                      </p:tavLst>
                                    </p:anim>
                                    <p:anim calcmode="lin" valueType="num">
                                      <p:cBhvr>
                                        <p:cTn id="9" dur="1000" fill="hold"/>
                                        <p:tgtEl>
                                          <p:spTgt spid="6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7746"/>
                                        </p:tgtEl>
                                        <p:attrNameLst>
                                          <p:attrName>style.visibility</p:attrName>
                                        </p:attrNameLst>
                                      </p:cBhvr>
                                      <p:to>
                                        <p:strVal val="visible"/>
                                      </p:to>
                                    </p:set>
                                    <p:animEffect transition="in" filter="fade">
                                      <p:cBhvr>
                                        <p:cTn id="12" dur="1000"/>
                                        <p:tgtEl>
                                          <p:spTgt spid="7746"/>
                                        </p:tgtEl>
                                      </p:cBhvr>
                                    </p:animEffect>
                                    <p:anim calcmode="lin" valueType="num">
                                      <p:cBhvr>
                                        <p:cTn id="13" dur="1000" fill="hold"/>
                                        <p:tgtEl>
                                          <p:spTgt spid="7746"/>
                                        </p:tgtEl>
                                        <p:attrNameLst>
                                          <p:attrName>ppt_x</p:attrName>
                                        </p:attrNameLst>
                                      </p:cBhvr>
                                      <p:tavLst>
                                        <p:tav tm="0">
                                          <p:val>
                                            <p:strVal val="#ppt_x"/>
                                          </p:val>
                                        </p:tav>
                                        <p:tav tm="100000">
                                          <p:val>
                                            <p:strVal val="#ppt_x"/>
                                          </p:val>
                                        </p:tav>
                                      </p:tavLst>
                                    </p:anim>
                                    <p:anim calcmode="lin" valueType="num">
                                      <p:cBhvr>
                                        <p:cTn id="14" dur="1000" fill="hold"/>
                                        <p:tgtEl>
                                          <p:spTgt spid="7746"/>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7749"/>
                                        </p:tgtEl>
                                        <p:attrNameLst>
                                          <p:attrName>style.visibility</p:attrName>
                                        </p:attrNameLst>
                                      </p:cBhvr>
                                      <p:to>
                                        <p:strVal val="visible"/>
                                      </p:to>
                                    </p:set>
                                    <p:animEffect transition="in" filter="fade">
                                      <p:cBhvr>
                                        <p:cTn id="17" dur="1000"/>
                                        <p:tgtEl>
                                          <p:spTgt spid="7749"/>
                                        </p:tgtEl>
                                      </p:cBhvr>
                                    </p:animEffect>
                                    <p:anim calcmode="lin" valueType="num">
                                      <p:cBhvr>
                                        <p:cTn id="18" dur="1000" fill="hold"/>
                                        <p:tgtEl>
                                          <p:spTgt spid="7749"/>
                                        </p:tgtEl>
                                        <p:attrNameLst>
                                          <p:attrName>ppt_x</p:attrName>
                                        </p:attrNameLst>
                                      </p:cBhvr>
                                      <p:tavLst>
                                        <p:tav tm="0">
                                          <p:val>
                                            <p:strVal val="#ppt_x"/>
                                          </p:val>
                                        </p:tav>
                                        <p:tav tm="100000">
                                          <p:val>
                                            <p:strVal val="#ppt_x"/>
                                          </p:val>
                                        </p:tav>
                                      </p:tavLst>
                                    </p:anim>
                                    <p:anim calcmode="lin" valueType="num">
                                      <p:cBhvr>
                                        <p:cTn id="19" dur="1000" fill="hold"/>
                                        <p:tgtEl>
                                          <p:spTgt spid="7749"/>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31" presetClass="entr" presetSubtype="0" fill="hold" grpId="0" nodeType="clickEffect">
                                  <p:stCondLst>
                                    <p:cond delay="0"/>
                                  </p:stCondLst>
                                  <p:childTnLst>
                                    <p:set>
                                      <p:cBhvr>
                                        <p:cTn id="23" dur="1" fill="hold">
                                          <p:stCondLst>
                                            <p:cond delay="0"/>
                                          </p:stCondLst>
                                        </p:cTn>
                                        <p:tgtEl>
                                          <p:spTgt spid="59"/>
                                        </p:tgtEl>
                                        <p:attrNameLst>
                                          <p:attrName>style.visibility</p:attrName>
                                        </p:attrNameLst>
                                      </p:cBhvr>
                                      <p:to>
                                        <p:strVal val="visible"/>
                                      </p:to>
                                    </p:set>
                                    <p:anim calcmode="lin" valueType="num">
                                      <p:cBhvr>
                                        <p:cTn id="24" dur="1000" fill="hold"/>
                                        <p:tgtEl>
                                          <p:spTgt spid="59"/>
                                        </p:tgtEl>
                                        <p:attrNameLst>
                                          <p:attrName>ppt_w</p:attrName>
                                        </p:attrNameLst>
                                      </p:cBhvr>
                                      <p:tavLst>
                                        <p:tav tm="0">
                                          <p:val>
                                            <p:fltVal val="0"/>
                                          </p:val>
                                        </p:tav>
                                        <p:tav tm="100000">
                                          <p:val>
                                            <p:strVal val="#ppt_w"/>
                                          </p:val>
                                        </p:tav>
                                      </p:tavLst>
                                    </p:anim>
                                    <p:anim calcmode="lin" valueType="num">
                                      <p:cBhvr>
                                        <p:cTn id="25" dur="1000" fill="hold"/>
                                        <p:tgtEl>
                                          <p:spTgt spid="59"/>
                                        </p:tgtEl>
                                        <p:attrNameLst>
                                          <p:attrName>ppt_h</p:attrName>
                                        </p:attrNameLst>
                                      </p:cBhvr>
                                      <p:tavLst>
                                        <p:tav tm="0">
                                          <p:val>
                                            <p:fltVal val="0"/>
                                          </p:val>
                                        </p:tav>
                                        <p:tav tm="100000">
                                          <p:val>
                                            <p:strVal val="#ppt_h"/>
                                          </p:val>
                                        </p:tav>
                                      </p:tavLst>
                                    </p:anim>
                                    <p:anim calcmode="lin" valueType="num">
                                      <p:cBhvr>
                                        <p:cTn id="26" dur="1000" fill="hold"/>
                                        <p:tgtEl>
                                          <p:spTgt spid="59"/>
                                        </p:tgtEl>
                                        <p:attrNameLst>
                                          <p:attrName>style.rotation</p:attrName>
                                        </p:attrNameLst>
                                      </p:cBhvr>
                                      <p:tavLst>
                                        <p:tav tm="0">
                                          <p:val>
                                            <p:fltVal val="90"/>
                                          </p:val>
                                        </p:tav>
                                        <p:tav tm="100000">
                                          <p:val>
                                            <p:fltVal val="0"/>
                                          </p:val>
                                        </p:tav>
                                      </p:tavLst>
                                    </p:anim>
                                    <p:animEffect transition="in" filter="fade">
                                      <p:cBhvr>
                                        <p:cTn id="27" dur="1000"/>
                                        <p:tgtEl>
                                          <p:spTgt spid="59"/>
                                        </p:tgtEl>
                                      </p:cBhvr>
                                    </p:animEffect>
                                  </p:childTnLst>
                                </p:cTn>
                              </p:par>
                            </p:childTnLst>
                          </p:cTn>
                        </p:par>
                      </p:childTnLst>
                    </p:cTn>
                  </p:par>
                  <p:par>
                    <p:cTn id="28" fill="hold">
                      <p:stCondLst>
                        <p:cond delay="indefinite"/>
                      </p:stCondLst>
                      <p:childTnLst>
                        <p:par>
                          <p:cTn id="29" fill="hold">
                            <p:stCondLst>
                              <p:cond delay="0"/>
                            </p:stCondLst>
                            <p:childTnLst>
                              <p:par>
                                <p:cTn id="30" presetID="31" presetClass="entr" presetSubtype="0" fill="hold" grpId="0" nodeType="clickEffect">
                                  <p:stCondLst>
                                    <p:cond delay="0"/>
                                  </p:stCondLst>
                                  <p:childTnLst>
                                    <p:set>
                                      <p:cBhvr>
                                        <p:cTn id="31" dur="1" fill="hold">
                                          <p:stCondLst>
                                            <p:cond delay="0"/>
                                          </p:stCondLst>
                                        </p:cTn>
                                        <p:tgtEl>
                                          <p:spTgt spid="56"/>
                                        </p:tgtEl>
                                        <p:attrNameLst>
                                          <p:attrName>style.visibility</p:attrName>
                                        </p:attrNameLst>
                                      </p:cBhvr>
                                      <p:to>
                                        <p:strVal val="visible"/>
                                      </p:to>
                                    </p:set>
                                    <p:anim calcmode="lin" valueType="num">
                                      <p:cBhvr>
                                        <p:cTn id="32" dur="1000" fill="hold"/>
                                        <p:tgtEl>
                                          <p:spTgt spid="56"/>
                                        </p:tgtEl>
                                        <p:attrNameLst>
                                          <p:attrName>ppt_w</p:attrName>
                                        </p:attrNameLst>
                                      </p:cBhvr>
                                      <p:tavLst>
                                        <p:tav tm="0">
                                          <p:val>
                                            <p:fltVal val="0"/>
                                          </p:val>
                                        </p:tav>
                                        <p:tav tm="100000">
                                          <p:val>
                                            <p:strVal val="#ppt_w"/>
                                          </p:val>
                                        </p:tav>
                                      </p:tavLst>
                                    </p:anim>
                                    <p:anim calcmode="lin" valueType="num">
                                      <p:cBhvr>
                                        <p:cTn id="33" dur="1000" fill="hold"/>
                                        <p:tgtEl>
                                          <p:spTgt spid="56"/>
                                        </p:tgtEl>
                                        <p:attrNameLst>
                                          <p:attrName>ppt_h</p:attrName>
                                        </p:attrNameLst>
                                      </p:cBhvr>
                                      <p:tavLst>
                                        <p:tav tm="0">
                                          <p:val>
                                            <p:fltVal val="0"/>
                                          </p:val>
                                        </p:tav>
                                        <p:tav tm="100000">
                                          <p:val>
                                            <p:strVal val="#ppt_h"/>
                                          </p:val>
                                        </p:tav>
                                      </p:tavLst>
                                    </p:anim>
                                    <p:anim calcmode="lin" valueType="num">
                                      <p:cBhvr>
                                        <p:cTn id="34" dur="1000" fill="hold"/>
                                        <p:tgtEl>
                                          <p:spTgt spid="56"/>
                                        </p:tgtEl>
                                        <p:attrNameLst>
                                          <p:attrName>style.rotation</p:attrName>
                                        </p:attrNameLst>
                                      </p:cBhvr>
                                      <p:tavLst>
                                        <p:tav tm="0">
                                          <p:val>
                                            <p:fltVal val="90"/>
                                          </p:val>
                                        </p:tav>
                                        <p:tav tm="100000">
                                          <p:val>
                                            <p:fltVal val="0"/>
                                          </p:val>
                                        </p:tav>
                                      </p:tavLst>
                                    </p:anim>
                                    <p:animEffect transition="in" filter="fade">
                                      <p:cBhvr>
                                        <p:cTn id="35" dur="1000"/>
                                        <p:tgtEl>
                                          <p:spTgt spid="56"/>
                                        </p:tgtEl>
                                      </p:cBhvr>
                                    </p:animEffect>
                                  </p:childTnLst>
                                </p:cTn>
                              </p:par>
                            </p:childTnLst>
                          </p:cTn>
                        </p:par>
                      </p:childTnLst>
                    </p:cTn>
                  </p:par>
                  <p:par>
                    <p:cTn id="36" fill="hold">
                      <p:stCondLst>
                        <p:cond delay="indefinite"/>
                      </p:stCondLst>
                      <p:childTnLst>
                        <p:par>
                          <p:cTn id="37" fill="hold">
                            <p:stCondLst>
                              <p:cond delay="0"/>
                            </p:stCondLst>
                            <p:childTnLst>
                              <p:par>
                                <p:cTn id="38" presetID="31" presetClass="entr" presetSubtype="0" fill="hold" grpId="0" nodeType="clickEffect">
                                  <p:stCondLst>
                                    <p:cond delay="0"/>
                                  </p:stCondLst>
                                  <p:childTnLst>
                                    <p:set>
                                      <p:cBhvr>
                                        <p:cTn id="39" dur="1" fill="hold">
                                          <p:stCondLst>
                                            <p:cond delay="0"/>
                                          </p:stCondLst>
                                        </p:cTn>
                                        <p:tgtEl>
                                          <p:spTgt spid="58"/>
                                        </p:tgtEl>
                                        <p:attrNameLst>
                                          <p:attrName>style.visibility</p:attrName>
                                        </p:attrNameLst>
                                      </p:cBhvr>
                                      <p:to>
                                        <p:strVal val="visible"/>
                                      </p:to>
                                    </p:set>
                                    <p:anim calcmode="lin" valueType="num">
                                      <p:cBhvr>
                                        <p:cTn id="40" dur="1000" fill="hold"/>
                                        <p:tgtEl>
                                          <p:spTgt spid="58"/>
                                        </p:tgtEl>
                                        <p:attrNameLst>
                                          <p:attrName>ppt_w</p:attrName>
                                        </p:attrNameLst>
                                      </p:cBhvr>
                                      <p:tavLst>
                                        <p:tav tm="0">
                                          <p:val>
                                            <p:fltVal val="0"/>
                                          </p:val>
                                        </p:tav>
                                        <p:tav tm="100000">
                                          <p:val>
                                            <p:strVal val="#ppt_w"/>
                                          </p:val>
                                        </p:tav>
                                      </p:tavLst>
                                    </p:anim>
                                    <p:anim calcmode="lin" valueType="num">
                                      <p:cBhvr>
                                        <p:cTn id="41" dur="1000" fill="hold"/>
                                        <p:tgtEl>
                                          <p:spTgt spid="58"/>
                                        </p:tgtEl>
                                        <p:attrNameLst>
                                          <p:attrName>ppt_h</p:attrName>
                                        </p:attrNameLst>
                                      </p:cBhvr>
                                      <p:tavLst>
                                        <p:tav tm="0">
                                          <p:val>
                                            <p:fltVal val="0"/>
                                          </p:val>
                                        </p:tav>
                                        <p:tav tm="100000">
                                          <p:val>
                                            <p:strVal val="#ppt_h"/>
                                          </p:val>
                                        </p:tav>
                                      </p:tavLst>
                                    </p:anim>
                                    <p:anim calcmode="lin" valueType="num">
                                      <p:cBhvr>
                                        <p:cTn id="42" dur="1000" fill="hold"/>
                                        <p:tgtEl>
                                          <p:spTgt spid="58"/>
                                        </p:tgtEl>
                                        <p:attrNameLst>
                                          <p:attrName>style.rotation</p:attrName>
                                        </p:attrNameLst>
                                      </p:cBhvr>
                                      <p:tavLst>
                                        <p:tav tm="0">
                                          <p:val>
                                            <p:fltVal val="90"/>
                                          </p:val>
                                        </p:tav>
                                        <p:tav tm="100000">
                                          <p:val>
                                            <p:fltVal val="0"/>
                                          </p:val>
                                        </p:tav>
                                      </p:tavLst>
                                    </p:anim>
                                    <p:animEffect transition="in" filter="fade">
                                      <p:cBhvr>
                                        <p:cTn id="43" dur="1000"/>
                                        <p:tgtEl>
                                          <p:spTgt spid="58"/>
                                        </p:tgtEl>
                                      </p:cBhvr>
                                    </p:animEffect>
                                  </p:childTnLst>
                                </p:cTn>
                              </p:par>
                            </p:childTnLst>
                          </p:cTn>
                        </p:par>
                      </p:childTnLst>
                    </p:cTn>
                  </p:par>
                  <p:par>
                    <p:cTn id="44" fill="hold">
                      <p:stCondLst>
                        <p:cond delay="indefinite"/>
                      </p:stCondLst>
                      <p:childTnLst>
                        <p:par>
                          <p:cTn id="45" fill="hold">
                            <p:stCondLst>
                              <p:cond delay="0"/>
                            </p:stCondLst>
                            <p:childTnLst>
                              <p:par>
                                <p:cTn id="46" presetID="31" presetClass="entr" presetSubtype="0" fill="hold" grpId="0" nodeType="clickEffect">
                                  <p:stCondLst>
                                    <p:cond delay="0"/>
                                  </p:stCondLst>
                                  <p:childTnLst>
                                    <p:set>
                                      <p:cBhvr>
                                        <p:cTn id="47" dur="1" fill="hold">
                                          <p:stCondLst>
                                            <p:cond delay="0"/>
                                          </p:stCondLst>
                                        </p:cTn>
                                        <p:tgtEl>
                                          <p:spTgt spid="57"/>
                                        </p:tgtEl>
                                        <p:attrNameLst>
                                          <p:attrName>style.visibility</p:attrName>
                                        </p:attrNameLst>
                                      </p:cBhvr>
                                      <p:to>
                                        <p:strVal val="visible"/>
                                      </p:to>
                                    </p:set>
                                    <p:anim calcmode="lin" valueType="num">
                                      <p:cBhvr>
                                        <p:cTn id="48" dur="1000" fill="hold"/>
                                        <p:tgtEl>
                                          <p:spTgt spid="57"/>
                                        </p:tgtEl>
                                        <p:attrNameLst>
                                          <p:attrName>ppt_w</p:attrName>
                                        </p:attrNameLst>
                                      </p:cBhvr>
                                      <p:tavLst>
                                        <p:tav tm="0">
                                          <p:val>
                                            <p:fltVal val="0"/>
                                          </p:val>
                                        </p:tav>
                                        <p:tav tm="100000">
                                          <p:val>
                                            <p:strVal val="#ppt_w"/>
                                          </p:val>
                                        </p:tav>
                                      </p:tavLst>
                                    </p:anim>
                                    <p:anim calcmode="lin" valueType="num">
                                      <p:cBhvr>
                                        <p:cTn id="49" dur="1000" fill="hold"/>
                                        <p:tgtEl>
                                          <p:spTgt spid="57"/>
                                        </p:tgtEl>
                                        <p:attrNameLst>
                                          <p:attrName>ppt_h</p:attrName>
                                        </p:attrNameLst>
                                      </p:cBhvr>
                                      <p:tavLst>
                                        <p:tav tm="0">
                                          <p:val>
                                            <p:fltVal val="0"/>
                                          </p:val>
                                        </p:tav>
                                        <p:tav tm="100000">
                                          <p:val>
                                            <p:strVal val="#ppt_h"/>
                                          </p:val>
                                        </p:tav>
                                      </p:tavLst>
                                    </p:anim>
                                    <p:anim calcmode="lin" valueType="num">
                                      <p:cBhvr>
                                        <p:cTn id="50" dur="1000" fill="hold"/>
                                        <p:tgtEl>
                                          <p:spTgt spid="57"/>
                                        </p:tgtEl>
                                        <p:attrNameLst>
                                          <p:attrName>style.rotation</p:attrName>
                                        </p:attrNameLst>
                                      </p:cBhvr>
                                      <p:tavLst>
                                        <p:tav tm="0">
                                          <p:val>
                                            <p:fltVal val="90"/>
                                          </p:val>
                                        </p:tav>
                                        <p:tav tm="100000">
                                          <p:val>
                                            <p:fltVal val="0"/>
                                          </p:val>
                                        </p:tav>
                                      </p:tavLst>
                                    </p:anim>
                                    <p:animEffect transition="in" filter="fade">
                                      <p:cBhvr>
                                        <p:cTn id="51" dur="10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P spid="58" grpId="0"/>
      <p:bldP spid="5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809" name="Google Shape;7809;p47"/>
          <p:cNvSpPr txBox="1">
            <a:spLocks noGrp="1"/>
          </p:cNvSpPr>
          <p:nvPr>
            <p:ph type="title" idx="8"/>
          </p:nvPr>
        </p:nvSpPr>
        <p:spPr>
          <a:xfrm>
            <a:off x="720000" y="364982"/>
            <a:ext cx="7704000"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b="1">
                <a:latin typeface="Times New Roman" panose="02020603050405020304" pitchFamily="18" charset="0"/>
                <a:cs typeface="Times New Roman" panose="02020603050405020304" pitchFamily="18" charset="0"/>
              </a:rPr>
              <a:t>a) </a:t>
            </a:r>
            <a:r>
              <a:rPr lang="en-US" b="1">
                <a:latin typeface="Times New Roman" panose="02020603050405020304" pitchFamily="18" charset="0"/>
                <a:cs typeface="Times New Roman" panose="02020603050405020304" pitchFamily="18" charset="0"/>
              </a:rPr>
              <a:t>T</a:t>
            </a:r>
            <a:r>
              <a:rPr lang="es" b="1">
                <a:latin typeface="Times New Roman" panose="02020603050405020304" pitchFamily="18" charset="0"/>
                <a:cs typeface="Times New Roman" panose="02020603050405020304" pitchFamily="18" charset="0"/>
              </a:rPr>
              <a:t>ác giả</a:t>
            </a:r>
            <a:endParaRPr b="1">
              <a:latin typeface="Times New Roman" panose="02020603050405020304" pitchFamily="18" charset="0"/>
              <a:cs typeface="Times New Roman" panose="02020603050405020304" pitchFamily="18" charset="0"/>
            </a:endParaRPr>
          </a:p>
        </p:txBody>
      </p:sp>
      <p:sp>
        <p:nvSpPr>
          <p:cNvPr id="4" name="Google Shape;1201;p16">
            <a:extLst>
              <a:ext uri="{FF2B5EF4-FFF2-40B4-BE49-F238E27FC236}">
                <a16:creationId xmlns:a16="http://schemas.microsoft.com/office/drawing/2014/main" id="{B71C713A-0296-0A2A-3F49-9986D8771AA2}"/>
              </a:ext>
            </a:extLst>
          </p:cNvPr>
          <p:cNvSpPr/>
          <p:nvPr/>
        </p:nvSpPr>
        <p:spPr>
          <a:xfrm rot="10800000" flipH="1">
            <a:off x="3331691" y="2303607"/>
            <a:ext cx="5542987" cy="1808449"/>
          </a:xfrm>
          <a:prstGeom prst="trapezoid">
            <a:avLst>
              <a:gd name="adj" fmla="val 4827"/>
            </a:avLst>
          </a:prstGeom>
          <a:solidFill>
            <a:schemeClr val="accent4">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202;p16">
            <a:extLst>
              <a:ext uri="{FF2B5EF4-FFF2-40B4-BE49-F238E27FC236}">
                <a16:creationId xmlns:a16="http://schemas.microsoft.com/office/drawing/2014/main" id="{9B3FC82C-04D9-6EB5-30D3-FFD6CBF7704B}"/>
              </a:ext>
            </a:extLst>
          </p:cNvPr>
          <p:cNvSpPr/>
          <p:nvPr/>
        </p:nvSpPr>
        <p:spPr>
          <a:xfrm flipH="1">
            <a:off x="3232801" y="1363963"/>
            <a:ext cx="5586671" cy="656508"/>
          </a:xfrm>
          <a:prstGeom prst="trapezoid">
            <a:avLst>
              <a:gd name="adj" fmla="val 28850"/>
            </a:avLst>
          </a:prstGeom>
          <a:solidFill>
            <a:schemeClr val="accent4">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3929;p44">
            <a:extLst>
              <a:ext uri="{FF2B5EF4-FFF2-40B4-BE49-F238E27FC236}">
                <a16:creationId xmlns:a16="http://schemas.microsoft.com/office/drawing/2014/main" id="{C8C71D4E-E7D0-A776-77A7-C4D2DC4AFEB2}"/>
              </a:ext>
            </a:extLst>
          </p:cNvPr>
          <p:cNvGrpSpPr/>
          <p:nvPr/>
        </p:nvGrpSpPr>
        <p:grpSpPr>
          <a:xfrm>
            <a:off x="3006304" y="1250796"/>
            <a:ext cx="628141" cy="629610"/>
            <a:chOff x="2031777" y="3179809"/>
            <a:chExt cx="694515" cy="788035"/>
          </a:xfrm>
        </p:grpSpPr>
        <p:grpSp>
          <p:nvGrpSpPr>
            <p:cNvPr id="7" name="Google Shape;3930;p44">
              <a:extLst>
                <a:ext uri="{FF2B5EF4-FFF2-40B4-BE49-F238E27FC236}">
                  <a16:creationId xmlns:a16="http://schemas.microsoft.com/office/drawing/2014/main" id="{72B62BBA-D9A7-3380-8600-7DAF0C3C25F0}"/>
                </a:ext>
              </a:extLst>
            </p:cNvPr>
            <p:cNvGrpSpPr/>
            <p:nvPr/>
          </p:nvGrpSpPr>
          <p:grpSpPr>
            <a:xfrm rot="-777525">
              <a:off x="2137266" y="3229369"/>
              <a:ext cx="519315" cy="680707"/>
              <a:chOff x="4267456" y="1242010"/>
              <a:chExt cx="425178" cy="557314"/>
            </a:xfrm>
          </p:grpSpPr>
          <p:sp>
            <p:nvSpPr>
              <p:cNvPr id="16" name="Google Shape;3931;p44">
                <a:extLst>
                  <a:ext uri="{FF2B5EF4-FFF2-40B4-BE49-F238E27FC236}">
                    <a16:creationId xmlns:a16="http://schemas.microsoft.com/office/drawing/2014/main" id="{9754A733-CE40-AFD8-60AC-20E6BE838745}"/>
                  </a:ext>
                </a:extLst>
              </p:cNvPr>
              <p:cNvSpPr/>
              <p:nvPr/>
            </p:nvSpPr>
            <p:spPr>
              <a:xfrm>
                <a:off x="4267456" y="1242010"/>
                <a:ext cx="390722" cy="447257"/>
              </a:xfrm>
              <a:custGeom>
                <a:avLst/>
                <a:gdLst/>
                <a:ahLst/>
                <a:cxnLst/>
                <a:rect l="l" t="t" r="r" b="b"/>
                <a:pathLst>
                  <a:path w="1168" h="1337" extrusionOk="0">
                    <a:moveTo>
                      <a:pt x="587" y="1"/>
                    </a:moveTo>
                    <a:cubicBezTo>
                      <a:pt x="507" y="1"/>
                      <a:pt x="424" y="19"/>
                      <a:pt x="346" y="58"/>
                    </a:cubicBezTo>
                    <a:cubicBezTo>
                      <a:pt x="120" y="170"/>
                      <a:pt x="1" y="429"/>
                      <a:pt x="63" y="675"/>
                    </a:cubicBezTo>
                    <a:cubicBezTo>
                      <a:pt x="96" y="815"/>
                      <a:pt x="182" y="925"/>
                      <a:pt x="294" y="996"/>
                    </a:cubicBezTo>
                    <a:cubicBezTo>
                      <a:pt x="358" y="1039"/>
                      <a:pt x="411" y="1101"/>
                      <a:pt x="437" y="1175"/>
                    </a:cubicBezTo>
                    <a:lnTo>
                      <a:pt x="499" y="1337"/>
                    </a:lnTo>
                    <a:lnTo>
                      <a:pt x="1168" y="1094"/>
                    </a:lnTo>
                    <a:lnTo>
                      <a:pt x="1096" y="898"/>
                    </a:lnTo>
                    <a:cubicBezTo>
                      <a:pt x="1077" y="844"/>
                      <a:pt x="1075" y="784"/>
                      <a:pt x="1094" y="727"/>
                    </a:cubicBezTo>
                    <a:cubicBezTo>
                      <a:pt x="1137" y="613"/>
                      <a:pt x="1142" y="482"/>
                      <a:pt x="1096" y="355"/>
                    </a:cubicBezTo>
                    <a:cubicBezTo>
                      <a:pt x="1016" y="137"/>
                      <a:pt x="808" y="1"/>
                      <a:pt x="587" y="1"/>
                    </a:cubicBezTo>
                    <a:close/>
                  </a:path>
                </a:pathLst>
              </a:custGeom>
              <a:solidFill>
                <a:srgbClr val="64CB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3932;p44">
                <a:extLst>
                  <a:ext uri="{FF2B5EF4-FFF2-40B4-BE49-F238E27FC236}">
                    <a16:creationId xmlns:a16="http://schemas.microsoft.com/office/drawing/2014/main" id="{EB81D27A-AE7D-2D3F-222C-3EF88BB08609}"/>
                  </a:ext>
                </a:extLst>
              </p:cNvPr>
              <p:cNvSpPr/>
              <p:nvPr/>
            </p:nvSpPr>
            <p:spPr>
              <a:xfrm>
                <a:off x="4374503" y="1390538"/>
                <a:ext cx="239184" cy="307761"/>
              </a:xfrm>
              <a:custGeom>
                <a:avLst/>
                <a:gdLst/>
                <a:ahLst/>
                <a:cxnLst/>
                <a:rect l="l" t="t" r="r" b="b"/>
                <a:pathLst>
                  <a:path w="715" h="920" extrusionOk="0">
                    <a:moveTo>
                      <a:pt x="226" y="22"/>
                    </a:moveTo>
                    <a:cubicBezTo>
                      <a:pt x="237" y="22"/>
                      <a:pt x="248" y="26"/>
                      <a:pt x="257" y="33"/>
                    </a:cubicBezTo>
                    <a:cubicBezTo>
                      <a:pt x="271" y="42"/>
                      <a:pt x="281" y="61"/>
                      <a:pt x="291" y="88"/>
                    </a:cubicBezTo>
                    <a:cubicBezTo>
                      <a:pt x="298" y="116"/>
                      <a:pt x="300" y="145"/>
                      <a:pt x="298" y="176"/>
                    </a:cubicBezTo>
                    <a:cubicBezTo>
                      <a:pt x="262" y="159"/>
                      <a:pt x="231" y="138"/>
                      <a:pt x="212" y="111"/>
                    </a:cubicBezTo>
                    <a:cubicBezTo>
                      <a:pt x="198" y="90"/>
                      <a:pt x="183" y="50"/>
                      <a:pt x="205" y="31"/>
                    </a:cubicBezTo>
                    <a:cubicBezTo>
                      <a:pt x="207" y="28"/>
                      <a:pt x="212" y="26"/>
                      <a:pt x="214" y="23"/>
                    </a:cubicBezTo>
                    <a:cubicBezTo>
                      <a:pt x="218" y="22"/>
                      <a:pt x="222" y="22"/>
                      <a:pt x="226" y="22"/>
                    </a:cubicBezTo>
                    <a:close/>
                    <a:moveTo>
                      <a:pt x="533" y="81"/>
                    </a:moveTo>
                    <a:cubicBezTo>
                      <a:pt x="542" y="81"/>
                      <a:pt x="551" y="83"/>
                      <a:pt x="560" y="90"/>
                    </a:cubicBezTo>
                    <a:cubicBezTo>
                      <a:pt x="572" y="100"/>
                      <a:pt x="576" y="111"/>
                      <a:pt x="579" y="128"/>
                    </a:cubicBezTo>
                    <a:cubicBezTo>
                      <a:pt x="579" y="147"/>
                      <a:pt x="572" y="169"/>
                      <a:pt x="557" y="181"/>
                    </a:cubicBezTo>
                    <a:cubicBezTo>
                      <a:pt x="529" y="209"/>
                      <a:pt x="483" y="212"/>
                      <a:pt x="457" y="212"/>
                    </a:cubicBezTo>
                    <a:cubicBezTo>
                      <a:pt x="452" y="183"/>
                      <a:pt x="452" y="154"/>
                      <a:pt x="464" y="128"/>
                    </a:cubicBezTo>
                    <a:cubicBezTo>
                      <a:pt x="472" y="107"/>
                      <a:pt x="495" y="88"/>
                      <a:pt x="517" y="83"/>
                    </a:cubicBezTo>
                    <a:cubicBezTo>
                      <a:pt x="522" y="82"/>
                      <a:pt x="527" y="81"/>
                      <a:pt x="533" y="81"/>
                    </a:cubicBezTo>
                    <a:close/>
                    <a:moveTo>
                      <a:pt x="84" y="297"/>
                    </a:moveTo>
                    <a:cubicBezTo>
                      <a:pt x="94" y="297"/>
                      <a:pt x="105" y="299"/>
                      <a:pt x="114" y="304"/>
                    </a:cubicBezTo>
                    <a:cubicBezTo>
                      <a:pt x="143" y="316"/>
                      <a:pt x="164" y="345"/>
                      <a:pt x="181" y="373"/>
                    </a:cubicBezTo>
                    <a:cubicBezTo>
                      <a:pt x="176" y="376"/>
                      <a:pt x="169" y="381"/>
                      <a:pt x="162" y="383"/>
                    </a:cubicBezTo>
                    <a:cubicBezTo>
                      <a:pt x="145" y="393"/>
                      <a:pt x="122" y="402"/>
                      <a:pt x="98" y="402"/>
                    </a:cubicBezTo>
                    <a:cubicBezTo>
                      <a:pt x="88" y="402"/>
                      <a:pt x="79" y="401"/>
                      <a:pt x="69" y="397"/>
                    </a:cubicBezTo>
                    <a:cubicBezTo>
                      <a:pt x="52" y="392"/>
                      <a:pt x="38" y="381"/>
                      <a:pt x="31" y="366"/>
                    </a:cubicBezTo>
                    <a:cubicBezTo>
                      <a:pt x="26" y="357"/>
                      <a:pt x="21" y="345"/>
                      <a:pt x="26" y="331"/>
                    </a:cubicBezTo>
                    <a:cubicBezTo>
                      <a:pt x="31" y="314"/>
                      <a:pt x="43" y="307"/>
                      <a:pt x="52" y="302"/>
                    </a:cubicBezTo>
                    <a:lnTo>
                      <a:pt x="57" y="302"/>
                    </a:lnTo>
                    <a:cubicBezTo>
                      <a:pt x="65" y="299"/>
                      <a:pt x="74" y="297"/>
                      <a:pt x="84" y="297"/>
                    </a:cubicBezTo>
                    <a:close/>
                    <a:moveTo>
                      <a:pt x="228" y="0"/>
                    </a:moveTo>
                    <a:cubicBezTo>
                      <a:pt x="214" y="0"/>
                      <a:pt x="201" y="4"/>
                      <a:pt x="191" y="14"/>
                    </a:cubicBezTo>
                    <a:cubicBezTo>
                      <a:pt x="160" y="40"/>
                      <a:pt x="169" y="90"/>
                      <a:pt x="193" y="123"/>
                    </a:cubicBezTo>
                    <a:cubicBezTo>
                      <a:pt x="217" y="157"/>
                      <a:pt x="252" y="181"/>
                      <a:pt x="295" y="197"/>
                    </a:cubicBezTo>
                    <a:cubicBezTo>
                      <a:pt x="283" y="262"/>
                      <a:pt x="250" y="321"/>
                      <a:pt x="200" y="359"/>
                    </a:cubicBezTo>
                    <a:cubicBezTo>
                      <a:pt x="181" y="328"/>
                      <a:pt x="157" y="300"/>
                      <a:pt x="124" y="283"/>
                    </a:cubicBezTo>
                    <a:cubicBezTo>
                      <a:pt x="112" y="277"/>
                      <a:pt x="98" y="274"/>
                      <a:pt x="85" y="274"/>
                    </a:cubicBezTo>
                    <a:cubicBezTo>
                      <a:pt x="71" y="274"/>
                      <a:pt x="57" y="277"/>
                      <a:pt x="45" y="283"/>
                    </a:cubicBezTo>
                    <a:cubicBezTo>
                      <a:pt x="26" y="290"/>
                      <a:pt x="12" y="304"/>
                      <a:pt x="5" y="323"/>
                    </a:cubicBezTo>
                    <a:cubicBezTo>
                      <a:pt x="0" y="340"/>
                      <a:pt x="2" y="359"/>
                      <a:pt x="12" y="376"/>
                    </a:cubicBezTo>
                    <a:cubicBezTo>
                      <a:pt x="21" y="397"/>
                      <a:pt x="41" y="412"/>
                      <a:pt x="62" y="419"/>
                    </a:cubicBezTo>
                    <a:cubicBezTo>
                      <a:pt x="74" y="423"/>
                      <a:pt x="85" y="425"/>
                      <a:pt x="97" y="425"/>
                    </a:cubicBezTo>
                    <a:cubicBezTo>
                      <a:pt x="126" y="425"/>
                      <a:pt x="154" y="414"/>
                      <a:pt x="174" y="402"/>
                    </a:cubicBezTo>
                    <a:cubicBezTo>
                      <a:pt x="181" y="400"/>
                      <a:pt x="186" y="395"/>
                      <a:pt x="193" y="392"/>
                    </a:cubicBezTo>
                    <a:cubicBezTo>
                      <a:pt x="291" y="554"/>
                      <a:pt x="369" y="731"/>
                      <a:pt x="429" y="912"/>
                    </a:cubicBezTo>
                    <a:cubicBezTo>
                      <a:pt x="429" y="917"/>
                      <a:pt x="433" y="920"/>
                      <a:pt x="437" y="920"/>
                    </a:cubicBezTo>
                    <a:cubicBezTo>
                      <a:pt x="438" y="920"/>
                      <a:pt x="439" y="919"/>
                      <a:pt x="441" y="919"/>
                    </a:cubicBezTo>
                    <a:cubicBezTo>
                      <a:pt x="448" y="916"/>
                      <a:pt x="450" y="912"/>
                      <a:pt x="448" y="904"/>
                    </a:cubicBezTo>
                    <a:cubicBezTo>
                      <a:pt x="391" y="721"/>
                      <a:pt x="310" y="545"/>
                      <a:pt x="212" y="378"/>
                    </a:cubicBezTo>
                    <a:cubicBezTo>
                      <a:pt x="267" y="338"/>
                      <a:pt x="302" y="273"/>
                      <a:pt x="317" y="207"/>
                    </a:cubicBezTo>
                    <a:cubicBezTo>
                      <a:pt x="357" y="219"/>
                      <a:pt x="400" y="228"/>
                      <a:pt x="438" y="233"/>
                    </a:cubicBezTo>
                    <a:cubicBezTo>
                      <a:pt x="441" y="242"/>
                      <a:pt x="443" y="254"/>
                      <a:pt x="445" y="264"/>
                    </a:cubicBezTo>
                    <a:cubicBezTo>
                      <a:pt x="500" y="471"/>
                      <a:pt x="583" y="669"/>
                      <a:pt x="693" y="852"/>
                    </a:cubicBezTo>
                    <a:cubicBezTo>
                      <a:pt x="695" y="856"/>
                      <a:pt x="699" y="858"/>
                      <a:pt x="703" y="858"/>
                    </a:cubicBezTo>
                    <a:cubicBezTo>
                      <a:pt x="705" y="858"/>
                      <a:pt x="706" y="857"/>
                      <a:pt x="707" y="857"/>
                    </a:cubicBezTo>
                    <a:cubicBezTo>
                      <a:pt x="714" y="852"/>
                      <a:pt x="714" y="845"/>
                      <a:pt x="712" y="840"/>
                    </a:cubicBezTo>
                    <a:cubicBezTo>
                      <a:pt x="605" y="659"/>
                      <a:pt x="522" y="464"/>
                      <a:pt x="467" y="259"/>
                    </a:cubicBezTo>
                    <a:cubicBezTo>
                      <a:pt x="467" y="252"/>
                      <a:pt x="464" y="242"/>
                      <a:pt x="462" y="233"/>
                    </a:cubicBezTo>
                    <a:lnTo>
                      <a:pt x="462" y="233"/>
                    </a:lnTo>
                    <a:cubicBezTo>
                      <a:pt x="466" y="233"/>
                      <a:pt x="470" y="233"/>
                      <a:pt x="473" y="233"/>
                    </a:cubicBezTo>
                    <a:cubicBezTo>
                      <a:pt x="514" y="233"/>
                      <a:pt x="550" y="221"/>
                      <a:pt x="574" y="197"/>
                    </a:cubicBezTo>
                    <a:cubicBezTo>
                      <a:pt x="591" y="178"/>
                      <a:pt x="600" y="152"/>
                      <a:pt x="600" y="126"/>
                    </a:cubicBezTo>
                    <a:cubicBezTo>
                      <a:pt x="598" y="104"/>
                      <a:pt x="591" y="85"/>
                      <a:pt x="574" y="73"/>
                    </a:cubicBezTo>
                    <a:cubicBezTo>
                      <a:pt x="562" y="64"/>
                      <a:pt x="549" y="58"/>
                      <a:pt x="533" y="58"/>
                    </a:cubicBezTo>
                    <a:cubicBezTo>
                      <a:pt x="527" y="58"/>
                      <a:pt x="519" y="59"/>
                      <a:pt x="512" y="61"/>
                    </a:cubicBezTo>
                    <a:cubicBezTo>
                      <a:pt x="481" y="69"/>
                      <a:pt x="455" y="92"/>
                      <a:pt x="443" y="119"/>
                    </a:cubicBezTo>
                    <a:cubicBezTo>
                      <a:pt x="431" y="147"/>
                      <a:pt x="431" y="178"/>
                      <a:pt x="433" y="209"/>
                    </a:cubicBezTo>
                    <a:cubicBezTo>
                      <a:pt x="395" y="204"/>
                      <a:pt x="355" y="197"/>
                      <a:pt x="319" y="183"/>
                    </a:cubicBezTo>
                    <a:cubicBezTo>
                      <a:pt x="324" y="150"/>
                      <a:pt x="322" y="114"/>
                      <a:pt x="312" y="81"/>
                    </a:cubicBezTo>
                    <a:cubicBezTo>
                      <a:pt x="302" y="50"/>
                      <a:pt x="288" y="28"/>
                      <a:pt x="271" y="14"/>
                    </a:cubicBezTo>
                    <a:cubicBezTo>
                      <a:pt x="260" y="6"/>
                      <a:pt x="244" y="0"/>
                      <a:pt x="228" y="0"/>
                    </a:cubicBezTo>
                    <a:close/>
                  </a:path>
                </a:pathLst>
              </a:custGeom>
              <a:solidFill>
                <a:srgbClr val="64CB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3933;p44">
                <a:extLst>
                  <a:ext uri="{FF2B5EF4-FFF2-40B4-BE49-F238E27FC236}">
                    <a16:creationId xmlns:a16="http://schemas.microsoft.com/office/drawing/2014/main" id="{CC979CDD-F531-6E0E-7A01-6ED6D7646A49}"/>
                  </a:ext>
                </a:extLst>
              </p:cNvPr>
              <p:cNvSpPr/>
              <p:nvPr/>
            </p:nvSpPr>
            <p:spPr>
              <a:xfrm>
                <a:off x="4434048" y="1607643"/>
                <a:ext cx="258586" cy="191681"/>
              </a:xfrm>
              <a:custGeom>
                <a:avLst/>
                <a:gdLst/>
                <a:ahLst/>
                <a:cxnLst/>
                <a:rect l="l" t="t" r="r" b="b"/>
                <a:pathLst>
                  <a:path w="773" h="573" extrusionOk="0">
                    <a:moveTo>
                      <a:pt x="670" y="1"/>
                    </a:moveTo>
                    <a:lnTo>
                      <a:pt x="1" y="244"/>
                    </a:lnTo>
                    <a:lnTo>
                      <a:pt x="29" y="327"/>
                    </a:lnTo>
                    <a:cubicBezTo>
                      <a:pt x="82" y="474"/>
                      <a:pt x="222" y="572"/>
                      <a:pt x="370" y="572"/>
                    </a:cubicBezTo>
                    <a:cubicBezTo>
                      <a:pt x="403" y="572"/>
                      <a:pt x="435" y="568"/>
                      <a:pt x="467" y="558"/>
                    </a:cubicBezTo>
                    <a:cubicBezTo>
                      <a:pt x="667" y="501"/>
                      <a:pt x="772" y="286"/>
                      <a:pt x="703" y="94"/>
                    </a:cubicBezTo>
                    <a:lnTo>
                      <a:pt x="670" y="1"/>
                    </a:lnTo>
                    <a:close/>
                  </a:path>
                </a:pathLst>
              </a:custGeom>
              <a:solidFill>
                <a:srgbClr val="64CB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3934;p44">
                <a:extLst>
                  <a:ext uri="{FF2B5EF4-FFF2-40B4-BE49-F238E27FC236}">
                    <a16:creationId xmlns:a16="http://schemas.microsoft.com/office/drawing/2014/main" id="{12C21290-942B-4421-AE03-7D6DABBFCC49}"/>
                  </a:ext>
                </a:extLst>
              </p:cNvPr>
              <p:cNvSpPr/>
              <p:nvPr/>
            </p:nvSpPr>
            <p:spPr>
              <a:xfrm>
                <a:off x="4328004" y="1285498"/>
                <a:ext cx="53858" cy="65232"/>
              </a:xfrm>
              <a:custGeom>
                <a:avLst/>
                <a:gdLst/>
                <a:ahLst/>
                <a:cxnLst/>
                <a:rect l="l" t="t" r="r" b="b"/>
                <a:pathLst>
                  <a:path w="161" h="195" extrusionOk="0">
                    <a:moveTo>
                      <a:pt x="152" y="0"/>
                    </a:moveTo>
                    <a:cubicBezTo>
                      <a:pt x="151" y="0"/>
                      <a:pt x="150" y="1"/>
                      <a:pt x="149" y="2"/>
                    </a:cubicBezTo>
                    <a:cubicBezTo>
                      <a:pt x="118" y="23"/>
                      <a:pt x="89" y="47"/>
                      <a:pt x="65" y="75"/>
                    </a:cubicBezTo>
                    <a:cubicBezTo>
                      <a:pt x="41" y="106"/>
                      <a:pt x="22" y="137"/>
                      <a:pt x="6" y="171"/>
                    </a:cubicBezTo>
                    <a:cubicBezTo>
                      <a:pt x="1" y="180"/>
                      <a:pt x="6" y="190"/>
                      <a:pt x="13" y="192"/>
                    </a:cubicBezTo>
                    <a:cubicBezTo>
                      <a:pt x="15" y="193"/>
                      <a:pt x="17" y="194"/>
                      <a:pt x="19" y="194"/>
                    </a:cubicBezTo>
                    <a:cubicBezTo>
                      <a:pt x="25" y="194"/>
                      <a:pt x="31" y="190"/>
                      <a:pt x="34" y="185"/>
                    </a:cubicBezTo>
                    <a:cubicBezTo>
                      <a:pt x="51" y="154"/>
                      <a:pt x="68" y="123"/>
                      <a:pt x="89" y="95"/>
                    </a:cubicBezTo>
                    <a:cubicBezTo>
                      <a:pt x="108" y="66"/>
                      <a:pt x="132" y="37"/>
                      <a:pt x="158" y="11"/>
                    </a:cubicBezTo>
                    <a:cubicBezTo>
                      <a:pt x="160" y="9"/>
                      <a:pt x="160" y="6"/>
                      <a:pt x="158" y="4"/>
                    </a:cubicBezTo>
                    <a:cubicBezTo>
                      <a:pt x="157" y="1"/>
                      <a:pt x="154" y="0"/>
                      <a:pt x="152" y="0"/>
                    </a:cubicBezTo>
                    <a:close/>
                  </a:path>
                </a:pathLst>
              </a:custGeom>
              <a:solidFill>
                <a:srgbClr val="64CB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3935;p44">
                <a:extLst>
                  <a:ext uri="{FF2B5EF4-FFF2-40B4-BE49-F238E27FC236}">
                    <a16:creationId xmlns:a16="http://schemas.microsoft.com/office/drawing/2014/main" id="{D4E24819-071C-769F-A415-B8904F50D963}"/>
                  </a:ext>
                </a:extLst>
              </p:cNvPr>
              <p:cNvSpPr/>
              <p:nvPr/>
            </p:nvSpPr>
            <p:spPr>
              <a:xfrm>
                <a:off x="4310609" y="1356417"/>
                <a:ext cx="27431" cy="147524"/>
              </a:xfrm>
              <a:custGeom>
                <a:avLst/>
                <a:gdLst/>
                <a:ahLst/>
                <a:cxnLst/>
                <a:rect l="l" t="t" r="r" b="b"/>
                <a:pathLst>
                  <a:path w="82" h="441" extrusionOk="0">
                    <a:moveTo>
                      <a:pt x="52" y="1"/>
                    </a:moveTo>
                    <a:cubicBezTo>
                      <a:pt x="42" y="1"/>
                      <a:pt x="33" y="6"/>
                      <a:pt x="29" y="16"/>
                    </a:cubicBezTo>
                    <a:cubicBezTo>
                      <a:pt x="17" y="49"/>
                      <a:pt x="5" y="85"/>
                      <a:pt x="3" y="123"/>
                    </a:cubicBezTo>
                    <a:cubicBezTo>
                      <a:pt x="1" y="140"/>
                      <a:pt x="1" y="159"/>
                      <a:pt x="1" y="178"/>
                    </a:cubicBezTo>
                    <a:cubicBezTo>
                      <a:pt x="1" y="194"/>
                      <a:pt x="1" y="213"/>
                      <a:pt x="3" y="233"/>
                    </a:cubicBezTo>
                    <a:cubicBezTo>
                      <a:pt x="8" y="268"/>
                      <a:pt x="15" y="304"/>
                      <a:pt x="27" y="337"/>
                    </a:cubicBezTo>
                    <a:cubicBezTo>
                      <a:pt x="36" y="373"/>
                      <a:pt x="51" y="406"/>
                      <a:pt x="70" y="437"/>
                    </a:cubicBezTo>
                    <a:cubicBezTo>
                      <a:pt x="70" y="439"/>
                      <a:pt x="72" y="441"/>
                      <a:pt x="74" y="441"/>
                    </a:cubicBezTo>
                    <a:cubicBezTo>
                      <a:pt x="75" y="441"/>
                      <a:pt x="76" y="440"/>
                      <a:pt x="77" y="440"/>
                    </a:cubicBezTo>
                    <a:cubicBezTo>
                      <a:pt x="82" y="440"/>
                      <a:pt x="82" y="435"/>
                      <a:pt x="82" y="433"/>
                    </a:cubicBezTo>
                    <a:lnTo>
                      <a:pt x="82" y="430"/>
                    </a:lnTo>
                    <a:cubicBezTo>
                      <a:pt x="58" y="366"/>
                      <a:pt x="46" y="297"/>
                      <a:pt x="43" y="228"/>
                    </a:cubicBezTo>
                    <a:cubicBezTo>
                      <a:pt x="43" y="194"/>
                      <a:pt x="46" y="161"/>
                      <a:pt x="51" y="128"/>
                    </a:cubicBezTo>
                    <a:cubicBezTo>
                      <a:pt x="53" y="94"/>
                      <a:pt x="62" y="61"/>
                      <a:pt x="70" y="28"/>
                    </a:cubicBezTo>
                    <a:cubicBezTo>
                      <a:pt x="72" y="16"/>
                      <a:pt x="67" y="6"/>
                      <a:pt x="58" y="2"/>
                    </a:cubicBezTo>
                    <a:cubicBezTo>
                      <a:pt x="56" y="1"/>
                      <a:pt x="54" y="1"/>
                      <a:pt x="52" y="1"/>
                    </a:cubicBezTo>
                    <a:close/>
                  </a:path>
                </a:pathLst>
              </a:custGeom>
              <a:solidFill>
                <a:srgbClr val="64CBC3"/>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3936;p44">
                <a:extLst>
                  <a:ext uri="{FF2B5EF4-FFF2-40B4-BE49-F238E27FC236}">
                    <a16:creationId xmlns:a16="http://schemas.microsoft.com/office/drawing/2014/main" id="{69AF5034-6A12-F569-E8A9-770ABF5F3D07}"/>
                  </a:ext>
                </a:extLst>
              </p:cNvPr>
              <p:cNvSpPr/>
              <p:nvPr/>
            </p:nvSpPr>
            <p:spPr>
              <a:xfrm>
                <a:off x="4436389" y="1626710"/>
                <a:ext cx="234500" cy="85638"/>
              </a:xfrm>
              <a:custGeom>
                <a:avLst/>
                <a:gdLst/>
                <a:ahLst/>
                <a:cxnLst/>
                <a:rect l="l" t="t" r="r" b="b"/>
                <a:pathLst>
                  <a:path w="701" h="256" fill="none" extrusionOk="0">
                    <a:moveTo>
                      <a:pt x="1" y="256"/>
                    </a:moveTo>
                    <a:lnTo>
                      <a:pt x="701" y="1"/>
                    </a:lnTo>
                  </a:path>
                </a:pathLst>
              </a:custGeom>
              <a:solidFill>
                <a:srgbClr val="64CBC3"/>
              </a:solidFill>
              <a:ln w="19050" cap="rnd" cmpd="sng">
                <a:solidFill>
                  <a:srgbClr val="64CBC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3937;p44">
                <a:extLst>
                  <a:ext uri="{FF2B5EF4-FFF2-40B4-BE49-F238E27FC236}">
                    <a16:creationId xmlns:a16="http://schemas.microsoft.com/office/drawing/2014/main" id="{F3D0DB34-5034-F6AB-8FF4-A6654C180ECB}"/>
                  </a:ext>
                </a:extLst>
              </p:cNvPr>
              <p:cNvSpPr/>
              <p:nvPr/>
            </p:nvSpPr>
            <p:spPr>
              <a:xfrm>
                <a:off x="4446090" y="1653138"/>
                <a:ext cx="234500" cy="86307"/>
              </a:xfrm>
              <a:custGeom>
                <a:avLst/>
                <a:gdLst/>
                <a:ahLst/>
                <a:cxnLst/>
                <a:rect l="l" t="t" r="r" b="b"/>
                <a:pathLst>
                  <a:path w="701" h="258" fill="none" extrusionOk="0">
                    <a:moveTo>
                      <a:pt x="0" y="258"/>
                    </a:moveTo>
                    <a:lnTo>
                      <a:pt x="700" y="0"/>
                    </a:lnTo>
                  </a:path>
                </a:pathLst>
              </a:custGeom>
              <a:solidFill>
                <a:srgbClr val="64CBC3"/>
              </a:solidFill>
              <a:ln w="19050" cap="rnd" cmpd="sng">
                <a:solidFill>
                  <a:srgbClr val="64CBC3"/>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 name="Google Shape;3938;p44">
              <a:extLst>
                <a:ext uri="{FF2B5EF4-FFF2-40B4-BE49-F238E27FC236}">
                  <a16:creationId xmlns:a16="http://schemas.microsoft.com/office/drawing/2014/main" id="{F7CC6478-1953-CCEE-E13A-DF0906C1B0E7}"/>
                </a:ext>
              </a:extLst>
            </p:cNvPr>
            <p:cNvGrpSpPr/>
            <p:nvPr/>
          </p:nvGrpSpPr>
          <p:grpSpPr>
            <a:xfrm rot="-777525">
              <a:off x="2101488" y="3237577"/>
              <a:ext cx="519315" cy="680707"/>
              <a:chOff x="4267456" y="1242010"/>
              <a:chExt cx="425178" cy="557314"/>
            </a:xfrm>
          </p:grpSpPr>
          <p:sp>
            <p:nvSpPr>
              <p:cNvPr id="9" name="Google Shape;3939;p44">
                <a:extLst>
                  <a:ext uri="{FF2B5EF4-FFF2-40B4-BE49-F238E27FC236}">
                    <a16:creationId xmlns:a16="http://schemas.microsoft.com/office/drawing/2014/main" id="{7614586A-2206-060D-6A41-9B02BD29FCF6}"/>
                  </a:ext>
                </a:extLst>
              </p:cNvPr>
              <p:cNvSpPr/>
              <p:nvPr/>
            </p:nvSpPr>
            <p:spPr>
              <a:xfrm>
                <a:off x="4267456" y="1242010"/>
                <a:ext cx="390722" cy="447257"/>
              </a:xfrm>
              <a:custGeom>
                <a:avLst/>
                <a:gdLst/>
                <a:ahLst/>
                <a:cxnLst/>
                <a:rect l="l" t="t" r="r" b="b"/>
                <a:pathLst>
                  <a:path w="1168" h="1337" extrusionOk="0">
                    <a:moveTo>
                      <a:pt x="587" y="1"/>
                    </a:moveTo>
                    <a:cubicBezTo>
                      <a:pt x="507" y="1"/>
                      <a:pt x="424" y="19"/>
                      <a:pt x="346" y="58"/>
                    </a:cubicBezTo>
                    <a:cubicBezTo>
                      <a:pt x="120" y="170"/>
                      <a:pt x="1" y="429"/>
                      <a:pt x="63" y="675"/>
                    </a:cubicBezTo>
                    <a:cubicBezTo>
                      <a:pt x="96" y="815"/>
                      <a:pt x="182" y="925"/>
                      <a:pt x="294" y="996"/>
                    </a:cubicBezTo>
                    <a:cubicBezTo>
                      <a:pt x="358" y="1039"/>
                      <a:pt x="411" y="1101"/>
                      <a:pt x="437" y="1175"/>
                    </a:cubicBezTo>
                    <a:lnTo>
                      <a:pt x="499" y="1337"/>
                    </a:lnTo>
                    <a:lnTo>
                      <a:pt x="1168" y="1094"/>
                    </a:lnTo>
                    <a:lnTo>
                      <a:pt x="1096" y="898"/>
                    </a:lnTo>
                    <a:cubicBezTo>
                      <a:pt x="1077" y="844"/>
                      <a:pt x="1075" y="784"/>
                      <a:pt x="1094" y="727"/>
                    </a:cubicBezTo>
                    <a:cubicBezTo>
                      <a:pt x="1137" y="613"/>
                      <a:pt x="1142" y="482"/>
                      <a:pt x="1096" y="355"/>
                    </a:cubicBezTo>
                    <a:cubicBezTo>
                      <a:pt x="1016" y="137"/>
                      <a:pt x="808" y="1"/>
                      <a:pt x="587" y="1"/>
                    </a:cubicBezTo>
                    <a:close/>
                  </a:path>
                </a:pathLst>
              </a:custGeom>
              <a:solidFill>
                <a:srgbClr val="FFF2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3940;p44">
                <a:extLst>
                  <a:ext uri="{FF2B5EF4-FFF2-40B4-BE49-F238E27FC236}">
                    <a16:creationId xmlns:a16="http://schemas.microsoft.com/office/drawing/2014/main" id="{45F590D3-85F1-A2E1-380C-9434030F1608}"/>
                  </a:ext>
                </a:extLst>
              </p:cNvPr>
              <p:cNvSpPr/>
              <p:nvPr/>
            </p:nvSpPr>
            <p:spPr>
              <a:xfrm>
                <a:off x="4374503" y="1390538"/>
                <a:ext cx="239184" cy="307761"/>
              </a:xfrm>
              <a:custGeom>
                <a:avLst/>
                <a:gdLst/>
                <a:ahLst/>
                <a:cxnLst/>
                <a:rect l="l" t="t" r="r" b="b"/>
                <a:pathLst>
                  <a:path w="715" h="920" extrusionOk="0">
                    <a:moveTo>
                      <a:pt x="226" y="22"/>
                    </a:moveTo>
                    <a:cubicBezTo>
                      <a:pt x="237" y="22"/>
                      <a:pt x="248" y="26"/>
                      <a:pt x="257" y="33"/>
                    </a:cubicBezTo>
                    <a:cubicBezTo>
                      <a:pt x="271" y="42"/>
                      <a:pt x="281" y="61"/>
                      <a:pt x="291" y="88"/>
                    </a:cubicBezTo>
                    <a:cubicBezTo>
                      <a:pt x="298" y="116"/>
                      <a:pt x="300" y="145"/>
                      <a:pt x="298" y="176"/>
                    </a:cubicBezTo>
                    <a:cubicBezTo>
                      <a:pt x="262" y="159"/>
                      <a:pt x="231" y="138"/>
                      <a:pt x="212" y="111"/>
                    </a:cubicBezTo>
                    <a:cubicBezTo>
                      <a:pt x="198" y="90"/>
                      <a:pt x="183" y="50"/>
                      <a:pt x="205" y="31"/>
                    </a:cubicBezTo>
                    <a:cubicBezTo>
                      <a:pt x="207" y="28"/>
                      <a:pt x="212" y="26"/>
                      <a:pt x="214" y="23"/>
                    </a:cubicBezTo>
                    <a:cubicBezTo>
                      <a:pt x="218" y="22"/>
                      <a:pt x="222" y="22"/>
                      <a:pt x="226" y="22"/>
                    </a:cubicBezTo>
                    <a:close/>
                    <a:moveTo>
                      <a:pt x="533" y="81"/>
                    </a:moveTo>
                    <a:cubicBezTo>
                      <a:pt x="542" y="81"/>
                      <a:pt x="551" y="83"/>
                      <a:pt x="560" y="90"/>
                    </a:cubicBezTo>
                    <a:cubicBezTo>
                      <a:pt x="572" y="100"/>
                      <a:pt x="576" y="111"/>
                      <a:pt x="579" y="128"/>
                    </a:cubicBezTo>
                    <a:cubicBezTo>
                      <a:pt x="579" y="147"/>
                      <a:pt x="572" y="169"/>
                      <a:pt x="557" y="181"/>
                    </a:cubicBezTo>
                    <a:cubicBezTo>
                      <a:pt x="529" y="209"/>
                      <a:pt x="483" y="212"/>
                      <a:pt x="457" y="212"/>
                    </a:cubicBezTo>
                    <a:cubicBezTo>
                      <a:pt x="452" y="183"/>
                      <a:pt x="452" y="154"/>
                      <a:pt x="464" y="128"/>
                    </a:cubicBezTo>
                    <a:cubicBezTo>
                      <a:pt x="472" y="107"/>
                      <a:pt x="495" y="88"/>
                      <a:pt x="517" y="83"/>
                    </a:cubicBezTo>
                    <a:cubicBezTo>
                      <a:pt x="522" y="82"/>
                      <a:pt x="527" y="81"/>
                      <a:pt x="533" y="81"/>
                    </a:cubicBezTo>
                    <a:close/>
                    <a:moveTo>
                      <a:pt x="84" y="297"/>
                    </a:moveTo>
                    <a:cubicBezTo>
                      <a:pt x="94" y="297"/>
                      <a:pt x="105" y="299"/>
                      <a:pt x="114" y="304"/>
                    </a:cubicBezTo>
                    <a:cubicBezTo>
                      <a:pt x="143" y="316"/>
                      <a:pt x="164" y="345"/>
                      <a:pt x="181" y="373"/>
                    </a:cubicBezTo>
                    <a:cubicBezTo>
                      <a:pt x="176" y="376"/>
                      <a:pt x="169" y="381"/>
                      <a:pt x="162" y="383"/>
                    </a:cubicBezTo>
                    <a:cubicBezTo>
                      <a:pt x="145" y="393"/>
                      <a:pt x="122" y="402"/>
                      <a:pt x="98" y="402"/>
                    </a:cubicBezTo>
                    <a:cubicBezTo>
                      <a:pt x="88" y="402"/>
                      <a:pt x="79" y="401"/>
                      <a:pt x="69" y="397"/>
                    </a:cubicBezTo>
                    <a:cubicBezTo>
                      <a:pt x="52" y="392"/>
                      <a:pt x="38" y="381"/>
                      <a:pt x="31" y="366"/>
                    </a:cubicBezTo>
                    <a:cubicBezTo>
                      <a:pt x="26" y="357"/>
                      <a:pt x="21" y="345"/>
                      <a:pt x="26" y="331"/>
                    </a:cubicBezTo>
                    <a:cubicBezTo>
                      <a:pt x="31" y="314"/>
                      <a:pt x="43" y="307"/>
                      <a:pt x="52" y="302"/>
                    </a:cubicBezTo>
                    <a:lnTo>
                      <a:pt x="57" y="302"/>
                    </a:lnTo>
                    <a:cubicBezTo>
                      <a:pt x="65" y="299"/>
                      <a:pt x="74" y="297"/>
                      <a:pt x="84" y="297"/>
                    </a:cubicBezTo>
                    <a:close/>
                    <a:moveTo>
                      <a:pt x="228" y="0"/>
                    </a:moveTo>
                    <a:cubicBezTo>
                      <a:pt x="214" y="0"/>
                      <a:pt x="201" y="4"/>
                      <a:pt x="191" y="14"/>
                    </a:cubicBezTo>
                    <a:cubicBezTo>
                      <a:pt x="160" y="40"/>
                      <a:pt x="169" y="90"/>
                      <a:pt x="193" y="123"/>
                    </a:cubicBezTo>
                    <a:cubicBezTo>
                      <a:pt x="217" y="157"/>
                      <a:pt x="252" y="181"/>
                      <a:pt x="295" y="197"/>
                    </a:cubicBezTo>
                    <a:cubicBezTo>
                      <a:pt x="283" y="262"/>
                      <a:pt x="250" y="321"/>
                      <a:pt x="200" y="359"/>
                    </a:cubicBezTo>
                    <a:cubicBezTo>
                      <a:pt x="181" y="328"/>
                      <a:pt x="157" y="300"/>
                      <a:pt x="124" y="283"/>
                    </a:cubicBezTo>
                    <a:cubicBezTo>
                      <a:pt x="112" y="277"/>
                      <a:pt x="98" y="274"/>
                      <a:pt x="85" y="274"/>
                    </a:cubicBezTo>
                    <a:cubicBezTo>
                      <a:pt x="71" y="274"/>
                      <a:pt x="57" y="277"/>
                      <a:pt x="45" y="283"/>
                    </a:cubicBezTo>
                    <a:cubicBezTo>
                      <a:pt x="26" y="290"/>
                      <a:pt x="12" y="304"/>
                      <a:pt x="5" y="323"/>
                    </a:cubicBezTo>
                    <a:cubicBezTo>
                      <a:pt x="0" y="340"/>
                      <a:pt x="2" y="359"/>
                      <a:pt x="12" y="376"/>
                    </a:cubicBezTo>
                    <a:cubicBezTo>
                      <a:pt x="21" y="397"/>
                      <a:pt x="41" y="412"/>
                      <a:pt x="62" y="419"/>
                    </a:cubicBezTo>
                    <a:cubicBezTo>
                      <a:pt x="74" y="423"/>
                      <a:pt x="85" y="425"/>
                      <a:pt x="97" y="425"/>
                    </a:cubicBezTo>
                    <a:cubicBezTo>
                      <a:pt x="126" y="425"/>
                      <a:pt x="154" y="414"/>
                      <a:pt x="174" y="402"/>
                    </a:cubicBezTo>
                    <a:cubicBezTo>
                      <a:pt x="181" y="400"/>
                      <a:pt x="186" y="395"/>
                      <a:pt x="193" y="392"/>
                    </a:cubicBezTo>
                    <a:cubicBezTo>
                      <a:pt x="291" y="554"/>
                      <a:pt x="369" y="731"/>
                      <a:pt x="429" y="912"/>
                    </a:cubicBezTo>
                    <a:cubicBezTo>
                      <a:pt x="429" y="917"/>
                      <a:pt x="433" y="920"/>
                      <a:pt x="437" y="920"/>
                    </a:cubicBezTo>
                    <a:cubicBezTo>
                      <a:pt x="438" y="920"/>
                      <a:pt x="439" y="919"/>
                      <a:pt x="441" y="919"/>
                    </a:cubicBezTo>
                    <a:cubicBezTo>
                      <a:pt x="448" y="916"/>
                      <a:pt x="450" y="912"/>
                      <a:pt x="448" y="904"/>
                    </a:cubicBezTo>
                    <a:cubicBezTo>
                      <a:pt x="391" y="721"/>
                      <a:pt x="310" y="545"/>
                      <a:pt x="212" y="378"/>
                    </a:cubicBezTo>
                    <a:cubicBezTo>
                      <a:pt x="267" y="338"/>
                      <a:pt x="302" y="273"/>
                      <a:pt x="317" y="207"/>
                    </a:cubicBezTo>
                    <a:cubicBezTo>
                      <a:pt x="357" y="219"/>
                      <a:pt x="400" y="228"/>
                      <a:pt x="438" y="233"/>
                    </a:cubicBezTo>
                    <a:cubicBezTo>
                      <a:pt x="441" y="242"/>
                      <a:pt x="443" y="254"/>
                      <a:pt x="445" y="264"/>
                    </a:cubicBezTo>
                    <a:cubicBezTo>
                      <a:pt x="500" y="471"/>
                      <a:pt x="583" y="669"/>
                      <a:pt x="693" y="852"/>
                    </a:cubicBezTo>
                    <a:cubicBezTo>
                      <a:pt x="695" y="856"/>
                      <a:pt x="699" y="858"/>
                      <a:pt x="703" y="858"/>
                    </a:cubicBezTo>
                    <a:cubicBezTo>
                      <a:pt x="705" y="858"/>
                      <a:pt x="706" y="857"/>
                      <a:pt x="707" y="857"/>
                    </a:cubicBezTo>
                    <a:cubicBezTo>
                      <a:pt x="714" y="852"/>
                      <a:pt x="714" y="845"/>
                      <a:pt x="712" y="840"/>
                    </a:cubicBezTo>
                    <a:cubicBezTo>
                      <a:pt x="605" y="659"/>
                      <a:pt x="522" y="464"/>
                      <a:pt x="467" y="259"/>
                    </a:cubicBezTo>
                    <a:cubicBezTo>
                      <a:pt x="467" y="252"/>
                      <a:pt x="464" y="242"/>
                      <a:pt x="462" y="233"/>
                    </a:cubicBezTo>
                    <a:lnTo>
                      <a:pt x="462" y="233"/>
                    </a:lnTo>
                    <a:cubicBezTo>
                      <a:pt x="466" y="233"/>
                      <a:pt x="470" y="233"/>
                      <a:pt x="473" y="233"/>
                    </a:cubicBezTo>
                    <a:cubicBezTo>
                      <a:pt x="514" y="233"/>
                      <a:pt x="550" y="221"/>
                      <a:pt x="574" y="197"/>
                    </a:cubicBezTo>
                    <a:cubicBezTo>
                      <a:pt x="591" y="178"/>
                      <a:pt x="600" y="152"/>
                      <a:pt x="600" y="126"/>
                    </a:cubicBezTo>
                    <a:cubicBezTo>
                      <a:pt x="598" y="104"/>
                      <a:pt x="591" y="85"/>
                      <a:pt x="574" y="73"/>
                    </a:cubicBezTo>
                    <a:cubicBezTo>
                      <a:pt x="562" y="64"/>
                      <a:pt x="549" y="58"/>
                      <a:pt x="533" y="58"/>
                    </a:cubicBezTo>
                    <a:cubicBezTo>
                      <a:pt x="527" y="58"/>
                      <a:pt x="519" y="59"/>
                      <a:pt x="512" y="61"/>
                    </a:cubicBezTo>
                    <a:cubicBezTo>
                      <a:pt x="481" y="69"/>
                      <a:pt x="455" y="92"/>
                      <a:pt x="443" y="119"/>
                    </a:cubicBezTo>
                    <a:cubicBezTo>
                      <a:pt x="431" y="147"/>
                      <a:pt x="431" y="178"/>
                      <a:pt x="433" y="209"/>
                    </a:cubicBezTo>
                    <a:cubicBezTo>
                      <a:pt x="395" y="204"/>
                      <a:pt x="355" y="197"/>
                      <a:pt x="319" y="183"/>
                    </a:cubicBezTo>
                    <a:cubicBezTo>
                      <a:pt x="324" y="150"/>
                      <a:pt x="322" y="114"/>
                      <a:pt x="312" y="81"/>
                    </a:cubicBezTo>
                    <a:cubicBezTo>
                      <a:pt x="302" y="50"/>
                      <a:pt x="288" y="28"/>
                      <a:pt x="271" y="14"/>
                    </a:cubicBezTo>
                    <a:cubicBezTo>
                      <a:pt x="260" y="6"/>
                      <a:pt x="244" y="0"/>
                      <a:pt x="22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3941;p44">
                <a:extLst>
                  <a:ext uri="{FF2B5EF4-FFF2-40B4-BE49-F238E27FC236}">
                    <a16:creationId xmlns:a16="http://schemas.microsoft.com/office/drawing/2014/main" id="{52EF3A85-9396-0448-E62A-B23F643F6D53}"/>
                  </a:ext>
                </a:extLst>
              </p:cNvPr>
              <p:cNvSpPr/>
              <p:nvPr/>
            </p:nvSpPr>
            <p:spPr>
              <a:xfrm>
                <a:off x="4434048" y="1607643"/>
                <a:ext cx="258586" cy="191681"/>
              </a:xfrm>
              <a:custGeom>
                <a:avLst/>
                <a:gdLst/>
                <a:ahLst/>
                <a:cxnLst/>
                <a:rect l="l" t="t" r="r" b="b"/>
                <a:pathLst>
                  <a:path w="773" h="573" extrusionOk="0">
                    <a:moveTo>
                      <a:pt x="670" y="1"/>
                    </a:moveTo>
                    <a:lnTo>
                      <a:pt x="1" y="244"/>
                    </a:lnTo>
                    <a:lnTo>
                      <a:pt x="29" y="327"/>
                    </a:lnTo>
                    <a:cubicBezTo>
                      <a:pt x="82" y="474"/>
                      <a:pt x="222" y="572"/>
                      <a:pt x="370" y="572"/>
                    </a:cubicBezTo>
                    <a:cubicBezTo>
                      <a:pt x="403" y="572"/>
                      <a:pt x="435" y="568"/>
                      <a:pt x="467" y="558"/>
                    </a:cubicBezTo>
                    <a:cubicBezTo>
                      <a:pt x="667" y="501"/>
                      <a:pt x="772" y="286"/>
                      <a:pt x="703" y="94"/>
                    </a:cubicBezTo>
                    <a:lnTo>
                      <a:pt x="670" y="1"/>
                    </a:lnTo>
                    <a:close/>
                  </a:path>
                </a:pathLst>
              </a:custGeom>
              <a:solidFill>
                <a:srgbClr val="635BA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3942;p44">
                <a:extLst>
                  <a:ext uri="{FF2B5EF4-FFF2-40B4-BE49-F238E27FC236}">
                    <a16:creationId xmlns:a16="http://schemas.microsoft.com/office/drawing/2014/main" id="{833AAC13-B791-AF89-5ED2-6EEB65243F64}"/>
                  </a:ext>
                </a:extLst>
              </p:cNvPr>
              <p:cNvSpPr/>
              <p:nvPr/>
            </p:nvSpPr>
            <p:spPr>
              <a:xfrm>
                <a:off x="4328004" y="1285498"/>
                <a:ext cx="53858" cy="65232"/>
              </a:xfrm>
              <a:custGeom>
                <a:avLst/>
                <a:gdLst/>
                <a:ahLst/>
                <a:cxnLst/>
                <a:rect l="l" t="t" r="r" b="b"/>
                <a:pathLst>
                  <a:path w="161" h="195" extrusionOk="0">
                    <a:moveTo>
                      <a:pt x="152" y="0"/>
                    </a:moveTo>
                    <a:cubicBezTo>
                      <a:pt x="151" y="0"/>
                      <a:pt x="150" y="1"/>
                      <a:pt x="149" y="2"/>
                    </a:cubicBezTo>
                    <a:cubicBezTo>
                      <a:pt x="118" y="23"/>
                      <a:pt x="89" y="47"/>
                      <a:pt x="65" y="75"/>
                    </a:cubicBezTo>
                    <a:cubicBezTo>
                      <a:pt x="41" y="106"/>
                      <a:pt x="22" y="137"/>
                      <a:pt x="6" y="171"/>
                    </a:cubicBezTo>
                    <a:cubicBezTo>
                      <a:pt x="1" y="180"/>
                      <a:pt x="6" y="190"/>
                      <a:pt x="13" y="192"/>
                    </a:cubicBezTo>
                    <a:cubicBezTo>
                      <a:pt x="15" y="193"/>
                      <a:pt x="17" y="194"/>
                      <a:pt x="19" y="194"/>
                    </a:cubicBezTo>
                    <a:cubicBezTo>
                      <a:pt x="25" y="194"/>
                      <a:pt x="31" y="190"/>
                      <a:pt x="34" y="185"/>
                    </a:cubicBezTo>
                    <a:cubicBezTo>
                      <a:pt x="51" y="154"/>
                      <a:pt x="68" y="123"/>
                      <a:pt x="89" y="95"/>
                    </a:cubicBezTo>
                    <a:cubicBezTo>
                      <a:pt x="108" y="66"/>
                      <a:pt x="132" y="37"/>
                      <a:pt x="158" y="11"/>
                    </a:cubicBezTo>
                    <a:cubicBezTo>
                      <a:pt x="160" y="9"/>
                      <a:pt x="160" y="6"/>
                      <a:pt x="158" y="4"/>
                    </a:cubicBezTo>
                    <a:cubicBezTo>
                      <a:pt x="157" y="1"/>
                      <a:pt x="154" y="0"/>
                      <a:pt x="15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3943;p44">
                <a:extLst>
                  <a:ext uri="{FF2B5EF4-FFF2-40B4-BE49-F238E27FC236}">
                    <a16:creationId xmlns:a16="http://schemas.microsoft.com/office/drawing/2014/main" id="{85324728-1E5A-DF85-78B0-4CC3233549D1}"/>
                  </a:ext>
                </a:extLst>
              </p:cNvPr>
              <p:cNvSpPr/>
              <p:nvPr/>
            </p:nvSpPr>
            <p:spPr>
              <a:xfrm>
                <a:off x="4310609" y="1356417"/>
                <a:ext cx="27431" cy="147524"/>
              </a:xfrm>
              <a:custGeom>
                <a:avLst/>
                <a:gdLst/>
                <a:ahLst/>
                <a:cxnLst/>
                <a:rect l="l" t="t" r="r" b="b"/>
                <a:pathLst>
                  <a:path w="82" h="441" extrusionOk="0">
                    <a:moveTo>
                      <a:pt x="52" y="1"/>
                    </a:moveTo>
                    <a:cubicBezTo>
                      <a:pt x="42" y="1"/>
                      <a:pt x="33" y="6"/>
                      <a:pt x="29" y="16"/>
                    </a:cubicBezTo>
                    <a:cubicBezTo>
                      <a:pt x="17" y="49"/>
                      <a:pt x="5" y="85"/>
                      <a:pt x="3" y="123"/>
                    </a:cubicBezTo>
                    <a:cubicBezTo>
                      <a:pt x="1" y="140"/>
                      <a:pt x="1" y="159"/>
                      <a:pt x="1" y="178"/>
                    </a:cubicBezTo>
                    <a:cubicBezTo>
                      <a:pt x="1" y="194"/>
                      <a:pt x="1" y="213"/>
                      <a:pt x="3" y="233"/>
                    </a:cubicBezTo>
                    <a:cubicBezTo>
                      <a:pt x="8" y="268"/>
                      <a:pt x="15" y="304"/>
                      <a:pt x="27" y="337"/>
                    </a:cubicBezTo>
                    <a:cubicBezTo>
                      <a:pt x="36" y="373"/>
                      <a:pt x="51" y="406"/>
                      <a:pt x="70" y="437"/>
                    </a:cubicBezTo>
                    <a:cubicBezTo>
                      <a:pt x="70" y="439"/>
                      <a:pt x="72" y="441"/>
                      <a:pt x="74" y="441"/>
                    </a:cubicBezTo>
                    <a:cubicBezTo>
                      <a:pt x="75" y="441"/>
                      <a:pt x="76" y="440"/>
                      <a:pt x="77" y="440"/>
                    </a:cubicBezTo>
                    <a:cubicBezTo>
                      <a:pt x="82" y="440"/>
                      <a:pt x="82" y="435"/>
                      <a:pt x="82" y="433"/>
                    </a:cubicBezTo>
                    <a:lnTo>
                      <a:pt x="82" y="430"/>
                    </a:lnTo>
                    <a:cubicBezTo>
                      <a:pt x="58" y="366"/>
                      <a:pt x="46" y="297"/>
                      <a:pt x="43" y="228"/>
                    </a:cubicBezTo>
                    <a:cubicBezTo>
                      <a:pt x="43" y="194"/>
                      <a:pt x="46" y="161"/>
                      <a:pt x="51" y="128"/>
                    </a:cubicBezTo>
                    <a:cubicBezTo>
                      <a:pt x="53" y="94"/>
                      <a:pt x="62" y="61"/>
                      <a:pt x="70" y="28"/>
                    </a:cubicBezTo>
                    <a:cubicBezTo>
                      <a:pt x="72" y="16"/>
                      <a:pt x="67" y="6"/>
                      <a:pt x="58" y="2"/>
                    </a:cubicBezTo>
                    <a:cubicBezTo>
                      <a:pt x="56" y="1"/>
                      <a:pt x="54" y="1"/>
                      <a:pt x="5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3944;p44">
                <a:extLst>
                  <a:ext uri="{FF2B5EF4-FFF2-40B4-BE49-F238E27FC236}">
                    <a16:creationId xmlns:a16="http://schemas.microsoft.com/office/drawing/2014/main" id="{3A63EB90-BDCF-8038-18DD-7AF267C264B4}"/>
                  </a:ext>
                </a:extLst>
              </p:cNvPr>
              <p:cNvSpPr/>
              <p:nvPr/>
            </p:nvSpPr>
            <p:spPr>
              <a:xfrm>
                <a:off x="4436389" y="1626710"/>
                <a:ext cx="234500" cy="85638"/>
              </a:xfrm>
              <a:custGeom>
                <a:avLst/>
                <a:gdLst/>
                <a:ahLst/>
                <a:cxnLst/>
                <a:rect l="l" t="t" r="r" b="b"/>
                <a:pathLst>
                  <a:path w="701" h="256" fill="none" extrusionOk="0">
                    <a:moveTo>
                      <a:pt x="1" y="256"/>
                    </a:moveTo>
                    <a:lnTo>
                      <a:pt x="701" y="1"/>
                    </a:lnTo>
                  </a:path>
                </a:pathLst>
              </a:custGeom>
              <a:noFill/>
              <a:ln w="19050" cap="rnd" cmpd="sng">
                <a:solidFill>
                  <a:srgbClr val="CAC8F1"/>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3945;p44">
                <a:extLst>
                  <a:ext uri="{FF2B5EF4-FFF2-40B4-BE49-F238E27FC236}">
                    <a16:creationId xmlns:a16="http://schemas.microsoft.com/office/drawing/2014/main" id="{F8754BBD-9A1A-BFA3-826A-2283F8E1EE06}"/>
                  </a:ext>
                </a:extLst>
              </p:cNvPr>
              <p:cNvSpPr/>
              <p:nvPr/>
            </p:nvSpPr>
            <p:spPr>
              <a:xfrm>
                <a:off x="4446090" y="1653138"/>
                <a:ext cx="234500" cy="86307"/>
              </a:xfrm>
              <a:custGeom>
                <a:avLst/>
                <a:gdLst/>
                <a:ahLst/>
                <a:cxnLst/>
                <a:rect l="l" t="t" r="r" b="b"/>
                <a:pathLst>
                  <a:path w="701" h="258" fill="none" extrusionOk="0">
                    <a:moveTo>
                      <a:pt x="0" y="258"/>
                    </a:moveTo>
                    <a:lnTo>
                      <a:pt x="700" y="0"/>
                    </a:lnTo>
                  </a:path>
                </a:pathLst>
              </a:custGeom>
              <a:noFill/>
              <a:ln w="19050" cap="rnd" cmpd="sng">
                <a:solidFill>
                  <a:srgbClr val="CAC8F1"/>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44" name="TextBox 43">
            <a:extLst>
              <a:ext uri="{FF2B5EF4-FFF2-40B4-BE49-F238E27FC236}">
                <a16:creationId xmlns:a16="http://schemas.microsoft.com/office/drawing/2014/main" id="{FDB032B6-A4E4-2C89-1129-90E9E3CB177C}"/>
              </a:ext>
            </a:extLst>
          </p:cNvPr>
          <p:cNvSpPr txBox="1"/>
          <p:nvPr/>
        </p:nvSpPr>
        <p:spPr>
          <a:xfrm>
            <a:off x="3388102" y="2354066"/>
            <a:ext cx="5276067" cy="1569660"/>
          </a:xfrm>
          <a:prstGeom prst="rect">
            <a:avLst/>
          </a:prstGeom>
          <a:noFill/>
        </p:spPr>
        <p:txBody>
          <a:bodyPr wrap="square">
            <a:spAutoFit/>
          </a:bodyPr>
          <a:lstStyle/>
          <a:p>
            <a:pPr algn="ctr"/>
            <a:r>
              <a:rPr lang="en-US" sz="2400">
                <a:latin typeface="Times New Roman" panose="02020603050405020304" pitchFamily="18" charset="0"/>
                <a:cs typeface="Times New Roman" panose="02020603050405020304" pitchFamily="18" charset="0"/>
              </a:rPr>
              <a:t>Chia sẻ những phương pháp, kĩ năng mà tác giả áp dụng trong nhiều năm để có được thành công trong học vấn và cuộc sống, Sách gồm bốn phần, 18 chương</a:t>
            </a:r>
          </a:p>
        </p:txBody>
      </p:sp>
      <p:pic>
        <p:nvPicPr>
          <p:cNvPr id="2050" name="Picture 2" descr="Tôi tài giỏi, bạn cũng thế! đoạt giải vàng - Báo Người lao động">
            <a:extLst>
              <a:ext uri="{FF2B5EF4-FFF2-40B4-BE49-F238E27FC236}">
                <a16:creationId xmlns:a16="http://schemas.microsoft.com/office/drawing/2014/main" id="{4E33406C-25E3-77DD-82E9-B5EC001EA4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0431" y="1278045"/>
            <a:ext cx="2582746" cy="3455035"/>
          </a:xfrm>
          <a:prstGeom prst="rect">
            <a:avLst/>
          </a:prstGeom>
          <a:noFill/>
          <a:extLst>
            <a:ext uri="{909E8E84-426E-40DD-AFC4-6F175D3DCCD1}">
              <a14:hiddenFill xmlns:a14="http://schemas.microsoft.com/office/drawing/2010/main">
                <a:solidFill>
                  <a:srgbClr val="FFFFFF"/>
                </a:solidFill>
              </a14:hiddenFill>
            </a:ext>
          </a:extLst>
        </p:spPr>
      </p:pic>
      <p:sp>
        <p:nvSpPr>
          <p:cNvPr id="47" name="TextBox 46">
            <a:extLst>
              <a:ext uri="{FF2B5EF4-FFF2-40B4-BE49-F238E27FC236}">
                <a16:creationId xmlns:a16="http://schemas.microsoft.com/office/drawing/2014/main" id="{826CC828-1832-E235-04D6-EA0A5530A947}"/>
              </a:ext>
            </a:extLst>
          </p:cNvPr>
          <p:cNvSpPr txBox="1"/>
          <p:nvPr/>
        </p:nvSpPr>
        <p:spPr>
          <a:xfrm>
            <a:off x="3539552" y="1430861"/>
            <a:ext cx="4890406" cy="523220"/>
          </a:xfrm>
          <a:prstGeom prst="rect">
            <a:avLst/>
          </a:prstGeom>
          <a:noFill/>
        </p:spPr>
        <p:txBody>
          <a:bodyPr wrap="square">
            <a:spAutoFit/>
          </a:bodyPr>
          <a:lstStyle/>
          <a:p>
            <a:pPr algn="ctr"/>
            <a:r>
              <a:rPr lang="en-US" sz="2800" b="1">
                <a:effectLst/>
                <a:latin typeface="Times New Roman" panose="02020603050405020304" pitchFamily="18" charset="0"/>
                <a:ea typeface="Times New Roman" panose="02020603050405020304" pitchFamily="18" charset="0"/>
                <a:cs typeface="Times New Roman" panose="02020603050405020304" pitchFamily="18" charset="0"/>
              </a:rPr>
              <a:t>Nội dung cuốn sách </a:t>
            </a:r>
            <a:endParaRPr lang="en-US" sz="2800" b="1">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633708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anim calcmode="lin" valueType="num">
                                      <p:cBhvr additive="base">
                                        <p:cTn id="7" dur="500" fill="hold"/>
                                        <p:tgtEl>
                                          <p:spTgt spid="2050"/>
                                        </p:tgtEl>
                                        <p:attrNameLst>
                                          <p:attrName>ppt_x</p:attrName>
                                        </p:attrNameLst>
                                      </p:cBhvr>
                                      <p:tavLst>
                                        <p:tav tm="0">
                                          <p:val>
                                            <p:strVal val="#ppt_x"/>
                                          </p:val>
                                        </p:tav>
                                        <p:tav tm="100000">
                                          <p:val>
                                            <p:strVal val="#ppt_x"/>
                                          </p:val>
                                        </p:tav>
                                      </p:tavLst>
                                    </p:anim>
                                    <p:anim calcmode="lin" valueType="num">
                                      <p:cBhvr additive="base">
                                        <p:cTn id="8" dur="500" fill="hold"/>
                                        <p:tgtEl>
                                          <p:spTgt spid="205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7"/>
                                        </p:tgtEl>
                                        <p:attrNameLst>
                                          <p:attrName>style.visibility</p:attrName>
                                        </p:attrNameLst>
                                      </p:cBhvr>
                                      <p:to>
                                        <p:strVal val="visible"/>
                                      </p:to>
                                    </p:set>
                                    <p:anim calcmode="lin" valueType="num">
                                      <p:cBhvr additive="base">
                                        <p:cTn id="19" dur="500" fill="hold"/>
                                        <p:tgtEl>
                                          <p:spTgt spid="47"/>
                                        </p:tgtEl>
                                        <p:attrNameLst>
                                          <p:attrName>ppt_x</p:attrName>
                                        </p:attrNameLst>
                                      </p:cBhvr>
                                      <p:tavLst>
                                        <p:tav tm="0">
                                          <p:val>
                                            <p:strVal val="#ppt_x"/>
                                          </p:val>
                                        </p:tav>
                                        <p:tav tm="100000">
                                          <p:val>
                                            <p:strVal val="#ppt_x"/>
                                          </p:val>
                                        </p:tav>
                                      </p:tavLst>
                                    </p:anim>
                                    <p:anim calcmode="lin" valueType="num">
                                      <p:cBhvr additive="base">
                                        <p:cTn id="20"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barn(inVertical)">
                                      <p:cBhvr>
                                        <p:cTn id="25" dur="500"/>
                                        <p:tgtEl>
                                          <p:spTgt spid="4"/>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Effect transition="in" filter="barn(inVertical)">
                                      <p:cBhvr>
                                        <p:cTn id="28"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44" grpId="0"/>
      <p:bldP spid="4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809" name="Google Shape;7809;p47"/>
          <p:cNvSpPr txBox="1">
            <a:spLocks noGrp="1"/>
          </p:cNvSpPr>
          <p:nvPr>
            <p:ph type="title" idx="8"/>
          </p:nvPr>
        </p:nvSpPr>
        <p:spPr>
          <a:xfrm>
            <a:off x="719999" y="364982"/>
            <a:ext cx="8179071"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b="1">
                <a:latin typeface="Times New Roman" panose="02020603050405020304" pitchFamily="18" charset="0"/>
                <a:cs typeface="Times New Roman" panose="02020603050405020304" pitchFamily="18" charset="0"/>
              </a:rPr>
              <a:t>b) Tác phẩm “Chúng ta có thể đọc nhanh hơn”</a:t>
            </a:r>
            <a:endParaRPr b="1">
              <a:latin typeface="Times New Roman" panose="02020603050405020304" pitchFamily="18" charset="0"/>
              <a:cs typeface="Times New Roman" panose="02020603050405020304" pitchFamily="18" charset="0"/>
            </a:endParaRPr>
          </a:p>
        </p:txBody>
      </p:sp>
      <p:grpSp>
        <p:nvGrpSpPr>
          <p:cNvPr id="2" name="组合 83">
            <a:extLst>
              <a:ext uri="{FF2B5EF4-FFF2-40B4-BE49-F238E27FC236}">
                <a16:creationId xmlns:a16="http://schemas.microsoft.com/office/drawing/2014/main" id="{C324A786-1FA9-8AF1-8B5F-73A742A1AFBA}"/>
              </a:ext>
            </a:extLst>
          </p:cNvPr>
          <p:cNvGrpSpPr/>
          <p:nvPr/>
        </p:nvGrpSpPr>
        <p:grpSpPr>
          <a:xfrm>
            <a:off x="0" y="3445534"/>
            <a:ext cx="10494202" cy="2201803"/>
            <a:chOff x="-1" y="6744"/>
            <a:chExt cx="15613" cy="4056"/>
          </a:xfrm>
        </p:grpSpPr>
        <p:pic>
          <p:nvPicPr>
            <p:cNvPr id="3" name="图片 47">
              <a:extLst>
                <a:ext uri="{FF2B5EF4-FFF2-40B4-BE49-F238E27FC236}">
                  <a16:creationId xmlns:a16="http://schemas.microsoft.com/office/drawing/2014/main" id="{373AF461-C1D2-3970-834B-CB3E19EE17B6}"/>
                </a:ext>
              </a:extLst>
            </p:cNvPr>
            <p:cNvPicPr>
              <a:picLocks noChangeAspect="1"/>
            </p:cNvPicPr>
            <p:nvPr/>
          </p:nvPicPr>
          <p:blipFill rotWithShape="1">
            <a:blip r:embed="rId3" cstate="screen"/>
            <a:srcRect r="23940"/>
            <a:stretch>
              <a:fillRect/>
            </a:stretch>
          </p:blipFill>
          <p:spPr>
            <a:xfrm>
              <a:off x="-1" y="6744"/>
              <a:ext cx="14261" cy="4056"/>
            </a:xfrm>
            <a:prstGeom prst="rect">
              <a:avLst/>
            </a:prstGeom>
          </p:spPr>
        </p:pic>
        <p:pic>
          <p:nvPicPr>
            <p:cNvPr id="18" name="图片 82">
              <a:extLst>
                <a:ext uri="{FF2B5EF4-FFF2-40B4-BE49-F238E27FC236}">
                  <a16:creationId xmlns:a16="http://schemas.microsoft.com/office/drawing/2014/main" id="{1996E8B8-A264-2BF3-C359-13C9EE5F1FB0}"/>
                </a:ext>
              </a:extLst>
            </p:cNvPr>
            <p:cNvPicPr>
              <a:picLocks noChangeAspect="1"/>
            </p:cNvPicPr>
            <p:nvPr/>
          </p:nvPicPr>
          <p:blipFill rotWithShape="1">
            <a:blip r:embed="rId3" cstate="screen"/>
            <a:srcRect r="23940"/>
            <a:stretch>
              <a:fillRect/>
            </a:stretch>
          </p:blipFill>
          <p:spPr>
            <a:xfrm flipH="1">
              <a:off x="1351" y="6744"/>
              <a:ext cx="14261" cy="4056"/>
            </a:xfrm>
            <a:prstGeom prst="rect">
              <a:avLst/>
            </a:prstGeom>
          </p:spPr>
        </p:pic>
      </p:grpSp>
      <p:pic>
        <p:nvPicPr>
          <p:cNvPr id="19" name="图片 6">
            <a:extLst>
              <a:ext uri="{FF2B5EF4-FFF2-40B4-BE49-F238E27FC236}">
                <a16:creationId xmlns:a16="http://schemas.microsoft.com/office/drawing/2014/main" id="{CC0445E1-D66F-2E3D-A7C4-DFCC54CC9A6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651428" y="4305232"/>
            <a:ext cx="1144342" cy="1458622"/>
          </a:xfrm>
          <a:prstGeom prst="rect">
            <a:avLst/>
          </a:prstGeom>
        </p:spPr>
      </p:pic>
      <p:sp>
        <p:nvSpPr>
          <p:cNvPr id="25" name="Google Shape;784;p32">
            <a:extLst>
              <a:ext uri="{FF2B5EF4-FFF2-40B4-BE49-F238E27FC236}">
                <a16:creationId xmlns:a16="http://schemas.microsoft.com/office/drawing/2014/main" id="{32565FD7-DAF8-64F1-3952-DD02913EBC08}"/>
              </a:ext>
            </a:extLst>
          </p:cNvPr>
          <p:cNvSpPr/>
          <p:nvPr/>
        </p:nvSpPr>
        <p:spPr>
          <a:xfrm>
            <a:off x="2652459" y="4063651"/>
            <a:ext cx="1426587" cy="1094177"/>
          </a:xfrm>
          <a:custGeom>
            <a:avLst/>
            <a:gdLst/>
            <a:ahLst/>
            <a:cxnLst/>
            <a:rect l="l" t="t" r="r" b="b"/>
            <a:pathLst>
              <a:path w="45719" h="48916" extrusionOk="0">
                <a:moveTo>
                  <a:pt x="639" y="48916"/>
                </a:moveTo>
                <a:lnTo>
                  <a:pt x="0" y="0"/>
                </a:lnTo>
                <a:lnTo>
                  <a:pt x="45719" y="15666"/>
                </a:lnTo>
                <a:lnTo>
                  <a:pt x="45399" y="48596"/>
                </a:lnTo>
                <a:close/>
              </a:path>
            </a:pathLst>
          </a:custGeom>
          <a:solidFill>
            <a:srgbClr val="E75B30"/>
          </a:solidFill>
          <a:ln>
            <a:noFill/>
          </a:ln>
        </p:spPr>
        <p:txBody>
          <a:bodyPr/>
          <a:lstStyle/>
          <a:p>
            <a:pPr>
              <a:buClrTx/>
              <a:buFontTx/>
              <a:buNone/>
            </a:pPr>
            <a:endParaRPr lang="en-US" sz="1800" kern="1200">
              <a:solidFill>
                <a:prstClr val="black"/>
              </a:solidFill>
              <a:latin typeface="等线" panose="020F0502020204030204"/>
              <a:cs typeface="+mn-cs"/>
            </a:endParaRPr>
          </a:p>
        </p:txBody>
      </p:sp>
      <p:sp>
        <p:nvSpPr>
          <p:cNvPr id="26" name="Google Shape;785;p32">
            <a:extLst>
              <a:ext uri="{FF2B5EF4-FFF2-40B4-BE49-F238E27FC236}">
                <a16:creationId xmlns:a16="http://schemas.microsoft.com/office/drawing/2014/main" id="{7907DF86-DB4C-860F-AA40-055218FD4A6A}"/>
              </a:ext>
            </a:extLst>
          </p:cNvPr>
          <p:cNvSpPr/>
          <p:nvPr/>
        </p:nvSpPr>
        <p:spPr>
          <a:xfrm flipH="1">
            <a:off x="4533808" y="4063651"/>
            <a:ext cx="1426587" cy="1094177"/>
          </a:xfrm>
          <a:custGeom>
            <a:avLst/>
            <a:gdLst/>
            <a:ahLst/>
            <a:cxnLst/>
            <a:rect l="l" t="t" r="r" b="b"/>
            <a:pathLst>
              <a:path w="45719" h="48916" extrusionOk="0">
                <a:moveTo>
                  <a:pt x="639" y="48916"/>
                </a:moveTo>
                <a:lnTo>
                  <a:pt x="0" y="0"/>
                </a:lnTo>
                <a:lnTo>
                  <a:pt x="45719" y="15666"/>
                </a:lnTo>
                <a:lnTo>
                  <a:pt x="45399" y="48596"/>
                </a:lnTo>
                <a:close/>
              </a:path>
            </a:pathLst>
          </a:custGeom>
          <a:solidFill>
            <a:srgbClr val="E75B30"/>
          </a:solidFill>
          <a:ln>
            <a:noFill/>
          </a:ln>
        </p:spPr>
        <p:txBody>
          <a:bodyPr/>
          <a:lstStyle/>
          <a:p>
            <a:pPr>
              <a:buClrTx/>
              <a:buFontTx/>
              <a:buNone/>
            </a:pPr>
            <a:endParaRPr lang="en-US" sz="1800" kern="1200">
              <a:solidFill>
                <a:prstClr val="black"/>
              </a:solidFill>
              <a:latin typeface="等线" panose="020F0502020204030204"/>
              <a:cs typeface="+mn-cs"/>
            </a:endParaRPr>
          </a:p>
        </p:txBody>
      </p:sp>
      <p:sp>
        <p:nvSpPr>
          <p:cNvPr id="27" name="Google Shape;786;p32">
            <a:extLst>
              <a:ext uri="{FF2B5EF4-FFF2-40B4-BE49-F238E27FC236}">
                <a16:creationId xmlns:a16="http://schemas.microsoft.com/office/drawing/2014/main" id="{879ABE28-915D-787C-F9AA-FE7A5A134A1A}"/>
              </a:ext>
            </a:extLst>
          </p:cNvPr>
          <p:cNvSpPr/>
          <p:nvPr/>
        </p:nvSpPr>
        <p:spPr>
          <a:xfrm>
            <a:off x="5535368" y="1978840"/>
            <a:ext cx="734942" cy="659513"/>
          </a:xfrm>
          <a:prstGeom prst="ellipse">
            <a:avLst/>
          </a:prstGeom>
          <a:solidFill>
            <a:srgbClr val="EEEEE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28" name="Google Shape;787;p32">
            <a:extLst>
              <a:ext uri="{FF2B5EF4-FFF2-40B4-BE49-F238E27FC236}">
                <a16:creationId xmlns:a16="http://schemas.microsoft.com/office/drawing/2014/main" id="{88F6504D-EB90-FBD5-2CCD-BD06E2015B4F}"/>
              </a:ext>
            </a:extLst>
          </p:cNvPr>
          <p:cNvGrpSpPr/>
          <p:nvPr/>
        </p:nvGrpSpPr>
        <p:grpSpPr>
          <a:xfrm>
            <a:off x="2869756" y="3816722"/>
            <a:ext cx="2901838" cy="1324169"/>
            <a:chOff x="3235900" y="3597675"/>
            <a:chExt cx="1838275" cy="1010825"/>
          </a:xfrm>
        </p:grpSpPr>
        <p:sp>
          <p:nvSpPr>
            <p:cNvPr id="29" name="Google Shape;788;p32">
              <a:extLst>
                <a:ext uri="{FF2B5EF4-FFF2-40B4-BE49-F238E27FC236}">
                  <a16:creationId xmlns:a16="http://schemas.microsoft.com/office/drawing/2014/main" id="{62CB5D2B-D4D7-0977-6211-E724C9DDA8DD}"/>
                </a:ext>
              </a:extLst>
            </p:cNvPr>
            <p:cNvSpPr/>
            <p:nvPr/>
          </p:nvSpPr>
          <p:spPr>
            <a:xfrm>
              <a:off x="4233375" y="3703450"/>
              <a:ext cx="840800" cy="905050"/>
            </a:xfrm>
            <a:custGeom>
              <a:avLst/>
              <a:gdLst/>
              <a:ahLst/>
              <a:cxnLst/>
              <a:rect l="l" t="t" r="r" b="b"/>
              <a:pathLst>
                <a:path w="33632" h="36202" extrusionOk="0">
                  <a:moveTo>
                    <a:pt x="33631" y="1"/>
                  </a:moveTo>
                  <a:lnTo>
                    <a:pt x="1" y="11848"/>
                  </a:lnTo>
                  <a:lnTo>
                    <a:pt x="1" y="36201"/>
                  </a:lnTo>
                  <a:lnTo>
                    <a:pt x="784" y="36201"/>
                  </a:lnTo>
                  <a:lnTo>
                    <a:pt x="784" y="12412"/>
                  </a:lnTo>
                  <a:lnTo>
                    <a:pt x="32848" y="1129"/>
                  </a:lnTo>
                  <a:lnTo>
                    <a:pt x="32817" y="36201"/>
                  </a:lnTo>
                  <a:lnTo>
                    <a:pt x="33600" y="36201"/>
                  </a:lnTo>
                  <a:lnTo>
                    <a:pt x="33631"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0" name="Google Shape;789;p32">
              <a:extLst>
                <a:ext uri="{FF2B5EF4-FFF2-40B4-BE49-F238E27FC236}">
                  <a16:creationId xmlns:a16="http://schemas.microsoft.com/office/drawing/2014/main" id="{052A6FDC-57D7-EAA1-04D5-EFD3AE2EFD9C}"/>
                </a:ext>
              </a:extLst>
            </p:cNvPr>
            <p:cNvSpPr/>
            <p:nvPr/>
          </p:nvSpPr>
          <p:spPr>
            <a:xfrm>
              <a:off x="4226325" y="3659575"/>
              <a:ext cx="778100" cy="286025"/>
            </a:xfrm>
            <a:custGeom>
              <a:avLst/>
              <a:gdLst/>
              <a:ahLst/>
              <a:cxnLst/>
              <a:rect l="l" t="t" r="r" b="b"/>
              <a:pathLst>
                <a:path w="31124" h="11441" extrusionOk="0">
                  <a:moveTo>
                    <a:pt x="30999" y="1"/>
                  </a:moveTo>
                  <a:lnTo>
                    <a:pt x="1" y="11064"/>
                  </a:lnTo>
                  <a:lnTo>
                    <a:pt x="158" y="11441"/>
                  </a:lnTo>
                  <a:lnTo>
                    <a:pt x="31124" y="377"/>
                  </a:lnTo>
                  <a:lnTo>
                    <a:pt x="30999"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1" name="Google Shape;790;p32">
              <a:extLst>
                <a:ext uri="{FF2B5EF4-FFF2-40B4-BE49-F238E27FC236}">
                  <a16:creationId xmlns:a16="http://schemas.microsoft.com/office/drawing/2014/main" id="{ABF8626A-ECD7-993A-1DA6-CA3DBA68C395}"/>
                </a:ext>
              </a:extLst>
            </p:cNvPr>
            <p:cNvSpPr/>
            <p:nvPr/>
          </p:nvSpPr>
          <p:spPr>
            <a:xfrm>
              <a:off x="4227125" y="3625875"/>
              <a:ext cx="690325" cy="253900"/>
            </a:xfrm>
            <a:custGeom>
              <a:avLst/>
              <a:gdLst/>
              <a:ahLst/>
              <a:cxnLst/>
              <a:rect l="l" t="t" r="r" b="b"/>
              <a:pathLst>
                <a:path w="27613" h="10156" extrusionOk="0">
                  <a:moveTo>
                    <a:pt x="27488" y="1"/>
                  </a:moveTo>
                  <a:lnTo>
                    <a:pt x="0" y="9780"/>
                  </a:lnTo>
                  <a:lnTo>
                    <a:pt x="126" y="10156"/>
                  </a:lnTo>
                  <a:lnTo>
                    <a:pt x="27613" y="346"/>
                  </a:lnTo>
                  <a:lnTo>
                    <a:pt x="27488"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2" name="Google Shape;791;p32">
              <a:extLst>
                <a:ext uri="{FF2B5EF4-FFF2-40B4-BE49-F238E27FC236}">
                  <a16:creationId xmlns:a16="http://schemas.microsoft.com/office/drawing/2014/main" id="{66B16535-8841-BA6B-6868-3D35BB6F4436}"/>
                </a:ext>
              </a:extLst>
            </p:cNvPr>
            <p:cNvSpPr/>
            <p:nvPr/>
          </p:nvSpPr>
          <p:spPr>
            <a:xfrm>
              <a:off x="4226325" y="3597675"/>
              <a:ext cx="588500" cy="217850"/>
            </a:xfrm>
            <a:custGeom>
              <a:avLst/>
              <a:gdLst/>
              <a:ahLst/>
              <a:cxnLst/>
              <a:rect l="l" t="t" r="r" b="b"/>
              <a:pathLst>
                <a:path w="23540" h="8714" extrusionOk="0">
                  <a:moveTo>
                    <a:pt x="23414" y="1"/>
                  </a:moveTo>
                  <a:lnTo>
                    <a:pt x="1" y="8338"/>
                  </a:lnTo>
                  <a:lnTo>
                    <a:pt x="158" y="8714"/>
                  </a:lnTo>
                  <a:lnTo>
                    <a:pt x="23539" y="377"/>
                  </a:lnTo>
                  <a:lnTo>
                    <a:pt x="23414"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3" name="Google Shape;792;p32">
              <a:extLst>
                <a:ext uri="{FF2B5EF4-FFF2-40B4-BE49-F238E27FC236}">
                  <a16:creationId xmlns:a16="http://schemas.microsoft.com/office/drawing/2014/main" id="{AF3EE1DA-A393-0BDC-14FF-A8F11A95DA48}"/>
                </a:ext>
              </a:extLst>
            </p:cNvPr>
            <p:cNvSpPr/>
            <p:nvPr/>
          </p:nvSpPr>
          <p:spPr>
            <a:xfrm>
              <a:off x="3235900" y="3703450"/>
              <a:ext cx="840800" cy="905050"/>
            </a:xfrm>
            <a:custGeom>
              <a:avLst/>
              <a:gdLst/>
              <a:ahLst/>
              <a:cxnLst/>
              <a:rect l="l" t="t" r="r" b="b"/>
              <a:pathLst>
                <a:path w="33632" h="36202" extrusionOk="0">
                  <a:moveTo>
                    <a:pt x="1" y="1"/>
                  </a:moveTo>
                  <a:lnTo>
                    <a:pt x="32" y="36201"/>
                  </a:lnTo>
                  <a:lnTo>
                    <a:pt x="816" y="36201"/>
                  </a:lnTo>
                  <a:lnTo>
                    <a:pt x="784" y="1129"/>
                  </a:lnTo>
                  <a:lnTo>
                    <a:pt x="784" y="1129"/>
                  </a:lnTo>
                  <a:lnTo>
                    <a:pt x="32848" y="12412"/>
                  </a:lnTo>
                  <a:lnTo>
                    <a:pt x="32848" y="36201"/>
                  </a:lnTo>
                  <a:lnTo>
                    <a:pt x="33631" y="36201"/>
                  </a:lnTo>
                  <a:lnTo>
                    <a:pt x="33631" y="11848"/>
                  </a:lnTo>
                  <a:lnTo>
                    <a:pt x="1"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4" name="Google Shape;793;p32">
              <a:extLst>
                <a:ext uri="{FF2B5EF4-FFF2-40B4-BE49-F238E27FC236}">
                  <a16:creationId xmlns:a16="http://schemas.microsoft.com/office/drawing/2014/main" id="{6BF85B78-6005-DF13-D66C-006833EF423C}"/>
                </a:ext>
              </a:extLst>
            </p:cNvPr>
            <p:cNvSpPr/>
            <p:nvPr/>
          </p:nvSpPr>
          <p:spPr>
            <a:xfrm>
              <a:off x="3304850" y="3659575"/>
              <a:ext cx="778125" cy="285250"/>
            </a:xfrm>
            <a:custGeom>
              <a:avLst/>
              <a:gdLst/>
              <a:ahLst/>
              <a:cxnLst/>
              <a:rect l="l" t="t" r="r" b="b"/>
              <a:pathLst>
                <a:path w="31125" h="11410" extrusionOk="0">
                  <a:moveTo>
                    <a:pt x="126" y="1"/>
                  </a:moveTo>
                  <a:lnTo>
                    <a:pt x="1" y="377"/>
                  </a:lnTo>
                  <a:lnTo>
                    <a:pt x="30999" y="11409"/>
                  </a:lnTo>
                  <a:lnTo>
                    <a:pt x="31124" y="11064"/>
                  </a:lnTo>
                  <a:lnTo>
                    <a:pt x="126"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5" name="Google Shape;794;p32">
              <a:extLst>
                <a:ext uri="{FF2B5EF4-FFF2-40B4-BE49-F238E27FC236}">
                  <a16:creationId xmlns:a16="http://schemas.microsoft.com/office/drawing/2014/main" id="{B4FE324D-37A1-546B-5BB8-2C1F9B0036CD}"/>
                </a:ext>
              </a:extLst>
            </p:cNvPr>
            <p:cNvSpPr/>
            <p:nvPr/>
          </p:nvSpPr>
          <p:spPr>
            <a:xfrm>
              <a:off x="3392625" y="3625875"/>
              <a:ext cx="690350" cy="253900"/>
            </a:xfrm>
            <a:custGeom>
              <a:avLst/>
              <a:gdLst/>
              <a:ahLst/>
              <a:cxnLst/>
              <a:rect l="l" t="t" r="r" b="b"/>
              <a:pathLst>
                <a:path w="27614" h="10156" extrusionOk="0">
                  <a:moveTo>
                    <a:pt x="126" y="1"/>
                  </a:moveTo>
                  <a:lnTo>
                    <a:pt x="0" y="346"/>
                  </a:lnTo>
                  <a:lnTo>
                    <a:pt x="27488" y="10156"/>
                  </a:lnTo>
                  <a:lnTo>
                    <a:pt x="27613" y="9811"/>
                  </a:lnTo>
                  <a:lnTo>
                    <a:pt x="126"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 name="Google Shape;795;p32">
              <a:extLst>
                <a:ext uri="{FF2B5EF4-FFF2-40B4-BE49-F238E27FC236}">
                  <a16:creationId xmlns:a16="http://schemas.microsoft.com/office/drawing/2014/main" id="{6C12D281-589F-5491-75BC-AB7A9C992157}"/>
                </a:ext>
              </a:extLst>
            </p:cNvPr>
            <p:cNvSpPr/>
            <p:nvPr/>
          </p:nvSpPr>
          <p:spPr>
            <a:xfrm>
              <a:off x="3494475" y="3597675"/>
              <a:ext cx="588500" cy="217850"/>
            </a:xfrm>
            <a:custGeom>
              <a:avLst/>
              <a:gdLst/>
              <a:ahLst/>
              <a:cxnLst/>
              <a:rect l="l" t="t" r="r" b="b"/>
              <a:pathLst>
                <a:path w="23540" h="8714" extrusionOk="0">
                  <a:moveTo>
                    <a:pt x="126" y="1"/>
                  </a:moveTo>
                  <a:lnTo>
                    <a:pt x="1" y="377"/>
                  </a:lnTo>
                  <a:lnTo>
                    <a:pt x="23414" y="8714"/>
                  </a:lnTo>
                  <a:lnTo>
                    <a:pt x="23539" y="8338"/>
                  </a:lnTo>
                  <a:lnTo>
                    <a:pt x="126"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 name="Google Shape;796;p32">
              <a:extLst>
                <a:ext uri="{FF2B5EF4-FFF2-40B4-BE49-F238E27FC236}">
                  <a16:creationId xmlns:a16="http://schemas.microsoft.com/office/drawing/2014/main" id="{F071D556-CACF-2BEB-4483-9C92C8788459}"/>
                </a:ext>
              </a:extLst>
            </p:cNvPr>
            <p:cNvSpPr/>
            <p:nvPr/>
          </p:nvSpPr>
          <p:spPr>
            <a:xfrm>
              <a:off x="4108800" y="4005125"/>
              <a:ext cx="90925" cy="603375"/>
            </a:xfrm>
            <a:custGeom>
              <a:avLst/>
              <a:gdLst/>
              <a:ahLst/>
              <a:cxnLst/>
              <a:rect l="l" t="t" r="r" b="b"/>
              <a:pathLst>
                <a:path w="3637" h="24135" extrusionOk="0">
                  <a:moveTo>
                    <a:pt x="0" y="1"/>
                  </a:moveTo>
                  <a:lnTo>
                    <a:pt x="0" y="24134"/>
                  </a:lnTo>
                  <a:lnTo>
                    <a:pt x="784" y="24134"/>
                  </a:lnTo>
                  <a:lnTo>
                    <a:pt x="784" y="784"/>
                  </a:lnTo>
                  <a:lnTo>
                    <a:pt x="2853" y="784"/>
                  </a:lnTo>
                  <a:lnTo>
                    <a:pt x="2853" y="24134"/>
                  </a:lnTo>
                  <a:lnTo>
                    <a:pt x="3636" y="24134"/>
                  </a:lnTo>
                  <a:lnTo>
                    <a:pt x="3636" y="1"/>
                  </a:lnTo>
                  <a:close/>
                </a:path>
              </a:pathLst>
            </a:custGeom>
            <a:solidFill>
              <a:srgbClr val="26272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38" name="Google Shape;797;p32">
            <a:extLst>
              <a:ext uri="{FF2B5EF4-FFF2-40B4-BE49-F238E27FC236}">
                <a16:creationId xmlns:a16="http://schemas.microsoft.com/office/drawing/2014/main" id="{CAF3185D-5677-D5A7-88AB-19FC497234AD}"/>
              </a:ext>
            </a:extLst>
          </p:cNvPr>
          <p:cNvSpPr/>
          <p:nvPr/>
        </p:nvSpPr>
        <p:spPr>
          <a:xfrm>
            <a:off x="2622945" y="2226972"/>
            <a:ext cx="1588211" cy="1800709"/>
          </a:xfrm>
          <a:custGeom>
            <a:avLst/>
            <a:gdLst/>
            <a:ahLst/>
            <a:cxnLst/>
            <a:rect l="l" t="t" r="r" b="b"/>
            <a:pathLst>
              <a:path w="63715" h="80502" extrusionOk="0">
                <a:moveTo>
                  <a:pt x="63715" y="80502"/>
                </a:moveTo>
                <a:cubicBezTo>
                  <a:pt x="63231" y="74447"/>
                  <a:pt x="62068" y="53762"/>
                  <a:pt x="60808" y="44170"/>
                </a:cubicBezTo>
                <a:cubicBezTo>
                  <a:pt x="59549" y="34579"/>
                  <a:pt x="57890" y="28443"/>
                  <a:pt x="56158" y="22953"/>
                </a:cubicBezTo>
                <a:cubicBezTo>
                  <a:pt x="54426" y="17463"/>
                  <a:pt x="52556" y="14280"/>
                  <a:pt x="50416" y="11228"/>
                </a:cubicBezTo>
                <a:cubicBezTo>
                  <a:pt x="48276" y="8176"/>
                  <a:pt x="46038" y="6396"/>
                  <a:pt x="43316" y="4639"/>
                </a:cubicBezTo>
                <a:cubicBezTo>
                  <a:pt x="40594" y="2882"/>
                  <a:pt x="37161" y="1418"/>
                  <a:pt x="34084" y="686"/>
                </a:cubicBezTo>
                <a:cubicBezTo>
                  <a:pt x="31007" y="-46"/>
                  <a:pt x="27615" y="-192"/>
                  <a:pt x="24854" y="247"/>
                </a:cubicBezTo>
                <a:cubicBezTo>
                  <a:pt x="22093" y="686"/>
                  <a:pt x="19962" y="1784"/>
                  <a:pt x="17516" y="3321"/>
                </a:cubicBezTo>
                <a:cubicBezTo>
                  <a:pt x="15070" y="4858"/>
                  <a:pt x="12191" y="7055"/>
                  <a:pt x="10179" y="9471"/>
                </a:cubicBezTo>
                <a:cubicBezTo>
                  <a:pt x="8167" y="11887"/>
                  <a:pt x="6904" y="14669"/>
                  <a:pt x="5444" y="17817"/>
                </a:cubicBezTo>
                <a:cubicBezTo>
                  <a:pt x="3984" y="20965"/>
                  <a:pt x="2328" y="25212"/>
                  <a:pt x="1421" y="28360"/>
                </a:cubicBezTo>
                <a:cubicBezTo>
                  <a:pt x="514" y="31508"/>
                  <a:pt x="237" y="35315"/>
                  <a:pt x="0" y="36706"/>
                </a:cubicBezTo>
              </a:path>
            </a:pathLst>
          </a:custGeom>
          <a:noFill/>
          <a:ln w="19050" cap="flat" cmpd="sng">
            <a:solidFill>
              <a:srgbClr val="58687A"/>
            </a:solidFill>
            <a:prstDash val="dash"/>
            <a:round/>
            <a:headEnd type="none" w="med" len="med"/>
            <a:tailEnd type="none" w="med" len="med"/>
          </a:ln>
        </p:spPr>
        <p:txBody>
          <a:bodyPr/>
          <a:lstStyle/>
          <a:p>
            <a:pPr>
              <a:buClrTx/>
              <a:buFontTx/>
              <a:buNone/>
            </a:pPr>
            <a:endParaRPr lang="en-US" sz="1800" kern="1200">
              <a:solidFill>
                <a:prstClr val="black"/>
              </a:solidFill>
              <a:latin typeface="等线" panose="020F0502020204030204"/>
              <a:cs typeface="+mn-cs"/>
            </a:endParaRPr>
          </a:p>
        </p:txBody>
      </p:sp>
      <p:sp>
        <p:nvSpPr>
          <p:cNvPr id="39" name="Google Shape;798;p32">
            <a:extLst>
              <a:ext uri="{FF2B5EF4-FFF2-40B4-BE49-F238E27FC236}">
                <a16:creationId xmlns:a16="http://schemas.microsoft.com/office/drawing/2014/main" id="{02E756DE-E99E-90B1-B3C6-84C7A281B849}"/>
              </a:ext>
            </a:extLst>
          </p:cNvPr>
          <p:cNvSpPr/>
          <p:nvPr/>
        </p:nvSpPr>
        <p:spPr>
          <a:xfrm>
            <a:off x="4341574" y="1665514"/>
            <a:ext cx="1976022" cy="2641719"/>
          </a:xfrm>
          <a:custGeom>
            <a:avLst/>
            <a:gdLst/>
            <a:ahLst/>
            <a:cxnLst/>
            <a:rect l="l" t="t" r="r" b="b"/>
            <a:pathLst>
              <a:path w="79273" h="118100" extrusionOk="0">
                <a:moveTo>
                  <a:pt x="0" y="118100"/>
                </a:moveTo>
                <a:cubicBezTo>
                  <a:pt x="318" y="108160"/>
                  <a:pt x="815" y="72884"/>
                  <a:pt x="1910" y="58461"/>
                </a:cubicBezTo>
                <a:cubicBezTo>
                  <a:pt x="3006" y="44039"/>
                  <a:pt x="4333" y="38737"/>
                  <a:pt x="6573" y="31565"/>
                </a:cubicBezTo>
                <a:cubicBezTo>
                  <a:pt x="8813" y="24393"/>
                  <a:pt x="12106" y="19854"/>
                  <a:pt x="15352" y="15427"/>
                </a:cubicBezTo>
                <a:cubicBezTo>
                  <a:pt x="18598" y="11000"/>
                  <a:pt x="21982" y="7527"/>
                  <a:pt x="26051" y="5005"/>
                </a:cubicBezTo>
                <a:cubicBezTo>
                  <a:pt x="30120" y="2484"/>
                  <a:pt x="35545" y="1001"/>
                  <a:pt x="39768" y="298"/>
                </a:cubicBezTo>
                <a:cubicBezTo>
                  <a:pt x="43991" y="-405"/>
                  <a:pt x="47958" y="291"/>
                  <a:pt x="51389" y="785"/>
                </a:cubicBezTo>
                <a:cubicBezTo>
                  <a:pt x="54820" y="1280"/>
                  <a:pt x="57367" y="2025"/>
                  <a:pt x="60355" y="3265"/>
                </a:cubicBezTo>
                <a:cubicBezTo>
                  <a:pt x="63344" y="4505"/>
                  <a:pt x="66862" y="6278"/>
                  <a:pt x="69320" y="8227"/>
                </a:cubicBezTo>
                <a:cubicBezTo>
                  <a:pt x="71778" y="10176"/>
                  <a:pt x="73583" y="12363"/>
                  <a:pt x="75105" y="14961"/>
                </a:cubicBezTo>
                <a:cubicBezTo>
                  <a:pt x="76627" y="17559"/>
                  <a:pt x="77755" y="21188"/>
                  <a:pt x="78450" y="23816"/>
                </a:cubicBezTo>
                <a:cubicBezTo>
                  <a:pt x="79145" y="26444"/>
                  <a:pt x="79136" y="29578"/>
                  <a:pt x="79273" y="30730"/>
                </a:cubicBezTo>
              </a:path>
            </a:pathLst>
          </a:custGeom>
          <a:noFill/>
          <a:ln w="19050" cap="flat" cmpd="sng">
            <a:solidFill>
              <a:srgbClr val="58687A"/>
            </a:solidFill>
            <a:prstDash val="dash"/>
            <a:round/>
            <a:headEnd type="none" w="med" len="med"/>
            <a:tailEnd type="none" w="med" len="med"/>
          </a:ln>
        </p:spPr>
        <p:txBody>
          <a:bodyPr/>
          <a:lstStyle/>
          <a:p>
            <a:pPr>
              <a:buClrTx/>
              <a:buFontTx/>
              <a:buNone/>
            </a:pPr>
            <a:endParaRPr lang="en-US" sz="1800" kern="1200">
              <a:solidFill>
                <a:prstClr val="black"/>
              </a:solidFill>
              <a:latin typeface="等线" panose="020F0502020204030204"/>
              <a:cs typeface="+mn-cs"/>
            </a:endParaRPr>
          </a:p>
        </p:txBody>
      </p:sp>
      <p:sp>
        <p:nvSpPr>
          <p:cNvPr id="40" name="Google Shape;799;p32">
            <a:extLst>
              <a:ext uri="{FF2B5EF4-FFF2-40B4-BE49-F238E27FC236}">
                <a16:creationId xmlns:a16="http://schemas.microsoft.com/office/drawing/2014/main" id="{69C21CA6-53F9-AD0B-6A74-824BE48187CE}"/>
              </a:ext>
            </a:extLst>
          </p:cNvPr>
          <p:cNvSpPr/>
          <p:nvPr/>
        </p:nvSpPr>
        <p:spPr>
          <a:xfrm>
            <a:off x="5582654" y="1928287"/>
            <a:ext cx="734942" cy="659513"/>
          </a:xfrm>
          <a:prstGeom prst="ellipse">
            <a:avLst/>
          </a:prstGeom>
          <a:noFill/>
          <a:ln w="19050" cap="flat" cmpd="sng">
            <a:solidFill>
              <a:srgbClr val="58687A"/>
            </a:solidFill>
            <a:prstDash val="dash"/>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1" name="Google Shape;802;p32">
            <a:extLst>
              <a:ext uri="{FF2B5EF4-FFF2-40B4-BE49-F238E27FC236}">
                <a16:creationId xmlns:a16="http://schemas.microsoft.com/office/drawing/2014/main" id="{2CA39426-7430-38E6-BEB6-46D10FC9FB52}"/>
              </a:ext>
            </a:extLst>
          </p:cNvPr>
          <p:cNvSpPr txBox="1"/>
          <p:nvPr/>
        </p:nvSpPr>
        <p:spPr>
          <a:xfrm>
            <a:off x="153796" y="2474274"/>
            <a:ext cx="2557930" cy="65253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2000" b="1">
                <a:latin typeface="Times New Roman" panose="02020603050405020304" pitchFamily="18" charset="0"/>
                <a:cs typeface="Times New Roman" panose="02020603050405020304" pitchFamily="18" charset="0"/>
              </a:rPr>
              <a:t>Xuất xứ: </a:t>
            </a:r>
            <a:r>
              <a:rPr lang="en-US" sz="2000">
                <a:latin typeface="Times New Roman" panose="02020603050405020304" pitchFamily="18" charset="0"/>
                <a:cs typeface="Times New Roman" panose="02020603050405020304" pitchFamily="18" charset="0"/>
              </a:rPr>
              <a:t>Trích từ cuốn sách Tôi tài giỏi, bạn cũng thế, chương 6. Phương pháp đọc để nắm bắt thông tin, thuộc phần II. Những phương pháp học siêu đẳng</a:t>
            </a:r>
          </a:p>
        </p:txBody>
      </p:sp>
      <p:sp>
        <p:nvSpPr>
          <p:cNvPr id="42" name="Google Shape;805;p32">
            <a:extLst>
              <a:ext uri="{FF2B5EF4-FFF2-40B4-BE49-F238E27FC236}">
                <a16:creationId xmlns:a16="http://schemas.microsoft.com/office/drawing/2014/main" id="{5E5B59D6-2FFB-D7BE-0395-90CE4A11D363}"/>
              </a:ext>
            </a:extLst>
          </p:cNvPr>
          <p:cNvSpPr txBox="1"/>
          <p:nvPr/>
        </p:nvSpPr>
        <p:spPr>
          <a:xfrm>
            <a:off x="6446222" y="1545562"/>
            <a:ext cx="1976022" cy="65253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b="1">
                <a:latin typeface="Times New Roman" panose="02020603050405020304" pitchFamily="18" charset="0"/>
                <a:cs typeface="Times New Roman" panose="02020603050405020304" pitchFamily="18" charset="0"/>
              </a:rPr>
              <a:t>Thể loại: </a:t>
            </a:r>
            <a:r>
              <a:rPr lang="en-US" sz="2000">
                <a:latin typeface="Times New Roman" panose="02020603050405020304" pitchFamily="18" charset="0"/>
                <a:cs typeface="Times New Roman" panose="02020603050405020304" pitchFamily="18" charset="0"/>
              </a:rPr>
              <a:t>Văn bản thông tin</a:t>
            </a:r>
          </a:p>
        </p:txBody>
      </p:sp>
      <p:sp>
        <p:nvSpPr>
          <p:cNvPr id="43" name="Google Shape;808;p32">
            <a:extLst>
              <a:ext uri="{FF2B5EF4-FFF2-40B4-BE49-F238E27FC236}">
                <a16:creationId xmlns:a16="http://schemas.microsoft.com/office/drawing/2014/main" id="{CFF8F34C-19B3-4C77-0A40-4BD06F765418}"/>
              </a:ext>
            </a:extLst>
          </p:cNvPr>
          <p:cNvSpPr txBox="1"/>
          <p:nvPr/>
        </p:nvSpPr>
        <p:spPr>
          <a:xfrm>
            <a:off x="6930453" y="3111288"/>
            <a:ext cx="1475902" cy="65253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b="1">
                <a:latin typeface="Times New Roman" panose="02020603050405020304" pitchFamily="18" charset="0"/>
                <a:cs typeface="Times New Roman" panose="02020603050405020304" pitchFamily="18" charset="0"/>
              </a:rPr>
              <a:t>Phương thức biểu đạt: </a:t>
            </a:r>
            <a:r>
              <a:rPr lang="en-US" sz="2000">
                <a:latin typeface="Times New Roman" panose="02020603050405020304" pitchFamily="18" charset="0"/>
                <a:cs typeface="Times New Roman" panose="02020603050405020304" pitchFamily="18" charset="0"/>
              </a:rPr>
              <a:t>Nghị luận</a:t>
            </a:r>
            <a:endParaRPr lang="en-US" sz="2800" kern="1200">
              <a:latin typeface="Times New Roman" panose="02020603050405020304" pitchFamily="18" charset="0"/>
              <a:cs typeface="Times New Roman" panose="02020603050405020304" pitchFamily="18" charset="0"/>
            </a:endParaRPr>
          </a:p>
        </p:txBody>
      </p:sp>
      <p:sp>
        <p:nvSpPr>
          <p:cNvPr id="45" name="Google Shape;810;p32">
            <a:extLst>
              <a:ext uri="{FF2B5EF4-FFF2-40B4-BE49-F238E27FC236}">
                <a16:creationId xmlns:a16="http://schemas.microsoft.com/office/drawing/2014/main" id="{0B0D130E-55B9-6FB3-6957-F08AA853E050}"/>
              </a:ext>
            </a:extLst>
          </p:cNvPr>
          <p:cNvSpPr/>
          <p:nvPr/>
        </p:nvSpPr>
        <p:spPr>
          <a:xfrm flipH="1">
            <a:off x="5903406" y="3306847"/>
            <a:ext cx="887194" cy="796140"/>
          </a:xfrm>
          <a:prstGeom prst="ellipse">
            <a:avLst/>
          </a:prstGeom>
          <a:solidFill>
            <a:srgbClr val="EEEEE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 name="Google Shape;811;p32">
            <a:extLst>
              <a:ext uri="{FF2B5EF4-FFF2-40B4-BE49-F238E27FC236}">
                <a16:creationId xmlns:a16="http://schemas.microsoft.com/office/drawing/2014/main" id="{6C1CD1C5-D61D-5DD7-DABA-292A3D0D0F89}"/>
              </a:ext>
            </a:extLst>
          </p:cNvPr>
          <p:cNvSpPr/>
          <p:nvPr/>
        </p:nvSpPr>
        <p:spPr>
          <a:xfrm>
            <a:off x="4522692" y="2829976"/>
            <a:ext cx="2327864" cy="1178193"/>
          </a:xfrm>
          <a:custGeom>
            <a:avLst/>
            <a:gdLst/>
            <a:ahLst/>
            <a:cxnLst/>
            <a:rect l="l" t="t" r="r" b="b"/>
            <a:pathLst>
              <a:path w="93388" h="52672" extrusionOk="0">
                <a:moveTo>
                  <a:pt x="0" y="52672"/>
                </a:moveTo>
                <a:cubicBezTo>
                  <a:pt x="194" y="50589"/>
                  <a:pt x="-146" y="44970"/>
                  <a:pt x="1162" y="40174"/>
                </a:cubicBezTo>
                <a:cubicBezTo>
                  <a:pt x="2470" y="35378"/>
                  <a:pt x="5037" y="28790"/>
                  <a:pt x="7847" y="23897"/>
                </a:cubicBezTo>
                <a:cubicBezTo>
                  <a:pt x="10657" y="19004"/>
                  <a:pt x="14096" y="14354"/>
                  <a:pt x="18020" y="10818"/>
                </a:cubicBezTo>
                <a:cubicBezTo>
                  <a:pt x="21944" y="7282"/>
                  <a:pt x="26933" y="4472"/>
                  <a:pt x="31390" y="2680"/>
                </a:cubicBezTo>
                <a:cubicBezTo>
                  <a:pt x="35847" y="888"/>
                  <a:pt x="40443" y="332"/>
                  <a:pt x="44760" y="64"/>
                </a:cubicBezTo>
                <a:cubicBezTo>
                  <a:pt x="49077" y="-204"/>
                  <a:pt x="53426" y="413"/>
                  <a:pt x="57290" y="1070"/>
                </a:cubicBezTo>
                <a:cubicBezTo>
                  <a:pt x="61155" y="1728"/>
                  <a:pt x="64395" y="2539"/>
                  <a:pt x="67947" y="4009"/>
                </a:cubicBezTo>
                <a:cubicBezTo>
                  <a:pt x="71499" y="5479"/>
                  <a:pt x="75682" y="7579"/>
                  <a:pt x="78604" y="9889"/>
                </a:cubicBezTo>
                <a:cubicBezTo>
                  <a:pt x="81526" y="12199"/>
                  <a:pt x="83361" y="14859"/>
                  <a:pt x="85481" y="17869"/>
                </a:cubicBezTo>
                <a:cubicBezTo>
                  <a:pt x="87601" y="20879"/>
                  <a:pt x="90006" y="24938"/>
                  <a:pt x="91324" y="27948"/>
                </a:cubicBezTo>
                <a:cubicBezTo>
                  <a:pt x="92642" y="30958"/>
                  <a:pt x="93044" y="34598"/>
                  <a:pt x="93388" y="35928"/>
                </a:cubicBezTo>
              </a:path>
            </a:pathLst>
          </a:custGeom>
          <a:noFill/>
          <a:ln w="19050" cap="flat" cmpd="sng">
            <a:solidFill>
              <a:srgbClr val="58687A"/>
            </a:solidFill>
            <a:prstDash val="dash"/>
            <a:round/>
            <a:headEnd type="none" w="med" len="med"/>
            <a:tailEnd type="none" w="med" len="med"/>
          </a:ln>
        </p:spPr>
        <p:txBody>
          <a:bodyPr/>
          <a:lstStyle/>
          <a:p>
            <a:pPr>
              <a:buClrTx/>
              <a:buFontTx/>
              <a:buNone/>
            </a:pPr>
            <a:endParaRPr lang="en-US" sz="1800" kern="1200">
              <a:solidFill>
                <a:prstClr val="black"/>
              </a:solidFill>
              <a:latin typeface="等线" panose="020F0502020204030204"/>
              <a:cs typeface="+mn-cs"/>
            </a:endParaRPr>
          </a:p>
        </p:txBody>
      </p:sp>
      <p:sp>
        <p:nvSpPr>
          <p:cNvPr id="48" name="Google Shape;812;p32">
            <a:extLst>
              <a:ext uri="{FF2B5EF4-FFF2-40B4-BE49-F238E27FC236}">
                <a16:creationId xmlns:a16="http://schemas.microsoft.com/office/drawing/2014/main" id="{1BE7D40A-5134-93A5-0B4D-E92BC3B9A18D}"/>
              </a:ext>
            </a:extLst>
          </p:cNvPr>
          <p:cNvSpPr/>
          <p:nvPr/>
        </p:nvSpPr>
        <p:spPr>
          <a:xfrm flipH="1">
            <a:off x="5963349" y="3277768"/>
            <a:ext cx="887194" cy="796140"/>
          </a:xfrm>
          <a:prstGeom prst="ellipse">
            <a:avLst/>
          </a:prstGeom>
          <a:noFill/>
          <a:ln w="19050" cap="flat" cmpd="sng">
            <a:solidFill>
              <a:srgbClr val="58687A"/>
            </a:solidFill>
            <a:prstDash val="dash"/>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9" name="Google Shape;813;p32">
            <a:extLst>
              <a:ext uri="{FF2B5EF4-FFF2-40B4-BE49-F238E27FC236}">
                <a16:creationId xmlns:a16="http://schemas.microsoft.com/office/drawing/2014/main" id="{B97F3D8A-0785-2155-3A44-440FB928B7EB}"/>
              </a:ext>
            </a:extLst>
          </p:cNvPr>
          <p:cNvSpPr/>
          <p:nvPr/>
        </p:nvSpPr>
        <p:spPr>
          <a:xfrm>
            <a:off x="2693567" y="2638362"/>
            <a:ext cx="887194" cy="796140"/>
          </a:xfrm>
          <a:prstGeom prst="ellipse">
            <a:avLst/>
          </a:prstGeom>
          <a:solidFill>
            <a:srgbClr val="EEEEE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0" name="Google Shape;814;p32">
            <a:extLst>
              <a:ext uri="{FF2B5EF4-FFF2-40B4-BE49-F238E27FC236}">
                <a16:creationId xmlns:a16="http://schemas.microsoft.com/office/drawing/2014/main" id="{4BF2825D-AAA0-F0C5-A810-EBD85957EF19}"/>
              </a:ext>
            </a:extLst>
          </p:cNvPr>
          <p:cNvSpPr/>
          <p:nvPr/>
        </p:nvSpPr>
        <p:spPr>
          <a:xfrm>
            <a:off x="2622949" y="2642925"/>
            <a:ext cx="887194" cy="796140"/>
          </a:xfrm>
          <a:prstGeom prst="ellipse">
            <a:avLst/>
          </a:prstGeom>
          <a:noFill/>
          <a:ln w="19050" cap="flat" cmpd="sng">
            <a:solidFill>
              <a:srgbClr val="58687A"/>
            </a:solidFill>
            <a:prstDash val="dash"/>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nvGrpSpPr>
          <p:cNvPr id="51" name="Google Shape;815;p32">
            <a:extLst>
              <a:ext uri="{FF2B5EF4-FFF2-40B4-BE49-F238E27FC236}">
                <a16:creationId xmlns:a16="http://schemas.microsoft.com/office/drawing/2014/main" id="{241F4CBC-8FD2-04B0-CF42-F8F26E276BC8}"/>
              </a:ext>
            </a:extLst>
          </p:cNvPr>
          <p:cNvGrpSpPr/>
          <p:nvPr/>
        </p:nvGrpSpPr>
        <p:grpSpPr>
          <a:xfrm>
            <a:off x="2888701" y="2882128"/>
            <a:ext cx="367423" cy="319082"/>
            <a:chOff x="-1183550" y="3586525"/>
            <a:chExt cx="296175" cy="290550"/>
          </a:xfrm>
        </p:grpSpPr>
        <p:sp>
          <p:nvSpPr>
            <p:cNvPr id="52" name="Google Shape;816;p32">
              <a:extLst>
                <a:ext uri="{FF2B5EF4-FFF2-40B4-BE49-F238E27FC236}">
                  <a16:creationId xmlns:a16="http://schemas.microsoft.com/office/drawing/2014/main" id="{099D0AC3-534C-8790-6899-0C5F4F6C4872}"/>
                </a:ext>
              </a:extLst>
            </p:cNvPr>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3" name="Google Shape;817;p32">
              <a:extLst>
                <a:ext uri="{FF2B5EF4-FFF2-40B4-BE49-F238E27FC236}">
                  <a16:creationId xmlns:a16="http://schemas.microsoft.com/office/drawing/2014/main" id="{C847CC4C-67D0-D4FD-9D4D-9DA002B2BE14}"/>
                </a:ext>
              </a:extLst>
            </p:cNvPr>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4" name="Google Shape;818;p32">
              <a:extLst>
                <a:ext uri="{FF2B5EF4-FFF2-40B4-BE49-F238E27FC236}">
                  <a16:creationId xmlns:a16="http://schemas.microsoft.com/office/drawing/2014/main" id="{D107D9CA-F4DC-C2A7-8733-5EC52B32714C}"/>
                </a:ext>
              </a:extLst>
            </p:cNvPr>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5" name="Google Shape;819;p32">
              <a:extLst>
                <a:ext uri="{FF2B5EF4-FFF2-40B4-BE49-F238E27FC236}">
                  <a16:creationId xmlns:a16="http://schemas.microsoft.com/office/drawing/2014/main" id="{E865E8DE-B0F3-BF4D-26DE-9CAB3AE93F6A}"/>
                </a:ext>
              </a:extLst>
            </p:cNvPr>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6" name="Google Shape;820;p32">
              <a:extLst>
                <a:ext uri="{FF2B5EF4-FFF2-40B4-BE49-F238E27FC236}">
                  <a16:creationId xmlns:a16="http://schemas.microsoft.com/office/drawing/2014/main" id="{146465ED-57E7-6C18-FAE4-3BCBBB43EA9E}"/>
                </a:ext>
              </a:extLst>
            </p:cNvPr>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7" name="Google Shape;821;p32">
              <a:extLst>
                <a:ext uri="{FF2B5EF4-FFF2-40B4-BE49-F238E27FC236}">
                  <a16:creationId xmlns:a16="http://schemas.microsoft.com/office/drawing/2014/main" id="{194D4608-9509-5C58-294C-A60F4193A574}"/>
                </a:ext>
              </a:extLst>
            </p:cNvPr>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8" name="Google Shape;822;p32">
              <a:extLst>
                <a:ext uri="{FF2B5EF4-FFF2-40B4-BE49-F238E27FC236}">
                  <a16:creationId xmlns:a16="http://schemas.microsoft.com/office/drawing/2014/main" id="{EC002DA8-4142-5B3C-19AE-3DB3B63CF435}"/>
                </a:ext>
              </a:extLst>
            </p:cNvPr>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9" name="Google Shape;823;p32">
              <a:extLst>
                <a:ext uri="{FF2B5EF4-FFF2-40B4-BE49-F238E27FC236}">
                  <a16:creationId xmlns:a16="http://schemas.microsoft.com/office/drawing/2014/main" id="{AE730712-05C1-164F-2DB5-41CB0CCAD42E}"/>
                </a:ext>
              </a:extLst>
            </p:cNvPr>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0" name="Google Shape;824;p32">
              <a:extLst>
                <a:ext uri="{FF2B5EF4-FFF2-40B4-BE49-F238E27FC236}">
                  <a16:creationId xmlns:a16="http://schemas.microsoft.com/office/drawing/2014/main" id="{74769F7A-643F-D11A-7044-08BC3F812848}"/>
                </a:ext>
              </a:extLst>
            </p:cNvPr>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E7A33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grpSp>
        <p:nvGrpSpPr>
          <p:cNvPr id="61" name="Google Shape;825;p32">
            <a:extLst>
              <a:ext uri="{FF2B5EF4-FFF2-40B4-BE49-F238E27FC236}">
                <a16:creationId xmlns:a16="http://schemas.microsoft.com/office/drawing/2014/main" id="{7F85E02C-99FB-65CF-136A-86602A42920A}"/>
              </a:ext>
            </a:extLst>
          </p:cNvPr>
          <p:cNvGrpSpPr/>
          <p:nvPr/>
        </p:nvGrpSpPr>
        <p:grpSpPr>
          <a:xfrm>
            <a:off x="5760613" y="2098496"/>
            <a:ext cx="379284" cy="319090"/>
            <a:chOff x="-11295075" y="4092875"/>
            <a:chExt cx="355250" cy="330825"/>
          </a:xfrm>
        </p:grpSpPr>
        <p:sp>
          <p:nvSpPr>
            <p:cNvPr id="62" name="Google Shape;826;p32">
              <a:extLst>
                <a:ext uri="{FF2B5EF4-FFF2-40B4-BE49-F238E27FC236}">
                  <a16:creationId xmlns:a16="http://schemas.microsoft.com/office/drawing/2014/main" id="{B7863CCF-1CD2-3DC6-E8C7-F253A5E71741}"/>
                </a:ext>
              </a:extLst>
            </p:cNvPr>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BE36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3" name="Google Shape;827;p32">
              <a:extLst>
                <a:ext uri="{FF2B5EF4-FFF2-40B4-BE49-F238E27FC236}">
                  <a16:creationId xmlns:a16="http://schemas.microsoft.com/office/drawing/2014/main" id="{10B82F02-3708-A48D-D718-16BAACCD713E}"/>
                </a:ext>
              </a:extLst>
            </p:cNvPr>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BE36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808" name="Google Shape;828;p32">
              <a:extLst>
                <a:ext uri="{FF2B5EF4-FFF2-40B4-BE49-F238E27FC236}">
                  <a16:creationId xmlns:a16="http://schemas.microsoft.com/office/drawing/2014/main" id="{0FC4B255-5E66-8572-9AB1-ED84B0A3DDE0}"/>
                </a:ext>
              </a:extLst>
            </p:cNvPr>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BE36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810" name="Google Shape;829;p32">
              <a:extLst>
                <a:ext uri="{FF2B5EF4-FFF2-40B4-BE49-F238E27FC236}">
                  <a16:creationId xmlns:a16="http://schemas.microsoft.com/office/drawing/2014/main" id="{4BA6D7B8-6893-0C16-5394-45E87C2FB351}"/>
                </a:ext>
              </a:extLst>
            </p:cNvPr>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BE36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811" name="Google Shape;830;p32">
              <a:extLst>
                <a:ext uri="{FF2B5EF4-FFF2-40B4-BE49-F238E27FC236}">
                  <a16:creationId xmlns:a16="http://schemas.microsoft.com/office/drawing/2014/main" id="{57DB83C8-D094-3548-708F-C8751FF6541F}"/>
                </a:ext>
              </a:extLst>
            </p:cNvPr>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BE36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7812" name="Google Shape;831;p32">
            <a:extLst>
              <a:ext uri="{FF2B5EF4-FFF2-40B4-BE49-F238E27FC236}">
                <a16:creationId xmlns:a16="http://schemas.microsoft.com/office/drawing/2014/main" id="{A84C75E5-B67A-AB1C-9B5F-56CF8571710B}"/>
              </a:ext>
            </a:extLst>
          </p:cNvPr>
          <p:cNvSpPr/>
          <p:nvPr/>
        </p:nvSpPr>
        <p:spPr>
          <a:xfrm>
            <a:off x="6271682" y="3517544"/>
            <a:ext cx="270546" cy="316616"/>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868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Tree>
    <p:extLst>
      <p:ext uri="{BB962C8B-B14F-4D97-AF65-F5344CB8AC3E}">
        <p14:creationId xmlns:p14="http://schemas.microsoft.com/office/powerpoint/2010/main" val="15267862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500" fill="hold"/>
                                        <p:tgtEl>
                                          <p:spTgt spid="26"/>
                                        </p:tgtEl>
                                        <p:attrNameLst>
                                          <p:attrName>ppt_w</p:attrName>
                                        </p:attrNameLst>
                                      </p:cBhvr>
                                      <p:tavLst>
                                        <p:tav tm="0">
                                          <p:val>
                                            <p:fltVal val="0"/>
                                          </p:val>
                                        </p:tav>
                                        <p:tav tm="100000">
                                          <p:val>
                                            <p:strVal val="#ppt_w"/>
                                          </p:val>
                                        </p:tav>
                                      </p:tavLst>
                                    </p:anim>
                                    <p:anim calcmode="lin" valueType="num">
                                      <p:cBhvr>
                                        <p:cTn id="13" dur="500" fill="hold"/>
                                        <p:tgtEl>
                                          <p:spTgt spid="26"/>
                                        </p:tgtEl>
                                        <p:attrNameLst>
                                          <p:attrName>ppt_h</p:attrName>
                                        </p:attrNameLst>
                                      </p:cBhvr>
                                      <p:tavLst>
                                        <p:tav tm="0">
                                          <p:val>
                                            <p:fltVal val="0"/>
                                          </p:val>
                                        </p:tav>
                                        <p:tav tm="100000">
                                          <p:val>
                                            <p:strVal val="#ppt_h"/>
                                          </p:val>
                                        </p:tav>
                                      </p:tavLst>
                                    </p:anim>
                                    <p:animEffect transition="in" filter="fade">
                                      <p:cBhvr>
                                        <p:cTn id="14" dur="500"/>
                                        <p:tgtEl>
                                          <p:spTgt spid="2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cBhvr>
                                        <p:cTn id="17" dur="500" fill="hold"/>
                                        <p:tgtEl>
                                          <p:spTgt spid="27"/>
                                        </p:tgtEl>
                                        <p:attrNameLst>
                                          <p:attrName>ppt_w</p:attrName>
                                        </p:attrNameLst>
                                      </p:cBhvr>
                                      <p:tavLst>
                                        <p:tav tm="0">
                                          <p:val>
                                            <p:fltVal val="0"/>
                                          </p:val>
                                        </p:tav>
                                        <p:tav tm="100000">
                                          <p:val>
                                            <p:strVal val="#ppt_w"/>
                                          </p:val>
                                        </p:tav>
                                      </p:tavLst>
                                    </p:anim>
                                    <p:anim calcmode="lin" valueType="num">
                                      <p:cBhvr>
                                        <p:cTn id="18" dur="500" fill="hold"/>
                                        <p:tgtEl>
                                          <p:spTgt spid="27"/>
                                        </p:tgtEl>
                                        <p:attrNameLst>
                                          <p:attrName>ppt_h</p:attrName>
                                        </p:attrNameLst>
                                      </p:cBhvr>
                                      <p:tavLst>
                                        <p:tav tm="0">
                                          <p:val>
                                            <p:fltVal val="0"/>
                                          </p:val>
                                        </p:tav>
                                        <p:tav tm="100000">
                                          <p:val>
                                            <p:strVal val="#ppt_h"/>
                                          </p:val>
                                        </p:tav>
                                      </p:tavLst>
                                    </p:anim>
                                    <p:animEffect transition="in" filter="fade">
                                      <p:cBhvr>
                                        <p:cTn id="19" dur="500"/>
                                        <p:tgtEl>
                                          <p:spTgt spid="27"/>
                                        </p:tgtEl>
                                      </p:cBhvr>
                                    </p:animEffect>
                                  </p:childTnLst>
                                </p:cTn>
                              </p:par>
                              <p:par>
                                <p:cTn id="20" presetID="53" presetClass="entr" presetSubtype="16" fill="hold" nodeType="withEffect">
                                  <p:stCondLst>
                                    <p:cond delay="0"/>
                                  </p:stCondLst>
                                  <p:childTnLst>
                                    <p:set>
                                      <p:cBhvr>
                                        <p:cTn id="21" dur="1" fill="hold">
                                          <p:stCondLst>
                                            <p:cond delay="0"/>
                                          </p:stCondLst>
                                        </p:cTn>
                                        <p:tgtEl>
                                          <p:spTgt spid="28"/>
                                        </p:tgtEl>
                                        <p:attrNameLst>
                                          <p:attrName>style.visibility</p:attrName>
                                        </p:attrNameLst>
                                      </p:cBhvr>
                                      <p:to>
                                        <p:strVal val="visible"/>
                                      </p:to>
                                    </p:set>
                                    <p:anim calcmode="lin" valueType="num">
                                      <p:cBhvr>
                                        <p:cTn id="22" dur="500" fill="hold"/>
                                        <p:tgtEl>
                                          <p:spTgt spid="28"/>
                                        </p:tgtEl>
                                        <p:attrNameLst>
                                          <p:attrName>ppt_w</p:attrName>
                                        </p:attrNameLst>
                                      </p:cBhvr>
                                      <p:tavLst>
                                        <p:tav tm="0">
                                          <p:val>
                                            <p:fltVal val="0"/>
                                          </p:val>
                                        </p:tav>
                                        <p:tav tm="100000">
                                          <p:val>
                                            <p:strVal val="#ppt_w"/>
                                          </p:val>
                                        </p:tav>
                                      </p:tavLst>
                                    </p:anim>
                                    <p:anim calcmode="lin" valueType="num">
                                      <p:cBhvr>
                                        <p:cTn id="23" dur="500" fill="hold"/>
                                        <p:tgtEl>
                                          <p:spTgt spid="28"/>
                                        </p:tgtEl>
                                        <p:attrNameLst>
                                          <p:attrName>ppt_h</p:attrName>
                                        </p:attrNameLst>
                                      </p:cBhvr>
                                      <p:tavLst>
                                        <p:tav tm="0">
                                          <p:val>
                                            <p:fltVal val="0"/>
                                          </p:val>
                                        </p:tav>
                                        <p:tav tm="100000">
                                          <p:val>
                                            <p:strVal val="#ppt_h"/>
                                          </p:val>
                                        </p:tav>
                                      </p:tavLst>
                                    </p:anim>
                                    <p:animEffect transition="in" filter="fade">
                                      <p:cBhvr>
                                        <p:cTn id="24" dur="500"/>
                                        <p:tgtEl>
                                          <p:spTgt spid="28"/>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38"/>
                                        </p:tgtEl>
                                        <p:attrNameLst>
                                          <p:attrName>style.visibility</p:attrName>
                                        </p:attrNameLst>
                                      </p:cBhvr>
                                      <p:to>
                                        <p:strVal val="visible"/>
                                      </p:to>
                                    </p:set>
                                    <p:anim calcmode="lin" valueType="num">
                                      <p:cBhvr>
                                        <p:cTn id="27" dur="500" fill="hold"/>
                                        <p:tgtEl>
                                          <p:spTgt spid="38"/>
                                        </p:tgtEl>
                                        <p:attrNameLst>
                                          <p:attrName>ppt_w</p:attrName>
                                        </p:attrNameLst>
                                      </p:cBhvr>
                                      <p:tavLst>
                                        <p:tav tm="0">
                                          <p:val>
                                            <p:fltVal val="0"/>
                                          </p:val>
                                        </p:tav>
                                        <p:tav tm="100000">
                                          <p:val>
                                            <p:strVal val="#ppt_w"/>
                                          </p:val>
                                        </p:tav>
                                      </p:tavLst>
                                    </p:anim>
                                    <p:anim calcmode="lin" valueType="num">
                                      <p:cBhvr>
                                        <p:cTn id="28" dur="500" fill="hold"/>
                                        <p:tgtEl>
                                          <p:spTgt spid="38"/>
                                        </p:tgtEl>
                                        <p:attrNameLst>
                                          <p:attrName>ppt_h</p:attrName>
                                        </p:attrNameLst>
                                      </p:cBhvr>
                                      <p:tavLst>
                                        <p:tav tm="0">
                                          <p:val>
                                            <p:fltVal val="0"/>
                                          </p:val>
                                        </p:tav>
                                        <p:tav tm="100000">
                                          <p:val>
                                            <p:strVal val="#ppt_h"/>
                                          </p:val>
                                        </p:tav>
                                      </p:tavLst>
                                    </p:anim>
                                    <p:animEffect transition="in" filter="fade">
                                      <p:cBhvr>
                                        <p:cTn id="29" dur="500"/>
                                        <p:tgtEl>
                                          <p:spTgt spid="3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39"/>
                                        </p:tgtEl>
                                        <p:attrNameLst>
                                          <p:attrName>style.visibility</p:attrName>
                                        </p:attrNameLst>
                                      </p:cBhvr>
                                      <p:to>
                                        <p:strVal val="visible"/>
                                      </p:to>
                                    </p:set>
                                    <p:anim calcmode="lin" valueType="num">
                                      <p:cBhvr>
                                        <p:cTn id="32" dur="500" fill="hold"/>
                                        <p:tgtEl>
                                          <p:spTgt spid="39"/>
                                        </p:tgtEl>
                                        <p:attrNameLst>
                                          <p:attrName>ppt_w</p:attrName>
                                        </p:attrNameLst>
                                      </p:cBhvr>
                                      <p:tavLst>
                                        <p:tav tm="0">
                                          <p:val>
                                            <p:fltVal val="0"/>
                                          </p:val>
                                        </p:tav>
                                        <p:tav tm="100000">
                                          <p:val>
                                            <p:strVal val="#ppt_w"/>
                                          </p:val>
                                        </p:tav>
                                      </p:tavLst>
                                    </p:anim>
                                    <p:anim calcmode="lin" valueType="num">
                                      <p:cBhvr>
                                        <p:cTn id="33" dur="500" fill="hold"/>
                                        <p:tgtEl>
                                          <p:spTgt spid="39"/>
                                        </p:tgtEl>
                                        <p:attrNameLst>
                                          <p:attrName>ppt_h</p:attrName>
                                        </p:attrNameLst>
                                      </p:cBhvr>
                                      <p:tavLst>
                                        <p:tav tm="0">
                                          <p:val>
                                            <p:fltVal val="0"/>
                                          </p:val>
                                        </p:tav>
                                        <p:tav tm="100000">
                                          <p:val>
                                            <p:strVal val="#ppt_h"/>
                                          </p:val>
                                        </p:tav>
                                      </p:tavLst>
                                    </p:anim>
                                    <p:animEffect transition="in" filter="fade">
                                      <p:cBhvr>
                                        <p:cTn id="34" dur="500"/>
                                        <p:tgtEl>
                                          <p:spTgt spid="39"/>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0"/>
                                        </p:tgtEl>
                                        <p:attrNameLst>
                                          <p:attrName>style.visibility</p:attrName>
                                        </p:attrNameLst>
                                      </p:cBhvr>
                                      <p:to>
                                        <p:strVal val="visible"/>
                                      </p:to>
                                    </p:set>
                                    <p:anim calcmode="lin" valueType="num">
                                      <p:cBhvr>
                                        <p:cTn id="37" dur="500" fill="hold"/>
                                        <p:tgtEl>
                                          <p:spTgt spid="40"/>
                                        </p:tgtEl>
                                        <p:attrNameLst>
                                          <p:attrName>ppt_w</p:attrName>
                                        </p:attrNameLst>
                                      </p:cBhvr>
                                      <p:tavLst>
                                        <p:tav tm="0">
                                          <p:val>
                                            <p:fltVal val="0"/>
                                          </p:val>
                                        </p:tav>
                                        <p:tav tm="100000">
                                          <p:val>
                                            <p:strVal val="#ppt_w"/>
                                          </p:val>
                                        </p:tav>
                                      </p:tavLst>
                                    </p:anim>
                                    <p:anim calcmode="lin" valueType="num">
                                      <p:cBhvr>
                                        <p:cTn id="38" dur="500" fill="hold"/>
                                        <p:tgtEl>
                                          <p:spTgt spid="40"/>
                                        </p:tgtEl>
                                        <p:attrNameLst>
                                          <p:attrName>ppt_h</p:attrName>
                                        </p:attrNameLst>
                                      </p:cBhvr>
                                      <p:tavLst>
                                        <p:tav tm="0">
                                          <p:val>
                                            <p:fltVal val="0"/>
                                          </p:val>
                                        </p:tav>
                                        <p:tav tm="100000">
                                          <p:val>
                                            <p:strVal val="#ppt_h"/>
                                          </p:val>
                                        </p:tav>
                                      </p:tavLst>
                                    </p:anim>
                                    <p:animEffect transition="in" filter="fade">
                                      <p:cBhvr>
                                        <p:cTn id="39" dur="500"/>
                                        <p:tgtEl>
                                          <p:spTgt spid="40"/>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p:cTn id="42" dur="500" fill="hold"/>
                                        <p:tgtEl>
                                          <p:spTgt spid="45"/>
                                        </p:tgtEl>
                                        <p:attrNameLst>
                                          <p:attrName>ppt_w</p:attrName>
                                        </p:attrNameLst>
                                      </p:cBhvr>
                                      <p:tavLst>
                                        <p:tav tm="0">
                                          <p:val>
                                            <p:fltVal val="0"/>
                                          </p:val>
                                        </p:tav>
                                        <p:tav tm="100000">
                                          <p:val>
                                            <p:strVal val="#ppt_w"/>
                                          </p:val>
                                        </p:tav>
                                      </p:tavLst>
                                    </p:anim>
                                    <p:anim calcmode="lin" valueType="num">
                                      <p:cBhvr>
                                        <p:cTn id="43" dur="500" fill="hold"/>
                                        <p:tgtEl>
                                          <p:spTgt spid="45"/>
                                        </p:tgtEl>
                                        <p:attrNameLst>
                                          <p:attrName>ppt_h</p:attrName>
                                        </p:attrNameLst>
                                      </p:cBhvr>
                                      <p:tavLst>
                                        <p:tav tm="0">
                                          <p:val>
                                            <p:fltVal val="0"/>
                                          </p:val>
                                        </p:tav>
                                        <p:tav tm="100000">
                                          <p:val>
                                            <p:strVal val="#ppt_h"/>
                                          </p:val>
                                        </p:tav>
                                      </p:tavLst>
                                    </p:anim>
                                    <p:animEffect transition="in" filter="fade">
                                      <p:cBhvr>
                                        <p:cTn id="44" dur="500"/>
                                        <p:tgtEl>
                                          <p:spTgt spid="45"/>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6"/>
                                        </p:tgtEl>
                                        <p:attrNameLst>
                                          <p:attrName>style.visibility</p:attrName>
                                        </p:attrNameLst>
                                      </p:cBhvr>
                                      <p:to>
                                        <p:strVal val="visible"/>
                                      </p:to>
                                    </p:set>
                                    <p:anim calcmode="lin" valueType="num">
                                      <p:cBhvr>
                                        <p:cTn id="47" dur="500" fill="hold"/>
                                        <p:tgtEl>
                                          <p:spTgt spid="46"/>
                                        </p:tgtEl>
                                        <p:attrNameLst>
                                          <p:attrName>ppt_w</p:attrName>
                                        </p:attrNameLst>
                                      </p:cBhvr>
                                      <p:tavLst>
                                        <p:tav tm="0">
                                          <p:val>
                                            <p:fltVal val="0"/>
                                          </p:val>
                                        </p:tav>
                                        <p:tav tm="100000">
                                          <p:val>
                                            <p:strVal val="#ppt_w"/>
                                          </p:val>
                                        </p:tav>
                                      </p:tavLst>
                                    </p:anim>
                                    <p:anim calcmode="lin" valueType="num">
                                      <p:cBhvr>
                                        <p:cTn id="48" dur="500" fill="hold"/>
                                        <p:tgtEl>
                                          <p:spTgt spid="46"/>
                                        </p:tgtEl>
                                        <p:attrNameLst>
                                          <p:attrName>ppt_h</p:attrName>
                                        </p:attrNameLst>
                                      </p:cBhvr>
                                      <p:tavLst>
                                        <p:tav tm="0">
                                          <p:val>
                                            <p:fltVal val="0"/>
                                          </p:val>
                                        </p:tav>
                                        <p:tav tm="100000">
                                          <p:val>
                                            <p:strVal val="#ppt_h"/>
                                          </p:val>
                                        </p:tav>
                                      </p:tavLst>
                                    </p:anim>
                                    <p:animEffect transition="in" filter="fade">
                                      <p:cBhvr>
                                        <p:cTn id="49" dur="500"/>
                                        <p:tgtEl>
                                          <p:spTgt spid="46"/>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500" fill="hold"/>
                                        <p:tgtEl>
                                          <p:spTgt spid="48"/>
                                        </p:tgtEl>
                                        <p:attrNameLst>
                                          <p:attrName>ppt_w</p:attrName>
                                        </p:attrNameLst>
                                      </p:cBhvr>
                                      <p:tavLst>
                                        <p:tav tm="0">
                                          <p:val>
                                            <p:fltVal val="0"/>
                                          </p:val>
                                        </p:tav>
                                        <p:tav tm="100000">
                                          <p:val>
                                            <p:strVal val="#ppt_w"/>
                                          </p:val>
                                        </p:tav>
                                      </p:tavLst>
                                    </p:anim>
                                    <p:anim calcmode="lin" valueType="num">
                                      <p:cBhvr>
                                        <p:cTn id="53" dur="500" fill="hold"/>
                                        <p:tgtEl>
                                          <p:spTgt spid="48"/>
                                        </p:tgtEl>
                                        <p:attrNameLst>
                                          <p:attrName>ppt_h</p:attrName>
                                        </p:attrNameLst>
                                      </p:cBhvr>
                                      <p:tavLst>
                                        <p:tav tm="0">
                                          <p:val>
                                            <p:fltVal val="0"/>
                                          </p:val>
                                        </p:tav>
                                        <p:tav tm="100000">
                                          <p:val>
                                            <p:strVal val="#ppt_h"/>
                                          </p:val>
                                        </p:tav>
                                      </p:tavLst>
                                    </p:anim>
                                    <p:animEffect transition="in" filter="fade">
                                      <p:cBhvr>
                                        <p:cTn id="54" dur="500"/>
                                        <p:tgtEl>
                                          <p:spTgt spid="48"/>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49"/>
                                        </p:tgtEl>
                                        <p:attrNameLst>
                                          <p:attrName>style.visibility</p:attrName>
                                        </p:attrNameLst>
                                      </p:cBhvr>
                                      <p:to>
                                        <p:strVal val="visible"/>
                                      </p:to>
                                    </p:set>
                                    <p:anim calcmode="lin" valueType="num">
                                      <p:cBhvr>
                                        <p:cTn id="57" dur="500" fill="hold"/>
                                        <p:tgtEl>
                                          <p:spTgt spid="49"/>
                                        </p:tgtEl>
                                        <p:attrNameLst>
                                          <p:attrName>ppt_w</p:attrName>
                                        </p:attrNameLst>
                                      </p:cBhvr>
                                      <p:tavLst>
                                        <p:tav tm="0">
                                          <p:val>
                                            <p:fltVal val="0"/>
                                          </p:val>
                                        </p:tav>
                                        <p:tav tm="100000">
                                          <p:val>
                                            <p:strVal val="#ppt_w"/>
                                          </p:val>
                                        </p:tav>
                                      </p:tavLst>
                                    </p:anim>
                                    <p:anim calcmode="lin" valueType="num">
                                      <p:cBhvr>
                                        <p:cTn id="58" dur="500" fill="hold"/>
                                        <p:tgtEl>
                                          <p:spTgt spid="49"/>
                                        </p:tgtEl>
                                        <p:attrNameLst>
                                          <p:attrName>ppt_h</p:attrName>
                                        </p:attrNameLst>
                                      </p:cBhvr>
                                      <p:tavLst>
                                        <p:tav tm="0">
                                          <p:val>
                                            <p:fltVal val="0"/>
                                          </p:val>
                                        </p:tav>
                                        <p:tav tm="100000">
                                          <p:val>
                                            <p:strVal val="#ppt_h"/>
                                          </p:val>
                                        </p:tav>
                                      </p:tavLst>
                                    </p:anim>
                                    <p:animEffect transition="in" filter="fade">
                                      <p:cBhvr>
                                        <p:cTn id="59" dur="500"/>
                                        <p:tgtEl>
                                          <p:spTgt spid="49"/>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50"/>
                                        </p:tgtEl>
                                        <p:attrNameLst>
                                          <p:attrName>style.visibility</p:attrName>
                                        </p:attrNameLst>
                                      </p:cBhvr>
                                      <p:to>
                                        <p:strVal val="visible"/>
                                      </p:to>
                                    </p:set>
                                    <p:anim calcmode="lin" valueType="num">
                                      <p:cBhvr>
                                        <p:cTn id="62" dur="500" fill="hold"/>
                                        <p:tgtEl>
                                          <p:spTgt spid="50"/>
                                        </p:tgtEl>
                                        <p:attrNameLst>
                                          <p:attrName>ppt_w</p:attrName>
                                        </p:attrNameLst>
                                      </p:cBhvr>
                                      <p:tavLst>
                                        <p:tav tm="0">
                                          <p:val>
                                            <p:fltVal val="0"/>
                                          </p:val>
                                        </p:tav>
                                        <p:tav tm="100000">
                                          <p:val>
                                            <p:strVal val="#ppt_w"/>
                                          </p:val>
                                        </p:tav>
                                      </p:tavLst>
                                    </p:anim>
                                    <p:anim calcmode="lin" valueType="num">
                                      <p:cBhvr>
                                        <p:cTn id="63" dur="500" fill="hold"/>
                                        <p:tgtEl>
                                          <p:spTgt spid="50"/>
                                        </p:tgtEl>
                                        <p:attrNameLst>
                                          <p:attrName>ppt_h</p:attrName>
                                        </p:attrNameLst>
                                      </p:cBhvr>
                                      <p:tavLst>
                                        <p:tav tm="0">
                                          <p:val>
                                            <p:fltVal val="0"/>
                                          </p:val>
                                        </p:tav>
                                        <p:tav tm="100000">
                                          <p:val>
                                            <p:strVal val="#ppt_h"/>
                                          </p:val>
                                        </p:tav>
                                      </p:tavLst>
                                    </p:anim>
                                    <p:animEffect transition="in" filter="fade">
                                      <p:cBhvr>
                                        <p:cTn id="64" dur="500"/>
                                        <p:tgtEl>
                                          <p:spTgt spid="50"/>
                                        </p:tgtEl>
                                      </p:cBhvr>
                                    </p:animEffect>
                                  </p:childTnLst>
                                </p:cTn>
                              </p:par>
                              <p:par>
                                <p:cTn id="65" presetID="53" presetClass="entr" presetSubtype="16" fill="hold" nodeType="with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500" fill="hold"/>
                                        <p:tgtEl>
                                          <p:spTgt spid="51"/>
                                        </p:tgtEl>
                                        <p:attrNameLst>
                                          <p:attrName>ppt_w</p:attrName>
                                        </p:attrNameLst>
                                      </p:cBhvr>
                                      <p:tavLst>
                                        <p:tav tm="0">
                                          <p:val>
                                            <p:fltVal val="0"/>
                                          </p:val>
                                        </p:tav>
                                        <p:tav tm="100000">
                                          <p:val>
                                            <p:strVal val="#ppt_w"/>
                                          </p:val>
                                        </p:tav>
                                      </p:tavLst>
                                    </p:anim>
                                    <p:anim calcmode="lin" valueType="num">
                                      <p:cBhvr>
                                        <p:cTn id="68" dur="500" fill="hold"/>
                                        <p:tgtEl>
                                          <p:spTgt spid="51"/>
                                        </p:tgtEl>
                                        <p:attrNameLst>
                                          <p:attrName>ppt_h</p:attrName>
                                        </p:attrNameLst>
                                      </p:cBhvr>
                                      <p:tavLst>
                                        <p:tav tm="0">
                                          <p:val>
                                            <p:fltVal val="0"/>
                                          </p:val>
                                        </p:tav>
                                        <p:tav tm="100000">
                                          <p:val>
                                            <p:strVal val="#ppt_h"/>
                                          </p:val>
                                        </p:tav>
                                      </p:tavLst>
                                    </p:anim>
                                    <p:animEffect transition="in" filter="fade">
                                      <p:cBhvr>
                                        <p:cTn id="69" dur="500"/>
                                        <p:tgtEl>
                                          <p:spTgt spid="51"/>
                                        </p:tgtEl>
                                      </p:cBhvr>
                                    </p:animEffect>
                                  </p:childTnLst>
                                </p:cTn>
                              </p:par>
                              <p:par>
                                <p:cTn id="70" presetID="53" presetClass="entr" presetSubtype="16" fill="hold" nodeType="with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500" fill="hold"/>
                                        <p:tgtEl>
                                          <p:spTgt spid="61"/>
                                        </p:tgtEl>
                                        <p:attrNameLst>
                                          <p:attrName>ppt_w</p:attrName>
                                        </p:attrNameLst>
                                      </p:cBhvr>
                                      <p:tavLst>
                                        <p:tav tm="0">
                                          <p:val>
                                            <p:fltVal val="0"/>
                                          </p:val>
                                        </p:tav>
                                        <p:tav tm="100000">
                                          <p:val>
                                            <p:strVal val="#ppt_w"/>
                                          </p:val>
                                        </p:tav>
                                      </p:tavLst>
                                    </p:anim>
                                    <p:anim calcmode="lin" valueType="num">
                                      <p:cBhvr>
                                        <p:cTn id="73" dur="500" fill="hold"/>
                                        <p:tgtEl>
                                          <p:spTgt spid="61"/>
                                        </p:tgtEl>
                                        <p:attrNameLst>
                                          <p:attrName>ppt_h</p:attrName>
                                        </p:attrNameLst>
                                      </p:cBhvr>
                                      <p:tavLst>
                                        <p:tav tm="0">
                                          <p:val>
                                            <p:fltVal val="0"/>
                                          </p:val>
                                        </p:tav>
                                        <p:tav tm="100000">
                                          <p:val>
                                            <p:strVal val="#ppt_h"/>
                                          </p:val>
                                        </p:tav>
                                      </p:tavLst>
                                    </p:anim>
                                    <p:animEffect transition="in" filter="fade">
                                      <p:cBhvr>
                                        <p:cTn id="74" dur="500"/>
                                        <p:tgtEl>
                                          <p:spTgt spid="61"/>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7812"/>
                                        </p:tgtEl>
                                        <p:attrNameLst>
                                          <p:attrName>style.visibility</p:attrName>
                                        </p:attrNameLst>
                                      </p:cBhvr>
                                      <p:to>
                                        <p:strVal val="visible"/>
                                      </p:to>
                                    </p:set>
                                    <p:anim calcmode="lin" valueType="num">
                                      <p:cBhvr>
                                        <p:cTn id="77" dur="500" fill="hold"/>
                                        <p:tgtEl>
                                          <p:spTgt spid="7812"/>
                                        </p:tgtEl>
                                        <p:attrNameLst>
                                          <p:attrName>ppt_w</p:attrName>
                                        </p:attrNameLst>
                                      </p:cBhvr>
                                      <p:tavLst>
                                        <p:tav tm="0">
                                          <p:val>
                                            <p:fltVal val="0"/>
                                          </p:val>
                                        </p:tav>
                                        <p:tav tm="100000">
                                          <p:val>
                                            <p:strVal val="#ppt_w"/>
                                          </p:val>
                                        </p:tav>
                                      </p:tavLst>
                                    </p:anim>
                                    <p:anim calcmode="lin" valueType="num">
                                      <p:cBhvr>
                                        <p:cTn id="78" dur="500" fill="hold"/>
                                        <p:tgtEl>
                                          <p:spTgt spid="7812"/>
                                        </p:tgtEl>
                                        <p:attrNameLst>
                                          <p:attrName>ppt_h</p:attrName>
                                        </p:attrNameLst>
                                      </p:cBhvr>
                                      <p:tavLst>
                                        <p:tav tm="0">
                                          <p:val>
                                            <p:fltVal val="0"/>
                                          </p:val>
                                        </p:tav>
                                        <p:tav tm="100000">
                                          <p:val>
                                            <p:strVal val="#ppt_h"/>
                                          </p:val>
                                        </p:tav>
                                      </p:tavLst>
                                    </p:anim>
                                    <p:animEffect transition="in" filter="fade">
                                      <p:cBhvr>
                                        <p:cTn id="79" dur="500"/>
                                        <p:tgtEl>
                                          <p:spTgt spid="7812"/>
                                        </p:tgtEl>
                                      </p:cBhvr>
                                    </p:animEffect>
                                  </p:childTnLst>
                                </p:cTn>
                              </p:par>
                            </p:childTnLst>
                          </p:cTn>
                        </p:par>
                      </p:childTnLst>
                    </p:cTn>
                  </p:par>
                  <p:par>
                    <p:cTn id="80" fill="hold">
                      <p:stCondLst>
                        <p:cond delay="indefinite"/>
                      </p:stCondLst>
                      <p:childTnLst>
                        <p:par>
                          <p:cTn id="81" fill="hold">
                            <p:stCondLst>
                              <p:cond delay="0"/>
                            </p:stCondLst>
                            <p:childTnLst>
                              <p:par>
                                <p:cTn id="82" presetID="2" presetClass="entr" presetSubtype="4" fill="hold" grpId="0" nodeType="clickEffect">
                                  <p:stCondLst>
                                    <p:cond delay="0"/>
                                  </p:stCondLst>
                                  <p:childTnLst>
                                    <p:set>
                                      <p:cBhvr>
                                        <p:cTn id="83" dur="1" fill="hold">
                                          <p:stCondLst>
                                            <p:cond delay="0"/>
                                          </p:stCondLst>
                                        </p:cTn>
                                        <p:tgtEl>
                                          <p:spTgt spid="41"/>
                                        </p:tgtEl>
                                        <p:attrNameLst>
                                          <p:attrName>style.visibility</p:attrName>
                                        </p:attrNameLst>
                                      </p:cBhvr>
                                      <p:to>
                                        <p:strVal val="visible"/>
                                      </p:to>
                                    </p:set>
                                    <p:anim calcmode="lin" valueType="num">
                                      <p:cBhvr additive="base">
                                        <p:cTn id="84" dur="500" fill="hold"/>
                                        <p:tgtEl>
                                          <p:spTgt spid="41"/>
                                        </p:tgtEl>
                                        <p:attrNameLst>
                                          <p:attrName>ppt_x</p:attrName>
                                        </p:attrNameLst>
                                      </p:cBhvr>
                                      <p:tavLst>
                                        <p:tav tm="0">
                                          <p:val>
                                            <p:strVal val="#ppt_x"/>
                                          </p:val>
                                        </p:tav>
                                        <p:tav tm="100000">
                                          <p:val>
                                            <p:strVal val="#ppt_x"/>
                                          </p:val>
                                        </p:tav>
                                      </p:tavLst>
                                    </p:anim>
                                    <p:anim calcmode="lin" valueType="num">
                                      <p:cBhvr additive="base">
                                        <p:cTn id="85"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42" presetClass="entr" presetSubtype="0" fill="hold" grpId="0" nodeType="clickEffect">
                                  <p:stCondLst>
                                    <p:cond delay="0"/>
                                  </p:stCondLst>
                                  <p:childTnLst>
                                    <p:set>
                                      <p:cBhvr>
                                        <p:cTn id="89" dur="1" fill="hold">
                                          <p:stCondLst>
                                            <p:cond delay="0"/>
                                          </p:stCondLst>
                                        </p:cTn>
                                        <p:tgtEl>
                                          <p:spTgt spid="42"/>
                                        </p:tgtEl>
                                        <p:attrNameLst>
                                          <p:attrName>style.visibility</p:attrName>
                                        </p:attrNameLst>
                                      </p:cBhvr>
                                      <p:to>
                                        <p:strVal val="visible"/>
                                      </p:to>
                                    </p:set>
                                    <p:animEffect transition="in" filter="fade">
                                      <p:cBhvr>
                                        <p:cTn id="90" dur="1000"/>
                                        <p:tgtEl>
                                          <p:spTgt spid="42"/>
                                        </p:tgtEl>
                                      </p:cBhvr>
                                    </p:animEffect>
                                    <p:anim calcmode="lin" valueType="num">
                                      <p:cBhvr>
                                        <p:cTn id="91" dur="1000" fill="hold"/>
                                        <p:tgtEl>
                                          <p:spTgt spid="42"/>
                                        </p:tgtEl>
                                        <p:attrNameLst>
                                          <p:attrName>ppt_x</p:attrName>
                                        </p:attrNameLst>
                                      </p:cBhvr>
                                      <p:tavLst>
                                        <p:tav tm="0">
                                          <p:val>
                                            <p:strVal val="#ppt_x"/>
                                          </p:val>
                                        </p:tav>
                                        <p:tav tm="100000">
                                          <p:val>
                                            <p:strVal val="#ppt_x"/>
                                          </p:val>
                                        </p:tav>
                                      </p:tavLst>
                                    </p:anim>
                                    <p:anim calcmode="lin" valueType="num">
                                      <p:cBhvr>
                                        <p:cTn id="92"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6" presetClass="entr" presetSubtype="16" fill="hold" grpId="0" nodeType="clickEffect">
                                  <p:stCondLst>
                                    <p:cond delay="0"/>
                                  </p:stCondLst>
                                  <p:childTnLst>
                                    <p:set>
                                      <p:cBhvr>
                                        <p:cTn id="96" dur="1" fill="hold">
                                          <p:stCondLst>
                                            <p:cond delay="0"/>
                                          </p:stCondLst>
                                        </p:cTn>
                                        <p:tgtEl>
                                          <p:spTgt spid="43"/>
                                        </p:tgtEl>
                                        <p:attrNameLst>
                                          <p:attrName>style.visibility</p:attrName>
                                        </p:attrNameLst>
                                      </p:cBhvr>
                                      <p:to>
                                        <p:strVal val="visible"/>
                                      </p:to>
                                    </p:set>
                                    <p:animEffect transition="in" filter="circle(in)">
                                      <p:cBhvr>
                                        <p:cTn id="97"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38" grpId="0" animBg="1"/>
      <p:bldP spid="39" grpId="0" animBg="1"/>
      <p:bldP spid="40" grpId="0" animBg="1"/>
      <p:bldP spid="41" grpId="0"/>
      <p:bldP spid="42" grpId="0"/>
      <p:bldP spid="43" grpId="0"/>
      <p:bldP spid="45" grpId="0" animBg="1"/>
      <p:bldP spid="46" grpId="0" animBg="1"/>
      <p:bldP spid="48" grpId="0" animBg="1"/>
      <p:bldP spid="49" grpId="0" animBg="1"/>
      <p:bldP spid="50" grpId="0" animBg="1"/>
      <p:bldP spid="781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611"/>
        <p:cNvGrpSpPr/>
        <p:nvPr/>
      </p:nvGrpSpPr>
      <p:grpSpPr>
        <a:xfrm>
          <a:off x="0" y="0"/>
          <a:ext cx="0" cy="0"/>
          <a:chOff x="0" y="0"/>
          <a:chExt cx="0" cy="0"/>
        </a:xfrm>
      </p:grpSpPr>
      <p:sp>
        <p:nvSpPr>
          <p:cNvPr id="7612" name="Google Shape;7612;p41"/>
          <p:cNvSpPr/>
          <p:nvPr/>
        </p:nvSpPr>
        <p:spPr>
          <a:xfrm rot="59945">
            <a:off x="2607910" y="2304420"/>
            <a:ext cx="5256595" cy="1281282"/>
          </a:xfrm>
          <a:custGeom>
            <a:avLst/>
            <a:gdLst/>
            <a:ahLst/>
            <a:cxnLst/>
            <a:rect l="l" t="t" r="r" b="b"/>
            <a:pathLst>
              <a:path w="202555" h="38214" extrusionOk="0">
                <a:moveTo>
                  <a:pt x="185405" y="1"/>
                </a:moveTo>
                <a:cubicBezTo>
                  <a:pt x="159917" y="1"/>
                  <a:pt x="18543" y="11107"/>
                  <a:pt x="9464" y="15848"/>
                </a:cubicBezTo>
                <a:cubicBezTo>
                  <a:pt x="2658" y="19408"/>
                  <a:pt x="0" y="34264"/>
                  <a:pt x="10455" y="37669"/>
                </a:cubicBezTo>
                <a:cubicBezTo>
                  <a:pt x="11602" y="38043"/>
                  <a:pt x="14101" y="38214"/>
                  <a:pt x="17688" y="38214"/>
                </a:cubicBezTo>
                <a:cubicBezTo>
                  <a:pt x="51616" y="38214"/>
                  <a:pt x="182950" y="22958"/>
                  <a:pt x="190181" y="20164"/>
                </a:cubicBezTo>
                <a:cubicBezTo>
                  <a:pt x="202554" y="15387"/>
                  <a:pt x="199254" y="2619"/>
                  <a:pt x="189040" y="186"/>
                </a:cubicBezTo>
                <a:cubicBezTo>
                  <a:pt x="188512" y="60"/>
                  <a:pt x="187268" y="1"/>
                  <a:pt x="185405" y="1"/>
                </a:cubicBezTo>
                <a:close/>
              </a:path>
            </a:pathLst>
          </a:custGeom>
          <a:solidFill>
            <a:schemeClr val="lt1"/>
          </a:solidFill>
          <a:ln>
            <a:noFill/>
          </a:ln>
          <a:effectLst>
            <a:outerShdw dist="76200" dir="456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41"/>
          <p:cNvSpPr txBox="1">
            <a:spLocks noGrp="1"/>
          </p:cNvSpPr>
          <p:nvPr>
            <p:ph type="subTitle" idx="1"/>
          </p:nvPr>
        </p:nvSpPr>
        <p:spPr>
          <a:xfrm rot="-180105">
            <a:off x="2733944" y="2719294"/>
            <a:ext cx="5088753" cy="365604"/>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3200" b="1">
                <a:latin typeface="Times New Roman" panose="02020603050405020304" pitchFamily="18" charset="0"/>
                <a:cs typeface="Times New Roman" panose="02020603050405020304" pitchFamily="18" charset="0"/>
              </a:rPr>
              <a:t>Suy ngẫm và phản hồi</a:t>
            </a:r>
            <a:endParaRPr sz="3200" b="1">
              <a:latin typeface="Times New Roman" panose="02020603050405020304" pitchFamily="18" charset="0"/>
              <a:cs typeface="Times New Roman" panose="02020603050405020304" pitchFamily="18" charset="0"/>
            </a:endParaRPr>
          </a:p>
        </p:txBody>
      </p:sp>
      <p:sp>
        <p:nvSpPr>
          <p:cNvPr id="7615" name="Google Shape;7615;p41"/>
          <p:cNvSpPr txBox="1">
            <a:spLocks noGrp="1"/>
          </p:cNvSpPr>
          <p:nvPr>
            <p:ph type="title" idx="2"/>
          </p:nvPr>
        </p:nvSpPr>
        <p:spPr>
          <a:xfrm rot="-196795">
            <a:off x="3429777" y="974016"/>
            <a:ext cx="2286145" cy="1463096"/>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b="1">
                <a:latin typeface="Times New Roman" panose="02020603050405020304" pitchFamily="18" charset="0"/>
                <a:cs typeface="Times New Roman" panose="02020603050405020304" pitchFamily="18" charset="0"/>
              </a:rPr>
              <a:t>II.</a:t>
            </a:r>
            <a:endParaRPr b="1">
              <a:latin typeface="Times New Roman" panose="02020603050405020304" pitchFamily="18" charset="0"/>
              <a:cs typeface="Times New Roman" panose="02020603050405020304" pitchFamily="18" charset="0"/>
            </a:endParaRPr>
          </a:p>
        </p:txBody>
      </p:sp>
      <p:grpSp>
        <p:nvGrpSpPr>
          <p:cNvPr id="7616" name="Google Shape;7616;p41"/>
          <p:cNvGrpSpPr/>
          <p:nvPr/>
        </p:nvGrpSpPr>
        <p:grpSpPr>
          <a:xfrm flipH="1">
            <a:off x="2098709" y="349471"/>
            <a:ext cx="2691935" cy="1720816"/>
            <a:chOff x="5534425" y="470575"/>
            <a:chExt cx="1498600" cy="957925"/>
          </a:xfrm>
        </p:grpSpPr>
        <p:sp>
          <p:nvSpPr>
            <p:cNvPr id="7617" name="Google Shape;7617;p41"/>
            <p:cNvSpPr/>
            <p:nvPr/>
          </p:nvSpPr>
          <p:spPr>
            <a:xfrm>
              <a:off x="5547325" y="684975"/>
              <a:ext cx="296650" cy="112350"/>
            </a:xfrm>
            <a:custGeom>
              <a:avLst/>
              <a:gdLst/>
              <a:ahLst/>
              <a:cxnLst/>
              <a:rect l="l" t="t" r="r" b="b"/>
              <a:pathLst>
                <a:path w="11866" h="4494" extrusionOk="0">
                  <a:moveTo>
                    <a:pt x="11622" y="1"/>
                  </a:moveTo>
                  <a:lnTo>
                    <a:pt x="1" y="4493"/>
                  </a:lnTo>
                  <a:lnTo>
                    <a:pt x="7231" y="2792"/>
                  </a:lnTo>
                  <a:lnTo>
                    <a:pt x="11866" y="1443"/>
                  </a:lnTo>
                  <a:lnTo>
                    <a:pt x="11622" y="1"/>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41"/>
            <p:cNvSpPr/>
            <p:nvPr/>
          </p:nvSpPr>
          <p:spPr>
            <a:xfrm>
              <a:off x="5571675" y="742925"/>
              <a:ext cx="286175" cy="53950"/>
            </a:xfrm>
            <a:custGeom>
              <a:avLst/>
              <a:gdLst/>
              <a:ahLst/>
              <a:cxnLst/>
              <a:rect l="l" t="t" r="r" b="b"/>
              <a:pathLst>
                <a:path w="11447" h="2158" extrusionOk="0">
                  <a:moveTo>
                    <a:pt x="11253" y="0"/>
                  </a:moveTo>
                  <a:lnTo>
                    <a:pt x="7454" y="63"/>
                  </a:lnTo>
                  <a:lnTo>
                    <a:pt x="0" y="2010"/>
                  </a:lnTo>
                  <a:lnTo>
                    <a:pt x="11447" y="2157"/>
                  </a:lnTo>
                  <a:lnTo>
                    <a:pt x="112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41"/>
            <p:cNvSpPr/>
            <p:nvPr/>
          </p:nvSpPr>
          <p:spPr>
            <a:xfrm>
              <a:off x="5571675" y="742925"/>
              <a:ext cx="286175" cy="53950"/>
            </a:xfrm>
            <a:custGeom>
              <a:avLst/>
              <a:gdLst/>
              <a:ahLst/>
              <a:cxnLst/>
              <a:rect l="l" t="t" r="r" b="b"/>
              <a:pathLst>
                <a:path w="11447" h="2158" extrusionOk="0">
                  <a:moveTo>
                    <a:pt x="11253" y="0"/>
                  </a:moveTo>
                  <a:lnTo>
                    <a:pt x="7454" y="63"/>
                  </a:lnTo>
                  <a:lnTo>
                    <a:pt x="0" y="2010"/>
                  </a:lnTo>
                  <a:lnTo>
                    <a:pt x="10410" y="1006"/>
                  </a:lnTo>
                  <a:lnTo>
                    <a:pt x="11447" y="2157"/>
                  </a:lnTo>
                  <a:lnTo>
                    <a:pt x="11253"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41"/>
            <p:cNvSpPr/>
            <p:nvPr/>
          </p:nvSpPr>
          <p:spPr>
            <a:xfrm>
              <a:off x="5534425" y="700800"/>
              <a:ext cx="420550" cy="100925"/>
            </a:xfrm>
            <a:custGeom>
              <a:avLst/>
              <a:gdLst/>
              <a:ahLst/>
              <a:cxnLst/>
              <a:rect l="l" t="t" r="r" b="b"/>
              <a:pathLst>
                <a:path w="16822" h="4037" extrusionOk="0">
                  <a:moveTo>
                    <a:pt x="13307" y="0"/>
                  </a:moveTo>
                  <a:lnTo>
                    <a:pt x="1" y="4037"/>
                  </a:lnTo>
                  <a:lnTo>
                    <a:pt x="16821" y="974"/>
                  </a:lnTo>
                  <a:lnTo>
                    <a:pt x="133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41"/>
            <p:cNvSpPr/>
            <p:nvPr/>
          </p:nvSpPr>
          <p:spPr>
            <a:xfrm>
              <a:off x="5534950" y="676575"/>
              <a:ext cx="302925" cy="125300"/>
            </a:xfrm>
            <a:custGeom>
              <a:avLst/>
              <a:gdLst/>
              <a:ahLst/>
              <a:cxnLst/>
              <a:rect l="l" t="t" r="r" b="b"/>
              <a:pathLst>
                <a:path w="12117" h="5012" extrusionOk="0">
                  <a:moveTo>
                    <a:pt x="9256" y="0"/>
                  </a:moveTo>
                  <a:lnTo>
                    <a:pt x="1" y="5012"/>
                  </a:lnTo>
                  <a:lnTo>
                    <a:pt x="12117" y="337"/>
                  </a:lnTo>
                  <a:lnTo>
                    <a:pt x="92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41"/>
            <p:cNvSpPr/>
            <p:nvPr/>
          </p:nvSpPr>
          <p:spPr>
            <a:xfrm>
              <a:off x="6043275" y="470575"/>
              <a:ext cx="989750" cy="957925"/>
            </a:xfrm>
            <a:custGeom>
              <a:avLst/>
              <a:gdLst/>
              <a:ahLst/>
              <a:cxnLst/>
              <a:rect l="l" t="t" r="r" b="b"/>
              <a:pathLst>
                <a:path w="39590" h="38317" fill="none" extrusionOk="0">
                  <a:moveTo>
                    <a:pt x="1" y="8795"/>
                  </a:moveTo>
                  <a:cubicBezTo>
                    <a:pt x="39589" y="1"/>
                    <a:pt x="27548" y="32102"/>
                    <a:pt x="9861" y="38317"/>
                  </a:cubicBezTo>
                </a:path>
              </a:pathLst>
            </a:custGeom>
            <a:noFill/>
            <a:ln w="10500" cap="rnd" cmpd="sng">
              <a:solidFill>
                <a:srgbClr val="FFFFFF"/>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Google Shape;138;p16">
            <a:extLst>
              <a:ext uri="{FF2B5EF4-FFF2-40B4-BE49-F238E27FC236}">
                <a16:creationId xmlns:a16="http://schemas.microsoft.com/office/drawing/2014/main" id="{39A9F8D8-7A5E-FB2B-A630-85116EA95E81}"/>
              </a:ext>
            </a:extLst>
          </p:cNvPr>
          <p:cNvPicPr preferRelativeResize="0"/>
          <p:nvPr/>
        </p:nvPicPr>
        <p:blipFill>
          <a:blip r:embed="rId3">
            <a:alphaModFix/>
          </a:blip>
          <a:stretch>
            <a:fillRect/>
          </a:stretch>
        </p:blipFill>
        <p:spPr>
          <a:xfrm flipH="1">
            <a:off x="7418770" y="3173919"/>
            <a:ext cx="1725230" cy="1961479"/>
          </a:xfrm>
          <a:prstGeom prst="rect">
            <a:avLst/>
          </a:prstGeom>
          <a:noFill/>
          <a:ln>
            <a:noFill/>
          </a:ln>
        </p:spPr>
      </p:pic>
      <p:grpSp>
        <p:nvGrpSpPr>
          <p:cNvPr id="4" name="Google Shape;7630;p42">
            <a:extLst>
              <a:ext uri="{FF2B5EF4-FFF2-40B4-BE49-F238E27FC236}">
                <a16:creationId xmlns:a16="http://schemas.microsoft.com/office/drawing/2014/main" id="{A4EC4313-922B-D28A-1D47-2F08C447F4EE}"/>
              </a:ext>
            </a:extLst>
          </p:cNvPr>
          <p:cNvGrpSpPr/>
          <p:nvPr/>
        </p:nvGrpSpPr>
        <p:grpSpPr>
          <a:xfrm flipH="1">
            <a:off x="219401" y="1831527"/>
            <a:ext cx="2210162" cy="4646261"/>
            <a:chOff x="4387713" y="2971500"/>
            <a:chExt cx="784775" cy="1649775"/>
          </a:xfrm>
        </p:grpSpPr>
        <p:sp>
          <p:nvSpPr>
            <p:cNvPr id="5" name="Google Shape;7631;p42">
              <a:extLst>
                <a:ext uri="{FF2B5EF4-FFF2-40B4-BE49-F238E27FC236}">
                  <a16:creationId xmlns:a16="http://schemas.microsoft.com/office/drawing/2014/main" id="{585A2CF0-9E1A-2DD2-281B-6E56B0A8298F}"/>
                </a:ext>
              </a:extLst>
            </p:cNvPr>
            <p:cNvSpPr/>
            <p:nvPr/>
          </p:nvSpPr>
          <p:spPr>
            <a:xfrm>
              <a:off x="4397763" y="3901550"/>
              <a:ext cx="707350" cy="272425"/>
            </a:xfrm>
            <a:custGeom>
              <a:avLst/>
              <a:gdLst/>
              <a:ahLst/>
              <a:cxnLst/>
              <a:rect l="l" t="t" r="r" b="b"/>
              <a:pathLst>
                <a:path w="28294" h="10897" extrusionOk="0">
                  <a:moveTo>
                    <a:pt x="10328" y="0"/>
                  </a:moveTo>
                  <a:cubicBezTo>
                    <a:pt x="9832" y="0"/>
                    <a:pt x="9344" y="103"/>
                    <a:pt x="8844" y="351"/>
                  </a:cubicBezTo>
                  <a:cubicBezTo>
                    <a:pt x="6990" y="1271"/>
                    <a:pt x="2306" y="3195"/>
                    <a:pt x="1246" y="4932"/>
                  </a:cubicBezTo>
                  <a:cubicBezTo>
                    <a:pt x="786" y="5687"/>
                    <a:pt x="1883" y="6515"/>
                    <a:pt x="1883" y="6515"/>
                  </a:cubicBezTo>
                  <a:cubicBezTo>
                    <a:pt x="2056" y="6615"/>
                    <a:pt x="1" y="7494"/>
                    <a:pt x="2448" y="8992"/>
                  </a:cubicBezTo>
                  <a:cubicBezTo>
                    <a:pt x="2924" y="9283"/>
                    <a:pt x="3594" y="9403"/>
                    <a:pt x="4387" y="9403"/>
                  </a:cubicBezTo>
                  <a:cubicBezTo>
                    <a:pt x="8195" y="9403"/>
                    <a:pt x="14838" y="6627"/>
                    <a:pt x="16422" y="6627"/>
                  </a:cubicBezTo>
                  <a:cubicBezTo>
                    <a:pt x="16443" y="6627"/>
                    <a:pt x="16464" y="6627"/>
                    <a:pt x="16483" y="6628"/>
                  </a:cubicBezTo>
                  <a:cubicBezTo>
                    <a:pt x="18555" y="6740"/>
                    <a:pt x="25248" y="9946"/>
                    <a:pt x="25606" y="10508"/>
                  </a:cubicBezTo>
                  <a:cubicBezTo>
                    <a:pt x="25777" y="10777"/>
                    <a:pt x="25973" y="10896"/>
                    <a:pt x="26177" y="10896"/>
                  </a:cubicBezTo>
                  <a:cubicBezTo>
                    <a:pt x="27077" y="10896"/>
                    <a:pt x="28159" y="8590"/>
                    <a:pt x="28219" y="6680"/>
                  </a:cubicBezTo>
                  <a:cubicBezTo>
                    <a:pt x="28293" y="4236"/>
                    <a:pt x="22138" y="2777"/>
                    <a:pt x="17855" y="2140"/>
                  </a:cubicBezTo>
                  <a:cubicBezTo>
                    <a:pt x="14409" y="1626"/>
                    <a:pt x="12306" y="0"/>
                    <a:pt x="10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7632;p42">
              <a:extLst>
                <a:ext uri="{FF2B5EF4-FFF2-40B4-BE49-F238E27FC236}">
                  <a16:creationId xmlns:a16="http://schemas.microsoft.com/office/drawing/2014/main" id="{383727BE-502E-7F4F-A96C-BF6DA3138C5F}"/>
                </a:ext>
              </a:extLst>
            </p:cNvPr>
            <p:cNvSpPr/>
            <p:nvPr/>
          </p:nvSpPr>
          <p:spPr>
            <a:xfrm>
              <a:off x="4460488" y="4157975"/>
              <a:ext cx="596425" cy="136800"/>
            </a:xfrm>
            <a:custGeom>
              <a:avLst/>
              <a:gdLst/>
              <a:ahLst/>
              <a:cxnLst/>
              <a:rect l="l" t="t" r="r" b="b"/>
              <a:pathLst>
                <a:path w="23857" h="5472" extrusionOk="0">
                  <a:moveTo>
                    <a:pt x="6127" y="1"/>
                  </a:moveTo>
                  <a:lnTo>
                    <a:pt x="0" y="613"/>
                  </a:lnTo>
                  <a:lnTo>
                    <a:pt x="159" y="1338"/>
                  </a:lnTo>
                  <a:cubicBezTo>
                    <a:pt x="159" y="1338"/>
                    <a:pt x="4678" y="546"/>
                    <a:pt x="5930" y="546"/>
                  </a:cubicBezTo>
                  <a:cubicBezTo>
                    <a:pt x="6026" y="546"/>
                    <a:pt x="6103" y="551"/>
                    <a:pt x="6157" y="561"/>
                  </a:cubicBezTo>
                  <a:cubicBezTo>
                    <a:pt x="6914" y="705"/>
                    <a:pt x="6897" y="1963"/>
                    <a:pt x="6878" y="2649"/>
                  </a:cubicBezTo>
                  <a:cubicBezTo>
                    <a:pt x="6849" y="3683"/>
                    <a:pt x="6083" y="4069"/>
                    <a:pt x="6083" y="4069"/>
                  </a:cubicBezTo>
                  <a:cubicBezTo>
                    <a:pt x="6075" y="4069"/>
                    <a:pt x="6067" y="4069"/>
                    <a:pt x="6059" y="4069"/>
                  </a:cubicBezTo>
                  <a:cubicBezTo>
                    <a:pt x="4379" y="4069"/>
                    <a:pt x="457" y="4590"/>
                    <a:pt x="457" y="4590"/>
                  </a:cubicBezTo>
                  <a:lnTo>
                    <a:pt x="456" y="5097"/>
                  </a:lnTo>
                  <a:lnTo>
                    <a:pt x="7119" y="4856"/>
                  </a:lnTo>
                  <a:cubicBezTo>
                    <a:pt x="7119" y="4856"/>
                    <a:pt x="13814" y="5472"/>
                    <a:pt x="18790" y="5472"/>
                  </a:cubicBezTo>
                  <a:cubicBezTo>
                    <a:pt x="20939" y="5472"/>
                    <a:pt x="22768" y="5357"/>
                    <a:pt x="23598" y="5028"/>
                  </a:cubicBezTo>
                  <a:cubicBezTo>
                    <a:pt x="23807" y="4945"/>
                    <a:pt x="23847" y="3955"/>
                    <a:pt x="23851" y="3319"/>
                  </a:cubicBezTo>
                  <a:cubicBezTo>
                    <a:pt x="23856" y="2262"/>
                    <a:pt x="23296" y="1386"/>
                    <a:pt x="22583" y="1312"/>
                  </a:cubicBezTo>
                  <a:lnTo>
                    <a:pt x="61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7633;p42">
              <a:extLst>
                <a:ext uri="{FF2B5EF4-FFF2-40B4-BE49-F238E27FC236}">
                  <a16:creationId xmlns:a16="http://schemas.microsoft.com/office/drawing/2014/main" id="{D063113C-90F2-BF34-9FA5-351B63C9DE08}"/>
                </a:ext>
              </a:extLst>
            </p:cNvPr>
            <p:cNvSpPr/>
            <p:nvPr/>
          </p:nvSpPr>
          <p:spPr>
            <a:xfrm>
              <a:off x="4741688" y="4196125"/>
              <a:ext cx="281250" cy="13275"/>
            </a:xfrm>
            <a:custGeom>
              <a:avLst/>
              <a:gdLst/>
              <a:ahLst/>
              <a:cxnLst/>
              <a:rect l="l" t="t" r="r" b="b"/>
              <a:pathLst>
                <a:path w="11250" h="531" fill="none" extrusionOk="0">
                  <a:moveTo>
                    <a:pt x="1" y="0"/>
                  </a:moveTo>
                  <a:lnTo>
                    <a:pt x="11249" y="53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7634;p42">
              <a:extLst>
                <a:ext uri="{FF2B5EF4-FFF2-40B4-BE49-F238E27FC236}">
                  <a16:creationId xmlns:a16="http://schemas.microsoft.com/office/drawing/2014/main" id="{F60A741C-32DF-B289-E91B-682492A15C1A}"/>
                </a:ext>
              </a:extLst>
            </p:cNvPr>
            <p:cNvSpPr/>
            <p:nvPr/>
          </p:nvSpPr>
          <p:spPr>
            <a:xfrm>
              <a:off x="4647088" y="4265550"/>
              <a:ext cx="403325" cy="26825"/>
            </a:xfrm>
            <a:custGeom>
              <a:avLst/>
              <a:gdLst/>
              <a:ahLst/>
              <a:cxnLst/>
              <a:rect l="l" t="t" r="r" b="b"/>
              <a:pathLst>
                <a:path w="16133" h="1073" extrusionOk="0">
                  <a:moveTo>
                    <a:pt x="0" y="1"/>
                  </a:moveTo>
                  <a:cubicBezTo>
                    <a:pt x="1" y="1"/>
                    <a:pt x="7913" y="1072"/>
                    <a:pt x="12820" y="1072"/>
                  </a:cubicBezTo>
                  <a:cubicBezTo>
                    <a:pt x="14294" y="1072"/>
                    <a:pt x="15497" y="975"/>
                    <a:pt x="16132" y="724"/>
                  </a:cubicBezTo>
                  <a:cubicBezTo>
                    <a:pt x="16132" y="724"/>
                    <a:pt x="15163" y="637"/>
                    <a:pt x="12931" y="503"/>
                  </a:cubicBezTo>
                  <a:cubicBezTo>
                    <a:pt x="10700" y="370"/>
                    <a:pt x="1" y="1"/>
                    <a:pt x="0"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7635;p42">
              <a:extLst>
                <a:ext uri="{FF2B5EF4-FFF2-40B4-BE49-F238E27FC236}">
                  <a16:creationId xmlns:a16="http://schemas.microsoft.com/office/drawing/2014/main" id="{6D1918D2-0C08-E3AC-A852-8E57141B7698}"/>
                </a:ext>
              </a:extLst>
            </p:cNvPr>
            <p:cNvSpPr/>
            <p:nvPr/>
          </p:nvSpPr>
          <p:spPr>
            <a:xfrm>
              <a:off x="4624088" y="4163425"/>
              <a:ext cx="401000" cy="140450"/>
            </a:xfrm>
            <a:custGeom>
              <a:avLst/>
              <a:gdLst/>
              <a:ahLst/>
              <a:cxnLst/>
              <a:rect l="l" t="t" r="r" b="b"/>
              <a:pathLst>
                <a:path w="16040" h="5618" extrusionOk="0">
                  <a:moveTo>
                    <a:pt x="0" y="1"/>
                  </a:moveTo>
                  <a:cubicBezTo>
                    <a:pt x="1" y="1"/>
                    <a:pt x="2858" y="518"/>
                    <a:pt x="6381" y="1132"/>
                  </a:cubicBezTo>
                  <a:cubicBezTo>
                    <a:pt x="7184" y="1272"/>
                    <a:pt x="7722" y="1366"/>
                    <a:pt x="8692" y="1398"/>
                  </a:cubicBezTo>
                  <a:cubicBezTo>
                    <a:pt x="8748" y="1400"/>
                    <a:pt x="9637" y="5617"/>
                    <a:pt x="9925" y="5617"/>
                  </a:cubicBezTo>
                  <a:cubicBezTo>
                    <a:pt x="9952" y="5617"/>
                    <a:pt x="9974" y="5580"/>
                    <a:pt x="9990" y="5498"/>
                  </a:cubicBezTo>
                  <a:cubicBezTo>
                    <a:pt x="10031" y="5283"/>
                    <a:pt x="9712" y="1393"/>
                    <a:pt x="9931" y="1393"/>
                  </a:cubicBezTo>
                  <a:cubicBezTo>
                    <a:pt x="9931" y="1393"/>
                    <a:pt x="9931" y="1393"/>
                    <a:pt x="9932" y="1393"/>
                  </a:cubicBezTo>
                  <a:cubicBezTo>
                    <a:pt x="10045" y="1394"/>
                    <a:pt x="10158" y="1394"/>
                    <a:pt x="10272" y="1394"/>
                  </a:cubicBezTo>
                  <a:cubicBezTo>
                    <a:pt x="13197" y="1394"/>
                    <a:pt x="16039" y="1092"/>
                    <a:pt x="16039" y="1092"/>
                  </a:cubicBezTo>
                  <a:lnTo>
                    <a:pt x="0"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7636;p42">
              <a:extLst>
                <a:ext uri="{FF2B5EF4-FFF2-40B4-BE49-F238E27FC236}">
                  <a16:creationId xmlns:a16="http://schemas.microsoft.com/office/drawing/2014/main" id="{740B7B85-D542-54CD-5D5E-7FAFCC5FE0AB}"/>
                </a:ext>
              </a:extLst>
            </p:cNvPr>
            <p:cNvSpPr/>
            <p:nvPr/>
          </p:nvSpPr>
          <p:spPr>
            <a:xfrm>
              <a:off x="4473638" y="4171575"/>
              <a:ext cx="159675" cy="100100"/>
            </a:xfrm>
            <a:custGeom>
              <a:avLst/>
              <a:gdLst/>
              <a:ahLst/>
              <a:cxnLst/>
              <a:rect l="l" t="t" r="r" b="b"/>
              <a:pathLst>
                <a:path w="6387" h="4004" extrusionOk="0">
                  <a:moveTo>
                    <a:pt x="5400" y="1"/>
                  </a:moveTo>
                  <a:cubicBezTo>
                    <a:pt x="4387" y="1"/>
                    <a:pt x="1251" y="517"/>
                    <a:pt x="81" y="716"/>
                  </a:cubicBezTo>
                  <a:cubicBezTo>
                    <a:pt x="1" y="730"/>
                    <a:pt x="49" y="4003"/>
                    <a:pt x="253" y="4003"/>
                  </a:cubicBezTo>
                  <a:cubicBezTo>
                    <a:pt x="254" y="4003"/>
                    <a:pt x="255" y="4003"/>
                    <a:pt x="255" y="4003"/>
                  </a:cubicBezTo>
                  <a:cubicBezTo>
                    <a:pt x="1228" y="3879"/>
                    <a:pt x="4147" y="3524"/>
                    <a:pt x="5535" y="3524"/>
                  </a:cubicBezTo>
                  <a:cubicBezTo>
                    <a:pt x="5542" y="3524"/>
                    <a:pt x="5549" y="3524"/>
                    <a:pt x="5557" y="3524"/>
                  </a:cubicBezTo>
                  <a:cubicBezTo>
                    <a:pt x="5557" y="3524"/>
                    <a:pt x="6323" y="3138"/>
                    <a:pt x="6352" y="2104"/>
                  </a:cubicBezTo>
                  <a:cubicBezTo>
                    <a:pt x="6371" y="1418"/>
                    <a:pt x="6387" y="160"/>
                    <a:pt x="5630" y="16"/>
                  </a:cubicBezTo>
                  <a:cubicBezTo>
                    <a:pt x="5575" y="5"/>
                    <a:pt x="5498" y="1"/>
                    <a:pt x="5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7637;p42">
              <a:extLst>
                <a:ext uri="{FF2B5EF4-FFF2-40B4-BE49-F238E27FC236}">
                  <a16:creationId xmlns:a16="http://schemas.microsoft.com/office/drawing/2014/main" id="{BAFBECA1-FDAF-B742-6E4C-A2FE35515393}"/>
                </a:ext>
              </a:extLst>
            </p:cNvPr>
            <p:cNvSpPr/>
            <p:nvPr/>
          </p:nvSpPr>
          <p:spPr>
            <a:xfrm>
              <a:off x="4475663" y="4171625"/>
              <a:ext cx="157650" cy="88075"/>
            </a:xfrm>
            <a:custGeom>
              <a:avLst/>
              <a:gdLst/>
              <a:ahLst/>
              <a:cxnLst/>
              <a:rect l="l" t="t" r="r" b="b"/>
              <a:pathLst>
                <a:path w="6306" h="3523" extrusionOk="0">
                  <a:moveTo>
                    <a:pt x="5322" y="0"/>
                  </a:moveTo>
                  <a:cubicBezTo>
                    <a:pt x="4312" y="0"/>
                    <a:pt x="1171" y="517"/>
                    <a:pt x="0" y="715"/>
                  </a:cubicBezTo>
                  <a:lnTo>
                    <a:pt x="4466" y="521"/>
                  </a:lnTo>
                  <a:cubicBezTo>
                    <a:pt x="4487" y="520"/>
                    <a:pt x="4507" y="520"/>
                    <a:pt x="4527" y="520"/>
                  </a:cubicBezTo>
                  <a:cubicBezTo>
                    <a:pt x="5314" y="520"/>
                    <a:pt x="5970" y="1157"/>
                    <a:pt x="5956" y="1951"/>
                  </a:cubicBezTo>
                  <a:lnTo>
                    <a:pt x="5956" y="1976"/>
                  </a:lnTo>
                  <a:cubicBezTo>
                    <a:pt x="5932" y="2871"/>
                    <a:pt x="5551" y="3418"/>
                    <a:pt x="5476" y="3523"/>
                  </a:cubicBezTo>
                  <a:cubicBezTo>
                    <a:pt x="5476" y="3523"/>
                    <a:pt x="6242" y="3137"/>
                    <a:pt x="6271" y="2103"/>
                  </a:cubicBezTo>
                  <a:cubicBezTo>
                    <a:pt x="6290" y="1417"/>
                    <a:pt x="6306" y="159"/>
                    <a:pt x="5549" y="15"/>
                  </a:cubicBezTo>
                  <a:cubicBezTo>
                    <a:pt x="5495" y="5"/>
                    <a:pt x="5418" y="0"/>
                    <a:pt x="5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7638;p42">
              <a:extLst>
                <a:ext uri="{FF2B5EF4-FFF2-40B4-BE49-F238E27FC236}">
                  <a16:creationId xmlns:a16="http://schemas.microsoft.com/office/drawing/2014/main" id="{5F807E5F-8C4B-C7F2-5E22-EADA16A1C4FD}"/>
                </a:ext>
              </a:extLst>
            </p:cNvPr>
            <p:cNvSpPr/>
            <p:nvPr/>
          </p:nvSpPr>
          <p:spPr>
            <a:xfrm>
              <a:off x="4433188" y="4258425"/>
              <a:ext cx="598125" cy="127475"/>
            </a:xfrm>
            <a:custGeom>
              <a:avLst/>
              <a:gdLst/>
              <a:ahLst/>
              <a:cxnLst/>
              <a:rect l="l" t="t" r="r" b="b"/>
              <a:pathLst>
                <a:path w="23925" h="5099" extrusionOk="0">
                  <a:moveTo>
                    <a:pt x="5997" y="0"/>
                  </a:moveTo>
                  <a:lnTo>
                    <a:pt x="1" y="731"/>
                  </a:lnTo>
                  <a:lnTo>
                    <a:pt x="30" y="1339"/>
                  </a:lnTo>
                  <a:cubicBezTo>
                    <a:pt x="30" y="1339"/>
                    <a:pt x="4544" y="547"/>
                    <a:pt x="5798" y="547"/>
                  </a:cubicBezTo>
                  <a:cubicBezTo>
                    <a:pt x="5895" y="547"/>
                    <a:pt x="5973" y="552"/>
                    <a:pt x="6028" y="562"/>
                  </a:cubicBezTo>
                  <a:cubicBezTo>
                    <a:pt x="6785" y="706"/>
                    <a:pt x="6767" y="1964"/>
                    <a:pt x="6748" y="2650"/>
                  </a:cubicBezTo>
                  <a:cubicBezTo>
                    <a:pt x="6720" y="3684"/>
                    <a:pt x="5953" y="4070"/>
                    <a:pt x="5953" y="4070"/>
                  </a:cubicBezTo>
                  <a:cubicBezTo>
                    <a:pt x="5945" y="4070"/>
                    <a:pt x="5937" y="4070"/>
                    <a:pt x="5929" y="4070"/>
                  </a:cubicBezTo>
                  <a:cubicBezTo>
                    <a:pt x="4250" y="4070"/>
                    <a:pt x="329" y="4590"/>
                    <a:pt x="329" y="4590"/>
                  </a:cubicBezTo>
                  <a:lnTo>
                    <a:pt x="328" y="5099"/>
                  </a:lnTo>
                  <a:lnTo>
                    <a:pt x="328" y="5099"/>
                  </a:lnTo>
                  <a:lnTo>
                    <a:pt x="6992" y="4855"/>
                  </a:lnTo>
                  <a:cubicBezTo>
                    <a:pt x="6992" y="4855"/>
                    <a:pt x="14084" y="5020"/>
                    <a:pt x="18906" y="5020"/>
                  </a:cubicBezTo>
                  <a:cubicBezTo>
                    <a:pt x="20795" y="5020"/>
                    <a:pt x="22335" y="4995"/>
                    <a:pt x="22963" y="4924"/>
                  </a:cubicBezTo>
                  <a:cubicBezTo>
                    <a:pt x="23616" y="4851"/>
                    <a:pt x="23916" y="3529"/>
                    <a:pt x="23920" y="2893"/>
                  </a:cubicBezTo>
                  <a:cubicBezTo>
                    <a:pt x="23925" y="1835"/>
                    <a:pt x="23365" y="960"/>
                    <a:pt x="22652" y="885"/>
                  </a:cubicBezTo>
                  <a:lnTo>
                    <a:pt x="59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7639;p42">
              <a:extLst>
                <a:ext uri="{FF2B5EF4-FFF2-40B4-BE49-F238E27FC236}">
                  <a16:creationId xmlns:a16="http://schemas.microsoft.com/office/drawing/2014/main" id="{E24ACF1A-06E2-AA40-4149-7562158B7ABF}"/>
                </a:ext>
              </a:extLst>
            </p:cNvPr>
            <p:cNvSpPr/>
            <p:nvPr/>
          </p:nvSpPr>
          <p:spPr>
            <a:xfrm>
              <a:off x="4682738" y="4284325"/>
              <a:ext cx="310475" cy="10625"/>
            </a:xfrm>
            <a:custGeom>
              <a:avLst/>
              <a:gdLst/>
              <a:ahLst/>
              <a:cxnLst/>
              <a:rect l="l" t="t" r="r" b="b"/>
              <a:pathLst>
                <a:path w="12419" h="425" fill="none" extrusionOk="0">
                  <a:moveTo>
                    <a:pt x="0" y="1"/>
                  </a:moveTo>
                  <a:lnTo>
                    <a:pt x="12419" y="424"/>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640;p42">
              <a:extLst>
                <a:ext uri="{FF2B5EF4-FFF2-40B4-BE49-F238E27FC236}">
                  <a16:creationId xmlns:a16="http://schemas.microsoft.com/office/drawing/2014/main" id="{058F0BE6-EE7C-AD00-C65A-93B60BA9772C}"/>
                </a:ext>
              </a:extLst>
            </p:cNvPr>
            <p:cNvSpPr/>
            <p:nvPr/>
          </p:nvSpPr>
          <p:spPr>
            <a:xfrm>
              <a:off x="4707613" y="4365350"/>
              <a:ext cx="299650" cy="16450"/>
            </a:xfrm>
            <a:custGeom>
              <a:avLst/>
              <a:gdLst/>
              <a:ahLst/>
              <a:cxnLst/>
              <a:rect l="l" t="t" r="r" b="b"/>
              <a:pathLst>
                <a:path w="11986" h="658" extrusionOk="0">
                  <a:moveTo>
                    <a:pt x="5702" y="1"/>
                  </a:moveTo>
                  <a:cubicBezTo>
                    <a:pt x="2720" y="1"/>
                    <a:pt x="1" y="289"/>
                    <a:pt x="1" y="289"/>
                  </a:cubicBezTo>
                  <a:cubicBezTo>
                    <a:pt x="47" y="286"/>
                    <a:pt x="105" y="285"/>
                    <a:pt x="174" y="285"/>
                  </a:cubicBezTo>
                  <a:cubicBezTo>
                    <a:pt x="1075" y="285"/>
                    <a:pt x="3888" y="499"/>
                    <a:pt x="6491" y="589"/>
                  </a:cubicBezTo>
                  <a:cubicBezTo>
                    <a:pt x="8065" y="645"/>
                    <a:pt x="9564" y="657"/>
                    <a:pt x="10597" y="657"/>
                  </a:cubicBezTo>
                  <a:cubicBezTo>
                    <a:pt x="11449" y="657"/>
                    <a:pt x="11985" y="649"/>
                    <a:pt x="11985" y="649"/>
                  </a:cubicBezTo>
                  <a:cubicBezTo>
                    <a:pt x="11985" y="649"/>
                    <a:pt x="8630" y="82"/>
                    <a:pt x="7218" y="28"/>
                  </a:cubicBezTo>
                  <a:cubicBezTo>
                    <a:pt x="6713" y="9"/>
                    <a:pt x="6204" y="1"/>
                    <a:pt x="5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641;p42">
              <a:extLst>
                <a:ext uri="{FF2B5EF4-FFF2-40B4-BE49-F238E27FC236}">
                  <a16:creationId xmlns:a16="http://schemas.microsoft.com/office/drawing/2014/main" id="{FC856584-5401-949A-D7B2-02CF7F5EB3E3}"/>
                </a:ext>
              </a:extLst>
            </p:cNvPr>
            <p:cNvSpPr/>
            <p:nvPr/>
          </p:nvSpPr>
          <p:spPr>
            <a:xfrm>
              <a:off x="4717813" y="4265625"/>
              <a:ext cx="175700" cy="111875"/>
            </a:xfrm>
            <a:custGeom>
              <a:avLst/>
              <a:gdLst/>
              <a:ahLst/>
              <a:cxnLst/>
              <a:rect l="l" t="t" r="r" b="b"/>
              <a:pathLst>
                <a:path w="7028" h="4475" extrusionOk="0">
                  <a:moveTo>
                    <a:pt x="1" y="0"/>
                  </a:moveTo>
                  <a:lnTo>
                    <a:pt x="5249" y="886"/>
                  </a:lnTo>
                  <a:cubicBezTo>
                    <a:pt x="5954" y="2536"/>
                    <a:pt x="6790" y="4475"/>
                    <a:pt x="6924" y="4475"/>
                  </a:cubicBezTo>
                  <a:cubicBezTo>
                    <a:pt x="6927" y="4475"/>
                    <a:pt x="6931" y="4473"/>
                    <a:pt x="6933" y="4470"/>
                  </a:cubicBezTo>
                  <a:cubicBezTo>
                    <a:pt x="7028" y="4354"/>
                    <a:pt x="6851" y="326"/>
                    <a:pt x="6851" y="326"/>
                  </a:cubicBezTo>
                  <a:cubicBezTo>
                    <a:pt x="6851" y="326"/>
                    <a:pt x="213" y="2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642;p42">
              <a:extLst>
                <a:ext uri="{FF2B5EF4-FFF2-40B4-BE49-F238E27FC236}">
                  <a16:creationId xmlns:a16="http://schemas.microsoft.com/office/drawing/2014/main" id="{3E4FF61D-2AC5-EED3-0B28-ACD957A68ACF}"/>
                </a:ext>
              </a:extLst>
            </p:cNvPr>
            <p:cNvSpPr/>
            <p:nvPr/>
          </p:nvSpPr>
          <p:spPr>
            <a:xfrm>
              <a:off x="4443138" y="4272050"/>
              <a:ext cx="159675" cy="100100"/>
            </a:xfrm>
            <a:custGeom>
              <a:avLst/>
              <a:gdLst/>
              <a:ahLst/>
              <a:cxnLst/>
              <a:rect l="l" t="t" r="r" b="b"/>
              <a:pathLst>
                <a:path w="6387" h="4004" extrusionOk="0">
                  <a:moveTo>
                    <a:pt x="5400" y="1"/>
                  </a:moveTo>
                  <a:cubicBezTo>
                    <a:pt x="4387" y="1"/>
                    <a:pt x="1251" y="517"/>
                    <a:pt x="81" y="716"/>
                  </a:cubicBezTo>
                  <a:cubicBezTo>
                    <a:pt x="1" y="730"/>
                    <a:pt x="49" y="4003"/>
                    <a:pt x="252" y="4003"/>
                  </a:cubicBezTo>
                  <a:cubicBezTo>
                    <a:pt x="252" y="4003"/>
                    <a:pt x="253" y="4003"/>
                    <a:pt x="254" y="4003"/>
                  </a:cubicBezTo>
                  <a:cubicBezTo>
                    <a:pt x="1227" y="3879"/>
                    <a:pt x="4146" y="3524"/>
                    <a:pt x="5533" y="3524"/>
                  </a:cubicBezTo>
                  <a:cubicBezTo>
                    <a:pt x="5541" y="3524"/>
                    <a:pt x="5548" y="3524"/>
                    <a:pt x="5555" y="3524"/>
                  </a:cubicBezTo>
                  <a:cubicBezTo>
                    <a:pt x="5555" y="3524"/>
                    <a:pt x="6322" y="3138"/>
                    <a:pt x="6350" y="2104"/>
                  </a:cubicBezTo>
                  <a:cubicBezTo>
                    <a:pt x="6369" y="1418"/>
                    <a:pt x="6387" y="160"/>
                    <a:pt x="5630" y="16"/>
                  </a:cubicBezTo>
                  <a:cubicBezTo>
                    <a:pt x="5575" y="5"/>
                    <a:pt x="5497" y="1"/>
                    <a:pt x="5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643;p42">
              <a:extLst>
                <a:ext uri="{FF2B5EF4-FFF2-40B4-BE49-F238E27FC236}">
                  <a16:creationId xmlns:a16="http://schemas.microsoft.com/office/drawing/2014/main" id="{6D79AE0C-F66A-718D-8F1C-56F7A76D9B37}"/>
                </a:ext>
              </a:extLst>
            </p:cNvPr>
            <p:cNvSpPr/>
            <p:nvPr/>
          </p:nvSpPr>
          <p:spPr>
            <a:xfrm>
              <a:off x="4445163" y="4272050"/>
              <a:ext cx="157650" cy="88100"/>
            </a:xfrm>
            <a:custGeom>
              <a:avLst/>
              <a:gdLst/>
              <a:ahLst/>
              <a:cxnLst/>
              <a:rect l="l" t="t" r="r" b="b"/>
              <a:pathLst>
                <a:path w="6306" h="3524" extrusionOk="0">
                  <a:moveTo>
                    <a:pt x="5319" y="1"/>
                  </a:moveTo>
                  <a:cubicBezTo>
                    <a:pt x="4306" y="1"/>
                    <a:pt x="1170" y="517"/>
                    <a:pt x="0" y="716"/>
                  </a:cubicBezTo>
                  <a:lnTo>
                    <a:pt x="4465" y="522"/>
                  </a:lnTo>
                  <a:cubicBezTo>
                    <a:pt x="4485" y="521"/>
                    <a:pt x="4506" y="521"/>
                    <a:pt x="4526" y="521"/>
                  </a:cubicBezTo>
                  <a:cubicBezTo>
                    <a:pt x="5313" y="521"/>
                    <a:pt x="5970" y="1158"/>
                    <a:pt x="5956" y="1952"/>
                  </a:cubicBezTo>
                  <a:lnTo>
                    <a:pt x="5956" y="1977"/>
                  </a:lnTo>
                  <a:cubicBezTo>
                    <a:pt x="5932" y="2870"/>
                    <a:pt x="5550" y="3419"/>
                    <a:pt x="5474" y="3524"/>
                  </a:cubicBezTo>
                  <a:cubicBezTo>
                    <a:pt x="5474" y="3524"/>
                    <a:pt x="6241" y="3138"/>
                    <a:pt x="6269" y="2104"/>
                  </a:cubicBezTo>
                  <a:cubicBezTo>
                    <a:pt x="6288" y="1418"/>
                    <a:pt x="6306" y="160"/>
                    <a:pt x="5549" y="16"/>
                  </a:cubicBezTo>
                  <a:cubicBezTo>
                    <a:pt x="5494" y="5"/>
                    <a:pt x="5416" y="1"/>
                    <a:pt x="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644;p42">
              <a:extLst>
                <a:ext uri="{FF2B5EF4-FFF2-40B4-BE49-F238E27FC236}">
                  <a16:creationId xmlns:a16="http://schemas.microsoft.com/office/drawing/2014/main" id="{8FAB19DD-6847-4F37-0C13-7F407B6B105C}"/>
                </a:ext>
              </a:extLst>
            </p:cNvPr>
            <p:cNvSpPr/>
            <p:nvPr/>
          </p:nvSpPr>
          <p:spPr>
            <a:xfrm>
              <a:off x="4487438" y="4368500"/>
              <a:ext cx="598250" cy="125475"/>
            </a:xfrm>
            <a:custGeom>
              <a:avLst/>
              <a:gdLst/>
              <a:ahLst/>
              <a:cxnLst/>
              <a:rect l="l" t="t" r="r" b="b"/>
              <a:pathLst>
                <a:path w="23930" h="5019" extrusionOk="0">
                  <a:moveTo>
                    <a:pt x="6007" y="0"/>
                  </a:moveTo>
                  <a:lnTo>
                    <a:pt x="0" y="646"/>
                  </a:lnTo>
                  <a:lnTo>
                    <a:pt x="20" y="1256"/>
                  </a:lnTo>
                  <a:cubicBezTo>
                    <a:pt x="20" y="1256"/>
                    <a:pt x="4438" y="545"/>
                    <a:pt x="5752" y="545"/>
                  </a:cubicBezTo>
                  <a:cubicBezTo>
                    <a:pt x="5871" y="545"/>
                    <a:pt x="5964" y="550"/>
                    <a:pt x="6027" y="563"/>
                  </a:cubicBezTo>
                  <a:cubicBezTo>
                    <a:pt x="6783" y="716"/>
                    <a:pt x="6747" y="1976"/>
                    <a:pt x="6720" y="2662"/>
                  </a:cubicBezTo>
                  <a:cubicBezTo>
                    <a:pt x="6678" y="3692"/>
                    <a:pt x="5906" y="4070"/>
                    <a:pt x="5906" y="4070"/>
                  </a:cubicBezTo>
                  <a:cubicBezTo>
                    <a:pt x="5856" y="4069"/>
                    <a:pt x="5804" y="4069"/>
                    <a:pt x="5750" y="4069"/>
                  </a:cubicBezTo>
                  <a:cubicBezTo>
                    <a:pt x="4004" y="4069"/>
                    <a:pt x="273" y="4511"/>
                    <a:pt x="273" y="4511"/>
                  </a:cubicBezTo>
                  <a:lnTo>
                    <a:pt x="265" y="5019"/>
                  </a:lnTo>
                  <a:lnTo>
                    <a:pt x="6930" y="4867"/>
                  </a:lnTo>
                  <a:lnTo>
                    <a:pt x="23351" y="4726"/>
                  </a:lnTo>
                  <a:cubicBezTo>
                    <a:pt x="23761" y="4216"/>
                    <a:pt x="23896" y="3540"/>
                    <a:pt x="23909" y="2904"/>
                  </a:cubicBezTo>
                  <a:cubicBezTo>
                    <a:pt x="23929" y="1845"/>
                    <a:pt x="23201" y="696"/>
                    <a:pt x="22489" y="612"/>
                  </a:cubicBezTo>
                  <a:lnTo>
                    <a:pt x="60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645;p42">
              <a:extLst>
                <a:ext uri="{FF2B5EF4-FFF2-40B4-BE49-F238E27FC236}">
                  <a16:creationId xmlns:a16="http://schemas.microsoft.com/office/drawing/2014/main" id="{FD27D942-3332-BDFB-4F24-181A21432C3F}"/>
                </a:ext>
              </a:extLst>
            </p:cNvPr>
            <p:cNvSpPr/>
            <p:nvPr/>
          </p:nvSpPr>
          <p:spPr>
            <a:xfrm>
              <a:off x="4707238" y="4392050"/>
              <a:ext cx="333725" cy="2050"/>
            </a:xfrm>
            <a:custGeom>
              <a:avLst/>
              <a:gdLst/>
              <a:ahLst/>
              <a:cxnLst/>
              <a:rect l="l" t="t" r="r" b="b"/>
              <a:pathLst>
                <a:path w="13349" h="82" fill="none" extrusionOk="0">
                  <a:moveTo>
                    <a:pt x="1" y="1"/>
                  </a:moveTo>
                  <a:lnTo>
                    <a:pt x="13349" y="82"/>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646;p42">
              <a:extLst>
                <a:ext uri="{FF2B5EF4-FFF2-40B4-BE49-F238E27FC236}">
                  <a16:creationId xmlns:a16="http://schemas.microsoft.com/office/drawing/2014/main" id="{ADC4D120-FEA8-010B-2755-E3F17F4920DF}"/>
                </a:ext>
              </a:extLst>
            </p:cNvPr>
            <p:cNvSpPr/>
            <p:nvPr/>
          </p:nvSpPr>
          <p:spPr>
            <a:xfrm>
              <a:off x="4842413" y="4378525"/>
              <a:ext cx="59825" cy="110400"/>
            </a:xfrm>
            <a:custGeom>
              <a:avLst/>
              <a:gdLst/>
              <a:ahLst/>
              <a:cxnLst/>
              <a:rect l="l" t="t" r="r" b="b"/>
              <a:pathLst>
                <a:path w="2393" h="4416" extrusionOk="0">
                  <a:moveTo>
                    <a:pt x="1701" y="0"/>
                  </a:moveTo>
                  <a:cubicBezTo>
                    <a:pt x="1734" y="100"/>
                    <a:pt x="1564" y="896"/>
                    <a:pt x="1564" y="896"/>
                  </a:cubicBezTo>
                  <a:cubicBezTo>
                    <a:pt x="1564" y="896"/>
                    <a:pt x="1" y="2119"/>
                    <a:pt x="889" y="4413"/>
                  </a:cubicBezTo>
                  <a:lnTo>
                    <a:pt x="2050" y="4416"/>
                  </a:lnTo>
                  <a:lnTo>
                    <a:pt x="2392" y="1033"/>
                  </a:lnTo>
                  <a:lnTo>
                    <a:pt x="1701"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647;p42">
              <a:extLst>
                <a:ext uri="{FF2B5EF4-FFF2-40B4-BE49-F238E27FC236}">
                  <a16:creationId xmlns:a16="http://schemas.microsoft.com/office/drawing/2014/main" id="{70A7351F-913D-0BD9-C2F0-5E437ACFEC79}"/>
                </a:ext>
              </a:extLst>
            </p:cNvPr>
            <p:cNvSpPr/>
            <p:nvPr/>
          </p:nvSpPr>
          <p:spPr>
            <a:xfrm>
              <a:off x="4497138" y="4382075"/>
              <a:ext cx="159875" cy="98275"/>
            </a:xfrm>
            <a:custGeom>
              <a:avLst/>
              <a:gdLst/>
              <a:ahLst/>
              <a:cxnLst/>
              <a:rect l="l" t="t" r="r" b="b"/>
              <a:pathLst>
                <a:path w="6395" h="3931" extrusionOk="0">
                  <a:moveTo>
                    <a:pt x="5363" y="0"/>
                  </a:moveTo>
                  <a:cubicBezTo>
                    <a:pt x="4304" y="0"/>
                    <a:pt x="1236" y="462"/>
                    <a:pt x="80" y="642"/>
                  </a:cubicBezTo>
                  <a:cubicBezTo>
                    <a:pt x="1" y="655"/>
                    <a:pt x="4" y="3931"/>
                    <a:pt x="207" y="3931"/>
                  </a:cubicBezTo>
                  <a:cubicBezTo>
                    <a:pt x="208" y="3931"/>
                    <a:pt x="208" y="3931"/>
                    <a:pt x="209" y="3931"/>
                  </a:cubicBezTo>
                  <a:cubicBezTo>
                    <a:pt x="1157" y="3823"/>
                    <a:pt x="3950" y="3523"/>
                    <a:pt x="5378" y="3523"/>
                  </a:cubicBezTo>
                  <a:cubicBezTo>
                    <a:pt x="5426" y="3523"/>
                    <a:pt x="5473" y="3524"/>
                    <a:pt x="5518" y="3524"/>
                  </a:cubicBezTo>
                  <a:cubicBezTo>
                    <a:pt x="5518" y="3524"/>
                    <a:pt x="6290" y="3148"/>
                    <a:pt x="6332" y="2116"/>
                  </a:cubicBezTo>
                  <a:cubicBezTo>
                    <a:pt x="6359" y="1432"/>
                    <a:pt x="6395" y="171"/>
                    <a:pt x="5639" y="19"/>
                  </a:cubicBezTo>
                  <a:cubicBezTo>
                    <a:pt x="5576" y="6"/>
                    <a:pt x="5482" y="0"/>
                    <a:pt x="5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648;p42">
              <a:extLst>
                <a:ext uri="{FF2B5EF4-FFF2-40B4-BE49-F238E27FC236}">
                  <a16:creationId xmlns:a16="http://schemas.microsoft.com/office/drawing/2014/main" id="{A7A34167-23E7-1920-F41D-12EEA7664C36}"/>
                </a:ext>
              </a:extLst>
            </p:cNvPr>
            <p:cNvSpPr/>
            <p:nvPr/>
          </p:nvSpPr>
          <p:spPr>
            <a:xfrm>
              <a:off x="4499138" y="4382075"/>
              <a:ext cx="157875" cy="88150"/>
            </a:xfrm>
            <a:custGeom>
              <a:avLst/>
              <a:gdLst/>
              <a:ahLst/>
              <a:cxnLst/>
              <a:rect l="l" t="t" r="r" b="b"/>
              <a:pathLst>
                <a:path w="6315" h="3526" extrusionOk="0">
                  <a:moveTo>
                    <a:pt x="5283" y="0"/>
                  </a:moveTo>
                  <a:cubicBezTo>
                    <a:pt x="4224" y="0"/>
                    <a:pt x="1156" y="462"/>
                    <a:pt x="0" y="642"/>
                  </a:cubicBezTo>
                  <a:lnTo>
                    <a:pt x="4467" y="510"/>
                  </a:lnTo>
                  <a:cubicBezTo>
                    <a:pt x="4482" y="509"/>
                    <a:pt x="4496" y="509"/>
                    <a:pt x="4510" y="509"/>
                  </a:cubicBezTo>
                  <a:cubicBezTo>
                    <a:pt x="5305" y="509"/>
                    <a:pt x="5963" y="1159"/>
                    <a:pt x="5939" y="1958"/>
                  </a:cubicBezTo>
                  <a:cubicBezTo>
                    <a:pt x="5939" y="1967"/>
                    <a:pt x="5939" y="1975"/>
                    <a:pt x="5937" y="1984"/>
                  </a:cubicBezTo>
                  <a:cubicBezTo>
                    <a:pt x="5905" y="2878"/>
                    <a:pt x="5515" y="3422"/>
                    <a:pt x="5438" y="3526"/>
                  </a:cubicBezTo>
                  <a:cubicBezTo>
                    <a:pt x="5438" y="3526"/>
                    <a:pt x="6210" y="3148"/>
                    <a:pt x="6252" y="2116"/>
                  </a:cubicBezTo>
                  <a:cubicBezTo>
                    <a:pt x="6279" y="1432"/>
                    <a:pt x="6315" y="171"/>
                    <a:pt x="5559" y="19"/>
                  </a:cubicBezTo>
                  <a:cubicBezTo>
                    <a:pt x="5496" y="6"/>
                    <a:pt x="5402" y="0"/>
                    <a:pt x="52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649;p42">
              <a:extLst>
                <a:ext uri="{FF2B5EF4-FFF2-40B4-BE49-F238E27FC236}">
                  <a16:creationId xmlns:a16="http://schemas.microsoft.com/office/drawing/2014/main" id="{C9BEA85C-F6FE-5515-E0D1-2CBFD467EC88}"/>
                </a:ext>
              </a:extLst>
            </p:cNvPr>
            <p:cNvSpPr/>
            <p:nvPr/>
          </p:nvSpPr>
          <p:spPr>
            <a:xfrm>
              <a:off x="4561888" y="4438400"/>
              <a:ext cx="89225" cy="9400"/>
            </a:xfrm>
            <a:custGeom>
              <a:avLst/>
              <a:gdLst/>
              <a:ahLst/>
              <a:cxnLst/>
              <a:rect l="l" t="t" r="r" b="b"/>
              <a:pathLst>
                <a:path w="3569" h="376" extrusionOk="0">
                  <a:moveTo>
                    <a:pt x="3569" y="1"/>
                  </a:moveTo>
                  <a:lnTo>
                    <a:pt x="0" y="361"/>
                  </a:lnTo>
                  <a:cubicBezTo>
                    <a:pt x="0" y="361"/>
                    <a:pt x="572" y="375"/>
                    <a:pt x="1200" y="375"/>
                  </a:cubicBezTo>
                  <a:cubicBezTo>
                    <a:pt x="1763" y="375"/>
                    <a:pt x="2371" y="364"/>
                    <a:pt x="2651" y="322"/>
                  </a:cubicBezTo>
                  <a:cubicBezTo>
                    <a:pt x="3242" y="235"/>
                    <a:pt x="3569" y="1"/>
                    <a:pt x="35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7650;p42">
              <a:extLst>
                <a:ext uri="{FF2B5EF4-FFF2-40B4-BE49-F238E27FC236}">
                  <a16:creationId xmlns:a16="http://schemas.microsoft.com/office/drawing/2014/main" id="{AB59E7D7-C5D8-9D84-A219-38466134CC82}"/>
                </a:ext>
              </a:extLst>
            </p:cNvPr>
            <p:cNvSpPr/>
            <p:nvPr/>
          </p:nvSpPr>
          <p:spPr>
            <a:xfrm>
              <a:off x="4443963" y="4045325"/>
              <a:ext cx="615700" cy="147225"/>
            </a:xfrm>
            <a:custGeom>
              <a:avLst/>
              <a:gdLst/>
              <a:ahLst/>
              <a:cxnLst/>
              <a:rect l="l" t="t" r="r" b="b"/>
              <a:pathLst>
                <a:path w="24628" h="5889" extrusionOk="0">
                  <a:moveTo>
                    <a:pt x="5998" y="0"/>
                  </a:moveTo>
                  <a:lnTo>
                    <a:pt x="0" y="731"/>
                  </a:lnTo>
                  <a:lnTo>
                    <a:pt x="30" y="1339"/>
                  </a:lnTo>
                  <a:cubicBezTo>
                    <a:pt x="30" y="1339"/>
                    <a:pt x="4538" y="547"/>
                    <a:pt x="5796" y="547"/>
                  </a:cubicBezTo>
                  <a:cubicBezTo>
                    <a:pt x="5894" y="547"/>
                    <a:pt x="5972" y="552"/>
                    <a:pt x="6027" y="562"/>
                  </a:cubicBezTo>
                  <a:cubicBezTo>
                    <a:pt x="6784" y="706"/>
                    <a:pt x="6768" y="1964"/>
                    <a:pt x="6749" y="2650"/>
                  </a:cubicBezTo>
                  <a:cubicBezTo>
                    <a:pt x="6720" y="3684"/>
                    <a:pt x="5954" y="4070"/>
                    <a:pt x="5954" y="4070"/>
                  </a:cubicBezTo>
                  <a:cubicBezTo>
                    <a:pt x="5946" y="4070"/>
                    <a:pt x="5938" y="4070"/>
                    <a:pt x="5930" y="4070"/>
                  </a:cubicBezTo>
                  <a:cubicBezTo>
                    <a:pt x="4250" y="4070"/>
                    <a:pt x="328" y="4590"/>
                    <a:pt x="328" y="4590"/>
                  </a:cubicBezTo>
                  <a:lnTo>
                    <a:pt x="327" y="5098"/>
                  </a:lnTo>
                  <a:lnTo>
                    <a:pt x="6876" y="4644"/>
                  </a:lnTo>
                  <a:lnTo>
                    <a:pt x="23812" y="5888"/>
                  </a:lnTo>
                  <a:cubicBezTo>
                    <a:pt x="24216" y="5371"/>
                    <a:pt x="24619" y="4457"/>
                    <a:pt x="24623" y="3823"/>
                  </a:cubicBezTo>
                  <a:cubicBezTo>
                    <a:pt x="24627" y="2764"/>
                    <a:pt x="24068" y="1888"/>
                    <a:pt x="23355" y="1814"/>
                  </a:cubicBezTo>
                  <a:lnTo>
                    <a:pt x="59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651;p42">
              <a:extLst>
                <a:ext uri="{FF2B5EF4-FFF2-40B4-BE49-F238E27FC236}">
                  <a16:creationId xmlns:a16="http://schemas.microsoft.com/office/drawing/2014/main" id="{41D2AE3C-7B1C-1888-8C8B-FCFC86CC7CA3}"/>
                </a:ext>
              </a:extLst>
            </p:cNvPr>
            <p:cNvSpPr/>
            <p:nvPr/>
          </p:nvSpPr>
          <p:spPr>
            <a:xfrm>
              <a:off x="4700338" y="4072350"/>
              <a:ext cx="326000" cy="35025"/>
            </a:xfrm>
            <a:custGeom>
              <a:avLst/>
              <a:gdLst/>
              <a:ahLst/>
              <a:cxnLst/>
              <a:rect l="l" t="t" r="r" b="b"/>
              <a:pathLst>
                <a:path w="13040" h="1401" fill="none" extrusionOk="0">
                  <a:moveTo>
                    <a:pt x="0" y="1"/>
                  </a:moveTo>
                  <a:lnTo>
                    <a:pt x="13039" y="140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652;p42">
              <a:extLst>
                <a:ext uri="{FF2B5EF4-FFF2-40B4-BE49-F238E27FC236}">
                  <a16:creationId xmlns:a16="http://schemas.microsoft.com/office/drawing/2014/main" id="{F4149C19-12FA-CEAE-4529-666BAA5C80C4}"/>
                </a:ext>
              </a:extLst>
            </p:cNvPr>
            <p:cNvSpPr/>
            <p:nvPr/>
          </p:nvSpPr>
          <p:spPr>
            <a:xfrm>
              <a:off x="4453888" y="4058950"/>
              <a:ext cx="159700" cy="100100"/>
            </a:xfrm>
            <a:custGeom>
              <a:avLst/>
              <a:gdLst/>
              <a:ahLst/>
              <a:cxnLst/>
              <a:rect l="l" t="t" r="r" b="b"/>
              <a:pathLst>
                <a:path w="6388" h="4004" extrusionOk="0">
                  <a:moveTo>
                    <a:pt x="5400" y="1"/>
                  </a:moveTo>
                  <a:cubicBezTo>
                    <a:pt x="4387" y="1"/>
                    <a:pt x="1251" y="517"/>
                    <a:pt x="81" y="716"/>
                  </a:cubicBezTo>
                  <a:cubicBezTo>
                    <a:pt x="1" y="730"/>
                    <a:pt x="49" y="4003"/>
                    <a:pt x="252" y="4003"/>
                  </a:cubicBezTo>
                  <a:cubicBezTo>
                    <a:pt x="253" y="4003"/>
                    <a:pt x="254" y="4003"/>
                    <a:pt x="254" y="4003"/>
                  </a:cubicBezTo>
                  <a:cubicBezTo>
                    <a:pt x="1227" y="3879"/>
                    <a:pt x="4147" y="3524"/>
                    <a:pt x="5535" y="3524"/>
                  </a:cubicBezTo>
                  <a:cubicBezTo>
                    <a:pt x="5542" y="3524"/>
                    <a:pt x="5549" y="3524"/>
                    <a:pt x="5557" y="3524"/>
                  </a:cubicBezTo>
                  <a:cubicBezTo>
                    <a:pt x="5557" y="3524"/>
                    <a:pt x="6323" y="3138"/>
                    <a:pt x="6352" y="2104"/>
                  </a:cubicBezTo>
                  <a:cubicBezTo>
                    <a:pt x="6371" y="1418"/>
                    <a:pt x="6387" y="160"/>
                    <a:pt x="5630" y="16"/>
                  </a:cubicBezTo>
                  <a:cubicBezTo>
                    <a:pt x="5575" y="5"/>
                    <a:pt x="5498" y="1"/>
                    <a:pt x="5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653;p42">
              <a:extLst>
                <a:ext uri="{FF2B5EF4-FFF2-40B4-BE49-F238E27FC236}">
                  <a16:creationId xmlns:a16="http://schemas.microsoft.com/office/drawing/2014/main" id="{341E4187-4A48-5FC3-FD7B-3AF081D396D8}"/>
                </a:ext>
              </a:extLst>
            </p:cNvPr>
            <p:cNvSpPr/>
            <p:nvPr/>
          </p:nvSpPr>
          <p:spPr>
            <a:xfrm>
              <a:off x="4467588" y="4085950"/>
              <a:ext cx="107025" cy="12775"/>
            </a:xfrm>
            <a:custGeom>
              <a:avLst/>
              <a:gdLst/>
              <a:ahLst/>
              <a:cxnLst/>
              <a:rect l="l" t="t" r="r" b="b"/>
              <a:pathLst>
                <a:path w="4281" h="511" extrusionOk="0">
                  <a:moveTo>
                    <a:pt x="4281" y="1"/>
                  </a:moveTo>
                  <a:lnTo>
                    <a:pt x="0" y="336"/>
                  </a:lnTo>
                  <a:cubicBezTo>
                    <a:pt x="0" y="336"/>
                    <a:pt x="1339" y="511"/>
                    <a:pt x="2314" y="511"/>
                  </a:cubicBezTo>
                  <a:cubicBezTo>
                    <a:pt x="2547" y="511"/>
                    <a:pt x="2758" y="501"/>
                    <a:pt x="2927" y="476"/>
                  </a:cubicBezTo>
                  <a:cubicBezTo>
                    <a:pt x="3800" y="349"/>
                    <a:pt x="4281" y="1"/>
                    <a:pt x="4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7654;p42">
              <a:extLst>
                <a:ext uri="{FF2B5EF4-FFF2-40B4-BE49-F238E27FC236}">
                  <a16:creationId xmlns:a16="http://schemas.microsoft.com/office/drawing/2014/main" id="{AD02DCE5-7012-97BA-72B4-FAA62454AC2F}"/>
                </a:ext>
              </a:extLst>
            </p:cNvPr>
            <p:cNvSpPr/>
            <p:nvPr/>
          </p:nvSpPr>
          <p:spPr>
            <a:xfrm>
              <a:off x="4504613" y="4118800"/>
              <a:ext cx="107050" cy="12800"/>
            </a:xfrm>
            <a:custGeom>
              <a:avLst/>
              <a:gdLst/>
              <a:ahLst/>
              <a:cxnLst/>
              <a:rect l="l" t="t" r="r" b="b"/>
              <a:pathLst>
                <a:path w="4282" h="512" extrusionOk="0">
                  <a:moveTo>
                    <a:pt x="4281" y="0"/>
                  </a:moveTo>
                  <a:lnTo>
                    <a:pt x="1" y="336"/>
                  </a:lnTo>
                  <a:cubicBezTo>
                    <a:pt x="1" y="336"/>
                    <a:pt x="1336" y="511"/>
                    <a:pt x="2311" y="511"/>
                  </a:cubicBezTo>
                  <a:cubicBezTo>
                    <a:pt x="2544" y="511"/>
                    <a:pt x="2757" y="501"/>
                    <a:pt x="2926" y="476"/>
                  </a:cubicBezTo>
                  <a:cubicBezTo>
                    <a:pt x="3800" y="349"/>
                    <a:pt x="4281" y="0"/>
                    <a:pt x="4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655;p42">
              <a:extLst>
                <a:ext uri="{FF2B5EF4-FFF2-40B4-BE49-F238E27FC236}">
                  <a16:creationId xmlns:a16="http://schemas.microsoft.com/office/drawing/2014/main" id="{BD3CD035-BA4D-91CE-C481-DECD44C2B13D}"/>
                </a:ext>
              </a:extLst>
            </p:cNvPr>
            <p:cNvSpPr/>
            <p:nvPr/>
          </p:nvSpPr>
          <p:spPr>
            <a:xfrm>
              <a:off x="4455913" y="4058950"/>
              <a:ext cx="157675" cy="88100"/>
            </a:xfrm>
            <a:custGeom>
              <a:avLst/>
              <a:gdLst/>
              <a:ahLst/>
              <a:cxnLst/>
              <a:rect l="l" t="t" r="r" b="b"/>
              <a:pathLst>
                <a:path w="6307" h="3524" extrusionOk="0">
                  <a:moveTo>
                    <a:pt x="5319" y="1"/>
                  </a:moveTo>
                  <a:cubicBezTo>
                    <a:pt x="4306" y="1"/>
                    <a:pt x="1170" y="517"/>
                    <a:pt x="0" y="716"/>
                  </a:cubicBezTo>
                  <a:lnTo>
                    <a:pt x="4466" y="522"/>
                  </a:lnTo>
                  <a:cubicBezTo>
                    <a:pt x="4487" y="521"/>
                    <a:pt x="4507" y="520"/>
                    <a:pt x="4527" y="520"/>
                  </a:cubicBezTo>
                  <a:cubicBezTo>
                    <a:pt x="5314" y="520"/>
                    <a:pt x="5970" y="1158"/>
                    <a:pt x="5956" y="1951"/>
                  </a:cubicBezTo>
                  <a:lnTo>
                    <a:pt x="5956" y="1977"/>
                  </a:lnTo>
                  <a:cubicBezTo>
                    <a:pt x="5933" y="2870"/>
                    <a:pt x="5551" y="3419"/>
                    <a:pt x="5476" y="3524"/>
                  </a:cubicBezTo>
                  <a:cubicBezTo>
                    <a:pt x="5476" y="3524"/>
                    <a:pt x="6242" y="3138"/>
                    <a:pt x="6271" y="2104"/>
                  </a:cubicBezTo>
                  <a:cubicBezTo>
                    <a:pt x="6290" y="1418"/>
                    <a:pt x="6306" y="160"/>
                    <a:pt x="5549" y="16"/>
                  </a:cubicBezTo>
                  <a:cubicBezTo>
                    <a:pt x="5494" y="5"/>
                    <a:pt x="5417" y="1"/>
                    <a:pt x="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656;p42">
              <a:extLst>
                <a:ext uri="{FF2B5EF4-FFF2-40B4-BE49-F238E27FC236}">
                  <a16:creationId xmlns:a16="http://schemas.microsoft.com/office/drawing/2014/main" id="{6D661394-1D56-FC4A-DCC6-E613C6A58BFF}"/>
                </a:ext>
              </a:extLst>
            </p:cNvPr>
            <p:cNvSpPr/>
            <p:nvPr/>
          </p:nvSpPr>
          <p:spPr>
            <a:xfrm>
              <a:off x="4595463" y="4043375"/>
              <a:ext cx="65425" cy="370700"/>
            </a:xfrm>
            <a:custGeom>
              <a:avLst/>
              <a:gdLst/>
              <a:ahLst/>
              <a:cxnLst/>
              <a:rect l="l" t="t" r="r" b="b"/>
              <a:pathLst>
                <a:path w="2617" h="14828" extrusionOk="0">
                  <a:moveTo>
                    <a:pt x="1" y="0"/>
                  </a:moveTo>
                  <a:lnTo>
                    <a:pt x="1286" y="1478"/>
                  </a:lnTo>
                  <a:lnTo>
                    <a:pt x="1604" y="4780"/>
                  </a:lnTo>
                  <a:lnTo>
                    <a:pt x="1604" y="4780"/>
                  </a:lnTo>
                  <a:lnTo>
                    <a:pt x="960" y="4751"/>
                  </a:lnTo>
                  <a:lnTo>
                    <a:pt x="1845" y="8696"/>
                  </a:lnTo>
                  <a:lnTo>
                    <a:pt x="1469" y="8715"/>
                  </a:lnTo>
                  <a:lnTo>
                    <a:pt x="2617" y="14827"/>
                  </a:lnTo>
                  <a:cubicBezTo>
                    <a:pt x="2617" y="14827"/>
                    <a:pt x="2262" y="660"/>
                    <a:pt x="2110" y="558"/>
                  </a:cubicBezTo>
                  <a:cubicBezTo>
                    <a:pt x="1954" y="455"/>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657;p42">
              <a:extLst>
                <a:ext uri="{FF2B5EF4-FFF2-40B4-BE49-F238E27FC236}">
                  <a16:creationId xmlns:a16="http://schemas.microsoft.com/office/drawing/2014/main" id="{91795873-85F4-16B7-8115-98C112C2482B}"/>
                </a:ext>
              </a:extLst>
            </p:cNvPr>
            <p:cNvSpPr/>
            <p:nvPr/>
          </p:nvSpPr>
          <p:spPr>
            <a:xfrm>
              <a:off x="4744213" y="4060000"/>
              <a:ext cx="134800" cy="255700"/>
            </a:xfrm>
            <a:custGeom>
              <a:avLst/>
              <a:gdLst/>
              <a:ahLst/>
              <a:cxnLst/>
              <a:rect l="l" t="t" r="r" b="b"/>
              <a:pathLst>
                <a:path w="5392" h="10228" extrusionOk="0">
                  <a:moveTo>
                    <a:pt x="1" y="0"/>
                  </a:moveTo>
                  <a:lnTo>
                    <a:pt x="3500" y="1676"/>
                  </a:lnTo>
                  <a:lnTo>
                    <a:pt x="5392" y="10228"/>
                  </a:lnTo>
                  <a:lnTo>
                    <a:pt x="4301" y="1140"/>
                  </a:lnTo>
                  <a:lnTo>
                    <a:pt x="2478" y="2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658;p42">
              <a:extLst>
                <a:ext uri="{FF2B5EF4-FFF2-40B4-BE49-F238E27FC236}">
                  <a16:creationId xmlns:a16="http://schemas.microsoft.com/office/drawing/2014/main" id="{BD71838E-8DF6-8207-617B-9C90883E3D03}"/>
                </a:ext>
              </a:extLst>
            </p:cNvPr>
            <p:cNvSpPr/>
            <p:nvPr/>
          </p:nvSpPr>
          <p:spPr>
            <a:xfrm>
              <a:off x="4446138" y="4317350"/>
              <a:ext cx="107025" cy="8625"/>
            </a:xfrm>
            <a:custGeom>
              <a:avLst/>
              <a:gdLst/>
              <a:ahLst/>
              <a:cxnLst/>
              <a:rect l="l" t="t" r="r" b="b"/>
              <a:pathLst>
                <a:path w="4281" h="345" extrusionOk="0">
                  <a:moveTo>
                    <a:pt x="4281" y="1"/>
                  </a:moveTo>
                  <a:lnTo>
                    <a:pt x="0" y="336"/>
                  </a:lnTo>
                  <a:cubicBezTo>
                    <a:pt x="0" y="336"/>
                    <a:pt x="357" y="344"/>
                    <a:pt x="837" y="344"/>
                  </a:cubicBezTo>
                  <a:cubicBezTo>
                    <a:pt x="1511" y="344"/>
                    <a:pt x="2426" y="329"/>
                    <a:pt x="2935" y="254"/>
                  </a:cubicBezTo>
                  <a:cubicBezTo>
                    <a:pt x="3810" y="124"/>
                    <a:pt x="4280" y="1"/>
                    <a:pt x="4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7659;p42">
              <a:extLst>
                <a:ext uri="{FF2B5EF4-FFF2-40B4-BE49-F238E27FC236}">
                  <a16:creationId xmlns:a16="http://schemas.microsoft.com/office/drawing/2014/main" id="{B59A8D80-45D3-DAB5-6ED8-79D5FDAF6256}"/>
                </a:ext>
              </a:extLst>
            </p:cNvPr>
            <p:cNvSpPr/>
            <p:nvPr/>
          </p:nvSpPr>
          <p:spPr>
            <a:xfrm>
              <a:off x="4476963" y="4233350"/>
              <a:ext cx="107050" cy="12800"/>
            </a:xfrm>
            <a:custGeom>
              <a:avLst/>
              <a:gdLst/>
              <a:ahLst/>
              <a:cxnLst/>
              <a:rect l="l" t="t" r="r" b="b"/>
              <a:pathLst>
                <a:path w="4282" h="512" extrusionOk="0">
                  <a:moveTo>
                    <a:pt x="4282" y="0"/>
                  </a:moveTo>
                  <a:lnTo>
                    <a:pt x="0" y="336"/>
                  </a:lnTo>
                  <a:cubicBezTo>
                    <a:pt x="0" y="336"/>
                    <a:pt x="1342" y="512"/>
                    <a:pt x="2317" y="512"/>
                  </a:cubicBezTo>
                  <a:cubicBezTo>
                    <a:pt x="2548" y="512"/>
                    <a:pt x="2759" y="502"/>
                    <a:pt x="2926" y="477"/>
                  </a:cubicBezTo>
                  <a:cubicBezTo>
                    <a:pt x="3801" y="349"/>
                    <a:pt x="4282" y="0"/>
                    <a:pt x="4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660;p42">
              <a:extLst>
                <a:ext uri="{FF2B5EF4-FFF2-40B4-BE49-F238E27FC236}">
                  <a16:creationId xmlns:a16="http://schemas.microsoft.com/office/drawing/2014/main" id="{0614A8C0-6BD6-DF0D-3374-3329F0A176FC}"/>
                </a:ext>
              </a:extLst>
            </p:cNvPr>
            <p:cNvSpPr/>
            <p:nvPr/>
          </p:nvSpPr>
          <p:spPr>
            <a:xfrm>
              <a:off x="4485538" y="4293450"/>
              <a:ext cx="107025" cy="12800"/>
            </a:xfrm>
            <a:custGeom>
              <a:avLst/>
              <a:gdLst/>
              <a:ahLst/>
              <a:cxnLst/>
              <a:rect l="l" t="t" r="r" b="b"/>
              <a:pathLst>
                <a:path w="4281" h="512" extrusionOk="0">
                  <a:moveTo>
                    <a:pt x="4281" y="0"/>
                  </a:moveTo>
                  <a:lnTo>
                    <a:pt x="0" y="336"/>
                  </a:lnTo>
                  <a:cubicBezTo>
                    <a:pt x="0" y="336"/>
                    <a:pt x="1341" y="511"/>
                    <a:pt x="2316" y="511"/>
                  </a:cubicBezTo>
                  <a:cubicBezTo>
                    <a:pt x="2547" y="511"/>
                    <a:pt x="2758" y="502"/>
                    <a:pt x="2925" y="477"/>
                  </a:cubicBezTo>
                  <a:cubicBezTo>
                    <a:pt x="3800" y="348"/>
                    <a:pt x="4281" y="0"/>
                    <a:pt x="4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7661;p42">
              <a:extLst>
                <a:ext uri="{FF2B5EF4-FFF2-40B4-BE49-F238E27FC236}">
                  <a16:creationId xmlns:a16="http://schemas.microsoft.com/office/drawing/2014/main" id="{A7399060-F498-5A38-5F9F-33376149EB32}"/>
                </a:ext>
              </a:extLst>
            </p:cNvPr>
            <p:cNvSpPr/>
            <p:nvPr/>
          </p:nvSpPr>
          <p:spPr>
            <a:xfrm>
              <a:off x="4514263" y="4398625"/>
              <a:ext cx="131875" cy="13850"/>
            </a:xfrm>
            <a:custGeom>
              <a:avLst/>
              <a:gdLst/>
              <a:ahLst/>
              <a:cxnLst/>
              <a:rect l="l" t="t" r="r" b="b"/>
              <a:pathLst>
                <a:path w="5275" h="554" extrusionOk="0">
                  <a:moveTo>
                    <a:pt x="5274" y="0"/>
                  </a:moveTo>
                  <a:lnTo>
                    <a:pt x="1" y="533"/>
                  </a:lnTo>
                  <a:cubicBezTo>
                    <a:pt x="1" y="533"/>
                    <a:pt x="855" y="553"/>
                    <a:pt x="1788" y="553"/>
                  </a:cubicBezTo>
                  <a:cubicBezTo>
                    <a:pt x="2617" y="553"/>
                    <a:pt x="3508" y="537"/>
                    <a:pt x="3919" y="476"/>
                  </a:cubicBezTo>
                  <a:cubicBezTo>
                    <a:pt x="4792" y="349"/>
                    <a:pt x="5274" y="0"/>
                    <a:pt x="5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7662;p42">
              <a:extLst>
                <a:ext uri="{FF2B5EF4-FFF2-40B4-BE49-F238E27FC236}">
                  <a16:creationId xmlns:a16="http://schemas.microsoft.com/office/drawing/2014/main" id="{5ED14ECE-AA61-1A61-5B90-8153D283BEAA}"/>
                </a:ext>
              </a:extLst>
            </p:cNvPr>
            <p:cNvSpPr/>
            <p:nvPr/>
          </p:nvSpPr>
          <p:spPr>
            <a:xfrm>
              <a:off x="4486713" y="4341900"/>
              <a:ext cx="107050" cy="9600"/>
            </a:xfrm>
            <a:custGeom>
              <a:avLst/>
              <a:gdLst/>
              <a:ahLst/>
              <a:cxnLst/>
              <a:rect l="l" t="t" r="r" b="b"/>
              <a:pathLst>
                <a:path w="4282" h="384" extrusionOk="0">
                  <a:moveTo>
                    <a:pt x="4282" y="0"/>
                  </a:moveTo>
                  <a:lnTo>
                    <a:pt x="0" y="337"/>
                  </a:lnTo>
                  <a:cubicBezTo>
                    <a:pt x="0" y="337"/>
                    <a:pt x="840" y="383"/>
                    <a:pt x="1676" y="383"/>
                  </a:cubicBezTo>
                  <a:cubicBezTo>
                    <a:pt x="2155" y="383"/>
                    <a:pt x="2632" y="368"/>
                    <a:pt x="2950" y="321"/>
                  </a:cubicBezTo>
                  <a:cubicBezTo>
                    <a:pt x="3823" y="194"/>
                    <a:pt x="4282" y="0"/>
                    <a:pt x="4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7663;p42">
              <a:extLst>
                <a:ext uri="{FF2B5EF4-FFF2-40B4-BE49-F238E27FC236}">
                  <a16:creationId xmlns:a16="http://schemas.microsoft.com/office/drawing/2014/main" id="{0AC3A700-5897-1B6E-5CE6-209D24330D43}"/>
                </a:ext>
              </a:extLst>
            </p:cNvPr>
            <p:cNvSpPr/>
            <p:nvPr/>
          </p:nvSpPr>
          <p:spPr>
            <a:xfrm>
              <a:off x="4514238" y="4189800"/>
              <a:ext cx="107025" cy="12825"/>
            </a:xfrm>
            <a:custGeom>
              <a:avLst/>
              <a:gdLst/>
              <a:ahLst/>
              <a:cxnLst/>
              <a:rect l="l" t="t" r="r" b="b"/>
              <a:pathLst>
                <a:path w="4281" h="513" extrusionOk="0">
                  <a:moveTo>
                    <a:pt x="4281" y="1"/>
                  </a:moveTo>
                  <a:lnTo>
                    <a:pt x="1" y="337"/>
                  </a:lnTo>
                  <a:cubicBezTo>
                    <a:pt x="1" y="337"/>
                    <a:pt x="1341" y="512"/>
                    <a:pt x="2316" y="512"/>
                  </a:cubicBezTo>
                  <a:cubicBezTo>
                    <a:pt x="2548" y="512"/>
                    <a:pt x="2758" y="502"/>
                    <a:pt x="2926" y="478"/>
                  </a:cubicBezTo>
                  <a:cubicBezTo>
                    <a:pt x="3800" y="349"/>
                    <a:pt x="4281" y="1"/>
                    <a:pt x="4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7664;p42">
              <a:extLst>
                <a:ext uri="{FF2B5EF4-FFF2-40B4-BE49-F238E27FC236}">
                  <a16:creationId xmlns:a16="http://schemas.microsoft.com/office/drawing/2014/main" id="{93B5DF87-EC22-465B-5BFB-A77A6DE560FD}"/>
                </a:ext>
              </a:extLst>
            </p:cNvPr>
            <p:cNvSpPr/>
            <p:nvPr/>
          </p:nvSpPr>
          <p:spPr>
            <a:xfrm>
              <a:off x="4622313" y="4179325"/>
              <a:ext cx="26850" cy="84575"/>
            </a:xfrm>
            <a:custGeom>
              <a:avLst/>
              <a:gdLst/>
              <a:ahLst/>
              <a:cxnLst/>
              <a:rect l="l" t="t" r="r" b="b"/>
              <a:pathLst>
                <a:path w="1074" h="3383" fill="none" extrusionOk="0">
                  <a:moveTo>
                    <a:pt x="1" y="3383"/>
                  </a:moveTo>
                  <a:cubicBezTo>
                    <a:pt x="1" y="3383"/>
                    <a:pt x="1073" y="2274"/>
                    <a:pt x="10" y="1"/>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7665;p42">
              <a:extLst>
                <a:ext uri="{FF2B5EF4-FFF2-40B4-BE49-F238E27FC236}">
                  <a16:creationId xmlns:a16="http://schemas.microsoft.com/office/drawing/2014/main" id="{9E19CDBC-C002-F245-798E-5E21B7DE4F04}"/>
                </a:ext>
              </a:extLst>
            </p:cNvPr>
            <p:cNvSpPr/>
            <p:nvPr/>
          </p:nvSpPr>
          <p:spPr>
            <a:xfrm>
              <a:off x="4623613" y="4405725"/>
              <a:ext cx="98300" cy="212125"/>
            </a:xfrm>
            <a:custGeom>
              <a:avLst/>
              <a:gdLst/>
              <a:ahLst/>
              <a:cxnLst/>
              <a:rect l="l" t="t" r="r" b="b"/>
              <a:pathLst>
                <a:path w="3932" h="8485" extrusionOk="0">
                  <a:moveTo>
                    <a:pt x="1346" y="0"/>
                  </a:moveTo>
                  <a:cubicBezTo>
                    <a:pt x="1" y="380"/>
                    <a:pt x="972" y="8146"/>
                    <a:pt x="1873" y="8411"/>
                  </a:cubicBezTo>
                  <a:cubicBezTo>
                    <a:pt x="2035" y="8458"/>
                    <a:pt x="2190" y="8484"/>
                    <a:pt x="2336" y="8484"/>
                  </a:cubicBezTo>
                  <a:cubicBezTo>
                    <a:pt x="3207" y="8484"/>
                    <a:pt x="3792" y="7577"/>
                    <a:pt x="3864" y="4971"/>
                  </a:cubicBezTo>
                  <a:cubicBezTo>
                    <a:pt x="3931" y="2624"/>
                    <a:pt x="3029" y="577"/>
                    <a:pt x="3029" y="577"/>
                  </a:cubicBezTo>
                  <a:lnTo>
                    <a:pt x="134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7666;p42">
              <a:extLst>
                <a:ext uri="{FF2B5EF4-FFF2-40B4-BE49-F238E27FC236}">
                  <a16:creationId xmlns:a16="http://schemas.microsoft.com/office/drawing/2014/main" id="{2E9A35F7-FE32-0A04-96DD-9747063EEF36}"/>
                </a:ext>
              </a:extLst>
            </p:cNvPr>
            <p:cNvSpPr/>
            <p:nvPr/>
          </p:nvSpPr>
          <p:spPr>
            <a:xfrm>
              <a:off x="4852888" y="4409150"/>
              <a:ext cx="98300" cy="212125"/>
            </a:xfrm>
            <a:custGeom>
              <a:avLst/>
              <a:gdLst/>
              <a:ahLst/>
              <a:cxnLst/>
              <a:rect l="l" t="t" r="r" b="b"/>
              <a:pathLst>
                <a:path w="3932" h="8485" extrusionOk="0">
                  <a:moveTo>
                    <a:pt x="1346" y="1"/>
                  </a:moveTo>
                  <a:lnTo>
                    <a:pt x="1346" y="1"/>
                  </a:lnTo>
                  <a:cubicBezTo>
                    <a:pt x="1" y="381"/>
                    <a:pt x="973" y="8144"/>
                    <a:pt x="1872" y="8411"/>
                  </a:cubicBezTo>
                  <a:cubicBezTo>
                    <a:pt x="2034" y="8459"/>
                    <a:pt x="2189" y="8485"/>
                    <a:pt x="2335" y="8485"/>
                  </a:cubicBezTo>
                  <a:cubicBezTo>
                    <a:pt x="3206" y="8485"/>
                    <a:pt x="3792" y="7577"/>
                    <a:pt x="3865" y="4970"/>
                  </a:cubicBezTo>
                  <a:cubicBezTo>
                    <a:pt x="3932" y="2623"/>
                    <a:pt x="3029" y="577"/>
                    <a:pt x="3029" y="577"/>
                  </a:cubicBezTo>
                  <a:lnTo>
                    <a:pt x="134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7667;p42">
              <a:extLst>
                <a:ext uri="{FF2B5EF4-FFF2-40B4-BE49-F238E27FC236}">
                  <a16:creationId xmlns:a16="http://schemas.microsoft.com/office/drawing/2014/main" id="{1163F444-382B-9C59-2A68-12BD9E84D68D}"/>
                </a:ext>
              </a:extLst>
            </p:cNvPr>
            <p:cNvSpPr/>
            <p:nvPr/>
          </p:nvSpPr>
          <p:spPr>
            <a:xfrm>
              <a:off x="4603713" y="3928200"/>
              <a:ext cx="161425" cy="527850"/>
            </a:xfrm>
            <a:custGeom>
              <a:avLst/>
              <a:gdLst/>
              <a:ahLst/>
              <a:cxnLst/>
              <a:rect l="l" t="t" r="r" b="b"/>
              <a:pathLst>
                <a:path w="6457" h="21114" extrusionOk="0">
                  <a:moveTo>
                    <a:pt x="4561" y="1"/>
                  </a:moveTo>
                  <a:cubicBezTo>
                    <a:pt x="4518" y="1"/>
                    <a:pt x="4475" y="6"/>
                    <a:pt x="4432" y="16"/>
                  </a:cubicBezTo>
                  <a:cubicBezTo>
                    <a:pt x="3656" y="210"/>
                    <a:pt x="0" y="4396"/>
                    <a:pt x="0" y="4396"/>
                  </a:cubicBezTo>
                  <a:lnTo>
                    <a:pt x="1650" y="5617"/>
                  </a:lnTo>
                  <a:cubicBezTo>
                    <a:pt x="1691" y="8355"/>
                    <a:pt x="1923" y="11797"/>
                    <a:pt x="1999" y="15425"/>
                  </a:cubicBezTo>
                  <a:cubicBezTo>
                    <a:pt x="2040" y="17409"/>
                    <a:pt x="2129" y="19060"/>
                    <a:pt x="2166" y="19298"/>
                  </a:cubicBezTo>
                  <a:cubicBezTo>
                    <a:pt x="2334" y="20369"/>
                    <a:pt x="3218" y="21113"/>
                    <a:pt x="3531" y="21113"/>
                  </a:cubicBezTo>
                  <a:cubicBezTo>
                    <a:pt x="3536" y="21113"/>
                    <a:pt x="3541" y="21113"/>
                    <a:pt x="3545" y="21113"/>
                  </a:cubicBezTo>
                  <a:cubicBezTo>
                    <a:pt x="3959" y="21079"/>
                    <a:pt x="3810" y="20003"/>
                    <a:pt x="4142" y="18555"/>
                  </a:cubicBezTo>
                  <a:cubicBezTo>
                    <a:pt x="5086" y="14446"/>
                    <a:pt x="6142" y="6340"/>
                    <a:pt x="6336" y="4342"/>
                  </a:cubicBezTo>
                  <a:cubicBezTo>
                    <a:pt x="6456" y="3097"/>
                    <a:pt x="5604" y="1"/>
                    <a:pt x="45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7668;p42">
              <a:extLst>
                <a:ext uri="{FF2B5EF4-FFF2-40B4-BE49-F238E27FC236}">
                  <a16:creationId xmlns:a16="http://schemas.microsoft.com/office/drawing/2014/main" id="{B5B0E230-BC15-1F30-0D27-CBE8CA0EE04E}"/>
                </a:ext>
              </a:extLst>
            </p:cNvPr>
            <p:cNvSpPr/>
            <p:nvPr/>
          </p:nvSpPr>
          <p:spPr>
            <a:xfrm>
              <a:off x="4387713" y="3804700"/>
              <a:ext cx="735850" cy="326925"/>
            </a:xfrm>
            <a:custGeom>
              <a:avLst/>
              <a:gdLst/>
              <a:ahLst/>
              <a:cxnLst/>
              <a:rect l="l" t="t" r="r" b="b"/>
              <a:pathLst>
                <a:path w="29434" h="13077" extrusionOk="0">
                  <a:moveTo>
                    <a:pt x="9818" y="0"/>
                  </a:moveTo>
                  <a:cubicBezTo>
                    <a:pt x="8613" y="0"/>
                    <a:pt x="7611" y="98"/>
                    <a:pt x="6992" y="330"/>
                  </a:cubicBezTo>
                  <a:cubicBezTo>
                    <a:pt x="5964" y="717"/>
                    <a:pt x="4311" y="3591"/>
                    <a:pt x="4311" y="3591"/>
                  </a:cubicBezTo>
                  <a:cubicBezTo>
                    <a:pt x="4311" y="3591"/>
                    <a:pt x="0" y="6825"/>
                    <a:pt x="1734" y="9802"/>
                  </a:cubicBezTo>
                  <a:cubicBezTo>
                    <a:pt x="1826" y="9960"/>
                    <a:pt x="2205" y="10025"/>
                    <a:pt x="2736" y="10025"/>
                  </a:cubicBezTo>
                  <a:cubicBezTo>
                    <a:pt x="4419" y="10025"/>
                    <a:pt x="7625" y="9378"/>
                    <a:pt x="8042" y="9021"/>
                  </a:cubicBezTo>
                  <a:cubicBezTo>
                    <a:pt x="9754" y="7564"/>
                    <a:pt x="9500" y="4538"/>
                    <a:pt x="12081" y="4538"/>
                  </a:cubicBezTo>
                  <a:cubicBezTo>
                    <a:pt x="12332" y="4538"/>
                    <a:pt x="12611" y="4567"/>
                    <a:pt x="12921" y="4628"/>
                  </a:cubicBezTo>
                  <a:cubicBezTo>
                    <a:pt x="16153" y="5274"/>
                    <a:pt x="14306" y="7302"/>
                    <a:pt x="16667" y="7302"/>
                  </a:cubicBezTo>
                  <a:cubicBezTo>
                    <a:pt x="16765" y="7302"/>
                    <a:pt x="16871" y="7298"/>
                    <a:pt x="16984" y="7291"/>
                  </a:cubicBezTo>
                  <a:cubicBezTo>
                    <a:pt x="18274" y="7209"/>
                    <a:pt x="19341" y="7007"/>
                    <a:pt x="20263" y="7007"/>
                  </a:cubicBezTo>
                  <a:cubicBezTo>
                    <a:pt x="21372" y="7007"/>
                    <a:pt x="22272" y="7299"/>
                    <a:pt x="23095" y="8439"/>
                  </a:cubicBezTo>
                  <a:cubicBezTo>
                    <a:pt x="24603" y="10526"/>
                    <a:pt x="24978" y="9099"/>
                    <a:pt x="26302" y="10645"/>
                  </a:cubicBezTo>
                  <a:cubicBezTo>
                    <a:pt x="26673" y="11077"/>
                    <a:pt x="27001" y="13077"/>
                    <a:pt x="27001" y="13077"/>
                  </a:cubicBezTo>
                  <a:cubicBezTo>
                    <a:pt x="27001" y="13077"/>
                    <a:pt x="29434" y="11831"/>
                    <a:pt x="28446" y="8730"/>
                  </a:cubicBezTo>
                  <a:cubicBezTo>
                    <a:pt x="27937" y="7141"/>
                    <a:pt x="24367" y="5084"/>
                    <a:pt x="24367" y="5084"/>
                  </a:cubicBezTo>
                  <a:cubicBezTo>
                    <a:pt x="24367" y="5084"/>
                    <a:pt x="22801" y="2551"/>
                    <a:pt x="22029" y="2059"/>
                  </a:cubicBezTo>
                  <a:cubicBezTo>
                    <a:pt x="20667" y="1192"/>
                    <a:pt x="14017" y="0"/>
                    <a:pt x="98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7669;p42">
              <a:extLst>
                <a:ext uri="{FF2B5EF4-FFF2-40B4-BE49-F238E27FC236}">
                  <a16:creationId xmlns:a16="http://schemas.microsoft.com/office/drawing/2014/main" id="{200831A5-08C2-785C-62C0-A458F51A29FE}"/>
                </a:ext>
              </a:extLst>
            </p:cNvPr>
            <p:cNvSpPr/>
            <p:nvPr/>
          </p:nvSpPr>
          <p:spPr>
            <a:xfrm>
              <a:off x="4733438" y="3820025"/>
              <a:ext cx="276025" cy="144875"/>
            </a:xfrm>
            <a:custGeom>
              <a:avLst/>
              <a:gdLst/>
              <a:ahLst/>
              <a:cxnLst/>
              <a:rect l="l" t="t" r="r" b="b"/>
              <a:pathLst>
                <a:path w="11041" h="5795" extrusionOk="0">
                  <a:moveTo>
                    <a:pt x="11040" y="0"/>
                  </a:moveTo>
                  <a:lnTo>
                    <a:pt x="0" y="4179"/>
                  </a:lnTo>
                  <a:cubicBezTo>
                    <a:pt x="321" y="4947"/>
                    <a:pt x="656" y="5792"/>
                    <a:pt x="1731" y="5795"/>
                  </a:cubicBezTo>
                  <a:cubicBezTo>
                    <a:pt x="1733" y="5795"/>
                    <a:pt x="1734" y="5795"/>
                    <a:pt x="1735" y="5795"/>
                  </a:cubicBezTo>
                  <a:cubicBezTo>
                    <a:pt x="3456" y="5795"/>
                    <a:pt x="9136" y="2015"/>
                    <a:pt x="1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7670;p42">
              <a:extLst>
                <a:ext uri="{FF2B5EF4-FFF2-40B4-BE49-F238E27FC236}">
                  <a16:creationId xmlns:a16="http://schemas.microsoft.com/office/drawing/2014/main" id="{F4C75693-61AB-0470-DD5E-17509A4D0F83}"/>
                </a:ext>
              </a:extLst>
            </p:cNvPr>
            <p:cNvSpPr/>
            <p:nvPr/>
          </p:nvSpPr>
          <p:spPr>
            <a:xfrm>
              <a:off x="4546613" y="3834600"/>
              <a:ext cx="205700" cy="96025"/>
            </a:xfrm>
            <a:custGeom>
              <a:avLst/>
              <a:gdLst/>
              <a:ahLst/>
              <a:cxnLst/>
              <a:rect l="l" t="t" r="r" b="b"/>
              <a:pathLst>
                <a:path w="8228" h="3841" extrusionOk="0">
                  <a:moveTo>
                    <a:pt x="0" y="0"/>
                  </a:moveTo>
                  <a:lnTo>
                    <a:pt x="0" y="0"/>
                  </a:lnTo>
                  <a:cubicBezTo>
                    <a:pt x="1" y="0"/>
                    <a:pt x="4350" y="3532"/>
                    <a:pt x="4947" y="3781"/>
                  </a:cubicBezTo>
                  <a:cubicBezTo>
                    <a:pt x="5047" y="3823"/>
                    <a:pt x="5206" y="3840"/>
                    <a:pt x="5401" y="3840"/>
                  </a:cubicBezTo>
                  <a:cubicBezTo>
                    <a:pt x="6368" y="3840"/>
                    <a:pt x="8228" y="3412"/>
                    <a:pt x="8228" y="3412"/>
                  </a:cubicBezTo>
                  <a:lnTo>
                    <a:pt x="0"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7671;p42">
              <a:extLst>
                <a:ext uri="{FF2B5EF4-FFF2-40B4-BE49-F238E27FC236}">
                  <a16:creationId xmlns:a16="http://schemas.microsoft.com/office/drawing/2014/main" id="{4CA2FFB7-26F2-1FE3-4673-13C18BBDC2AC}"/>
                </a:ext>
              </a:extLst>
            </p:cNvPr>
            <p:cNvSpPr/>
            <p:nvPr/>
          </p:nvSpPr>
          <p:spPr>
            <a:xfrm>
              <a:off x="4514413" y="3225700"/>
              <a:ext cx="285250" cy="178400"/>
            </a:xfrm>
            <a:custGeom>
              <a:avLst/>
              <a:gdLst/>
              <a:ahLst/>
              <a:cxnLst/>
              <a:rect l="l" t="t" r="r" b="b"/>
              <a:pathLst>
                <a:path w="11410" h="7136" extrusionOk="0">
                  <a:moveTo>
                    <a:pt x="5234" y="0"/>
                  </a:moveTo>
                  <a:lnTo>
                    <a:pt x="5234" y="0"/>
                  </a:lnTo>
                  <a:cubicBezTo>
                    <a:pt x="5458" y="1612"/>
                    <a:pt x="4129" y="1551"/>
                    <a:pt x="2329" y="2777"/>
                  </a:cubicBezTo>
                  <a:cubicBezTo>
                    <a:pt x="1" y="4362"/>
                    <a:pt x="4029" y="7136"/>
                    <a:pt x="7278" y="7136"/>
                  </a:cubicBezTo>
                  <a:cubicBezTo>
                    <a:pt x="8263" y="7136"/>
                    <a:pt x="9177" y="6881"/>
                    <a:pt x="9820" y="6261"/>
                  </a:cubicBezTo>
                  <a:cubicBezTo>
                    <a:pt x="11410" y="4727"/>
                    <a:pt x="8855" y="2173"/>
                    <a:pt x="8158" y="1573"/>
                  </a:cubicBezTo>
                  <a:cubicBezTo>
                    <a:pt x="7460" y="972"/>
                    <a:pt x="5234" y="1"/>
                    <a:pt x="5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7672;p42">
              <a:extLst>
                <a:ext uri="{FF2B5EF4-FFF2-40B4-BE49-F238E27FC236}">
                  <a16:creationId xmlns:a16="http://schemas.microsoft.com/office/drawing/2014/main" id="{270F1987-D084-EDBA-1E2D-E332BA274BA7}"/>
                </a:ext>
              </a:extLst>
            </p:cNvPr>
            <p:cNvSpPr/>
            <p:nvPr/>
          </p:nvSpPr>
          <p:spPr>
            <a:xfrm>
              <a:off x="4584813" y="3371975"/>
              <a:ext cx="170500" cy="78300"/>
            </a:xfrm>
            <a:custGeom>
              <a:avLst/>
              <a:gdLst/>
              <a:ahLst/>
              <a:cxnLst/>
              <a:rect l="l" t="t" r="r" b="b"/>
              <a:pathLst>
                <a:path w="6820" h="3132" extrusionOk="0">
                  <a:moveTo>
                    <a:pt x="2506" y="0"/>
                  </a:moveTo>
                  <a:cubicBezTo>
                    <a:pt x="912" y="0"/>
                    <a:pt x="1" y="1195"/>
                    <a:pt x="1556" y="2460"/>
                  </a:cubicBezTo>
                  <a:cubicBezTo>
                    <a:pt x="2148" y="2942"/>
                    <a:pt x="2951" y="3132"/>
                    <a:pt x="3725" y="3132"/>
                  </a:cubicBezTo>
                  <a:cubicBezTo>
                    <a:pt x="5336" y="3132"/>
                    <a:pt x="6819" y="2311"/>
                    <a:pt x="5998" y="1603"/>
                  </a:cubicBezTo>
                  <a:cubicBezTo>
                    <a:pt x="4782" y="556"/>
                    <a:pt x="3390" y="114"/>
                    <a:pt x="3390" y="114"/>
                  </a:cubicBezTo>
                  <a:cubicBezTo>
                    <a:pt x="3081" y="36"/>
                    <a:pt x="2783" y="0"/>
                    <a:pt x="2506"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7673;p42">
              <a:extLst>
                <a:ext uri="{FF2B5EF4-FFF2-40B4-BE49-F238E27FC236}">
                  <a16:creationId xmlns:a16="http://schemas.microsoft.com/office/drawing/2014/main" id="{B56D3594-6E21-C2BF-32C6-50DC7091209F}"/>
                </a:ext>
              </a:extLst>
            </p:cNvPr>
            <p:cNvSpPr/>
            <p:nvPr/>
          </p:nvSpPr>
          <p:spPr>
            <a:xfrm>
              <a:off x="4595863" y="3353750"/>
              <a:ext cx="487975" cy="165100"/>
            </a:xfrm>
            <a:custGeom>
              <a:avLst/>
              <a:gdLst/>
              <a:ahLst/>
              <a:cxnLst/>
              <a:rect l="l" t="t" r="r" b="b"/>
              <a:pathLst>
                <a:path w="19519" h="6604" extrusionOk="0">
                  <a:moveTo>
                    <a:pt x="9619" y="0"/>
                  </a:moveTo>
                  <a:cubicBezTo>
                    <a:pt x="9581" y="0"/>
                    <a:pt x="9547" y="3"/>
                    <a:pt x="9516" y="9"/>
                  </a:cubicBezTo>
                  <a:cubicBezTo>
                    <a:pt x="8172" y="275"/>
                    <a:pt x="7627" y="583"/>
                    <a:pt x="7627" y="583"/>
                  </a:cubicBezTo>
                  <a:cubicBezTo>
                    <a:pt x="5949" y="938"/>
                    <a:pt x="2860" y="1279"/>
                    <a:pt x="1638" y="2495"/>
                  </a:cubicBezTo>
                  <a:cubicBezTo>
                    <a:pt x="87" y="4036"/>
                    <a:pt x="0" y="6604"/>
                    <a:pt x="0" y="6604"/>
                  </a:cubicBezTo>
                  <a:cubicBezTo>
                    <a:pt x="0" y="6604"/>
                    <a:pt x="18896" y="6582"/>
                    <a:pt x="19210" y="6035"/>
                  </a:cubicBezTo>
                  <a:cubicBezTo>
                    <a:pt x="19518" y="5500"/>
                    <a:pt x="11252" y="0"/>
                    <a:pt x="96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7674;p42">
              <a:extLst>
                <a:ext uri="{FF2B5EF4-FFF2-40B4-BE49-F238E27FC236}">
                  <a16:creationId xmlns:a16="http://schemas.microsoft.com/office/drawing/2014/main" id="{490284D0-6CD4-95D8-8D91-332B65195884}"/>
                </a:ext>
              </a:extLst>
            </p:cNvPr>
            <p:cNvSpPr/>
            <p:nvPr/>
          </p:nvSpPr>
          <p:spPr>
            <a:xfrm>
              <a:off x="4726488" y="3379200"/>
              <a:ext cx="109175" cy="48100"/>
            </a:xfrm>
            <a:custGeom>
              <a:avLst/>
              <a:gdLst/>
              <a:ahLst/>
              <a:cxnLst/>
              <a:rect l="l" t="t" r="r" b="b"/>
              <a:pathLst>
                <a:path w="4367" h="1924" fill="none" extrusionOk="0">
                  <a:moveTo>
                    <a:pt x="3" y="37"/>
                  </a:moveTo>
                  <a:cubicBezTo>
                    <a:pt x="1" y="532"/>
                    <a:pt x="345" y="1924"/>
                    <a:pt x="1633" y="1779"/>
                  </a:cubicBezTo>
                  <a:cubicBezTo>
                    <a:pt x="2924" y="1634"/>
                    <a:pt x="4367" y="1"/>
                    <a:pt x="4367" y="1"/>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7675;p42">
              <a:extLst>
                <a:ext uri="{FF2B5EF4-FFF2-40B4-BE49-F238E27FC236}">
                  <a16:creationId xmlns:a16="http://schemas.microsoft.com/office/drawing/2014/main" id="{D96F2252-EA93-443D-5182-46B73B02AD84}"/>
                </a:ext>
              </a:extLst>
            </p:cNvPr>
            <p:cNvSpPr/>
            <p:nvPr/>
          </p:nvSpPr>
          <p:spPr>
            <a:xfrm>
              <a:off x="4733913" y="3279175"/>
              <a:ext cx="112775" cy="119850"/>
            </a:xfrm>
            <a:custGeom>
              <a:avLst/>
              <a:gdLst/>
              <a:ahLst/>
              <a:cxnLst/>
              <a:rect l="l" t="t" r="r" b="b"/>
              <a:pathLst>
                <a:path w="4511" h="4794" extrusionOk="0">
                  <a:moveTo>
                    <a:pt x="4415" y="0"/>
                  </a:moveTo>
                  <a:lnTo>
                    <a:pt x="1540" y="1103"/>
                  </a:lnTo>
                  <a:lnTo>
                    <a:pt x="0" y="1829"/>
                  </a:lnTo>
                  <a:cubicBezTo>
                    <a:pt x="0" y="1829"/>
                    <a:pt x="389" y="4069"/>
                    <a:pt x="616" y="4297"/>
                  </a:cubicBezTo>
                  <a:cubicBezTo>
                    <a:pt x="965" y="4648"/>
                    <a:pt x="1333" y="4793"/>
                    <a:pt x="1696" y="4793"/>
                  </a:cubicBezTo>
                  <a:cubicBezTo>
                    <a:pt x="2513" y="4793"/>
                    <a:pt x="3306" y="4057"/>
                    <a:pt x="3798" y="3284"/>
                  </a:cubicBezTo>
                  <a:cubicBezTo>
                    <a:pt x="4510" y="2167"/>
                    <a:pt x="4415" y="0"/>
                    <a:pt x="44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7676;p42">
              <a:extLst>
                <a:ext uri="{FF2B5EF4-FFF2-40B4-BE49-F238E27FC236}">
                  <a16:creationId xmlns:a16="http://schemas.microsoft.com/office/drawing/2014/main" id="{93EF2C81-0ECE-27EA-1B40-0826EFBD302F}"/>
                </a:ext>
              </a:extLst>
            </p:cNvPr>
            <p:cNvSpPr/>
            <p:nvPr/>
          </p:nvSpPr>
          <p:spPr>
            <a:xfrm>
              <a:off x="4711163" y="3279175"/>
              <a:ext cx="133150" cy="88125"/>
            </a:xfrm>
            <a:custGeom>
              <a:avLst/>
              <a:gdLst/>
              <a:ahLst/>
              <a:cxnLst/>
              <a:rect l="l" t="t" r="r" b="b"/>
              <a:pathLst>
                <a:path w="5326" h="3525" extrusionOk="0">
                  <a:moveTo>
                    <a:pt x="5325" y="0"/>
                  </a:moveTo>
                  <a:lnTo>
                    <a:pt x="2450" y="1102"/>
                  </a:lnTo>
                  <a:lnTo>
                    <a:pt x="0" y="2041"/>
                  </a:lnTo>
                  <a:cubicBezTo>
                    <a:pt x="0" y="2041"/>
                    <a:pt x="514" y="3524"/>
                    <a:pt x="2071" y="3524"/>
                  </a:cubicBezTo>
                  <a:cubicBezTo>
                    <a:pt x="2176" y="3524"/>
                    <a:pt x="2285" y="3518"/>
                    <a:pt x="2399" y="3503"/>
                  </a:cubicBezTo>
                  <a:cubicBezTo>
                    <a:pt x="3742" y="3337"/>
                    <a:pt x="5325" y="1"/>
                    <a:pt x="5325"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7677;p42">
              <a:extLst>
                <a:ext uri="{FF2B5EF4-FFF2-40B4-BE49-F238E27FC236}">
                  <a16:creationId xmlns:a16="http://schemas.microsoft.com/office/drawing/2014/main" id="{0AB74B65-4E51-07F0-BAD6-BD29E47FECB3}"/>
                </a:ext>
              </a:extLst>
            </p:cNvPr>
            <p:cNvSpPr/>
            <p:nvPr/>
          </p:nvSpPr>
          <p:spPr>
            <a:xfrm>
              <a:off x="4568588" y="3002425"/>
              <a:ext cx="357625" cy="334450"/>
            </a:xfrm>
            <a:custGeom>
              <a:avLst/>
              <a:gdLst/>
              <a:ahLst/>
              <a:cxnLst/>
              <a:rect l="l" t="t" r="r" b="b"/>
              <a:pathLst>
                <a:path w="14305" h="13378" extrusionOk="0">
                  <a:moveTo>
                    <a:pt x="9016" y="1"/>
                  </a:moveTo>
                  <a:cubicBezTo>
                    <a:pt x="8450" y="1"/>
                    <a:pt x="7820" y="61"/>
                    <a:pt x="7120" y="192"/>
                  </a:cubicBezTo>
                  <a:cubicBezTo>
                    <a:pt x="7072" y="200"/>
                    <a:pt x="7020" y="204"/>
                    <a:pt x="6964" y="204"/>
                  </a:cubicBezTo>
                  <a:cubicBezTo>
                    <a:pt x="6647" y="204"/>
                    <a:pt x="6226" y="82"/>
                    <a:pt x="5904" y="82"/>
                  </a:cubicBezTo>
                  <a:cubicBezTo>
                    <a:pt x="5799" y="82"/>
                    <a:pt x="5704" y="95"/>
                    <a:pt x="5626" y="130"/>
                  </a:cubicBezTo>
                  <a:cubicBezTo>
                    <a:pt x="4518" y="623"/>
                    <a:pt x="2556" y="3721"/>
                    <a:pt x="2101" y="5115"/>
                  </a:cubicBezTo>
                  <a:cubicBezTo>
                    <a:pt x="1" y="11532"/>
                    <a:pt x="5118" y="13377"/>
                    <a:pt x="6469" y="13377"/>
                  </a:cubicBezTo>
                  <a:cubicBezTo>
                    <a:pt x="6511" y="13377"/>
                    <a:pt x="6550" y="13375"/>
                    <a:pt x="6584" y="13372"/>
                  </a:cubicBezTo>
                  <a:cubicBezTo>
                    <a:pt x="9852" y="13038"/>
                    <a:pt x="11394" y="11959"/>
                    <a:pt x="12563" y="8997"/>
                  </a:cubicBezTo>
                  <a:cubicBezTo>
                    <a:pt x="14018" y="5310"/>
                    <a:pt x="14304" y="1"/>
                    <a:pt x="90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7678;p42">
              <a:extLst>
                <a:ext uri="{FF2B5EF4-FFF2-40B4-BE49-F238E27FC236}">
                  <a16:creationId xmlns:a16="http://schemas.microsoft.com/office/drawing/2014/main" id="{9672FAC2-10C2-5A9B-6D02-81BE2256271A}"/>
                </a:ext>
              </a:extLst>
            </p:cNvPr>
            <p:cNvSpPr/>
            <p:nvPr/>
          </p:nvSpPr>
          <p:spPr>
            <a:xfrm>
              <a:off x="4774213" y="3177025"/>
              <a:ext cx="66600" cy="66575"/>
            </a:xfrm>
            <a:custGeom>
              <a:avLst/>
              <a:gdLst/>
              <a:ahLst/>
              <a:cxnLst/>
              <a:rect l="l" t="t" r="r" b="b"/>
              <a:pathLst>
                <a:path w="2664" h="2663" extrusionOk="0">
                  <a:moveTo>
                    <a:pt x="1332" y="0"/>
                  </a:moveTo>
                  <a:cubicBezTo>
                    <a:pt x="596" y="0"/>
                    <a:pt x="1" y="597"/>
                    <a:pt x="1" y="1332"/>
                  </a:cubicBezTo>
                  <a:cubicBezTo>
                    <a:pt x="1" y="2067"/>
                    <a:pt x="596" y="2663"/>
                    <a:pt x="1332" y="2663"/>
                  </a:cubicBezTo>
                  <a:cubicBezTo>
                    <a:pt x="2066" y="2663"/>
                    <a:pt x="2663" y="2067"/>
                    <a:pt x="2663" y="1332"/>
                  </a:cubicBezTo>
                  <a:cubicBezTo>
                    <a:pt x="2663" y="597"/>
                    <a:pt x="2066" y="0"/>
                    <a:pt x="1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7679;p42">
              <a:extLst>
                <a:ext uri="{FF2B5EF4-FFF2-40B4-BE49-F238E27FC236}">
                  <a16:creationId xmlns:a16="http://schemas.microsoft.com/office/drawing/2014/main" id="{4CD2643A-EB66-4CD4-36C7-C920EFAE83EA}"/>
                </a:ext>
              </a:extLst>
            </p:cNvPr>
            <p:cNvSpPr/>
            <p:nvPr/>
          </p:nvSpPr>
          <p:spPr>
            <a:xfrm>
              <a:off x="4613338" y="3155125"/>
              <a:ext cx="42825" cy="55650"/>
            </a:xfrm>
            <a:custGeom>
              <a:avLst/>
              <a:gdLst/>
              <a:ahLst/>
              <a:cxnLst/>
              <a:rect l="l" t="t" r="r" b="b"/>
              <a:pathLst>
                <a:path w="1713" h="2226" extrusionOk="0">
                  <a:moveTo>
                    <a:pt x="858" y="1"/>
                  </a:moveTo>
                  <a:cubicBezTo>
                    <a:pt x="387" y="1"/>
                    <a:pt x="3" y="497"/>
                    <a:pt x="1" y="1110"/>
                  </a:cubicBezTo>
                  <a:cubicBezTo>
                    <a:pt x="0" y="1724"/>
                    <a:pt x="381" y="2223"/>
                    <a:pt x="853" y="2225"/>
                  </a:cubicBezTo>
                  <a:cubicBezTo>
                    <a:pt x="854" y="2225"/>
                    <a:pt x="854" y="2225"/>
                    <a:pt x="855" y="2225"/>
                  </a:cubicBezTo>
                  <a:cubicBezTo>
                    <a:pt x="1326" y="2225"/>
                    <a:pt x="1710" y="1729"/>
                    <a:pt x="1711" y="1115"/>
                  </a:cubicBezTo>
                  <a:cubicBezTo>
                    <a:pt x="1713" y="502"/>
                    <a:pt x="1331" y="2"/>
                    <a:pt x="860" y="1"/>
                  </a:cubicBezTo>
                  <a:cubicBezTo>
                    <a:pt x="859" y="1"/>
                    <a:pt x="858"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7680;p42">
              <a:extLst>
                <a:ext uri="{FF2B5EF4-FFF2-40B4-BE49-F238E27FC236}">
                  <a16:creationId xmlns:a16="http://schemas.microsoft.com/office/drawing/2014/main" id="{BF5A9EE8-2BD0-F7CB-713C-FE900A25251D}"/>
                </a:ext>
              </a:extLst>
            </p:cNvPr>
            <p:cNvSpPr/>
            <p:nvPr/>
          </p:nvSpPr>
          <p:spPr>
            <a:xfrm>
              <a:off x="4830963" y="3036950"/>
              <a:ext cx="276575" cy="443750"/>
            </a:xfrm>
            <a:custGeom>
              <a:avLst/>
              <a:gdLst/>
              <a:ahLst/>
              <a:cxnLst/>
              <a:rect l="l" t="t" r="r" b="b"/>
              <a:pathLst>
                <a:path w="11063" h="17750" extrusionOk="0">
                  <a:moveTo>
                    <a:pt x="1890" y="0"/>
                  </a:moveTo>
                  <a:cubicBezTo>
                    <a:pt x="1786" y="0"/>
                    <a:pt x="1747" y="52"/>
                    <a:pt x="1795" y="156"/>
                  </a:cubicBezTo>
                  <a:cubicBezTo>
                    <a:pt x="1795" y="156"/>
                    <a:pt x="790" y="9313"/>
                    <a:pt x="152" y="12645"/>
                  </a:cubicBezTo>
                  <a:cubicBezTo>
                    <a:pt x="1" y="13436"/>
                    <a:pt x="1264" y="14565"/>
                    <a:pt x="1746" y="15147"/>
                  </a:cubicBezTo>
                  <a:cubicBezTo>
                    <a:pt x="3203" y="16903"/>
                    <a:pt x="5797" y="17749"/>
                    <a:pt x="7403" y="17749"/>
                  </a:cubicBezTo>
                  <a:cubicBezTo>
                    <a:pt x="7931" y="17749"/>
                    <a:pt x="8352" y="17658"/>
                    <a:pt x="8591" y="17478"/>
                  </a:cubicBezTo>
                  <a:cubicBezTo>
                    <a:pt x="11063" y="15615"/>
                    <a:pt x="8162" y="12836"/>
                    <a:pt x="6882" y="11392"/>
                  </a:cubicBezTo>
                  <a:cubicBezTo>
                    <a:pt x="5229" y="9525"/>
                    <a:pt x="6021" y="9326"/>
                    <a:pt x="5774" y="5332"/>
                  </a:cubicBezTo>
                  <a:cubicBezTo>
                    <a:pt x="5559" y="1901"/>
                    <a:pt x="2523" y="0"/>
                    <a:pt x="1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7681;p42">
              <a:extLst>
                <a:ext uri="{FF2B5EF4-FFF2-40B4-BE49-F238E27FC236}">
                  <a16:creationId xmlns:a16="http://schemas.microsoft.com/office/drawing/2014/main" id="{65DACE9E-5044-61F4-46AB-481BCAD695DF}"/>
                </a:ext>
              </a:extLst>
            </p:cNvPr>
            <p:cNvSpPr/>
            <p:nvPr/>
          </p:nvSpPr>
          <p:spPr>
            <a:xfrm>
              <a:off x="4789813" y="3317775"/>
              <a:ext cx="213275" cy="132200"/>
            </a:xfrm>
            <a:custGeom>
              <a:avLst/>
              <a:gdLst/>
              <a:ahLst/>
              <a:cxnLst/>
              <a:rect l="l" t="t" r="r" b="b"/>
              <a:pathLst>
                <a:path w="8531" h="5288" extrusionOk="0">
                  <a:moveTo>
                    <a:pt x="1935" y="1"/>
                  </a:moveTo>
                  <a:cubicBezTo>
                    <a:pt x="97" y="285"/>
                    <a:pt x="0" y="2692"/>
                    <a:pt x="2137" y="3769"/>
                  </a:cubicBezTo>
                  <a:cubicBezTo>
                    <a:pt x="3537" y="4474"/>
                    <a:pt x="5748" y="5287"/>
                    <a:pt x="7110" y="5287"/>
                  </a:cubicBezTo>
                  <a:cubicBezTo>
                    <a:pt x="8003" y="5287"/>
                    <a:pt x="8531" y="4938"/>
                    <a:pt x="8228" y="3980"/>
                  </a:cubicBezTo>
                  <a:cubicBezTo>
                    <a:pt x="7460" y="1561"/>
                    <a:pt x="1935" y="1"/>
                    <a:pt x="1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7682;p42">
              <a:extLst>
                <a:ext uri="{FF2B5EF4-FFF2-40B4-BE49-F238E27FC236}">
                  <a16:creationId xmlns:a16="http://schemas.microsoft.com/office/drawing/2014/main" id="{D325BB42-7532-1FCD-9C1E-4F37A8497629}"/>
                </a:ext>
              </a:extLst>
            </p:cNvPr>
            <p:cNvSpPr/>
            <p:nvPr/>
          </p:nvSpPr>
          <p:spPr>
            <a:xfrm>
              <a:off x="4886538" y="3302275"/>
              <a:ext cx="213275" cy="115275"/>
            </a:xfrm>
            <a:custGeom>
              <a:avLst/>
              <a:gdLst/>
              <a:ahLst/>
              <a:cxnLst/>
              <a:rect l="l" t="t" r="r" b="b"/>
              <a:pathLst>
                <a:path w="8531" h="4611" extrusionOk="0">
                  <a:moveTo>
                    <a:pt x="3017" y="0"/>
                  </a:moveTo>
                  <a:cubicBezTo>
                    <a:pt x="1180" y="284"/>
                    <a:pt x="0" y="2015"/>
                    <a:pt x="2138" y="3092"/>
                  </a:cubicBezTo>
                  <a:cubicBezTo>
                    <a:pt x="3537" y="3797"/>
                    <a:pt x="5748" y="4610"/>
                    <a:pt x="7110" y="4610"/>
                  </a:cubicBezTo>
                  <a:cubicBezTo>
                    <a:pt x="8003" y="4610"/>
                    <a:pt x="8531" y="4261"/>
                    <a:pt x="8228" y="3304"/>
                  </a:cubicBezTo>
                  <a:cubicBezTo>
                    <a:pt x="7463" y="883"/>
                    <a:pt x="3017" y="0"/>
                    <a:pt x="30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7683;p42">
              <a:extLst>
                <a:ext uri="{FF2B5EF4-FFF2-40B4-BE49-F238E27FC236}">
                  <a16:creationId xmlns:a16="http://schemas.microsoft.com/office/drawing/2014/main" id="{235AC2C7-2A72-5024-618F-C8143BFC1D05}"/>
                </a:ext>
              </a:extLst>
            </p:cNvPr>
            <p:cNvSpPr/>
            <p:nvPr/>
          </p:nvSpPr>
          <p:spPr>
            <a:xfrm>
              <a:off x="4835763" y="3007750"/>
              <a:ext cx="79225" cy="170250"/>
            </a:xfrm>
            <a:custGeom>
              <a:avLst/>
              <a:gdLst/>
              <a:ahLst/>
              <a:cxnLst/>
              <a:rect l="l" t="t" r="r" b="b"/>
              <a:pathLst>
                <a:path w="3169" h="6810" extrusionOk="0">
                  <a:moveTo>
                    <a:pt x="727" y="0"/>
                  </a:moveTo>
                  <a:cubicBezTo>
                    <a:pt x="698" y="0"/>
                    <a:pt x="670" y="2"/>
                    <a:pt x="644" y="5"/>
                  </a:cubicBezTo>
                  <a:cubicBezTo>
                    <a:pt x="1" y="82"/>
                    <a:pt x="667" y="6809"/>
                    <a:pt x="667" y="6809"/>
                  </a:cubicBezTo>
                  <a:cubicBezTo>
                    <a:pt x="2253" y="6109"/>
                    <a:pt x="2998" y="5010"/>
                    <a:pt x="3085" y="2923"/>
                  </a:cubicBezTo>
                  <a:cubicBezTo>
                    <a:pt x="3168" y="920"/>
                    <a:pt x="1434" y="0"/>
                    <a:pt x="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7684;p42">
              <a:extLst>
                <a:ext uri="{FF2B5EF4-FFF2-40B4-BE49-F238E27FC236}">
                  <a16:creationId xmlns:a16="http://schemas.microsoft.com/office/drawing/2014/main" id="{751CB790-EEFF-64CF-1CE4-2867647161FB}"/>
                </a:ext>
              </a:extLst>
            </p:cNvPr>
            <p:cNvSpPr/>
            <p:nvPr/>
          </p:nvSpPr>
          <p:spPr>
            <a:xfrm>
              <a:off x="4819563" y="3211850"/>
              <a:ext cx="92275" cy="74575"/>
            </a:xfrm>
            <a:custGeom>
              <a:avLst/>
              <a:gdLst/>
              <a:ahLst/>
              <a:cxnLst/>
              <a:rect l="l" t="t" r="r" b="b"/>
              <a:pathLst>
                <a:path w="3691" h="2983" extrusionOk="0">
                  <a:moveTo>
                    <a:pt x="2801" y="0"/>
                  </a:moveTo>
                  <a:cubicBezTo>
                    <a:pt x="2249" y="0"/>
                    <a:pt x="1561" y="411"/>
                    <a:pt x="1561" y="411"/>
                  </a:cubicBezTo>
                  <a:cubicBezTo>
                    <a:pt x="1561" y="411"/>
                    <a:pt x="0" y="2115"/>
                    <a:pt x="1114" y="2840"/>
                  </a:cubicBezTo>
                  <a:cubicBezTo>
                    <a:pt x="1267" y="2939"/>
                    <a:pt x="1426" y="2983"/>
                    <a:pt x="1587" y="2983"/>
                  </a:cubicBezTo>
                  <a:cubicBezTo>
                    <a:pt x="2605" y="2983"/>
                    <a:pt x="3691" y="1223"/>
                    <a:pt x="3425" y="417"/>
                  </a:cubicBezTo>
                  <a:cubicBezTo>
                    <a:pt x="3322" y="104"/>
                    <a:pt x="3079" y="0"/>
                    <a:pt x="28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7685;p42">
              <a:extLst>
                <a:ext uri="{FF2B5EF4-FFF2-40B4-BE49-F238E27FC236}">
                  <a16:creationId xmlns:a16="http://schemas.microsoft.com/office/drawing/2014/main" id="{96C7467D-82DC-7921-CB84-EFC885966579}"/>
                </a:ext>
              </a:extLst>
            </p:cNvPr>
            <p:cNvSpPr/>
            <p:nvPr/>
          </p:nvSpPr>
          <p:spPr>
            <a:xfrm>
              <a:off x="4636013" y="2971500"/>
              <a:ext cx="240750" cy="192700"/>
            </a:xfrm>
            <a:custGeom>
              <a:avLst/>
              <a:gdLst/>
              <a:ahLst/>
              <a:cxnLst/>
              <a:rect l="l" t="t" r="r" b="b"/>
              <a:pathLst>
                <a:path w="9630" h="7708" extrusionOk="0">
                  <a:moveTo>
                    <a:pt x="4089" y="1"/>
                  </a:moveTo>
                  <a:cubicBezTo>
                    <a:pt x="1862" y="1"/>
                    <a:pt x="34" y="1320"/>
                    <a:pt x="9" y="3469"/>
                  </a:cubicBezTo>
                  <a:cubicBezTo>
                    <a:pt x="0" y="4250"/>
                    <a:pt x="279" y="4505"/>
                    <a:pt x="279" y="4505"/>
                  </a:cubicBezTo>
                  <a:cubicBezTo>
                    <a:pt x="279" y="4505"/>
                    <a:pt x="1045" y="3392"/>
                    <a:pt x="1689" y="2930"/>
                  </a:cubicBezTo>
                  <a:cubicBezTo>
                    <a:pt x="2192" y="2569"/>
                    <a:pt x="2331" y="2496"/>
                    <a:pt x="2361" y="2496"/>
                  </a:cubicBezTo>
                  <a:cubicBezTo>
                    <a:pt x="2381" y="2496"/>
                    <a:pt x="2350" y="2530"/>
                    <a:pt x="2350" y="2530"/>
                  </a:cubicBezTo>
                  <a:cubicBezTo>
                    <a:pt x="2350" y="2530"/>
                    <a:pt x="2936" y="6296"/>
                    <a:pt x="7145" y="7381"/>
                  </a:cubicBezTo>
                  <a:cubicBezTo>
                    <a:pt x="8324" y="7688"/>
                    <a:pt x="8652" y="7708"/>
                    <a:pt x="8652" y="7708"/>
                  </a:cubicBezTo>
                  <a:cubicBezTo>
                    <a:pt x="8652" y="7708"/>
                    <a:pt x="9442" y="7467"/>
                    <a:pt x="9537" y="5298"/>
                  </a:cubicBezTo>
                  <a:cubicBezTo>
                    <a:pt x="9630" y="3127"/>
                    <a:pt x="9452" y="1059"/>
                    <a:pt x="5403" y="149"/>
                  </a:cubicBezTo>
                  <a:cubicBezTo>
                    <a:pt x="4957" y="49"/>
                    <a:pt x="4516" y="1"/>
                    <a:pt x="40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7686;p42">
              <a:extLst>
                <a:ext uri="{FF2B5EF4-FFF2-40B4-BE49-F238E27FC236}">
                  <a16:creationId xmlns:a16="http://schemas.microsoft.com/office/drawing/2014/main" id="{9AC4E572-9280-84C6-D44D-A9143CBA5F7B}"/>
                </a:ext>
              </a:extLst>
            </p:cNvPr>
            <p:cNvSpPr/>
            <p:nvPr/>
          </p:nvSpPr>
          <p:spPr>
            <a:xfrm>
              <a:off x="4812588" y="2996250"/>
              <a:ext cx="113400" cy="198550"/>
            </a:xfrm>
            <a:custGeom>
              <a:avLst/>
              <a:gdLst/>
              <a:ahLst/>
              <a:cxnLst/>
              <a:rect l="l" t="t" r="r" b="b"/>
              <a:pathLst>
                <a:path w="4536" h="7942" extrusionOk="0">
                  <a:moveTo>
                    <a:pt x="577" y="0"/>
                  </a:moveTo>
                  <a:cubicBezTo>
                    <a:pt x="0" y="0"/>
                    <a:pt x="1824" y="3612"/>
                    <a:pt x="1824" y="3612"/>
                  </a:cubicBezTo>
                  <a:cubicBezTo>
                    <a:pt x="1692" y="3785"/>
                    <a:pt x="1166" y="5823"/>
                    <a:pt x="1468" y="6735"/>
                  </a:cubicBezTo>
                  <a:cubicBezTo>
                    <a:pt x="1768" y="7646"/>
                    <a:pt x="1724" y="7865"/>
                    <a:pt x="1724" y="7865"/>
                  </a:cubicBezTo>
                  <a:cubicBezTo>
                    <a:pt x="1724" y="7865"/>
                    <a:pt x="1899" y="7942"/>
                    <a:pt x="2128" y="7942"/>
                  </a:cubicBezTo>
                  <a:cubicBezTo>
                    <a:pt x="2356" y="7942"/>
                    <a:pt x="2637" y="7866"/>
                    <a:pt x="2853" y="7564"/>
                  </a:cubicBezTo>
                  <a:cubicBezTo>
                    <a:pt x="3289" y="6959"/>
                    <a:pt x="4535" y="950"/>
                    <a:pt x="620" y="6"/>
                  </a:cubicBezTo>
                  <a:cubicBezTo>
                    <a:pt x="604" y="2"/>
                    <a:pt x="590"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7687;p42">
              <a:extLst>
                <a:ext uri="{FF2B5EF4-FFF2-40B4-BE49-F238E27FC236}">
                  <a16:creationId xmlns:a16="http://schemas.microsoft.com/office/drawing/2014/main" id="{7D2710AB-9E6C-5362-483E-EC53AAFACBB6}"/>
                </a:ext>
              </a:extLst>
            </p:cNvPr>
            <p:cNvSpPr/>
            <p:nvPr/>
          </p:nvSpPr>
          <p:spPr>
            <a:xfrm>
              <a:off x="4806388" y="3194850"/>
              <a:ext cx="54300" cy="61675"/>
            </a:xfrm>
            <a:custGeom>
              <a:avLst/>
              <a:gdLst/>
              <a:ahLst/>
              <a:cxnLst/>
              <a:rect l="l" t="t" r="r" b="b"/>
              <a:pathLst>
                <a:path w="2172" h="2467" extrusionOk="0">
                  <a:moveTo>
                    <a:pt x="2171" y="870"/>
                  </a:moveTo>
                  <a:lnTo>
                    <a:pt x="2171" y="870"/>
                  </a:lnTo>
                  <a:cubicBezTo>
                    <a:pt x="2171" y="870"/>
                    <a:pt x="2171" y="870"/>
                    <a:pt x="2171" y="870"/>
                  </a:cubicBezTo>
                  <a:close/>
                  <a:moveTo>
                    <a:pt x="1999" y="0"/>
                  </a:moveTo>
                  <a:cubicBezTo>
                    <a:pt x="992" y="0"/>
                    <a:pt x="224" y="1698"/>
                    <a:pt x="34" y="2327"/>
                  </a:cubicBezTo>
                  <a:cubicBezTo>
                    <a:pt x="1" y="2433"/>
                    <a:pt x="40" y="2466"/>
                    <a:pt x="83" y="2466"/>
                  </a:cubicBezTo>
                  <a:cubicBezTo>
                    <a:pt x="114" y="2466"/>
                    <a:pt x="146" y="2449"/>
                    <a:pt x="154" y="2429"/>
                  </a:cubicBezTo>
                  <a:cubicBezTo>
                    <a:pt x="716" y="931"/>
                    <a:pt x="2138" y="870"/>
                    <a:pt x="2171" y="870"/>
                  </a:cubicBezTo>
                  <a:cubicBezTo>
                    <a:pt x="2171" y="870"/>
                    <a:pt x="2171" y="870"/>
                    <a:pt x="2171" y="870"/>
                  </a:cubicBezTo>
                  <a:lnTo>
                    <a:pt x="2171" y="870"/>
                  </a:lnTo>
                  <a:lnTo>
                    <a:pt x="2001" y="0"/>
                  </a:lnTo>
                  <a:cubicBezTo>
                    <a:pt x="2000" y="0"/>
                    <a:pt x="2000" y="0"/>
                    <a:pt x="1999"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7688;p42">
              <a:extLst>
                <a:ext uri="{FF2B5EF4-FFF2-40B4-BE49-F238E27FC236}">
                  <a16:creationId xmlns:a16="http://schemas.microsoft.com/office/drawing/2014/main" id="{16953C47-B7E7-8E68-E07B-174241DCADD3}"/>
                </a:ext>
              </a:extLst>
            </p:cNvPr>
            <p:cNvSpPr/>
            <p:nvPr/>
          </p:nvSpPr>
          <p:spPr>
            <a:xfrm>
              <a:off x="4666938" y="3030225"/>
              <a:ext cx="38100" cy="62675"/>
            </a:xfrm>
            <a:custGeom>
              <a:avLst/>
              <a:gdLst/>
              <a:ahLst/>
              <a:cxnLst/>
              <a:rect l="l" t="t" r="r" b="b"/>
              <a:pathLst>
                <a:path w="1524" h="2507" extrusionOk="0">
                  <a:moveTo>
                    <a:pt x="1523" y="1"/>
                  </a:moveTo>
                  <a:lnTo>
                    <a:pt x="1523" y="1"/>
                  </a:lnTo>
                  <a:cubicBezTo>
                    <a:pt x="0" y="407"/>
                    <a:pt x="25" y="2507"/>
                    <a:pt x="25" y="2507"/>
                  </a:cubicBezTo>
                  <a:lnTo>
                    <a:pt x="1523"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7689;p42">
              <a:extLst>
                <a:ext uri="{FF2B5EF4-FFF2-40B4-BE49-F238E27FC236}">
                  <a16:creationId xmlns:a16="http://schemas.microsoft.com/office/drawing/2014/main" id="{FE9C7810-13C0-D409-805B-FDC5506A4BE7}"/>
                </a:ext>
              </a:extLst>
            </p:cNvPr>
            <p:cNvSpPr/>
            <p:nvPr/>
          </p:nvSpPr>
          <p:spPr>
            <a:xfrm>
              <a:off x="4507613" y="3361725"/>
              <a:ext cx="357625" cy="179275"/>
            </a:xfrm>
            <a:custGeom>
              <a:avLst/>
              <a:gdLst/>
              <a:ahLst/>
              <a:cxnLst/>
              <a:rect l="l" t="t" r="r" b="b"/>
              <a:pathLst>
                <a:path w="14305" h="7171" extrusionOk="0">
                  <a:moveTo>
                    <a:pt x="1244" y="1"/>
                  </a:moveTo>
                  <a:lnTo>
                    <a:pt x="1" y="720"/>
                  </a:lnTo>
                  <a:lnTo>
                    <a:pt x="13008" y="7171"/>
                  </a:lnTo>
                  <a:lnTo>
                    <a:pt x="14304" y="6296"/>
                  </a:lnTo>
                  <a:lnTo>
                    <a:pt x="12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90;p42">
              <a:extLst>
                <a:ext uri="{FF2B5EF4-FFF2-40B4-BE49-F238E27FC236}">
                  <a16:creationId xmlns:a16="http://schemas.microsoft.com/office/drawing/2014/main" id="{DFF818EE-6185-F227-56BB-B68A8B7BD019}"/>
                </a:ext>
              </a:extLst>
            </p:cNvPr>
            <p:cNvSpPr/>
            <p:nvPr/>
          </p:nvSpPr>
          <p:spPr>
            <a:xfrm>
              <a:off x="4858913" y="3402200"/>
              <a:ext cx="304300" cy="174125"/>
            </a:xfrm>
            <a:custGeom>
              <a:avLst/>
              <a:gdLst/>
              <a:ahLst/>
              <a:cxnLst/>
              <a:rect l="l" t="t" r="r" b="b"/>
              <a:pathLst>
                <a:path w="12172" h="6965" extrusionOk="0">
                  <a:moveTo>
                    <a:pt x="9777" y="1"/>
                  </a:moveTo>
                  <a:cubicBezTo>
                    <a:pt x="9777" y="1"/>
                    <a:pt x="3" y="4066"/>
                    <a:pt x="1" y="5104"/>
                  </a:cubicBezTo>
                  <a:lnTo>
                    <a:pt x="2720" y="6965"/>
                  </a:lnTo>
                  <a:lnTo>
                    <a:pt x="12172" y="615"/>
                  </a:lnTo>
                  <a:lnTo>
                    <a:pt x="977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91;p42">
              <a:extLst>
                <a:ext uri="{FF2B5EF4-FFF2-40B4-BE49-F238E27FC236}">
                  <a16:creationId xmlns:a16="http://schemas.microsoft.com/office/drawing/2014/main" id="{035D8818-AD71-F343-32AC-613F19B92914}"/>
                </a:ext>
              </a:extLst>
            </p:cNvPr>
            <p:cNvSpPr/>
            <p:nvPr/>
          </p:nvSpPr>
          <p:spPr>
            <a:xfrm>
              <a:off x="4832163" y="3519075"/>
              <a:ext cx="94925" cy="30900"/>
            </a:xfrm>
            <a:custGeom>
              <a:avLst/>
              <a:gdLst/>
              <a:ahLst/>
              <a:cxnLst/>
              <a:rect l="l" t="t" r="r" b="b"/>
              <a:pathLst>
                <a:path w="3797" h="1236" extrusionOk="0">
                  <a:moveTo>
                    <a:pt x="1320" y="1"/>
                  </a:moveTo>
                  <a:lnTo>
                    <a:pt x="149" y="132"/>
                  </a:lnTo>
                  <a:cubicBezTo>
                    <a:pt x="149" y="132"/>
                    <a:pt x="1" y="1068"/>
                    <a:pt x="1923" y="1217"/>
                  </a:cubicBezTo>
                  <a:cubicBezTo>
                    <a:pt x="2088" y="1230"/>
                    <a:pt x="2237" y="1236"/>
                    <a:pt x="2371" y="1236"/>
                  </a:cubicBezTo>
                  <a:cubicBezTo>
                    <a:pt x="3797" y="1236"/>
                    <a:pt x="3562" y="581"/>
                    <a:pt x="3562" y="581"/>
                  </a:cubicBezTo>
                  <a:lnTo>
                    <a:pt x="1320"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92;p42">
              <a:extLst>
                <a:ext uri="{FF2B5EF4-FFF2-40B4-BE49-F238E27FC236}">
                  <a16:creationId xmlns:a16="http://schemas.microsoft.com/office/drawing/2014/main" id="{C6359E69-A80F-D922-E1E9-0896AC970912}"/>
                </a:ext>
              </a:extLst>
            </p:cNvPr>
            <p:cNvSpPr/>
            <p:nvPr/>
          </p:nvSpPr>
          <p:spPr>
            <a:xfrm>
              <a:off x="4393913" y="3359750"/>
              <a:ext cx="778575" cy="578625"/>
            </a:xfrm>
            <a:custGeom>
              <a:avLst/>
              <a:gdLst/>
              <a:ahLst/>
              <a:cxnLst/>
              <a:rect l="l" t="t" r="r" b="b"/>
              <a:pathLst>
                <a:path w="31143" h="23145" extrusionOk="0">
                  <a:moveTo>
                    <a:pt x="3535" y="0"/>
                  </a:moveTo>
                  <a:lnTo>
                    <a:pt x="1" y="16145"/>
                  </a:lnTo>
                  <a:cubicBezTo>
                    <a:pt x="1" y="16145"/>
                    <a:pt x="13218" y="22517"/>
                    <a:pt x="14212" y="23019"/>
                  </a:cubicBezTo>
                  <a:cubicBezTo>
                    <a:pt x="14388" y="23108"/>
                    <a:pt x="14588" y="23144"/>
                    <a:pt x="14798" y="23144"/>
                  </a:cubicBezTo>
                  <a:cubicBezTo>
                    <a:pt x="15778" y="23144"/>
                    <a:pt x="16979" y="22354"/>
                    <a:pt x="16979" y="22354"/>
                  </a:cubicBezTo>
                  <a:lnTo>
                    <a:pt x="21212" y="20226"/>
                  </a:lnTo>
                  <a:lnTo>
                    <a:pt x="27182" y="17222"/>
                  </a:lnTo>
                  <a:lnTo>
                    <a:pt x="29567" y="8120"/>
                  </a:lnTo>
                  <a:lnTo>
                    <a:pt x="31143" y="1720"/>
                  </a:lnTo>
                  <a:lnTo>
                    <a:pt x="21093" y="6956"/>
                  </a:lnTo>
                  <a:cubicBezTo>
                    <a:pt x="21093" y="6956"/>
                    <a:pt x="21329" y="7610"/>
                    <a:pt x="19903" y="7610"/>
                  </a:cubicBezTo>
                  <a:cubicBezTo>
                    <a:pt x="19769" y="7610"/>
                    <a:pt x="19619" y="7604"/>
                    <a:pt x="19454" y="7592"/>
                  </a:cubicBezTo>
                  <a:cubicBezTo>
                    <a:pt x="17533" y="7443"/>
                    <a:pt x="17680" y="6506"/>
                    <a:pt x="17680" y="6506"/>
                  </a:cubicBezTo>
                  <a:lnTo>
                    <a:pt x="35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93;p42">
              <a:extLst>
                <a:ext uri="{FF2B5EF4-FFF2-40B4-BE49-F238E27FC236}">
                  <a16:creationId xmlns:a16="http://schemas.microsoft.com/office/drawing/2014/main" id="{DA6A48D7-1B73-6D39-3C1B-FC3EBFABA5F7}"/>
                </a:ext>
              </a:extLst>
            </p:cNvPr>
            <p:cNvSpPr/>
            <p:nvPr/>
          </p:nvSpPr>
          <p:spPr>
            <a:xfrm>
              <a:off x="4411813" y="3460925"/>
              <a:ext cx="64300" cy="52875"/>
            </a:xfrm>
            <a:custGeom>
              <a:avLst/>
              <a:gdLst/>
              <a:ahLst/>
              <a:cxnLst/>
              <a:rect l="l" t="t" r="r" b="b"/>
              <a:pathLst>
                <a:path w="2572" h="2115" extrusionOk="0">
                  <a:moveTo>
                    <a:pt x="609" y="0"/>
                  </a:moveTo>
                  <a:cubicBezTo>
                    <a:pt x="179" y="0"/>
                    <a:pt x="5" y="450"/>
                    <a:pt x="3" y="992"/>
                  </a:cubicBezTo>
                  <a:cubicBezTo>
                    <a:pt x="0" y="1711"/>
                    <a:pt x="1892" y="2115"/>
                    <a:pt x="1892" y="2115"/>
                  </a:cubicBezTo>
                  <a:cubicBezTo>
                    <a:pt x="1892" y="2115"/>
                    <a:pt x="2572" y="1876"/>
                    <a:pt x="2344" y="1434"/>
                  </a:cubicBezTo>
                  <a:cubicBezTo>
                    <a:pt x="2148" y="1051"/>
                    <a:pt x="1700" y="478"/>
                    <a:pt x="1115" y="156"/>
                  </a:cubicBezTo>
                  <a:cubicBezTo>
                    <a:pt x="917" y="48"/>
                    <a:pt x="749" y="0"/>
                    <a:pt x="6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94;p42">
              <a:extLst>
                <a:ext uri="{FF2B5EF4-FFF2-40B4-BE49-F238E27FC236}">
                  <a16:creationId xmlns:a16="http://schemas.microsoft.com/office/drawing/2014/main" id="{BCDA3ED1-6E0D-5E11-D2F3-7FD7F6BA5EE5}"/>
                </a:ext>
              </a:extLst>
            </p:cNvPr>
            <p:cNvSpPr/>
            <p:nvPr/>
          </p:nvSpPr>
          <p:spPr>
            <a:xfrm>
              <a:off x="4421188" y="3492150"/>
              <a:ext cx="47675" cy="22275"/>
            </a:xfrm>
            <a:custGeom>
              <a:avLst/>
              <a:gdLst/>
              <a:ahLst/>
              <a:cxnLst/>
              <a:rect l="l" t="t" r="r" b="b"/>
              <a:pathLst>
                <a:path w="1907" h="891" extrusionOk="0">
                  <a:moveTo>
                    <a:pt x="89" y="0"/>
                  </a:moveTo>
                  <a:cubicBezTo>
                    <a:pt x="32" y="0"/>
                    <a:pt x="0" y="16"/>
                    <a:pt x="3" y="51"/>
                  </a:cubicBezTo>
                  <a:cubicBezTo>
                    <a:pt x="3" y="51"/>
                    <a:pt x="1442" y="803"/>
                    <a:pt x="1680" y="877"/>
                  </a:cubicBezTo>
                  <a:cubicBezTo>
                    <a:pt x="1709" y="887"/>
                    <a:pt x="1735" y="891"/>
                    <a:pt x="1756" y="891"/>
                  </a:cubicBezTo>
                  <a:cubicBezTo>
                    <a:pt x="1907" y="891"/>
                    <a:pt x="1875" y="689"/>
                    <a:pt x="1826" y="641"/>
                  </a:cubicBezTo>
                  <a:cubicBezTo>
                    <a:pt x="1778" y="593"/>
                    <a:pt x="446" y="0"/>
                    <a:pt x="89"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95;p42">
              <a:extLst>
                <a:ext uri="{FF2B5EF4-FFF2-40B4-BE49-F238E27FC236}">
                  <a16:creationId xmlns:a16="http://schemas.microsoft.com/office/drawing/2014/main" id="{5E5AA4D3-AAAC-4A3E-2B61-25301413D5A1}"/>
                </a:ext>
              </a:extLst>
            </p:cNvPr>
            <p:cNvSpPr/>
            <p:nvPr/>
          </p:nvSpPr>
          <p:spPr>
            <a:xfrm>
              <a:off x="4814013" y="3583325"/>
              <a:ext cx="110150" cy="339400"/>
            </a:xfrm>
            <a:custGeom>
              <a:avLst/>
              <a:gdLst/>
              <a:ahLst/>
              <a:cxnLst/>
              <a:rect l="l" t="t" r="r" b="b"/>
              <a:pathLst>
                <a:path w="4406" h="13576" extrusionOk="0">
                  <a:moveTo>
                    <a:pt x="3692" y="0"/>
                  </a:moveTo>
                  <a:lnTo>
                    <a:pt x="0" y="13576"/>
                  </a:lnTo>
                  <a:lnTo>
                    <a:pt x="4405" y="11280"/>
                  </a:lnTo>
                  <a:lnTo>
                    <a:pt x="3175" y="9659"/>
                  </a:lnTo>
                  <a:lnTo>
                    <a:pt x="36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96;p42">
              <a:extLst>
                <a:ext uri="{FF2B5EF4-FFF2-40B4-BE49-F238E27FC236}">
                  <a16:creationId xmlns:a16="http://schemas.microsoft.com/office/drawing/2014/main" id="{7C93F911-C094-4DD3-6AD9-4DBD5B0CBB56}"/>
                </a:ext>
              </a:extLst>
            </p:cNvPr>
            <p:cNvSpPr/>
            <p:nvPr/>
          </p:nvSpPr>
          <p:spPr>
            <a:xfrm>
              <a:off x="5073413" y="3562675"/>
              <a:ext cx="59650" cy="227625"/>
            </a:xfrm>
            <a:custGeom>
              <a:avLst/>
              <a:gdLst/>
              <a:ahLst/>
              <a:cxnLst/>
              <a:rect l="l" t="t" r="r" b="b"/>
              <a:pathLst>
                <a:path w="2386" h="9105" extrusionOk="0">
                  <a:moveTo>
                    <a:pt x="2385" y="1"/>
                  </a:moveTo>
                  <a:cubicBezTo>
                    <a:pt x="2385" y="1"/>
                    <a:pt x="1434" y="314"/>
                    <a:pt x="1035" y="1119"/>
                  </a:cubicBezTo>
                  <a:cubicBezTo>
                    <a:pt x="909" y="1374"/>
                    <a:pt x="917" y="2020"/>
                    <a:pt x="917" y="2020"/>
                  </a:cubicBezTo>
                  <a:cubicBezTo>
                    <a:pt x="917" y="2020"/>
                    <a:pt x="374" y="2411"/>
                    <a:pt x="499" y="2976"/>
                  </a:cubicBezTo>
                  <a:cubicBezTo>
                    <a:pt x="623" y="3540"/>
                    <a:pt x="891" y="3947"/>
                    <a:pt x="891" y="3947"/>
                  </a:cubicBezTo>
                  <a:lnTo>
                    <a:pt x="0" y="9104"/>
                  </a:lnTo>
                  <a:lnTo>
                    <a:pt x="0" y="9104"/>
                  </a:lnTo>
                  <a:lnTo>
                    <a:pt x="2385"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97;p42">
              <a:extLst>
                <a:ext uri="{FF2B5EF4-FFF2-40B4-BE49-F238E27FC236}">
                  <a16:creationId xmlns:a16="http://schemas.microsoft.com/office/drawing/2014/main" id="{2704EDCC-76CD-17E3-1C23-D2BB8D63B3B5}"/>
                </a:ext>
              </a:extLst>
            </p:cNvPr>
            <p:cNvSpPr/>
            <p:nvPr/>
          </p:nvSpPr>
          <p:spPr>
            <a:xfrm>
              <a:off x="4403988" y="3558575"/>
              <a:ext cx="31150" cy="102875"/>
            </a:xfrm>
            <a:custGeom>
              <a:avLst/>
              <a:gdLst/>
              <a:ahLst/>
              <a:cxnLst/>
              <a:rect l="l" t="t" r="r" b="b"/>
              <a:pathLst>
                <a:path w="1246" h="4115" extrusionOk="0">
                  <a:moveTo>
                    <a:pt x="330" y="1"/>
                  </a:moveTo>
                  <a:lnTo>
                    <a:pt x="330" y="1"/>
                  </a:lnTo>
                  <a:cubicBezTo>
                    <a:pt x="8" y="680"/>
                    <a:pt x="0" y="3316"/>
                    <a:pt x="476" y="4115"/>
                  </a:cubicBezTo>
                  <a:lnTo>
                    <a:pt x="1246" y="682"/>
                  </a:lnTo>
                  <a:lnTo>
                    <a:pt x="33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98;p42">
              <a:extLst>
                <a:ext uri="{FF2B5EF4-FFF2-40B4-BE49-F238E27FC236}">
                  <a16:creationId xmlns:a16="http://schemas.microsoft.com/office/drawing/2014/main" id="{07437894-6693-8AC4-F3AB-EC1A2CC72466}"/>
                </a:ext>
              </a:extLst>
            </p:cNvPr>
            <p:cNvSpPr/>
            <p:nvPr/>
          </p:nvSpPr>
          <p:spPr>
            <a:xfrm>
              <a:off x="4407888" y="3558575"/>
              <a:ext cx="27300" cy="102875"/>
            </a:xfrm>
            <a:custGeom>
              <a:avLst/>
              <a:gdLst/>
              <a:ahLst/>
              <a:cxnLst/>
              <a:rect l="l" t="t" r="r" b="b"/>
              <a:pathLst>
                <a:path w="1092" h="4115" extrusionOk="0">
                  <a:moveTo>
                    <a:pt x="175" y="1"/>
                  </a:moveTo>
                  <a:lnTo>
                    <a:pt x="175" y="1"/>
                  </a:lnTo>
                  <a:cubicBezTo>
                    <a:pt x="175" y="1"/>
                    <a:pt x="1" y="285"/>
                    <a:pt x="325" y="777"/>
                  </a:cubicBezTo>
                  <a:cubicBezTo>
                    <a:pt x="449" y="966"/>
                    <a:pt x="687" y="1162"/>
                    <a:pt x="687" y="1162"/>
                  </a:cubicBezTo>
                  <a:lnTo>
                    <a:pt x="321" y="4115"/>
                  </a:lnTo>
                  <a:lnTo>
                    <a:pt x="1091" y="682"/>
                  </a:lnTo>
                  <a:lnTo>
                    <a:pt x="175"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99;p42">
              <a:extLst>
                <a:ext uri="{FF2B5EF4-FFF2-40B4-BE49-F238E27FC236}">
                  <a16:creationId xmlns:a16="http://schemas.microsoft.com/office/drawing/2014/main" id="{7154C2BE-A3D4-4ECC-FB77-94AB2C3F242C}"/>
                </a:ext>
              </a:extLst>
            </p:cNvPr>
            <p:cNvSpPr/>
            <p:nvPr/>
          </p:nvSpPr>
          <p:spPr>
            <a:xfrm>
              <a:off x="4397863" y="3536600"/>
              <a:ext cx="60825" cy="40400"/>
            </a:xfrm>
            <a:custGeom>
              <a:avLst/>
              <a:gdLst/>
              <a:ahLst/>
              <a:cxnLst/>
              <a:rect l="l" t="t" r="r" b="b"/>
              <a:pathLst>
                <a:path w="2433" h="1616" extrusionOk="0">
                  <a:moveTo>
                    <a:pt x="1" y="0"/>
                  </a:moveTo>
                  <a:lnTo>
                    <a:pt x="1" y="0"/>
                  </a:lnTo>
                  <a:cubicBezTo>
                    <a:pt x="96" y="800"/>
                    <a:pt x="303" y="1494"/>
                    <a:pt x="1343" y="1610"/>
                  </a:cubicBezTo>
                  <a:cubicBezTo>
                    <a:pt x="1375" y="1614"/>
                    <a:pt x="1405" y="1616"/>
                    <a:pt x="1436" y="1616"/>
                  </a:cubicBezTo>
                  <a:cubicBezTo>
                    <a:pt x="1779" y="1616"/>
                    <a:pt x="2063" y="1405"/>
                    <a:pt x="2240" y="1232"/>
                  </a:cubicBezTo>
                  <a:cubicBezTo>
                    <a:pt x="2363" y="1112"/>
                    <a:pt x="2432" y="1010"/>
                    <a:pt x="2432" y="1010"/>
                  </a:cubicBezTo>
                  <a:cubicBezTo>
                    <a:pt x="2432" y="1010"/>
                    <a:pt x="1540" y="857"/>
                    <a:pt x="1010" y="563"/>
                  </a:cubicBezTo>
                  <a:cubicBezTo>
                    <a:pt x="359" y="201"/>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700;p42">
              <a:extLst>
                <a:ext uri="{FF2B5EF4-FFF2-40B4-BE49-F238E27FC236}">
                  <a16:creationId xmlns:a16="http://schemas.microsoft.com/office/drawing/2014/main" id="{EAF61808-CCA7-84C1-ADF0-68E4BEADFB6A}"/>
                </a:ext>
              </a:extLst>
            </p:cNvPr>
            <p:cNvSpPr/>
            <p:nvPr/>
          </p:nvSpPr>
          <p:spPr>
            <a:xfrm>
              <a:off x="4413288" y="3547725"/>
              <a:ext cx="45350" cy="20175"/>
            </a:xfrm>
            <a:custGeom>
              <a:avLst/>
              <a:gdLst/>
              <a:ahLst/>
              <a:cxnLst/>
              <a:rect l="l" t="t" r="r" b="b"/>
              <a:pathLst>
                <a:path w="1814" h="807" extrusionOk="0">
                  <a:moveTo>
                    <a:pt x="122" y="1"/>
                  </a:moveTo>
                  <a:cubicBezTo>
                    <a:pt x="1" y="1"/>
                    <a:pt x="444" y="389"/>
                    <a:pt x="893" y="603"/>
                  </a:cubicBezTo>
                  <a:cubicBezTo>
                    <a:pt x="1249" y="771"/>
                    <a:pt x="1435" y="807"/>
                    <a:pt x="1530" y="807"/>
                  </a:cubicBezTo>
                  <a:cubicBezTo>
                    <a:pt x="1603" y="807"/>
                    <a:pt x="1622" y="786"/>
                    <a:pt x="1622" y="786"/>
                  </a:cubicBezTo>
                  <a:cubicBezTo>
                    <a:pt x="1745" y="666"/>
                    <a:pt x="1814" y="564"/>
                    <a:pt x="1814" y="564"/>
                  </a:cubicBezTo>
                  <a:cubicBezTo>
                    <a:pt x="1814" y="564"/>
                    <a:pt x="922" y="410"/>
                    <a:pt x="392" y="117"/>
                  </a:cubicBezTo>
                  <a:cubicBezTo>
                    <a:pt x="243" y="35"/>
                    <a:pt x="158" y="1"/>
                    <a:pt x="122"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701;p42">
              <a:extLst>
                <a:ext uri="{FF2B5EF4-FFF2-40B4-BE49-F238E27FC236}">
                  <a16:creationId xmlns:a16="http://schemas.microsoft.com/office/drawing/2014/main" id="{F3FDA395-34C1-8608-636F-45CE7C7630E9}"/>
                </a:ext>
              </a:extLst>
            </p:cNvPr>
            <p:cNvSpPr/>
            <p:nvPr/>
          </p:nvSpPr>
          <p:spPr>
            <a:xfrm>
              <a:off x="4391388" y="3512825"/>
              <a:ext cx="90900" cy="49750"/>
            </a:xfrm>
            <a:custGeom>
              <a:avLst/>
              <a:gdLst/>
              <a:ahLst/>
              <a:cxnLst/>
              <a:rect l="l" t="t" r="r" b="b"/>
              <a:pathLst>
                <a:path w="3636" h="1990" extrusionOk="0">
                  <a:moveTo>
                    <a:pt x="576" y="1"/>
                  </a:moveTo>
                  <a:cubicBezTo>
                    <a:pt x="508" y="1"/>
                    <a:pt x="446" y="11"/>
                    <a:pt x="392" y="33"/>
                  </a:cubicBezTo>
                  <a:cubicBezTo>
                    <a:pt x="1" y="190"/>
                    <a:pt x="260" y="951"/>
                    <a:pt x="260" y="951"/>
                  </a:cubicBezTo>
                  <a:cubicBezTo>
                    <a:pt x="260" y="951"/>
                    <a:pt x="618" y="1152"/>
                    <a:pt x="1269" y="1513"/>
                  </a:cubicBezTo>
                  <a:cubicBezTo>
                    <a:pt x="1656" y="1727"/>
                    <a:pt x="2254" y="1989"/>
                    <a:pt x="2726" y="1989"/>
                  </a:cubicBezTo>
                  <a:cubicBezTo>
                    <a:pt x="2899" y="1989"/>
                    <a:pt x="3055" y="1954"/>
                    <a:pt x="3177" y="1869"/>
                  </a:cubicBezTo>
                  <a:cubicBezTo>
                    <a:pt x="3635" y="1551"/>
                    <a:pt x="2993" y="1060"/>
                    <a:pt x="2277" y="699"/>
                  </a:cubicBezTo>
                  <a:cubicBezTo>
                    <a:pt x="1660" y="388"/>
                    <a:pt x="998" y="1"/>
                    <a:pt x="5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702;p42">
              <a:extLst>
                <a:ext uri="{FF2B5EF4-FFF2-40B4-BE49-F238E27FC236}">
                  <a16:creationId xmlns:a16="http://schemas.microsoft.com/office/drawing/2014/main" id="{DF71C683-2291-33DA-C68D-935ACB83DFDC}"/>
                </a:ext>
              </a:extLst>
            </p:cNvPr>
            <p:cNvSpPr/>
            <p:nvPr/>
          </p:nvSpPr>
          <p:spPr>
            <a:xfrm>
              <a:off x="4419338" y="3522125"/>
              <a:ext cx="57425" cy="28025"/>
            </a:xfrm>
            <a:custGeom>
              <a:avLst/>
              <a:gdLst/>
              <a:ahLst/>
              <a:cxnLst/>
              <a:rect l="l" t="t" r="r" b="b"/>
              <a:pathLst>
                <a:path w="2297" h="1121" extrusionOk="0">
                  <a:moveTo>
                    <a:pt x="1" y="0"/>
                  </a:moveTo>
                  <a:cubicBezTo>
                    <a:pt x="202" y="329"/>
                    <a:pt x="1895" y="1118"/>
                    <a:pt x="2096" y="1121"/>
                  </a:cubicBezTo>
                  <a:cubicBezTo>
                    <a:pt x="2296" y="1121"/>
                    <a:pt x="2006" y="882"/>
                    <a:pt x="1805" y="663"/>
                  </a:cubicBezTo>
                  <a:cubicBezTo>
                    <a:pt x="1605" y="443"/>
                    <a:pt x="1" y="0"/>
                    <a:pt x="1"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703;p42">
              <a:extLst>
                <a:ext uri="{FF2B5EF4-FFF2-40B4-BE49-F238E27FC236}">
                  <a16:creationId xmlns:a16="http://schemas.microsoft.com/office/drawing/2014/main" id="{FE2A9E26-5A0E-63E1-42B8-DBB87E7A99D6}"/>
                </a:ext>
              </a:extLst>
            </p:cNvPr>
            <p:cNvSpPr/>
            <p:nvPr/>
          </p:nvSpPr>
          <p:spPr>
            <a:xfrm>
              <a:off x="4396438" y="3485675"/>
              <a:ext cx="96475" cy="59625"/>
            </a:xfrm>
            <a:custGeom>
              <a:avLst/>
              <a:gdLst/>
              <a:ahLst/>
              <a:cxnLst/>
              <a:rect l="l" t="t" r="r" b="b"/>
              <a:pathLst>
                <a:path w="3859" h="2385" extrusionOk="0">
                  <a:moveTo>
                    <a:pt x="595" y="0"/>
                  </a:moveTo>
                  <a:cubicBezTo>
                    <a:pt x="307" y="0"/>
                    <a:pt x="1" y="730"/>
                    <a:pt x="190" y="1119"/>
                  </a:cubicBezTo>
                  <a:cubicBezTo>
                    <a:pt x="383" y="1520"/>
                    <a:pt x="2728" y="2341"/>
                    <a:pt x="2988" y="2383"/>
                  </a:cubicBezTo>
                  <a:cubicBezTo>
                    <a:pt x="2994" y="2384"/>
                    <a:pt x="3000" y="2384"/>
                    <a:pt x="3006" y="2384"/>
                  </a:cubicBezTo>
                  <a:cubicBezTo>
                    <a:pt x="3277" y="2384"/>
                    <a:pt x="3858" y="1569"/>
                    <a:pt x="2904" y="1138"/>
                  </a:cubicBezTo>
                  <a:cubicBezTo>
                    <a:pt x="1926" y="695"/>
                    <a:pt x="618" y="2"/>
                    <a:pt x="618" y="2"/>
                  </a:cubicBezTo>
                  <a:cubicBezTo>
                    <a:pt x="610" y="1"/>
                    <a:pt x="603" y="0"/>
                    <a:pt x="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704;p42">
              <a:extLst>
                <a:ext uri="{FF2B5EF4-FFF2-40B4-BE49-F238E27FC236}">
                  <a16:creationId xmlns:a16="http://schemas.microsoft.com/office/drawing/2014/main" id="{1C295AAF-DDFD-BA1E-3E68-2BEE2EC2040C}"/>
                </a:ext>
              </a:extLst>
            </p:cNvPr>
            <p:cNvSpPr/>
            <p:nvPr/>
          </p:nvSpPr>
          <p:spPr>
            <a:xfrm>
              <a:off x="5095438" y="3621300"/>
              <a:ext cx="58225" cy="27350"/>
            </a:xfrm>
            <a:custGeom>
              <a:avLst/>
              <a:gdLst/>
              <a:ahLst/>
              <a:cxnLst/>
              <a:rect l="l" t="t" r="r" b="b"/>
              <a:pathLst>
                <a:path w="2329" h="1094" extrusionOk="0">
                  <a:moveTo>
                    <a:pt x="2043" y="0"/>
                  </a:moveTo>
                  <a:lnTo>
                    <a:pt x="2043" y="0"/>
                  </a:lnTo>
                  <a:cubicBezTo>
                    <a:pt x="2043" y="0"/>
                    <a:pt x="0" y="281"/>
                    <a:pt x="126" y="696"/>
                  </a:cubicBezTo>
                  <a:cubicBezTo>
                    <a:pt x="206" y="959"/>
                    <a:pt x="606" y="1094"/>
                    <a:pt x="1035" y="1094"/>
                  </a:cubicBezTo>
                  <a:cubicBezTo>
                    <a:pt x="1283" y="1094"/>
                    <a:pt x="1542" y="1048"/>
                    <a:pt x="1753" y="956"/>
                  </a:cubicBezTo>
                  <a:cubicBezTo>
                    <a:pt x="2328" y="703"/>
                    <a:pt x="2234" y="384"/>
                    <a:pt x="20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705;p42">
              <a:extLst>
                <a:ext uri="{FF2B5EF4-FFF2-40B4-BE49-F238E27FC236}">
                  <a16:creationId xmlns:a16="http://schemas.microsoft.com/office/drawing/2014/main" id="{566AC13B-5B9D-6A8F-CF32-A4485DAF0274}"/>
                </a:ext>
              </a:extLst>
            </p:cNvPr>
            <p:cNvSpPr/>
            <p:nvPr/>
          </p:nvSpPr>
          <p:spPr>
            <a:xfrm>
              <a:off x="5098588" y="3625950"/>
              <a:ext cx="44150" cy="15525"/>
            </a:xfrm>
            <a:custGeom>
              <a:avLst/>
              <a:gdLst/>
              <a:ahLst/>
              <a:cxnLst/>
              <a:rect l="l" t="t" r="r" b="b"/>
              <a:pathLst>
                <a:path w="1766" h="621" extrusionOk="0">
                  <a:moveTo>
                    <a:pt x="1572" y="1"/>
                  </a:moveTo>
                  <a:cubicBezTo>
                    <a:pt x="1201" y="1"/>
                    <a:pt x="0" y="510"/>
                    <a:pt x="0" y="510"/>
                  </a:cubicBezTo>
                  <a:cubicBezTo>
                    <a:pt x="0" y="510"/>
                    <a:pt x="219" y="621"/>
                    <a:pt x="491" y="621"/>
                  </a:cubicBezTo>
                  <a:cubicBezTo>
                    <a:pt x="551" y="621"/>
                    <a:pt x="614" y="615"/>
                    <a:pt x="678" y="602"/>
                  </a:cubicBezTo>
                  <a:cubicBezTo>
                    <a:pt x="1029" y="526"/>
                    <a:pt x="1766" y="237"/>
                    <a:pt x="1675" y="38"/>
                  </a:cubicBezTo>
                  <a:cubicBezTo>
                    <a:pt x="1663" y="12"/>
                    <a:pt x="1627" y="1"/>
                    <a:pt x="1572"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706;p42">
              <a:extLst>
                <a:ext uri="{FF2B5EF4-FFF2-40B4-BE49-F238E27FC236}">
                  <a16:creationId xmlns:a16="http://schemas.microsoft.com/office/drawing/2014/main" id="{B984787D-535B-024F-DCEB-85D0EA099EF8}"/>
                </a:ext>
              </a:extLst>
            </p:cNvPr>
            <p:cNvSpPr/>
            <p:nvPr/>
          </p:nvSpPr>
          <p:spPr>
            <a:xfrm>
              <a:off x="5076313" y="3592025"/>
              <a:ext cx="83825" cy="46575"/>
            </a:xfrm>
            <a:custGeom>
              <a:avLst/>
              <a:gdLst/>
              <a:ahLst/>
              <a:cxnLst/>
              <a:rect l="l" t="t" r="r" b="b"/>
              <a:pathLst>
                <a:path w="3353" h="1863" extrusionOk="0">
                  <a:moveTo>
                    <a:pt x="3085" y="0"/>
                  </a:moveTo>
                  <a:cubicBezTo>
                    <a:pt x="2666" y="0"/>
                    <a:pt x="801" y="846"/>
                    <a:pt x="801" y="846"/>
                  </a:cubicBezTo>
                  <a:cubicBezTo>
                    <a:pt x="513" y="1006"/>
                    <a:pt x="1" y="1545"/>
                    <a:pt x="383" y="1802"/>
                  </a:cubicBezTo>
                  <a:cubicBezTo>
                    <a:pt x="445" y="1845"/>
                    <a:pt x="559" y="1863"/>
                    <a:pt x="705" y="1863"/>
                  </a:cubicBezTo>
                  <a:cubicBezTo>
                    <a:pt x="1451" y="1863"/>
                    <a:pt x="3057" y="1390"/>
                    <a:pt x="3192" y="1204"/>
                  </a:cubicBezTo>
                  <a:cubicBezTo>
                    <a:pt x="3352" y="982"/>
                    <a:pt x="3292" y="215"/>
                    <a:pt x="3163" y="24"/>
                  </a:cubicBezTo>
                  <a:cubicBezTo>
                    <a:pt x="3152" y="8"/>
                    <a:pt x="3125" y="0"/>
                    <a:pt x="30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707;p42">
              <a:extLst>
                <a:ext uri="{FF2B5EF4-FFF2-40B4-BE49-F238E27FC236}">
                  <a16:creationId xmlns:a16="http://schemas.microsoft.com/office/drawing/2014/main" id="{9221A433-51E9-2E90-6C11-3062C27F181D}"/>
                </a:ext>
              </a:extLst>
            </p:cNvPr>
            <p:cNvSpPr/>
            <p:nvPr/>
          </p:nvSpPr>
          <p:spPr>
            <a:xfrm>
              <a:off x="5086888" y="3594000"/>
              <a:ext cx="65575" cy="30500"/>
            </a:xfrm>
            <a:custGeom>
              <a:avLst/>
              <a:gdLst/>
              <a:ahLst/>
              <a:cxnLst/>
              <a:rect l="l" t="t" r="r" b="b"/>
              <a:pathLst>
                <a:path w="2623" h="1220" extrusionOk="0">
                  <a:moveTo>
                    <a:pt x="2623" y="1"/>
                  </a:moveTo>
                  <a:lnTo>
                    <a:pt x="378" y="767"/>
                  </a:lnTo>
                  <a:cubicBezTo>
                    <a:pt x="9" y="878"/>
                    <a:pt x="0" y="1219"/>
                    <a:pt x="391" y="1219"/>
                  </a:cubicBezTo>
                  <a:cubicBezTo>
                    <a:pt x="398" y="1219"/>
                    <a:pt x="406" y="1219"/>
                    <a:pt x="414" y="1219"/>
                  </a:cubicBezTo>
                  <a:cubicBezTo>
                    <a:pt x="827" y="1205"/>
                    <a:pt x="2360" y="796"/>
                    <a:pt x="2623"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708;p42">
              <a:extLst>
                <a:ext uri="{FF2B5EF4-FFF2-40B4-BE49-F238E27FC236}">
                  <a16:creationId xmlns:a16="http://schemas.microsoft.com/office/drawing/2014/main" id="{DE76510E-8A6C-373F-1FA7-944329E1E15F}"/>
                </a:ext>
              </a:extLst>
            </p:cNvPr>
            <p:cNvSpPr/>
            <p:nvPr/>
          </p:nvSpPr>
          <p:spPr>
            <a:xfrm>
              <a:off x="5089238" y="3566950"/>
              <a:ext cx="68600" cy="51750"/>
            </a:xfrm>
            <a:custGeom>
              <a:avLst/>
              <a:gdLst/>
              <a:ahLst/>
              <a:cxnLst/>
              <a:rect l="l" t="t" r="r" b="b"/>
              <a:pathLst>
                <a:path w="2744" h="2070" extrusionOk="0">
                  <a:moveTo>
                    <a:pt x="2437" y="1"/>
                  </a:moveTo>
                  <a:cubicBezTo>
                    <a:pt x="2153" y="1"/>
                    <a:pt x="0" y="1355"/>
                    <a:pt x="59" y="1880"/>
                  </a:cubicBezTo>
                  <a:cubicBezTo>
                    <a:pt x="75" y="2018"/>
                    <a:pt x="192" y="2069"/>
                    <a:pt x="365" y="2069"/>
                  </a:cubicBezTo>
                  <a:cubicBezTo>
                    <a:pt x="671" y="2069"/>
                    <a:pt x="1152" y="1910"/>
                    <a:pt x="1559" y="1790"/>
                  </a:cubicBezTo>
                  <a:cubicBezTo>
                    <a:pt x="2198" y="1600"/>
                    <a:pt x="2550" y="1345"/>
                    <a:pt x="2646" y="1027"/>
                  </a:cubicBezTo>
                  <a:cubicBezTo>
                    <a:pt x="2743" y="709"/>
                    <a:pt x="2618" y="101"/>
                    <a:pt x="2459" y="5"/>
                  </a:cubicBezTo>
                  <a:cubicBezTo>
                    <a:pt x="2454" y="2"/>
                    <a:pt x="2447" y="1"/>
                    <a:pt x="2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709;p42">
              <a:extLst>
                <a:ext uri="{FF2B5EF4-FFF2-40B4-BE49-F238E27FC236}">
                  <a16:creationId xmlns:a16="http://schemas.microsoft.com/office/drawing/2014/main" id="{3E1ED7E6-6AE2-ADBD-A6E0-57924C4E5360}"/>
                </a:ext>
              </a:extLst>
            </p:cNvPr>
            <p:cNvSpPr/>
            <p:nvPr/>
          </p:nvSpPr>
          <p:spPr>
            <a:xfrm>
              <a:off x="5110063" y="3569475"/>
              <a:ext cx="39400" cy="27475"/>
            </a:xfrm>
            <a:custGeom>
              <a:avLst/>
              <a:gdLst/>
              <a:ahLst/>
              <a:cxnLst/>
              <a:rect l="l" t="t" r="r" b="b"/>
              <a:pathLst>
                <a:path w="1576" h="1099" extrusionOk="0">
                  <a:moveTo>
                    <a:pt x="1576" y="0"/>
                  </a:moveTo>
                  <a:lnTo>
                    <a:pt x="122" y="793"/>
                  </a:lnTo>
                  <a:cubicBezTo>
                    <a:pt x="118" y="822"/>
                    <a:pt x="1" y="1099"/>
                    <a:pt x="251" y="1099"/>
                  </a:cubicBezTo>
                  <a:cubicBezTo>
                    <a:pt x="257" y="1099"/>
                    <a:pt x="264" y="1098"/>
                    <a:pt x="271" y="1098"/>
                  </a:cubicBezTo>
                  <a:cubicBezTo>
                    <a:pt x="547" y="1084"/>
                    <a:pt x="1575" y="0"/>
                    <a:pt x="1576"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710;p42">
              <a:extLst>
                <a:ext uri="{FF2B5EF4-FFF2-40B4-BE49-F238E27FC236}">
                  <a16:creationId xmlns:a16="http://schemas.microsoft.com/office/drawing/2014/main" id="{4BC45146-F1D7-75E6-B7B9-156830475A12}"/>
                </a:ext>
              </a:extLst>
            </p:cNvPr>
            <p:cNvSpPr/>
            <p:nvPr/>
          </p:nvSpPr>
          <p:spPr>
            <a:xfrm>
              <a:off x="5110713" y="3539900"/>
              <a:ext cx="52000" cy="50925"/>
            </a:xfrm>
            <a:custGeom>
              <a:avLst/>
              <a:gdLst/>
              <a:ahLst/>
              <a:cxnLst/>
              <a:rect l="l" t="t" r="r" b="b"/>
              <a:pathLst>
                <a:path w="2080" h="2037" extrusionOk="0">
                  <a:moveTo>
                    <a:pt x="1027" y="1"/>
                  </a:moveTo>
                  <a:cubicBezTo>
                    <a:pt x="194" y="1082"/>
                    <a:pt x="0" y="1785"/>
                    <a:pt x="96" y="1976"/>
                  </a:cubicBezTo>
                  <a:cubicBezTo>
                    <a:pt x="116" y="2017"/>
                    <a:pt x="161" y="2036"/>
                    <a:pt x="224" y="2036"/>
                  </a:cubicBezTo>
                  <a:cubicBezTo>
                    <a:pt x="451" y="2036"/>
                    <a:pt x="917" y="1786"/>
                    <a:pt x="1343" y="1438"/>
                  </a:cubicBezTo>
                  <a:cubicBezTo>
                    <a:pt x="1887" y="993"/>
                    <a:pt x="2080" y="675"/>
                    <a:pt x="2017" y="450"/>
                  </a:cubicBezTo>
                  <a:cubicBezTo>
                    <a:pt x="1953" y="225"/>
                    <a:pt x="1027" y="1"/>
                    <a:pt x="10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711;p42">
              <a:extLst>
                <a:ext uri="{FF2B5EF4-FFF2-40B4-BE49-F238E27FC236}">
                  <a16:creationId xmlns:a16="http://schemas.microsoft.com/office/drawing/2014/main" id="{87B60A35-582A-AA91-9F4F-9BFF8265A47C}"/>
                </a:ext>
              </a:extLst>
            </p:cNvPr>
            <p:cNvSpPr/>
            <p:nvPr/>
          </p:nvSpPr>
          <p:spPr>
            <a:xfrm>
              <a:off x="4738888" y="3542525"/>
              <a:ext cx="88100" cy="352950"/>
            </a:xfrm>
            <a:custGeom>
              <a:avLst/>
              <a:gdLst/>
              <a:ahLst/>
              <a:cxnLst/>
              <a:rect l="l" t="t" r="r" b="b"/>
              <a:pathLst>
                <a:path w="3524" h="14118" fill="none" extrusionOk="0">
                  <a:moveTo>
                    <a:pt x="0" y="14117"/>
                  </a:moveTo>
                  <a:lnTo>
                    <a:pt x="3524" y="1"/>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712;p42">
              <a:extLst>
                <a:ext uri="{FF2B5EF4-FFF2-40B4-BE49-F238E27FC236}">
                  <a16:creationId xmlns:a16="http://schemas.microsoft.com/office/drawing/2014/main" id="{96CA009C-3B55-F862-78A8-3C28DAACAA60}"/>
                </a:ext>
              </a:extLst>
            </p:cNvPr>
            <p:cNvSpPr/>
            <p:nvPr/>
          </p:nvSpPr>
          <p:spPr>
            <a:xfrm>
              <a:off x="4818913" y="3553200"/>
              <a:ext cx="97475" cy="354125"/>
            </a:xfrm>
            <a:custGeom>
              <a:avLst/>
              <a:gdLst/>
              <a:ahLst/>
              <a:cxnLst/>
              <a:rect l="l" t="t" r="r" b="b"/>
              <a:pathLst>
                <a:path w="3899" h="14165" fill="none" extrusionOk="0">
                  <a:moveTo>
                    <a:pt x="1" y="14165"/>
                  </a:moveTo>
                  <a:lnTo>
                    <a:pt x="3899" y="0"/>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713;p42">
              <a:extLst>
                <a:ext uri="{FF2B5EF4-FFF2-40B4-BE49-F238E27FC236}">
                  <a16:creationId xmlns:a16="http://schemas.microsoft.com/office/drawing/2014/main" id="{6A35A553-9DE7-FD14-56CF-7A643609A927}"/>
                </a:ext>
              </a:extLst>
            </p:cNvPr>
            <p:cNvSpPr/>
            <p:nvPr/>
          </p:nvSpPr>
          <p:spPr>
            <a:xfrm>
              <a:off x="4881838" y="3427150"/>
              <a:ext cx="199700" cy="103225"/>
            </a:xfrm>
            <a:custGeom>
              <a:avLst/>
              <a:gdLst/>
              <a:ahLst/>
              <a:cxnLst/>
              <a:rect l="l" t="t" r="r" b="b"/>
              <a:pathLst>
                <a:path w="7988" h="4129" fill="none" extrusionOk="0">
                  <a:moveTo>
                    <a:pt x="0" y="4128"/>
                  </a:moveTo>
                  <a:lnTo>
                    <a:pt x="7988" y="1"/>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714;p42">
              <a:extLst>
                <a:ext uri="{FF2B5EF4-FFF2-40B4-BE49-F238E27FC236}">
                  <a16:creationId xmlns:a16="http://schemas.microsoft.com/office/drawing/2014/main" id="{A74DE196-F994-915A-5B7E-074254D68531}"/>
                </a:ext>
              </a:extLst>
            </p:cNvPr>
            <p:cNvSpPr/>
            <p:nvPr/>
          </p:nvSpPr>
          <p:spPr>
            <a:xfrm>
              <a:off x="4703138" y="3450625"/>
              <a:ext cx="155850" cy="79175"/>
            </a:xfrm>
            <a:custGeom>
              <a:avLst/>
              <a:gdLst/>
              <a:ahLst/>
              <a:cxnLst/>
              <a:rect l="l" t="t" r="r" b="b"/>
              <a:pathLst>
                <a:path w="6234" h="3167" fill="none" extrusionOk="0">
                  <a:moveTo>
                    <a:pt x="1" y="1"/>
                  </a:moveTo>
                  <a:cubicBezTo>
                    <a:pt x="1" y="1"/>
                    <a:pt x="4884" y="2323"/>
                    <a:pt x="6233" y="3167"/>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715;p42">
              <a:extLst>
                <a:ext uri="{FF2B5EF4-FFF2-40B4-BE49-F238E27FC236}">
                  <a16:creationId xmlns:a16="http://schemas.microsoft.com/office/drawing/2014/main" id="{C41C8E77-C031-3005-97FD-D0334531688C}"/>
                </a:ext>
              </a:extLst>
            </p:cNvPr>
            <p:cNvSpPr/>
            <p:nvPr/>
          </p:nvSpPr>
          <p:spPr>
            <a:xfrm>
              <a:off x="4539388" y="3385050"/>
              <a:ext cx="296525" cy="137375"/>
            </a:xfrm>
            <a:custGeom>
              <a:avLst/>
              <a:gdLst/>
              <a:ahLst/>
              <a:cxnLst/>
              <a:rect l="l" t="t" r="r" b="b"/>
              <a:pathLst>
                <a:path w="11861" h="5495" fill="none" extrusionOk="0">
                  <a:moveTo>
                    <a:pt x="11861" y="5494"/>
                  </a:moveTo>
                  <a:lnTo>
                    <a:pt x="0" y="0"/>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716;p42">
              <a:extLst>
                <a:ext uri="{FF2B5EF4-FFF2-40B4-BE49-F238E27FC236}">
                  <a16:creationId xmlns:a16="http://schemas.microsoft.com/office/drawing/2014/main" id="{79D1E3E2-D650-86E9-0696-8223DDF797A5}"/>
                </a:ext>
              </a:extLst>
            </p:cNvPr>
            <p:cNvSpPr/>
            <p:nvPr/>
          </p:nvSpPr>
          <p:spPr>
            <a:xfrm>
              <a:off x="4914188" y="3436600"/>
              <a:ext cx="193600" cy="99600"/>
            </a:xfrm>
            <a:custGeom>
              <a:avLst/>
              <a:gdLst/>
              <a:ahLst/>
              <a:cxnLst/>
              <a:rect l="l" t="t" r="r" b="b"/>
              <a:pathLst>
                <a:path w="7744" h="3984" fill="none" extrusionOk="0">
                  <a:moveTo>
                    <a:pt x="1" y="3984"/>
                  </a:moveTo>
                  <a:lnTo>
                    <a:pt x="7744" y="0"/>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717;p42">
              <a:extLst>
                <a:ext uri="{FF2B5EF4-FFF2-40B4-BE49-F238E27FC236}">
                  <a16:creationId xmlns:a16="http://schemas.microsoft.com/office/drawing/2014/main" id="{C61084FD-7DF1-6CA9-BCE0-38CB545E8110}"/>
                </a:ext>
              </a:extLst>
            </p:cNvPr>
            <p:cNvSpPr/>
            <p:nvPr/>
          </p:nvSpPr>
          <p:spPr>
            <a:xfrm>
              <a:off x="4806138" y="3994500"/>
              <a:ext cx="176225" cy="471725"/>
            </a:xfrm>
            <a:custGeom>
              <a:avLst/>
              <a:gdLst/>
              <a:ahLst/>
              <a:cxnLst/>
              <a:rect l="l" t="t" r="r" b="b"/>
              <a:pathLst>
                <a:path w="7049" h="18869" extrusionOk="0">
                  <a:moveTo>
                    <a:pt x="4849" y="0"/>
                  </a:moveTo>
                  <a:cubicBezTo>
                    <a:pt x="3489" y="0"/>
                    <a:pt x="1" y="2868"/>
                    <a:pt x="1" y="2868"/>
                  </a:cubicBezTo>
                  <a:lnTo>
                    <a:pt x="1824" y="3761"/>
                  </a:lnTo>
                  <a:cubicBezTo>
                    <a:pt x="1824" y="3761"/>
                    <a:pt x="2517" y="9769"/>
                    <a:pt x="2705" y="11572"/>
                  </a:cubicBezTo>
                  <a:cubicBezTo>
                    <a:pt x="2896" y="13403"/>
                    <a:pt x="3060" y="15360"/>
                    <a:pt x="3375" y="16842"/>
                  </a:cubicBezTo>
                  <a:cubicBezTo>
                    <a:pt x="3622" y="18000"/>
                    <a:pt x="3960" y="18868"/>
                    <a:pt x="4270" y="18868"/>
                  </a:cubicBezTo>
                  <a:cubicBezTo>
                    <a:pt x="4356" y="18868"/>
                    <a:pt x="4439" y="18801"/>
                    <a:pt x="4518" y="18654"/>
                  </a:cubicBezTo>
                  <a:cubicBezTo>
                    <a:pt x="5244" y="17302"/>
                    <a:pt x="6807" y="3958"/>
                    <a:pt x="6901" y="3276"/>
                  </a:cubicBezTo>
                  <a:cubicBezTo>
                    <a:pt x="7048" y="2195"/>
                    <a:pt x="6228" y="192"/>
                    <a:pt x="4966" y="8"/>
                  </a:cubicBezTo>
                  <a:cubicBezTo>
                    <a:pt x="4929" y="3"/>
                    <a:pt x="4890" y="0"/>
                    <a:pt x="48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718;p42">
              <a:extLst>
                <a:ext uri="{FF2B5EF4-FFF2-40B4-BE49-F238E27FC236}">
                  <a16:creationId xmlns:a16="http://schemas.microsoft.com/office/drawing/2014/main" id="{E536E3D8-B246-5793-BD31-3A42B1791BE7}"/>
                </a:ext>
              </a:extLst>
            </p:cNvPr>
            <p:cNvSpPr/>
            <p:nvPr/>
          </p:nvSpPr>
          <p:spPr>
            <a:xfrm>
              <a:off x="4749438" y="3151125"/>
              <a:ext cx="42325" cy="20500"/>
            </a:xfrm>
            <a:custGeom>
              <a:avLst/>
              <a:gdLst/>
              <a:ahLst/>
              <a:cxnLst/>
              <a:rect l="l" t="t" r="r" b="b"/>
              <a:pathLst>
                <a:path w="1693" h="820" extrusionOk="0">
                  <a:moveTo>
                    <a:pt x="670" y="1"/>
                  </a:moveTo>
                  <a:cubicBezTo>
                    <a:pt x="578" y="1"/>
                    <a:pt x="486" y="14"/>
                    <a:pt x="397" y="42"/>
                  </a:cubicBezTo>
                  <a:cubicBezTo>
                    <a:pt x="252" y="89"/>
                    <a:pt x="77" y="163"/>
                    <a:pt x="26" y="317"/>
                  </a:cubicBezTo>
                  <a:cubicBezTo>
                    <a:pt x="1" y="396"/>
                    <a:pt x="67" y="488"/>
                    <a:pt x="149" y="488"/>
                  </a:cubicBezTo>
                  <a:cubicBezTo>
                    <a:pt x="151" y="488"/>
                    <a:pt x="153" y="488"/>
                    <a:pt x="155" y="487"/>
                  </a:cubicBezTo>
                  <a:cubicBezTo>
                    <a:pt x="281" y="481"/>
                    <a:pt x="376" y="398"/>
                    <a:pt x="498" y="368"/>
                  </a:cubicBezTo>
                  <a:cubicBezTo>
                    <a:pt x="553" y="355"/>
                    <a:pt x="577" y="351"/>
                    <a:pt x="640" y="349"/>
                  </a:cubicBezTo>
                  <a:cubicBezTo>
                    <a:pt x="646" y="348"/>
                    <a:pt x="653" y="348"/>
                    <a:pt x="660" y="348"/>
                  </a:cubicBezTo>
                  <a:cubicBezTo>
                    <a:pt x="706" y="348"/>
                    <a:pt x="757" y="352"/>
                    <a:pt x="782" y="355"/>
                  </a:cubicBezTo>
                  <a:cubicBezTo>
                    <a:pt x="897" y="374"/>
                    <a:pt x="984" y="409"/>
                    <a:pt x="1079" y="466"/>
                  </a:cubicBezTo>
                  <a:cubicBezTo>
                    <a:pt x="1177" y="528"/>
                    <a:pt x="1276" y="568"/>
                    <a:pt x="1350" y="663"/>
                  </a:cubicBezTo>
                  <a:cubicBezTo>
                    <a:pt x="1391" y="713"/>
                    <a:pt x="1420" y="784"/>
                    <a:pt x="1483" y="809"/>
                  </a:cubicBezTo>
                  <a:cubicBezTo>
                    <a:pt x="1499" y="816"/>
                    <a:pt x="1517" y="820"/>
                    <a:pt x="1534" y="820"/>
                  </a:cubicBezTo>
                  <a:cubicBezTo>
                    <a:pt x="1590" y="820"/>
                    <a:pt x="1643" y="784"/>
                    <a:pt x="1659" y="725"/>
                  </a:cubicBezTo>
                  <a:cubicBezTo>
                    <a:pt x="1692" y="603"/>
                    <a:pt x="1543" y="465"/>
                    <a:pt x="1473" y="380"/>
                  </a:cubicBezTo>
                  <a:cubicBezTo>
                    <a:pt x="1432" y="332"/>
                    <a:pt x="1396" y="277"/>
                    <a:pt x="1348" y="232"/>
                  </a:cubicBezTo>
                  <a:cubicBezTo>
                    <a:pt x="1297" y="185"/>
                    <a:pt x="1234" y="150"/>
                    <a:pt x="1174" y="120"/>
                  </a:cubicBezTo>
                  <a:cubicBezTo>
                    <a:pt x="1057" y="63"/>
                    <a:pt x="938" y="26"/>
                    <a:pt x="811" y="10"/>
                  </a:cubicBezTo>
                  <a:cubicBezTo>
                    <a:pt x="764" y="4"/>
                    <a:pt x="717" y="1"/>
                    <a:pt x="670"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719;p42">
              <a:extLst>
                <a:ext uri="{FF2B5EF4-FFF2-40B4-BE49-F238E27FC236}">
                  <a16:creationId xmlns:a16="http://schemas.microsoft.com/office/drawing/2014/main" id="{9F3EB9B8-49A3-2770-D594-F0093AA715C5}"/>
                </a:ext>
              </a:extLst>
            </p:cNvPr>
            <p:cNvSpPr/>
            <p:nvPr/>
          </p:nvSpPr>
          <p:spPr>
            <a:xfrm>
              <a:off x="4632638" y="3127300"/>
              <a:ext cx="30525" cy="19875"/>
            </a:xfrm>
            <a:custGeom>
              <a:avLst/>
              <a:gdLst/>
              <a:ahLst/>
              <a:cxnLst/>
              <a:rect l="l" t="t" r="r" b="b"/>
              <a:pathLst>
                <a:path w="1221" h="795" extrusionOk="0">
                  <a:moveTo>
                    <a:pt x="803" y="345"/>
                  </a:moveTo>
                  <a:lnTo>
                    <a:pt x="803" y="345"/>
                  </a:lnTo>
                  <a:cubicBezTo>
                    <a:pt x="804" y="346"/>
                    <a:pt x="804" y="346"/>
                    <a:pt x="804" y="346"/>
                  </a:cubicBezTo>
                  <a:cubicBezTo>
                    <a:pt x="804" y="346"/>
                    <a:pt x="804" y="345"/>
                    <a:pt x="803" y="345"/>
                  </a:cubicBezTo>
                  <a:close/>
                  <a:moveTo>
                    <a:pt x="734" y="1"/>
                  </a:moveTo>
                  <a:cubicBezTo>
                    <a:pt x="723" y="1"/>
                    <a:pt x="712" y="1"/>
                    <a:pt x="701" y="2"/>
                  </a:cubicBezTo>
                  <a:cubicBezTo>
                    <a:pt x="530" y="13"/>
                    <a:pt x="369" y="89"/>
                    <a:pt x="247" y="209"/>
                  </a:cubicBezTo>
                  <a:cubicBezTo>
                    <a:pt x="142" y="314"/>
                    <a:pt x="0" y="526"/>
                    <a:pt x="105" y="671"/>
                  </a:cubicBezTo>
                  <a:cubicBezTo>
                    <a:pt x="122" y="693"/>
                    <a:pt x="150" y="711"/>
                    <a:pt x="178" y="711"/>
                  </a:cubicBezTo>
                  <a:cubicBezTo>
                    <a:pt x="191" y="711"/>
                    <a:pt x="203" y="708"/>
                    <a:pt x="215" y="700"/>
                  </a:cubicBezTo>
                  <a:cubicBezTo>
                    <a:pt x="307" y="637"/>
                    <a:pt x="340" y="522"/>
                    <a:pt x="419" y="442"/>
                  </a:cubicBezTo>
                  <a:cubicBezTo>
                    <a:pt x="490" y="372"/>
                    <a:pt x="587" y="320"/>
                    <a:pt x="691" y="317"/>
                  </a:cubicBezTo>
                  <a:cubicBezTo>
                    <a:pt x="712" y="317"/>
                    <a:pt x="737" y="317"/>
                    <a:pt x="750" y="321"/>
                  </a:cubicBezTo>
                  <a:cubicBezTo>
                    <a:pt x="761" y="322"/>
                    <a:pt x="772" y="326"/>
                    <a:pt x="783" y="329"/>
                  </a:cubicBezTo>
                  <a:lnTo>
                    <a:pt x="783" y="329"/>
                  </a:lnTo>
                  <a:cubicBezTo>
                    <a:pt x="782" y="329"/>
                    <a:pt x="784" y="330"/>
                    <a:pt x="789" y="334"/>
                  </a:cubicBezTo>
                  <a:cubicBezTo>
                    <a:pt x="788" y="333"/>
                    <a:pt x="788" y="333"/>
                    <a:pt x="788" y="333"/>
                  </a:cubicBezTo>
                  <a:lnTo>
                    <a:pt x="788" y="333"/>
                  </a:lnTo>
                  <a:cubicBezTo>
                    <a:pt x="788" y="333"/>
                    <a:pt x="798" y="341"/>
                    <a:pt x="803" y="345"/>
                  </a:cubicBezTo>
                  <a:lnTo>
                    <a:pt x="803" y="345"/>
                  </a:lnTo>
                  <a:cubicBezTo>
                    <a:pt x="802" y="344"/>
                    <a:pt x="802" y="344"/>
                    <a:pt x="802" y="344"/>
                  </a:cubicBezTo>
                  <a:lnTo>
                    <a:pt x="802" y="344"/>
                  </a:lnTo>
                  <a:cubicBezTo>
                    <a:pt x="801" y="344"/>
                    <a:pt x="815" y="369"/>
                    <a:pt x="819" y="376"/>
                  </a:cubicBezTo>
                  <a:lnTo>
                    <a:pt x="819" y="376"/>
                  </a:lnTo>
                  <a:cubicBezTo>
                    <a:pt x="821" y="383"/>
                    <a:pt x="824" y="393"/>
                    <a:pt x="824" y="396"/>
                  </a:cubicBezTo>
                  <a:lnTo>
                    <a:pt x="833" y="428"/>
                  </a:lnTo>
                  <a:cubicBezTo>
                    <a:pt x="838" y="444"/>
                    <a:pt x="845" y="485"/>
                    <a:pt x="845" y="486"/>
                  </a:cubicBezTo>
                  <a:cubicBezTo>
                    <a:pt x="851" y="532"/>
                    <a:pt x="857" y="613"/>
                    <a:pt x="877" y="673"/>
                  </a:cubicBezTo>
                  <a:cubicBezTo>
                    <a:pt x="905" y="755"/>
                    <a:pt x="974" y="794"/>
                    <a:pt x="1042" y="794"/>
                  </a:cubicBezTo>
                  <a:cubicBezTo>
                    <a:pt x="1126" y="794"/>
                    <a:pt x="1210" y="736"/>
                    <a:pt x="1214" y="626"/>
                  </a:cubicBezTo>
                  <a:cubicBezTo>
                    <a:pt x="1221" y="488"/>
                    <a:pt x="1178" y="310"/>
                    <a:pt x="1102" y="191"/>
                  </a:cubicBezTo>
                  <a:cubicBezTo>
                    <a:pt x="1020" y="64"/>
                    <a:pt x="883" y="1"/>
                    <a:pt x="734"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720;p42">
              <a:extLst>
                <a:ext uri="{FF2B5EF4-FFF2-40B4-BE49-F238E27FC236}">
                  <a16:creationId xmlns:a16="http://schemas.microsoft.com/office/drawing/2014/main" id="{D0BBDFBF-08E2-DC08-A92F-42636F1BFFBC}"/>
                </a:ext>
              </a:extLst>
            </p:cNvPr>
            <p:cNvSpPr/>
            <p:nvPr/>
          </p:nvSpPr>
          <p:spPr>
            <a:xfrm>
              <a:off x="4648188" y="3197450"/>
              <a:ext cx="125025" cy="88725"/>
            </a:xfrm>
            <a:custGeom>
              <a:avLst/>
              <a:gdLst/>
              <a:ahLst/>
              <a:cxnLst/>
              <a:rect l="l" t="t" r="r" b="b"/>
              <a:pathLst>
                <a:path w="5001" h="3549" extrusionOk="0">
                  <a:moveTo>
                    <a:pt x="1390" y="0"/>
                  </a:moveTo>
                  <a:cubicBezTo>
                    <a:pt x="952" y="0"/>
                    <a:pt x="500" y="45"/>
                    <a:pt x="45" y="151"/>
                  </a:cubicBezTo>
                  <a:cubicBezTo>
                    <a:pt x="45" y="151"/>
                    <a:pt x="1" y="3281"/>
                    <a:pt x="2432" y="3536"/>
                  </a:cubicBezTo>
                  <a:cubicBezTo>
                    <a:pt x="2519" y="3545"/>
                    <a:pt x="2603" y="3549"/>
                    <a:pt x="2685" y="3549"/>
                  </a:cubicBezTo>
                  <a:cubicBezTo>
                    <a:pt x="3013" y="3549"/>
                    <a:pt x="3295" y="3478"/>
                    <a:pt x="3540" y="3356"/>
                  </a:cubicBezTo>
                  <a:cubicBezTo>
                    <a:pt x="4046" y="3105"/>
                    <a:pt x="4384" y="2646"/>
                    <a:pt x="4605" y="2190"/>
                  </a:cubicBezTo>
                  <a:cubicBezTo>
                    <a:pt x="4923" y="1530"/>
                    <a:pt x="5000" y="874"/>
                    <a:pt x="5000" y="874"/>
                  </a:cubicBezTo>
                  <a:cubicBezTo>
                    <a:pt x="4326" y="559"/>
                    <a:pt x="2947" y="0"/>
                    <a:pt x="1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721;p42">
              <a:extLst>
                <a:ext uri="{FF2B5EF4-FFF2-40B4-BE49-F238E27FC236}">
                  <a16:creationId xmlns:a16="http://schemas.microsoft.com/office/drawing/2014/main" id="{6119BD32-560E-EA6E-8CBA-D37D56FAE7D3}"/>
                </a:ext>
              </a:extLst>
            </p:cNvPr>
            <p:cNvSpPr/>
            <p:nvPr/>
          </p:nvSpPr>
          <p:spPr>
            <a:xfrm>
              <a:off x="4702663" y="3248325"/>
              <a:ext cx="60600" cy="37925"/>
            </a:xfrm>
            <a:custGeom>
              <a:avLst/>
              <a:gdLst/>
              <a:ahLst/>
              <a:cxnLst/>
              <a:rect l="l" t="t" r="r" b="b"/>
              <a:pathLst>
                <a:path w="2424" h="1517" extrusionOk="0">
                  <a:moveTo>
                    <a:pt x="1497" y="0"/>
                  </a:moveTo>
                  <a:cubicBezTo>
                    <a:pt x="1199" y="0"/>
                    <a:pt x="882" y="60"/>
                    <a:pt x="638" y="251"/>
                  </a:cubicBezTo>
                  <a:cubicBezTo>
                    <a:pt x="1" y="751"/>
                    <a:pt x="252" y="1503"/>
                    <a:pt x="252" y="1503"/>
                  </a:cubicBezTo>
                  <a:cubicBezTo>
                    <a:pt x="339" y="1512"/>
                    <a:pt x="423" y="1517"/>
                    <a:pt x="505" y="1517"/>
                  </a:cubicBezTo>
                  <a:cubicBezTo>
                    <a:pt x="833" y="1517"/>
                    <a:pt x="1115" y="1444"/>
                    <a:pt x="1360" y="1324"/>
                  </a:cubicBezTo>
                  <a:cubicBezTo>
                    <a:pt x="1867" y="1073"/>
                    <a:pt x="2203" y="615"/>
                    <a:pt x="2424" y="158"/>
                  </a:cubicBezTo>
                  <a:cubicBezTo>
                    <a:pt x="2424" y="158"/>
                    <a:pt x="1984" y="0"/>
                    <a:pt x="1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722;p42">
              <a:extLst>
                <a:ext uri="{FF2B5EF4-FFF2-40B4-BE49-F238E27FC236}">
                  <a16:creationId xmlns:a16="http://schemas.microsoft.com/office/drawing/2014/main" id="{90B6F807-6999-5BAB-A5F2-5E8CAB26D3EE}"/>
                </a:ext>
              </a:extLst>
            </p:cNvPr>
            <p:cNvSpPr/>
            <p:nvPr/>
          </p:nvSpPr>
          <p:spPr>
            <a:xfrm>
              <a:off x="4623138" y="3088975"/>
              <a:ext cx="59400" cy="26125"/>
            </a:xfrm>
            <a:custGeom>
              <a:avLst/>
              <a:gdLst/>
              <a:ahLst/>
              <a:cxnLst/>
              <a:rect l="l" t="t" r="r" b="b"/>
              <a:pathLst>
                <a:path w="2376" h="1045" extrusionOk="0">
                  <a:moveTo>
                    <a:pt x="1256" y="1"/>
                  </a:moveTo>
                  <a:cubicBezTo>
                    <a:pt x="1165" y="1"/>
                    <a:pt x="1076" y="9"/>
                    <a:pt x="989" y="27"/>
                  </a:cubicBezTo>
                  <a:cubicBezTo>
                    <a:pt x="759" y="74"/>
                    <a:pt x="536" y="225"/>
                    <a:pt x="372" y="384"/>
                  </a:cubicBezTo>
                  <a:cubicBezTo>
                    <a:pt x="209" y="543"/>
                    <a:pt x="86" y="739"/>
                    <a:pt x="17" y="957"/>
                  </a:cubicBezTo>
                  <a:cubicBezTo>
                    <a:pt x="1" y="1007"/>
                    <a:pt x="45" y="1044"/>
                    <a:pt x="89" y="1044"/>
                  </a:cubicBezTo>
                  <a:cubicBezTo>
                    <a:pt x="112" y="1044"/>
                    <a:pt x="135" y="1034"/>
                    <a:pt x="150" y="1010"/>
                  </a:cubicBezTo>
                  <a:cubicBezTo>
                    <a:pt x="247" y="846"/>
                    <a:pt x="383" y="708"/>
                    <a:pt x="547" y="610"/>
                  </a:cubicBezTo>
                  <a:cubicBezTo>
                    <a:pt x="627" y="561"/>
                    <a:pt x="712" y="524"/>
                    <a:pt x="803" y="498"/>
                  </a:cubicBezTo>
                  <a:cubicBezTo>
                    <a:pt x="847" y="485"/>
                    <a:pt x="894" y="475"/>
                    <a:pt x="939" y="466"/>
                  </a:cubicBezTo>
                  <a:cubicBezTo>
                    <a:pt x="958" y="462"/>
                    <a:pt x="1047" y="453"/>
                    <a:pt x="1075" y="452"/>
                  </a:cubicBezTo>
                  <a:cubicBezTo>
                    <a:pt x="1119" y="447"/>
                    <a:pt x="1162" y="444"/>
                    <a:pt x="1205" y="444"/>
                  </a:cubicBezTo>
                  <a:cubicBezTo>
                    <a:pt x="1339" y="444"/>
                    <a:pt x="1470" y="471"/>
                    <a:pt x="1616" y="529"/>
                  </a:cubicBezTo>
                  <a:cubicBezTo>
                    <a:pt x="1627" y="534"/>
                    <a:pt x="1639" y="538"/>
                    <a:pt x="1649" y="544"/>
                  </a:cubicBezTo>
                  <a:cubicBezTo>
                    <a:pt x="1674" y="557"/>
                    <a:pt x="1699" y="570"/>
                    <a:pt x="1724" y="585"/>
                  </a:cubicBezTo>
                  <a:cubicBezTo>
                    <a:pt x="1767" y="607"/>
                    <a:pt x="1809" y="633"/>
                    <a:pt x="1849" y="660"/>
                  </a:cubicBezTo>
                  <a:cubicBezTo>
                    <a:pt x="1848" y="660"/>
                    <a:pt x="1874" y="679"/>
                    <a:pt x="1884" y="685"/>
                  </a:cubicBezTo>
                  <a:lnTo>
                    <a:pt x="1884" y="685"/>
                  </a:lnTo>
                  <a:cubicBezTo>
                    <a:pt x="1910" y="707"/>
                    <a:pt x="1938" y="727"/>
                    <a:pt x="1967" y="746"/>
                  </a:cubicBezTo>
                  <a:cubicBezTo>
                    <a:pt x="2020" y="784"/>
                    <a:pt x="2074" y="807"/>
                    <a:pt x="2137" y="824"/>
                  </a:cubicBezTo>
                  <a:cubicBezTo>
                    <a:pt x="2155" y="829"/>
                    <a:pt x="2172" y="832"/>
                    <a:pt x="2188" y="832"/>
                  </a:cubicBezTo>
                  <a:cubicBezTo>
                    <a:pt x="2301" y="832"/>
                    <a:pt x="2375" y="717"/>
                    <a:pt x="2355" y="605"/>
                  </a:cubicBezTo>
                  <a:cubicBezTo>
                    <a:pt x="2310" y="334"/>
                    <a:pt x="1987" y="172"/>
                    <a:pt x="1752" y="87"/>
                  </a:cubicBezTo>
                  <a:cubicBezTo>
                    <a:pt x="1595" y="31"/>
                    <a:pt x="1425" y="1"/>
                    <a:pt x="1256"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723;p42">
              <a:extLst>
                <a:ext uri="{FF2B5EF4-FFF2-40B4-BE49-F238E27FC236}">
                  <a16:creationId xmlns:a16="http://schemas.microsoft.com/office/drawing/2014/main" id="{000E6D6D-D1B4-BF6B-6A10-48BAAF0677F7}"/>
                </a:ext>
              </a:extLst>
            </p:cNvPr>
            <p:cNvSpPr/>
            <p:nvPr/>
          </p:nvSpPr>
          <p:spPr>
            <a:xfrm>
              <a:off x="4584138" y="3058825"/>
              <a:ext cx="120525" cy="134125"/>
            </a:xfrm>
            <a:custGeom>
              <a:avLst/>
              <a:gdLst/>
              <a:ahLst/>
              <a:cxnLst/>
              <a:rect l="l" t="t" r="r" b="b"/>
              <a:pathLst>
                <a:path w="4821" h="5365" extrusionOk="0">
                  <a:moveTo>
                    <a:pt x="2955" y="546"/>
                  </a:moveTo>
                  <a:cubicBezTo>
                    <a:pt x="2964" y="548"/>
                    <a:pt x="2973" y="549"/>
                    <a:pt x="2982" y="550"/>
                  </a:cubicBezTo>
                  <a:lnTo>
                    <a:pt x="2982" y="550"/>
                  </a:lnTo>
                  <a:cubicBezTo>
                    <a:pt x="2973" y="549"/>
                    <a:pt x="2964" y="548"/>
                    <a:pt x="2955" y="546"/>
                  </a:cubicBezTo>
                  <a:close/>
                  <a:moveTo>
                    <a:pt x="2653" y="554"/>
                  </a:moveTo>
                  <a:cubicBezTo>
                    <a:pt x="2642" y="555"/>
                    <a:pt x="2630" y="557"/>
                    <a:pt x="2619" y="558"/>
                  </a:cubicBezTo>
                  <a:cubicBezTo>
                    <a:pt x="2631" y="556"/>
                    <a:pt x="2642" y="555"/>
                    <a:pt x="2653" y="554"/>
                  </a:cubicBezTo>
                  <a:close/>
                  <a:moveTo>
                    <a:pt x="3913" y="1081"/>
                  </a:moveTo>
                  <a:cubicBezTo>
                    <a:pt x="3918" y="1089"/>
                    <a:pt x="3924" y="1096"/>
                    <a:pt x="3929" y="1103"/>
                  </a:cubicBezTo>
                  <a:lnTo>
                    <a:pt x="3929" y="1103"/>
                  </a:lnTo>
                  <a:cubicBezTo>
                    <a:pt x="3924" y="1096"/>
                    <a:pt x="3918" y="1089"/>
                    <a:pt x="3913" y="1081"/>
                  </a:cubicBezTo>
                  <a:close/>
                  <a:moveTo>
                    <a:pt x="3936" y="1112"/>
                  </a:moveTo>
                  <a:cubicBezTo>
                    <a:pt x="3942" y="1120"/>
                    <a:pt x="3949" y="1128"/>
                    <a:pt x="3956" y="1137"/>
                  </a:cubicBezTo>
                  <a:cubicBezTo>
                    <a:pt x="3949" y="1128"/>
                    <a:pt x="3942" y="1120"/>
                    <a:pt x="3936" y="1112"/>
                  </a:cubicBezTo>
                  <a:close/>
                  <a:moveTo>
                    <a:pt x="4252" y="1920"/>
                  </a:moveTo>
                  <a:lnTo>
                    <a:pt x="4252" y="1920"/>
                  </a:lnTo>
                  <a:cubicBezTo>
                    <a:pt x="4254" y="1935"/>
                    <a:pt x="4257" y="1951"/>
                    <a:pt x="4259" y="1966"/>
                  </a:cubicBezTo>
                  <a:cubicBezTo>
                    <a:pt x="4256" y="1951"/>
                    <a:pt x="4254" y="1936"/>
                    <a:pt x="4252" y="1920"/>
                  </a:cubicBezTo>
                  <a:close/>
                  <a:moveTo>
                    <a:pt x="791" y="2104"/>
                  </a:moveTo>
                  <a:cubicBezTo>
                    <a:pt x="786" y="2116"/>
                    <a:pt x="781" y="2127"/>
                    <a:pt x="776" y="2138"/>
                  </a:cubicBezTo>
                  <a:lnTo>
                    <a:pt x="776" y="2138"/>
                  </a:lnTo>
                  <a:cubicBezTo>
                    <a:pt x="781" y="2127"/>
                    <a:pt x="786" y="2115"/>
                    <a:pt x="791" y="2104"/>
                  </a:cubicBezTo>
                  <a:close/>
                  <a:moveTo>
                    <a:pt x="583" y="2823"/>
                  </a:moveTo>
                  <a:cubicBezTo>
                    <a:pt x="581" y="2836"/>
                    <a:pt x="580" y="2850"/>
                    <a:pt x="578" y="2863"/>
                  </a:cubicBezTo>
                  <a:lnTo>
                    <a:pt x="578" y="2863"/>
                  </a:lnTo>
                  <a:cubicBezTo>
                    <a:pt x="579" y="2850"/>
                    <a:pt x="581" y="2836"/>
                    <a:pt x="583" y="2823"/>
                  </a:cubicBezTo>
                  <a:close/>
                  <a:moveTo>
                    <a:pt x="4035" y="3310"/>
                  </a:moveTo>
                  <a:cubicBezTo>
                    <a:pt x="4035" y="3312"/>
                    <a:pt x="4034" y="3314"/>
                    <a:pt x="4033" y="3316"/>
                  </a:cubicBezTo>
                  <a:cubicBezTo>
                    <a:pt x="4034" y="3314"/>
                    <a:pt x="4035" y="3312"/>
                    <a:pt x="4035" y="3310"/>
                  </a:cubicBezTo>
                  <a:close/>
                  <a:moveTo>
                    <a:pt x="578" y="3560"/>
                  </a:moveTo>
                  <a:cubicBezTo>
                    <a:pt x="579" y="3570"/>
                    <a:pt x="581" y="3581"/>
                    <a:pt x="582" y="3592"/>
                  </a:cubicBezTo>
                  <a:lnTo>
                    <a:pt x="582" y="3592"/>
                  </a:lnTo>
                  <a:cubicBezTo>
                    <a:pt x="581" y="3581"/>
                    <a:pt x="579" y="3571"/>
                    <a:pt x="578" y="3560"/>
                  </a:cubicBezTo>
                  <a:close/>
                  <a:moveTo>
                    <a:pt x="685" y="4042"/>
                  </a:moveTo>
                  <a:cubicBezTo>
                    <a:pt x="688" y="4049"/>
                    <a:pt x="691" y="4056"/>
                    <a:pt x="694" y="4063"/>
                  </a:cubicBezTo>
                  <a:lnTo>
                    <a:pt x="694" y="4063"/>
                  </a:lnTo>
                  <a:cubicBezTo>
                    <a:pt x="691" y="4056"/>
                    <a:pt x="688" y="4049"/>
                    <a:pt x="685" y="4042"/>
                  </a:cubicBezTo>
                  <a:close/>
                  <a:moveTo>
                    <a:pt x="701" y="4078"/>
                  </a:moveTo>
                  <a:cubicBezTo>
                    <a:pt x="705" y="4088"/>
                    <a:pt x="709" y="4097"/>
                    <a:pt x="713" y="4107"/>
                  </a:cubicBezTo>
                  <a:cubicBezTo>
                    <a:pt x="709" y="4098"/>
                    <a:pt x="705" y="4088"/>
                    <a:pt x="701" y="4078"/>
                  </a:cubicBezTo>
                  <a:close/>
                  <a:moveTo>
                    <a:pt x="3558" y="4104"/>
                  </a:moveTo>
                  <a:cubicBezTo>
                    <a:pt x="3553" y="4111"/>
                    <a:pt x="3547" y="4117"/>
                    <a:pt x="3542" y="4124"/>
                  </a:cubicBezTo>
                  <a:lnTo>
                    <a:pt x="3542" y="4124"/>
                  </a:lnTo>
                  <a:cubicBezTo>
                    <a:pt x="3547" y="4117"/>
                    <a:pt x="3553" y="4111"/>
                    <a:pt x="3558" y="4104"/>
                  </a:cubicBezTo>
                  <a:close/>
                  <a:moveTo>
                    <a:pt x="965" y="4405"/>
                  </a:moveTo>
                  <a:cubicBezTo>
                    <a:pt x="971" y="4410"/>
                    <a:pt x="977" y="4414"/>
                    <a:pt x="983" y="4419"/>
                  </a:cubicBezTo>
                  <a:lnTo>
                    <a:pt x="983" y="4419"/>
                  </a:lnTo>
                  <a:cubicBezTo>
                    <a:pt x="977" y="4414"/>
                    <a:pt x="971" y="4410"/>
                    <a:pt x="965" y="4405"/>
                  </a:cubicBezTo>
                  <a:close/>
                  <a:moveTo>
                    <a:pt x="2301" y="4810"/>
                  </a:moveTo>
                  <a:cubicBezTo>
                    <a:pt x="2292" y="4812"/>
                    <a:pt x="2283" y="4813"/>
                    <a:pt x="2274" y="4814"/>
                  </a:cubicBezTo>
                  <a:cubicBezTo>
                    <a:pt x="2283" y="4813"/>
                    <a:pt x="2292" y="4811"/>
                    <a:pt x="2301" y="4810"/>
                  </a:cubicBezTo>
                  <a:close/>
                  <a:moveTo>
                    <a:pt x="1878" y="4812"/>
                  </a:moveTo>
                  <a:cubicBezTo>
                    <a:pt x="1886" y="4813"/>
                    <a:pt x="1895" y="4814"/>
                    <a:pt x="1903" y="4815"/>
                  </a:cubicBezTo>
                  <a:cubicBezTo>
                    <a:pt x="1894" y="4814"/>
                    <a:pt x="1886" y="4813"/>
                    <a:pt x="1878" y="4812"/>
                  </a:cubicBezTo>
                  <a:close/>
                  <a:moveTo>
                    <a:pt x="2831" y="544"/>
                  </a:moveTo>
                  <a:cubicBezTo>
                    <a:pt x="2888" y="544"/>
                    <a:pt x="2945" y="547"/>
                    <a:pt x="3001" y="553"/>
                  </a:cubicBezTo>
                  <a:lnTo>
                    <a:pt x="3001" y="553"/>
                  </a:lnTo>
                  <a:cubicBezTo>
                    <a:pt x="3117" y="572"/>
                    <a:pt x="3229" y="605"/>
                    <a:pt x="3337" y="649"/>
                  </a:cubicBezTo>
                  <a:lnTo>
                    <a:pt x="3337" y="649"/>
                  </a:lnTo>
                  <a:cubicBezTo>
                    <a:pt x="3459" y="705"/>
                    <a:pt x="3575" y="774"/>
                    <a:pt x="3682" y="855"/>
                  </a:cubicBezTo>
                  <a:lnTo>
                    <a:pt x="3682" y="855"/>
                  </a:lnTo>
                  <a:cubicBezTo>
                    <a:pt x="3773" y="930"/>
                    <a:pt x="3857" y="1015"/>
                    <a:pt x="3932" y="1107"/>
                  </a:cubicBezTo>
                  <a:lnTo>
                    <a:pt x="3932" y="1107"/>
                  </a:lnTo>
                  <a:cubicBezTo>
                    <a:pt x="4005" y="1207"/>
                    <a:pt x="4068" y="1314"/>
                    <a:pt x="4118" y="1428"/>
                  </a:cubicBezTo>
                  <a:lnTo>
                    <a:pt x="4118" y="1428"/>
                  </a:lnTo>
                  <a:cubicBezTo>
                    <a:pt x="4114" y="1418"/>
                    <a:pt x="4110" y="1408"/>
                    <a:pt x="4107" y="1398"/>
                  </a:cubicBezTo>
                  <a:lnTo>
                    <a:pt x="4107" y="1398"/>
                  </a:lnTo>
                  <a:cubicBezTo>
                    <a:pt x="4115" y="1417"/>
                    <a:pt x="4122" y="1435"/>
                    <a:pt x="4129" y="1453"/>
                  </a:cubicBezTo>
                  <a:lnTo>
                    <a:pt x="4129" y="1453"/>
                  </a:lnTo>
                  <a:cubicBezTo>
                    <a:pt x="4126" y="1445"/>
                    <a:pt x="4122" y="1436"/>
                    <a:pt x="4118" y="1428"/>
                  </a:cubicBezTo>
                  <a:lnTo>
                    <a:pt x="4118" y="1428"/>
                  </a:lnTo>
                  <a:cubicBezTo>
                    <a:pt x="4122" y="1437"/>
                    <a:pt x="4126" y="1447"/>
                    <a:pt x="4131" y="1457"/>
                  </a:cubicBezTo>
                  <a:lnTo>
                    <a:pt x="4131" y="1457"/>
                  </a:lnTo>
                  <a:cubicBezTo>
                    <a:pt x="4130" y="1456"/>
                    <a:pt x="4130" y="1455"/>
                    <a:pt x="4129" y="1453"/>
                  </a:cubicBezTo>
                  <a:lnTo>
                    <a:pt x="4129" y="1453"/>
                  </a:lnTo>
                  <a:cubicBezTo>
                    <a:pt x="4131" y="1457"/>
                    <a:pt x="4132" y="1460"/>
                    <a:pt x="4134" y="1464"/>
                  </a:cubicBezTo>
                  <a:cubicBezTo>
                    <a:pt x="4133" y="1462"/>
                    <a:pt x="4132" y="1460"/>
                    <a:pt x="4131" y="1457"/>
                  </a:cubicBezTo>
                  <a:lnTo>
                    <a:pt x="4131" y="1457"/>
                  </a:lnTo>
                  <a:cubicBezTo>
                    <a:pt x="4187" y="1603"/>
                    <a:pt x="4226" y="1754"/>
                    <a:pt x="4250" y="1908"/>
                  </a:cubicBezTo>
                  <a:lnTo>
                    <a:pt x="4250" y="1908"/>
                  </a:lnTo>
                  <a:cubicBezTo>
                    <a:pt x="4280" y="2136"/>
                    <a:pt x="4277" y="2364"/>
                    <a:pt x="4246" y="2591"/>
                  </a:cubicBezTo>
                  <a:cubicBezTo>
                    <a:pt x="4248" y="2568"/>
                    <a:pt x="4252" y="2543"/>
                    <a:pt x="4255" y="2519"/>
                  </a:cubicBezTo>
                  <a:lnTo>
                    <a:pt x="4255" y="2519"/>
                  </a:lnTo>
                  <a:cubicBezTo>
                    <a:pt x="4220" y="2772"/>
                    <a:pt x="4151" y="3022"/>
                    <a:pt x="4056" y="3260"/>
                  </a:cubicBezTo>
                  <a:lnTo>
                    <a:pt x="4056" y="3260"/>
                  </a:lnTo>
                  <a:cubicBezTo>
                    <a:pt x="3986" y="3425"/>
                    <a:pt x="3904" y="3582"/>
                    <a:pt x="3813" y="3736"/>
                  </a:cubicBezTo>
                  <a:cubicBezTo>
                    <a:pt x="3777" y="3795"/>
                    <a:pt x="3768" y="3875"/>
                    <a:pt x="3786" y="3942"/>
                  </a:cubicBezTo>
                  <a:lnTo>
                    <a:pt x="3786" y="3942"/>
                  </a:lnTo>
                  <a:cubicBezTo>
                    <a:pt x="3768" y="3943"/>
                    <a:pt x="3751" y="3947"/>
                    <a:pt x="3735" y="3952"/>
                  </a:cubicBezTo>
                  <a:cubicBezTo>
                    <a:pt x="3665" y="3975"/>
                    <a:pt x="3611" y="4015"/>
                    <a:pt x="3572" y="4077"/>
                  </a:cubicBezTo>
                  <a:cubicBezTo>
                    <a:pt x="3559" y="4098"/>
                    <a:pt x="3544" y="4119"/>
                    <a:pt x="3529" y="4140"/>
                  </a:cubicBezTo>
                  <a:lnTo>
                    <a:pt x="3529" y="4140"/>
                  </a:lnTo>
                  <a:cubicBezTo>
                    <a:pt x="3449" y="4236"/>
                    <a:pt x="3357" y="4324"/>
                    <a:pt x="3259" y="4402"/>
                  </a:cubicBezTo>
                  <a:lnTo>
                    <a:pt x="3259" y="4402"/>
                  </a:lnTo>
                  <a:cubicBezTo>
                    <a:pt x="3269" y="4395"/>
                    <a:pt x="3278" y="4387"/>
                    <a:pt x="3288" y="4380"/>
                  </a:cubicBezTo>
                  <a:lnTo>
                    <a:pt x="3288" y="4380"/>
                  </a:lnTo>
                  <a:cubicBezTo>
                    <a:pt x="3278" y="4388"/>
                    <a:pt x="3267" y="4396"/>
                    <a:pt x="3257" y="4404"/>
                  </a:cubicBezTo>
                  <a:lnTo>
                    <a:pt x="3257" y="4404"/>
                  </a:lnTo>
                  <a:cubicBezTo>
                    <a:pt x="3257" y="4403"/>
                    <a:pt x="3258" y="4403"/>
                    <a:pt x="3259" y="4402"/>
                  </a:cubicBezTo>
                  <a:lnTo>
                    <a:pt x="3259" y="4402"/>
                  </a:lnTo>
                  <a:cubicBezTo>
                    <a:pt x="3258" y="4403"/>
                    <a:pt x="3256" y="4404"/>
                    <a:pt x="3255" y="4405"/>
                  </a:cubicBezTo>
                  <a:lnTo>
                    <a:pt x="3255" y="4405"/>
                  </a:lnTo>
                  <a:cubicBezTo>
                    <a:pt x="3256" y="4405"/>
                    <a:pt x="3256" y="4404"/>
                    <a:pt x="3257" y="4404"/>
                  </a:cubicBezTo>
                  <a:lnTo>
                    <a:pt x="3257" y="4404"/>
                  </a:lnTo>
                  <a:cubicBezTo>
                    <a:pt x="3249" y="4410"/>
                    <a:pt x="3241" y="4417"/>
                    <a:pt x="3233" y="4423"/>
                  </a:cubicBezTo>
                  <a:cubicBezTo>
                    <a:pt x="3240" y="4417"/>
                    <a:pt x="3248" y="4411"/>
                    <a:pt x="3255" y="4405"/>
                  </a:cubicBezTo>
                  <a:lnTo>
                    <a:pt x="3255" y="4405"/>
                  </a:lnTo>
                  <a:cubicBezTo>
                    <a:pt x="3115" y="4510"/>
                    <a:pt x="2963" y="4598"/>
                    <a:pt x="2803" y="4670"/>
                  </a:cubicBezTo>
                  <a:lnTo>
                    <a:pt x="2803" y="4670"/>
                  </a:lnTo>
                  <a:cubicBezTo>
                    <a:pt x="2810" y="4666"/>
                    <a:pt x="2818" y="4663"/>
                    <a:pt x="2826" y="4660"/>
                  </a:cubicBezTo>
                  <a:lnTo>
                    <a:pt x="2826" y="4660"/>
                  </a:lnTo>
                  <a:cubicBezTo>
                    <a:pt x="2816" y="4665"/>
                    <a:pt x="2805" y="4669"/>
                    <a:pt x="2795" y="4673"/>
                  </a:cubicBezTo>
                  <a:lnTo>
                    <a:pt x="2795" y="4673"/>
                  </a:lnTo>
                  <a:cubicBezTo>
                    <a:pt x="2798" y="4672"/>
                    <a:pt x="2800" y="4671"/>
                    <a:pt x="2803" y="4670"/>
                  </a:cubicBezTo>
                  <a:lnTo>
                    <a:pt x="2803" y="4670"/>
                  </a:lnTo>
                  <a:cubicBezTo>
                    <a:pt x="2798" y="4672"/>
                    <a:pt x="2793" y="4674"/>
                    <a:pt x="2788" y="4676"/>
                  </a:cubicBezTo>
                  <a:lnTo>
                    <a:pt x="2788" y="4676"/>
                  </a:lnTo>
                  <a:cubicBezTo>
                    <a:pt x="2790" y="4675"/>
                    <a:pt x="2793" y="4674"/>
                    <a:pt x="2795" y="4673"/>
                  </a:cubicBezTo>
                  <a:lnTo>
                    <a:pt x="2795" y="4673"/>
                  </a:lnTo>
                  <a:cubicBezTo>
                    <a:pt x="2784" y="4678"/>
                    <a:pt x="2772" y="4683"/>
                    <a:pt x="2761" y="4688"/>
                  </a:cubicBezTo>
                  <a:cubicBezTo>
                    <a:pt x="2770" y="4684"/>
                    <a:pt x="2779" y="4680"/>
                    <a:pt x="2788" y="4676"/>
                  </a:cubicBezTo>
                  <a:lnTo>
                    <a:pt x="2788" y="4676"/>
                  </a:lnTo>
                  <a:cubicBezTo>
                    <a:pt x="2635" y="4737"/>
                    <a:pt x="2475" y="4783"/>
                    <a:pt x="2313" y="4809"/>
                  </a:cubicBezTo>
                  <a:lnTo>
                    <a:pt x="2313" y="4809"/>
                  </a:lnTo>
                  <a:cubicBezTo>
                    <a:pt x="2237" y="4818"/>
                    <a:pt x="2162" y="4822"/>
                    <a:pt x="2086" y="4822"/>
                  </a:cubicBezTo>
                  <a:cubicBezTo>
                    <a:pt x="2011" y="4822"/>
                    <a:pt x="1935" y="4818"/>
                    <a:pt x="1861" y="4809"/>
                  </a:cubicBezTo>
                  <a:lnTo>
                    <a:pt x="1861" y="4809"/>
                  </a:lnTo>
                  <a:cubicBezTo>
                    <a:pt x="1713" y="4785"/>
                    <a:pt x="1570" y="4745"/>
                    <a:pt x="1433" y="4689"/>
                  </a:cubicBezTo>
                  <a:lnTo>
                    <a:pt x="1433" y="4689"/>
                  </a:lnTo>
                  <a:cubicBezTo>
                    <a:pt x="1272" y="4616"/>
                    <a:pt x="1124" y="4525"/>
                    <a:pt x="983" y="4419"/>
                  </a:cubicBezTo>
                  <a:lnTo>
                    <a:pt x="983" y="4419"/>
                  </a:lnTo>
                  <a:cubicBezTo>
                    <a:pt x="995" y="4428"/>
                    <a:pt x="1007" y="4438"/>
                    <a:pt x="1019" y="4448"/>
                  </a:cubicBezTo>
                  <a:cubicBezTo>
                    <a:pt x="942" y="4388"/>
                    <a:pt x="866" y="4327"/>
                    <a:pt x="803" y="4253"/>
                  </a:cubicBezTo>
                  <a:lnTo>
                    <a:pt x="803" y="4253"/>
                  </a:lnTo>
                  <a:cubicBezTo>
                    <a:pt x="762" y="4197"/>
                    <a:pt x="727" y="4135"/>
                    <a:pt x="698" y="4072"/>
                  </a:cubicBezTo>
                  <a:lnTo>
                    <a:pt x="698" y="4072"/>
                  </a:lnTo>
                  <a:cubicBezTo>
                    <a:pt x="641" y="3925"/>
                    <a:pt x="608" y="3768"/>
                    <a:pt x="585" y="3612"/>
                  </a:cubicBezTo>
                  <a:lnTo>
                    <a:pt x="585" y="3612"/>
                  </a:lnTo>
                  <a:cubicBezTo>
                    <a:pt x="558" y="3409"/>
                    <a:pt x="550" y="3206"/>
                    <a:pt x="564" y="3001"/>
                  </a:cubicBezTo>
                  <a:cubicBezTo>
                    <a:pt x="567" y="2963"/>
                    <a:pt x="571" y="2925"/>
                    <a:pt x="575" y="2887"/>
                  </a:cubicBezTo>
                  <a:lnTo>
                    <a:pt x="575" y="2887"/>
                  </a:lnTo>
                  <a:cubicBezTo>
                    <a:pt x="603" y="2677"/>
                    <a:pt x="653" y="2472"/>
                    <a:pt x="725" y="2273"/>
                  </a:cubicBezTo>
                  <a:cubicBezTo>
                    <a:pt x="738" y="2237"/>
                    <a:pt x="751" y="2202"/>
                    <a:pt x="765" y="2167"/>
                  </a:cubicBezTo>
                  <a:lnTo>
                    <a:pt x="765" y="2167"/>
                  </a:lnTo>
                  <a:cubicBezTo>
                    <a:pt x="765" y="2167"/>
                    <a:pt x="765" y="2168"/>
                    <a:pt x="764" y="2168"/>
                  </a:cubicBezTo>
                  <a:cubicBezTo>
                    <a:pt x="846" y="1972"/>
                    <a:pt x="949" y="1787"/>
                    <a:pt x="1069" y="1610"/>
                  </a:cubicBezTo>
                  <a:cubicBezTo>
                    <a:pt x="1095" y="1573"/>
                    <a:pt x="1120" y="1536"/>
                    <a:pt x="1147" y="1500"/>
                  </a:cubicBezTo>
                  <a:lnTo>
                    <a:pt x="1147" y="1500"/>
                  </a:lnTo>
                  <a:cubicBezTo>
                    <a:pt x="1143" y="1506"/>
                    <a:pt x="1138" y="1512"/>
                    <a:pt x="1133" y="1518"/>
                  </a:cubicBezTo>
                  <a:cubicBezTo>
                    <a:pt x="1142" y="1506"/>
                    <a:pt x="1151" y="1495"/>
                    <a:pt x="1161" y="1483"/>
                  </a:cubicBezTo>
                  <a:lnTo>
                    <a:pt x="1161" y="1483"/>
                  </a:lnTo>
                  <a:cubicBezTo>
                    <a:pt x="1156" y="1489"/>
                    <a:pt x="1152" y="1494"/>
                    <a:pt x="1147" y="1500"/>
                  </a:cubicBezTo>
                  <a:lnTo>
                    <a:pt x="1147" y="1500"/>
                  </a:lnTo>
                  <a:cubicBezTo>
                    <a:pt x="1156" y="1489"/>
                    <a:pt x="1165" y="1478"/>
                    <a:pt x="1174" y="1467"/>
                  </a:cubicBezTo>
                  <a:lnTo>
                    <a:pt x="1174" y="1467"/>
                  </a:lnTo>
                  <a:cubicBezTo>
                    <a:pt x="1169" y="1472"/>
                    <a:pt x="1165" y="1478"/>
                    <a:pt x="1161" y="1483"/>
                  </a:cubicBezTo>
                  <a:lnTo>
                    <a:pt x="1161" y="1483"/>
                  </a:lnTo>
                  <a:cubicBezTo>
                    <a:pt x="1166" y="1477"/>
                    <a:pt x="1171" y="1470"/>
                    <a:pt x="1176" y="1464"/>
                  </a:cubicBezTo>
                  <a:lnTo>
                    <a:pt x="1176" y="1464"/>
                  </a:lnTo>
                  <a:cubicBezTo>
                    <a:pt x="1175" y="1465"/>
                    <a:pt x="1174" y="1466"/>
                    <a:pt x="1174" y="1467"/>
                  </a:cubicBezTo>
                  <a:lnTo>
                    <a:pt x="1174" y="1467"/>
                  </a:lnTo>
                  <a:cubicBezTo>
                    <a:pt x="1303" y="1307"/>
                    <a:pt x="1449" y="1159"/>
                    <a:pt x="1609" y="1030"/>
                  </a:cubicBezTo>
                  <a:lnTo>
                    <a:pt x="1609" y="1030"/>
                  </a:lnTo>
                  <a:cubicBezTo>
                    <a:pt x="1609" y="1030"/>
                    <a:pt x="1609" y="1030"/>
                    <a:pt x="1609" y="1030"/>
                  </a:cubicBezTo>
                  <a:cubicBezTo>
                    <a:pt x="1609" y="1030"/>
                    <a:pt x="1609" y="1030"/>
                    <a:pt x="1609" y="1030"/>
                  </a:cubicBezTo>
                  <a:lnTo>
                    <a:pt x="1609" y="1030"/>
                  </a:lnTo>
                  <a:cubicBezTo>
                    <a:pt x="1609" y="1030"/>
                    <a:pt x="1609" y="1030"/>
                    <a:pt x="1609" y="1030"/>
                  </a:cubicBezTo>
                  <a:lnTo>
                    <a:pt x="1609" y="1030"/>
                  </a:lnTo>
                  <a:cubicBezTo>
                    <a:pt x="1612" y="1027"/>
                    <a:pt x="1616" y="1024"/>
                    <a:pt x="1619" y="1021"/>
                  </a:cubicBezTo>
                  <a:lnTo>
                    <a:pt x="1619" y="1021"/>
                  </a:lnTo>
                  <a:cubicBezTo>
                    <a:pt x="1616" y="1024"/>
                    <a:pt x="1612" y="1027"/>
                    <a:pt x="1609" y="1030"/>
                  </a:cubicBezTo>
                  <a:lnTo>
                    <a:pt x="1609" y="1030"/>
                  </a:lnTo>
                  <a:cubicBezTo>
                    <a:pt x="1621" y="1020"/>
                    <a:pt x="1633" y="1010"/>
                    <a:pt x="1645" y="1001"/>
                  </a:cubicBezTo>
                  <a:lnTo>
                    <a:pt x="1645" y="1001"/>
                  </a:lnTo>
                  <a:cubicBezTo>
                    <a:pt x="1636" y="1008"/>
                    <a:pt x="1628" y="1015"/>
                    <a:pt x="1619" y="1021"/>
                  </a:cubicBezTo>
                  <a:lnTo>
                    <a:pt x="1619" y="1021"/>
                  </a:lnTo>
                  <a:cubicBezTo>
                    <a:pt x="1786" y="895"/>
                    <a:pt x="1966" y="786"/>
                    <a:pt x="2157" y="699"/>
                  </a:cubicBezTo>
                  <a:lnTo>
                    <a:pt x="2157" y="699"/>
                  </a:lnTo>
                  <a:cubicBezTo>
                    <a:pt x="2151" y="702"/>
                    <a:pt x="2146" y="704"/>
                    <a:pt x="2140" y="707"/>
                  </a:cubicBezTo>
                  <a:cubicBezTo>
                    <a:pt x="2146" y="704"/>
                    <a:pt x="2153" y="701"/>
                    <a:pt x="2159" y="699"/>
                  </a:cubicBezTo>
                  <a:lnTo>
                    <a:pt x="2159" y="699"/>
                  </a:lnTo>
                  <a:cubicBezTo>
                    <a:pt x="2159" y="699"/>
                    <a:pt x="2158" y="699"/>
                    <a:pt x="2157" y="699"/>
                  </a:cubicBezTo>
                  <a:lnTo>
                    <a:pt x="2157" y="699"/>
                  </a:lnTo>
                  <a:cubicBezTo>
                    <a:pt x="2160" y="698"/>
                    <a:pt x="2164" y="697"/>
                    <a:pt x="2167" y="695"/>
                  </a:cubicBezTo>
                  <a:lnTo>
                    <a:pt x="2167" y="695"/>
                  </a:lnTo>
                  <a:cubicBezTo>
                    <a:pt x="2164" y="696"/>
                    <a:pt x="2162" y="698"/>
                    <a:pt x="2159" y="699"/>
                  </a:cubicBezTo>
                  <a:lnTo>
                    <a:pt x="2159" y="699"/>
                  </a:lnTo>
                  <a:cubicBezTo>
                    <a:pt x="2174" y="692"/>
                    <a:pt x="2189" y="685"/>
                    <a:pt x="2204" y="679"/>
                  </a:cubicBezTo>
                  <a:lnTo>
                    <a:pt x="2204" y="679"/>
                  </a:lnTo>
                  <a:cubicBezTo>
                    <a:pt x="2192" y="685"/>
                    <a:pt x="2179" y="690"/>
                    <a:pt x="2167" y="695"/>
                  </a:cubicBezTo>
                  <a:lnTo>
                    <a:pt x="2167" y="695"/>
                  </a:lnTo>
                  <a:cubicBezTo>
                    <a:pt x="2329" y="629"/>
                    <a:pt x="2499" y="578"/>
                    <a:pt x="2672" y="552"/>
                  </a:cubicBezTo>
                  <a:lnTo>
                    <a:pt x="2672" y="552"/>
                  </a:lnTo>
                  <a:cubicBezTo>
                    <a:pt x="2725" y="547"/>
                    <a:pt x="2778" y="544"/>
                    <a:pt x="2831" y="544"/>
                  </a:cubicBezTo>
                  <a:close/>
                  <a:moveTo>
                    <a:pt x="2820" y="0"/>
                  </a:moveTo>
                  <a:cubicBezTo>
                    <a:pt x="2773" y="0"/>
                    <a:pt x="2725" y="2"/>
                    <a:pt x="2677" y="8"/>
                  </a:cubicBezTo>
                  <a:cubicBezTo>
                    <a:pt x="2505" y="25"/>
                    <a:pt x="2335" y="58"/>
                    <a:pt x="2170" y="114"/>
                  </a:cubicBezTo>
                  <a:cubicBezTo>
                    <a:pt x="2029" y="160"/>
                    <a:pt x="1890" y="218"/>
                    <a:pt x="1757" y="286"/>
                  </a:cubicBezTo>
                  <a:cubicBezTo>
                    <a:pt x="1534" y="400"/>
                    <a:pt x="1326" y="549"/>
                    <a:pt x="1138" y="714"/>
                  </a:cubicBezTo>
                  <a:cubicBezTo>
                    <a:pt x="947" y="881"/>
                    <a:pt x="782" y="1074"/>
                    <a:pt x="633" y="1281"/>
                  </a:cubicBezTo>
                  <a:cubicBezTo>
                    <a:pt x="498" y="1470"/>
                    <a:pt x="385" y="1675"/>
                    <a:pt x="292" y="1889"/>
                  </a:cubicBezTo>
                  <a:cubicBezTo>
                    <a:pt x="193" y="2124"/>
                    <a:pt x="113" y="2366"/>
                    <a:pt x="67" y="2618"/>
                  </a:cubicBezTo>
                  <a:cubicBezTo>
                    <a:pt x="21" y="2868"/>
                    <a:pt x="1" y="3126"/>
                    <a:pt x="16" y="3379"/>
                  </a:cubicBezTo>
                  <a:cubicBezTo>
                    <a:pt x="25" y="3522"/>
                    <a:pt x="45" y="3663"/>
                    <a:pt x="67" y="3805"/>
                  </a:cubicBezTo>
                  <a:cubicBezTo>
                    <a:pt x="88" y="3927"/>
                    <a:pt x="115" y="4051"/>
                    <a:pt x="155" y="4168"/>
                  </a:cubicBezTo>
                  <a:cubicBezTo>
                    <a:pt x="183" y="4246"/>
                    <a:pt x="215" y="4323"/>
                    <a:pt x="253" y="4398"/>
                  </a:cubicBezTo>
                  <a:cubicBezTo>
                    <a:pt x="286" y="4461"/>
                    <a:pt x="325" y="4519"/>
                    <a:pt x="369" y="4576"/>
                  </a:cubicBezTo>
                  <a:cubicBezTo>
                    <a:pt x="416" y="4634"/>
                    <a:pt x="463" y="4685"/>
                    <a:pt x="518" y="4735"/>
                  </a:cubicBezTo>
                  <a:cubicBezTo>
                    <a:pt x="590" y="4798"/>
                    <a:pt x="666" y="4858"/>
                    <a:pt x="745" y="4915"/>
                  </a:cubicBezTo>
                  <a:cubicBezTo>
                    <a:pt x="858" y="4997"/>
                    <a:pt x="975" y="5069"/>
                    <a:pt x="1101" y="5131"/>
                  </a:cubicBezTo>
                  <a:cubicBezTo>
                    <a:pt x="1233" y="5194"/>
                    <a:pt x="1370" y="5249"/>
                    <a:pt x="1510" y="5289"/>
                  </a:cubicBezTo>
                  <a:cubicBezTo>
                    <a:pt x="1643" y="5325"/>
                    <a:pt x="1781" y="5347"/>
                    <a:pt x="1919" y="5358"/>
                  </a:cubicBezTo>
                  <a:cubicBezTo>
                    <a:pt x="1974" y="5362"/>
                    <a:pt x="2029" y="5365"/>
                    <a:pt x="2085" y="5365"/>
                  </a:cubicBezTo>
                  <a:cubicBezTo>
                    <a:pt x="2141" y="5365"/>
                    <a:pt x="2197" y="5362"/>
                    <a:pt x="2252" y="5358"/>
                  </a:cubicBezTo>
                  <a:cubicBezTo>
                    <a:pt x="2482" y="5338"/>
                    <a:pt x="2709" y="5289"/>
                    <a:pt x="2925" y="5203"/>
                  </a:cubicBezTo>
                  <a:cubicBezTo>
                    <a:pt x="3123" y="5125"/>
                    <a:pt x="3310" y="5030"/>
                    <a:pt x="3484" y="4906"/>
                  </a:cubicBezTo>
                  <a:cubicBezTo>
                    <a:pt x="3630" y="4803"/>
                    <a:pt x="3774" y="4685"/>
                    <a:pt x="3893" y="4550"/>
                  </a:cubicBezTo>
                  <a:cubicBezTo>
                    <a:pt x="3946" y="4487"/>
                    <a:pt x="3997" y="4423"/>
                    <a:pt x="4042" y="4351"/>
                  </a:cubicBezTo>
                  <a:cubicBezTo>
                    <a:pt x="4077" y="4294"/>
                    <a:pt x="4088" y="4212"/>
                    <a:pt x="4070" y="4146"/>
                  </a:cubicBezTo>
                  <a:lnTo>
                    <a:pt x="4070" y="4146"/>
                  </a:lnTo>
                  <a:cubicBezTo>
                    <a:pt x="4087" y="4144"/>
                    <a:pt x="4104" y="4141"/>
                    <a:pt x="4121" y="4135"/>
                  </a:cubicBezTo>
                  <a:cubicBezTo>
                    <a:pt x="4185" y="4114"/>
                    <a:pt x="4243" y="4072"/>
                    <a:pt x="4280" y="4012"/>
                  </a:cubicBezTo>
                  <a:cubicBezTo>
                    <a:pt x="4443" y="3740"/>
                    <a:pt x="4577" y="3448"/>
                    <a:pt x="4670" y="3147"/>
                  </a:cubicBezTo>
                  <a:cubicBezTo>
                    <a:pt x="4748" y="2891"/>
                    <a:pt x="4796" y="2625"/>
                    <a:pt x="4809" y="2358"/>
                  </a:cubicBezTo>
                  <a:cubicBezTo>
                    <a:pt x="4820" y="2131"/>
                    <a:pt x="4801" y="1902"/>
                    <a:pt x="4757" y="1678"/>
                  </a:cubicBezTo>
                  <a:cubicBezTo>
                    <a:pt x="4719" y="1489"/>
                    <a:pt x="4656" y="1307"/>
                    <a:pt x="4575" y="1132"/>
                  </a:cubicBezTo>
                  <a:cubicBezTo>
                    <a:pt x="4487" y="940"/>
                    <a:pt x="4361" y="763"/>
                    <a:pt x="4214" y="610"/>
                  </a:cubicBezTo>
                  <a:cubicBezTo>
                    <a:pt x="4113" y="505"/>
                    <a:pt x="3997" y="411"/>
                    <a:pt x="3876" y="329"/>
                  </a:cubicBezTo>
                  <a:cubicBezTo>
                    <a:pt x="3755" y="247"/>
                    <a:pt x="3625" y="184"/>
                    <a:pt x="3490" y="129"/>
                  </a:cubicBezTo>
                  <a:cubicBezTo>
                    <a:pt x="3375" y="82"/>
                    <a:pt x="3257" y="48"/>
                    <a:pt x="3133" y="28"/>
                  </a:cubicBezTo>
                  <a:cubicBezTo>
                    <a:pt x="3029" y="11"/>
                    <a:pt x="2925" y="0"/>
                    <a:pt x="2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724;p42">
              <a:extLst>
                <a:ext uri="{FF2B5EF4-FFF2-40B4-BE49-F238E27FC236}">
                  <a16:creationId xmlns:a16="http://schemas.microsoft.com/office/drawing/2014/main" id="{4E1F172F-FE24-D886-15BF-28D7BCD3EA61}"/>
                </a:ext>
              </a:extLst>
            </p:cNvPr>
            <p:cNvSpPr/>
            <p:nvPr/>
          </p:nvSpPr>
          <p:spPr>
            <a:xfrm>
              <a:off x="4656838" y="3127775"/>
              <a:ext cx="49600" cy="57750"/>
            </a:xfrm>
            <a:custGeom>
              <a:avLst/>
              <a:gdLst/>
              <a:ahLst/>
              <a:cxnLst/>
              <a:rect l="l" t="t" r="r" b="b"/>
              <a:pathLst>
                <a:path w="1984" h="2310" extrusionOk="0">
                  <a:moveTo>
                    <a:pt x="1984" y="1"/>
                  </a:moveTo>
                  <a:cubicBezTo>
                    <a:pt x="1618" y="456"/>
                    <a:pt x="1266" y="913"/>
                    <a:pt x="256" y="1305"/>
                  </a:cubicBezTo>
                  <a:cubicBezTo>
                    <a:pt x="0" y="1405"/>
                    <a:pt x="1083" y="2310"/>
                    <a:pt x="1083" y="2310"/>
                  </a:cubicBezTo>
                  <a:lnTo>
                    <a:pt x="198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725;p42">
              <a:extLst>
                <a:ext uri="{FF2B5EF4-FFF2-40B4-BE49-F238E27FC236}">
                  <a16:creationId xmlns:a16="http://schemas.microsoft.com/office/drawing/2014/main" id="{C5FB93B1-CDAC-2CAE-428A-367F41F86163}"/>
                </a:ext>
              </a:extLst>
            </p:cNvPr>
            <p:cNvSpPr/>
            <p:nvPr/>
          </p:nvSpPr>
          <p:spPr>
            <a:xfrm>
              <a:off x="4659538" y="3125800"/>
              <a:ext cx="49500" cy="61325"/>
            </a:xfrm>
            <a:custGeom>
              <a:avLst/>
              <a:gdLst/>
              <a:ahLst/>
              <a:cxnLst/>
              <a:rect l="l" t="t" r="r" b="b"/>
              <a:pathLst>
                <a:path w="1980" h="2453" extrusionOk="0">
                  <a:moveTo>
                    <a:pt x="210" y="1436"/>
                  </a:moveTo>
                  <a:cubicBezTo>
                    <a:pt x="210" y="1437"/>
                    <a:pt x="211" y="1437"/>
                    <a:pt x="211" y="1438"/>
                  </a:cubicBezTo>
                  <a:lnTo>
                    <a:pt x="211" y="1438"/>
                  </a:lnTo>
                  <a:cubicBezTo>
                    <a:pt x="211" y="1437"/>
                    <a:pt x="210" y="1437"/>
                    <a:pt x="210" y="1436"/>
                  </a:cubicBezTo>
                  <a:close/>
                  <a:moveTo>
                    <a:pt x="213" y="1438"/>
                  </a:moveTo>
                  <a:cubicBezTo>
                    <a:pt x="212" y="1439"/>
                    <a:pt x="212" y="1440"/>
                    <a:pt x="212" y="1441"/>
                  </a:cubicBezTo>
                  <a:lnTo>
                    <a:pt x="212" y="1441"/>
                  </a:lnTo>
                  <a:cubicBezTo>
                    <a:pt x="212" y="1441"/>
                    <a:pt x="212" y="1441"/>
                    <a:pt x="212" y="1441"/>
                  </a:cubicBezTo>
                  <a:lnTo>
                    <a:pt x="212" y="1441"/>
                  </a:lnTo>
                  <a:cubicBezTo>
                    <a:pt x="212" y="1440"/>
                    <a:pt x="212" y="1439"/>
                    <a:pt x="213" y="1438"/>
                  </a:cubicBezTo>
                  <a:close/>
                  <a:moveTo>
                    <a:pt x="212" y="1441"/>
                  </a:moveTo>
                  <a:lnTo>
                    <a:pt x="212" y="1441"/>
                  </a:lnTo>
                  <a:cubicBezTo>
                    <a:pt x="212" y="1441"/>
                    <a:pt x="212" y="1441"/>
                    <a:pt x="212" y="1441"/>
                  </a:cubicBezTo>
                  <a:lnTo>
                    <a:pt x="212" y="1441"/>
                  </a:lnTo>
                  <a:cubicBezTo>
                    <a:pt x="211" y="1442"/>
                    <a:pt x="211" y="1442"/>
                    <a:pt x="211" y="1442"/>
                  </a:cubicBezTo>
                  <a:lnTo>
                    <a:pt x="211" y="1442"/>
                  </a:lnTo>
                  <a:cubicBezTo>
                    <a:pt x="211" y="1442"/>
                    <a:pt x="211" y="1442"/>
                    <a:pt x="212" y="1441"/>
                  </a:cubicBezTo>
                  <a:close/>
                  <a:moveTo>
                    <a:pt x="190" y="1481"/>
                  </a:moveTo>
                  <a:cubicBezTo>
                    <a:pt x="190" y="1482"/>
                    <a:pt x="190" y="1482"/>
                    <a:pt x="190" y="1482"/>
                  </a:cubicBezTo>
                  <a:lnTo>
                    <a:pt x="190" y="1482"/>
                  </a:lnTo>
                  <a:cubicBezTo>
                    <a:pt x="190" y="1482"/>
                    <a:pt x="190" y="1482"/>
                    <a:pt x="190" y="1481"/>
                  </a:cubicBezTo>
                  <a:close/>
                  <a:moveTo>
                    <a:pt x="1873" y="1"/>
                  </a:moveTo>
                  <a:cubicBezTo>
                    <a:pt x="1855" y="1"/>
                    <a:pt x="1836" y="7"/>
                    <a:pt x="1819" y="23"/>
                  </a:cubicBezTo>
                  <a:cubicBezTo>
                    <a:pt x="1718" y="115"/>
                    <a:pt x="1636" y="223"/>
                    <a:pt x="1547" y="324"/>
                  </a:cubicBezTo>
                  <a:cubicBezTo>
                    <a:pt x="1452" y="430"/>
                    <a:pt x="1352" y="533"/>
                    <a:pt x="1245" y="626"/>
                  </a:cubicBezTo>
                  <a:cubicBezTo>
                    <a:pt x="969" y="868"/>
                    <a:pt x="651" y="1055"/>
                    <a:pt x="313" y="1203"/>
                  </a:cubicBezTo>
                  <a:cubicBezTo>
                    <a:pt x="203" y="1252"/>
                    <a:pt x="15" y="1278"/>
                    <a:pt x="6" y="1427"/>
                  </a:cubicBezTo>
                  <a:cubicBezTo>
                    <a:pt x="1" y="1503"/>
                    <a:pt x="40" y="1575"/>
                    <a:pt x="82" y="1637"/>
                  </a:cubicBezTo>
                  <a:cubicBezTo>
                    <a:pt x="204" y="1822"/>
                    <a:pt x="391" y="1971"/>
                    <a:pt x="551" y="2121"/>
                  </a:cubicBezTo>
                  <a:cubicBezTo>
                    <a:pt x="634" y="2198"/>
                    <a:pt x="720" y="2275"/>
                    <a:pt x="807" y="2350"/>
                  </a:cubicBezTo>
                  <a:cubicBezTo>
                    <a:pt x="842" y="2381"/>
                    <a:pt x="910" y="2452"/>
                    <a:pt x="967" y="2452"/>
                  </a:cubicBezTo>
                  <a:cubicBezTo>
                    <a:pt x="969" y="2452"/>
                    <a:pt x="971" y="2452"/>
                    <a:pt x="974" y="2452"/>
                  </a:cubicBezTo>
                  <a:lnTo>
                    <a:pt x="971" y="2451"/>
                  </a:lnTo>
                  <a:lnTo>
                    <a:pt x="971" y="2451"/>
                  </a:lnTo>
                  <a:cubicBezTo>
                    <a:pt x="971" y="2451"/>
                    <a:pt x="971" y="2451"/>
                    <a:pt x="972" y="2451"/>
                  </a:cubicBezTo>
                  <a:cubicBezTo>
                    <a:pt x="1023" y="2451"/>
                    <a:pt x="1069" y="2390"/>
                    <a:pt x="1028" y="2348"/>
                  </a:cubicBezTo>
                  <a:lnTo>
                    <a:pt x="1028" y="2348"/>
                  </a:lnTo>
                  <a:cubicBezTo>
                    <a:pt x="1011" y="2313"/>
                    <a:pt x="976" y="2285"/>
                    <a:pt x="949" y="2261"/>
                  </a:cubicBezTo>
                  <a:cubicBezTo>
                    <a:pt x="884" y="2201"/>
                    <a:pt x="816" y="2143"/>
                    <a:pt x="749" y="2083"/>
                  </a:cubicBezTo>
                  <a:cubicBezTo>
                    <a:pt x="590" y="1936"/>
                    <a:pt x="439" y="1783"/>
                    <a:pt x="311" y="1608"/>
                  </a:cubicBezTo>
                  <a:cubicBezTo>
                    <a:pt x="287" y="1575"/>
                    <a:pt x="262" y="1542"/>
                    <a:pt x="242" y="1507"/>
                  </a:cubicBezTo>
                  <a:cubicBezTo>
                    <a:pt x="236" y="1496"/>
                    <a:pt x="229" y="1485"/>
                    <a:pt x="223" y="1474"/>
                  </a:cubicBezTo>
                  <a:lnTo>
                    <a:pt x="223" y="1474"/>
                  </a:lnTo>
                  <a:cubicBezTo>
                    <a:pt x="256" y="1461"/>
                    <a:pt x="303" y="1435"/>
                    <a:pt x="315" y="1431"/>
                  </a:cubicBezTo>
                  <a:cubicBezTo>
                    <a:pt x="367" y="1410"/>
                    <a:pt x="419" y="1387"/>
                    <a:pt x="469" y="1364"/>
                  </a:cubicBezTo>
                  <a:cubicBezTo>
                    <a:pt x="788" y="1220"/>
                    <a:pt x="1092" y="1039"/>
                    <a:pt x="1356" y="806"/>
                  </a:cubicBezTo>
                  <a:cubicBezTo>
                    <a:pt x="1577" y="613"/>
                    <a:pt x="1799" y="380"/>
                    <a:pt x="1945" y="122"/>
                  </a:cubicBezTo>
                  <a:cubicBezTo>
                    <a:pt x="1980" y="61"/>
                    <a:pt x="1929" y="1"/>
                    <a:pt x="1873"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726;p42">
              <a:extLst>
                <a:ext uri="{FF2B5EF4-FFF2-40B4-BE49-F238E27FC236}">
                  <a16:creationId xmlns:a16="http://schemas.microsoft.com/office/drawing/2014/main" id="{384C21F0-811E-585D-B18A-7D1E143614B5}"/>
                </a:ext>
              </a:extLst>
            </p:cNvPr>
            <p:cNvSpPr/>
            <p:nvPr/>
          </p:nvSpPr>
          <p:spPr>
            <a:xfrm>
              <a:off x="4722613" y="3087000"/>
              <a:ext cx="127050" cy="135800"/>
            </a:xfrm>
            <a:custGeom>
              <a:avLst/>
              <a:gdLst/>
              <a:ahLst/>
              <a:cxnLst/>
              <a:rect l="l" t="t" r="r" b="b"/>
              <a:pathLst>
                <a:path w="5082" h="5432" extrusionOk="0">
                  <a:moveTo>
                    <a:pt x="2867" y="555"/>
                  </a:moveTo>
                  <a:lnTo>
                    <a:pt x="2867" y="555"/>
                  </a:lnTo>
                  <a:cubicBezTo>
                    <a:pt x="2878" y="557"/>
                    <a:pt x="2889" y="558"/>
                    <a:pt x="2899" y="560"/>
                  </a:cubicBezTo>
                  <a:lnTo>
                    <a:pt x="2899" y="560"/>
                  </a:lnTo>
                  <a:cubicBezTo>
                    <a:pt x="2889" y="558"/>
                    <a:pt x="2878" y="557"/>
                    <a:pt x="2867" y="555"/>
                  </a:cubicBezTo>
                  <a:close/>
                  <a:moveTo>
                    <a:pt x="2384" y="560"/>
                  </a:moveTo>
                  <a:cubicBezTo>
                    <a:pt x="2373" y="562"/>
                    <a:pt x="2362" y="563"/>
                    <a:pt x="2351" y="565"/>
                  </a:cubicBezTo>
                  <a:lnTo>
                    <a:pt x="2351" y="565"/>
                  </a:lnTo>
                  <a:cubicBezTo>
                    <a:pt x="2362" y="563"/>
                    <a:pt x="2373" y="562"/>
                    <a:pt x="2384" y="560"/>
                  </a:cubicBezTo>
                  <a:close/>
                  <a:moveTo>
                    <a:pt x="2910" y="562"/>
                  </a:moveTo>
                  <a:lnTo>
                    <a:pt x="2910" y="562"/>
                  </a:lnTo>
                  <a:cubicBezTo>
                    <a:pt x="2920" y="563"/>
                    <a:pt x="2930" y="564"/>
                    <a:pt x="2939" y="565"/>
                  </a:cubicBezTo>
                  <a:cubicBezTo>
                    <a:pt x="2930" y="564"/>
                    <a:pt x="2920" y="563"/>
                    <a:pt x="2910" y="562"/>
                  </a:cubicBezTo>
                  <a:close/>
                  <a:moveTo>
                    <a:pt x="3376" y="691"/>
                  </a:moveTo>
                  <a:cubicBezTo>
                    <a:pt x="3383" y="693"/>
                    <a:pt x="3389" y="696"/>
                    <a:pt x="3396" y="699"/>
                  </a:cubicBezTo>
                  <a:cubicBezTo>
                    <a:pt x="3389" y="696"/>
                    <a:pt x="3383" y="694"/>
                    <a:pt x="3376" y="691"/>
                  </a:cubicBezTo>
                  <a:close/>
                  <a:moveTo>
                    <a:pt x="3746" y="910"/>
                  </a:moveTo>
                  <a:lnTo>
                    <a:pt x="3746" y="910"/>
                  </a:lnTo>
                  <a:cubicBezTo>
                    <a:pt x="3752" y="915"/>
                    <a:pt x="3757" y="919"/>
                    <a:pt x="3763" y="924"/>
                  </a:cubicBezTo>
                  <a:cubicBezTo>
                    <a:pt x="3757" y="919"/>
                    <a:pt x="3752" y="915"/>
                    <a:pt x="3746" y="910"/>
                  </a:cubicBezTo>
                  <a:close/>
                  <a:moveTo>
                    <a:pt x="1362" y="1084"/>
                  </a:moveTo>
                  <a:lnTo>
                    <a:pt x="1362" y="1084"/>
                  </a:lnTo>
                  <a:cubicBezTo>
                    <a:pt x="1354" y="1095"/>
                    <a:pt x="1346" y="1105"/>
                    <a:pt x="1338" y="1116"/>
                  </a:cubicBezTo>
                  <a:lnTo>
                    <a:pt x="1338" y="1116"/>
                  </a:lnTo>
                  <a:cubicBezTo>
                    <a:pt x="1346" y="1105"/>
                    <a:pt x="1354" y="1095"/>
                    <a:pt x="1362" y="1084"/>
                  </a:cubicBezTo>
                  <a:close/>
                  <a:moveTo>
                    <a:pt x="3977" y="1132"/>
                  </a:moveTo>
                  <a:cubicBezTo>
                    <a:pt x="3983" y="1141"/>
                    <a:pt x="3990" y="1149"/>
                    <a:pt x="3996" y="1158"/>
                  </a:cubicBezTo>
                  <a:lnTo>
                    <a:pt x="3996" y="1158"/>
                  </a:lnTo>
                  <a:cubicBezTo>
                    <a:pt x="3990" y="1150"/>
                    <a:pt x="3983" y="1141"/>
                    <a:pt x="3977" y="1132"/>
                  </a:cubicBezTo>
                  <a:close/>
                  <a:moveTo>
                    <a:pt x="4511" y="2509"/>
                  </a:moveTo>
                  <a:lnTo>
                    <a:pt x="4511" y="2509"/>
                  </a:lnTo>
                  <a:cubicBezTo>
                    <a:pt x="4511" y="2514"/>
                    <a:pt x="4512" y="2520"/>
                    <a:pt x="4513" y="2525"/>
                  </a:cubicBezTo>
                  <a:cubicBezTo>
                    <a:pt x="4512" y="2520"/>
                    <a:pt x="4511" y="2514"/>
                    <a:pt x="4511" y="2509"/>
                  </a:cubicBezTo>
                  <a:close/>
                  <a:moveTo>
                    <a:pt x="4511" y="3261"/>
                  </a:moveTo>
                  <a:lnTo>
                    <a:pt x="4511" y="3261"/>
                  </a:lnTo>
                  <a:cubicBezTo>
                    <a:pt x="4510" y="3271"/>
                    <a:pt x="4509" y="3281"/>
                    <a:pt x="4508" y="3291"/>
                  </a:cubicBezTo>
                  <a:cubicBezTo>
                    <a:pt x="4509" y="3281"/>
                    <a:pt x="4510" y="3271"/>
                    <a:pt x="4511" y="3261"/>
                  </a:cubicBezTo>
                  <a:close/>
                  <a:moveTo>
                    <a:pt x="568" y="3346"/>
                  </a:moveTo>
                  <a:cubicBezTo>
                    <a:pt x="570" y="3362"/>
                    <a:pt x="572" y="3377"/>
                    <a:pt x="573" y="3392"/>
                  </a:cubicBezTo>
                  <a:cubicBezTo>
                    <a:pt x="571" y="3377"/>
                    <a:pt x="569" y="3361"/>
                    <a:pt x="568" y="3346"/>
                  </a:cubicBezTo>
                  <a:close/>
                  <a:moveTo>
                    <a:pt x="3889" y="4444"/>
                  </a:moveTo>
                  <a:cubicBezTo>
                    <a:pt x="3876" y="4455"/>
                    <a:pt x="3862" y="4465"/>
                    <a:pt x="3848" y="4475"/>
                  </a:cubicBezTo>
                  <a:lnTo>
                    <a:pt x="3848" y="4475"/>
                  </a:lnTo>
                  <a:cubicBezTo>
                    <a:pt x="3862" y="4465"/>
                    <a:pt x="3875" y="4455"/>
                    <a:pt x="3889" y="4444"/>
                  </a:cubicBezTo>
                  <a:close/>
                  <a:moveTo>
                    <a:pt x="2831" y="4863"/>
                  </a:moveTo>
                  <a:cubicBezTo>
                    <a:pt x="2817" y="4865"/>
                    <a:pt x="2804" y="4866"/>
                    <a:pt x="2790" y="4868"/>
                  </a:cubicBezTo>
                  <a:cubicBezTo>
                    <a:pt x="2803" y="4866"/>
                    <a:pt x="2817" y="4864"/>
                    <a:pt x="2831" y="4863"/>
                  </a:cubicBezTo>
                  <a:close/>
                  <a:moveTo>
                    <a:pt x="2650" y="546"/>
                  </a:moveTo>
                  <a:cubicBezTo>
                    <a:pt x="2735" y="546"/>
                    <a:pt x="2821" y="551"/>
                    <a:pt x="2905" y="561"/>
                  </a:cubicBezTo>
                  <a:lnTo>
                    <a:pt x="2905" y="561"/>
                  </a:lnTo>
                  <a:cubicBezTo>
                    <a:pt x="3055" y="585"/>
                    <a:pt x="3201" y="623"/>
                    <a:pt x="3342" y="677"/>
                  </a:cubicBezTo>
                  <a:lnTo>
                    <a:pt x="3342" y="677"/>
                  </a:lnTo>
                  <a:cubicBezTo>
                    <a:pt x="3480" y="736"/>
                    <a:pt x="3610" y="810"/>
                    <a:pt x="3730" y="899"/>
                  </a:cubicBezTo>
                  <a:lnTo>
                    <a:pt x="3730" y="899"/>
                  </a:lnTo>
                  <a:cubicBezTo>
                    <a:pt x="3776" y="936"/>
                    <a:pt x="3821" y="974"/>
                    <a:pt x="3864" y="1014"/>
                  </a:cubicBezTo>
                  <a:cubicBezTo>
                    <a:pt x="3872" y="1022"/>
                    <a:pt x="3880" y="1029"/>
                    <a:pt x="3889" y="1036"/>
                  </a:cubicBezTo>
                  <a:lnTo>
                    <a:pt x="3889" y="1036"/>
                  </a:lnTo>
                  <a:cubicBezTo>
                    <a:pt x="3931" y="1078"/>
                    <a:pt x="3969" y="1123"/>
                    <a:pt x="4005" y="1170"/>
                  </a:cubicBezTo>
                  <a:lnTo>
                    <a:pt x="4005" y="1170"/>
                  </a:lnTo>
                  <a:cubicBezTo>
                    <a:pt x="4094" y="1292"/>
                    <a:pt x="4169" y="1422"/>
                    <a:pt x="4235" y="1557"/>
                  </a:cubicBezTo>
                  <a:cubicBezTo>
                    <a:pt x="4253" y="1596"/>
                    <a:pt x="4270" y="1633"/>
                    <a:pt x="4287" y="1671"/>
                  </a:cubicBezTo>
                  <a:lnTo>
                    <a:pt x="4287" y="1671"/>
                  </a:lnTo>
                  <a:cubicBezTo>
                    <a:pt x="4281" y="1658"/>
                    <a:pt x="4276" y="1645"/>
                    <a:pt x="4271" y="1632"/>
                  </a:cubicBezTo>
                  <a:lnTo>
                    <a:pt x="4271" y="1632"/>
                  </a:lnTo>
                  <a:cubicBezTo>
                    <a:pt x="4276" y="1645"/>
                    <a:pt x="4282" y="1659"/>
                    <a:pt x="4288" y="1673"/>
                  </a:cubicBezTo>
                  <a:lnTo>
                    <a:pt x="4288" y="1673"/>
                  </a:lnTo>
                  <a:cubicBezTo>
                    <a:pt x="4288" y="1672"/>
                    <a:pt x="4287" y="1672"/>
                    <a:pt x="4287" y="1671"/>
                  </a:cubicBezTo>
                  <a:lnTo>
                    <a:pt x="4287" y="1671"/>
                  </a:lnTo>
                  <a:cubicBezTo>
                    <a:pt x="4287" y="1672"/>
                    <a:pt x="4288" y="1673"/>
                    <a:pt x="4288" y="1673"/>
                  </a:cubicBezTo>
                  <a:lnTo>
                    <a:pt x="4288" y="1673"/>
                  </a:lnTo>
                  <a:cubicBezTo>
                    <a:pt x="4288" y="1673"/>
                    <a:pt x="4288" y="1673"/>
                    <a:pt x="4288" y="1673"/>
                  </a:cubicBezTo>
                  <a:lnTo>
                    <a:pt x="4288" y="1673"/>
                  </a:lnTo>
                  <a:cubicBezTo>
                    <a:pt x="4291" y="1680"/>
                    <a:pt x="4295" y="1688"/>
                    <a:pt x="4298" y="1696"/>
                  </a:cubicBezTo>
                  <a:cubicBezTo>
                    <a:pt x="4295" y="1688"/>
                    <a:pt x="4291" y="1681"/>
                    <a:pt x="4288" y="1673"/>
                  </a:cubicBezTo>
                  <a:lnTo>
                    <a:pt x="4288" y="1673"/>
                  </a:lnTo>
                  <a:cubicBezTo>
                    <a:pt x="4372" y="1880"/>
                    <a:pt x="4435" y="2096"/>
                    <a:pt x="4478" y="2317"/>
                  </a:cubicBezTo>
                  <a:cubicBezTo>
                    <a:pt x="4489" y="2374"/>
                    <a:pt x="4499" y="2432"/>
                    <a:pt x="4508" y="2490"/>
                  </a:cubicBezTo>
                  <a:lnTo>
                    <a:pt x="4508" y="2490"/>
                  </a:lnTo>
                  <a:cubicBezTo>
                    <a:pt x="4533" y="2694"/>
                    <a:pt x="4540" y="2900"/>
                    <a:pt x="4527" y="3107"/>
                  </a:cubicBezTo>
                  <a:cubicBezTo>
                    <a:pt x="4523" y="3149"/>
                    <a:pt x="4519" y="3192"/>
                    <a:pt x="4514" y="3235"/>
                  </a:cubicBezTo>
                  <a:lnTo>
                    <a:pt x="4514" y="3235"/>
                  </a:lnTo>
                  <a:cubicBezTo>
                    <a:pt x="4493" y="3393"/>
                    <a:pt x="4457" y="3550"/>
                    <a:pt x="4403" y="3702"/>
                  </a:cubicBezTo>
                  <a:cubicBezTo>
                    <a:pt x="4392" y="3735"/>
                    <a:pt x="4380" y="3768"/>
                    <a:pt x="4367" y="3800"/>
                  </a:cubicBezTo>
                  <a:lnTo>
                    <a:pt x="4367" y="3800"/>
                  </a:lnTo>
                  <a:cubicBezTo>
                    <a:pt x="4307" y="3934"/>
                    <a:pt x="4233" y="4063"/>
                    <a:pt x="4145" y="4181"/>
                  </a:cubicBezTo>
                  <a:lnTo>
                    <a:pt x="4145" y="4181"/>
                  </a:lnTo>
                  <a:cubicBezTo>
                    <a:pt x="4056" y="4292"/>
                    <a:pt x="3952" y="4394"/>
                    <a:pt x="3839" y="4482"/>
                  </a:cubicBezTo>
                  <a:lnTo>
                    <a:pt x="3839" y="4482"/>
                  </a:lnTo>
                  <a:cubicBezTo>
                    <a:pt x="3726" y="4563"/>
                    <a:pt x="3605" y="4631"/>
                    <a:pt x="3478" y="4688"/>
                  </a:cubicBezTo>
                  <a:lnTo>
                    <a:pt x="3478" y="4688"/>
                  </a:lnTo>
                  <a:cubicBezTo>
                    <a:pt x="3483" y="4686"/>
                    <a:pt x="3489" y="4684"/>
                    <a:pt x="3495" y="4681"/>
                  </a:cubicBezTo>
                  <a:lnTo>
                    <a:pt x="3495" y="4681"/>
                  </a:lnTo>
                  <a:cubicBezTo>
                    <a:pt x="3488" y="4684"/>
                    <a:pt x="3481" y="4687"/>
                    <a:pt x="3474" y="4690"/>
                  </a:cubicBezTo>
                  <a:lnTo>
                    <a:pt x="3474" y="4690"/>
                  </a:lnTo>
                  <a:cubicBezTo>
                    <a:pt x="3476" y="4690"/>
                    <a:pt x="3477" y="4689"/>
                    <a:pt x="3478" y="4688"/>
                  </a:cubicBezTo>
                  <a:lnTo>
                    <a:pt x="3478" y="4688"/>
                  </a:lnTo>
                  <a:cubicBezTo>
                    <a:pt x="3474" y="4690"/>
                    <a:pt x="3471" y="4691"/>
                    <a:pt x="3467" y="4693"/>
                  </a:cubicBezTo>
                  <a:lnTo>
                    <a:pt x="3467" y="4693"/>
                  </a:lnTo>
                  <a:cubicBezTo>
                    <a:pt x="3470" y="4692"/>
                    <a:pt x="3472" y="4691"/>
                    <a:pt x="3474" y="4690"/>
                  </a:cubicBezTo>
                  <a:lnTo>
                    <a:pt x="3474" y="4690"/>
                  </a:lnTo>
                  <a:cubicBezTo>
                    <a:pt x="3460" y="4697"/>
                    <a:pt x="3445" y="4703"/>
                    <a:pt x="3430" y="4709"/>
                  </a:cubicBezTo>
                  <a:cubicBezTo>
                    <a:pt x="3443" y="4703"/>
                    <a:pt x="3455" y="4698"/>
                    <a:pt x="3467" y="4693"/>
                  </a:cubicBezTo>
                  <a:lnTo>
                    <a:pt x="3467" y="4693"/>
                  </a:lnTo>
                  <a:cubicBezTo>
                    <a:pt x="3305" y="4760"/>
                    <a:pt x="3135" y="4807"/>
                    <a:pt x="2963" y="4839"/>
                  </a:cubicBezTo>
                  <a:cubicBezTo>
                    <a:pt x="2923" y="4847"/>
                    <a:pt x="2884" y="4854"/>
                    <a:pt x="2844" y="4861"/>
                  </a:cubicBezTo>
                  <a:lnTo>
                    <a:pt x="2844" y="4861"/>
                  </a:lnTo>
                  <a:cubicBezTo>
                    <a:pt x="2688" y="4881"/>
                    <a:pt x="2531" y="4892"/>
                    <a:pt x="2373" y="4892"/>
                  </a:cubicBezTo>
                  <a:cubicBezTo>
                    <a:pt x="2297" y="4892"/>
                    <a:pt x="2220" y="4889"/>
                    <a:pt x="2143" y="4883"/>
                  </a:cubicBezTo>
                  <a:cubicBezTo>
                    <a:pt x="2105" y="4881"/>
                    <a:pt x="2067" y="4878"/>
                    <a:pt x="2029" y="4874"/>
                  </a:cubicBezTo>
                  <a:lnTo>
                    <a:pt x="2029" y="4874"/>
                  </a:lnTo>
                  <a:cubicBezTo>
                    <a:pt x="2031" y="4874"/>
                    <a:pt x="2032" y="4874"/>
                    <a:pt x="2033" y="4875"/>
                  </a:cubicBezTo>
                  <a:cubicBezTo>
                    <a:pt x="2031" y="4874"/>
                    <a:pt x="2029" y="4874"/>
                    <a:pt x="2026" y="4874"/>
                  </a:cubicBezTo>
                  <a:lnTo>
                    <a:pt x="2026" y="4874"/>
                  </a:lnTo>
                  <a:cubicBezTo>
                    <a:pt x="2027" y="4874"/>
                    <a:pt x="2028" y="4874"/>
                    <a:pt x="2029" y="4874"/>
                  </a:cubicBezTo>
                  <a:lnTo>
                    <a:pt x="2029" y="4874"/>
                  </a:lnTo>
                  <a:cubicBezTo>
                    <a:pt x="2022" y="4873"/>
                    <a:pt x="2014" y="4872"/>
                    <a:pt x="2007" y="4871"/>
                  </a:cubicBezTo>
                  <a:lnTo>
                    <a:pt x="2007" y="4871"/>
                  </a:lnTo>
                  <a:cubicBezTo>
                    <a:pt x="2013" y="4872"/>
                    <a:pt x="2020" y="4873"/>
                    <a:pt x="2026" y="4874"/>
                  </a:cubicBezTo>
                  <a:lnTo>
                    <a:pt x="2026" y="4874"/>
                  </a:lnTo>
                  <a:cubicBezTo>
                    <a:pt x="2004" y="4871"/>
                    <a:pt x="1982" y="4868"/>
                    <a:pt x="1960" y="4864"/>
                  </a:cubicBezTo>
                  <a:lnTo>
                    <a:pt x="1960" y="4864"/>
                  </a:lnTo>
                  <a:cubicBezTo>
                    <a:pt x="1975" y="4867"/>
                    <a:pt x="1991" y="4869"/>
                    <a:pt x="2007" y="4871"/>
                  </a:cubicBezTo>
                  <a:lnTo>
                    <a:pt x="2007" y="4871"/>
                  </a:lnTo>
                  <a:cubicBezTo>
                    <a:pt x="1838" y="4846"/>
                    <a:pt x="1672" y="4805"/>
                    <a:pt x="1513" y="4743"/>
                  </a:cubicBezTo>
                  <a:lnTo>
                    <a:pt x="1513" y="4743"/>
                  </a:lnTo>
                  <a:cubicBezTo>
                    <a:pt x="1394" y="4691"/>
                    <a:pt x="1282" y="4627"/>
                    <a:pt x="1177" y="4549"/>
                  </a:cubicBezTo>
                  <a:lnTo>
                    <a:pt x="1177" y="4549"/>
                  </a:lnTo>
                  <a:cubicBezTo>
                    <a:pt x="1086" y="4475"/>
                    <a:pt x="1004" y="4391"/>
                    <a:pt x="930" y="4300"/>
                  </a:cubicBezTo>
                  <a:lnTo>
                    <a:pt x="930" y="4300"/>
                  </a:lnTo>
                  <a:cubicBezTo>
                    <a:pt x="862" y="4208"/>
                    <a:pt x="804" y="4110"/>
                    <a:pt x="754" y="4006"/>
                  </a:cubicBezTo>
                  <a:cubicBezTo>
                    <a:pt x="747" y="3993"/>
                    <a:pt x="740" y="3980"/>
                    <a:pt x="734" y="3967"/>
                  </a:cubicBezTo>
                  <a:lnTo>
                    <a:pt x="734" y="3967"/>
                  </a:lnTo>
                  <a:cubicBezTo>
                    <a:pt x="735" y="3969"/>
                    <a:pt x="736" y="3972"/>
                    <a:pt x="737" y="3975"/>
                  </a:cubicBezTo>
                  <a:cubicBezTo>
                    <a:pt x="734" y="3968"/>
                    <a:pt x="732" y="3961"/>
                    <a:pt x="729" y="3955"/>
                  </a:cubicBezTo>
                  <a:lnTo>
                    <a:pt x="729" y="3955"/>
                  </a:lnTo>
                  <a:cubicBezTo>
                    <a:pt x="731" y="3959"/>
                    <a:pt x="732" y="3963"/>
                    <a:pt x="734" y="3967"/>
                  </a:cubicBezTo>
                  <a:lnTo>
                    <a:pt x="734" y="3967"/>
                  </a:lnTo>
                  <a:cubicBezTo>
                    <a:pt x="729" y="3952"/>
                    <a:pt x="723" y="3938"/>
                    <a:pt x="716" y="3923"/>
                  </a:cubicBezTo>
                  <a:lnTo>
                    <a:pt x="716" y="3923"/>
                  </a:lnTo>
                  <a:cubicBezTo>
                    <a:pt x="720" y="3933"/>
                    <a:pt x="725" y="3944"/>
                    <a:pt x="729" y="3955"/>
                  </a:cubicBezTo>
                  <a:lnTo>
                    <a:pt x="729" y="3955"/>
                  </a:lnTo>
                  <a:cubicBezTo>
                    <a:pt x="723" y="3940"/>
                    <a:pt x="717" y="3925"/>
                    <a:pt x="711" y="3910"/>
                  </a:cubicBezTo>
                  <a:lnTo>
                    <a:pt x="711" y="3910"/>
                  </a:lnTo>
                  <a:cubicBezTo>
                    <a:pt x="713" y="3915"/>
                    <a:pt x="714" y="3919"/>
                    <a:pt x="716" y="3923"/>
                  </a:cubicBezTo>
                  <a:lnTo>
                    <a:pt x="716" y="3923"/>
                  </a:lnTo>
                  <a:cubicBezTo>
                    <a:pt x="658" y="3773"/>
                    <a:pt x="616" y="3618"/>
                    <a:pt x="586" y="3460"/>
                  </a:cubicBezTo>
                  <a:cubicBezTo>
                    <a:pt x="579" y="3415"/>
                    <a:pt x="572" y="3372"/>
                    <a:pt x="566" y="3327"/>
                  </a:cubicBezTo>
                  <a:lnTo>
                    <a:pt x="566" y="3327"/>
                  </a:lnTo>
                  <a:cubicBezTo>
                    <a:pt x="552" y="3202"/>
                    <a:pt x="545" y="3076"/>
                    <a:pt x="545" y="2950"/>
                  </a:cubicBezTo>
                  <a:cubicBezTo>
                    <a:pt x="545" y="2850"/>
                    <a:pt x="551" y="2751"/>
                    <a:pt x="558" y="2652"/>
                  </a:cubicBezTo>
                  <a:cubicBezTo>
                    <a:pt x="559" y="2640"/>
                    <a:pt x="561" y="2627"/>
                    <a:pt x="562" y="2614"/>
                  </a:cubicBezTo>
                  <a:lnTo>
                    <a:pt x="562" y="2614"/>
                  </a:lnTo>
                  <a:cubicBezTo>
                    <a:pt x="583" y="2490"/>
                    <a:pt x="624" y="2367"/>
                    <a:pt x="671" y="2249"/>
                  </a:cubicBezTo>
                  <a:lnTo>
                    <a:pt x="671" y="2249"/>
                  </a:lnTo>
                  <a:cubicBezTo>
                    <a:pt x="741" y="2084"/>
                    <a:pt x="826" y="1927"/>
                    <a:pt x="918" y="1772"/>
                  </a:cubicBezTo>
                  <a:cubicBezTo>
                    <a:pt x="1007" y="1620"/>
                    <a:pt x="1099" y="1469"/>
                    <a:pt x="1195" y="1322"/>
                  </a:cubicBezTo>
                  <a:cubicBezTo>
                    <a:pt x="1236" y="1258"/>
                    <a:pt x="1279" y="1196"/>
                    <a:pt x="1324" y="1135"/>
                  </a:cubicBezTo>
                  <a:lnTo>
                    <a:pt x="1324" y="1135"/>
                  </a:lnTo>
                  <a:cubicBezTo>
                    <a:pt x="1406" y="1031"/>
                    <a:pt x="1495" y="933"/>
                    <a:pt x="1598" y="850"/>
                  </a:cubicBezTo>
                  <a:lnTo>
                    <a:pt x="1598" y="850"/>
                  </a:lnTo>
                  <a:cubicBezTo>
                    <a:pt x="1683" y="787"/>
                    <a:pt x="1777" y="734"/>
                    <a:pt x="1874" y="691"/>
                  </a:cubicBezTo>
                  <a:lnTo>
                    <a:pt x="1874" y="691"/>
                  </a:lnTo>
                  <a:cubicBezTo>
                    <a:pt x="1863" y="695"/>
                    <a:pt x="1852" y="700"/>
                    <a:pt x="1840" y="704"/>
                  </a:cubicBezTo>
                  <a:cubicBezTo>
                    <a:pt x="1853" y="699"/>
                    <a:pt x="1867" y="693"/>
                    <a:pt x="1880" y="688"/>
                  </a:cubicBezTo>
                  <a:lnTo>
                    <a:pt x="1880" y="688"/>
                  </a:lnTo>
                  <a:cubicBezTo>
                    <a:pt x="1878" y="689"/>
                    <a:pt x="1876" y="690"/>
                    <a:pt x="1874" y="691"/>
                  </a:cubicBezTo>
                  <a:lnTo>
                    <a:pt x="1874" y="691"/>
                  </a:lnTo>
                  <a:cubicBezTo>
                    <a:pt x="1877" y="690"/>
                    <a:pt x="1879" y="689"/>
                    <a:pt x="1881" y="688"/>
                  </a:cubicBezTo>
                  <a:lnTo>
                    <a:pt x="1881" y="688"/>
                  </a:lnTo>
                  <a:cubicBezTo>
                    <a:pt x="1881" y="688"/>
                    <a:pt x="1880" y="688"/>
                    <a:pt x="1880" y="688"/>
                  </a:cubicBezTo>
                  <a:lnTo>
                    <a:pt x="1880" y="688"/>
                  </a:lnTo>
                  <a:cubicBezTo>
                    <a:pt x="1883" y="687"/>
                    <a:pt x="1886" y="685"/>
                    <a:pt x="1890" y="684"/>
                  </a:cubicBezTo>
                  <a:lnTo>
                    <a:pt x="1890" y="684"/>
                  </a:lnTo>
                  <a:cubicBezTo>
                    <a:pt x="1887" y="685"/>
                    <a:pt x="1884" y="687"/>
                    <a:pt x="1881" y="688"/>
                  </a:cubicBezTo>
                  <a:lnTo>
                    <a:pt x="1881" y="688"/>
                  </a:lnTo>
                  <a:cubicBezTo>
                    <a:pt x="2029" y="630"/>
                    <a:pt x="2185" y="590"/>
                    <a:pt x="2342" y="566"/>
                  </a:cubicBezTo>
                  <a:lnTo>
                    <a:pt x="2342" y="566"/>
                  </a:lnTo>
                  <a:cubicBezTo>
                    <a:pt x="2444" y="553"/>
                    <a:pt x="2547" y="546"/>
                    <a:pt x="2650" y="546"/>
                  </a:cubicBezTo>
                  <a:close/>
                  <a:moveTo>
                    <a:pt x="2641" y="1"/>
                  </a:moveTo>
                  <a:cubicBezTo>
                    <a:pt x="2553" y="1"/>
                    <a:pt x="2465" y="5"/>
                    <a:pt x="2376" y="15"/>
                  </a:cubicBezTo>
                  <a:cubicBezTo>
                    <a:pt x="2146" y="40"/>
                    <a:pt x="1915" y="84"/>
                    <a:pt x="1699" y="174"/>
                  </a:cubicBezTo>
                  <a:cubicBezTo>
                    <a:pt x="1584" y="223"/>
                    <a:pt x="1470" y="275"/>
                    <a:pt x="1366" y="344"/>
                  </a:cubicBezTo>
                  <a:cubicBezTo>
                    <a:pt x="1260" y="415"/>
                    <a:pt x="1161" y="496"/>
                    <a:pt x="1074" y="588"/>
                  </a:cubicBezTo>
                  <a:cubicBezTo>
                    <a:pt x="911" y="758"/>
                    <a:pt x="779" y="956"/>
                    <a:pt x="654" y="1156"/>
                  </a:cubicBezTo>
                  <a:cubicBezTo>
                    <a:pt x="537" y="1346"/>
                    <a:pt x="417" y="1537"/>
                    <a:pt x="312" y="1738"/>
                  </a:cubicBezTo>
                  <a:cubicBezTo>
                    <a:pt x="200" y="1952"/>
                    <a:pt x="103" y="2180"/>
                    <a:pt x="48" y="2418"/>
                  </a:cubicBezTo>
                  <a:cubicBezTo>
                    <a:pt x="29" y="2501"/>
                    <a:pt x="21" y="2585"/>
                    <a:pt x="13" y="2671"/>
                  </a:cubicBezTo>
                  <a:cubicBezTo>
                    <a:pt x="3" y="2775"/>
                    <a:pt x="0" y="2881"/>
                    <a:pt x="2" y="2986"/>
                  </a:cubicBezTo>
                  <a:cubicBezTo>
                    <a:pt x="3" y="3157"/>
                    <a:pt x="21" y="3327"/>
                    <a:pt x="46" y="3498"/>
                  </a:cubicBezTo>
                  <a:cubicBezTo>
                    <a:pt x="71" y="3669"/>
                    <a:pt x="110" y="3841"/>
                    <a:pt x="169" y="4005"/>
                  </a:cubicBezTo>
                  <a:cubicBezTo>
                    <a:pt x="241" y="4203"/>
                    <a:pt x="331" y="4394"/>
                    <a:pt x="453" y="4564"/>
                  </a:cubicBezTo>
                  <a:cubicBezTo>
                    <a:pt x="525" y="4660"/>
                    <a:pt x="598" y="4755"/>
                    <a:pt x="686" y="4838"/>
                  </a:cubicBezTo>
                  <a:cubicBezTo>
                    <a:pt x="776" y="4925"/>
                    <a:pt x="876" y="5003"/>
                    <a:pt x="981" y="5073"/>
                  </a:cubicBezTo>
                  <a:cubicBezTo>
                    <a:pt x="1094" y="5147"/>
                    <a:pt x="1216" y="5204"/>
                    <a:pt x="1340" y="5254"/>
                  </a:cubicBezTo>
                  <a:cubicBezTo>
                    <a:pt x="1457" y="5302"/>
                    <a:pt x="1576" y="5338"/>
                    <a:pt x="1700" y="5365"/>
                  </a:cubicBezTo>
                  <a:cubicBezTo>
                    <a:pt x="1917" y="5412"/>
                    <a:pt x="2138" y="5432"/>
                    <a:pt x="2360" y="5432"/>
                  </a:cubicBezTo>
                  <a:cubicBezTo>
                    <a:pt x="2468" y="5432"/>
                    <a:pt x="2577" y="5427"/>
                    <a:pt x="2684" y="5418"/>
                  </a:cubicBezTo>
                  <a:cubicBezTo>
                    <a:pt x="3005" y="5392"/>
                    <a:pt x="3327" y="5334"/>
                    <a:pt x="3624" y="5210"/>
                  </a:cubicBezTo>
                  <a:cubicBezTo>
                    <a:pt x="3763" y="5153"/>
                    <a:pt x="3897" y="5090"/>
                    <a:pt x="4023" y="5010"/>
                  </a:cubicBezTo>
                  <a:cubicBezTo>
                    <a:pt x="4141" y="4934"/>
                    <a:pt x="4252" y="4848"/>
                    <a:pt x="4355" y="4753"/>
                  </a:cubicBezTo>
                  <a:cubicBezTo>
                    <a:pt x="4533" y="4586"/>
                    <a:pt x="4684" y="4381"/>
                    <a:pt x="4793" y="4162"/>
                  </a:cubicBezTo>
                  <a:cubicBezTo>
                    <a:pt x="4902" y="3943"/>
                    <a:pt x="4981" y="3710"/>
                    <a:pt x="5021" y="3470"/>
                  </a:cubicBezTo>
                  <a:cubicBezTo>
                    <a:pt x="5064" y="3227"/>
                    <a:pt x="5082" y="2978"/>
                    <a:pt x="5069" y="2731"/>
                  </a:cubicBezTo>
                  <a:cubicBezTo>
                    <a:pt x="5057" y="2485"/>
                    <a:pt x="5020" y="2238"/>
                    <a:pt x="4962" y="2000"/>
                  </a:cubicBezTo>
                  <a:cubicBezTo>
                    <a:pt x="4907" y="1775"/>
                    <a:pt x="4826" y="1556"/>
                    <a:pt x="4730" y="1343"/>
                  </a:cubicBezTo>
                  <a:cubicBezTo>
                    <a:pt x="4653" y="1172"/>
                    <a:pt x="4558" y="1007"/>
                    <a:pt x="4445" y="857"/>
                  </a:cubicBezTo>
                  <a:cubicBezTo>
                    <a:pt x="4387" y="779"/>
                    <a:pt x="4326" y="701"/>
                    <a:pt x="4253" y="631"/>
                  </a:cubicBezTo>
                  <a:lnTo>
                    <a:pt x="4253" y="631"/>
                  </a:lnTo>
                  <a:cubicBezTo>
                    <a:pt x="4252" y="630"/>
                    <a:pt x="4251" y="628"/>
                    <a:pt x="4249" y="627"/>
                  </a:cubicBezTo>
                  <a:lnTo>
                    <a:pt x="4249" y="627"/>
                  </a:lnTo>
                  <a:cubicBezTo>
                    <a:pt x="4249" y="627"/>
                    <a:pt x="4249" y="627"/>
                    <a:pt x="4249" y="627"/>
                  </a:cubicBezTo>
                  <a:cubicBezTo>
                    <a:pt x="4248" y="626"/>
                    <a:pt x="4247" y="625"/>
                    <a:pt x="4246" y="624"/>
                  </a:cubicBezTo>
                  <a:lnTo>
                    <a:pt x="4246" y="624"/>
                  </a:lnTo>
                  <a:cubicBezTo>
                    <a:pt x="3923" y="315"/>
                    <a:pt x="3502" y="106"/>
                    <a:pt x="3060" y="35"/>
                  </a:cubicBezTo>
                  <a:cubicBezTo>
                    <a:pt x="2921" y="13"/>
                    <a:pt x="2781" y="1"/>
                    <a:pt x="2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727;p42">
              <a:extLst>
                <a:ext uri="{FF2B5EF4-FFF2-40B4-BE49-F238E27FC236}">
                  <a16:creationId xmlns:a16="http://schemas.microsoft.com/office/drawing/2014/main" id="{9C304759-3614-1548-E02E-AC385F01008E}"/>
                </a:ext>
              </a:extLst>
            </p:cNvPr>
            <p:cNvSpPr/>
            <p:nvPr/>
          </p:nvSpPr>
          <p:spPr>
            <a:xfrm>
              <a:off x="4696638" y="3118600"/>
              <a:ext cx="32725" cy="27150"/>
            </a:xfrm>
            <a:custGeom>
              <a:avLst/>
              <a:gdLst/>
              <a:ahLst/>
              <a:cxnLst/>
              <a:rect l="l" t="t" r="r" b="b"/>
              <a:pathLst>
                <a:path w="1309" h="1086" fill="none" extrusionOk="0">
                  <a:moveTo>
                    <a:pt x="1" y="318"/>
                  </a:moveTo>
                  <a:cubicBezTo>
                    <a:pt x="1" y="318"/>
                    <a:pt x="513" y="0"/>
                    <a:pt x="1308" y="1086"/>
                  </a:cubicBezTo>
                </a:path>
              </a:pathLst>
            </a:custGeom>
            <a:solidFill>
              <a:schemeClr val="accent2"/>
            </a:solidFill>
            <a:ln w="13600" cap="flat" cmpd="sng">
              <a:solidFill>
                <a:srgbClr val="B95138"/>
              </a:solidFill>
              <a:prstDash val="solid"/>
              <a:miter lim="12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728;p42">
              <a:extLst>
                <a:ext uri="{FF2B5EF4-FFF2-40B4-BE49-F238E27FC236}">
                  <a16:creationId xmlns:a16="http://schemas.microsoft.com/office/drawing/2014/main" id="{B92549DA-8D7F-4FA9-37A4-4FF4DBAFDA2A}"/>
                </a:ext>
              </a:extLst>
            </p:cNvPr>
            <p:cNvSpPr/>
            <p:nvPr/>
          </p:nvSpPr>
          <p:spPr>
            <a:xfrm>
              <a:off x="4933913" y="3918950"/>
              <a:ext cx="75175" cy="133200"/>
            </a:xfrm>
            <a:custGeom>
              <a:avLst/>
              <a:gdLst/>
              <a:ahLst/>
              <a:cxnLst/>
              <a:rect l="l" t="t" r="r" b="b"/>
              <a:pathLst>
                <a:path w="3007" h="5328" extrusionOk="0">
                  <a:moveTo>
                    <a:pt x="0" y="0"/>
                  </a:moveTo>
                  <a:lnTo>
                    <a:pt x="0" y="0"/>
                  </a:lnTo>
                  <a:cubicBezTo>
                    <a:pt x="1221" y="2173"/>
                    <a:pt x="1590" y="4249"/>
                    <a:pt x="1778" y="4816"/>
                  </a:cubicBezTo>
                  <a:cubicBezTo>
                    <a:pt x="1892" y="5157"/>
                    <a:pt x="2312" y="5328"/>
                    <a:pt x="2629" y="5328"/>
                  </a:cubicBezTo>
                  <a:cubicBezTo>
                    <a:pt x="2839" y="5328"/>
                    <a:pt x="3003" y="5253"/>
                    <a:pt x="3004" y="5103"/>
                  </a:cubicBezTo>
                  <a:cubicBezTo>
                    <a:pt x="3006" y="4725"/>
                    <a:pt x="1" y="2"/>
                    <a:pt x="0"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729;p42">
              <a:extLst>
                <a:ext uri="{FF2B5EF4-FFF2-40B4-BE49-F238E27FC236}">
                  <a16:creationId xmlns:a16="http://schemas.microsoft.com/office/drawing/2014/main" id="{E7F6E5E5-4C5B-2AA4-F797-BFC1B95BA6D1}"/>
                </a:ext>
              </a:extLst>
            </p:cNvPr>
            <p:cNvSpPr/>
            <p:nvPr/>
          </p:nvSpPr>
          <p:spPr>
            <a:xfrm>
              <a:off x="4513713" y="3928600"/>
              <a:ext cx="81150" cy="111225"/>
            </a:xfrm>
            <a:custGeom>
              <a:avLst/>
              <a:gdLst/>
              <a:ahLst/>
              <a:cxnLst/>
              <a:rect l="l" t="t" r="r" b="b"/>
              <a:pathLst>
                <a:path w="3246" h="4449" extrusionOk="0">
                  <a:moveTo>
                    <a:pt x="0" y="0"/>
                  </a:moveTo>
                  <a:cubicBezTo>
                    <a:pt x="0" y="1"/>
                    <a:pt x="338" y="1149"/>
                    <a:pt x="742" y="2310"/>
                  </a:cubicBezTo>
                  <a:cubicBezTo>
                    <a:pt x="1140" y="3447"/>
                    <a:pt x="1602" y="4187"/>
                    <a:pt x="2120" y="4391"/>
                  </a:cubicBezTo>
                  <a:cubicBezTo>
                    <a:pt x="2231" y="4434"/>
                    <a:pt x="2395" y="4448"/>
                    <a:pt x="2564" y="4448"/>
                  </a:cubicBezTo>
                  <a:cubicBezTo>
                    <a:pt x="2896" y="4448"/>
                    <a:pt x="3246" y="4393"/>
                    <a:pt x="3246" y="4393"/>
                  </a:cubicBezTo>
                  <a:cubicBezTo>
                    <a:pt x="1198" y="2581"/>
                    <a:pt x="0" y="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8445257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12"/>
                                        </p:tgtEl>
                                        <p:attrNameLst>
                                          <p:attrName>style.visibility</p:attrName>
                                        </p:attrNameLst>
                                      </p:cBhvr>
                                      <p:to>
                                        <p:strVal val="visible"/>
                                      </p:to>
                                    </p:set>
                                    <p:anim calcmode="lin" valueType="num">
                                      <p:cBhvr additive="base">
                                        <p:cTn id="7" dur="500" fill="hold"/>
                                        <p:tgtEl>
                                          <p:spTgt spid="7612"/>
                                        </p:tgtEl>
                                        <p:attrNameLst>
                                          <p:attrName>ppt_x</p:attrName>
                                        </p:attrNameLst>
                                      </p:cBhvr>
                                      <p:tavLst>
                                        <p:tav tm="0">
                                          <p:val>
                                            <p:strVal val="#ppt_x"/>
                                          </p:val>
                                        </p:tav>
                                        <p:tav tm="100000">
                                          <p:val>
                                            <p:strVal val="#ppt_x"/>
                                          </p:val>
                                        </p:tav>
                                      </p:tavLst>
                                    </p:anim>
                                    <p:anim calcmode="lin" valueType="num">
                                      <p:cBhvr additive="base">
                                        <p:cTn id="8" dur="500" fill="hold"/>
                                        <p:tgtEl>
                                          <p:spTgt spid="76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614">
                                            <p:txEl>
                                              <p:pRg st="0" end="0"/>
                                            </p:txEl>
                                          </p:spTgt>
                                        </p:tgtEl>
                                        <p:attrNameLst>
                                          <p:attrName>style.visibility</p:attrName>
                                        </p:attrNameLst>
                                      </p:cBhvr>
                                      <p:to>
                                        <p:strVal val="visible"/>
                                      </p:to>
                                    </p:set>
                                    <p:anim calcmode="lin" valueType="num">
                                      <p:cBhvr additive="base">
                                        <p:cTn id="11" dur="500" fill="hold"/>
                                        <p:tgtEl>
                                          <p:spTgt spid="7614">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614">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615"/>
                                        </p:tgtEl>
                                        <p:attrNameLst>
                                          <p:attrName>style.visibility</p:attrName>
                                        </p:attrNameLst>
                                      </p:cBhvr>
                                      <p:to>
                                        <p:strVal val="visible"/>
                                      </p:to>
                                    </p:set>
                                    <p:anim calcmode="lin" valueType="num">
                                      <p:cBhvr additive="base">
                                        <p:cTn id="15" dur="500" fill="hold"/>
                                        <p:tgtEl>
                                          <p:spTgt spid="7615"/>
                                        </p:tgtEl>
                                        <p:attrNameLst>
                                          <p:attrName>ppt_x</p:attrName>
                                        </p:attrNameLst>
                                      </p:cBhvr>
                                      <p:tavLst>
                                        <p:tav tm="0">
                                          <p:val>
                                            <p:strVal val="#ppt_x"/>
                                          </p:val>
                                        </p:tav>
                                        <p:tav tm="100000">
                                          <p:val>
                                            <p:strVal val="#ppt_x"/>
                                          </p:val>
                                        </p:tav>
                                      </p:tavLst>
                                    </p:anim>
                                    <p:anim calcmode="lin" valueType="num">
                                      <p:cBhvr additive="base">
                                        <p:cTn id="16" dur="500" fill="hold"/>
                                        <p:tgtEl>
                                          <p:spTgt spid="761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7616"/>
                                        </p:tgtEl>
                                        <p:attrNameLst>
                                          <p:attrName>style.visibility</p:attrName>
                                        </p:attrNameLst>
                                      </p:cBhvr>
                                      <p:to>
                                        <p:strVal val="visible"/>
                                      </p:to>
                                    </p:set>
                                    <p:anim calcmode="lin" valueType="num">
                                      <p:cBhvr additive="base">
                                        <p:cTn id="19" dur="500" fill="hold"/>
                                        <p:tgtEl>
                                          <p:spTgt spid="7616"/>
                                        </p:tgtEl>
                                        <p:attrNameLst>
                                          <p:attrName>ppt_x</p:attrName>
                                        </p:attrNameLst>
                                      </p:cBhvr>
                                      <p:tavLst>
                                        <p:tav tm="0">
                                          <p:val>
                                            <p:strVal val="#ppt_x"/>
                                          </p:val>
                                        </p:tav>
                                        <p:tav tm="100000">
                                          <p:val>
                                            <p:strVal val="#ppt_x"/>
                                          </p:val>
                                        </p:tav>
                                      </p:tavLst>
                                    </p:anim>
                                    <p:anim calcmode="lin" valueType="num">
                                      <p:cBhvr additive="base">
                                        <p:cTn id="20" dur="500" fill="hold"/>
                                        <p:tgtEl>
                                          <p:spTgt spid="7616"/>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500" fill="hold"/>
                                        <p:tgtEl>
                                          <p:spTgt spid="4"/>
                                        </p:tgtEl>
                                        <p:attrNameLst>
                                          <p:attrName>ppt_x</p:attrName>
                                        </p:attrNameLst>
                                      </p:cBhvr>
                                      <p:tavLst>
                                        <p:tav tm="0">
                                          <p:val>
                                            <p:strVal val="#ppt_x"/>
                                          </p:val>
                                        </p:tav>
                                        <p:tav tm="100000">
                                          <p:val>
                                            <p:strVal val="#ppt_x"/>
                                          </p:val>
                                        </p:tav>
                                      </p:tavLst>
                                    </p:anim>
                                    <p:anim calcmode="lin" valueType="num">
                                      <p:cBhvr additive="base">
                                        <p:cTn id="2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12" grpId="0" animBg="1"/>
      <p:bldP spid="7614" grpId="0" build="p"/>
      <p:bldP spid="761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817"/>
        <p:cNvGrpSpPr/>
        <p:nvPr/>
      </p:nvGrpSpPr>
      <p:grpSpPr>
        <a:xfrm>
          <a:off x="0" y="0"/>
          <a:ext cx="0" cy="0"/>
          <a:chOff x="0" y="0"/>
          <a:chExt cx="0" cy="0"/>
        </a:xfrm>
      </p:grpSpPr>
      <p:sp>
        <p:nvSpPr>
          <p:cNvPr id="7818" name="Google Shape;7818;p48"/>
          <p:cNvSpPr txBox="1">
            <a:spLocks noGrp="1"/>
          </p:cNvSpPr>
          <p:nvPr>
            <p:ph type="title"/>
          </p:nvPr>
        </p:nvSpPr>
        <p:spPr>
          <a:xfrm>
            <a:off x="3500357" y="1143082"/>
            <a:ext cx="5196331" cy="2529300"/>
          </a:xfrm>
          <a:prstGeom prst="rect">
            <a:avLst/>
          </a:prstGeom>
        </p:spPr>
        <p:txBody>
          <a:bodyPr spcFirstLastPara="1" wrap="square" lIns="91425" tIns="91425" rIns="91425" bIns="91425" anchor="ctr" anchorCtr="0">
            <a:noAutofit/>
          </a:bodyPr>
          <a:lstStyle/>
          <a:p>
            <a:pPr algn="ctr">
              <a:lnSpc>
                <a:spcPct val="100000"/>
              </a:lnSpc>
            </a:pPr>
            <a:r>
              <a:rPr lang="en-US" sz="3600" b="1">
                <a:effectLst/>
                <a:latin typeface="Times New Roman" panose="02020603050405020304" pitchFamily="18" charset="0"/>
                <a:ea typeface="Calibri" panose="020F0502020204030204" pitchFamily="34" charset="0"/>
                <a:cs typeface="Times New Roman" panose="02020603050405020304" pitchFamily="18" charset="0"/>
              </a:rPr>
              <a:t>Tìm hiểu đặc điểm chung của văn bản thông tin giới thiệu một quy hoặc luật lệ trong trò chơi hay hoạt động</a:t>
            </a:r>
            <a:endParaRPr lang="en-US" sz="3600">
              <a:effectLst/>
              <a:latin typeface=".VnTime"/>
              <a:ea typeface="Times New Roman" panose="02020603050405020304" pitchFamily="18" charset="0"/>
              <a:cs typeface="Times New Roman" panose="02020603050405020304" pitchFamily="18" charset="0"/>
            </a:endParaRPr>
          </a:p>
        </p:txBody>
      </p:sp>
      <p:grpSp>
        <p:nvGrpSpPr>
          <p:cNvPr id="7819" name="Google Shape;7819;p48"/>
          <p:cNvGrpSpPr/>
          <p:nvPr/>
        </p:nvGrpSpPr>
        <p:grpSpPr>
          <a:xfrm rot="-561327" flipH="1">
            <a:off x="717695" y="674788"/>
            <a:ext cx="2767415" cy="850484"/>
            <a:chOff x="2225200" y="2660463"/>
            <a:chExt cx="1744350" cy="536075"/>
          </a:xfrm>
        </p:grpSpPr>
        <p:sp>
          <p:nvSpPr>
            <p:cNvPr id="7820" name="Google Shape;7820;p48"/>
            <p:cNvSpPr/>
            <p:nvPr/>
          </p:nvSpPr>
          <p:spPr>
            <a:xfrm>
              <a:off x="2244850" y="2804888"/>
              <a:ext cx="329750" cy="155350"/>
            </a:xfrm>
            <a:custGeom>
              <a:avLst/>
              <a:gdLst/>
              <a:ahLst/>
              <a:cxnLst/>
              <a:rect l="l" t="t" r="r" b="b"/>
              <a:pathLst>
                <a:path w="13190" h="6214" extrusionOk="0">
                  <a:moveTo>
                    <a:pt x="9298" y="0"/>
                  </a:moveTo>
                  <a:lnTo>
                    <a:pt x="6650" y="593"/>
                  </a:lnTo>
                  <a:cubicBezTo>
                    <a:pt x="6650" y="593"/>
                    <a:pt x="1" y="6106"/>
                    <a:pt x="271" y="6214"/>
                  </a:cubicBezTo>
                  <a:lnTo>
                    <a:pt x="10432" y="3784"/>
                  </a:lnTo>
                  <a:lnTo>
                    <a:pt x="9891" y="1837"/>
                  </a:lnTo>
                  <a:lnTo>
                    <a:pt x="13190" y="270"/>
                  </a:lnTo>
                  <a:lnTo>
                    <a:pt x="11732" y="0"/>
                  </a:lnTo>
                  <a:lnTo>
                    <a:pt x="9839" y="703"/>
                  </a:lnTo>
                  <a:lnTo>
                    <a:pt x="92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48"/>
            <p:cNvSpPr/>
            <p:nvPr/>
          </p:nvSpPr>
          <p:spPr>
            <a:xfrm>
              <a:off x="2225200" y="2799213"/>
              <a:ext cx="381125" cy="172300"/>
            </a:xfrm>
            <a:custGeom>
              <a:avLst/>
              <a:gdLst/>
              <a:ahLst/>
              <a:cxnLst/>
              <a:rect l="l" t="t" r="r" b="b"/>
              <a:pathLst>
                <a:path w="15245" h="6892" fill="none" extrusionOk="0">
                  <a:moveTo>
                    <a:pt x="0" y="6891"/>
                  </a:moveTo>
                  <a:lnTo>
                    <a:pt x="11918" y="1"/>
                  </a:lnTo>
                  <a:lnTo>
                    <a:pt x="15244" y="30"/>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48"/>
            <p:cNvSpPr/>
            <p:nvPr/>
          </p:nvSpPr>
          <p:spPr>
            <a:xfrm>
              <a:off x="2294450" y="2840813"/>
              <a:ext cx="228425" cy="99650"/>
            </a:xfrm>
            <a:custGeom>
              <a:avLst/>
              <a:gdLst/>
              <a:ahLst/>
              <a:cxnLst/>
              <a:rect l="l" t="t" r="r" b="b"/>
              <a:pathLst>
                <a:path w="9137" h="3986" fill="none" extrusionOk="0">
                  <a:moveTo>
                    <a:pt x="8773" y="0"/>
                  </a:moveTo>
                  <a:lnTo>
                    <a:pt x="9136" y="1909"/>
                  </a:lnTo>
                  <a:lnTo>
                    <a:pt x="1" y="3985"/>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48"/>
            <p:cNvSpPr/>
            <p:nvPr/>
          </p:nvSpPr>
          <p:spPr>
            <a:xfrm>
              <a:off x="2236650" y="2792013"/>
              <a:ext cx="261525" cy="172400"/>
            </a:xfrm>
            <a:custGeom>
              <a:avLst/>
              <a:gdLst/>
              <a:ahLst/>
              <a:cxnLst/>
              <a:rect l="l" t="t" r="r" b="b"/>
              <a:pathLst>
                <a:path w="10461" h="6896" fill="none" extrusionOk="0">
                  <a:moveTo>
                    <a:pt x="10460" y="825"/>
                  </a:moveTo>
                  <a:lnTo>
                    <a:pt x="10329" y="0"/>
                  </a:lnTo>
                  <a:lnTo>
                    <a:pt x="1" y="6896"/>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48"/>
            <p:cNvSpPr/>
            <p:nvPr/>
          </p:nvSpPr>
          <p:spPr>
            <a:xfrm>
              <a:off x="2225650" y="2792013"/>
              <a:ext cx="269250" cy="179500"/>
            </a:xfrm>
            <a:custGeom>
              <a:avLst/>
              <a:gdLst/>
              <a:ahLst/>
              <a:cxnLst/>
              <a:rect l="l" t="t" r="r" b="b"/>
              <a:pathLst>
                <a:path w="10770" h="7180" fill="none" extrusionOk="0">
                  <a:moveTo>
                    <a:pt x="0" y="7179"/>
                  </a:moveTo>
                  <a:lnTo>
                    <a:pt x="10769" y="0"/>
                  </a:lnTo>
                  <a:lnTo>
                    <a:pt x="7012" y="518"/>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48"/>
            <p:cNvSpPr/>
            <p:nvPr/>
          </p:nvSpPr>
          <p:spPr>
            <a:xfrm>
              <a:off x="2662300" y="2660463"/>
              <a:ext cx="1307250" cy="536075"/>
            </a:xfrm>
            <a:custGeom>
              <a:avLst/>
              <a:gdLst/>
              <a:ahLst/>
              <a:cxnLst/>
              <a:rect l="l" t="t" r="r" b="b"/>
              <a:pathLst>
                <a:path w="52290" h="21443" fill="none" extrusionOk="0">
                  <a:moveTo>
                    <a:pt x="0" y="7578"/>
                  </a:moveTo>
                  <a:cubicBezTo>
                    <a:pt x="0" y="7578"/>
                    <a:pt x="31470" y="1"/>
                    <a:pt x="41881" y="5910"/>
                  </a:cubicBezTo>
                  <a:cubicBezTo>
                    <a:pt x="52289" y="11819"/>
                    <a:pt x="46200" y="21442"/>
                    <a:pt x="46200" y="21442"/>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6" name="Google Shape;7826;p48"/>
          <p:cNvGrpSpPr/>
          <p:nvPr/>
        </p:nvGrpSpPr>
        <p:grpSpPr>
          <a:xfrm>
            <a:off x="455341" y="2224245"/>
            <a:ext cx="5097698" cy="2505852"/>
            <a:chOff x="774950" y="2808438"/>
            <a:chExt cx="3264825" cy="1604875"/>
          </a:xfrm>
        </p:grpSpPr>
        <p:sp>
          <p:nvSpPr>
            <p:cNvPr id="7827" name="Google Shape;7827;p48"/>
            <p:cNvSpPr/>
            <p:nvPr/>
          </p:nvSpPr>
          <p:spPr>
            <a:xfrm>
              <a:off x="907875" y="2842988"/>
              <a:ext cx="1246375" cy="762875"/>
            </a:xfrm>
            <a:custGeom>
              <a:avLst/>
              <a:gdLst/>
              <a:ahLst/>
              <a:cxnLst/>
              <a:rect l="l" t="t" r="r" b="b"/>
              <a:pathLst>
                <a:path w="49855" h="30515" extrusionOk="0">
                  <a:moveTo>
                    <a:pt x="46424" y="0"/>
                  </a:moveTo>
                  <a:cubicBezTo>
                    <a:pt x="46407" y="0"/>
                    <a:pt x="46390" y="1"/>
                    <a:pt x="46373" y="3"/>
                  </a:cubicBezTo>
                  <a:lnTo>
                    <a:pt x="386" y="5755"/>
                  </a:lnTo>
                  <a:cubicBezTo>
                    <a:pt x="160" y="5784"/>
                    <a:pt x="1" y="5989"/>
                    <a:pt x="29" y="6214"/>
                  </a:cubicBezTo>
                  <a:lnTo>
                    <a:pt x="3024" y="30154"/>
                  </a:lnTo>
                  <a:cubicBezTo>
                    <a:pt x="3050" y="30363"/>
                    <a:pt x="3226" y="30515"/>
                    <a:pt x="3431" y="30515"/>
                  </a:cubicBezTo>
                  <a:cubicBezTo>
                    <a:pt x="3448" y="30515"/>
                    <a:pt x="3466" y="30514"/>
                    <a:pt x="3483" y="30511"/>
                  </a:cubicBezTo>
                  <a:lnTo>
                    <a:pt x="49470" y="24760"/>
                  </a:lnTo>
                  <a:cubicBezTo>
                    <a:pt x="49694" y="24730"/>
                    <a:pt x="49855" y="24525"/>
                    <a:pt x="49825" y="24301"/>
                  </a:cubicBezTo>
                  <a:lnTo>
                    <a:pt x="46832" y="360"/>
                  </a:lnTo>
                  <a:cubicBezTo>
                    <a:pt x="46804" y="152"/>
                    <a:pt x="46628" y="0"/>
                    <a:pt x="464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48"/>
            <p:cNvSpPr/>
            <p:nvPr/>
          </p:nvSpPr>
          <p:spPr>
            <a:xfrm>
              <a:off x="1900725" y="3169463"/>
              <a:ext cx="106250" cy="57850"/>
            </a:xfrm>
            <a:custGeom>
              <a:avLst/>
              <a:gdLst/>
              <a:ahLst/>
              <a:cxnLst/>
              <a:rect l="l" t="t" r="r" b="b"/>
              <a:pathLst>
                <a:path w="4250" h="2314" fill="none" extrusionOk="0">
                  <a:moveTo>
                    <a:pt x="1" y="1438"/>
                  </a:moveTo>
                  <a:lnTo>
                    <a:pt x="696" y="2313"/>
                  </a:lnTo>
                  <a:lnTo>
                    <a:pt x="1019" y="1"/>
                  </a:lnTo>
                  <a:lnTo>
                    <a:pt x="4250" y="348"/>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48"/>
            <p:cNvSpPr/>
            <p:nvPr/>
          </p:nvSpPr>
          <p:spPr>
            <a:xfrm>
              <a:off x="1611275" y="3181638"/>
              <a:ext cx="117375" cy="117400"/>
            </a:xfrm>
            <a:custGeom>
              <a:avLst/>
              <a:gdLst/>
              <a:ahLst/>
              <a:cxnLst/>
              <a:rect l="l" t="t" r="r" b="b"/>
              <a:pathLst>
                <a:path w="4695" h="4696" fill="none" extrusionOk="0">
                  <a:moveTo>
                    <a:pt x="4695" y="2349"/>
                  </a:moveTo>
                  <a:cubicBezTo>
                    <a:pt x="4695" y="3645"/>
                    <a:pt x="3643" y="4695"/>
                    <a:pt x="2347" y="4695"/>
                  </a:cubicBezTo>
                  <a:cubicBezTo>
                    <a:pt x="1051" y="4695"/>
                    <a:pt x="0" y="3645"/>
                    <a:pt x="0" y="2349"/>
                  </a:cubicBezTo>
                  <a:cubicBezTo>
                    <a:pt x="0" y="1053"/>
                    <a:pt x="1051" y="1"/>
                    <a:pt x="2347" y="1"/>
                  </a:cubicBezTo>
                  <a:cubicBezTo>
                    <a:pt x="3643" y="1"/>
                    <a:pt x="4695" y="1053"/>
                    <a:pt x="4695" y="2349"/>
                  </a:cubicBezTo>
                  <a:close/>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48"/>
            <p:cNvSpPr/>
            <p:nvPr/>
          </p:nvSpPr>
          <p:spPr>
            <a:xfrm>
              <a:off x="1952925" y="3186763"/>
              <a:ext cx="44150" cy="48150"/>
            </a:xfrm>
            <a:custGeom>
              <a:avLst/>
              <a:gdLst/>
              <a:ahLst/>
              <a:cxnLst/>
              <a:rect l="l" t="t" r="r" b="b"/>
              <a:pathLst>
                <a:path w="1766" h="1926" fill="none" extrusionOk="0">
                  <a:moveTo>
                    <a:pt x="1" y="213"/>
                  </a:moveTo>
                  <a:cubicBezTo>
                    <a:pt x="1231" y="0"/>
                    <a:pt x="1017" y="749"/>
                    <a:pt x="482" y="964"/>
                  </a:cubicBezTo>
                  <a:cubicBezTo>
                    <a:pt x="482" y="964"/>
                    <a:pt x="1765" y="1605"/>
                    <a:pt x="1123" y="1767"/>
                  </a:cubicBezTo>
                  <a:cubicBezTo>
                    <a:pt x="482" y="1926"/>
                    <a:pt x="1" y="1606"/>
                    <a:pt x="1" y="1606"/>
                  </a:cubicBez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48"/>
            <p:cNvSpPr/>
            <p:nvPr/>
          </p:nvSpPr>
          <p:spPr>
            <a:xfrm>
              <a:off x="929475" y="2808438"/>
              <a:ext cx="1246375" cy="764175"/>
            </a:xfrm>
            <a:custGeom>
              <a:avLst/>
              <a:gdLst/>
              <a:ahLst/>
              <a:cxnLst/>
              <a:rect l="l" t="t" r="r" b="b"/>
              <a:pathLst>
                <a:path w="49855" h="30567" fill="none" extrusionOk="0">
                  <a:moveTo>
                    <a:pt x="49469" y="24785"/>
                  </a:moveTo>
                  <a:lnTo>
                    <a:pt x="3482" y="30537"/>
                  </a:lnTo>
                  <a:cubicBezTo>
                    <a:pt x="3258" y="30566"/>
                    <a:pt x="3053" y="30406"/>
                    <a:pt x="3024" y="30181"/>
                  </a:cubicBezTo>
                  <a:lnTo>
                    <a:pt x="30" y="6241"/>
                  </a:lnTo>
                  <a:cubicBezTo>
                    <a:pt x="0" y="6014"/>
                    <a:pt x="161" y="5810"/>
                    <a:pt x="385" y="5782"/>
                  </a:cubicBezTo>
                  <a:lnTo>
                    <a:pt x="46372" y="30"/>
                  </a:lnTo>
                  <a:cubicBezTo>
                    <a:pt x="46598" y="1"/>
                    <a:pt x="46803" y="161"/>
                    <a:pt x="46831" y="386"/>
                  </a:cubicBezTo>
                  <a:lnTo>
                    <a:pt x="49825" y="24326"/>
                  </a:lnTo>
                  <a:cubicBezTo>
                    <a:pt x="49854" y="24552"/>
                    <a:pt x="49695" y="24757"/>
                    <a:pt x="49469" y="24785"/>
                  </a:cubicBez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48"/>
            <p:cNvSpPr/>
            <p:nvPr/>
          </p:nvSpPr>
          <p:spPr>
            <a:xfrm>
              <a:off x="1179725" y="3112538"/>
              <a:ext cx="50050" cy="55725"/>
            </a:xfrm>
            <a:custGeom>
              <a:avLst/>
              <a:gdLst/>
              <a:ahLst/>
              <a:cxnLst/>
              <a:rect l="l" t="t" r="r" b="b"/>
              <a:pathLst>
                <a:path w="2002" h="2229" fill="none" extrusionOk="0">
                  <a:moveTo>
                    <a:pt x="1" y="1280"/>
                  </a:moveTo>
                  <a:cubicBezTo>
                    <a:pt x="112" y="762"/>
                    <a:pt x="719" y="0"/>
                    <a:pt x="1066" y="623"/>
                  </a:cubicBezTo>
                  <a:cubicBezTo>
                    <a:pt x="1415" y="1246"/>
                    <a:pt x="669" y="2229"/>
                    <a:pt x="669" y="2229"/>
                  </a:cubicBezTo>
                  <a:lnTo>
                    <a:pt x="2002" y="1832"/>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48"/>
            <p:cNvSpPr/>
            <p:nvPr/>
          </p:nvSpPr>
          <p:spPr>
            <a:xfrm>
              <a:off x="1273675" y="3070538"/>
              <a:ext cx="50025" cy="61225"/>
            </a:xfrm>
            <a:custGeom>
              <a:avLst/>
              <a:gdLst/>
              <a:ahLst/>
              <a:cxnLst/>
              <a:rect l="l" t="t" r="r" b="b"/>
              <a:pathLst>
                <a:path w="2001" h="2449" fill="none" extrusionOk="0">
                  <a:moveTo>
                    <a:pt x="0" y="1280"/>
                  </a:moveTo>
                  <a:cubicBezTo>
                    <a:pt x="110" y="763"/>
                    <a:pt x="716" y="1"/>
                    <a:pt x="1065" y="623"/>
                  </a:cubicBezTo>
                  <a:cubicBezTo>
                    <a:pt x="1413" y="1246"/>
                    <a:pt x="661" y="2449"/>
                    <a:pt x="661" y="2449"/>
                  </a:cubicBezTo>
                  <a:lnTo>
                    <a:pt x="2001" y="1834"/>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48"/>
            <p:cNvSpPr/>
            <p:nvPr/>
          </p:nvSpPr>
          <p:spPr>
            <a:xfrm>
              <a:off x="1240150" y="3113838"/>
              <a:ext cx="10925" cy="23175"/>
            </a:xfrm>
            <a:custGeom>
              <a:avLst/>
              <a:gdLst/>
              <a:ahLst/>
              <a:cxnLst/>
              <a:rect l="l" t="t" r="r" b="b"/>
              <a:pathLst>
                <a:path w="437" h="927" fill="none" extrusionOk="0">
                  <a:moveTo>
                    <a:pt x="1" y="1"/>
                  </a:moveTo>
                  <a:lnTo>
                    <a:pt x="437" y="926"/>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48"/>
            <p:cNvSpPr/>
            <p:nvPr/>
          </p:nvSpPr>
          <p:spPr>
            <a:xfrm>
              <a:off x="1230850" y="3117538"/>
              <a:ext cx="31000" cy="16000"/>
            </a:xfrm>
            <a:custGeom>
              <a:avLst/>
              <a:gdLst/>
              <a:ahLst/>
              <a:cxnLst/>
              <a:rect l="l" t="t" r="r" b="b"/>
              <a:pathLst>
                <a:path w="1240" h="640" fill="none" extrusionOk="0">
                  <a:moveTo>
                    <a:pt x="1" y="639"/>
                  </a:moveTo>
                  <a:lnTo>
                    <a:pt x="1240" y="0"/>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48"/>
            <p:cNvSpPr/>
            <p:nvPr/>
          </p:nvSpPr>
          <p:spPr>
            <a:xfrm>
              <a:off x="1191325" y="3270238"/>
              <a:ext cx="123875" cy="144325"/>
            </a:xfrm>
            <a:custGeom>
              <a:avLst/>
              <a:gdLst/>
              <a:ahLst/>
              <a:cxnLst/>
              <a:rect l="l" t="t" r="r" b="b"/>
              <a:pathLst>
                <a:path w="4955" h="5773" fill="none" extrusionOk="0">
                  <a:moveTo>
                    <a:pt x="1" y="5156"/>
                  </a:moveTo>
                  <a:lnTo>
                    <a:pt x="1713" y="5772"/>
                  </a:lnTo>
                  <a:lnTo>
                    <a:pt x="178" y="2293"/>
                  </a:lnTo>
                  <a:lnTo>
                    <a:pt x="4954" y="1"/>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48"/>
            <p:cNvSpPr/>
            <p:nvPr/>
          </p:nvSpPr>
          <p:spPr>
            <a:xfrm>
              <a:off x="1250900" y="3314688"/>
              <a:ext cx="41975" cy="67025"/>
            </a:xfrm>
            <a:custGeom>
              <a:avLst/>
              <a:gdLst/>
              <a:ahLst/>
              <a:cxnLst/>
              <a:rect l="l" t="t" r="r" b="b"/>
              <a:pathLst>
                <a:path w="1679" h="2681" fill="none" extrusionOk="0">
                  <a:moveTo>
                    <a:pt x="0" y="1733"/>
                  </a:moveTo>
                  <a:lnTo>
                    <a:pt x="397" y="1"/>
                  </a:lnTo>
                  <a:lnTo>
                    <a:pt x="1678" y="2680"/>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48"/>
            <p:cNvSpPr/>
            <p:nvPr/>
          </p:nvSpPr>
          <p:spPr>
            <a:xfrm>
              <a:off x="1392800" y="3059363"/>
              <a:ext cx="74575" cy="75600"/>
            </a:xfrm>
            <a:custGeom>
              <a:avLst/>
              <a:gdLst/>
              <a:ahLst/>
              <a:cxnLst/>
              <a:rect l="l" t="t" r="r" b="b"/>
              <a:pathLst>
                <a:path w="2983" h="3024" fill="none" extrusionOk="0">
                  <a:moveTo>
                    <a:pt x="222" y="0"/>
                  </a:moveTo>
                  <a:lnTo>
                    <a:pt x="0" y="2884"/>
                  </a:lnTo>
                  <a:lnTo>
                    <a:pt x="2753" y="3024"/>
                  </a:lnTo>
                  <a:lnTo>
                    <a:pt x="2983" y="72"/>
                  </a:lnTo>
                  <a:close/>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48"/>
            <p:cNvSpPr/>
            <p:nvPr/>
          </p:nvSpPr>
          <p:spPr>
            <a:xfrm>
              <a:off x="1398325" y="3032863"/>
              <a:ext cx="88400" cy="102100"/>
            </a:xfrm>
            <a:custGeom>
              <a:avLst/>
              <a:gdLst/>
              <a:ahLst/>
              <a:cxnLst/>
              <a:rect l="l" t="t" r="r" b="b"/>
              <a:pathLst>
                <a:path w="3536" h="4084" fill="none" extrusionOk="0">
                  <a:moveTo>
                    <a:pt x="1" y="1060"/>
                  </a:moveTo>
                  <a:lnTo>
                    <a:pt x="1120" y="0"/>
                  </a:lnTo>
                  <a:lnTo>
                    <a:pt x="3535" y="92"/>
                  </a:lnTo>
                  <a:lnTo>
                    <a:pt x="3252" y="2904"/>
                  </a:lnTo>
                  <a:lnTo>
                    <a:pt x="2532" y="4084"/>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48"/>
            <p:cNvSpPr/>
            <p:nvPr/>
          </p:nvSpPr>
          <p:spPr>
            <a:xfrm>
              <a:off x="1467350" y="3035138"/>
              <a:ext cx="19375" cy="26050"/>
            </a:xfrm>
            <a:custGeom>
              <a:avLst/>
              <a:gdLst/>
              <a:ahLst/>
              <a:cxnLst/>
              <a:rect l="l" t="t" r="r" b="b"/>
              <a:pathLst>
                <a:path w="775" h="1042" fill="none" extrusionOk="0">
                  <a:moveTo>
                    <a:pt x="1" y="1041"/>
                  </a:moveTo>
                  <a:lnTo>
                    <a:pt x="774" y="1"/>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48"/>
            <p:cNvSpPr/>
            <p:nvPr/>
          </p:nvSpPr>
          <p:spPr>
            <a:xfrm>
              <a:off x="1947900" y="2903288"/>
              <a:ext cx="50075" cy="61225"/>
            </a:xfrm>
            <a:custGeom>
              <a:avLst/>
              <a:gdLst/>
              <a:ahLst/>
              <a:cxnLst/>
              <a:rect l="l" t="t" r="r" b="b"/>
              <a:pathLst>
                <a:path w="2003" h="2449" fill="none" extrusionOk="0">
                  <a:moveTo>
                    <a:pt x="0" y="1281"/>
                  </a:moveTo>
                  <a:cubicBezTo>
                    <a:pt x="111" y="762"/>
                    <a:pt x="718" y="0"/>
                    <a:pt x="1065" y="623"/>
                  </a:cubicBezTo>
                  <a:cubicBezTo>
                    <a:pt x="1414" y="1245"/>
                    <a:pt x="662" y="2448"/>
                    <a:pt x="662" y="2448"/>
                  </a:cubicBezTo>
                  <a:lnTo>
                    <a:pt x="2002" y="1834"/>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48"/>
            <p:cNvSpPr/>
            <p:nvPr/>
          </p:nvSpPr>
          <p:spPr>
            <a:xfrm>
              <a:off x="1790525" y="2987013"/>
              <a:ext cx="10900" cy="23175"/>
            </a:xfrm>
            <a:custGeom>
              <a:avLst/>
              <a:gdLst/>
              <a:ahLst/>
              <a:cxnLst/>
              <a:rect l="l" t="t" r="r" b="b"/>
              <a:pathLst>
                <a:path w="436" h="927" fill="none" extrusionOk="0">
                  <a:moveTo>
                    <a:pt x="1" y="0"/>
                  </a:moveTo>
                  <a:lnTo>
                    <a:pt x="435" y="926"/>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48"/>
            <p:cNvSpPr/>
            <p:nvPr/>
          </p:nvSpPr>
          <p:spPr>
            <a:xfrm>
              <a:off x="1781150" y="2990663"/>
              <a:ext cx="31075" cy="16000"/>
            </a:xfrm>
            <a:custGeom>
              <a:avLst/>
              <a:gdLst/>
              <a:ahLst/>
              <a:cxnLst/>
              <a:rect l="l" t="t" r="r" b="b"/>
              <a:pathLst>
                <a:path w="1243" h="640" fill="none" extrusionOk="0">
                  <a:moveTo>
                    <a:pt x="1" y="639"/>
                  </a:moveTo>
                  <a:lnTo>
                    <a:pt x="1243" y="0"/>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48"/>
            <p:cNvSpPr/>
            <p:nvPr/>
          </p:nvSpPr>
          <p:spPr>
            <a:xfrm>
              <a:off x="1722050" y="2984388"/>
              <a:ext cx="28000" cy="39300"/>
            </a:xfrm>
            <a:custGeom>
              <a:avLst/>
              <a:gdLst/>
              <a:ahLst/>
              <a:cxnLst/>
              <a:rect l="l" t="t" r="r" b="b"/>
              <a:pathLst>
                <a:path w="1120" h="1572" fill="none" extrusionOk="0">
                  <a:moveTo>
                    <a:pt x="0" y="1"/>
                  </a:moveTo>
                  <a:cubicBezTo>
                    <a:pt x="3" y="525"/>
                    <a:pt x="10" y="1048"/>
                    <a:pt x="13" y="1572"/>
                  </a:cubicBezTo>
                  <a:cubicBezTo>
                    <a:pt x="364" y="1413"/>
                    <a:pt x="739" y="1302"/>
                    <a:pt x="1119" y="1243"/>
                  </a:cubicBez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48"/>
            <p:cNvSpPr/>
            <p:nvPr/>
          </p:nvSpPr>
          <p:spPr>
            <a:xfrm>
              <a:off x="1738300" y="2990338"/>
              <a:ext cx="26650" cy="59625"/>
            </a:xfrm>
            <a:custGeom>
              <a:avLst/>
              <a:gdLst/>
              <a:ahLst/>
              <a:cxnLst/>
              <a:rect l="l" t="t" r="r" b="b"/>
              <a:pathLst>
                <a:path w="1066" h="2385" fill="none" extrusionOk="0">
                  <a:moveTo>
                    <a:pt x="1" y="0"/>
                  </a:moveTo>
                  <a:cubicBezTo>
                    <a:pt x="355" y="795"/>
                    <a:pt x="712" y="1590"/>
                    <a:pt x="1066" y="2384"/>
                  </a:cubicBez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48"/>
            <p:cNvSpPr/>
            <p:nvPr/>
          </p:nvSpPr>
          <p:spPr>
            <a:xfrm>
              <a:off x="1909950" y="2949988"/>
              <a:ext cx="10925" cy="23150"/>
            </a:xfrm>
            <a:custGeom>
              <a:avLst/>
              <a:gdLst/>
              <a:ahLst/>
              <a:cxnLst/>
              <a:rect l="l" t="t" r="r" b="b"/>
              <a:pathLst>
                <a:path w="437" h="926" fill="none" extrusionOk="0">
                  <a:moveTo>
                    <a:pt x="1" y="0"/>
                  </a:moveTo>
                  <a:lnTo>
                    <a:pt x="437" y="926"/>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48"/>
            <p:cNvSpPr/>
            <p:nvPr/>
          </p:nvSpPr>
          <p:spPr>
            <a:xfrm>
              <a:off x="1900625" y="2953613"/>
              <a:ext cx="31075" cy="16050"/>
            </a:xfrm>
            <a:custGeom>
              <a:avLst/>
              <a:gdLst/>
              <a:ahLst/>
              <a:cxnLst/>
              <a:rect l="l" t="t" r="r" b="b"/>
              <a:pathLst>
                <a:path w="1243" h="642" fill="none" extrusionOk="0">
                  <a:moveTo>
                    <a:pt x="0" y="642"/>
                  </a:moveTo>
                  <a:lnTo>
                    <a:pt x="1242" y="1"/>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48"/>
            <p:cNvSpPr/>
            <p:nvPr/>
          </p:nvSpPr>
          <p:spPr>
            <a:xfrm>
              <a:off x="1841500" y="2947438"/>
              <a:ext cx="28050" cy="39300"/>
            </a:xfrm>
            <a:custGeom>
              <a:avLst/>
              <a:gdLst/>
              <a:ahLst/>
              <a:cxnLst/>
              <a:rect l="l" t="t" r="r" b="b"/>
              <a:pathLst>
                <a:path w="1122" h="1572" fill="none" extrusionOk="0">
                  <a:moveTo>
                    <a:pt x="0" y="0"/>
                  </a:moveTo>
                  <a:cubicBezTo>
                    <a:pt x="4" y="525"/>
                    <a:pt x="10" y="1048"/>
                    <a:pt x="15" y="1572"/>
                  </a:cubicBezTo>
                  <a:cubicBezTo>
                    <a:pt x="364" y="1411"/>
                    <a:pt x="739" y="1302"/>
                    <a:pt x="1121" y="1241"/>
                  </a:cubicBez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48"/>
            <p:cNvSpPr/>
            <p:nvPr/>
          </p:nvSpPr>
          <p:spPr>
            <a:xfrm>
              <a:off x="1857725" y="2953338"/>
              <a:ext cx="26650" cy="59625"/>
            </a:xfrm>
            <a:custGeom>
              <a:avLst/>
              <a:gdLst/>
              <a:ahLst/>
              <a:cxnLst/>
              <a:rect l="l" t="t" r="r" b="b"/>
              <a:pathLst>
                <a:path w="1066" h="2385" fill="none" extrusionOk="0">
                  <a:moveTo>
                    <a:pt x="0" y="0"/>
                  </a:moveTo>
                  <a:cubicBezTo>
                    <a:pt x="354" y="795"/>
                    <a:pt x="712" y="1590"/>
                    <a:pt x="1065" y="2385"/>
                  </a:cubicBez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48"/>
            <p:cNvSpPr/>
            <p:nvPr/>
          </p:nvSpPr>
          <p:spPr>
            <a:xfrm>
              <a:off x="1402700" y="3224113"/>
              <a:ext cx="177225" cy="134125"/>
            </a:xfrm>
            <a:custGeom>
              <a:avLst/>
              <a:gdLst/>
              <a:ahLst/>
              <a:cxnLst/>
              <a:rect l="l" t="t" r="r" b="b"/>
              <a:pathLst>
                <a:path w="7089" h="5365" fill="none" extrusionOk="0">
                  <a:moveTo>
                    <a:pt x="1" y="2970"/>
                  </a:moveTo>
                  <a:cubicBezTo>
                    <a:pt x="576" y="1246"/>
                    <a:pt x="3065" y="1"/>
                    <a:pt x="3160" y="1055"/>
                  </a:cubicBezTo>
                  <a:cubicBezTo>
                    <a:pt x="3257" y="2108"/>
                    <a:pt x="1246" y="5364"/>
                    <a:pt x="3065" y="5077"/>
                  </a:cubicBezTo>
                  <a:cubicBezTo>
                    <a:pt x="4884" y="4791"/>
                    <a:pt x="7088" y="2397"/>
                    <a:pt x="7088" y="2397"/>
                  </a:cubicBezTo>
                </a:path>
              </a:pathLst>
            </a:custGeom>
            <a:noFill/>
            <a:ln w="9175" cap="flat" cmpd="sng">
              <a:solidFill>
                <a:schemeClr val="accent6"/>
              </a:solidFill>
              <a:prstDash val="solid"/>
              <a:miter lim="163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48"/>
            <p:cNvSpPr/>
            <p:nvPr/>
          </p:nvSpPr>
          <p:spPr>
            <a:xfrm>
              <a:off x="776450" y="4261413"/>
              <a:ext cx="483425" cy="151900"/>
            </a:xfrm>
            <a:custGeom>
              <a:avLst/>
              <a:gdLst/>
              <a:ahLst/>
              <a:cxnLst/>
              <a:rect l="l" t="t" r="r" b="b"/>
              <a:pathLst>
                <a:path w="19337" h="6076" extrusionOk="0">
                  <a:moveTo>
                    <a:pt x="10021" y="1"/>
                  </a:moveTo>
                  <a:lnTo>
                    <a:pt x="1" y="2195"/>
                  </a:lnTo>
                  <a:lnTo>
                    <a:pt x="9533" y="6075"/>
                  </a:lnTo>
                  <a:lnTo>
                    <a:pt x="19337" y="3342"/>
                  </a:lnTo>
                  <a:lnTo>
                    <a:pt x="10021" y="1"/>
                  </a:lnTo>
                  <a:close/>
                </a:path>
              </a:pathLst>
            </a:custGeom>
            <a:solidFill>
              <a:srgbClr val="6A9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48"/>
            <p:cNvSpPr/>
            <p:nvPr/>
          </p:nvSpPr>
          <p:spPr>
            <a:xfrm>
              <a:off x="786425" y="4250363"/>
              <a:ext cx="474275" cy="150125"/>
            </a:xfrm>
            <a:custGeom>
              <a:avLst/>
              <a:gdLst/>
              <a:ahLst/>
              <a:cxnLst/>
              <a:rect l="l" t="t" r="r" b="b"/>
              <a:pathLst>
                <a:path w="18971" h="6005" fill="none" extrusionOk="0">
                  <a:moveTo>
                    <a:pt x="0" y="2196"/>
                  </a:moveTo>
                  <a:lnTo>
                    <a:pt x="10020" y="0"/>
                  </a:lnTo>
                  <a:lnTo>
                    <a:pt x="18971" y="3401"/>
                  </a:lnTo>
                  <a:lnTo>
                    <a:pt x="9753" y="6004"/>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48"/>
            <p:cNvSpPr/>
            <p:nvPr/>
          </p:nvSpPr>
          <p:spPr>
            <a:xfrm>
              <a:off x="877200" y="4281988"/>
              <a:ext cx="166800" cy="38850"/>
            </a:xfrm>
            <a:custGeom>
              <a:avLst/>
              <a:gdLst/>
              <a:ahLst/>
              <a:cxnLst/>
              <a:rect l="l" t="t" r="r" b="b"/>
              <a:pathLst>
                <a:path w="6672" h="1554" fill="none" extrusionOk="0">
                  <a:moveTo>
                    <a:pt x="181" y="1554"/>
                  </a:moveTo>
                  <a:cubicBezTo>
                    <a:pt x="0" y="1415"/>
                    <a:pt x="571" y="1175"/>
                    <a:pt x="998" y="1259"/>
                  </a:cubicBezTo>
                  <a:cubicBezTo>
                    <a:pt x="1428" y="1341"/>
                    <a:pt x="2873" y="972"/>
                    <a:pt x="3202" y="875"/>
                  </a:cubicBezTo>
                  <a:cubicBezTo>
                    <a:pt x="3532" y="779"/>
                    <a:pt x="6671" y="0"/>
                    <a:pt x="6671" y="0"/>
                  </a:cubicBezTo>
                </a:path>
              </a:pathLst>
            </a:custGeom>
            <a:noFill/>
            <a:ln w="9175" cap="rnd" cmpd="sng">
              <a:solidFill>
                <a:srgbClr val="4A6DD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48"/>
            <p:cNvSpPr/>
            <p:nvPr/>
          </p:nvSpPr>
          <p:spPr>
            <a:xfrm>
              <a:off x="907050" y="4296488"/>
              <a:ext cx="142475" cy="36275"/>
            </a:xfrm>
            <a:custGeom>
              <a:avLst/>
              <a:gdLst/>
              <a:ahLst/>
              <a:cxnLst/>
              <a:rect l="l" t="t" r="r" b="b"/>
              <a:pathLst>
                <a:path w="5699" h="1451" fill="none" extrusionOk="0">
                  <a:moveTo>
                    <a:pt x="1" y="1451"/>
                  </a:moveTo>
                  <a:cubicBezTo>
                    <a:pt x="1" y="1451"/>
                    <a:pt x="3072" y="836"/>
                    <a:pt x="5699" y="1"/>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48"/>
            <p:cNvSpPr/>
            <p:nvPr/>
          </p:nvSpPr>
          <p:spPr>
            <a:xfrm>
              <a:off x="947300" y="4306288"/>
              <a:ext cx="143200" cy="40150"/>
            </a:xfrm>
            <a:custGeom>
              <a:avLst/>
              <a:gdLst/>
              <a:ahLst/>
              <a:cxnLst/>
              <a:rect l="l" t="t" r="r" b="b"/>
              <a:pathLst>
                <a:path w="5728" h="1606" fill="none" extrusionOk="0">
                  <a:moveTo>
                    <a:pt x="0" y="1606"/>
                  </a:moveTo>
                  <a:cubicBezTo>
                    <a:pt x="0" y="1606"/>
                    <a:pt x="4482" y="711"/>
                    <a:pt x="5727" y="0"/>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48"/>
            <p:cNvSpPr/>
            <p:nvPr/>
          </p:nvSpPr>
          <p:spPr>
            <a:xfrm>
              <a:off x="1044100" y="4315138"/>
              <a:ext cx="82000" cy="27450"/>
            </a:xfrm>
            <a:custGeom>
              <a:avLst/>
              <a:gdLst/>
              <a:ahLst/>
              <a:cxnLst/>
              <a:rect l="l" t="t" r="r" b="b"/>
              <a:pathLst>
                <a:path w="3280" h="1098" fill="none" extrusionOk="0">
                  <a:moveTo>
                    <a:pt x="0" y="1098"/>
                  </a:moveTo>
                  <a:cubicBezTo>
                    <a:pt x="0" y="1098"/>
                    <a:pt x="2830" y="390"/>
                    <a:pt x="3279" y="0"/>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48"/>
            <p:cNvSpPr/>
            <p:nvPr/>
          </p:nvSpPr>
          <p:spPr>
            <a:xfrm>
              <a:off x="983550" y="4347338"/>
              <a:ext cx="41475" cy="9925"/>
            </a:xfrm>
            <a:custGeom>
              <a:avLst/>
              <a:gdLst/>
              <a:ahLst/>
              <a:cxnLst/>
              <a:rect l="l" t="t" r="r" b="b"/>
              <a:pathLst>
                <a:path w="1659" h="397" fill="none" extrusionOk="0">
                  <a:moveTo>
                    <a:pt x="0" y="397"/>
                  </a:moveTo>
                  <a:cubicBezTo>
                    <a:pt x="0" y="397"/>
                    <a:pt x="769" y="274"/>
                    <a:pt x="1659" y="0"/>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48"/>
            <p:cNvSpPr/>
            <p:nvPr/>
          </p:nvSpPr>
          <p:spPr>
            <a:xfrm>
              <a:off x="1020825" y="4323563"/>
              <a:ext cx="140875" cy="44200"/>
            </a:xfrm>
            <a:custGeom>
              <a:avLst/>
              <a:gdLst/>
              <a:ahLst/>
              <a:cxnLst/>
              <a:rect l="l" t="t" r="r" b="b"/>
              <a:pathLst>
                <a:path w="5635" h="1768" fill="none" extrusionOk="0">
                  <a:moveTo>
                    <a:pt x="1" y="1767"/>
                  </a:moveTo>
                  <a:cubicBezTo>
                    <a:pt x="1" y="1767"/>
                    <a:pt x="3458" y="1048"/>
                    <a:pt x="5634" y="1"/>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48"/>
            <p:cNvSpPr/>
            <p:nvPr/>
          </p:nvSpPr>
          <p:spPr>
            <a:xfrm>
              <a:off x="1087600" y="4331238"/>
              <a:ext cx="116275" cy="35450"/>
            </a:xfrm>
            <a:custGeom>
              <a:avLst/>
              <a:gdLst/>
              <a:ahLst/>
              <a:cxnLst/>
              <a:rect l="l" t="t" r="r" b="b"/>
              <a:pathLst>
                <a:path w="4651" h="1418" fill="none" extrusionOk="0">
                  <a:moveTo>
                    <a:pt x="0" y="1418"/>
                  </a:moveTo>
                  <a:cubicBezTo>
                    <a:pt x="0" y="1418"/>
                    <a:pt x="3579" y="536"/>
                    <a:pt x="4651" y="0"/>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48"/>
            <p:cNvSpPr/>
            <p:nvPr/>
          </p:nvSpPr>
          <p:spPr>
            <a:xfrm>
              <a:off x="2302500" y="4257763"/>
              <a:ext cx="1587625" cy="25"/>
            </a:xfrm>
            <a:custGeom>
              <a:avLst/>
              <a:gdLst/>
              <a:ahLst/>
              <a:cxnLst/>
              <a:rect l="l" t="t" r="r" b="b"/>
              <a:pathLst>
                <a:path w="63505" h="1" fill="none" extrusionOk="0">
                  <a:moveTo>
                    <a:pt x="0" y="1"/>
                  </a:moveTo>
                  <a:lnTo>
                    <a:pt x="63504" y="1"/>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48"/>
            <p:cNvSpPr/>
            <p:nvPr/>
          </p:nvSpPr>
          <p:spPr>
            <a:xfrm>
              <a:off x="1116900" y="3755488"/>
              <a:ext cx="249875" cy="191100"/>
            </a:xfrm>
            <a:custGeom>
              <a:avLst/>
              <a:gdLst/>
              <a:ahLst/>
              <a:cxnLst/>
              <a:rect l="l" t="t" r="r" b="b"/>
              <a:pathLst>
                <a:path w="9995" h="7644" extrusionOk="0">
                  <a:moveTo>
                    <a:pt x="1658" y="1"/>
                  </a:moveTo>
                  <a:lnTo>
                    <a:pt x="0" y="7373"/>
                  </a:lnTo>
                  <a:lnTo>
                    <a:pt x="9994" y="7643"/>
                  </a:lnTo>
                  <a:lnTo>
                    <a:pt x="8079" y="42"/>
                  </a:lnTo>
                  <a:lnTo>
                    <a:pt x="1658" y="1"/>
                  </a:lnTo>
                  <a:close/>
                </a:path>
              </a:pathLst>
            </a:custGeom>
            <a:solidFill>
              <a:srgbClr val="6A9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48"/>
            <p:cNvSpPr/>
            <p:nvPr/>
          </p:nvSpPr>
          <p:spPr>
            <a:xfrm>
              <a:off x="1138475" y="3739063"/>
              <a:ext cx="195775" cy="192775"/>
            </a:xfrm>
            <a:custGeom>
              <a:avLst/>
              <a:gdLst/>
              <a:ahLst/>
              <a:cxnLst/>
              <a:rect l="l" t="t" r="r" b="b"/>
              <a:pathLst>
                <a:path w="7831" h="7711" fill="none" extrusionOk="0">
                  <a:moveTo>
                    <a:pt x="4545" y="7710"/>
                  </a:moveTo>
                  <a:lnTo>
                    <a:pt x="1" y="7587"/>
                  </a:lnTo>
                  <a:lnTo>
                    <a:pt x="1413" y="1"/>
                  </a:lnTo>
                  <a:lnTo>
                    <a:pt x="7516" y="166"/>
                  </a:lnTo>
                  <a:lnTo>
                    <a:pt x="7830" y="174"/>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48"/>
            <p:cNvSpPr/>
            <p:nvPr/>
          </p:nvSpPr>
          <p:spPr>
            <a:xfrm>
              <a:off x="1173800" y="3739063"/>
              <a:ext cx="216725" cy="189375"/>
            </a:xfrm>
            <a:custGeom>
              <a:avLst/>
              <a:gdLst/>
              <a:ahLst/>
              <a:cxnLst/>
              <a:rect l="l" t="t" r="r" b="b"/>
              <a:pathLst>
                <a:path w="8669" h="7575" fill="none" extrusionOk="0">
                  <a:moveTo>
                    <a:pt x="2219" y="7401"/>
                  </a:moveTo>
                  <a:lnTo>
                    <a:pt x="0" y="1"/>
                  </a:lnTo>
                  <a:lnTo>
                    <a:pt x="6417" y="174"/>
                  </a:lnTo>
                  <a:lnTo>
                    <a:pt x="8669" y="7574"/>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48"/>
            <p:cNvSpPr/>
            <p:nvPr/>
          </p:nvSpPr>
          <p:spPr>
            <a:xfrm>
              <a:off x="1173300" y="3720863"/>
              <a:ext cx="26575" cy="18225"/>
            </a:xfrm>
            <a:custGeom>
              <a:avLst/>
              <a:gdLst/>
              <a:ahLst/>
              <a:cxnLst/>
              <a:rect l="l" t="t" r="r" b="b"/>
              <a:pathLst>
                <a:path w="1063" h="729" fill="none" extrusionOk="0">
                  <a:moveTo>
                    <a:pt x="20" y="729"/>
                  </a:moveTo>
                  <a:cubicBezTo>
                    <a:pt x="1" y="653"/>
                    <a:pt x="50" y="1"/>
                    <a:pt x="528" y="12"/>
                  </a:cubicBezTo>
                  <a:cubicBezTo>
                    <a:pt x="1028" y="27"/>
                    <a:pt x="1062" y="704"/>
                    <a:pt x="1062" y="704"/>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48"/>
            <p:cNvSpPr/>
            <p:nvPr/>
          </p:nvSpPr>
          <p:spPr>
            <a:xfrm>
              <a:off x="1199975" y="3721563"/>
              <a:ext cx="26600" cy="18225"/>
            </a:xfrm>
            <a:custGeom>
              <a:avLst/>
              <a:gdLst/>
              <a:ahLst/>
              <a:cxnLst/>
              <a:rect l="l" t="t" r="r" b="b"/>
              <a:pathLst>
                <a:path w="1064" h="729" fill="none" extrusionOk="0">
                  <a:moveTo>
                    <a:pt x="20" y="728"/>
                  </a:moveTo>
                  <a:cubicBezTo>
                    <a:pt x="0" y="655"/>
                    <a:pt x="49" y="1"/>
                    <a:pt x="528" y="14"/>
                  </a:cubicBezTo>
                  <a:cubicBezTo>
                    <a:pt x="1028" y="29"/>
                    <a:pt x="1064" y="704"/>
                    <a:pt x="1064" y="704"/>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48"/>
            <p:cNvSpPr/>
            <p:nvPr/>
          </p:nvSpPr>
          <p:spPr>
            <a:xfrm>
              <a:off x="1226600" y="3722313"/>
              <a:ext cx="26575" cy="18200"/>
            </a:xfrm>
            <a:custGeom>
              <a:avLst/>
              <a:gdLst/>
              <a:ahLst/>
              <a:cxnLst/>
              <a:rect l="l" t="t" r="r" b="b"/>
              <a:pathLst>
                <a:path w="1063" h="728" fill="none" extrusionOk="0">
                  <a:moveTo>
                    <a:pt x="20" y="728"/>
                  </a:moveTo>
                  <a:cubicBezTo>
                    <a:pt x="0" y="654"/>
                    <a:pt x="50" y="0"/>
                    <a:pt x="528" y="12"/>
                  </a:cubicBezTo>
                  <a:cubicBezTo>
                    <a:pt x="1028" y="27"/>
                    <a:pt x="1062" y="703"/>
                    <a:pt x="1062" y="703"/>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48"/>
            <p:cNvSpPr/>
            <p:nvPr/>
          </p:nvSpPr>
          <p:spPr>
            <a:xfrm>
              <a:off x="1253225" y="3723013"/>
              <a:ext cx="26575" cy="18200"/>
            </a:xfrm>
            <a:custGeom>
              <a:avLst/>
              <a:gdLst/>
              <a:ahLst/>
              <a:cxnLst/>
              <a:rect l="l" t="t" r="r" b="b"/>
              <a:pathLst>
                <a:path w="1063" h="728" fill="none" extrusionOk="0">
                  <a:moveTo>
                    <a:pt x="20" y="728"/>
                  </a:moveTo>
                  <a:cubicBezTo>
                    <a:pt x="1" y="654"/>
                    <a:pt x="50" y="0"/>
                    <a:pt x="528" y="13"/>
                  </a:cubicBezTo>
                  <a:cubicBezTo>
                    <a:pt x="1028" y="28"/>
                    <a:pt x="1062" y="703"/>
                    <a:pt x="1062" y="703"/>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48"/>
            <p:cNvSpPr/>
            <p:nvPr/>
          </p:nvSpPr>
          <p:spPr>
            <a:xfrm>
              <a:off x="1279850" y="3723738"/>
              <a:ext cx="26575" cy="18225"/>
            </a:xfrm>
            <a:custGeom>
              <a:avLst/>
              <a:gdLst/>
              <a:ahLst/>
              <a:cxnLst/>
              <a:rect l="l" t="t" r="r" b="b"/>
              <a:pathLst>
                <a:path w="1063" h="729" fill="none" extrusionOk="0">
                  <a:moveTo>
                    <a:pt x="20" y="728"/>
                  </a:moveTo>
                  <a:cubicBezTo>
                    <a:pt x="1" y="655"/>
                    <a:pt x="50" y="1"/>
                    <a:pt x="528" y="12"/>
                  </a:cubicBezTo>
                  <a:cubicBezTo>
                    <a:pt x="1028" y="27"/>
                    <a:pt x="1062" y="704"/>
                    <a:pt x="1062" y="704"/>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48"/>
            <p:cNvSpPr/>
            <p:nvPr/>
          </p:nvSpPr>
          <p:spPr>
            <a:xfrm>
              <a:off x="1306475" y="3724438"/>
              <a:ext cx="26575" cy="18225"/>
            </a:xfrm>
            <a:custGeom>
              <a:avLst/>
              <a:gdLst/>
              <a:ahLst/>
              <a:cxnLst/>
              <a:rect l="l" t="t" r="r" b="b"/>
              <a:pathLst>
                <a:path w="1063" h="729" fill="none" extrusionOk="0">
                  <a:moveTo>
                    <a:pt x="20" y="728"/>
                  </a:moveTo>
                  <a:cubicBezTo>
                    <a:pt x="1" y="654"/>
                    <a:pt x="50" y="1"/>
                    <a:pt x="528" y="14"/>
                  </a:cubicBezTo>
                  <a:cubicBezTo>
                    <a:pt x="1028" y="28"/>
                    <a:pt x="1063" y="704"/>
                    <a:pt x="1063" y="704"/>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48"/>
            <p:cNvSpPr/>
            <p:nvPr/>
          </p:nvSpPr>
          <p:spPr>
            <a:xfrm>
              <a:off x="1950750" y="3347263"/>
              <a:ext cx="94550" cy="93025"/>
            </a:xfrm>
            <a:custGeom>
              <a:avLst/>
              <a:gdLst/>
              <a:ahLst/>
              <a:cxnLst/>
              <a:rect l="l" t="t" r="r" b="b"/>
              <a:pathLst>
                <a:path w="3782" h="3721" fill="none" extrusionOk="0">
                  <a:moveTo>
                    <a:pt x="1222" y="1"/>
                  </a:moveTo>
                  <a:lnTo>
                    <a:pt x="1" y="2622"/>
                  </a:lnTo>
                  <a:lnTo>
                    <a:pt x="2531" y="3720"/>
                  </a:lnTo>
                  <a:lnTo>
                    <a:pt x="3781" y="1036"/>
                  </a:lnTo>
                  <a:close/>
                </a:path>
              </a:pathLst>
            </a:custGeom>
            <a:noFill/>
            <a:ln w="9175" cap="flat" cmpd="sng">
              <a:solidFill>
                <a:schemeClr val="accent6"/>
              </a:solidFill>
              <a:prstDash val="solid"/>
              <a:miter lim="163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48"/>
            <p:cNvSpPr/>
            <p:nvPr/>
          </p:nvSpPr>
          <p:spPr>
            <a:xfrm>
              <a:off x="1981275" y="3332188"/>
              <a:ext cx="91250" cy="108100"/>
            </a:xfrm>
            <a:custGeom>
              <a:avLst/>
              <a:gdLst/>
              <a:ahLst/>
              <a:cxnLst/>
              <a:rect l="l" t="t" r="r" b="b"/>
              <a:pathLst>
                <a:path w="3650" h="4324" fill="none" extrusionOk="0">
                  <a:moveTo>
                    <a:pt x="1" y="604"/>
                  </a:moveTo>
                  <a:lnTo>
                    <a:pt x="1418" y="1"/>
                  </a:lnTo>
                  <a:lnTo>
                    <a:pt x="3650" y="935"/>
                  </a:lnTo>
                  <a:lnTo>
                    <a:pt x="2396" y="3470"/>
                  </a:lnTo>
                  <a:lnTo>
                    <a:pt x="1310" y="4323"/>
                  </a:lnTo>
                </a:path>
              </a:pathLst>
            </a:custGeom>
            <a:noFill/>
            <a:ln w="9175" cap="flat" cmpd="sng">
              <a:solidFill>
                <a:schemeClr val="accent6"/>
              </a:solidFill>
              <a:prstDash val="solid"/>
              <a:miter lim="163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48"/>
            <p:cNvSpPr/>
            <p:nvPr/>
          </p:nvSpPr>
          <p:spPr>
            <a:xfrm>
              <a:off x="2045275" y="3355538"/>
              <a:ext cx="27250" cy="17650"/>
            </a:xfrm>
            <a:custGeom>
              <a:avLst/>
              <a:gdLst/>
              <a:ahLst/>
              <a:cxnLst/>
              <a:rect l="l" t="t" r="r" b="b"/>
              <a:pathLst>
                <a:path w="1090" h="706" fill="none" extrusionOk="0">
                  <a:moveTo>
                    <a:pt x="0" y="705"/>
                  </a:moveTo>
                  <a:lnTo>
                    <a:pt x="1090" y="1"/>
                  </a:lnTo>
                </a:path>
              </a:pathLst>
            </a:custGeom>
            <a:noFill/>
            <a:ln w="9175" cap="flat" cmpd="sng">
              <a:solidFill>
                <a:schemeClr val="accent6"/>
              </a:solidFill>
              <a:prstDash val="solid"/>
              <a:miter lim="163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48"/>
            <p:cNvSpPr/>
            <p:nvPr/>
          </p:nvSpPr>
          <p:spPr>
            <a:xfrm>
              <a:off x="1008800" y="4257063"/>
              <a:ext cx="1127175" cy="80650"/>
            </a:xfrm>
            <a:custGeom>
              <a:avLst/>
              <a:gdLst/>
              <a:ahLst/>
              <a:cxnLst/>
              <a:rect l="l" t="t" r="r" b="b"/>
              <a:pathLst>
                <a:path w="45087" h="3226" extrusionOk="0">
                  <a:moveTo>
                    <a:pt x="22726" y="0"/>
                  </a:moveTo>
                  <a:cubicBezTo>
                    <a:pt x="13665" y="0"/>
                    <a:pt x="1" y="2066"/>
                    <a:pt x="2310" y="2518"/>
                  </a:cubicBezTo>
                  <a:cubicBezTo>
                    <a:pt x="4896" y="3025"/>
                    <a:pt x="8849" y="3226"/>
                    <a:pt x="13327" y="3226"/>
                  </a:cubicBezTo>
                  <a:cubicBezTo>
                    <a:pt x="26791" y="3226"/>
                    <a:pt x="45001" y="1407"/>
                    <a:pt x="45058" y="603"/>
                  </a:cubicBezTo>
                  <a:cubicBezTo>
                    <a:pt x="45086" y="191"/>
                    <a:pt x="42594" y="64"/>
                    <a:pt x="39511" y="64"/>
                  </a:cubicBezTo>
                  <a:cubicBezTo>
                    <a:pt x="34561" y="64"/>
                    <a:pt x="28089" y="391"/>
                    <a:pt x="28089" y="391"/>
                  </a:cubicBezTo>
                  <a:cubicBezTo>
                    <a:pt x="26735" y="115"/>
                    <a:pt x="24858" y="0"/>
                    <a:pt x="22726"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48"/>
            <p:cNvSpPr/>
            <p:nvPr/>
          </p:nvSpPr>
          <p:spPr>
            <a:xfrm>
              <a:off x="2318950" y="3951913"/>
              <a:ext cx="700975" cy="347075"/>
            </a:xfrm>
            <a:custGeom>
              <a:avLst/>
              <a:gdLst/>
              <a:ahLst/>
              <a:cxnLst/>
              <a:rect l="l" t="t" r="r" b="b"/>
              <a:pathLst>
                <a:path w="28039" h="13883" extrusionOk="0">
                  <a:moveTo>
                    <a:pt x="10346" y="0"/>
                  </a:moveTo>
                  <a:cubicBezTo>
                    <a:pt x="10174" y="0"/>
                    <a:pt x="10013" y="3"/>
                    <a:pt x="9865" y="9"/>
                  </a:cubicBezTo>
                  <a:cubicBezTo>
                    <a:pt x="830" y="365"/>
                    <a:pt x="2421" y="5299"/>
                    <a:pt x="2426" y="5299"/>
                  </a:cubicBezTo>
                  <a:cubicBezTo>
                    <a:pt x="2426" y="5299"/>
                    <a:pt x="2426" y="5299"/>
                    <a:pt x="2426" y="5299"/>
                  </a:cubicBezTo>
                  <a:lnTo>
                    <a:pt x="2426" y="5299"/>
                  </a:lnTo>
                  <a:lnTo>
                    <a:pt x="1307" y="6434"/>
                  </a:lnTo>
                  <a:cubicBezTo>
                    <a:pt x="1" y="8061"/>
                    <a:pt x="904" y="11771"/>
                    <a:pt x="904" y="11771"/>
                  </a:cubicBezTo>
                  <a:cubicBezTo>
                    <a:pt x="904" y="11771"/>
                    <a:pt x="13231" y="13597"/>
                    <a:pt x="18655" y="13864"/>
                  </a:cubicBezTo>
                  <a:cubicBezTo>
                    <a:pt x="18907" y="13876"/>
                    <a:pt x="19155" y="13882"/>
                    <a:pt x="19399" y="13882"/>
                  </a:cubicBezTo>
                  <a:cubicBezTo>
                    <a:pt x="24408" y="13882"/>
                    <a:pt x="27733" y="11406"/>
                    <a:pt x="27733" y="11406"/>
                  </a:cubicBezTo>
                  <a:lnTo>
                    <a:pt x="27684" y="9513"/>
                  </a:lnTo>
                  <a:lnTo>
                    <a:pt x="25718" y="8758"/>
                  </a:lnTo>
                  <a:lnTo>
                    <a:pt x="27766" y="7778"/>
                  </a:lnTo>
                  <a:cubicBezTo>
                    <a:pt x="28038" y="6351"/>
                    <a:pt x="21051" y="3257"/>
                    <a:pt x="21051" y="3257"/>
                  </a:cubicBezTo>
                  <a:cubicBezTo>
                    <a:pt x="20420" y="2187"/>
                    <a:pt x="18468" y="2084"/>
                    <a:pt x="18468" y="2084"/>
                  </a:cubicBezTo>
                  <a:cubicBezTo>
                    <a:pt x="16522" y="496"/>
                    <a:pt x="12532" y="0"/>
                    <a:pt x="10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48"/>
            <p:cNvSpPr/>
            <p:nvPr/>
          </p:nvSpPr>
          <p:spPr>
            <a:xfrm>
              <a:off x="2575075" y="4149613"/>
              <a:ext cx="465000" cy="132900"/>
            </a:xfrm>
            <a:custGeom>
              <a:avLst/>
              <a:gdLst/>
              <a:ahLst/>
              <a:cxnLst/>
              <a:rect l="l" t="t" r="r" b="b"/>
              <a:pathLst>
                <a:path w="18600" h="5316" fill="none" extrusionOk="0">
                  <a:moveTo>
                    <a:pt x="2421" y="1"/>
                  </a:moveTo>
                  <a:lnTo>
                    <a:pt x="94" y="630"/>
                  </a:lnTo>
                  <a:lnTo>
                    <a:pt x="1" y="2792"/>
                  </a:lnTo>
                  <a:lnTo>
                    <a:pt x="11379" y="5315"/>
                  </a:lnTo>
                  <a:lnTo>
                    <a:pt x="18565" y="3599"/>
                  </a:lnTo>
                  <a:lnTo>
                    <a:pt x="18599" y="1518"/>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48"/>
            <p:cNvSpPr/>
            <p:nvPr/>
          </p:nvSpPr>
          <p:spPr>
            <a:xfrm>
              <a:off x="2615850" y="4163763"/>
              <a:ext cx="424225" cy="67825"/>
            </a:xfrm>
            <a:custGeom>
              <a:avLst/>
              <a:gdLst/>
              <a:ahLst/>
              <a:cxnLst/>
              <a:rect l="l" t="t" r="r" b="b"/>
              <a:pathLst>
                <a:path w="16969" h="2713" fill="none" extrusionOk="0">
                  <a:moveTo>
                    <a:pt x="0" y="661"/>
                  </a:moveTo>
                  <a:lnTo>
                    <a:pt x="9709" y="2712"/>
                  </a:lnTo>
                  <a:lnTo>
                    <a:pt x="16968" y="952"/>
                  </a:lnTo>
                  <a:lnTo>
                    <a:pt x="14964" y="0"/>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48"/>
            <p:cNvSpPr/>
            <p:nvPr/>
          </p:nvSpPr>
          <p:spPr>
            <a:xfrm>
              <a:off x="2364925" y="3940113"/>
              <a:ext cx="681075" cy="362350"/>
            </a:xfrm>
            <a:custGeom>
              <a:avLst/>
              <a:gdLst/>
              <a:ahLst/>
              <a:cxnLst/>
              <a:rect l="l" t="t" r="r" b="b"/>
              <a:pathLst>
                <a:path w="27243" h="14494" fill="none" extrusionOk="0">
                  <a:moveTo>
                    <a:pt x="8438" y="10721"/>
                  </a:moveTo>
                  <a:cubicBezTo>
                    <a:pt x="8438" y="10721"/>
                    <a:pt x="7781" y="10206"/>
                    <a:pt x="8036" y="8820"/>
                  </a:cubicBezTo>
                  <a:cubicBezTo>
                    <a:pt x="8279" y="7519"/>
                    <a:pt x="9929" y="7916"/>
                    <a:pt x="9929" y="7916"/>
                  </a:cubicBezTo>
                  <a:cubicBezTo>
                    <a:pt x="12911" y="9163"/>
                    <a:pt x="16506" y="9969"/>
                    <a:pt x="20110" y="10051"/>
                  </a:cubicBezTo>
                  <a:cubicBezTo>
                    <a:pt x="21177" y="10075"/>
                    <a:pt x="27243" y="9005"/>
                    <a:pt x="26076" y="6983"/>
                  </a:cubicBezTo>
                  <a:cubicBezTo>
                    <a:pt x="25331" y="5692"/>
                    <a:pt x="23071" y="4448"/>
                    <a:pt x="20323" y="2955"/>
                  </a:cubicBezTo>
                  <a:cubicBezTo>
                    <a:pt x="18769" y="2112"/>
                    <a:pt x="18193" y="1808"/>
                    <a:pt x="13606" y="812"/>
                  </a:cubicBezTo>
                  <a:cubicBezTo>
                    <a:pt x="9873" y="1"/>
                    <a:pt x="4628" y="1533"/>
                    <a:pt x="3030" y="2747"/>
                  </a:cubicBezTo>
                  <a:cubicBezTo>
                    <a:pt x="1857" y="3640"/>
                    <a:pt x="1187" y="4661"/>
                    <a:pt x="1046" y="6246"/>
                  </a:cubicBezTo>
                  <a:cubicBezTo>
                    <a:pt x="1029" y="6439"/>
                    <a:pt x="209" y="7277"/>
                    <a:pt x="172" y="7793"/>
                  </a:cubicBezTo>
                  <a:cubicBezTo>
                    <a:pt x="0" y="10306"/>
                    <a:pt x="1048" y="12781"/>
                    <a:pt x="1048" y="12781"/>
                  </a:cubicBezTo>
                  <a:cubicBezTo>
                    <a:pt x="1048" y="12781"/>
                    <a:pt x="7019" y="13305"/>
                    <a:pt x="8743" y="13459"/>
                  </a:cubicBezTo>
                  <a:cubicBezTo>
                    <a:pt x="8743" y="13459"/>
                    <a:pt x="16148" y="14480"/>
                    <a:pt x="17676" y="14487"/>
                  </a:cubicBezTo>
                  <a:cubicBezTo>
                    <a:pt x="19204" y="14493"/>
                    <a:pt x="24380" y="13405"/>
                    <a:pt x="25355" y="12419"/>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48"/>
            <p:cNvSpPr/>
            <p:nvPr/>
          </p:nvSpPr>
          <p:spPr>
            <a:xfrm>
              <a:off x="2479025" y="4014688"/>
              <a:ext cx="389975" cy="79875"/>
            </a:xfrm>
            <a:custGeom>
              <a:avLst/>
              <a:gdLst/>
              <a:ahLst/>
              <a:cxnLst/>
              <a:rect l="l" t="t" r="r" b="b"/>
              <a:pathLst>
                <a:path w="15599" h="3195" fill="none" extrusionOk="0">
                  <a:moveTo>
                    <a:pt x="0" y="589"/>
                  </a:moveTo>
                  <a:cubicBezTo>
                    <a:pt x="0" y="589"/>
                    <a:pt x="4446" y="892"/>
                    <a:pt x="7267" y="3194"/>
                  </a:cubicBezTo>
                  <a:cubicBezTo>
                    <a:pt x="7267" y="3194"/>
                    <a:pt x="12919" y="0"/>
                    <a:pt x="15598" y="130"/>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48"/>
            <p:cNvSpPr/>
            <p:nvPr/>
          </p:nvSpPr>
          <p:spPr>
            <a:xfrm>
              <a:off x="2393300" y="4109263"/>
              <a:ext cx="135100" cy="104250"/>
            </a:xfrm>
            <a:custGeom>
              <a:avLst/>
              <a:gdLst/>
              <a:ahLst/>
              <a:cxnLst/>
              <a:rect l="l" t="t" r="r" b="b"/>
              <a:pathLst>
                <a:path w="5404" h="4170" fill="none" extrusionOk="0">
                  <a:moveTo>
                    <a:pt x="5404" y="1"/>
                  </a:moveTo>
                  <a:cubicBezTo>
                    <a:pt x="5404" y="1"/>
                    <a:pt x="3809" y="1484"/>
                    <a:pt x="4633" y="4170"/>
                  </a:cubicBezTo>
                  <a:lnTo>
                    <a:pt x="1" y="3177"/>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48"/>
            <p:cNvSpPr/>
            <p:nvPr/>
          </p:nvSpPr>
          <p:spPr>
            <a:xfrm>
              <a:off x="2676050" y="4001363"/>
              <a:ext cx="147300" cy="56975"/>
            </a:xfrm>
            <a:custGeom>
              <a:avLst/>
              <a:gdLst/>
              <a:ahLst/>
              <a:cxnLst/>
              <a:rect l="l" t="t" r="r" b="b"/>
              <a:pathLst>
                <a:path w="5892" h="2279" fill="none" extrusionOk="0">
                  <a:moveTo>
                    <a:pt x="1" y="2278"/>
                  </a:moveTo>
                  <a:cubicBezTo>
                    <a:pt x="1" y="2278"/>
                    <a:pt x="2021" y="143"/>
                    <a:pt x="5892" y="1"/>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48"/>
            <p:cNvSpPr/>
            <p:nvPr/>
          </p:nvSpPr>
          <p:spPr>
            <a:xfrm>
              <a:off x="3020700" y="4107963"/>
              <a:ext cx="34925" cy="19325"/>
            </a:xfrm>
            <a:custGeom>
              <a:avLst/>
              <a:gdLst/>
              <a:ahLst/>
              <a:cxnLst/>
              <a:rect l="l" t="t" r="r" b="b"/>
              <a:pathLst>
                <a:path w="1397" h="773" fill="none" extrusionOk="0">
                  <a:moveTo>
                    <a:pt x="1" y="772"/>
                  </a:moveTo>
                  <a:cubicBezTo>
                    <a:pt x="1" y="772"/>
                    <a:pt x="756" y="0"/>
                    <a:pt x="1076" y="258"/>
                  </a:cubicBezTo>
                  <a:cubicBezTo>
                    <a:pt x="1397" y="517"/>
                    <a:pt x="1" y="772"/>
                    <a:pt x="1" y="772"/>
                  </a:cubicBezTo>
                  <a:close/>
                </a:path>
              </a:pathLst>
            </a:custGeom>
            <a:noFill/>
            <a:ln w="9175" cap="rnd" cmpd="sng">
              <a:solidFill>
                <a:srgbClr val="4A6DD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48"/>
            <p:cNvSpPr/>
            <p:nvPr/>
          </p:nvSpPr>
          <p:spPr>
            <a:xfrm>
              <a:off x="2856650" y="4231563"/>
              <a:ext cx="1950" cy="34025"/>
            </a:xfrm>
            <a:custGeom>
              <a:avLst/>
              <a:gdLst/>
              <a:ahLst/>
              <a:cxnLst/>
              <a:rect l="l" t="t" r="r" b="b"/>
              <a:pathLst>
                <a:path w="78" h="1361" fill="none" extrusionOk="0">
                  <a:moveTo>
                    <a:pt x="77" y="0"/>
                  </a:moveTo>
                  <a:lnTo>
                    <a:pt x="0" y="1360"/>
                  </a:lnTo>
                </a:path>
              </a:pathLst>
            </a:custGeom>
            <a:noFill/>
            <a:ln w="9175" cap="rnd" cmpd="sng">
              <a:solidFill>
                <a:srgbClr val="4A6DD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48"/>
            <p:cNvSpPr/>
            <p:nvPr/>
          </p:nvSpPr>
          <p:spPr>
            <a:xfrm>
              <a:off x="2908575" y="4215163"/>
              <a:ext cx="127550" cy="31775"/>
            </a:xfrm>
            <a:custGeom>
              <a:avLst/>
              <a:gdLst/>
              <a:ahLst/>
              <a:cxnLst/>
              <a:rect l="l" t="t" r="r" b="b"/>
              <a:pathLst>
                <a:path w="5102" h="1271" fill="none" extrusionOk="0">
                  <a:moveTo>
                    <a:pt x="1" y="1271"/>
                  </a:moveTo>
                  <a:lnTo>
                    <a:pt x="5102" y="1"/>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48"/>
            <p:cNvSpPr/>
            <p:nvPr/>
          </p:nvSpPr>
          <p:spPr>
            <a:xfrm>
              <a:off x="2576425" y="4197913"/>
              <a:ext cx="162550" cy="34850"/>
            </a:xfrm>
            <a:custGeom>
              <a:avLst/>
              <a:gdLst/>
              <a:ahLst/>
              <a:cxnLst/>
              <a:rect l="l" t="t" r="r" b="b"/>
              <a:pathLst>
                <a:path w="6502" h="1394" fill="none" extrusionOk="0">
                  <a:moveTo>
                    <a:pt x="1" y="1"/>
                  </a:moveTo>
                  <a:lnTo>
                    <a:pt x="6501" y="1394"/>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48"/>
            <p:cNvSpPr/>
            <p:nvPr/>
          </p:nvSpPr>
          <p:spPr>
            <a:xfrm>
              <a:off x="2762050" y="4240288"/>
              <a:ext cx="52775" cy="10100"/>
            </a:xfrm>
            <a:custGeom>
              <a:avLst/>
              <a:gdLst/>
              <a:ahLst/>
              <a:cxnLst/>
              <a:rect l="l" t="t" r="r" b="b"/>
              <a:pathLst>
                <a:path w="2111" h="404" fill="none" extrusionOk="0">
                  <a:moveTo>
                    <a:pt x="0" y="0"/>
                  </a:moveTo>
                  <a:lnTo>
                    <a:pt x="2111" y="403"/>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48"/>
            <p:cNvSpPr/>
            <p:nvPr/>
          </p:nvSpPr>
          <p:spPr>
            <a:xfrm>
              <a:off x="2396150" y="4079938"/>
              <a:ext cx="105800" cy="21375"/>
            </a:xfrm>
            <a:custGeom>
              <a:avLst/>
              <a:gdLst/>
              <a:ahLst/>
              <a:cxnLst/>
              <a:rect l="l" t="t" r="r" b="b"/>
              <a:pathLst>
                <a:path w="4232" h="855" fill="none" extrusionOk="0">
                  <a:moveTo>
                    <a:pt x="0" y="592"/>
                  </a:moveTo>
                  <a:cubicBezTo>
                    <a:pt x="0" y="592"/>
                    <a:pt x="1173" y="1"/>
                    <a:pt x="4231" y="854"/>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48"/>
            <p:cNvSpPr/>
            <p:nvPr/>
          </p:nvSpPr>
          <p:spPr>
            <a:xfrm>
              <a:off x="2722025" y="4048613"/>
              <a:ext cx="308775" cy="107550"/>
            </a:xfrm>
            <a:custGeom>
              <a:avLst/>
              <a:gdLst/>
              <a:ahLst/>
              <a:cxnLst/>
              <a:rect l="l" t="t" r="r" b="b"/>
              <a:pathLst>
                <a:path w="12351" h="4302" fill="none" extrusionOk="0">
                  <a:moveTo>
                    <a:pt x="0" y="3515"/>
                  </a:moveTo>
                  <a:cubicBezTo>
                    <a:pt x="0" y="3515"/>
                    <a:pt x="3240" y="4302"/>
                    <a:pt x="6476" y="4300"/>
                  </a:cubicBezTo>
                  <a:cubicBezTo>
                    <a:pt x="7227" y="4300"/>
                    <a:pt x="9819" y="3622"/>
                    <a:pt x="10408" y="3317"/>
                  </a:cubicBezTo>
                  <a:cubicBezTo>
                    <a:pt x="12351" y="2301"/>
                    <a:pt x="8353" y="0"/>
                    <a:pt x="8353" y="0"/>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48"/>
            <p:cNvSpPr/>
            <p:nvPr/>
          </p:nvSpPr>
          <p:spPr>
            <a:xfrm>
              <a:off x="1917325" y="4039463"/>
              <a:ext cx="491000" cy="128750"/>
            </a:xfrm>
            <a:custGeom>
              <a:avLst/>
              <a:gdLst/>
              <a:ahLst/>
              <a:cxnLst/>
              <a:rect l="l" t="t" r="r" b="b"/>
              <a:pathLst>
                <a:path w="19640" h="5150" extrusionOk="0">
                  <a:moveTo>
                    <a:pt x="14794" y="1"/>
                  </a:moveTo>
                  <a:lnTo>
                    <a:pt x="977" y="392"/>
                  </a:lnTo>
                  <a:cubicBezTo>
                    <a:pt x="409" y="500"/>
                    <a:pt x="1" y="1484"/>
                    <a:pt x="63" y="2652"/>
                  </a:cubicBezTo>
                  <a:cubicBezTo>
                    <a:pt x="99" y="3352"/>
                    <a:pt x="473" y="4343"/>
                    <a:pt x="825" y="4897"/>
                  </a:cubicBezTo>
                  <a:lnTo>
                    <a:pt x="14331" y="5149"/>
                  </a:lnTo>
                  <a:lnTo>
                    <a:pt x="19599" y="5076"/>
                  </a:lnTo>
                  <a:lnTo>
                    <a:pt x="19571" y="4514"/>
                  </a:lnTo>
                  <a:cubicBezTo>
                    <a:pt x="19571" y="4514"/>
                    <a:pt x="17786" y="4458"/>
                    <a:pt x="16325" y="4458"/>
                  </a:cubicBezTo>
                  <a:cubicBezTo>
                    <a:pt x="15834" y="4458"/>
                    <a:pt x="15380" y="4464"/>
                    <a:pt x="15042" y="4481"/>
                  </a:cubicBezTo>
                  <a:cubicBezTo>
                    <a:pt x="15042" y="4481"/>
                    <a:pt x="14403" y="4084"/>
                    <a:pt x="14327" y="2947"/>
                  </a:cubicBezTo>
                  <a:cubicBezTo>
                    <a:pt x="14275" y="2193"/>
                    <a:pt x="14196" y="804"/>
                    <a:pt x="14798" y="620"/>
                  </a:cubicBezTo>
                  <a:cubicBezTo>
                    <a:pt x="14894" y="591"/>
                    <a:pt x="15082" y="578"/>
                    <a:pt x="15331" y="578"/>
                  </a:cubicBezTo>
                  <a:cubicBezTo>
                    <a:pt x="16644" y="578"/>
                    <a:pt x="19640" y="923"/>
                    <a:pt x="19640" y="923"/>
                  </a:cubicBezTo>
                  <a:lnTo>
                    <a:pt x="19632" y="251"/>
                  </a:lnTo>
                  <a:lnTo>
                    <a:pt x="1479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48"/>
            <p:cNvSpPr/>
            <p:nvPr/>
          </p:nvSpPr>
          <p:spPr>
            <a:xfrm>
              <a:off x="1943800" y="4062538"/>
              <a:ext cx="317875" cy="5100"/>
            </a:xfrm>
            <a:custGeom>
              <a:avLst/>
              <a:gdLst/>
              <a:ahLst/>
              <a:cxnLst/>
              <a:rect l="l" t="t" r="r" b="b"/>
              <a:pathLst>
                <a:path w="12715" h="204" fill="none" extrusionOk="0">
                  <a:moveTo>
                    <a:pt x="12714" y="0"/>
                  </a:moveTo>
                  <a:lnTo>
                    <a:pt x="0" y="203"/>
                  </a:lnTo>
                </a:path>
              </a:pathLst>
            </a:custGeom>
            <a:noFill/>
            <a:ln w="460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48"/>
            <p:cNvSpPr/>
            <p:nvPr/>
          </p:nvSpPr>
          <p:spPr>
            <a:xfrm>
              <a:off x="2272125" y="4053588"/>
              <a:ext cx="132075" cy="98200"/>
            </a:xfrm>
            <a:custGeom>
              <a:avLst/>
              <a:gdLst/>
              <a:ahLst/>
              <a:cxnLst/>
              <a:rect l="l" t="t" r="r" b="b"/>
              <a:pathLst>
                <a:path w="5283" h="3928" extrusionOk="0">
                  <a:moveTo>
                    <a:pt x="1375" y="0"/>
                  </a:moveTo>
                  <a:cubicBezTo>
                    <a:pt x="1009" y="0"/>
                    <a:pt x="728" y="17"/>
                    <a:pt x="604" y="55"/>
                  </a:cubicBezTo>
                  <a:cubicBezTo>
                    <a:pt x="1" y="239"/>
                    <a:pt x="81" y="1628"/>
                    <a:pt x="132" y="2382"/>
                  </a:cubicBezTo>
                  <a:cubicBezTo>
                    <a:pt x="209" y="3519"/>
                    <a:pt x="848" y="3916"/>
                    <a:pt x="848" y="3916"/>
                  </a:cubicBezTo>
                  <a:cubicBezTo>
                    <a:pt x="1100" y="3903"/>
                    <a:pt x="1415" y="3899"/>
                    <a:pt x="1761" y="3899"/>
                  </a:cubicBezTo>
                  <a:cubicBezTo>
                    <a:pt x="2643" y="3899"/>
                    <a:pt x="3726" y="3928"/>
                    <a:pt x="4482" y="3928"/>
                  </a:cubicBezTo>
                  <a:cubicBezTo>
                    <a:pt x="4736" y="3928"/>
                    <a:pt x="4954" y="3925"/>
                    <a:pt x="5113" y="3916"/>
                  </a:cubicBezTo>
                  <a:cubicBezTo>
                    <a:pt x="5282" y="3908"/>
                    <a:pt x="5146" y="303"/>
                    <a:pt x="5081" y="288"/>
                  </a:cubicBezTo>
                  <a:cubicBezTo>
                    <a:pt x="4299" y="144"/>
                    <a:pt x="2460" y="0"/>
                    <a:pt x="1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48"/>
            <p:cNvSpPr/>
            <p:nvPr/>
          </p:nvSpPr>
          <p:spPr>
            <a:xfrm>
              <a:off x="2304825" y="4080513"/>
              <a:ext cx="85900" cy="15150"/>
            </a:xfrm>
            <a:custGeom>
              <a:avLst/>
              <a:gdLst/>
              <a:ahLst/>
              <a:cxnLst/>
              <a:rect l="l" t="t" r="r" b="b"/>
              <a:pathLst>
                <a:path w="3436" h="606" extrusionOk="0">
                  <a:moveTo>
                    <a:pt x="3435" y="1"/>
                  </a:moveTo>
                  <a:lnTo>
                    <a:pt x="1" y="119"/>
                  </a:lnTo>
                  <a:cubicBezTo>
                    <a:pt x="1" y="119"/>
                    <a:pt x="405" y="484"/>
                    <a:pt x="1116" y="594"/>
                  </a:cubicBezTo>
                  <a:cubicBezTo>
                    <a:pt x="1169" y="602"/>
                    <a:pt x="1225" y="606"/>
                    <a:pt x="1286" y="606"/>
                  </a:cubicBezTo>
                  <a:cubicBezTo>
                    <a:pt x="2055" y="606"/>
                    <a:pt x="3435" y="1"/>
                    <a:pt x="3435"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48"/>
            <p:cNvSpPr/>
            <p:nvPr/>
          </p:nvSpPr>
          <p:spPr>
            <a:xfrm>
              <a:off x="2276650" y="4121063"/>
              <a:ext cx="86750" cy="12425"/>
            </a:xfrm>
            <a:custGeom>
              <a:avLst/>
              <a:gdLst/>
              <a:ahLst/>
              <a:cxnLst/>
              <a:rect l="l" t="t" r="r" b="b"/>
              <a:pathLst>
                <a:path w="3470" h="497" extrusionOk="0">
                  <a:moveTo>
                    <a:pt x="0" y="1"/>
                  </a:moveTo>
                  <a:lnTo>
                    <a:pt x="0" y="1"/>
                  </a:lnTo>
                  <a:cubicBezTo>
                    <a:pt x="0" y="1"/>
                    <a:pt x="407" y="365"/>
                    <a:pt x="1118" y="476"/>
                  </a:cubicBezTo>
                  <a:cubicBezTo>
                    <a:pt x="1209" y="490"/>
                    <a:pt x="1316" y="496"/>
                    <a:pt x="1432" y="496"/>
                  </a:cubicBezTo>
                  <a:cubicBezTo>
                    <a:pt x="2222" y="496"/>
                    <a:pt x="3469" y="214"/>
                    <a:pt x="3469" y="214"/>
                  </a:cubicBezTo>
                  <a:lnTo>
                    <a:pt x="0"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48"/>
            <p:cNvSpPr/>
            <p:nvPr/>
          </p:nvSpPr>
          <p:spPr>
            <a:xfrm>
              <a:off x="2272225" y="4053588"/>
              <a:ext cx="127000" cy="97900"/>
            </a:xfrm>
            <a:custGeom>
              <a:avLst/>
              <a:gdLst/>
              <a:ahLst/>
              <a:cxnLst/>
              <a:rect l="l" t="t" r="r" b="b"/>
              <a:pathLst>
                <a:path w="5080" h="3916" extrusionOk="0">
                  <a:moveTo>
                    <a:pt x="1372" y="0"/>
                  </a:moveTo>
                  <a:cubicBezTo>
                    <a:pt x="1006" y="0"/>
                    <a:pt x="726" y="17"/>
                    <a:pt x="602" y="55"/>
                  </a:cubicBezTo>
                  <a:cubicBezTo>
                    <a:pt x="0" y="239"/>
                    <a:pt x="79" y="1628"/>
                    <a:pt x="131" y="2382"/>
                  </a:cubicBezTo>
                  <a:cubicBezTo>
                    <a:pt x="207" y="3519"/>
                    <a:pt x="846" y="3916"/>
                    <a:pt x="846" y="3916"/>
                  </a:cubicBezTo>
                  <a:cubicBezTo>
                    <a:pt x="780" y="3806"/>
                    <a:pt x="443" y="3213"/>
                    <a:pt x="379" y="2226"/>
                  </a:cubicBezTo>
                  <a:cubicBezTo>
                    <a:pt x="379" y="2218"/>
                    <a:pt x="377" y="2208"/>
                    <a:pt x="377" y="2200"/>
                  </a:cubicBezTo>
                  <a:cubicBezTo>
                    <a:pt x="323" y="1309"/>
                    <a:pt x="840" y="571"/>
                    <a:pt x="1492" y="571"/>
                  </a:cubicBezTo>
                  <a:cubicBezTo>
                    <a:pt x="1496" y="571"/>
                    <a:pt x="1499" y="571"/>
                    <a:pt x="1503" y="571"/>
                  </a:cubicBezTo>
                  <a:lnTo>
                    <a:pt x="5080" y="288"/>
                  </a:lnTo>
                  <a:cubicBezTo>
                    <a:pt x="4297" y="144"/>
                    <a:pt x="2457" y="0"/>
                    <a:pt x="1372"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48"/>
            <p:cNvSpPr/>
            <p:nvPr/>
          </p:nvSpPr>
          <p:spPr>
            <a:xfrm>
              <a:off x="1946050" y="4169338"/>
              <a:ext cx="512250" cy="92725"/>
            </a:xfrm>
            <a:custGeom>
              <a:avLst/>
              <a:gdLst/>
              <a:ahLst/>
              <a:cxnLst/>
              <a:rect l="l" t="t" r="r" b="b"/>
              <a:pathLst>
                <a:path w="20490" h="3709" extrusionOk="0">
                  <a:moveTo>
                    <a:pt x="554" y="0"/>
                  </a:moveTo>
                  <a:cubicBezTo>
                    <a:pt x="246" y="0"/>
                    <a:pt x="0" y="126"/>
                    <a:pt x="10" y="277"/>
                  </a:cubicBezTo>
                  <a:lnTo>
                    <a:pt x="205" y="3448"/>
                  </a:lnTo>
                  <a:cubicBezTo>
                    <a:pt x="213" y="3594"/>
                    <a:pt x="456" y="3708"/>
                    <a:pt x="748" y="3708"/>
                  </a:cubicBezTo>
                  <a:lnTo>
                    <a:pt x="19947" y="3708"/>
                  </a:lnTo>
                  <a:cubicBezTo>
                    <a:pt x="20246" y="3708"/>
                    <a:pt x="20490" y="3587"/>
                    <a:pt x="20490" y="3440"/>
                  </a:cubicBezTo>
                  <a:lnTo>
                    <a:pt x="20490" y="269"/>
                  </a:lnTo>
                  <a:cubicBezTo>
                    <a:pt x="20490" y="121"/>
                    <a:pt x="20247" y="0"/>
                    <a:pt x="199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48"/>
            <p:cNvSpPr/>
            <p:nvPr/>
          </p:nvSpPr>
          <p:spPr>
            <a:xfrm>
              <a:off x="1322900" y="3745388"/>
              <a:ext cx="764700" cy="551500"/>
            </a:xfrm>
            <a:custGeom>
              <a:avLst/>
              <a:gdLst/>
              <a:ahLst/>
              <a:cxnLst/>
              <a:rect l="l" t="t" r="r" b="b"/>
              <a:pathLst>
                <a:path w="30588" h="22060" extrusionOk="0">
                  <a:moveTo>
                    <a:pt x="17027" y="0"/>
                  </a:moveTo>
                  <a:cubicBezTo>
                    <a:pt x="9732" y="0"/>
                    <a:pt x="1" y="18884"/>
                    <a:pt x="794" y="22059"/>
                  </a:cubicBezTo>
                  <a:lnTo>
                    <a:pt x="25039" y="22059"/>
                  </a:lnTo>
                  <a:cubicBezTo>
                    <a:pt x="25039" y="22059"/>
                    <a:pt x="26186" y="18603"/>
                    <a:pt x="27515" y="15279"/>
                  </a:cubicBezTo>
                  <a:cubicBezTo>
                    <a:pt x="28969" y="11649"/>
                    <a:pt x="30588" y="8057"/>
                    <a:pt x="29955" y="6299"/>
                  </a:cubicBezTo>
                  <a:cubicBezTo>
                    <a:pt x="28743" y="2931"/>
                    <a:pt x="26422" y="1489"/>
                    <a:pt x="26422" y="1489"/>
                  </a:cubicBezTo>
                  <a:lnTo>
                    <a:pt x="17425" y="20"/>
                  </a:lnTo>
                  <a:cubicBezTo>
                    <a:pt x="17293" y="7"/>
                    <a:pt x="17161" y="0"/>
                    <a:pt x="170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48"/>
            <p:cNvSpPr/>
            <p:nvPr/>
          </p:nvSpPr>
          <p:spPr>
            <a:xfrm>
              <a:off x="1992300" y="3944963"/>
              <a:ext cx="323275" cy="309325"/>
            </a:xfrm>
            <a:custGeom>
              <a:avLst/>
              <a:gdLst/>
              <a:ahLst/>
              <a:cxnLst/>
              <a:rect l="l" t="t" r="r" b="b"/>
              <a:pathLst>
                <a:path w="12931" h="12373" extrusionOk="0">
                  <a:moveTo>
                    <a:pt x="2575" y="0"/>
                  </a:moveTo>
                  <a:lnTo>
                    <a:pt x="0" y="3761"/>
                  </a:lnTo>
                  <a:cubicBezTo>
                    <a:pt x="0" y="3761"/>
                    <a:pt x="1157" y="8246"/>
                    <a:pt x="3181" y="10735"/>
                  </a:cubicBezTo>
                  <a:cubicBezTo>
                    <a:pt x="4506" y="12366"/>
                    <a:pt x="5739" y="12372"/>
                    <a:pt x="8546" y="12372"/>
                  </a:cubicBezTo>
                  <a:cubicBezTo>
                    <a:pt x="8568" y="12372"/>
                    <a:pt x="8590" y="12372"/>
                    <a:pt x="8613" y="12372"/>
                  </a:cubicBezTo>
                  <a:lnTo>
                    <a:pt x="8613" y="12372"/>
                  </a:lnTo>
                  <a:cubicBezTo>
                    <a:pt x="12931" y="12372"/>
                    <a:pt x="2575" y="0"/>
                    <a:pt x="25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48"/>
            <p:cNvSpPr/>
            <p:nvPr/>
          </p:nvSpPr>
          <p:spPr>
            <a:xfrm>
              <a:off x="2025400" y="3982113"/>
              <a:ext cx="161475" cy="261925"/>
            </a:xfrm>
            <a:custGeom>
              <a:avLst/>
              <a:gdLst/>
              <a:ahLst/>
              <a:cxnLst/>
              <a:rect l="l" t="t" r="r" b="b"/>
              <a:pathLst>
                <a:path w="6459" h="10477" extrusionOk="0">
                  <a:moveTo>
                    <a:pt x="2037" y="1"/>
                  </a:moveTo>
                  <a:lnTo>
                    <a:pt x="0" y="4733"/>
                  </a:lnTo>
                  <a:lnTo>
                    <a:pt x="4493" y="9618"/>
                  </a:lnTo>
                  <a:cubicBezTo>
                    <a:pt x="5477" y="10168"/>
                    <a:pt x="6458" y="10476"/>
                    <a:pt x="6458" y="10476"/>
                  </a:cubicBezTo>
                  <a:lnTo>
                    <a:pt x="2037" y="1"/>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48"/>
            <p:cNvSpPr/>
            <p:nvPr/>
          </p:nvSpPr>
          <p:spPr>
            <a:xfrm>
              <a:off x="1827125" y="3905063"/>
              <a:ext cx="64625" cy="134350"/>
            </a:xfrm>
            <a:custGeom>
              <a:avLst/>
              <a:gdLst/>
              <a:ahLst/>
              <a:cxnLst/>
              <a:rect l="l" t="t" r="r" b="b"/>
              <a:pathLst>
                <a:path w="2585" h="5374" extrusionOk="0">
                  <a:moveTo>
                    <a:pt x="2584" y="0"/>
                  </a:moveTo>
                  <a:lnTo>
                    <a:pt x="0" y="205"/>
                  </a:lnTo>
                  <a:lnTo>
                    <a:pt x="1564" y="5373"/>
                  </a:lnTo>
                  <a:lnTo>
                    <a:pt x="2584"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48"/>
            <p:cNvSpPr/>
            <p:nvPr/>
          </p:nvSpPr>
          <p:spPr>
            <a:xfrm>
              <a:off x="1552100" y="3842638"/>
              <a:ext cx="126450" cy="305125"/>
            </a:xfrm>
            <a:custGeom>
              <a:avLst/>
              <a:gdLst/>
              <a:ahLst/>
              <a:cxnLst/>
              <a:rect l="l" t="t" r="r" b="b"/>
              <a:pathLst>
                <a:path w="5058" h="12205" extrusionOk="0">
                  <a:moveTo>
                    <a:pt x="1409" y="0"/>
                  </a:moveTo>
                  <a:cubicBezTo>
                    <a:pt x="1276" y="294"/>
                    <a:pt x="1170" y="600"/>
                    <a:pt x="1087" y="915"/>
                  </a:cubicBezTo>
                  <a:lnTo>
                    <a:pt x="1087" y="915"/>
                  </a:lnTo>
                  <a:cubicBezTo>
                    <a:pt x="1196" y="560"/>
                    <a:pt x="1308" y="253"/>
                    <a:pt x="1409" y="0"/>
                  </a:cubicBezTo>
                  <a:close/>
                  <a:moveTo>
                    <a:pt x="1087" y="915"/>
                  </a:moveTo>
                  <a:cubicBezTo>
                    <a:pt x="759" y="1987"/>
                    <a:pt x="461" y="3500"/>
                    <a:pt x="609" y="5293"/>
                  </a:cubicBezTo>
                  <a:cubicBezTo>
                    <a:pt x="879" y="8601"/>
                    <a:pt x="2182" y="11338"/>
                    <a:pt x="2879" y="12205"/>
                  </a:cubicBezTo>
                  <a:cubicBezTo>
                    <a:pt x="2879" y="12205"/>
                    <a:pt x="4658" y="11359"/>
                    <a:pt x="5058" y="10969"/>
                  </a:cubicBezTo>
                  <a:cubicBezTo>
                    <a:pt x="4822" y="10577"/>
                    <a:pt x="4607" y="9840"/>
                    <a:pt x="4607" y="9840"/>
                  </a:cubicBezTo>
                  <a:lnTo>
                    <a:pt x="3039" y="10704"/>
                  </a:lnTo>
                  <a:cubicBezTo>
                    <a:pt x="3039" y="10704"/>
                    <a:pt x="1" y="5065"/>
                    <a:pt x="1087" y="915"/>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48"/>
            <p:cNvSpPr/>
            <p:nvPr/>
          </p:nvSpPr>
          <p:spPr>
            <a:xfrm>
              <a:off x="1953425" y="3789013"/>
              <a:ext cx="149000" cy="311425"/>
            </a:xfrm>
            <a:custGeom>
              <a:avLst/>
              <a:gdLst/>
              <a:ahLst/>
              <a:cxnLst/>
              <a:rect l="l" t="t" r="r" b="b"/>
              <a:pathLst>
                <a:path w="5960" h="12457" extrusionOk="0">
                  <a:moveTo>
                    <a:pt x="1855" y="1"/>
                  </a:moveTo>
                  <a:cubicBezTo>
                    <a:pt x="1152" y="1"/>
                    <a:pt x="0" y="302"/>
                    <a:pt x="0" y="302"/>
                  </a:cubicBezTo>
                  <a:lnTo>
                    <a:pt x="1532" y="10301"/>
                  </a:lnTo>
                  <a:lnTo>
                    <a:pt x="2186" y="9257"/>
                  </a:lnTo>
                  <a:lnTo>
                    <a:pt x="2879" y="12457"/>
                  </a:lnTo>
                  <a:lnTo>
                    <a:pt x="5960" y="5476"/>
                  </a:lnTo>
                  <a:cubicBezTo>
                    <a:pt x="5960" y="5476"/>
                    <a:pt x="2745" y="302"/>
                    <a:pt x="2275" y="67"/>
                  </a:cubicBezTo>
                  <a:cubicBezTo>
                    <a:pt x="2180" y="20"/>
                    <a:pt x="2032" y="1"/>
                    <a:pt x="1855"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48"/>
            <p:cNvSpPr/>
            <p:nvPr/>
          </p:nvSpPr>
          <p:spPr>
            <a:xfrm>
              <a:off x="1667275" y="3981413"/>
              <a:ext cx="280075" cy="348925"/>
            </a:xfrm>
            <a:custGeom>
              <a:avLst/>
              <a:gdLst/>
              <a:ahLst/>
              <a:cxnLst/>
              <a:rect l="l" t="t" r="r" b="b"/>
              <a:pathLst>
                <a:path w="11203" h="13957" extrusionOk="0">
                  <a:moveTo>
                    <a:pt x="7620" y="1"/>
                  </a:moveTo>
                  <a:lnTo>
                    <a:pt x="0" y="4289"/>
                  </a:lnTo>
                  <a:cubicBezTo>
                    <a:pt x="0" y="4289"/>
                    <a:pt x="3130" y="13956"/>
                    <a:pt x="7199" y="13956"/>
                  </a:cubicBezTo>
                  <a:cubicBezTo>
                    <a:pt x="7302" y="13956"/>
                    <a:pt x="7406" y="13950"/>
                    <a:pt x="7510" y="13937"/>
                  </a:cubicBezTo>
                  <a:cubicBezTo>
                    <a:pt x="11202" y="13487"/>
                    <a:pt x="10093" y="8730"/>
                    <a:pt x="10093" y="8730"/>
                  </a:cubicBezTo>
                  <a:lnTo>
                    <a:pt x="762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48"/>
            <p:cNvSpPr/>
            <p:nvPr/>
          </p:nvSpPr>
          <p:spPr>
            <a:xfrm>
              <a:off x="1998575" y="3617538"/>
              <a:ext cx="270400" cy="636875"/>
            </a:xfrm>
            <a:custGeom>
              <a:avLst/>
              <a:gdLst/>
              <a:ahLst/>
              <a:cxnLst/>
              <a:rect l="l" t="t" r="r" b="b"/>
              <a:pathLst>
                <a:path w="10816" h="25475" extrusionOk="0">
                  <a:moveTo>
                    <a:pt x="4981" y="0"/>
                  </a:moveTo>
                  <a:cubicBezTo>
                    <a:pt x="4575" y="0"/>
                    <a:pt x="4312" y="321"/>
                    <a:pt x="3671" y="1044"/>
                  </a:cubicBezTo>
                  <a:cubicBezTo>
                    <a:pt x="3671" y="1044"/>
                    <a:pt x="2709" y="2494"/>
                    <a:pt x="1789" y="4036"/>
                  </a:cubicBezTo>
                  <a:cubicBezTo>
                    <a:pt x="873" y="5576"/>
                    <a:pt x="0" y="7206"/>
                    <a:pt x="167" y="7577"/>
                  </a:cubicBezTo>
                  <a:cubicBezTo>
                    <a:pt x="487" y="8280"/>
                    <a:pt x="3265" y="25474"/>
                    <a:pt x="8419" y="25474"/>
                  </a:cubicBezTo>
                  <a:cubicBezTo>
                    <a:pt x="8709" y="25474"/>
                    <a:pt x="9006" y="25420"/>
                    <a:pt x="9311" y="25305"/>
                  </a:cubicBezTo>
                  <a:cubicBezTo>
                    <a:pt x="10815" y="24738"/>
                    <a:pt x="6755" y="14589"/>
                    <a:pt x="4239" y="9659"/>
                  </a:cubicBezTo>
                  <a:cubicBezTo>
                    <a:pt x="3459" y="8127"/>
                    <a:pt x="2984" y="7111"/>
                    <a:pt x="3127" y="7066"/>
                  </a:cubicBezTo>
                  <a:cubicBezTo>
                    <a:pt x="3389" y="6977"/>
                    <a:pt x="5231" y="4781"/>
                    <a:pt x="5839" y="3777"/>
                  </a:cubicBezTo>
                  <a:cubicBezTo>
                    <a:pt x="6638" y="2456"/>
                    <a:pt x="6614" y="629"/>
                    <a:pt x="6165" y="416"/>
                  </a:cubicBezTo>
                  <a:cubicBezTo>
                    <a:pt x="5596" y="147"/>
                    <a:pt x="5256" y="0"/>
                    <a:pt x="49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48"/>
            <p:cNvSpPr/>
            <p:nvPr/>
          </p:nvSpPr>
          <p:spPr>
            <a:xfrm>
              <a:off x="2050225" y="3794088"/>
              <a:ext cx="54375" cy="64900"/>
            </a:xfrm>
            <a:custGeom>
              <a:avLst/>
              <a:gdLst/>
              <a:ahLst/>
              <a:cxnLst/>
              <a:rect l="l" t="t" r="r" b="b"/>
              <a:pathLst>
                <a:path w="2175" h="2596" extrusionOk="0">
                  <a:moveTo>
                    <a:pt x="1062" y="0"/>
                  </a:moveTo>
                  <a:lnTo>
                    <a:pt x="1062" y="0"/>
                  </a:lnTo>
                  <a:cubicBezTo>
                    <a:pt x="1058" y="2"/>
                    <a:pt x="1055" y="4"/>
                    <a:pt x="1052" y="6"/>
                  </a:cubicBezTo>
                  <a:lnTo>
                    <a:pt x="1052" y="6"/>
                  </a:lnTo>
                  <a:lnTo>
                    <a:pt x="1062" y="0"/>
                  </a:lnTo>
                  <a:close/>
                  <a:moveTo>
                    <a:pt x="1052" y="6"/>
                  </a:moveTo>
                  <a:lnTo>
                    <a:pt x="0" y="620"/>
                  </a:lnTo>
                  <a:lnTo>
                    <a:pt x="2175" y="2596"/>
                  </a:lnTo>
                  <a:cubicBezTo>
                    <a:pt x="1415" y="1106"/>
                    <a:pt x="944" y="104"/>
                    <a:pt x="1052" y="6"/>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48"/>
            <p:cNvSpPr/>
            <p:nvPr/>
          </p:nvSpPr>
          <p:spPr>
            <a:xfrm>
              <a:off x="1998575" y="3632688"/>
              <a:ext cx="120950" cy="174250"/>
            </a:xfrm>
            <a:custGeom>
              <a:avLst/>
              <a:gdLst/>
              <a:ahLst/>
              <a:cxnLst/>
              <a:rect l="l" t="t" r="r" b="b"/>
              <a:pathLst>
                <a:path w="4838" h="6970" extrusionOk="0">
                  <a:moveTo>
                    <a:pt x="4281" y="0"/>
                  </a:moveTo>
                  <a:cubicBezTo>
                    <a:pt x="3994" y="0"/>
                    <a:pt x="3671" y="434"/>
                    <a:pt x="3671" y="434"/>
                  </a:cubicBezTo>
                  <a:cubicBezTo>
                    <a:pt x="3671" y="434"/>
                    <a:pt x="2707" y="1884"/>
                    <a:pt x="1789" y="3428"/>
                  </a:cubicBezTo>
                  <a:cubicBezTo>
                    <a:pt x="873" y="4968"/>
                    <a:pt x="0" y="6597"/>
                    <a:pt x="167" y="6969"/>
                  </a:cubicBezTo>
                  <a:cubicBezTo>
                    <a:pt x="167" y="6969"/>
                    <a:pt x="3294" y="4898"/>
                    <a:pt x="3892" y="4200"/>
                  </a:cubicBezTo>
                  <a:cubicBezTo>
                    <a:pt x="4490" y="3503"/>
                    <a:pt x="4837" y="667"/>
                    <a:pt x="4539" y="169"/>
                  </a:cubicBezTo>
                  <a:cubicBezTo>
                    <a:pt x="4465" y="46"/>
                    <a:pt x="4375" y="0"/>
                    <a:pt x="4281"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48"/>
            <p:cNvSpPr/>
            <p:nvPr/>
          </p:nvSpPr>
          <p:spPr>
            <a:xfrm>
              <a:off x="1709825" y="3764513"/>
              <a:ext cx="273725" cy="154875"/>
            </a:xfrm>
            <a:custGeom>
              <a:avLst/>
              <a:gdLst/>
              <a:ahLst/>
              <a:cxnLst/>
              <a:rect l="l" t="t" r="r" b="b"/>
              <a:pathLst>
                <a:path w="10949" h="6195" extrusionOk="0">
                  <a:moveTo>
                    <a:pt x="1207" y="0"/>
                  </a:moveTo>
                  <a:lnTo>
                    <a:pt x="1" y="1763"/>
                  </a:lnTo>
                  <a:cubicBezTo>
                    <a:pt x="1" y="1763"/>
                    <a:pt x="4608" y="6194"/>
                    <a:pt x="6227" y="6194"/>
                  </a:cubicBezTo>
                  <a:cubicBezTo>
                    <a:pt x="6263" y="6194"/>
                    <a:pt x="6298" y="6192"/>
                    <a:pt x="6331" y="6188"/>
                  </a:cubicBezTo>
                  <a:cubicBezTo>
                    <a:pt x="8102" y="5943"/>
                    <a:pt x="10949" y="728"/>
                    <a:pt x="10949" y="728"/>
                  </a:cubicBezTo>
                  <a:lnTo>
                    <a:pt x="12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48"/>
            <p:cNvSpPr/>
            <p:nvPr/>
          </p:nvSpPr>
          <p:spPr>
            <a:xfrm>
              <a:off x="1756950" y="3796838"/>
              <a:ext cx="156875" cy="108250"/>
            </a:xfrm>
            <a:custGeom>
              <a:avLst/>
              <a:gdLst/>
              <a:ahLst/>
              <a:cxnLst/>
              <a:rect l="l" t="t" r="r" b="b"/>
              <a:pathLst>
                <a:path w="6275" h="4330" extrusionOk="0">
                  <a:moveTo>
                    <a:pt x="0" y="0"/>
                  </a:moveTo>
                  <a:lnTo>
                    <a:pt x="5391" y="4329"/>
                  </a:lnTo>
                  <a:lnTo>
                    <a:pt x="6275" y="2697"/>
                  </a:lnTo>
                  <a:lnTo>
                    <a:pt x="0"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48"/>
            <p:cNvSpPr/>
            <p:nvPr/>
          </p:nvSpPr>
          <p:spPr>
            <a:xfrm>
              <a:off x="1540150" y="3759938"/>
              <a:ext cx="336900" cy="350300"/>
            </a:xfrm>
            <a:custGeom>
              <a:avLst/>
              <a:gdLst/>
              <a:ahLst/>
              <a:cxnLst/>
              <a:rect l="l" t="t" r="r" b="b"/>
              <a:pathLst>
                <a:path w="13476" h="14012" extrusionOk="0">
                  <a:moveTo>
                    <a:pt x="6513" y="1"/>
                  </a:moveTo>
                  <a:cubicBezTo>
                    <a:pt x="4595" y="1"/>
                    <a:pt x="2757" y="1377"/>
                    <a:pt x="1887" y="3308"/>
                  </a:cubicBezTo>
                  <a:cubicBezTo>
                    <a:pt x="1" y="7485"/>
                    <a:pt x="3517" y="14012"/>
                    <a:pt x="3517" y="14012"/>
                  </a:cubicBezTo>
                  <a:lnTo>
                    <a:pt x="5085" y="13148"/>
                  </a:lnTo>
                  <a:lnTo>
                    <a:pt x="13475" y="9305"/>
                  </a:lnTo>
                  <a:cubicBezTo>
                    <a:pt x="13474" y="9305"/>
                    <a:pt x="12032" y="2235"/>
                    <a:pt x="8261" y="406"/>
                  </a:cubicBezTo>
                  <a:cubicBezTo>
                    <a:pt x="7688" y="128"/>
                    <a:pt x="7097" y="1"/>
                    <a:pt x="6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48"/>
            <p:cNvSpPr/>
            <p:nvPr/>
          </p:nvSpPr>
          <p:spPr>
            <a:xfrm>
              <a:off x="1742150" y="3972563"/>
              <a:ext cx="126200" cy="309725"/>
            </a:xfrm>
            <a:custGeom>
              <a:avLst/>
              <a:gdLst/>
              <a:ahLst/>
              <a:cxnLst/>
              <a:rect l="l" t="t" r="r" b="b"/>
              <a:pathLst>
                <a:path w="5048" h="12389" extrusionOk="0">
                  <a:moveTo>
                    <a:pt x="5048" y="1"/>
                  </a:moveTo>
                  <a:cubicBezTo>
                    <a:pt x="5048" y="1"/>
                    <a:pt x="1" y="6777"/>
                    <a:pt x="2370" y="11620"/>
                  </a:cubicBezTo>
                  <a:cubicBezTo>
                    <a:pt x="2643" y="12178"/>
                    <a:pt x="2832" y="12389"/>
                    <a:pt x="2961" y="12389"/>
                  </a:cubicBezTo>
                  <a:cubicBezTo>
                    <a:pt x="3315" y="12389"/>
                    <a:pt x="3224" y="10818"/>
                    <a:pt x="3178" y="10475"/>
                  </a:cubicBezTo>
                  <a:cubicBezTo>
                    <a:pt x="2732" y="7198"/>
                    <a:pt x="4083" y="4233"/>
                    <a:pt x="5048"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48"/>
            <p:cNvSpPr/>
            <p:nvPr/>
          </p:nvSpPr>
          <p:spPr>
            <a:xfrm>
              <a:off x="1666650" y="3238813"/>
              <a:ext cx="389575" cy="229725"/>
            </a:xfrm>
            <a:custGeom>
              <a:avLst/>
              <a:gdLst/>
              <a:ahLst/>
              <a:cxnLst/>
              <a:rect l="l" t="t" r="r" b="b"/>
              <a:pathLst>
                <a:path w="15583" h="9189" extrusionOk="0">
                  <a:moveTo>
                    <a:pt x="10267" y="0"/>
                  </a:moveTo>
                  <a:cubicBezTo>
                    <a:pt x="5604" y="0"/>
                    <a:pt x="1724" y="5202"/>
                    <a:pt x="1" y="8709"/>
                  </a:cubicBezTo>
                  <a:cubicBezTo>
                    <a:pt x="1" y="8709"/>
                    <a:pt x="8096" y="9188"/>
                    <a:pt x="11286" y="9188"/>
                  </a:cubicBezTo>
                  <a:cubicBezTo>
                    <a:pt x="11994" y="9188"/>
                    <a:pt x="12460" y="9165"/>
                    <a:pt x="12543" y="9107"/>
                  </a:cubicBezTo>
                  <a:cubicBezTo>
                    <a:pt x="12995" y="8788"/>
                    <a:pt x="15583" y="5759"/>
                    <a:pt x="15057" y="4347"/>
                  </a:cubicBezTo>
                  <a:cubicBezTo>
                    <a:pt x="14820" y="3710"/>
                    <a:pt x="14291" y="3535"/>
                    <a:pt x="13782" y="3535"/>
                  </a:cubicBezTo>
                  <a:cubicBezTo>
                    <a:pt x="13160" y="3535"/>
                    <a:pt x="12566" y="3796"/>
                    <a:pt x="12566" y="3796"/>
                  </a:cubicBezTo>
                  <a:cubicBezTo>
                    <a:pt x="13502" y="2489"/>
                    <a:pt x="14591" y="906"/>
                    <a:pt x="11843" y="201"/>
                  </a:cubicBezTo>
                  <a:cubicBezTo>
                    <a:pt x="11310" y="64"/>
                    <a:pt x="10784" y="0"/>
                    <a:pt x="10267"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48"/>
            <p:cNvSpPr/>
            <p:nvPr/>
          </p:nvSpPr>
          <p:spPr>
            <a:xfrm>
              <a:off x="1992675" y="3433188"/>
              <a:ext cx="50575" cy="76825"/>
            </a:xfrm>
            <a:custGeom>
              <a:avLst/>
              <a:gdLst/>
              <a:ahLst/>
              <a:cxnLst/>
              <a:rect l="l" t="t" r="r" b="b"/>
              <a:pathLst>
                <a:path w="2023" h="3073" extrusionOk="0">
                  <a:moveTo>
                    <a:pt x="533" y="1"/>
                  </a:moveTo>
                  <a:cubicBezTo>
                    <a:pt x="294" y="1"/>
                    <a:pt x="91" y="136"/>
                    <a:pt x="0" y="454"/>
                  </a:cubicBezTo>
                  <a:lnTo>
                    <a:pt x="1740" y="3072"/>
                  </a:lnTo>
                  <a:cubicBezTo>
                    <a:pt x="1740" y="3072"/>
                    <a:pt x="2022" y="1414"/>
                    <a:pt x="1568" y="703"/>
                  </a:cubicBezTo>
                  <a:cubicBezTo>
                    <a:pt x="1301" y="283"/>
                    <a:pt x="879" y="1"/>
                    <a:pt x="533"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48"/>
            <p:cNvSpPr/>
            <p:nvPr/>
          </p:nvSpPr>
          <p:spPr>
            <a:xfrm>
              <a:off x="1635000" y="3394688"/>
              <a:ext cx="499600" cy="431150"/>
            </a:xfrm>
            <a:custGeom>
              <a:avLst/>
              <a:gdLst/>
              <a:ahLst/>
              <a:cxnLst/>
              <a:rect l="l" t="t" r="r" b="b"/>
              <a:pathLst>
                <a:path w="19984" h="17246" extrusionOk="0">
                  <a:moveTo>
                    <a:pt x="8453" y="0"/>
                  </a:moveTo>
                  <a:cubicBezTo>
                    <a:pt x="8103" y="0"/>
                    <a:pt x="7742" y="12"/>
                    <a:pt x="7369" y="36"/>
                  </a:cubicBezTo>
                  <a:cubicBezTo>
                    <a:pt x="3739" y="267"/>
                    <a:pt x="0" y="3183"/>
                    <a:pt x="1167" y="8648"/>
                  </a:cubicBezTo>
                  <a:cubicBezTo>
                    <a:pt x="2378" y="14318"/>
                    <a:pt x="4891" y="17058"/>
                    <a:pt x="10443" y="17238"/>
                  </a:cubicBezTo>
                  <a:cubicBezTo>
                    <a:pt x="10592" y="17243"/>
                    <a:pt x="10738" y="17245"/>
                    <a:pt x="10882" y="17245"/>
                  </a:cubicBezTo>
                  <a:cubicBezTo>
                    <a:pt x="12682" y="17245"/>
                    <a:pt x="14068" y="16871"/>
                    <a:pt x="15136" y="16271"/>
                  </a:cubicBezTo>
                  <a:cubicBezTo>
                    <a:pt x="16519" y="15496"/>
                    <a:pt x="17398" y="14231"/>
                    <a:pt x="17910" y="13032"/>
                  </a:cubicBezTo>
                  <a:cubicBezTo>
                    <a:pt x="18484" y="11686"/>
                    <a:pt x="19136" y="10043"/>
                    <a:pt x="19413" y="9127"/>
                  </a:cubicBezTo>
                  <a:cubicBezTo>
                    <a:pt x="19983" y="7257"/>
                    <a:pt x="18512" y="7591"/>
                    <a:pt x="18487" y="7486"/>
                  </a:cubicBezTo>
                  <a:cubicBezTo>
                    <a:pt x="17887" y="4837"/>
                    <a:pt x="15613" y="0"/>
                    <a:pt x="84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48"/>
            <p:cNvSpPr/>
            <p:nvPr/>
          </p:nvSpPr>
          <p:spPr>
            <a:xfrm>
              <a:off x="1870375" y="3758588"/>
              <a:ext cx="71725" cy="63250"/>
            </a:xfrm>
            <a:custGeom>
              <a:avLst/>
              <a:gdLst/>
              <a:ahLst/>
              <a:cxnLst/>
              <a:rect l="l" t="t" r="r" b="b"/>
              <a:pathLst>
                <a:path w="2869" h="2530" extrusionOk="0">
                  <a:moveTo>
                    <a:pt x="212" y="1"/>
                  </a:moveTo>
                  <a:cubicBezTo>
                    <a:pt x="120" y="1"/>
                    <a:pt x="46" y="14"/>
                    <a:pt x="1" y="32"/>
                  </a:cubicBezTo>
                  <a:lnTo>
                    <a:pt x="1182" y="2326"/>
                  </a:lnTo>
                  <a:lnTo>
                    <a:pt x="2868" y="2530"/>
                  </a:lnTo>
                  <a:cubicBezTo>
                    <a:pt x="2868" y="2530"/>
                    <a:pt x="1585" y="911"/>
                    <a:pt x="1148" y="437"/>
                  </a:cubicBezTo>
                  <a:cubicBezTo>
                    <a:pt x="829" y="94"/>
                    <a:pt x="456" y="1"/>
                    <a:pt x="212"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48"/>
            <p:cNvSpPr/>
            <p:nvPr/>
          </p:nvSpPr>
          <p:spPr>
            <a:xfrm>
              <a:off x="1842725" y="3598488"/>
              <a:ext cx="217550" cy="132575"/>
            </a:xfrm>
            <a:custGeom>
              <a:avLst/>
              <a:gdLst/>
              <a:ahLst/>
              <a:cxnLst/>
              <a:rect l="l" t="t" r="r" b="b"/>
              <a:pathLst>
                <a:path w="8702" h="5303" extrusionOk="0">
                  <a:moveTo>
                    <a:pt x="6445" y="0"/>
                  </a:moveTo>
                  <a:cubicBezTo>
                    <a:pt x="2702" y="0"/>
                    <a:pt x="282" y="1627"/>
                    <a:pt x="282" y="1627"/>
                  </a:cubicBezTo>
                  <a:cubicBezTo>
                    <a:pt x="282" y="1627"/>
                    <a:pt x="1" y="2146"/>
                    <a:pt x="1267" y="3747"/>
                  </a:cubicBezTo>
                  <a:cubicBezTo>
                    <a:pt x="2250" y="4988"/>
                    <a:pt x="3322" y="5303"/>
                    <a:pt x="4155" y="5303"/>
                  </a:cubicBezTo>
                  <a:cubicBezTo>
                    <a:pt x="5010" y="5303"/>
                    <a:pt x="5615" y="4971"/>
                    <a:pt x="5615" y="4971"/>
                  </a:cubicBezTo>
                  <a:cubicBezTo>
                    <a:pt x="7820" y="3936"/>
                    <a:pt x="8702" y="2554"/>
                    <a:pt x="8523" y="167"/>
                  </a:cubicBezTo>
                  <a:cubicBezTo>
                    <a:pt x="7794" y="50"/>
                    <a:pt x="7099" y="0"/>
                    <a:pt x="6445"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48"/>
            <p:cNvSpPr/>
            <p:nvPr/>
          </p:nvSpPr>
          <p:spPr>
            <a:xfrm>
              <a:off x="1874350" y="3688088"/>
              <a:ext cx="108750" cy="42975"/>
            </a:xfrm>
            <a:custGeom>
              <a:avLst/>
              <a:gdLst/>
              <a:ahLst/>
              <a:cxnLst/>
              <a:rect l="l" t="t" r="r" b="b"/>
              <a:pathLst>
                <a:path w="4350" h="1719" extrusionOk="0">
                  <a:moveTo>
                    <a:pt x="1552" y="1"/>
                  </a:moveTo>
                  <a:cubicBezTo>
                    <a:pt x="740" y="1"/>
                    <a:pt x="1" y="163"/>
                    <a:pt x="1" y="163"/>
                  </a:cubicBezTo>
                  <a:cubicBezTo>
                    <a:pt x="985" y="1404"/>
                    <a:pt x="2056" y="1719"/>
                    <a:pt x="2890" y="1719"/>
                  </a:cubicBezTo>
                  <a:cubicBezTo>
                    <a:pt x="3745" y="1719"/>
                    <a:pt x="4350" y="1387"/>
                    <a:pt x="4350" y="1387"/>
                  </a:cubicBezTo>
                  <a:cubicBezTo>
                    <a:pt x="4350" y="1387"/>
                    <a:pt x="4137" y="1009"/>
                    <a:pt x="3137" y="352"/>
                  </a:cubicBezTo>
                  <a:cubicBezTo>
                    <a:pt x="2725" y="80"/>
                    <a:pt x="2121" y="1"/>
                    <a:pt x="1552" y="1"/>
                  </a:cubicBezTo>
                  <a:close/>
                </a:path>
              </a:pathLst>
            </a:custGeom>
            <a:solidFill>
              <a:srgbClr val="EBB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48"/>
            <p:cNvSpPr/>
            <p:nvPr/>
          </p:nvSpPr>
          <p:spPr>
            <a:xfrm>
              <a:off x="1758675" y="3532388"/>
              <a:ext cx="92675" cy="94800"/>
            </a:xfrm>
            <a:custGeom>
              <a:avLst/>
              <a:gdLst/>
              <a:ahLst/>
              <a:cxnLst/>
              <a:rect l="l" t="t" r="r" b="b"/>
              <a:pathLst>
                <a:path w="3707" h="3792" extrusionOk="0">
                  <a:moveTo>
                    <a:pt x="1873" y="0"/>
                  </a:moveTo>
                  <a:cubicBezTo>
                    <a:pt x="964" y="0"/>
                    <a:pt x="184" y="748"/>
                    <a:pt x="95" y="1738"/>
                  </a:cubicBezTo>
                  <a:cubicBezTo>
                    <a:pt x="0" y="2780"/>
                    <a:pt x="711" y="3697"/>
                    <a:pt x="1683" y="3784"/>
                  </a:cubicBezTo>
                  <a:cubicBezTo>
                    <a:pt x="1734" y="3789"/>
                    <a:pt x="1784" y="3791"/>
                    <a:pt x="1834" y="3791"/>
                  </a:cubicBezTo>
                  <a:cubicBezTo>
                    <a:pt x="2743" y="3791"/>
                    <a:pt x="3523" y="3043"/>
                    <a:pt x="3612" y="2054"/>
                  </a:cubicBezTo>
                  <a:cubicBezTo>
                    <a:pt x="3707" y="1012"/>
                    <a:pt x="2996" y="94"/>
                    <a:pt x="2024" y="7"/>
                  </a:cubicBezTo>
                  <a:cubicBezTo>
                    <a:pt x="1973" y="3"/>
                    <a:pt x="1923" y="0"/>
                    <a:pt x="1873" y="0"/>
                  </a:cubicBezTo>
                  <a:close/>
                </a:path>
              </a:pathLst>
            </a:custGeom>
            <a:solidFill>
              <a:srgbClr val="EBB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48"/>
            <p:cNvSpPr/>
            <p:nvPr/>
          </p:nvSpPr>
          <p:spPr>
            <a:xfrm>
              <a:off x="2043350" y="3531988"/>
              <a:ext cx="50075" cy="77850"/>
            </a:xfrm>
            <a:custGeom>
              <a:avLst/>
              <a:gdLst/>
              <a:ahLst/>
              <a:cxnLst/>
              <a:rect l="l" t="t" r="r" b="b"/>
              <a:pathLst>
                <a:path w="2003" h="3114" extrusionOk="0">
                  <a:moveTo>
                    <a:pt x="659" y="1"/>
                  </a:moveTo>
                  <a:cubicBezTo>
                    <a:pt x="621" y="1"/>
                    <a:pt x="584" y="6"/>
                    <a:pt x="547" y="17"/>
                  </a:cubicBezTo>
                  <a:cubicBezTo>
                    <a:pt x="133" y="140"/>
                    <a:pt x="0" y="928"/>
                    <a:pt x="251" y="1778"/>
                  </a:cubicBezTo>
                  <a:cubicBezTo>
                    <a:pt x="479" y="2553"/>
                    <a:pt x="947" y="3113"/>
                    <a:pt x="1342" y="3113"/>
                  </a:cubicBezTo>
                  <a:cubicBezTo>
                    <a:pt x="1381" y="3113"/>
                    <a:pt x="1418" y="3108"/>
                    <a:pt x="1455" y="3097"/>
                  </a:cubicBezTo>
                  <a:cubicBezTo>
                    <a:pt x="1870" y="2976"/>
                    <a:pt x="2002" y="2188"/>
                    <a:pt x="1752" y="1336"/>
                  </a:cubicBezTo>
                  <a:cubicBezTo>
                    <a:pt x="1523" y="560"/>
                    <a:pt x="1054" y="1"/>
                    <a:pt x="659" y="1"/>
                  </a:cubicBezTo>
                  <a:close/>
                </a:path>
              </a:pathLst>
            </a:custGeom>
            <a:solidFill>
              <a:srgbClr val="EBB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48"/>
            <p:cNvSpPr/>
            <p:nvPr/>
          </p:nvSpPr>
          <p:spPr>
            <a:xfrm>
              <a:off x="1589550" y="3311363"/>
              <a:ext cx="190850" cy="461150"/>
            </a:xfrm>
            <a:custGeom>
              <a:avLst/>
              <a:gdLst/>
              <a:ahLst/>
              <a:cxnLst/>
              <a:rect l="l" t="t" r="r" b="b"/>
              <a:pathLst>
                <a:path w="7634" h="18446" extrusionOk="0">
                  <a:moveTo>
                    <a:pt x="4927" y="0"/>
                  </a:moveTo>
                  <a:cubicBezTo>
                    <a:pt x="4491" y="0"/>
                    <a:pt x="3882" y="479"/>
                    <a:pt x="3032" y="1799"/>
                  </a:cubicBezTo>
                  <a:cubicBezTo>
                    <a:pt x="1207" y="4632"/>
                    <a:pt x="1009" y="8873"/>
                    <a:pt x="1009" y="8873"/>
                  </a:cubicBezTo>
                  <a:cubicBezTo>
                    <a:pt x="1009" y="8873"/>
                    <a:pt x="78" y="9004"/>
                    <a:pt x="40" y="10451"/>
                  </a:cubicBezTo>
                  <a:cubicBezTo>
                    <a:pt x="1" y="11894"/>
                    <a:pt x="4850" y="17438"/>
                    <a:pt x="5277" y="17808"/>
                  </a:cubicBezTo>
                  <a:cubicBezTo>
                    <a:pt x="5794" y="18255"/>
                    <a:pt x="6143" y="18446"/>
                    <a:pt x="6361" y="18446"/>
                  </a:cubicBezTo>
                  <a:cubicBezTo>
                    <a:pt x="7634" y="18446"/>
                    <a:pt x="4470" y="11953"/>
                    <a:pt x="4469" y="11952"/>
                  </a:cubicBezTo>
                  <a:lnTo>
                    <a:pt x="4469" y="11952"/>
                  </a:lnTo>
                  <a:cubicBezTo>
                    <a:pt x="4769" y="12495"/>
                    <a:pt x="5111" y="12727"/>
                    <a:pt x="5356" y="12727"/>
                  </a:cubicBezTo>
                  <a:cubicBezTo>
                    <a:pt x="5606" y="12727"/>
                    <a:pt x="5755" y="12486"/>
                    <a:pt x="5654" y="12089"/>
                  </a:cubicBezTo>
                  <a:cubicBezTo>
                    <a:pt x="5593" y="11860"/>
                    <a:pt x="4058" y="7904"/>
                    <a:pt x="4058" y="7904"/>
                  </a:cubicBezTo>
                  <a:cubicBezTo>
                    <a:pt x="4058" y="7904"/>
                    <a:pt x="6367" y="6372"/>
                    <a:pt x="7039" y="5201"/>
                  </a:cubicBezTo>
                  <a:cubicBezTo>
                    <a:pt x="7607" y="4211"/>
                    <a:pt x="7126" y="3219"/>
                    <a:pt x="6424" y="3219"/>
                  </a:cubicBezTo>
                  <a:cubicBezTo>
                    <a:pt x="6296" y="3219"/>
                    <a:pt x="6161" y="3252"/>
                    <a:pt x="6023" y="3324"/>
                  </a:cubicBezTo>
                  <a:cubicBezTo>
                    <a:pt x="6023" y="3324"/>
                    <a:pt x="6075" y="0"/>
                    <a:pt x="4927"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48"/>
            <p:cNvSpPr/>
            <p:nvPr/>
          </p:nvSpPr>
          <p:spPr>
            <a:xfrm>
              <a:off x="1730850" y="3427563"/>
              <a:ext cx="209075" cy="205250"/>
            </a:xfrm>
            <a:custGeom>
              <a:avLst/>
              <a:gdLst/>
              <a:ahLst/>
              <a:cxnLst/>
              <a:rect l="l" t="t" r="r" b="b"/>
              <a:pathLst>
                <a:path w="8363" h="8210" fill="none" extrusionOk="0">
                  <a:moveTo>
                    <a:pt x="5633" y="7974"/>
                  </a:moveTo>
                  <a:cubicBezTo>
                    <a:pt x="4346" y="8210"/>
                    <a:pt x="2966" y="7882"/>
                    <a:pt x="1921" y="7091"/>
                  </a:cubicBezTo>
                  <a:cubicBezTo>
                    <a:pt x="879" y="6301"/>
                    <a:pt x="189" y="5059"/>
                    <a:pt x="69" y="3756"/>
                  </a:cubicBezTo>
                  <a:cubicBezTo>
                    <a:pt x="0" y="3001"/>
                    <a:pt x="118" y="2217"/>
                    <a:pt x="479" y="1550"/>
                  </a:cubicBezTo>
                  <a:cubicBezTo>
                    <a:pt x="839" y="882"/>
                    <a:pt x="1452" y="338"/>
                    <a:pt x="2182" y="130"/>
                  </a:cubicBezTo>
                  <a:cubicBezTo>
                    <a:pt x="2593" y="10"/>
                    <a:pt x="3032" y="0"/>
                    <a:pt x="3458" y="51"/>
                  </a:cubicBezTo>
                  <a:cubicBezTo>
                    <a:pt x="4889" y="223"/>
                    <a:pt x="6173" y="1090"/>
                    <a:pt x="7089" y="2203"/>
                  </a:cubicBezTo>
                  <a:cubicBezTo>
                    <a:pt x="7876" y="3156"/>
                    <a:pt x="8362" y="4172"/>
                    <a:pt x="8238" y="5401"/>
                  </a:cubicBezTo>
                  <a:cubicBezTo>
                    <a:pt x="8115" y="6630"/>
                    <a:pt x="7170" y="7525"/>
                    <a:pt x="5854" y="7894"/>
                  </a:cubicBezTo>
                </a:path>
              </a:pathLst>
            </a:custGeom>
            <a:solidFill>
              <a:schemeClr val="accent2"/>
            </a:solidFill>
            <a:ln w="18550" cap="rnd" cmpd="sng">
              <a:solidFill>
                <a:srgbClr val="E06A4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48"/>
            <p:cNvSpPr/>
            <p:nvPr/>
          </p:nvSpPr>
          <p:spPr>
            <a:xfrm>
              <a:off x="1975450" y="3408388"/>
              <a:ext cx="154100" cy="200850"/>
            </a:xfrm>
            <a:custGeom>
              <a:avLst/>
              <a:gdLst/>
              <a:ahLst/>
              <a:cxnLst/>
              <a:rect l="l" t="t" r="r" b="b"/>
              <a:pathLst>
                <a:path w="6164" h="8034" fill="none" extrusionOk="0">
                  <a:moveTo>
                    <a:pt x="4289" y="7863"/>
                  </a:moveTo>
                  <a:cubicBezTo>
                    <a:pt x="3319" y="8033"/>
                    <a:pt x="2470" y="7545"/>
                    <a:pt x="1774" y="7002"/>
                  </a:cubicBezTo>
                  <a:cubicBezTo>
                    <a:pt x="1151" y="6514"/>
                    <a:pt x="840" y="5741"/>
                    <a:pt x="569" y="4997"/>
                  </a:cubicBezTo>
                  <a:cubicBezTo>
                    <a:pt x="279" y="4194"/>
                    <a:pt x="1" y="3363"/>
                    <a:pt x="35" y="2508"/>
                  </a:cubicBezTo>
                  <a:cubicBezTo>
                    <a:pt x="70" y="1654"/>
                    <a:pt x="483" y="767"/>
                    <a:pt x="1249" y="394"/>
                  </a:cubicBezTo>
                  <a:cubicBezTo>
                    <a:pt x="2061" y="0"/>
                    <a:pt x="3055" y="274"/>
                    <a:pt x="3806" y="771"/>
                  </a:cubicBezTo>
                  <a:cubicBezTo>
                    <a:pt x="5305" y="1759"/>
                    <a:pt x="6164" y="3638"/>
                    <a:pt x="5926" y="5419"/>
                  </a:cubicBezTo>
                  <a:cubicBezTo>
                    <a:pt x="5805" y="6322"/>
                    <a:pt x="5379" y="7240"/>
                    <a:pt x="4592" y="7700"/>
                  </a:cubicBezTo>
                </a:path>
              </a:pathLst>
            </a:custGeom>
            <a:solidFill>
              <a:schemeClr val="accent2"/>
            </a:solidFill>
            <a:ln w="18550" cap="rnd" cmpd="sng">
              <a:solidFill>
                <a:srgbClr val="E06A4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48"/>
            <p:cNvSpPr/>
            <p:nvPr/>
          </p:nvSpPr>
          <p:spPr>
            <a:xfrm>
              <a:off x="1926350" y="3491463"/>
              <a:ext cx="56950" cy="25050"/>
            </a:xfrm>
            <a:custGeom>
              <a:avLst/>
              <a:gdLst/>
              <a:ahLst/>
              <a:cxnLst/>
              <a:rect l="l" t="t" r="r" b="b"/>
              <a:pathLst>
                <a:path w="2278" h="1002" fill="none" extrusionOk="0">
                  <a:moveTo>
                    <a:pt x="0" y="695"/>
                  </a:moveTo>
                  <a:cubicBezTo>
                    <a:pt x="279" y="256"/>
                    <a:pt x="821" y="1"/>
                    <a:pt x="1336" y="66"/>
                  </a:cubicBezTo>
                  <a:cubicBezTo>
                    <a:pt x="1850" y="132"/>
                    <a:pt x="2117" y="507"/>
                    <a:pt x="2278" y="1002"/>
                  </a:cubicBezTo>
                </a:path>
              </a:pathLst>
            </a:custGeom>
            <a:solidFill>
              <a:schemeClr val="accent2"/>
            </a:solidFill>
            <a:ln w="18550" cap="rnd" cmpd="sng">
              <a:solidFill>
                <a:srgbClr val="E06A4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48"/>
            <p:cNvSpPr/>
            <p:nvPr/>
          </p:nvSpPr>
          <p:spPr>
            <a:xfrm>
              <a:off x="1956850" y="3497763"/>
              <a:ext cx="48550" cy="68975"/>
            </a:xfrm>
            <a:custGeom>
              <a:avLst/>
              <a:gdLst/>
              <a:ahLst/>
              <a:cxnLst/>
              <a:rect l="l" t="t" r="r" b="b"/>
              <a:pathLst>
                <a:path w="1942" h="2759" extrusionOk="0">
                  <a:moveTo>
                    <a:pt x="1" y="1"/>
                  </a:moveTo>
                  <a:lnTo>
                    <a:pt x="656" y="2759"/>
                  </a:lnTo>
                  <a:lnTo>
                    <a:pt x="1633" y="2116"/>
                  </a:lnTo>
                  <a:cubicBezTo>
                    <a:pt x="1925" y="1926"/>
                    <a:pt x="1941" y="1504"/>
                    <a:pt x="1666" y="1291"/>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48"/>
            <p:cNvSpPr/>
            <p:nvPr/>
          </p:nvSpPr>
          <p:spPr>
            <a:xfrm>
              <a:off x="1956850" y="3497763"/>
              <a:ext cx="48550" cy="68975"/>
            </a:xfrm>
            <a:custGeom>
              <a:avLst/>
              <a:gdLst/>
              <a:ahLst/>
              <a:cxnLst/>
              <a:rect l="l" t="t" r="r" b="b"/>
              <a:pathLst>
                <a:path w="1942" h="2759" fill="none" extrusionOk="0">
                  <a:moveTo>
                    <a:pt x="1" y="1"/>
                  </a:moveTo>
                  <a:lnTo>
                    <a:pt x="1666" y="1291"/>
                  </a:lnTo>
                  <a:cubicBezTo>
                    <a:pt x="1941" y="1504"/>
                    <a:pt x="1925" y="1926"/>
                    <a:pt x="1633" y="2116"/>
                  </a:cubicBezTo>
                  <a:lnTo>
                    <a:pt x="656" y="2759"/>
                  </a:lnTo>
                </a:path>
              </a:pathLst>
            </a:custGeom>
            <a:noFill/>
            <a:ln w="3075" cap="flat" cmpd="sng">
              <a:solidFill>
                <a:srgbClr val="FFFFFF"/>
              </a:solidFill>
              <a:prstDash val="solid"/>
              <a:miter lim="163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48"/>
            <p:cNvSpPr/>
            <p:nvPr/>
          </p:nvSpPr>
          <p:spPr>
            <a:xfrm>
              <a:off x="1956850" y="3497763"/>
              <a:ext cx="48550" cy="68975"/>
            </a:xfrm>
            <a:custGeom>
              <a:avLst/>
              <a:gdLst/>
              <a:ahLst/>
              <a:cxnLst/>
              <a:rect l="l" t="t" r="r" b="b"/>
              <a:pathLst>
                <a:path w="1942" h="2759" fill="none" extrusionOk="0">
                  <a:moveTo>
                    <a:pt x="1" y="1"/>
                  </a:moveTo>
                  <a:lnTo>
                    <a:pt x="1666" y="1291"/>
                  </a:lnTo>
                  <a:cubicBezTo>
                    <a:pt x="1941" y="1504"/>
                    <a:pt x="1925" y="1926"/>
                    <a:pt x="1633" y="2116"/>
                  </a:cubicBezTo>
                  <a:lnTo>
                    <a:pt x="656" y="2759"/>
                  </a:ln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48"/>
            <p:cNvSpPr/>
            <p:nvPr/>
          </p:nvSpPr>
          <p:spPr>
            <a:xfrm>
              <a:off x="1998375" y="3443763"/>
              <a:ext cx="73450" cy="45300"/>
            </a:xfrm>
            <a:custGeom>
              <a:avLst/>
              <a:gdLst/>
              <a:ahLst/>
              <a:cxnLst/>
              <a:rect l="l" t="t" r="r" b="b"/>
              <a:pathLst>
                <a:path w="2938" h="1812" extrusionOk="0">
                  <a:moveTo>
                    <a:pt x="640" y="906"/>
                  </a:moveTo>
                  <a:cubicBezTo>
                    <a:pt x="641" y="906"/>
                    <a:pt x="638" y="908"/>
                    <a:pt x="634" y="912"/>
                  </a:cubicBezTo>
                  <a:lnTo>
                    <a:pt x="634" y="912"/>
                  </a:lnTo>
                  <a:cubicBezTo>
                    <a:pt x="638" y="908"/>
                    <a:pt x="640" y="906"/>
                    <a:pt x="640" y="906"/>
                  </a:cubicBezTo>
                  <a:close/>
                  <a:moveTo>
                    <a:pt x="629" y="915"/>
                  </a:moveTo>
                  <a:cubicBezTo>
                    <a:pt x="626" y="917"/>
                    <a:pt x="623" y="920"/>
                    <a:pt x="619" y="922"/>
                  </a:cubicBezTo>
                  <a:lnTo>
                    <a:pt x="619" y="922"/>
                  </a:lnTo>
                  <a:cubicBezTo>
                    <a:pt x="619" y="922"/>
                    <a:pt x="619" y="922"/>
                    <a:pt x="619" y="922"/>
                  </a:cubicBezTo>
                  <a:lnTo>
                    <a:pt x="619" y="922"/>
                  </a:lnTo>
                  <a:cubicBezTo>
                    <a:pt x="622" y="919"/>
                    <a:pt x="626" y="917"/>
                    <a:pt x="629" y="915"/>
                  </a:cubicBezTo>
                  <a:close/>
                  <a:moveTo>
                    <a:pt x="928" y="0"/>
                  </a:moveTo>
                  <a:cubicBezTo>
                    <a:pt x="777" y="0"/>
                    <a:pt x="627" y="28"/>
                    <a:pt x="488" y="93"/>
                  </a:cubicBezTo>
                  <a:cubicBezTo>
                    <a:pt x="208" y="227"/>
                    <a:pt x="18" y="532"/>
                    <a:pt x="5" y="837"/>
                  </a:cubicBezTo>
                  <a:cubicBezTo>
                    <a:pt x="1" y="1019"/>
                    <a:pt x="174" y="1141"/>
                    <a:pt x="338" y="1141"/>
                  </a:cubicBezTo>
                  <a:cubicBezTo>
                    <a:pt x="438" y="1141"/>
                    <a:pt x="534" y="1096"/>
                    <a:pt x="583" y="991"/>
                  </a:cubicBezTo>
                  <a:cubicBezTo>
                    <a:pt x="593" y="970"/>
                    <a:pt x="604" y="950"/>
                    <a:pt x="616" y="929"/>
                  </a:cubicBezTo>
                  <a:cubicBezTo>
                    <a:pt x="616" y="928"/>
                    <a:pt x="616" y="928"/>
                    <a:pt x="616" y="928"/>
                  </a:cubicBezTo>
                  <a:lnTo>
                    <a:pt x="616" y="928"/>
                  </a:lnTo>
                  <a:cubicBezTo>
                    <a:pt x="619" y="926"/>
                    <a:pt x="621" y="923"/>
                    <a:pt x="624" y="921"/>
                  </a:cubicBezTo>
                  <a:cubicBezTo>
                    <a:pt x="627" y="918"/>
                    <a:pt x="629" y="916"/>
                    <a:pt x="631" y="914"/>
                  </a:cubicBezTo>
                  <a:lnTo>
                    <a:pt x="631" y="914"/>
                  </a:lnTo>
                  <a:cubicBezTo>
                    <a:pt x="646" y="905"/>
                    <a:pt x="662" y="897"/>
                    <a:pt x="675" y="888"/>
                  </a:cubicBezTo>
                  <a:cubicBezTo>
                    <a:pt x="698" y="883"/>
                    <a:pt x="719" y="875"/>
                    <a:pt x="745" y="870"/>
                  </a:cubicBezTo>
                  <a:cubicBezTo>
                    <a:pt x="773" y="864"/>
                    <a:pt x="841" y="862"/>
                    <a:pt x="868" y="845"/>
                  </a:cubicBezTo>
                  <a:lnTo>
                    <a:pt x="868" y="845"/>
                  </a:lnTo>
                  <a:cubicBezTo>
                    <a:pt x="878" y="844"/>
                    <a:pt x="892" y="843"/>
                    <a:pt x="905" y="842"/>
                  </a:cubicBezTo>
                  <a:lnTo>
                    <a:pt x="905" y="842"/>
                  </a:lnTo>
                  <a:lnTo>
                    <a:pt x="911" y="843"/>
                  </a:lnTo>
                  <a:lnTo>
                    <a:pt x="911" y="843"/>
                  </a:lnTo>
                  <a:cubicBezTo>
                    <a:pt x="909" y="843"/>
                    <a:pt x="907" y="842"/>
                    <a:pt x="905" y="842"/>
                  </a:cubicBezTo>
                  <a:lnTo>
                    <a:pt x="905" y="842"/>
                  </a:lnTo>
                  <a:cubicBezTo>
                    <a:pt x="905" y="842"/>
                    <a:pt x="905" y="842"/>
                    <a:pt x="905" y="842"/>
                  </a:cubicBezTo>
                  <a:lnTo>
                    <a:pt x="905" y="842"/>
                  </a:lnTo>
                  <a:lnTo>
                    <a:pt x="903" y="842"/>
                  </a:lnTo>
                  <a:lnTo>
                    <a:pt x="903" y="842"/>
                  </a:lnTo>
                  <a:cubicBezTo>
                    <a:pt x="904" y="842"/>
                    <a:pt x="905" y="842"/>
                    <a:pt x="905" y="842"/>
                  </a:cubicBezTo>
                  <a:lnTo>
                    <a:pt x="905" y="842"/>
                  </a:lnTo>
                  <a:cubicBezTo>
                    <a:pt x="909" y="842"/>
                    <a:pt x="912" y="842"/>
                    <a:pt x="915" y="842"/>
                  </a:cubicBezTo>
                  <a:cubicBezTo>
                    <a:pt x="927" y="842"/>
                    <a:pt x="939" y="843"/>
                    <a:pt x="945" y="847"/>
                  </a:cubicBezTo>
                  <a:lnTo>
                    <a:pt x="911" y="843"/>
                  </a:lnTo>
                  <a:lnTo>
                    <a:pt x="911" y="843"/>
                  </a:lnTo>
                  <a:cubicBezTo>
                    <a:pt x="925" y="845"/>
                    <a:pt x="940" y="848"/>
                    <a:pt x="954" y="852"/>
                  </a:cubicBezTo>
                  <a:cubicBezTo>
                    <a:pt x="981" y="858"/>
                    <a:pt x="1011" y="866"/>
                    <a:pt x="1039" y="875"/>
                  </a:cubicBezTo>
                  <a:cubicBezTo>
                    <a:pt x="1062" y="880"/>
                    <a:pt x="1085" y="888"/>
                    <a:pt x="1108" y="896"/>
                  </a:cubicBezTo>
                  <a:cubicBezTo>
                    <a:pt x="1109" y="896"/>
                    <a:pt x="1110" y="897"/>
                    <a:pt x="1111" y="897"/>
                  </a:cubicBezTo>
                  <a:lnTo>
                    <a:pt x="1111" y="897"/>
                  </a:lnTo>
                  <a:cubicBezTo>
                    <a:pt x="1113" y="898"/>
                    <a:pt x="1115" y="899"/>
                    <a:pt x="1117" y="901"/>
                  </a:cubicBezTo>
                  <a:cubicBezTo>
                    <a:pt x="1170" y="929"/>
                    <a:pt x="1224" y="953"/>
                    <a:pt x="1275" y="984"/>
                  </a:cubicBezTo>
                  <a:cubicBezTo>
                    <a:pt x="1371" y="1040"/>
                    <a:pt x="1463" y="1101"/>
                    <a:pt x="1553" y="1166"/>
                  </a:cubicBezTo>
                  <a:cubicBezTo>
                    <a:pt x="1569" y="1179"/>
                    <a:pt x="1586" y="1190"/>
                    <a:pt x="1601" y="1202"/>
                  </a:cubicBezTo>
                  <a:lnTo>
                    <a:pt x="1601" y="1202"/>
                  </a:lnTo>
                  <a:cubicBezTo>
                    <a:pt x="1601" y="1202"/>
                    <a:pt x="1604" y="1205"/>
                    <a:pt x="1612" y="1212"/>
                  </a:cubicBezTo>
                  <a:cubicBezTo>
                    <a:pt x="1658" y="1248"/>
                    <a:pt x="1702" y="1286"/>
                    <a:pt x="1747" y="1322"/>
                  </a:cubicBezTo>
                  <a:cubicBezTo>
                    <a:pt x="1830" y="1396"/>
                    <a:pt x="1915" y="1465"/>
                    <a:pt x="2001" y="1535"/>
                  </a:cubicBezTo>
                  <a:cubicBezTo>
                    <a:pt x="2109" y="1630"/>
                    <a:pt x="2223" y="1691"/>
                    <a:pt x="2348" y="1763"/>
                  </a:cubicBezTo>
                  <a:cubicBezTo>
                    <a:pt x="2404" y="1795"/>
                    <a:pt x="2468" y="1811"/>
                    <a:pt x="2530" y="1811"/>
                  </a:cubicBezTo>
                  <a:cubicBezTo>
                    <a:pt x="2611" y="1811"/>
                    <a:pt x="2690" y="1785"/>
                    <a:pt x="2754" y="1735"/>
                  </a:cubicBezTo>
                  <a:cubicBezTo>
                    <a:pt x="2858" y="1653"/>
                    <a:pt x="2938" y="1484"/>
                    <a:pt x="2885" y="1351"/>
                  </a:cubicBezTo>
                  <a:cubicBezTo>
                    <a:pt x="2853" y="1270"/>
                    <a:pt x="2817" y="1188"/>
                    <a:pt x="2781" y="1106"/>
                  </a:cubicBezTo>
                  <a:cubicBezTo>
                    <a:pt x="2741" y="1017"/>
                    <a:pt x="2677" y="945"/>
                    <a:pt x="2613" y="876"/>
                  </a:cubicBezTo>
                  <a:cubicBezTo>
                    <a:pt x="2500" y="755"/>
                    <a:pt x="2384" y="655"/>
                    <a:pt x="2250" y="557"/>
                  </a:cubicBezTo>
                  <a:cubicBezTo>
                    <a:pt x="2009" y="375"/>
                    <a:pt x="1748" y="222"/>
                    <a:pt x="1468" y="109"/>
                  </a:cubicBezTo>
                  <a:cubicBezTo>
                    <a:pt x="1299" y="42"/>
                    <a:pt x="1113" y="0"/>
                    <a:pt x="928"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48"/>
            <p:cNvSpPr/>
            <p:nvPr/>
          </p:nvSpPr>
          <p:spPr>
            <a:xfrm>
              <a:off x="1739950" y="3432438"/>
              <a:ext cx="119475" cy="102550"/>
            </a:xfrm>
            <a:custGeom>
              <a:avLst/>
              <a:gdLst/>
              <a:ahLst/>
              <a:cxnLst/>
              <a:rect l="l" t="t" r="r" b="b"/>
              <a:pathLst>
                <a:path w="4779" h="4102" extrusionOk="0">
                  <a:moveTo>
                    <a:pt x="2601" y="947"/>
                  </a:moveTo>
                  <a:lnTo>
                    <a:pt x="2601" y="947"/>
                  </a:lnTo>
                  <a:cubicBezTo>
                    <a:pt x="2596" y="947"/>
                    <a:pt x="2592" y="948"/>
                    <a:pt x="2591" y="948"/>
                  </a:cubicBezTo>
                  <a:cubicBezTo>
                    <a:pt x="2590" y="948"/>
                    <a:pt x="2590" y="948"/>
                    <a:pt x="2591" y="947"/>
                  </a:cubicBezTo>
                  <a:cubicBezTo>
                    <a:pt x="2594" y="947"/>
                    <a:pt x="2598" y="947"/>
                    <a:pt x="2601" y="947"/>
                  </a:cubicBezTo>
                  <a:close/>
                  <a:moveTo>
                    <a:pt x="1900" y="1244"/>
                  </a:moveTo>
                  <a:cubicBezTo>
                    <a:pt x="1900" y="1244"/>
                    <a:pt x="1899" y="1245"/>
                    <a:pt x="1897" y="1246"/>
                  </a:cubicBezTo>
                  <a:lnTo>
                    <a:pt x="1897" y="1246"/>
                  </a:lnTo>
                  <a:cubicBezTo>
                    <a:pt x="1898" y="1246"/>
                    <a:pt x="1899" y="1245"/>
                    <a:pt x="1899" y="1244"/>
                  </a:cubicBezTo>
                  <a:cubicBezTo>
                    <a:pt x="1900" y="1244"/>
                    <a:pt x="1900" y="1244"/>
                    <a:pt x="1900" y="1244"/>
                  </a:cubicBezTo>
                  <a:close/>
                  <a:moveTo>
                    <a:pt x="1507" y="1627"/>
                  </a:moveTo>
                  <a:cubicBezTo>
                    <a:pt x="1503" y="1631"/>
                    <a:pt x="1496" y="1641"/>
                    <a:pt x="1483" y="1657"/>
                  </a:cubicBezTo>
                  <a:cubicBezTo>
                    <a:pt x="1464" y="1681"/>
                    <a:pt x="1457" y="1690"/>
                    <a:pt x="1457" y="1690"/>
                  </a:cubicBezTo>
                  <a:cubicBezTo>
                    <a:pt x="1457" y="1690"/>
                    <a:pt x="1484" y="1655"/>
                    <a:pt x="1493" y="1644"/>
                  </a:cubicBezTo>
                  <a:cubicBezTo>
                    <a:pt x="1498" y="1638"/>
                    <a:pt x="1502" y="1633"/>
                    <a:pt x="1507" y="1627"/>
                  </a:cubicBezTo>
                  <a:close/>
                  <a:moveTo>
                    <a:pt x="1041" y="2413"/>
                  </a:moveTo>
                  <a:cubicBezTo>
                    <a:pt x="1041" y="2413"/>
                    <a:pt x="1041" y="2414"/>
                    <a:pt x="1040" y="2415"/>
                  </a:cubicBezTo>
                  <a:lnTo>
                    <a:pt x="1040" y="2415"/>
                  </a:lnTo>
                  <a:cubicBezTo>
                    <a:pt x="1041" y="2415"/>
                    <a:pt x="1041" y="2414"/>
                    <a:pt x="1041" y="2414"/>
                  </a:cubicBezTo>
                  <a:cubicBezTo>
                    <a:pt x="1041" y="2414"/>
                    <a:pt x="1041" y="2413"/>
                    <a:pt x="1041" y="2413"/>
                  </a:cubicBezTo>
                  <a:close/>
                  <a:moveTo>
                    <a:pt x="2763" y="0"/>
                  </a:moveTo>
                  <a:cubicBezTo>
                    <a:pt x="2360" y="0"/>
                    <a:pt x="1960" y="106"/>
                    <a:pt x="1600" y="290"/>
                  </a:cubicBezTo>
                  <a:cubicBezTo>
                    <a:pt x="1177" y="508"/>
                    <a:pt x="834" y="848"/>
                    <a:pt x="554" y="1226"/>
                  </a:cubicBezTo>
                  <a:cubicBezTo>
                    <a:pt x="426" y="1396"/>
                    <a:pt x="328" y="1578"/>
                    <a:pt x="246" y="1773"/>
                  </a:cubicBezTo>
                  <a:cubicBezTo>
                    <a:pt x="133" y="2037"/>
                    <a:pt x="38" y="2291"/>
                    <a:pt x="10" y="2581"/>
                  </a:cubicBezTo>
                  <a:cubicBezTo>
                    <a:pt x="5" y="2639"/>
                    <a:pt x="0" y="2696"/>
                    <a:pt x="2" y="2752"/>
                  </a:cubicBezTo>
                  <a:cubicBezTo>
                    <a:pt x="5" y="2783"/>
                    <a:pt x="7" y="2814"/>
                    <a:pt x="10" y="2845"/>
                  </a:cubicBezTo>
                  <a:cubicBezTo>
                    <a:pt x="13" y="2856"/>
                    <a:pt x="13" y="2868"/>
                    <a:pt x="15" y="2879"/>
                  </a:cubicBezTo>
                  <a:cubicBezTo>
                    <a:pt x="18" y="2914"/>
                    <a:pt x="23" y="2947"/>
                    <a:pt x="30" y="2981"/>
                  </a:cubicBezTo>
                  <a:lnTo>
                    <a:pt x="17" y="2927"/>
                  </a:lnTo>
                  <a:cubicBezTo>
                    <a:pt x="2" y="2935"/>
                    <a:pt x="7" y="3079"/>
                    <a:pt x="5" y="3102"/>
                  </a:cubicBezTo>
                  <a:cubicBezTo>
                    <a:pt x="2" y="3161"/>
                    <a:pt x="0" y="3219"/>
                    <a:pt x="0" y="3279"/>
                  </a:cubicBezTo>
                  <a:cubicBezTo>
                    <a:pt x="0" y="3364"/>
                    <a:pt x="5" y="3445"/>
                    <a:pt x="18" y="3528"/>
                  </a:cubicBezTo>
                  <a:cubicBezTo>
                    <a:pt x="23" y="3556"/>
                    <a:pt x="26" y="3581"/>
                    <a:pt x="33" y="3607"/>
                  </a:cubicBezTo>
                  <a:cubicBezTo>
                    <a:pt x="35" y="3617"/>
                    <a:pt x="38" y="3630"/>
                    <a:pt x="40" y="3640"/>
                  </a:cubicBezTo>
                  <a:cubicBezTo>
                    <a:pt x="44" y="3658"/>
                    <a:pt x="46" y="3664"/>
                    <a:pt x="46" y="3664"/>
                  </a:cubicBezTo>
                  <a:cubicBezTo>
                    <a:pt x="47" y="3664"/>
                    <a:pt x="40" y="3631"/>
                    <a:pt x="40" y="3631"/>
                  </a:cubicBezTo>
                  <a:lnTo>
                    <a:pt x="40" y="3631"/>
                  </a:lnTo>
                  <a:cubicBezTo>
                    <a:pt x="41" y="3631"/>
                    <a:pt x="41" y="3634"/>
                    <a:pt x="43" y="3641"/>
                  </a:cubicBezTo>
                  <a:cubicBezTo>
                    <a:pt x="59" y="3713"/>
                    <a:pt x="56" y="3791"/>
                    <a:pt x="76" y="3863"/>
                  </a:cubicBezTo>
                  <a:cubicBezTo>
                    <a:pt x="99" y="3945"/>
                    <a:pt x="158" y="4000"/>
                    <a:pt x="221" y="4051"/>
                  </a:cubicBezTo>
                  <a:cubicBezTo>
                    <a:pt x="260" y="4081"/>
                    <a:pt x="309" y="4102"/>
                    <a:pt x="357" y="4102"/>
                  </a:cubicBezTo>
                  <a:cubicBezTo>
                    <a:pt x="397" y="4102"/>
                    <a:pt x="436" y="4087"/>
                    <a:pt x="467" y="4051"/>
                  </a:cubicBezTo>
                  <a:cubicBezTo>
                    <a:pt x="498" y="4017"/>
                    <a:pt x="534" y="3984"/>
                    <a:pt x="557" y="3943"/>
                  </a:cubicBezTo>
                  <a:cubicBezTo>
                    <a:pt x="598" y="3871"/>
                    <a:pt x="600" y="3789"/>
                    <a:pt x="608" y="3709"/>
                  </a:cubicBezTo>
                  <a:cubicBezTo>
                    <a:pt x="610" y="3691"/>
                    <a:pt x="611" y="3672"/>
                    <a:pt x="613" y="3653"/>
                  </a:cubicBezTo>
                  <a:lnTo>
                    <a:pt x="613" y="3653"/>
                  </a:lnTo>
                  <a:cubicBezTo>
                    <a:pt x="613" y="3653"/>
                    <a:pt x="613" y="3653"/>
                    <a:pt x="613" y="3653"/>
                  </a:cubicBezTo>
                  <a:cubicBezTo>
                    <a:pt x="615" y="3653"/>
                    <a:pt x="621" y="3633"/>
                    <a:pt x="625" y="3615"/>
                  </a:cubicBezTo>
                  <a:cubicBezTo>
                    <a:pt x="638" y="3566"/>
                    <a:pt x="649" y="3518"/>
                    <a:pt x="657" y="3469"/>
                  </a:cubicBezTo>
                  <a:cubicBezTo>
                    <a:pt x="674" y="3373"/>
                    <a:pt x="690" y="3279"/>
                    <a:pt x="713" y="3183"/>
                  </a:cubicBezTo>
                  <a:cubicBezTo>
                    <a:pt x="722" y="3138"/>
                    <a:pt x="747" y="3088"/>
                    <a:pt x="752" y="3044"/>
                  </a:cubicBezTo>
                  <a:lnTo>
                    <a:pt x="752" y="3044"/>
                  </a:lnTo>
                  <a:cubicBezTo>
                    <a:pt x="752" y="3044"/>
                    <a:pt x="752" y="3043"/>
                    <a:pt x="752" y="3043"/>
                  </a:cubicBezTo>
                  <a:cubicBezTo>
                    <a:pt x="767" y="3020"/>
                    <a:pt x="779" y="2999"/>
                    <a:pt x="792" y="2976"/>
                  </a:cubicBezTo>
                  <a:cubicBezTo>
                    <a:pt x="838" y="2894"/>
                    <a:pt x="879" y="2804"/>
                    <a:pt x="920" y="2717"/>
                  </a:cubicBezTo>
                  <a:cubicBezTo>
                    <a:pt x="956" y="2643"/>
                    <a:pt x="982" y="2568"/>
                    <a:pt x="1010" y="2493"/>
                  </a:cubicBezTo>
                  <a:cubicBezTo>
                    <a:pt x="1021" y="2468"/>
                    <a:pt x="1031" y="2445"/>
                    <a:pt x="1039" y="2419"/>
                  </a:cubicBezTo>
                  <a:lnTo>
                    <a:pt x="1039" y="2419"/>
                  </a:lnTo>
                  <a:cubicBezTo>
                    <a:pt x="1120" y="2241"/>
                    <a:pt x="1217" y="2077"/>
                    <a:pt x="1318" y="1908"/>
                  </a:cubicBezTo>
                  <a:cubicBezTo>
                    <a:pt x="1367" y="1826"/>
                    <a:pt x="1419" y="1747"/>
                    <a:pt x="1475" y="1668"/>
                  </a:cubicBezTo>
                  <a:cubicBezTo>
                    <a:pt x="1484" y="1658"/>
                    <a:pt x="1509" y="1625"/>
                    <a:pt x="1510" y="1624"/>
                  </a:cubicBezTo>
                  <a:lnTo>
                    <a:pt x="1510" y="1624"/>
                  </a:lnTo>
                  <a:cubicBezTo>
                    <a:pt x="1536" y="1592"/>
                    <a:pt x="1563" y="1563"/>
                    <a:pt x="1590" y="1534"/>
                  </a:cubicBezTo>
                  <a:cubicBezTo>
                    <a:pt x="1655" y="1462"/>
                    <a:pt x="1722" y="1395"/>
                    <a:pt x="1796" y="1329"/>
                  </a:cubicBezTo>
                  <a:cubicBezTo>
                    <a:pt x="1825" y="1303"/>
                    <a:pt x="1859" y="1279"/>
                    <a:pt x="1889" y="1254"/>
                  </a:cubicBezTo>
                  <a:lnTo>
                    <a:pt x="1889" y="1254"/>
                  </a:lnTo>
                  <a:cubicBezTo>
                    <a:pt x="1903" y="1243"/>
                    <a:pt x="1918" y="1232"/>
                    <a:pt x="1934" y="1223"/>
                  </a:cubicBezTo>
                  <a:cubicBezTo>
                    <a:pt x="2014" y="1169"/>
                    <a:pt x="2096" y="1120"/>
                    <a:pt x="2180" y="1079"/>
                  </a:cubicBezTo>
                  <a:cubicBezTo>
                    <a:pt x="2197" y="1071"/>
                    <a:pt x="2211" y="1064"/>
                    <a:pt x="2226" y="1057"/>
                  </a:cubicBezTo>
                  <a:lnTo>
                    <a:pt x="2226" y="1057"/>
                  </a:lnTo>
                  <a:cubicBezTo>
                    <a:pt x="2265" y="1042"/>
                    <a:pt x="2302" y="1027"/>
                    <a:pt x="2340" y="1016"/>
                  </a:cubicBezTo>
                  <a:cubicBezTo>
                    <a:pt x="2432" y="985"/>
                    <a:pt x="2529" y="962"/>
                    <a:pt x="2624" y="946"/>
                  </a:cubicBezTo>
                  <a:cubicBezTo>
                    <a:pt x="2635" y="944"/>
                    <a:pt x="2645" y="943"/>
                    <a:pt x="2658" y="940"/>
                  </a:cubicBezTo>
                  <a:lnTo>
                    <a:pt x="2658" y="940"/>
                  </a:lnTo>
                  <a:cubicBezTo>
                    <a:pt x="2659" y="940"/>
                    <a:pt x="2660" y="939"/>
                    <a:pt x="2661" y="939"/>
                  </a:cubicBezTo>
                  <a:cubicBezTo>
                    <a:pt x="2712" y="936"/>
                    <a:pt x="2763" y="931"/>
                    <a:pt x="2815" y="931"/>
                  </a:cubicBezTo>
                  <a:cubicBezTo>
                    <a:pt x="2873" y="931"/>
                    <a:pt x="2927" y="931"/>
                    <a:pt x="2984" y="936"/>
                  </a:cubicBezTo>
                  <a:lnTo>
                    <a:pt x="3071" y="943"/>
                  </a:lnTo>
                  <a:cubicBezTo>
                    <a:pt x="3073" y="943"/>
                    <a:pt x="3075" y="943"/>
                    <a:pt x="3077" y="943"/>
                  </a:cubicBezTo>
                  <a:lnTo>
                    <a:pt x="3077" y="943"/>
                  </a:lnTo>
                  <a:cubicBezTo>
                    <a:pt x="3199" y="963"/>
                    <a:pt x="3320" y="989"/>
                    <a:pt x="3438" y="1026"/>
                  </a:cubicBezTo>
                  <a:cubicBezTo>
                    <a:pt x="3500" y="1044"/>
                    <a:pt x="3564" y="1067"/>
                    <a:pt x="3627" y="1090"/>
                  </a:cubicBezTo>
                  <a:cubicBezTo>
                    <a:pt x="3637" y="1093"/>
                    <a:pt x="3675" y="1108"/>
                    <a:pt x="3693" y="1115"/>
                  </a:cubicBezTo>
                  <a:lnTo>
                    <a:pt x="3693" y="1115"/>
                  </a:lnTo>
                  <a:cubicBezTo>
                    <a:pt x="3714" y="1125"/>
                    <a:pt x="3735" y="1134"/>
                    <a:pt x="3754" y="1142"/>
                  </a:cubicBezTo>
                  <a:cubicBezTo>
                    <a:pt x="3823" y="1174"/>
                    <a:pt x="3889" y="1208"/>
                    <a:pt x="3954" y="1242"/>
                  </a:cubicBezTo>
                  <a:cubicBezTo>
                    <a:pt x="4053" y="1292"/>
                    <a:pt x="4154" y="1316"/>
                    <a:pt x="4259" y="1347"/>
                  </a:cubicBezTo>
                  <a:cubicBezTo>
                    <a:pt x="4291" y="1356"/>
                    <a:pt x="4324" y="1361"/>
                    <a:pt x="4358" y="1361"/>
                  </a:cubicBezTo>
                  <a:cubicBezTo>
                    <a:pt x="4493" y="1361"/>
                    <a:pt x="4635" y="1289"/>
                    <a:pt x="4697" y="1169"/>
                  </a:cubicBezTo>
                  <a:cubicBezTo>
                    <a:pt x="4779" y="1013"/>
                    <a:pt x="4754" y="833"/>
                    <a:pt x="4636" y="700"/>
                  </a:cubicBezTo>
                  <a:cubicBezTo>
                    <a:pt x="4407" y="448"/>
                    <a:pt x="4097" y="313"/>
                    <a:pt x="3784" y="192"/>
                  </a:cubicBezTo>
                  <a:cubicBezTo>
                    <a:pt x="3530" y="94"/>
                    <a:pt x="3266" y="41"/>
                    <a:pt x="2992" y="12"/>
                  </a:cubicBezTo>
                  <a:cubicBezTo>
                    <a:pt x="2916" y="4"/>
                    <a:pt x="2839" y="0"/>
                    <a:pt x="2763"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48"/>
            <p:cNvSpPr/>
            <p:nvPr/>
          </p:nvSpPr>
          <p:spPr>
            <a:xfrm>
              <a:off x="1661150" y="3605888"/>
              <a:ext cx="83075" cy="84450"/>
            </a:xfrm>
            <a:custGeom>
              <a:avLst/>
              <a:gdLst/>
              <a:ahLst/>
              <a:cxnLst/>
              <a:rect l="l" t="t" r="r" b="b"/>
              <a:pathLst>
                <a:path w="3323" h="3378" extrusionOk="0">
                  <a:moveTo>
                    <a:pt x="999" y="1"/>
                  </a:moveTo>
                  <a:cubicBezTo>
                    <a:pt x="245" y="1"/>
                    <a:pt x="1" y="980"/>
                    <a:pt x="299" y="1603"/>
                  </a:cubicBezTo>
                  <a:cubicBezTo>
                    <a:pt x="624" y="2281"/>
                    <a:pt x="1602" y="3377"/>
                    <a:pt x="2620" y="3377"/>
                  </a:cubicBezTo>
                  <a:cubicBezTo>
                    <a:pt x="2855" y="3377"/>
                    <a:pt x="3091" y="3319"/>
                    <a:pt x="3323" y="3184"/>
                  </a:cubicBezTo>
                  <a:lnTo>
                    <a:pt x="1938" y="389"/>
                  </a:lnTo>
                  <a:cubicBezTo>
                    <a:pt x="1568" y="113"/>
                    <a:pt x="1254" y="1"/>
                    <a:pt x="9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48"/>
            <p:cNvSpPr/>
            <p:nvPr/>
          </p:nvSpPr>
          <p:spPr>
            <a:xfrm>
              <a:off x="1661150" y="3605888"/>
              <a:ext cx="83075" cy="84450"/>
            </a:xfrm>
            <a:custGeom>
              <a:avLst/>
              <a:gdLst/>
              <a:ahLst/>
              <a:cxnLst/>
              <a:rect l="l" t="t" r="r" b="b"/>
              <a:pathLst>
                <a:path w="3323" h="3378" extrusionOk="0">
                  <a:moveTo>
                    <a:pt x="999" y="1"/>
                  </a:moveTo>
                  <a:cubicBezTo>
                    <a:pt x="245" y="1"/>
                    <a:pt x="1" y="980"/>
                    <a:pt x="299" y="1603"/>
                  </a:cubicBezTo>
                  <a:cubicBezTo>
                    <a:pt x="624" y="2281"/>
                    <a:pt x="1602" y="3377"/>
                    <a:pt x="2620" y="3377"/>
                  </a:cubicBezTo>
                  <a:cubicBezTo>
                    <a:pt x="2855" y="3377"/>
                    <a:pt x="3091" y="3319"/>
                    <a:pt x="3323" y="3184"/>
                  </a:cubicBezTo>
                  <a:lnTo>
                    <a:pt x="1938" y="389"/>
                  </a:lnTo>
                  <a:cubicBezTo>
                    <a:pt x="1568" y="113"/>
                    <a:pt x="1254" y="1"/>
                    <a:pt x="9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48"/>
            <p:cNvSpPr/>
            <p:nvPr/>
          </p:nvSpPr>
          <p:spPr>
            <a:xfrm>
              <a:off x="1862400" y="3607538"/>
              <a:ext cx="188000" cy="69375"/>
            </a:xfrm>
            <a:custGeom>
              <a:avLst/>
              <a:gdLst/>
              <a:ahLst/>
              <a:cxnLst/>
              <a:rect l="l" t="t" r="r" b="b"/>
              <a:pathLst>
                <a:path w="7520" h="2775" extrusionOk="0">
                  <a:moveTo>
                    <a:pt x="5345" y="0"/>
                  </a:moveTo>
                  <a:cubicBezTo>
                    <a:pt x="1923" y="0"/>
                    <a:pt x="18" y="1367"/>
                    <a:pt x="18" y="1367"/>
                  </a:cubicBezTo>
                  <a:cubicBezTo>
                    <a:pt x="0" y="1834"/>
                    <a:pt x="231" y="2281"/>
                    <a:pt x="503" y="2774"/>
                  </a:cubicBezTo>
                  <a:cubicBezTo>
                    <a:pt x="1388" y="2255"/>
                    <a:pt x="2919" y="1684"/>
                    <a:pt x="4706" y="1414"/>
                  </a:cubicBezTo>
                  <a:cubicBezTo>
                    <a:pt x="5362" y="1316"/>
                    <a:pt x="6063" y="1219"/>
                    <a:pt x="6653" y="1193"/>
                  </a:cubicBezTo>
                  <a:cubicBezTo>
                    <a:pt x="7009" y="1176"/>
                    <a:pt x="7315" y="936"/>
                    <a:pt x="7407" y="591"/>
                  </a:cubicBezTo>
                  <a:lnTo>
                    <a:pt x="7520" y="177"/>
                  </a:lnTo>
                  <a:cubicBezTo>
                    <a:pt x="6739" y="52"/>
                    <a:pt x="6013" y="0"/>
                    <a:pt x="5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48"/>
            <p:cNvSpPr/>
            <p:nvPr/>
          </p:nvSpPr>
          <p:spPr>
            <a:xfrm>
              <a:off x="1836800" y="3504238"/>
              <a:ext cx="28325" cy="39575"/>
            </a:xfrm>
            <a:custGeom>
              <a:avLst/>
              <a:gdLst/>
              <a:ahLst/>
              <a:cxnLst/>
              <a:rect l="l" t="t" r="r" b="b"/>
              <a:pathLst>
                <a:path w="1133" h="1583" extrusionOk="0">
                  <a:moveTo>
                    <a:pt x="471" y="0"/>
                  </a:moveTo>
                  <a:cubicBezTo>
                    <a:pt x="455" y="0"/>
                    <a:pt x="438" y="3"/>
                    <a:pt x="421" y="9"/>
                  </a:cubicBezTo>
                  <a:cubicBezTo>
                    <a:pt x="417" y="11"/>
                    <a:pt x="412" y="12"/>
                    <a:pt x="407" y="14"/>
                  </a:cubicBezTo>
                  <a:lnTo>
                    <a:pt x="407" y="14"/>
                  </a:lnTo>
                  <a:cubicBezTo>
                    <a:pt x="349" y="17"/>
                    <a:pt x="292" y="45"/>
                    <a:pt x="261" y="95"/>
                  </a:cubicBezTo>
                  <a:lnTo>
                    <a:pt x="261" y="95"/>
                  </a:lnTo>
                  <a:cubicBezTo>
                    <a:pt x="203" y="139"/>
                    <a:pt x="154" y="193"/>
                    <a:pt x="113" y="258"/>
                  </a:cubicBezTo>
                  <a:cubicBezTo>
                    <a:pt x="48" y="361"/>
                    <a:pt x="11" y="489"/>
                    <a:pt x="7" y="612"/>
                  </a:cubicBezTo>
                  <a:cubicBezTo>
                    <a:pt x="0" y="743"/>
                    <a:pt x="28" y="878"/>
                    <a:pt x="74" y="1000"/>
                  </a:cubicBezTo>
                  <a:cubicBezTo>
                    <a:pt x="98" y="1073"/>
                    <a:pt x="129" y="1143"/>
                    <a:pt x="162" y="1210"/>
                  </a:cubicBezTo>
                  <a:cubicBezTo>
                    <a:pt x="184" y="1259"/>
                    <a:pt x="206" y="1310"/>
                    <a:pt x="236" y="1358"/>
                  </a:cubicBezTo>
                  <a:cubicBezTo>
                    <a:pt x="316" y="1486"/>
                    <a:pt x="440" y="1582"/>
                    <a:pt x="596" y="1582"/>
                  </a:cubicBezTo>
                  <a:cubicBezTo>
                    <a:pt x="600" y="1582"/>
                    <a:pt x="604" y="1582"/>
                    <a:pt x="608" y="1582"/>
                  </a:cubicBezTo>
                  <a:cubicBezTo>
                    <a:pt x="739" y="1581"/>
                    <a:pt x="877" y="1517"/>
                    <a:pt x="959" y="1415"/>
                  </a:cubicBezTo>
                  <a:cubicBezTo>
                    <a:pt x="1132" y="1200"/>
                    <a:pt x="1118" y="892"/>
                    <a:pt x="1019" y="646"/>
                  </a:cubicBezTo>
                  <a:cubicBezTo>
                    <a:pt x="967" y="514"/>
                    <a:pt x="900" y="397"/>
                    <a:pt x="806" y="286"/>
                  </a:cubicBezTo>
                  <a:cubicBezTo>
                    <a:pt x="757" y="227"/>
                    <a:pt x="700" y="173"/>
                    <a:pt x="639" y="126"/>
                  </a:cubicBezTo>
                  <a:lnTo>
                    <a:pt x="639" y="126"/>
                  </a:lnTo>
                  <a:cubicBezTo>
                    <a:pt x="611" y="54"/>
                    <a:pt x="544" y="0"/>
                    <a:pt x="471"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48"/>
            <p:cNvSpPr/>
            <p:nvPr/>
          </p:nvSpPr>
          <p:spPr>
            <a:xfrm>
              <a:off x="2022500" y="3499263"/>
              <a:ext cx="23225" cy="35175"/>
            </a:xfrm>
            <a:custGeom>
              <a:avLst/>
              <a:gdLst/>
              <a:ahLst/>
              <a:cxnLst/>
              <a:rect l="l" t="t" r="r" b="b"/>
              <a:pathLst>
                <a:path w="929" h="1407" extrusionOk="0">
                  <a:moveTo>
                    <a:pt x="338" y="1"/>
                  </a:moveTo>
                  <a:cubicBezTo>
                    <a:pt x="272" y="1"/>
                    <a:pt x="205" y="35"/>
                    <a:pt x="174" y="92"/>
                  </a:cubicBezTo>
                  <a:cubicBezTo>
                    <a:pt x="0" y="411"/>
                    <a:pt x="60" y="823"/>
                    <a:pt x="292" y="1098"/>
                  </a:cubicBezTo>
                  <a:lnTo>
                    <a:pt x="292" y="1098"/>
                  </a:lnTo>
                  <a:cubicBezTo>
                    <a:pt x="301" y="1115"/>
                    <a:pt x="309" y="1132"/>
                    <a:pt x="318" y="1149"/>
                  </a:cubicBezTo>
                  <a:cubicBezTo>
                    <a:pt x="338" y="1181"/>
                    <a:pt x="356" y="1214"/>
                    <a:pt x="379" y="1245"/>
                  </a:cubicBezTo>
                  <a:cubicBezTo>
                    <a:pt x="423" y="1306"/>
                    <a:pt x="469" y="1375"/>
                    <a:pt x="546" y="1396"/>
                  </a:cubicBezTo>
                  <a:cubicBezTo>
                    <a:pt x="568" y="1403"/>
                    <a:pt x="590" y="1407"/>
                    <a:pt x="612" y="1407"/>
                  </a:cubicBezTo>
                  <a:cubicBezTo>
                    <a:pt x="675" y="1407"/>
                    <a:pt x="735" y="1380"/>
                    <a:pt x="785" y="1337"/>
                  </a:cubicBezTo>
                  <a:cubicBezTo>
                    <a:pt x="801" y="1323"/>
                    <a:pt x="815" y="1307"/>
                    <a:pt x="827" y="1290"/>
                  </a:cubicBezTo>
                  <a:lnTo>
                    <a:pt x="827" y="1290"/>
                  </a:lnTo>
                  <a:cubicBezTo>
                    <a:pt x="847" y="1269"/>
                    <a:pt x="861" y="1244"/>
                    <a:pt x="872" y="1214"/>
                  </a:cubicBezTo>
                  <a:cubicBezTo>
                    <a:pt x="886" y="1175"/>
                    <a:pt x="903" y="1137"/>
                    <a:pt x="916" y="1098"/>
                  </a:cubicBezTo>
                  <a:cubicBezTo>
                    <a:pt x="928" y="1066"/>
                    <a:pt x="925" y="1023"/>
                    <a:pt x="913" y="987"/>
                  </a:cubicBezTo>
                  <a:lnTo>
                    <a:pt x="913" y="987"/>
                  </a:lnTo>
                  <a:cubicBezTo>
                    <a:pt x="914" y="969"/>
                    <a:pt x="914" y="950"/>
                    <a:pt x="914" y="932"/>
                  </a:cubicBezTo>
                  <a:cubicBezTo>
                    <a:pt x="914" y="762"/>
                    <a:pt x="872" y="593"/>
                    <a:pt x="798" y="442"/>
                  </a:cubicBezTo>
                  <a:cubicBezTo>
                    <a:pt x="716" y="272"/>
                    <a:pt x="583" y="129"/>
                    <a:pt x="428" y="26"/>
                  </a:cubicBezTo>
                  <a:cubicBezTo>
                    <a:pt x="401" y="9"/>
                    <a:pt x="370" y="1"/>
                    <a:pt x="338"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48"/>
            <p:cNvSpPr/>
            <p:nvPr/>
          </p:nvSpPr>
          <p:spPr>
            <a:xfrm>
              <a:off x="1576250" y="3455588"/>
              <a:ext cx="26000" cy="57625"/>
            </a:xfrm>
            <a:custGeom>
              <a:avLst/>
              <a:gdLst/>
              <a:ahLst/>
              <a:cxnLst/>
              <a:rect l="l" t="t" r="r" b="b"/>
              <a:pathLst>
                <a:path w="1040" h="2305" extrusionOk="0">
                  <a:moveTo>
                    <a:pt x="171" y="0"/>
                  </a:moveTo>
                  <a:cubicBezTo>
                    <a:pt x="171" y="0"/>
                    <a:pt x="0" y="1036"/>
                    <a:pt x="1039" y="2304"/>
                  </a:cubicBezTo>
                  <a:lnTo>
                    <a:pt x="171"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48"/>
            <p:cNvSpPr/>
            <p:nvPr/>
          </p:nvSpPr>
          <p:spPr>
            <a:xfrm>
              <a:off x="1543925" y="3524888"/>
              <a:ext cx="41225" cy="21050"/>
            </a:xfrm>
            <a:custGeom>
              <a:avLst/>
              <a:gdLst/>
              <a:ahLst/>
              <a:cxnLst/>
              <a:rect l="l" t="t" r="r" b="b"/>
              <a:pathLst>
                <a:path w="1649" h="842" extrusionOk="0">
                  <a:moveTo>
                    <a:pt x="1649" y="1"/>
                  </a:moveTo>
                  <a:lnTo>
                    <a:pt x="1649" y="1"/>
                  </a:lnTo>
                  <a:cubicBezTo>
                    <a:pt x="476" y="40"/>
                    <a:pt x="0" y="841"/>
                    <a:pt x="0" y="841"/>
                  </a:cubicBezTo>
                  <a:lnTo>
                    <a:pt x="1649" y="1"/>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48"/>
            <p:cNvSpPr/>
            <p:nvPr/>
          </p:nvSpPr>
          <p:spPr>
            <a:xfrm>
              <a:off x="1735700" y="3727513"/>
              <a:ext cx="253375" cy="602850"/>
            </a:xfrm>
            <a:custGeom>
              <a:avLst/>
              <a:gdLst/>
              <a:ahLst/>
              <a:cxnLst/>
              <a:rect l="l" t="t" r="r" b="b"/>
              <a:pathLst>
                <a:path w="10135" h="24114" extrusionOk="0">
                  <a:moveTo>
                    <a:pt x="1480" y="1"/>
                  </a:moveTo>
                  <a:cubicBezTo>
                    <a:pt x="244" y="1"/>
                    <a:pt x="1" y="2008"/>
                    <a:pt x="850" y="2773"/>
                  </a:cubicBezTo>
                  <a:cubicBezTo>
                    <a:pt x="1991" y="3800"/>
                    <a:pt x="6373" y="5465"/>
                    <a:pt x="6373" y="5465"/>
                  </a:cubicBezTo>
                  <a:cubicBezTo>
                    <a:pt x="6373" y="5465"/>
                    <a:pt x="5883" y="7269"/>
                    <a:pt x="5306" y="9803"/>
                  </a:cubicBezTo>
                  <a:cubicBezTo>
                    <a:pt x="3933" y="15826"/>
                    <a:pt x="1406" y="24113"/>
                    <a:pt x="4511" y="24113"/>
                  </a:cubicBezTo>
                  <a:cubicBezTo>
                    <a:pt x="9755" y="24113"/>
                    <a:pt x="9830" y="22099"/>
                    <a:pt x="9971" y="18901"/>
                  </a:cubicBezTo>
                  <a:cubicBezTo>
                    <a:pt x="10135" y="15199"/>
                    <a:pt x="9201" y="5533"/>
                    <a:pt x="9201" y="4659"/>
                  </a:cubicBezTo>
                  <a:cubicBezTo>
                    <a:pt x="9201" y="3784"/>
                    <a:pt x="6305" y="2975"/>
                    <a:pt x="6305" y="2975"/>
                  </a:cubicBezTo>
                  <a:cubicBezTo>
                    <a:pt x="6305" y="2975"/>
                    <a:pt x="6237" y="1831"/>
                    <a:pt x="5833" y="1225"/>
                  </a:cubicBezTo>
                  <a:cubicBezTo>
                    <a:pt x="5430" y="618"/>
                    <a:pt x="3544" y="618"/>
                    <a:pt x="1929" y="79"/>
                  </a:cubicBezTo>
                  <a:cubicBezTo>
                    <a:pt x="1767" y="25"/>
                    <a:pt x="1618" y="1"/>
                    <a:pt x="14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48"/>
            <p:cNvSpPr/>
            <p:nvPr/>
          </p:nvSpPr>
          <p:spPr>
            <a:xfrm>
              <a:off x="1753300" y="3709813"/>
              <a:ext cx="140050" cy="92025"/>
            </a:xfrm>
            <a:custGeom>
              <a:avLst/>
              <a:gdLst/>
              <a:ahLst/>
              <a:cxnLst/>
              <a:rect l="l" t="t" r="r" b="b"/>
              <a:pathLst>
                <a:path w="5602" h="3681" fill="none" extrusionOk="0">
                  <a:moveTo>
                    <a:pt x="5601" y="3681"/>
                  </a:moveTo>
                  <a:cubicBezTo>
                    <a:pt x="5601" y="3681"/>
                    <a:pt x="5533" y="2536"/>
                    <a:pt x="5129" y="1929"/>
                  </a:cubicBezTo>
                  <a:cubicBezTo>
                    <a:pt x="4726" y="1323"/>
                    <a:pt x="3215" y="1429"/>
                    <a:pt x="1596" y="892"/>
                  </a:cubicBezTo>
                  <a:cubicBezTo>
                    <a:pt x="1596" y="892"/>
                    <a:pt x="692" y="1"/>
                    <a:pt x="0" y="1123"/>
                  </a:cubicBez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48"/>
            <p:cNvSpPr/>
            <p:nvPr/>
          </p:nvSpPr>
          <p:spPr>
            <a:xfrm>
              <a:off x="2110725" y="3623213"/>
              <a:ext cx="37400" cy="91425"/>
            </a:xfrm>
            <a:custGeom>
              <a:avLst/>
              <a:gdLst/>
              <a:ahLst/>
              <a:cxnLst/>
              <a:rect l="l" t="t" r="r" b="b"/>
              <a:pathLst>
                <a:path w="1496" h="3657" fill="none" extrusionOk="0">
                  <a:moveTo>
                    <a:pt x="1495" y="100"/>
                  </a:moveTo>
                  <a:cubicBezTo>
                    <a:pt x="301" y="0"/>
                    <a:pt x="1" y="2639"/>
                    <a:pt x="1" y="2639"/>
                  </a:cubicBezTo>
                  <a:cubicBezTo>
                    <a:pt x="106" y="3656"/>
                    <a:pt x="758" y="3163"/>
                    <a:pt x="918" y="2899"/>
                  </a:cubicBez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48"/>
            <p:cNvSpPr/>
            <p:nvPr/>
          </p:nvSpPr>
          <p:spPr>
            <a:xfrm>
              <a:off x="2028875" y="3794088"/>
              <a:ext cx="47875" cy="24725"/>
            </a:xfrm>
            <a:custGeom>
              <a:avLst/>
              <a:gdLst/>
              <a:ahLst/>
              <a:cxnLst/>
              <a:rect l="l" t="t" r="r" b="b"/>
              <a:pathLst>
                <a:path w="1915" h="989" fill="none" extrusionOk="0">
                  <a:moveTo>
                    <a:pt x="1915" y="0"/>
                  </a:moveTo>
                  <a:cubicBezTo>
                    <a:pt x="871" y="988"/>
                    <a:pt x="1" y="407"/>
                    <a:pt x="1" y="407"/>
                  </a:cubicBez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48"/>
            <p:cNvSpPr/>
            <p:nvPr/>
          </p:nvSpPr>
          <p:spPr>
            <a:xfrm>
              <a:off x="1794600" y="3807363"/>
              <a:ext cx="44250" cy="10175"/>
            </a:xfrm>
            <a:custGeom>
              <a:avLst/>
              <a:gdLst/>
              <a:ahLst/>
              <a:cxnLst/>
              <a:rect l="l" t="t" r="r" b="b"/>
              <a:pathLst>
                <a:path w="1770" h="407" fill="none" extrusionOk="0">
                  <a:moveTo>
                    <a:pt x="0" y="0"/>
                  </a:moveTo>
                  <a:cubicBezTo>
                    <a:pt x="552" y="221"/>
                    <a:pt x="1401" y="407"/>
                    <a:pt x="1770" y="148"/>
                  </a:cubicBez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48"/>
            <p:cNvSpPr/>
            <p:nvPr/>
          </p:nvSpPr>
          <p:spPr>
            <a:xfrm>
              <a:off x="1823525" y="3744313"/>
              <a:ext cx="19425" cy="41075"/>
            </a:xfrm>
            <a:custGeom>
              <a:avLst/>
              <a:gdLst/>
              <a:ahLst/>
              <a:cxnLst/>
              <a:rect l="l" t="t" r="r" b="b"/>
              <a:pathLst>
                <a:path w="777" h="1643" fill="none" extrusionOk="0">
                  <a:moveTo>
                    <a:pt x="87" y="1642"/>
                  </a:moveTo>
                  <a:cubicBezTo>
                    <a:pt x="87" y="1642"/>
                    <a:pt x="0" y="130"/>
                    <a:pt x="777" y="0"/>
                  </a:cubicBez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48"/>
            <p:cNvSpPr/>
            <p:nvPr/>
          </p:nvSpPr>
          <p:spPr>
            <a:xfrm>
              <a:off x="1866250" y="3758113"/>
              <a:ext cx="17725" cy="35900"/>
            </a:xfrm>
            <a:custGeom>
              <a:avLst/>
              <a:gdLst/>
              <a:ahLst/>
              <a:cxnLst/>
              <a:rect l="l" t="t" r="r" b="b"/>
              <a:pathLst>
                <a:path w="709" h="1436" fill="none" extrusionOk="0">
                  <a:moveTo>
                    <a:pt x="708" y="1436"/>
                  </a:moveTo>
                  <a:cubicBezTo>
                    <a:pt x="708" y="1436"/>
                    <a:pt x="0" y="1021"/>
                    <a:pt x="611" y="1"/>
                  </a:cubicBez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48"/>
            <p:cNvSpPr/>
            <p:nvPr/>
          </p:nvSpPr>
          <p:spPr>
            <a:xfrm>
              <a:off x="1770475" y="3732713"/>
              <a:ext cx="21550" cy="32175"/>
            </a:xfrm>
            <a:custGeom>
              <a:avLst/>
              <a:gdLst/>
              <a:ahLst/>
              <a:cxnLst/>
              <a:rect l="l" t="t" r="r" b="b"/>
              <a:pathLst>
                <a:path w="862" h="1287" fill="none" extrusionOk="0">
                  <a:moveTo>
                    <a:pt x="136" y="1287"/>
                  </a:moveTo>
                  <a:cubicBezTo>
                    <a:pt x="136" y="1287"/>
                    <a:pt x="0" y="128"/>
                    <a:pt x="862" y="1"/>
                  </a:cubicBez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48"/>
            <p:cNvSpPr/>
            <p:nvPr/>
          </p:nvSpPr>
          <p:spPr>
            <a:xfrm>
              <a:off x="1696350" y="3637463"/>
              <a:ext cx="32525" cy="34575"/>
            </a:xfrm>
            <a:custGeom>
              <a:avLst/>
              <a:gdLst/>
              <a:ahLst/>
              <a:cxnLst/>
              <a:rect l="l" t="t" r="r" b="b"/>
              <a:pathLst>
                <a:path w="1301" h="1383" fill="none" extrusionOk="0">
                  <a:moveTo>
                    <a:pt x="1" y="1"/>
                  </a:moveTo>
                  <a:cubicBezTo>
                    <a:pt x="1" y="1"/>
                    <a:pt x="795" y="292"/>
                    <a:pt x="1048" y="838"/>
                  </a:cubicBezTo>
                  <a:cubicBezTo>
                    <a:pt x="1300" y="1382"/>
                    <a:pt x="840" y="1339"/>
                    <a:pt x="840" y="1339"/>
                  </a:cubicBez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48"/>
            <p:cNvSpPr/>
            <p:nvPr/>
          </p:nvSpPr>
          <p:spPr>
            <a:xfrm>
              <a:off x="1703700" y="3653113"/>
              <a:ext cx="18850" cy="5275"/>
            </a:xfrm>
            <a:custGeom>
              <a:avLst/>
              <a:gdLst/>
              <a:ahLst/>
              <a:cxnLst/>
              <a:rect l="l" t="t" r="r" b="b"/>
              <a:pathLst>
                <a:path w="754" h="211" fill="none" extrusionOk="0">
                  <a:moveTo>
                    <a:pt x="0" y="84"/>
                  </a:moveTo>
                  <a:cubicBezTo>
                    <a:pt x="0" y="84"/>
                    <a:pt x="501" y="1"/>
                    <a:pt x="754" y="210"/>
                  </a:cubicBez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48"/>
            <p:cNvSpPr/>
            <p:nvPr/>
          </p:nvSpPr>
          <p:spPr>
            <a:xfrm>
              <a:off x="1629450" y="3958938"/>
              <a:ext cx="231275" cy="104200"/>
            </a:xfrm>
            <a:custGeom>
              <a:avLst/>
              <a:gdLst/>
              <a:ahLst/>
              <a:cxnLst/>
              <a:rect l="l" t="t" r="r" b="b"/>
              <a:pathLst>
                <a:path w="9251" h="4168" fill="none" extrusionOk="0">
                  <a:moveTo>
                    <a:pt x="1" y="4167"/>
                  </a:moveTo>
                  <a:cubicBezTo>
                    <a:pt x="1" y="4167"/>
                    <a:pt x="5012" y="918"/>
                    <a:pt x="9251" y="0"/>
                  </a:cubicBez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48"/>
            <p:cNvSpPr/>
            <p:nvPr/>
          </p:nvSpPr>
          <p:spPr>
            <a:xfrm>
              <a:off x="955775" y="3923488"/>
              <a:ext cx="486775" cy="129325"/>
            </a:xfrm>
            <a:custGeom>
              <a:avLst/>
              <a:gdLst/>
              <a:ahLst/>
              <a:cxnLst/>
              <a:rect l="l" t="t" r="r" b="b"/>
              <a:pathLst>
                <a:path w="19471" h="5173" extrusionOk="0">
                  <a:moveTo>
                    <a:pt x="4834" y="1"/>
                  </a:moveTo>
                  <a:lnTo>
                    <a:pt x="0" y="350"/>
                  </a:lnTo>
                  <a:lnTo>
                    <a:pt x="5" y="1022"/>
                  </a:lnTo>
                  <a:cubicBezTo>
                    <a:pt x="5" y="1022"/>
                    <a:pt x="3200" y="589"/>
                    <a:pt x="4433" y="589"/>
                  </a:cubicBezTo>
                  <a:cubicBezTo>
                    <a:pt x="4619" y="589"/>
                    <a:pt x="4760" y="599"/>
                    <a:pt x="4839" y="622"/>
                  </a:cubicBezTo>
                  <a:cubicBezTo>
                    <a:pt x="5446" y="794"/>
                    <a:pt x="5395" y="2182"/>
                    <a:pt x="5359" y="2939"/>
                  </a:cubicBezTo>
                  <a:cubicBezTo>
                    <a:pt x="5305" y="4078"/>
                    <a:pt x="4674" y="4487"/>
                    <a:pt x="4674" y="4487"/>
                  </a:cubicBezTo>
                  <a:cubicBezTo>
                    <a:pt x="4530" y="4483"/>
                    <a:pt x="4365" y="4481"/>
                    <a:pt x="4185" y="4481"/>
                  </a:cubicBezTo>
                  <a:cubicBezTo>
                    <a:pt x="2685" y="4481"/>
                    <a:pt x="148" y="4612"/>
                    <a:pt x="148" y="4612"/>
                  </a:cubicBezTo>
                  <a:lnTo>
                    <a:pt x="131" y="5172"/>
                  </a:lnTo>
                  <a:lnTo>
                    <a:pt x="5401" y="5136"/>
                  </a:lnTo>
                  <a:lnTo>
                    <a:pt x="18717" y="5102"/>
                  </a:lnTo>
                  <a:cubicBezTo>
                    <a:pt x="19058" y="4540"/>
                    <a:pt x="19412" y="3540"/>
                    <a:pt x="19435" y="2840"/>
                  </a:cubicBezTo>
                  <a:cubicBezTo>
                    <a:pt x="19471" y="1674"/>
                    <a:pt x="19045" y="697"/>
                    <a:pt x="18473" y="600"/>
                  </a:cubicBezTo>
                  <a:lnTo>
                    <a:pt x="483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48"/>
            <p:cNvSpPr/>
            <p:nvPr/>
          </p:nvSpPr>
          <p:spPr>
            <a:xfrm>
              <a:off x="1102550" y="3946063"/>
              <a:ext cx="313375" cy="10975"/>
            </a:xfrm>
            <a:custGeom>
              <a:avLst/>
              <a:gdLst/>
              <a:ahLst/>
              <a:cxnLst/>
              <a:rect l="l" t="t" r="r" b="b"/>
              <a:pathLst>
                <a:path w="12535" h="439" fill="none" extrusionOk="0">
                  <a:moveTo>
                    <a:pt x="1" y="1"/>
                  </a:moveTo>
                  <a:lnTo>
                    <a:pt x="12535" y="438"/>
                  </a:lnTo>
                </a:path>
              </a:pathLst>
            </a:custGeom>
            <a:noFill/>
            <a:ln w="460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48"/>
            <p:cNvSpPr/>
            <p:nvPr/>
          </p:nvSpPr>
          <p:spPr>
            <a:xfrm>
              <a:off x="961825" y="3938038"/>
              <a:ext cx="130100" cy="99875"/>
            </a:xfrm>
            <a:custGeom>
              <a:avLst/>
              <a:gdLst/>
              <a:ahLst/>
              <a:cxnLst/>
              <a:rect l="l" t="t" r="r" b="b"/>
              <a:pathLst>
                <a:path w="5204" h="3995" extrusionOk="0">
                  <a:moveTo>
                    <a:pt x="4032" y="0"/>
                  </a:moveTo>
                  <a:cubicBezTo>
                    <a:pt x="2991" y="0"/>
                    <a:pt x="957" y="194"/>
                    <a:pt x="127" y="364"/>
                  </a:cubicBezTo>
                  <a:cubicBezTo>
                    <a:pt x="65" y="377"/>
                    <a:pt x="1" y="3984"/>
                    <a:pt x="168" y="3991"/>
                  </a:cubicBezTo>
                  <a:cubicBezTo>
                    <a:pt x="244" y="3993"/>
                    <a:pt x="332" y="3994"/>
                    <a:pt x="431" y="3994"/>
                  </a:cubicBezTo>
                  <a:cubicBezTo>
                    <a:pt x="1295" y="3994"/>
                    <a:pt x="2970" y="3902"/>
                    <a:pt x="4043" y="3902"/>
                  </a:cubicBezTo>
                  <a:cubicBezTo>
                    <a:pt x="4184" y="3902"/>
                    <a:pt x="4315" y="3903"/>
                    <a:pt x="4432" y="3907"/>
                  </a:cubicBezTo>
                  <a:cubicBezTo>
                    <a:pt x="4432" y="3907"/>
                    <a:pt x="5063" y="3497"/>
                    <a:pt x="5117" y="2358"/>
                  </a:cubicBezTo>
                  <a:cubicBezTo>
                    <a:pt x="5153" y="1603"/>
                    <a:pt x="5204" y="213"/>
                    <a:pt x="4597" y="41"/>
                  </a:cubicBezTo>
                  <a:cubicBezTo>
                    <a:pt x="4497" y="13"/>
                    <a:pt x="4297" y="0"/>
                    <a:pt x="40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48"/>
            <p:cNvSpPr/>
            <p:nvPr/>
          </p:nvSpPr>
          <p:spPr>
            <a:xfrm>
              <a:off x="973925" y="3966663"/>
              <a:ext cx="85975" cy="14125"/>
            </a:xfrm>
            <a:custGeom>
              <a:avLst/>
              <a:gdLst/>
              <a:ahLst/>
              <a:cxnLst/>
              <a:rect l="l" t="t" r="r" b="b"/>
              <a:pathLst>
                <a:path w="3439" h="565" extrusionOk="0">
                  <a:moveTo>
                    <a:pt x="0" y="1"/>
                  </a:moveTo>
                  <a:cubicBezTo>
                    <a:pt x="0" y="1"/>
                    <a:pt x="1363" y="564"/>
                    <a:pt x="2136" y="564"/>
                  </a:cubicBezTo>
                  <a:cubicBezTo>
                    <a:pt x="2206" y="564"/>
                    <a:pt x="2272" y="560"/>
                    <a:pt x="2330" y="550"/>
                  </a:cubicBezTo>
                  <a:cubicBezTo>
                    <a:pt x="3038" y="425"/>
                    <a:pt x="3438" y="52"/>
                    <a:pt x="3438" y="52"/>
                  </a:cubicBezTo>
                  <a:lnTo>
                    <a:pt x="0"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48"/>
            <p:cNvSpPr/>
            <p:nvPr/>
          </p:nvSpPr>
          <p:spPr>
            <a:xfrm>
              <a:off x="1002150" y="4004963"/>
              <a:ext cx="86625" cy="13125"/>
            </a:xfrm>
            <a:custGeom>
              <a:avLst/>
              <a:gdLst/>
              <a:ahLst/>
              <a:cxnLst/>
              <a:rect l="l" t="t" r="r" b="b"/>
              <a:pathLst>
                <a:path w="3465" h="525" extrusionOk="0">
                  <a:moveTo>
                    <a:pt x="3464" y="1"/>
                  </a:moveTo>
                  <a:lnTo>
                    <a:pt x="0" y="281"/>
                  </a:lnTo>
                  <a:cubicBezTo>
                    <a:pt x="0" y="281"/>
                    <a:pt x="1189" y="525"/>
                    <a:pt x="1981" y="525"/>
                  </a:cubicBezTo>
                  <a:cubicBezTo>
                    <a:pt x="2122" y="525"/>
                    <a:pt x="2250" y="517"/>
                    <a:pt x="2357" y="499"/>
                  </a:cubicBezTo>
                  <a:cubicBezTo>
                    <a:pt x="3065" y="373"/>
                    <a:pt x="3464" y="1"/>
                    <a:pt x="3464"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48"/>
            <p:cNvSpPr/>
            <p:nvPr/>
          </p:nvSpPr>
          <p:spPr>
            <a:xfrm>
              <a:off x="965025" y="3938038"/>
              <a:ext cx="126975" cy="97675"/>
            </a:xfrm>
            <a:custGeom>
              <a:avLst/>
              <a:gdLst/>
              <a:ahLst/>
              <a:cxnLst/>
              <a:rect l="l" t="t" r="r" b="b"/>
              <a:pathLst>
                <a:path w="5079" h="3907" extrusionOk="0">
                  <a:moveTo>
                    <a:pt x="3907" y="0"/>
                  </a:moveTo>
                  <a:cubicBezTo>
                    <a:pt x="2865" y="0"/>
                    <a:pt x="831" y="194"/>
                    <a:pt x="1" y="364"/>
                  </a:cubicBezTo>
                  <a:lnTo>
                    <a:pt x="3583" y="576"/>
                  </a:lnTo>
                  <a:cubicBezTo>
                    <a:pt x="3593" y="575"/>
                    <a:pt x="3603" y="575"/>
                    <a:pt x="3613" y="575"/>
                  </a:cubicBezTo>
                  <a:cubicBezTo>
                    <a:pt x="4256" y="575"/>
                    <a:pt x="4777" y="1299"/>
                    <a:pt x="4743" y="2181"/>
                  </a:cubicBezTo>
                  <a:cubicBezTo>
                    <a:pt x="4743" y="2190"/>
                    <a:pt x="4743" y="2199"/>
                    <a:pt x="4740" y="2208"/>
                  </a:cubicBezTo>
                  <a:cubicBezTo>
                    <a:pt x="4695" y="3196"/>
                    <a:pt x="4369" y="3794"/>
                    <a:pt x="4305" y="3907"/>
                  </a:cubicBezTo>
                  <a:cubicBezTo>
                    <a:pt x="4305" y="3907"/>
                    <a:pt x="4936" y="3497"/>
                    <a:pt x="4990" y="2358"/>
                  </a:cubicBezTo>
                  <a:cubicBezTo>
                    <a:pt x="5026" y="1603"/>
                    <a:pt x="5079" y="213"/>
                    <a:pt x="4473" y="41"/>
                  </a:cubicBezTo>
                  <a:cubicBezTo>
                    <a:pt x="4372" y="13"/>
                    <a:pt x="4171" y="0"/>
                    <a:pt x="3907"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48"/>
            <p:cNvSpPr/>
            <p:nvPr/>
          </p:nvSpPr>
          <p:spPr>
            <a:xfrm>
              <a:off x="954175" y="4187713"/>
              <a:ext cx="491000" cy="128700"/>
            </a:xfrm>
            <a:custGeom>
              <a:avLst/>
              <a:gdLst/>
              <a:ahLst/>
              <a:cxnLst/>
              <a:rect l="l" t="t" r="r" b="b"/>
              <a:pathLst>
                <a:path w="19640" h="5148" extrusionOk="0">
                  <a:moveTo>
                    <a:pt x="4846" y="1"/>
                  </a:moveTo>
                  <a:lnTo>
                    <a:pt x="9" y="252"/>
                  </a:lnTo>
                  <a:lnTo>
                    <a:pt x="0" y="923"/>
                  </a:lnTo>
                  <a:cubicBezTo>
                    <a:pt x="0" y="923"/>
                    <a:pt x="2996" y="578"/>
                    <a:pt x="4309" y="578"/>
                  </a:cubicBezTo>
                  <a:cubicBezTo>
                    <a:pt x="4558" y="578"/>
                    <a:pt x="4747" y="591"/>
                    <a:pt x="4843" y="620"/>
                  </a:cubicBezTo>
                  <a:cubicBezTo>
                    <a:pt x="5444" y="804"/>
                    <a:pt x="5365" y="2193"/>
                    <a:pt x="5313" y="2947"/>
                  </a:cubicBezTo>
                  <a:cubicBezTo>
                    <a:pt x="5238" y="4083"/>
                    <a:pt x="4598" y="4481"/>
                    <a:pt x="4598" y="4481"/>
                  </a:cubicBezTo>
                  <a:cubicBezTo>
                    <a:pt x="4260" y="4464"/>
                    <a:pt x="3806" y="4458"/>
                    <a:pt x="3315" y="4458"/>
                  </a:cubicBezTo>
                  <a:cubicBezTo>
                    <a:pt x="1854" y="4458"/>
                    <a:pt x="69" y="4514"/>
                    <a:pt x="69" y="4514"/>
                  </a:cubicBezTo>
                  <a:lnTo>
                    <a:pt x="41" y="5074"/>
                  </a:lnTo>
                  <a:lnTo>
                    <a:pt x="5310" y="5148"/>
                  </a:lnTo>
                  <a:lnTo>
                    <a:pt x="18815" y="4897"/>
                  </a:lnTo>
                  <a:cubicBezTo>
                    <a:pt x="19168" y="4343"/>
                    <a:pt x="19541" y="3352"/>
                    <a:pt x="19577" y="2652"/>
                  </a:cubicBezTo>
                  <a:cubicBezTo>
                    <a:pt x="19640" y="1484"/>
                    <a:pt x="19232" y="501"/>
                    <a:pt x="18663" y="393"/>
                  </a:cubicBezTo>
                  <a:lnTo>
                    <a:pt x="48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48"/>
            <p:cNvSpPr/>
            <p:nvPr/>
          </p:nvSpPr>
          <p:spPr>
            <a:xfrm>
              <a:off x="1100800" y="4210788"/>
              <a:ext cx="317825" cy="5075"/>
            </a:xfrm>
            <a:custGeom>
              <a:avLst/>
              <a:gdLst/>
              <a:ahLst/>
              <a:cxnLst/>
              <a:rect l="l" t="t" r="r" b="b"/>
              <a:pathLst>
                <a:path w="12713" h="203" fill="none" extrusionOk="0">
                  <a:moveTo>
                    <a:pt x="0" y="0"/>
                  </a:moveTo>
                  <a:lnTo>
                    <a:pt x="12713" y="202"/>
                  </a:lnTo>
                </a:path>
              </a:pathLst>
            </a:custGeom>
            <a:noFill/>
            <a:ln w="460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48"/>
            <p:cNvSpPr/>
            <p:nvPr/>
          </p:nvSpPr>
          <p:spPr>
            <a:xfrm>
              <a:off x="958275" y="4201838"/>
              <a:ext cx="132025" cy="98200"/>
            </a:xfrm>
            <a:custGeom>
              <a:avLst/>
              <a:gdLst/>
              <a:ahLst/>
              <a:cxnLst/>
              <a:rect l="l" t="t" r="r" b="b"/>
              <a:pathLst>
                <a:path w="5281" h="3928" extrusionOk="0">
                  <a:moveTo>
                    <a:pt x="3907" y="0"/>
                  </a:moveTo>
                  <a:cubicBezTo>
                    <a:pt x="2822" y="0"/>
                    <a:pt x="983" y="145"/>
                    <a:pt x="200" y="288"/>
                  </a:cubicBezTo>
                  <a:cubicBezTo>
                    <a:pt x="135" y="303"/>
                    <a:pt x="0" y="3908"/>
                    <a:pt x="167" y="3916"/>
                  </a:cubicBezTo>
                  <a:cubicBezTo>
                    <a:pt x="325" y="3924"/>
                    <a:pt x="538" y="3928"/>
                    <a:pt x="787" y="3928"/>
                  </a:cubicBezTo>
                  <a:cubicBezTo>
                    <a:pt x="1541" y="3928"/>
                    <a:pt x="2624" y="3899"/>
                    <a:pt x="3509" y="3899"/>
                  </a:cubicBezTo>
                  <a:cubicBezTo>
                    <a:pt x="3860" y="3899"/>
                    <a:pt x="4180" y="3903"/>
                    <a:pt x="4434" y="3916"/>
                  </a:cubicBezTo>
                  <a:cubicBezTo>
                    <a:pt x="4434" y="3916"/>
                    <a:pt x="5074" y="3518"/>
                    <a:pt x="5149" y="2382"/>
                  </a:cubicBezTo>
                  <a:cubicBezTo>
                    <a:pt x="5200" y="1628"/>
                    <a:pt x="5280" y="239"/>
                    <a:pt x="4679" y="55"/>
                  </a:cubicBezTo>
                  <a:cubicBezTo>
                    <a:pt x="4554" y="17"/>
                    <a:pt x="4273" y="0"/>
                    <a:pt x="39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48"/>
            <p:cNvSpPr/>
            <p:nvPr/>
          </p:nvSpPr>
          <p:spPr>
            <a:xfrm>
              <a:off x="971800" y="4228738"/>
              <a:ext cx="85875" cy="15175"/>
            </a:xfrm>
            <a:custGeom>
              <a:avLst/>
              <a:gdLst/>
              <a:ahLst/>
              <a:cxnLst/>
              <a:rect l="l" t="t" r="r" b="b"/>
              <a:pathLst>
                <a:path w="3435" h="607" extrusionOk="0">
                  <a:moveTo>
                    <a:pt x="0" y="0"/>
                  </a:moveTo>
                  <a:cubicBezTo>
                    <a:pt x="0" y="0"/>
                    <a:pt x="1382" y="607"/>
                    <a:pt x="2151" y="607"/>
                  </a:cubicBezTo>
                  <a:cubicBezTo>
                    <a:pt x="2211" y="607"/>
                    <a:pt x="2267" y="603"/>
                    <a:pt x="2319" y="595"/>
                  </a:cubicBezTo>
                  <a:cubicBezTo>
                    <a:pt x="3030" y="484"/>
                    <a:pt x="3435" y="120"/>
                    <a:pt x="3435" y="120"/>
                  </a:cubicBezTo>
                  <a:lnTo>
                    <a:pt x="0"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48"/>
            <p:cNvSpPr/>
            <p:nvPr/>
          </p:nvSpPr>
          <p:spPr>
            <a:xfrm>
              <a:off x="999075" y="4269288"/>
              <a:ext cx="86700" cy="12425"/>
            </a:xfrm>
            <a:custGeom>
              <a:avLst/>
              <a:gdLst/>
              <a:ahLst/>
              <a:cxnLst/>
              <a:rect l="l" t="t" r="r" b="b"/>
              <a:pathLst>
                <a:path w="3468" h="497" extrusionOk="0">
                  <a:moveTo>
                    <a:pt x="3468" y="0"/>
                  </a:moveTo>
                  <a:lnTo>
                    <a:pt x="0" y="213"/>
                  </a:lnTo>
                  <a:cubicBezTo>
                    <a:pt x="0" y="213"/>
                    <a:pt x="1243" y="496"/>
                    <a:pt x="2034" y="496"/>
                  </a:cubicBezTo>
                  <a:cubicBezTo>
                    <a:pt x="2152" y="496"/>
                    <a:pt x="2260" y="490"/>
                    <a:pt x="2352" y="476"/>
                  </a:cubicBezTo>
                  <a:cubicBezTo>
                    <a:pt x="3063" y="366"/>
                    <a:pt x="3468" y="0"/>
                    <a:pt x="3468"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48"/>
            <p:cNvSpPr/>
            <p:nvPr/>
          </p:nvSpPr>
          <p:spPr>
            <a:xfrm>
              <a:off x="963225" y="4201838"/>
              <a:ext cx="127025" cy="97900"/>
            </a:xfrm>
            <a:custGeom>
              <a:avLst/>
              <a:gdLst/>
              <a:ahLst/>
              <a:cxnLst/>
              <a:rect l="l" t="t" r="r" b="b"/>
              <a:pathLst>
                <a:path w="5081" h="3916" extrusionOk="0">
                  <a:moveTo>
                    <a:pt x="3707" y="0"/>
                  </a:moveTo>
                  <a:cubicBezTo>
                    <a:pt x="2622" y="0"/>
                    <a:pt x="783" y="145"/>
                    <a:pt x="1" y="288"/>
                  </a:cubicBezTo>
                  <a:lnTo>
                    <a:pt x="3578" y="572"/>
                  </a:lnTo>
                  <a:cubicBezTo>
                    <a:pt x="3581" y="571"/>
                    <a:pt x="3585" y="571"/>
                    <a:pt x="3589" y="571"/>
                  </a:cubicBezTo>
                  <a:cubicBezTo>
                    <a:pt x="4241" y="571"/>
                    <a:pt x="4757" y="1309"/>
                    <a:pt x="4703" y="2199"/>
                  </a:cubicBezTo>
                  <a:cubicBezTo>
                    <a:pt x="4703" y="2207"/>
                    <a:pt x="4702" y="2218"/>
                    <a:pt x="4702" y="2227"/>
                  </a:cubicBezTo>
                  <a:cubicBezTo>
                    <a:pt x="4638" y="3213"/>
                    <a:pt x="4300" y="3805"/>
                    <a:pt x="4235" y="3916"/>
                  </a:cubicBezTo>
                  <a:cubicBezTo>
                    <a:pt x="4235" y="3916"/>
                    <a:pt x="4874" y="3518"/>
                    <a:pt x="4949" y="2382"/>
                  </a:cubicBezTo>
                  <a:cubicBezTo>
                    <a:pt x="5000" y="1628"/>
                    <a:pt x="5080" y="239"/>
                    <a:pt x="4479" y="55"/>
                  </a:cubicBezTo>
                  <a:cubicBezTo>
                    <a:pt x="4354" y="17"/>
                    <a:pt x="4074" y="0"/>
                    <a:pt x="3707"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48"/>
            <p:cNvSpPr/>
            <p:nvPr/>
          </p:nvSpPr>
          <p:spPr>
            <a:xfrm>
              <a:off x="1050650" y="4074088"/>
              <a:ext cx="377000" cy="105925"/>
            </a:xfrm>
            <a:custGeom>
              <a:avLst/>
              <a:gdLst/>
              <a:ahLst/>
              <a:cxnLst/>
              <a:rect l="l" t="t" r="r" b="b"/>
              <a:pathLst>
                <a:path w="15080" h="4237" extrusionOk="0">
                  <a:moveTo>
                    <a:pt x="372" y="0"/>
                  </a:moveTo>
                  <a:cubicBezTo>
                    <a:pt x="166" y="0"/>
                    <a:pt x="0" y="136"/>
                    <a:pt x="7" y="302"/>
                  </a:cubicBezTo>
                  <a:lnTo>
                    <a:pt x="146" y="3954"/>
                  </a:lnTo>
                  <a:cubicBezTo>
                    <a:pt x="151" y="4112"/>
                    <a:pt x="313" y="4236"/>
                    <a:pt x="512" y="4236"/>
                  </a:cubicBezTo>
                  <a:lnTo>
                    <a:pt x="14144" y="4236"/>
                  </a:lnTo>
                  <a:cubicBezTo>
                    <a:pt x="14247" y="4236"/>
                    <a:pt x="14339" y="4203"/>
                    <a:pt x="14404" y="4151"/>
                  </a:cubicBezTo>
                  <a:cubicBezTo>
                    <a:pt x="14494" y="4077"/>
                    <a:pt x="14506" y="3972"/>
                    <a:pt x="14511" y="3943"/>
                  </a:cubicBezTo>
                  <a:cubicBezTo>
                    <a:pt x="14686" y="3630"/>
                    <a:pt x="15079" y="2829"/>
                    <a:pt x="14981" y="1775"/>
                  </a:cubicBezTo>
                  <a:cubicBezTo>
                    <a:pt x="14920" y="1098"/>
                    <a:pt x="14678" y="587"/>
                    <a:pt x="14511" y="292"/>
                  </a:cubicBezTo>
                  <a:cubicBezTo>
                    <a:pt x="14511" y="131"/>
                    <a:pt x="14347" y="0"/>
                    <a:pt x="14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48"/>
            <p:cNvSpPr/>
            <p:nvPr/>
          </p:nvSpPr>
          <p:spPr>
            <a:xfrm>
              <a:off x="1059950" y="4074088"/>
              <a:ext cx="370550" cy="90300"/>
            </a:xfrm>
            <a:custGeom>
              <a:avLst/>
              <a:gdLst/>
              <a:ahLst/>
              <a:cxnLst/>
              <a:rect l="l" t="t" r="r" b="b"/>
              <a:pathLst>
                <a:path w="14822" h="3612" extrusionOk="0">
                  <a:moveTo>
                    <a:pt x="0" y="0"/>
                  </a:moveTo>
                  <a:cubicBezTo>
                    <a:pt x="0" y="0"/>
                    <a:pt x="94" y="299"/>
                    <a:pt x="941" y="459"/>
                  </a:cubicBezTo>
                  <a:cubicBezTo>
                    <a:pt x="3446" y="934"/>
                    <a:pt x="12443" y="1065"/>
                    <a:pt x="12443" y="1065"/>
                  </a:cubicBezTo>
                  <a:cubicBezTo>
                    <a:pt x="12443" y="1065"/>
                    <a:pt x="13939" y="3611"/>
                    <a:pt x="14175" y="3611"/>
                  </a:cubicBezTo>
                  <a:cubicBezTo>
                    <a:pt x="14178" y="3611"/>
                    <a:pt x="14181" y="3611"/>
                    <a:pt x="14183" y="3610"/>
                  </a:cubicBezTo>
                  <a:cubicBezTo>
                    <a:pt x="14822" y="3430"/>
                    <a:pt x="14768" y="0"/>
                    <a:pt x="14768"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48"/>
            <p:cNvSpPr/>
            <p:nvPr/>
          </p:nvSpPr>
          <p:spPr>
            <a:xfrm>
              <a:off x="1144425" y="4107888"/>
              <a:ext cx="263300" cy="17375"/>
            </a:xfrm>
            <a:custGeom>
              <a:avLst/>
              <a:gdLst/>
              <a:ahLst/>
              <a:cxnLst/>
              <a:rect l="l" t="t" r="r" b="b"/>
              <a:pathLst>
                <a:path w="10532" h="695" extrusionOk="0">
                  <a:moveTo>
                    <a:pt x="0" y="0"/>
                  </a:moveTo>
                  <a:cubicBezTo>
                    <a:pt x="0" y="0"/>
                    <a:pt x="5401" y="695"/>
                    <a:pt x="6806" y="695"/>
                  </a:cubicBezTo>
                  <a:cubicBezTo>
                    <a:pt x="6927" y="695"/>
                    <a:pt x="7019" y="690"/>
                    <a:pt x="7074" y="679"/>
                  </a:cubicBezTo>
                  <a:cubicBezTo>
                    <a:pt x="7779" y="538"/>
                    <a:pt x="10532" y="153"/>
                    <a:pt x="10532" y="153"/>
                  </a:cubicBezTo>
                  <a:lnTo>
                    <a:pt x="0"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48"/>
            <p:cNvSpPr/>
            <p:nvPr/>
          </p:nvSpPr>
          <p:spPr>
            <a:xfrm>
              <a:off x="1022100" y="4050438"/>
              <a:ext cx="474075" cy="142175"/>
            </a:xfrm>
            <a:custGeom>
              <a:avLst/>
              <a:gdLst/>
              <a:ahLst/>
              <a:cxnLst/>
              <a:rect l="l" t="t" r="r" b="b"/>
              <a:pathLst>
                <a:path w="18963" h="5687" extrusionOk="0">
                  <a:moveTo>
                    <a:pt x="382" y="1"/>
                  </a:moveTo>
                  <a:cubicBezTo>
                    <a:pt x="117" y="1"/>
                    <a:pt x="217" y="963"/>
                    <a:pt x="472" y="963"/>
                  </a:cubicBezTo>
                  <a:lnTo>
                    <a:pt x="15541" y="963"/>
                  </a:lnTo>
                  <a:cubicBezTo>
                    <a:pt x="15712" y="1294"/>
                    <a:pt x="15989" y="1941"/>
                    <a:pt x="16008" y="2801"/>
                  </a:cubicBezTo>
                  <a:cubicBezTo>
                    <a:pt x="16028" y="3675"/>
                    <a:pt x="15771" y="4343"/>
                    <a:pt x="15613" y="4679"/>
                  </a:cubicBezTo>
                  <a:lnTo>
                    <a:pt x="294" y="4679"/>
                  </a:lnTo>
                  <a:cubicBezTo>
                    <a:pt x="28" y="4679"/>
                    <a:pt x="138" y="4727"/>
                    <a:pt x="146" y="4784"/>
                  </a:cubicBezTo>
                  <a:lnTo>
                    <a:pt x="0" y="5589"/>
                  </a:lnTo>
                  <a:cubicBezTo>
                    <a:pt x="8" y="5644"/>
                    <a:pt x="218" y="5687"/>
                    <a:pt x="472" y="5687"/>
                  </a:cubicBezTo>
                  <a:lnTo>
                    <a:pt x="18012" y="5687"/>
                  </a:lnTo>
                  <a:cubicBezTo>
                    <a:pt x="18273" y="5687"/>
                    <a:pt x="18483" y="5641"/>
                    <a:pt x="18483" y="5587"/>
                  </a:cubicBezTo>
                  <a:cubicBezTo>
                    <a:pt x="18483" y="5587"/>
                    <a:pt x="18961" y="4784"/>
                    <a:pt x="18961" y="2606"/>
                  </a:cubicBezTo>
                  <a:cubicBezTo>
                    <a:pt x="18963" y="624"/>
                    <a:pt x="18573" y="117"/>
                    <a:pt x="18573" y="117"/>
                  </a:cubicBezTo>
                  <a:cubicBezTo>
                    <a:pt x="18573" y="52"/>
                    <a:pt x="18363" y="1"/>
                    <a:pt x="18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48"/>
            <p:cNvSpPr/>
            <p:nvPr/>
          </p:nvSpPr>
          <p:spPr>
            <a:xfrm>
              <a:off x="1297150" y="4152938"/>
              <a:ext cx="181375" cy="206375"/>
            </a:xfrm>
            <a:custGeom>
              <a:avLst/>
              <a:gdLst/>
              <a:ahLst/>
              <a:cxnLst/>
              <a:rect l="l" t="t" r="r" b="b"/>
              <a:pathLst>
                <a:path w="7255" h="8255" extrusionOk="0">
                  <a:moveTo>
                    <a:pt x="0" y="1"/>
                  </a:moveTo>
                  <a:lnTo>
                    <a:pt x="1164" y="6898"/>
                  </a:lnTo>
                  <a:cubicBezTo>
                    <a:pt x="1295" y="7681"/>
                    <a:pt x="1973" y="8255"/>
                    <a:pt x="2768" y="8255"/>
                  </a:cubicBezTo>
                  <a:lnTo>
                    <a:pt x="4362" y="8255"/>
                  </a:lnTo>
                  <a:cubicBezTo>
                    <a:pt x="5146" y="8255"/>
                    <a:pt x="5817" y="7697"/>
                    <a:pt x="5963" y="6927"/>
                  </a:cubicBezTo>
                  <a:lnTo>
                    <a:pt x="7254" y="1"/>
                  </a:lnTo>
                  <a:lnTo>
                    <a:pt x="7254" y="1"/>
                  </a:lnTo>
                  <a:cubicBezTo>
                    <a:pt x="6578" y="315"/>
                    <a:pt x="5345" y="786"/>
                    <a:pt x="3736" y="807"/>
                  </a:cubicBezTo>
                  <a:cubicBezTo>
                    <a:pt x="3701" y="807"/>
                    <a:pt x="3666" y="808"/>
                    <a:pt x="3630" y="808"/>
                  </a:cubicBezTo>
                  <a:cubicBezTo>
                    <a:pt x="1957" y="808"/>
                    <a:pt x="673" y="317"/>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48"/>
            <p:cNvSpPr/>
            <p:nvPr/>
          </p:nvSpPr>
          <p:spPr>
            <a:xfrm>
              <a:off x="1297100" y="4152938"/>
              <a:ext cx="181550" cy="20200"/>
            </a:xfrm>
            <a:custGeom>
              <a:avLst/>
              <a:gdLst/>
              <a:ahLst/>
              <a:cxnLst/>
              <a:rect l="l" t="t" r="r" b="b"/>
              <a:pathLst>
                <a:path w="7262" h="808" extrusionOk="0">
                  <a:moveTo>
                    <a:pt x="7253" y="1"/>
                  </a:moveTo>
                  <a:lnTo>
                    <a:pt x="7253" y="1"/>
                  </a:lnTo>
                  <a:cubicBezTo>
                    <a:pt x="7237" y="8"/>
                    <a:pt x="7221" y="16"/>
                    <a:pt x="7204" y="23"/>
                  </a:cubicBezTo>
                  <a:lnTo>
                    <a:pt x="7204" y="23"/>
                  </a:lnTo>
                  <a:cubicBezTo>
                    <a:pt x="7245" y="17"/>
                    <a:pt x="7262" y="9"/>
                    <a:pt x="7253" y="1"/>
                  </a:cubicBezTo>
                  <a:close/>
                  <a:moveTo>
                    <a:pt x="1" y="1"/>
                  </a:moveTo>
                  <a:lnTo>
                    <a:pt x="1" y="1"/>
                  </a:lnTo>
                  <a:cubicBezTo>
                    <a:pt x="673" y="314"/>
                    <a:pt x="1956" y="808"/>
                    <a:pt x="3631" y="808"/>
                  </a:cubicBezTo>
                  <a:cubicBezTo>
                    <a:pt x="3666" y="808"/>
                    <a:pt x="3701" y="807"/>
                    <a:pt x="3737" y="807"/>
                  </a:cubicBezTo>
                  <a:cubicBezTo>
                    <a:pt x="5306" y="786"/>
                    <a:pt x="6521" y="339"/>
                    <a:pt x="7204" y="23"/>
                  </a:cubicBezTo>
                  <a:lnTo>
                    <a:pt x="7204" y="23"/>
                  </a:lnTo>
                  <a:cubicBezTo>
                    <a:pt x="7016" y="55"/>
                    <a:pt x="6324" y="66"/>
                    <a:pt x="5439" y="66"/>
                  </a:cubicBezTo>
                  <a:cubicBezTo>
                    <a:pt x="3290" y="66"/>
                    <a:pt x="2" y="1"/>
                    <a:pt x="1"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48"/>
            <p:cNvSpPr/>
            <p:nvPr/>
          </p:nvSpPr>
          <p:spPr>
            <a:xfrm>
              <a:off x="2125875" y="4150563"/>
              <a:ext cx="181875" cy="126500"/>
            </a:xfrm>
            <a:custGeom>
              <a:avLst/>
              <a:gdLst/>
              <a:ahLst/>
              <a:cxnLst/>
              <a:rect l="l" t="t" r="r" b="b"/>
              <a:pathLst>
                <a:path w="7275" h="5060" extrusionOk="0">
                  <a:moveTo>
                    <a:pt x="5177" y="0"/>
                  </a:moveTo>
                  <a:cubicBezTo>
                    <a:pt x="4515" y="0"/>
                    <a:pt x="3995" y="354"/>
                    <a:pt x="3678" y="645"/>
                  </a:cubicBezTo>
                  <a:cubicBezTo>
                    <a:pt x="3379" y="542"/>
                    <a:pt x="2879" y="289"/>
                    <a:pt x="2352" y="289"/>
                  </a:cubicBezTo>
                  <a:cubicBezTo>
                    <a:pt x="1953" y="289"/>
                    <a:pt x="1540" y="434"/>
                    <a:pt x="1186" y="895"/>
                  </a:cubicBezTo>
                  <a:cubicBezTo>
                    <a:pt x="1" y="2437"/>
                    <a:pt x="1135" y="4274"/>
                    <a:pt x="2546" y="4869"/>
                  </a:cubicBezTo>
                  <a:cubicBezTo>
                    <a:pt x="2846" y="4996"/>
                    <a:pt x="3244" y="5060"/>
                    <a:pt x="3659" y="5060"/>
                  </a:cubicBezTo>
                  <a:cubicBezTo>
                    <a:pt x="4309" y="5060"/>
                    <a:pt x="4999" y="4903"/>
                    <a:pt x="5417" y="4586"/>
                  </a:cubicBezTo>
                  <a:cubicBezTo>
                    <a:pt x="7275" y="3175"/>
                    <a:pt x="7275" y="648"/>
                    <a:pt x="5864" y="127"/>
                  </a:cubicBezTo>
                  <a:cubicBezTo>
                    <a:pt x="5621" y="38"/>
                    <a:pt x="5392" y="0"/>
                    <a:pt x="51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48"/>
            <p:cNvSpPr/>
            <p:nvPr/>
          </p:nvSpPr>
          <p:spPr>
            <a:xfrm>
              <a:off x="1350025" y="3949638"/>
              <a:ext cx="37150" cy="223475"/>
            </a:xfrm>
            <a:custGeom>
              <a:avLst/>
              <a:gdLst/>
              <a:ahLst/>
              <a:cxnLst/>
              <a:rect l="l" t="t" r="r" b="b"/>
              <a:pathLst>
                <a:path w="1486" h="8939" extrusionOk="0">
                  <a:moveTo>
                    <a:pt x="576" y="0"/>
                  </a:moveTo>
                  <a:cubicBezTo>
                    <a:pt x="561" y="0"/>
                    <a:pt x="546" y="1"/>
                    <a:pt x="532" y="2"/>
                  </a:cubicBezTo>
                  <a:cubicBezTo>
                    <a:pt x="230" y="25"/>
                    <a:pt x="1" y="284"/>
                    <a:pt x="19" y="585"/>
                  </a:cubicBezTo>
                  <a:lnTo>
                    <a:pt x="459" y="8939"/>
                  </a:lnTo>
                  <a:lnTo>
                    <a:pt x="1485" y="8939"/>
                  </a:lnTo>
                  <a:lnTo>
                    <a:pt x="1128" y="533"/>
                  </a:lnTo>
                  <a:cubicBezTo>
                    <a:pt x="1114" y="233"/>
                    <a:pt x="871" y="0"/>
                    <a:pt x="5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48"/>
            <p:cNvSpPr/>
            <p:nvPr/>
          </p:nvSpPr>
          <p:spPr>
            <a:xfrm>
              <a:off x="1310750" y="3955063"/>
              <a:ext cx="54175" cy="218100"/>
            </a:xfrm>
            <a:custGeom>
              <a:avLst/>
              <a:gdLst/>
              <a:ahLst/>
              <a:cxnLst/>
              <a:rect l="l" t="t" r="r" b="b"/>
              <a:pathLst>
                <a:path w="2167" h="8724" extrusionOk="0">
                  <a:moveTo>
                    <a:pt x="498" y="0"/>
                  </a:moveTo>
                  <a:cubicBezTo>
                    <a:pt x="473" y="0"/>
                    <a:pt x="448" y="2"/>
                    <a:pt x="423" y="6"/>
                  </a:cubicBezTo>
                  <a:cubicBezTo>
                    <a:pt x="172" y="45"/>
                    <a:pt x="0" y="280"/>
                    <a:pt x="36" y="532"/>
                  </a:cubicBezTo>
                  <a:lnTo>
                    <a:pt x="1214" y="8502"/>
                  </a:lnTo>
                  <a:lnTo>
                    <a:pt x="2166" y="8724"/>
                  </a:lnTo>
                  <a:lnTo>
                    <a:pt x="2166" y="8724"/>
                  </a:lnTo>
                  <a:lnTo>
                    <a:pt x="956" y="399"/>
                  </a:lnTo>
                  <a:cubicBezTo>
                    <a:pt x="923" y="166"/>
                    <a:pt x="725" y="0"/>
                    <a:pt x="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48"/>
            <p:cNvSpPr/>
            <p:nvPr/>
          </p:nvSpPr>
          <p:spPr>
            <a:xfrm>
              <a:off x="2202975" y="4124588"/>
              <a:ext cx="23250" cy="55550"/>
            </a:xfrm>
            <a:custGeom>
              <a:avLst/>
              <a:gdLst/>
              <a:ahLst/>
              <a:cxnLst/>
              <a:rect l="l" t="t" r="r" b="b"/>
              <a:pathLst>
                <a:path w="930" h="2222" fill="none" extrusionOk="0">
                  <a:moveTo>
                    <a:pt x="537" y="2221"/>
                  </a:moveTo>
                  <a:cubicBezTo>
                    <a:pt x="537" y="2221"/>
                    <a:pt x="1" y="681"/>
                    <a:pt x="930" y="1"/>
                  </a:cubicBez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48"/>
            <p:cNvSpPr/>
            <p:nvPr/>
          </p:nvSpPr>
          <p:spPr>
            <a:xfrm>
              <a:off x="2187750" y="4111163"/>
              <a:ext cx="25100" cy="37625"/>
            </a:xfrm>
            <a:custGeom>
              <a:avLst/>
              <a:gdLst/>
              <a:ahLst/>
              <a:cxnLst/>
              <a:rect l="l" t="t" r="r" b="b"/>
              <a:pathLst>
                <a:path w="1004" h="1505" extrusionOk="0">
                  <a:moveTo>
                    <a:pt x="71" y="0"/>
                  </a:moveTo>
                  <a:lnTo>
                    <a:pt x="71" y="0"/>
                  </a:lnTo>
                  <a:cubicBezTo>
                    <a:pt x="0" y="859"/>
                    <a:pt x="466" y="1254"/>
                    <a:pt x="931" y="1505"/>
                  </a:cubicBezTo>
                  <a:cubicBezTo>
                    <a:pt x="931" y="1505"/>
                    <a:pt x="1003" y="1003"/>
                    <a:pt x="823" y="574"/>
                  </a:cubicBezTo>
                  <a:cubicBezTo>
                    <a:pt x="644" y="145"/>
                    <a:pt x="71" y="0"/>
                    <a:pt x="71" y="0"/>
                  </a:cubicBezTo>
                  <a:close/>
                </a:path>
              </a:pathLst>
            </a:custGeom>
            <a:solidFill>
              <a:srgbClr val="90BA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48"/>
            <p:cNvSpPr/>
            <p:nvPr/>
          </p:nvSpPr>
          <p:spPr>
            <a:xfrm>
              <a:off x="2109875" y="3331963"/>
              <a:ext cx="31600" cy="46850"/>
            </a:xfrm>
            <a:custGeom>
              <a:avLst/>
              <a:gdLst/>
              <a:ahLst/>
              <a:cxnLst/>
              <a:rect l="l" t="t" r="r" b="b"/>
              <a:pathLst>
                <a:path w="1264" h="1874" extrusionOk="0">
                  <a:moveTo>
                    <a:pt x="972" y="0"/>
                  </a:moveTo>
                  <a:cubicBezTo>
                    <a:pt x="950" y="0"/>
                    <a:pt x="929" y="3"/>
                    <a:pt x="908" y="10"/>
                  </a:cubicBezTo>
                  <a:cubicBezTo>
                    <a:pt x="842" y="31"/>
                    <a:pt x="777" y="73"/>
                    <a:pt x="744" y="137"/>
                  </a:cubicBezTo>
                  <a:cubicBezTo>
                    <a:pt x="564" y="480"/>
                    <a:pt x="384" y="824"/>
                    <a:pt x="203" y="1165"/>
                  </a:cubicBezTo>
                  <a:cubicBezTo>
                    <a:pt x="153" y="1263"/>
                    <a:pt x="100" y="1361"/>
                    <a:pt x="48" y="1460"/>
                  </a:cubicBezTo>
                  <a:cubicBezTo>
                    <a:pt x="13" y="1525"/>
                    <a:pt x="0" y="1599"/>
                    <a:pt x="18" y="1671"/>
                  </a:cubicBezTo>
                  <a:cubicBezTo>
                    <a:pt x="38" y="1735"/>
                    <a:pt x="87" y="1804"/>
                    <a:pt x="146" y="1835"/>
                  </a:cubicBezTo>
                  <a:cubicBezTo>
                    <a:pt x="191" y="1858"/>
                    <a:pt x="242" y="1874"/>
                    <a:pt x="293" y="1874"/>
                  </a:cubicBezTo>
                  <a:cubicBezTo>
                    <a:pt x="315" y="1874"/>
                    <a:pt x="336" y="1871"/>
                    <a:pt x="357" y="1865"/>
                  </a:cubicBezTo>
                  <a:cubicBezTo>
                    <a:pt x="423" y="1843"/>
                    <a:pt x="485" y="1801"/>
                    <a:pt x="521" y="1737"/>
                  </a:cubicBezTo>
                  <a:cubicBezTo>
                    <a:pt x="702" y="1394"/>
                    <a:pt x="882" y="1050"/>
                    <a:pt x="1062" y="709"/>
                  </a:cubicBezTo>
                  <a:cubicBezTo>
                    <a:pt x="1113" y="611"/>
                    <a:pt x="1164" y="513"/>
                    <a:pt x="1218" y="414"/>
                  </a:cubicBezTo>
                  <a:cubicBezTo>
                    <a:pt x="1252" y="349"/>
                    <a:pt x="1264" y="275"/>
                    <a:pt x="1246" y="203"/>
                  </a:cubicBezTo>
                  <a:cubicBezTo>
                    <a:pt x="1228" y="139"/>
                    <a:pt x="1178" y="70"/>
                    <a:pt x="1119" y="39"/>
                  </a:cubicBezTo>
                  <a:cubicBezTo>
                    <a:pt x="1075" y="16"/>
                    <a:pt x="1023" y="0"/>
                    <a:pt x="9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48"/>
            <p:cNvSpPr/>
            <p:nvPr/>
          </p:nvSpPr>
          <p:spPr>
            <a:xfrm>
              <a:off x="2136700" y="3373763"/>
              <a:ext cx="52500" cy="34200"/>
            </a:xfrm>
            <a:custGeom>
              <a:avLst/>
              <a:gdLst/>
              <a:ahLst/>
              <a:cxnLst/>
              <a:rect l="l" t="t" r="r" b="b"/>
              <a:pathLst>
                <a:path w="2100" h="1368" extrusionOk="0">
                  <a:moveTo>
                    <a:pt x="1819" y="1"/>
                  </a:moveTo>
                  <a:cubicBezTo>
                    <a:pt x="1771" y="1"/>
                    <a:pt x="1724" y="13"/>
                    <a:pt x="1679" y="38"/>
                  </a:cubicBezTo>
                  <a:cubicBezTo>
                    <a:pt x="1280" y="252"/>
                    <a:pt x="880" y="465"/>
                    <a:pt x="484" y="678"/>
                  </a:cubicBezTo>
                  <a:cubicBezTo>
                    <a:pt x="371" y="737"/>
                    <a:pt x="258" y="797"/>
                    <a:pt x="146" y="858"/>
                  </a:cubicBezTo>
                  <a:cubicBezTo>
                    <a:pt x="86" y="891"/>
                    <a:pt x="37" y="958"/>
                    <a:pt x="19" y="1022"/>
                  </a:cubicBezTo>
                  <a:cubicBezTo>
                    <a:pt x="1" y="1087"/>
                    <a:pt x="9" y="1176"/>
                    <a:pt x="48" y="1233"/>
                  </a:cubicBezTo>
                  <a:cubicBezTo>
                    <a:pt x="84" y="1292"/>
                    <a:pt x="141" y="1343"/>
                    <a:pt x="212" y="1359"/>
                  </a:cubicBezTo>
                  <a:cubicBezTo>
                    <a:pt x="236" y="1365"/>
                    <a:pt x="260" y="1367"/>
                    <a:pt x="283" y="1367"/>
                  </a:cubicBezTo>
                  <a:cubicBezTo>
                    <a:pt x="331" y="1367"/>
                    <a:pt x="377" y="1356"/>
                    <a:pt x="423" y="1331"/>
                  </a:cubicBezTo>
                  <a:cubicBezTo>
                    <a:pt x="820" y="1118"/>
                    <a:pt x="1220" y="905"/>
                    <a:pt x="1616" y="692"/>
                  </a:cubicBezTo>
                  <a:cubicBezTo>
                    <a:pt x="1729" y="632"/>
                    <a:pt x="1842" y="571"/>
                    <a:pt x="1955" y="512"/>
                  </a:cubicBezTo>
                  <a:cubicBezTo>
                    <a:pt x="2014" y="479"/>
                    <a:pt x="2064" y="410"/>
                    <a:pt x="2082" y="348"/>
                  </a:cubicBezTo>
                  <a:cubicBezTo>
                    <a:pt x="2100" y="283"/>
                    <a:pt x="2091" y="194"/>
                    <a:pt x="2054" y="137"/>
                  </a:cubicBezTo>
                  <a:cubicBezTo>
                    <a:pt x="2016" y="78"/>
                    <a:pt x="1959" y="25"/>
                    <a:pt x="1890" y="9"/>
                  </a:cubicBezTo>
                  <a:cubicBezTo>
                    <a:pt x="1866" y="4"/>
                    <a:pt x="1843" y="1"/>
                    <a:pt x="18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48"/>
            <p:cNvSpPr/>
            <p:nvPr/>
          </p:nvSpPr>
          <p:spPr>
            <a:xfrm>
              <a:off x="2154150" y="3432088"/>
              <a:ext cx="47500" cy="17675"/>
            </a:xfrm>
            <a:custGeom>
              <a:avLst/>
              <a:gdLst/>
              <a:ahLst/>
              <a:cxnLst/>
              <a:rect l="l" t="t" r="r" b="b"/>
              <a:pathLst>
                <a:path w="1900" h="707" extrusionOk="0">
                  <a:moveTo>
                    <a:pt x="935" y="568"/>
                  </a:moveTo>
                  <a:lnTo>
                    <a:pt x="935" y="568"/>
                  </a:lnTo>
                  <a:cubicBezTo>
                    <a:pt x="917" y="572"/>
                    <a:pt x="900" y="573"/>
                    <a:pt x="883" y="576"/>
                  </a:cubicBezTo>
                  <a:lnTo>
                    <a:pt x="883" y="576"/>
                  </a:lnTo>
                  <a:cubicBezTo>
                    <a:pt x="900" y="573"/>
                    <a:pt x="917" y="571"/>
                    <a:pt x="935" y="568"/>
                  </a:cubicBezTo>
                  <a:close/>
                  <a:moveTo>
                    <a:pt x="1312" y="0"/>
                  </a:moveTo>
                  <a:cubicBezTo>
                    <a:pt x="1040" y="0"/>
                    <a:pt x="768" y="32"/>
                    <a:pt x="504" y="91"/>
                  </a:cubicBezTo>
                  <a:cubicBezTo>
                    <a:pt x="405" y="113"/>
                    <a:pt x="309" y="139"/>
                    <a:pt x="214" y="170"/>
                  </a:cubicBezTo>
                  <a:cubicBezTo>
                    <a:pt x="146" y="190"/>
                    <a:pt x="86" y="232"/>
                    <a:pt x="50" y="296"/>
                  </a:cubicBezTo>
                  <a:cubicBezTo>
                    <a:pt x="15" y="355"/>
                    <a:pt x="1" y="442"/>
                    <a:pt x="22" y="508"/>
                  </a:cubicBezTo>
                  <a:cubicBezTo>
                    <a:pt x="45" y="573"/>
                    <a:pt x="86" y="639"/>
                    <a:pt x="148" y="671"/>
                  </a:cubicBezTo>
                  <a:cubicBezTo>
                    <a:pt x="192" y="692"/>
                    <a:pt x="242" y="707"/>
                    <a:pt x="291" y="707"/>
                  </a:cubicBezTo>
                  <a:cubicBezTo>
                    <a:pt x="315" y="707"/>
                    <a:pt x="338" y="703"/>
                    <a:pt x="361" y="696"/>
                  </a:cubicBezTo>
                  <a:cubicBezTo>
                    <a:pt x="527" y="644"/>
                    <a:pt x="697" y="606"/>
                    <a:pt x="868" y="578"/>
                  </a:cubicBezTo>
                  <a:lnTo>
                    <a:pt x="868" y="578"/>
                  </a:lnTo>
                  <a:cubicBezTo>
                    <a:pt x="866" y="579"/>
                    <a:pt x="863" y="579"/>
                    <a:pt x="861" y="580"/>
                  </a:cubicBezTo>
                  <a:cubicBezTo>
                    <a:pt x="1013" y="560"/>
                    <a:pt x="1165" y="550"/>
                    <a:pt x="1318" y="550"/>
                  </a:cubicBezTo>
                  <a:cubicBezTo>
                    <a:pt x="1419" y="550"/>
                    <a:pt x="1520" y="554"/>
                    <a:pt x="1621" y="563"/>
                  </a:cubicBezTo>
                  <a:cubicBezTo>
                    <a:pt x="1625" y="564"/>
                    <a:pt x="1628" y="564"/>
                    <a:pt x="1632" y="564"/>
                  </a:cubicBezTo>
                  <a:cubicBezTo>
                    <a:pt x="1696" y="564"/>
                    <a:pt x="1773" y="525"/>
                    <a:pt x="1816" y="483"/>
                  </a:cubicBezTo>
                  <a:cubicBezTo>
                    <a:pt x="1864" y="435"/>
                    <a:pt x="1900" y="358"/>
                    <a:pt x="1897" y="288"/>
                  </a:cubicBezTo>
                  <a:cubicBezTo>
                    <a:pt x="1892" y="216"/>
                    <a:pt x="1869" y="142"/>
                    <a:pt x="1816" y="93"/>
                  </a:cubicBezTo>
                  <a:lnTo>
                    <a:pt x="1760" y="50"/>
                  </a:lnTo>
                  <a:cubicBezTo>
                    <a:pt x="1718" y="26"/>
                    <a:pt x="1672" y="14"/>
                    <a:pt x="1621" y="14"/>
                  </a:cubicBezTo>
                  <a:cubicBezTo>
                    <a:pt x="1519" y="5"/>
                    <a:pt x="1415" y="0"/>
                    <a:pt x="13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48"/>
            <p:cNvSpPr/>
            <p:nvPr/>
          </p:nvSpPr>
          <p:spPr>
            <a:xfrm>
              <a:off x="1388375" y="3461438"/>
              <a:ext cx="166750" cy="128825"/>
            </a:xfrm>
            <a:custGeom>
              <a:avLst/>
              <a:gdLst/>
              <a:ahLst/>
              <a:cxnLst/>
              <a:rect l="l" t="t" r="r" b="b"/>
              <a:pathLst>
                <a:path w="6670" h="5153" extrusionOk="0">
                  <a:moveTo>
                    <a:pt x="3364" y="1"/>
                  </a:moveTo>
                  <a:cubicBezTo>
                    <a:pt x="1264" y="1"/>
                    <a:pt x="1" y="2871"/>
                    <a:pt x="1780" y="4433"/>
                  </a:cubicBezTo>
                  <a:cubicBezTo>
                    <a:pt x="2428" y="5002"/>
                    <a:pt x="3111" y="5153"/>
                    <a:pt x="3726" y="5153"/>
                  </a:cubicBezTo>
                  <a:cubicBezTo>
                    <a:pt x="4422" y="5153"/>
                    <a:pt x="5031" y="4959"/>
                    <a:pt x="5399" y="4959"/>
                  </a:cubicBezTo>
                  <a:cubicBezTo>
                    <a:pt x="5521" y="4959"/>
                    <a:pt x="5616" y="4980"/>
                    <a:pt x="5680" y="5036"/>
                  </a:cubicBezTo>
                  <a:lnTo>
                    <a:pt x="6670" y="3407"/>
                  </a:lnTo>
                  <a:cubicBezTo>
                    <a:pt x="6344" y="3176"/>
                    <a:pt x="6311" y="1408"/>
                    <a:pt x="4908" y="500"/>
                  </a:cubicBezTo>
                  <a:cubicBezTo>
                    <a:pt x="4367" y="151"/>
                    <a:pt x="3844" y="1"/>
                    <a:pt x="3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48"/>
            <p:cNvSpPr/>
            <p:nvPr/>
          </p:nvSpPr>
          <p:spPr>
            <a:xfrm>
              <a:off x="1552025" y="3566638"/>
              <a:ext cx="32725" cy="27300"/>
            </a:xfrm>
            <a:custGeom>
              <a:avLst/>
              <a:gdLst/>
              <a:ahLst/>
              <a:cxnLst/>
              <a:rect l="l" t="t" r="r" b="b"/>
              <a:pathLst>
                <a:path w="1309" h="1092" extrusionOk="0">
                  <a:moveTo>
                    <a:pt x="536" y="0"/>
                  </a:moveTo>
                  <a:cubicBezTo>
                    <a:pt x="81" y="0"/>
                    <a:pt x="1" y="712"/>
                    <a:pt x="1" y="712"/>
                  </a:cubicBezTo>
                  <a:cubicBezTo>
                    <a:pt x="1" y="712"/>
                    <a:pt x="281" y="1091"/>
                    <a:pt x="608" y="1091"/>
                  </a:cubicBezTo>
                  <a:cubicBezTo>
                    <a:pt x="724" y="1091"/>
                    <a:pt x="844" y="1045"/>
                    <a:pt x="961" y="918"/>
                  </a:cubicBezTo>
                  <a:cubicBezTo>
                    <a:pt x="1308" y="541"/>
                    <a:pt x="1186" y="255"/>
                    <a:pt x="804" y="69"/>
                  </a:cubicBezTo>
                  <a:cubicBezTo>
                    <a:pt x="703" y="21"/>
                    <a:pt x="614" y="0"/>
                    <a:pt x="536"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48"/>
            <p:cNvSpPr/>
            <p:nvPr/>
          </p:nvSpPr>
          <p:spPr>
            <a:xfrm>
              <a:off x="1482525" y="3509538"/>
              <a:ext cx="73950" cy="76425"/>
            </a:xfrm>
            <a:custGeom>
              <a:avLst/>
              <a:gdLst/>
              <a:ahLst/>
              <a:cxnLst/>
              <a:rect l="l" t="t" r="r" b="b"/>
              <a:pathLst>
                <a:path w="2958" h="3057" fill="none" extrusionOk="0">
                  <a:moveTo>
                    <a:pt x="2756" y="2712"/>
                  </a:moveTo>
                  <a:cubicBezTo>
                    <a:pt x="2756" y="2712"/>
                    <a:pt x="1229" y="1960"/>
                    <a:pt x="680" y="2016"/>
                  </a:cubicBezTo>
                  <a:cubicBezTo>
                    <a:pt x="0" y="2083"/>
                    <a:pt x="479" y="3056"/>
                    <a:pt x="1142" y="2537"/>
                  </a:cubicBezTo>
                  <a:cubicBezTo>
                    <a:pt x="1498" y="2258"/>
                    <a:pt x="2338" y="498"/>
                    <a:pt x="1442" y="205"/>
                  </a:cubicBezTo>
                  <a:cubicBezTo>
                    <a:pt x="818" y="0"/>
                    <a:pt x="872" y="646"/>
                    <a:pt x="1252" y="865"/>
                  </a:cubicBezTo>
                  <a:cubicBezTo>
                    <a:pt x="1634" y="1083"/>
                    <a:pt x="2958" y="2088"/>
                    <a:pt x="2958" y="2088"/>
                  </a:cubicBezTo>
                </a:path>
              </a:pathLst>
            </a:custGeom>
            <a:noFill/>
            <a:ln w="4600" cap="flat" cmpd="sng">
              <a:solidFill>
                <a:srgbClr val="2D2D2D"/>
              </a:solidFill>
              <a:prstDash val="solid"/>
              <a:miter lim="163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48"/>
            <p:cNvSpPr/>
            <p:nvPr/>
          </p:nvSpPr>
          <p:spPr>
            <a:xfrm>
              <a:off x="1423450" y="3526338"/>
              <a:ext cx="40600" cy="51275"/>
            </a:xfrm>
            <a:custGeom>
              <a:avLst/>
              <a:gdLst/>
              <a:ahLst/>
              <a:cxnLst/>
              <a:rect l="l" t="t" r="r" b="b"/>
              <a:pathLst>
                <a:path w="1624" h="2051" fill="none" extrusionOk="0">
                  <a:moveTo>
                    <a:pt x="1624" y="2050"/>
                  </a:moveTo>
                  <a:cubicBezTo>
                    <a:pt x="1624" y="2050"/>
                    <a:pt x="0" y="1434"/>
                    <a:pt x="33" y="0"/>
                  </a:cubicBezTo>
                </a:path>
              </a:pathLst>
            </a:custGeom>
            <a:noFill/>
            <a:ln w="46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48"/>
            <p:cNvSpPr/>
            <p:nvPr/>
          </p:nvSpPr>
          <p:spPr>
            <a:xfrm>
              <a:off x="1530325" y="3546638"/>
              <a:ext cx="44875" cy="49175"/>
            </a:xfrm>
            <a:custGeom>
              <a:avLst/>
              <a:gdLst/>
              <a:ahLst/>
              <a:cxnLst/>
              <a:rect l="l" t="t" r="r" b="b"/>
              <a:pathLst>
                <a:path w="1795" h="1967" extrusionOk="0">
                  <a:moveTo>
                    <a:pt x="988" y="1"/>
                  </a:moveTo>
                  <a:lnTo>
                    <a:pt x="0" y="1628"/>
                  </a:lnTo>
                  <a:lnTo>
                    <a:pt x="513" y="1905"/>
                  </a:lnTo>
                  <a:cubicBezTo>
                    <a:pt x="592" y="1947"/>
                    <a:pt x="677" y="1967"/>
                    <a:pt x="760" y="1967"/>
                  </a:cubicBezTo>
                  <a:cubicBezTo>
                    <a:pt x="942" y="1967"/>
                    <a:pt x="1118" y="1872"/>
                    <a:pt x="1215" y="1705"/>
                  </a:cubicBezTo>
                  <a:lnTo>
                    <a:pt x="1642" y="973"/>
                  </a:lnTo>
                  <a:cubicBezTo>
                    <a:pt x="1795" y="714"/>
                    <a:pt x="1700" y="384"/>
                    <a:pt x="1437" y="243"/>
                  </a:cubicBezTo>
                  <a:lnTo>
                    <a:pt x="9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48"/>
            <p:cNvSpPr/>
            <p:nvPr/>
          </p:nvSpPr>
          <p:spPr>
            <a:xfrm>
              <a:off x="1543275" y="3560588"/>
              <a:ext cx="21000" cy="33600"/>
            </a:xfrm>
            <a:custGeom>
              <a:avLst/>
              <a:gdLst/>
              <a:ahLst/>
              <a:cxnLst/>
              <a:rect l="l" t="t" r="r" b="b"/>
              <a:pathLst>
                <a:path w="840" h="1344" fill="none" extrusionOk="0">
                  <a:moveTo>
                    <a:pt x="0" y="1344"/>
                  </a:moveTo>
                  <a:lnTo>
                    <a:pt x="839" y="0"/>
                  </a:lnTo>
                </a:path>
              </a:pathLst>
            </a:custGeom>
            <a:noFill/>
            <a:ln w="460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48"/>
            <p:cNvSpPr/>
            <p:nvPr/>
          </p:nvSpPr>
          <p:spPr>
            <a:xfrm>
              <a:off x="2321250" y="4295988"/>
              <a:ext cx="62675" cy="33875"/>
            </a:xfrm>
            <a:custGeom>
              <a:avLst/>
              <a:gdLst/>
              <a:ahLst/>
              <a:cxnLst/>
              <a:rect l="l" t="t" r="r" b="b"/>
              <a:pathLst>
                <a:path w="2507" h="1355" extrusionOk="0">
                  <a:moveTo>
                    <a:pt x="96" y="1"/>
                  </a:moveTo>
                  <a:lnTo>
                    <a:pt x="1" y="1354"/>
                  </a:lnTo>
                  <a:lnTo>
                    <a:pt x="1570" y="1087"/>
                  </a:lnTo>
                  <a:lnTo>
                    <a:pt x="2506" y="928"/>
                  </a:lnTo>
                  <a:lnTo>
                    <a:pt x="1590" y="576"/>
                  </a:lnTo>
                  <a:lnTo>
                    <a:pt x="9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48"/>
            <p:cNvSpPr/>
            <p:nvPr/>
          </p:nvSpPr>
          <p:spPr>
            <a:xfrm>
              <a:off x="2360500" y="4310388"/>
              <a:ext cx="23425" cy="12800"/>
            </a:xfrm>
            <a:custGeom>
              <a:avLst/>
              <a:gdLst/>
              <a:ahLst/>
              <a:cxnLst/>
              <a:rect l="l" t="t" r="r" b="b"/>
              <a:pathLst>
                <a:path w="937" h="512" extrusionOk="0">
                  <a:moveTo>
                    <a:pt x="20" y="0"/>
                  </a:moveTo>
                  <a:lnTo>
                    <a:pt x="0" y="511"/>
                  </a:lnTo>
                  <a:lnTo>
                    <a:pt x="936" y="352"/>
                  </a:lnTo>
                  <a:lnTo>
                    <a:pt x="20"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48"/>
            <p:cNvSpPr/>
            <p:nvPr/>
          </p:nvSpPr>
          <p:spPr>
            <a:xfrm>
              <a:off x="2064400" y="4278263"/>
              <a:ext cx="274525" cy="51600"/>
            </a:xfrm>
            <a:custGeom>
              <a:avLst/>
              <a:gdLst/>
              <a:ahLst/>
              <a:cxnLst/>
              <a:rect l="l" t="t" r="r" b="b"/>
              <a:pathLst>
                <a:path w="10981" h="2064" extrusionOk="0">
                  <a:moveTo>
                    <a:pt x="95" y="0"/>
                  </a:moveTo>
                  <a:lnTo>
                    <a:pt x="0" y="1354"/>
                  </a:lnTo>
                  <a:lnTo>
                    <a:pt x="10275" y="2063"/>
                  </a:lnTo>
                  <a:lnTo>
                    <a:pt x="10981" y="1455"/>
                  </a:lnTo>
                  <a:lnTo>
                    <a:pt x="10370" y="710"/>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48"/>
            <p:cNvSpPr/>
            <p:nvPr/>
          </p:nvSpPr>
          <p:spPr>
            <a:xfrm>
              <a:off x="2041150" y="4277513"/>
              <a:ext cx="25650" cy="34725"/>
            </a:xfrm>
            <a:custGeom>
              <a:avLst/>
              <a:gdLst/>
              <a:ahLst/>
              <a:cxnLst/>
              <a:rect l="l" t="t" r="r" b="b"/>
              <a:pathLst>
                <a:path w="1026" h="1389" extrusionOk="0">
                  <a:moveTo>
                    <a:pt x="736" y="1"/>
                  </a:moveTo>
                  <a:cubicBezTo>
                    <a:pt x="433" y="1"/>
                    <a:pt x="0" y="103"/>
                    <a:pt x="11" y="686"/>
                  </a:cubicBezTo>
                  <a:cubicBezTo>
                    <a:pt x="20" y="1323"/>
                    <a:pt x="596" y="1388"/>
                    <a:pt x="832" y="1388"/>
                  </a:cubicBezTo>
                  <a:cubicBezTo>
                    <a:pt x="892" y="1388"/>
                    <a:pt x="930" y="1384"/>
                    <a:pt x="930" y="1384"/>
                  </a:cubicBezTo>
                  <a:lnTo>
                    <a:pt x="1025" y="30"/>
                  </a:lnTo>
                  <a:cubicBezTo>
                    <a:pt x="1025" y="30"/>
                    <a:pt x="899" y="1"/>
                    <a:pt x="7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48"/>
            <p:cNvSpPr/>
            <p:nvPr/>
          </p:nvSpPr>
          <p:spPr>
            <a:xfrm>
              <a:off x="2075250" y="4296363"/>
              <a:ext cx="263675" cy="18250"/>
            </a:xfrm>
            <a:custGeom>
              <a:avLst/>
              <a:gdLst/>
              <a:ahLst/>
              <a:cxnLst/>
              <a:rect l="l" t="t" r="r" b="b"/>
              <a:pathLst>
                <a:path w="10547" h="730" fill="none" extrusionOk="0">
                  <a:moveTo>
                    <a:pt x="10547" y="730"/>
                  </a:moveTo>
                  <a:lnTo>
                    <a:pt x="1" y="1"/>
                  </a:lnTo>
                </a:path>
              </a:pathLst>
            </a:custGeom>
            <a:noFill/>
            <a:ln w="460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48"/>
            <p:cNvSpPr/>
            <p:nvPr/>
          </p:nvSpPr>
          <p:spPr>
            <a:xfrm>
              <a:off x="2064225" y="4278263"/>
              <a:ext cx="35550" cy="36200"/>
            </a:xfrm>
            <a:custGeom>
              <a:avLst/>
              <a:gdLst/>
              <a:ahLst/>
              <a:cxnLst/>
              <a:rect l="l" t="t" r="r" b="b"/>
              <a:pathLst>
                <a:path w="1422" h="1448" extrusionOk="0">
                  <a:moveTo>
                    <a:pt x="94" y="0"/>
                  </a:moveTo>
                  <a:lnTo>
                    <a:pt x="1" y="1355"/>
                  </a:lnTo>
                  <a:lnTo>
                    <a:pt x="1328" y="1447"/>
                  </a:lnTo>
                  <a:lnTo>
                    <a:pt x="1421" y="92"/>
                  </a:lnTo>
                  <a:lnTo>
                    <a:pt x="94"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48"/>
            <p:cNvSpPr/>
            <p:nvPr/>
          </p:nvSpPr>
          <p:spPr>
            <a:xfrm>
              <a:off x="3103125" y="3957238"/>
              <a:ext cx="121875" cy="299500"/>
            </a:xfrm>
            <a:custGeom>
              <a:avLst/>
              <a:gdLst/>
              <a:ahLst/>
              <a:cxnLst/>
              <a:rect l="l" t="t" r="r" b="b"/>
              <a:pathLst>
                <a:path w="4875" h="11980" fill="none" extrusionOk="0">
                  <a:moveTo>
                    <a:pt x="4874" y="11979"/>
                  </a:moveTo>
                  <a:lnTo>
                    <a:pt x="1" y="11979"/>
                  </a:lnTo>
                  <a:lnTo>
                    <a:pt x="1" y="1043"/>
                  </a:lnTo>
                  <a:lnTo>
                    <a:pt x="1653" y="1"/>
                  </a:lnTo>
                  <a:lnTo>
                    <a:pt x="4874" y="1"/>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48"/>
            <p:cNvSpPr/>
            <p:nvPr/>
          </p:nvSpPr>
          <p:spPr>
            <a:xfrm>
              <a:off x="3144425" y="3957238"/>
              <a:ext cx="25" cy="298475"/>
            </a:xfrm>
            <a:custGeom>
              <a:avLst/>
              <a:gdLst/>
              <a:ahLst/>
              <a:cxnLst/>
              <a:rect l="l" t="t" r="r" b="b"/>
              <a:pathLst>
                <a:path w="1" h="11939" fill="none" extrusionOk="0">
                  <a:moveTo>
                    <a:pt x="1" y="1"/>
                  </a:moveTo>
                  <a:lnTo>
                    <a:pt x="1" y="11938"/>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48"/>
            <p:cNvSpPr/>
            <p:nvPr/>
          </p:nvSpPr>
          <p:spPr>
            <a:xfrm>
              <a:off x="3163025" y="4002388"/>
              <a:ext cx="31000" cy="236075"/>
            </a:xfrm>
            <a:custGeom>
              <a:avLst/>
              <a:gdLst/>
              <a:ahLst/>
              <a:cxnLst/>
              <a:rect l="l" t="t" r="r" b="b"/>
              <a:pathLst>
                <a:path w="1240" h="9443" extrusionOk="0">
                  <a:moveTo>
                    <a:pt x="0" y="1"/>
                  </a:moveTo>
                  <a:lnTo>
                    <a:pt x="0" y="9443"/>
                  </a:lnTo>
                  <a:lnTo>
                    <a:pt x="1239" y="9443"/>
                  </a:lnTo>
                  <a:lnTo>
                    <a:pt x="123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48"/>
            <p:cNvSpPr/>
            <p:nvPr/>
          </p:nvSpPr>
          <p:spPr>
            <a:xfrm>
              <a:off x="3174950" y="3990688"/>
              <a:ext cx="31000" cy="236025"/>
            </a:xfrm>
            <a:custGeom>
              <a:avLst/>
              <a:gdLst/>
              <a:ahLst/>
              <a:cxnLst/>
              <a:rect l="l" t="t" r="r" b="b"/>
              <a:pathLst>
                <a:path w="1240" h="9441" fill="none" extrusionOk="0">
                  <a:moveTo>
                    <a:pt x="0" y="0"/>
                  </a:moveTo>
                  <a:lnTo>
                    <a:pt x="1239" y="0"/>
                  </a:lnTo>
                  <a:lnTo>
                    <a:pt x="1239" y="9440"/>
                  </a:lnTo>
                  <a:lnTo>
                    <a:pt x="0" y="9440"/>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48"/>
            <p:cNvSpPr/>
            <p:nvPr/>
          </p:nvSpPr>
          <p:spPr>
            <a:xfrm>
              <a:off x="3224350" y="3957238"/>
              <a:ext cx="149800" cy="299500"/>
            </a:xfrm>
            <a:custGeom>
              <a:avLst/>
              <a:gdLst/>
              <a:ahLst/>
              <a:cxnLst/>
              <a:rect l="l" t="t" r="r" b="b"/>
              <a:pathLst>
                <a:path w="5992" h="11980" fill="none" extrusionOk="0">
                  <a:moveTo>
                    <a:pt x="5991" y="11979"/>
                  </a:moveTo>
                  <a:lnTo>
                    <a:pt x="1" y="11979"/>
                  </a:lnTo>
                  <a:lnTo>
                    <a:pt x="1" y="1043"/>
                  </a:lnTo>
                  <a:lnTo>
                    <a:pt x="1652" y="1"/>
                  </a:lnTo>
                  <a:lnTo>
                    <a:pt x="5991" y="1"/>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48"/>
            <p:cNvSpPr/>
            <p:nvPr/>
          </p:nvSpPr>
          <p:spPr>
            <a:xfrm>
              <a:off x="3265650" y="3957238"/>
              <a:ext cx="25" cy="298475"/>
            </a:xfrm>
            <a:custGeom>
              <a:avLst/>
              <a:gdLst/>
              <a:ahLst/>
              <a:cxnLst/>
              <a:rect l="l" t="t" r="r" b="b"/>
              <a:pathLst>
                <a:path w="1" h="11939" fill="none" extrusionOk="0">
                  <a:moveTo>
                    <a:pt x="0" y="1"/>
                  </a:moveTo>
                  <a:lnTo>
                    <a:pt x="0" y="11938"/>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48"/>
            <p:cNvSpPr/>
            <p:nvPr/>
          </p:nvSpPr>
          <p:spPr>
            <a:xfrm>
              <a:off x="3284200" y="4002388"/>
              <a:ext cx="59025" cy="236075"/>
            </a:xfrm>
            <a:custGeom>
              <a:avLst/>
              <a:gdLst/>
              <a:ahLst/>
              <a:cxnLst/>
              <a:rect l="l" t="t" r="r" b="b"/>
              <a:pathLst>
                <a:path w="2361" h="9443" extrusionOk="0">
                  <a:moveTo>
                    <a:pt x="1" y="1"/>
                  </a:moveTo>
                  <a:lnTo>
                    <a:pt x="1" y="9443"/>
                  </a:lnTo>
                  <a:lnTo>
                    <a:pt x="2360" y="9443"/>
                  </a:lnTo>
                  <a:lnTo>
                    <a:pt x="23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48"/>
            <p:cNvSpPr/>
            <p:nvPr/>
          </p:nvSpPr>
          <p:spPr>
            <a:xfrm>
              <a:off x="3296175" y="3990688"/>
              <a:ext cx="59000" cy="236025"/>
            </a:xfrm>
            <a:custGeom>
              <a:avLst/>
              <a:gdLst/>
              <a:ahLst/>
              <a:cxnLst/>
              <a:rect l="l" t="t" r="r" b="b"/>
              <a:pathLst>
                <a:path w="2360" h="9441" fill="none" extrusionOk="0">
                  <a:moveTo>
                    <a:pt x="0" y="0"/>
                  </a:moveTo>
                  <a:lnTo>
                    <a:pt x="2360" y="0"/>
                  </a:lnTo>
                  <a:lnTo>
                    <a:pt x="2360" y="9440"/>
                  </a:lnTo>
                  <a:lnTo>
                    <a:pt x="0" y="9440"/>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48"/>
            <p:cNvSpPr/>
            <p:nvPr/>
          </p:nvSpPr>
          <p:spPr>
            <a:xfrm>
              <a:off x="3190275" y="4226188"/>
              <a:ext cx="25" cy="25"/>
            </a:xfrm>
            <a:custGeom>
              <a:avLst/>
              <a:gdLst/>
              <a:ahLst/>
              <a:cxnLst/>
              <a:rect l="l" t="t" r="r" b="b"/>
              <a:pathLst>
                <a:path w="1" h="1" extrusionOk="0">
                  <a:moveTo>
                    <a:pt x="0" y="1"/>
                  </a:moveTo>
                  <a:close/>
                </a:path>
              </a:pathLst>
            </a:custGeom>
            <a:solidFill>
              <a:srgbClr val="6A9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48"/>
            <p:cNvSpPr/>
            <p:nvPr/>
          </p:nvSpPr>
          <p:spPr>
            <a:xfrm>
              <a:off x="3415300" y="4026688"/>
              <a:ext cx="115700" cy="204850"/>
            </a:xfrm>
            <a:custGeom>
              <a:avLst/>
              <a:gdLst/>
              <a:ahLst/>
              <a:cxnLst/>
              <a:rect l="l" t="t" r="r" b="b"/>
              <a:pathLst>
                <a:path w="4628" h="8194" extrusionOk="0">
                  <a:moveTo>
                    <a:pt x="1105" y="0"/>
                  </a:moveTo>
                  <a:lnTo>
                    <a:pt x="0" y="602"/>
                  </a:lnTo>
                  <a:lnTo>
                    <a:pt x="3464" y="8194"/>
                  </a:lnTo>
                  <a:lnTo>
                    <a:pt x="4628" y="7481"/>
                  </a:lnTo>
                  <a:lnTo>
                    <a:pt x="11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48"/>
            <p:cNvSpPr/>
            <p:nvPr/>
          </p:nvSpPr>
          <p:spPr>
            <a:xfrm>
              <a:off x="3377275" y="4008138"/>
              <a:ext cx="120875" cy="247250"/>
            </a:xfrm>
            <a:custGeom>
              <a:avLst/>
              <a:gdLst/>
              <a:ahLst/>
              <a:cxnLst/>
              <a:rect l="l" t="t" r="r" b="b"/>
              <a:pathLst>
                <a:path w="4835" h="9890" fill="none" extrusionOk="0">
                  <a:moveTo>
                    <a:pt x="1" y="569"/>
                  </a:moveTo>
                  <a:lnTo>
                    <a:pt x="176" y="0"/>
                  </a:lnTo>
                  <a:lnTo>
                    <a:pt x="4835" y="9889"/>
                  </a:lnTo>
                  <a:lnTo>
                    <a:pt x="1724" y="9889"/>
                  </a:lnTo>
                  <a:lnTo>
                    <a:pt x="58" y="6496"/>
                  </a:lnTo>
                  <a:close/>
                </a:path>
              </a:pathLst>
            </a:custGeom>
            <a:noFill/>
            <a:ln w="9175" cap="rnd" cmpd="sng">
              <a:solidFill>
                <a:srgbClr val="4A6DD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48"/>
            <p:cNvSpPr/>
            <p:nvPr/>
          </p:nvSpPr>
          <p:spPr>
            <a:xfrm>
              <a:off x="3381650" y="3974863"/>
              <a:ext cx="186475" cy="280525"/>
            </a:xfrm>
            <a:custGeom>
              <a:avLst/>
              <a:gdLst/>
              <a:ahLst/>
              <a:cxnLst/>
              <a:rect l="l" t="t" r="r" b="b"/>
              <a:pathLst>
                <a:path w="7459" h="11221" fill="none" extrusionOk="0">
                  <a:moveTo>
                    <a:pt x="4660" y="11220"/>
                  </a:moveTo>
                  <a:lnTo>
                    <a:pt x="1" y="1331"/>
                  </a:lnTo>
                  <a:lnTo>
                    <a:pt x="2780" y="1"/>
                  </a:lnTo>
                  <a:lnTo>
                    <a:pt x="7458" y="9728"/>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48"/>
            <p:cNvSpPr/>
            <p:nvPr/>
          </p:nvSpPr>
          <p:spPr>
            <a:xfrm>
              <a:off x="3419875" y="4016088"/>
              <a:ext cx="115675" cy="204850"/>
            </a:xfrm>
            <a:custGeom>
              <a:avLst/>
              <a:gdLst/>
              <a:ahLst/>
              <a:cxnLst/>
              <a:rect l="l" t="t" r="r" b="b"/>
              <a:pathLst>
                <a:path w="4627" h="8194" fill="none" extrusionOk="0">
                  <a:moveTo>
                    <a:pt x="1" y="600"/>
                  </a:moveTo>
                  <a:lnTo>
                    <a:pt x="1104" y="0"/>
                  </a:lnTo>
                  <a:lnTo>
                    <a:pt x="4627" y="7480"/>
                  </a:lnTo>
                  <a:lnTo>
                    <a:pt x="3463" y="8193"/>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48"/>
            <p:cNvSpPr/>
            <p:nvPr/>
          </p:nvSpPr>
          <p:spPr>
            <a:xfrm>
              <a:off x="2437850" y="4307713"/>
              <a:ext cx="458925" cy="70900"/>
            </a:xfrm>
            <a:custGeom>
              <a:avLst/>
              <a:gdLst/>
              <a:ahLst/>
              <a:cxnLst/>
              <a:rect l="l" t="t" r="r" b="b"/>
              <a:pathLst>
                <a:path w="18357" h="2836" fill="none" extrusionOk="0">
                  <a:moveTo>
                    <a:pt x="0" y="248"/>
                  </a:moveTo>
                  <a:lnTo>
                    <a:pt x="7885" y="2835"/>
                  </a:lnTo>
                  <a:lnTo>
                    <a:pt x="18356" y="2835"/>
                  </a:lnTo>
                  <a:lnTo>
                    <a:pt x="8747" y="0"/>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48"/>
            <p:cNvSpPr/>
            <p:nvPr/>
          </p:nvSpPr>
          <p:spPr>
            <a:xfrm>
              <a:off x="2663000" y="4355763"/>
              <a:ext cx="121200" cy="25"/>
            </a:xfrm>
            <a:custGeom>
              <a:avLst/>
              <a:gdLst/>
              <a:ahLst/>
              <a:cxnLst/>
              <a:rect l="l" t="t" r="r" b="b"/>
              <a:pathLst>
                <a:path w="4848" h="1" fill="none" extrusionOk="0">
                  <a:moveTo>
                    <a:pt x="0" y="1"/>
                  </a:moveTo>
                  <a:lnTo>
                    <a:pt x="4847" y="1"/>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48"/>
            <p:cNvSpPr/>
            <p:nvPr/>
          </p:nvSpPr>
          <p:spPr>
            <a:xfrm>
              <a:off x="2592900" y="4341963"/>
              <a:ext cx="121150" cy="25"/>
            </a:xfrm>
            <a:custGeom>
              <a:avLst/>
              <a:gdLst/>
              <a:ahLst/>
              <a:cxnLst/>
              <a:rect l="l" t="t" r="r" b="b"/>
              <a:pathLst>
                <a:path w="4846" h="1" fill="none" extrusionOk="0">
                  <a:moveTo>
                    <a:pt x="0" y="0"/>
                  </a:moveTo>
                  <a:lnTo>
                    <a:pt x="4846" y="0"/>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48"/>
            <p:cNvSpPr/>
            <p:nvPr/>
          </p:nvSpPr>
          <p:spPr>
            <a:xfrm>
              <a:off x="2545100" y="4324963"/>
              <a:ext cx="121150" cy="25"/>
            </a:xfrm>
            <a:custGeom>
              <a:avLst/>
              <a:gdLst/>
              <a:ahLst/>
              <a:cxnLst/>
              <a:rect l="l" t="t" r="r" b="b"/>
              <a:pathLst>
                <a:path w="4846" h="1" fill="none" extrusionOk="0">
                  <a:moveTo>
                    <a:pt x="0" y="0"/>
                  </a:moveTo>
                  <a:lnTo>
                    <a:pt x="4846" y="0"/>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48"/>
            <p:cNvSpPr/>
            <p:nvPr/>
          </p:nvSpPr>
          <p:spPr>
            <a:xfrm>
              <a:off x="3644050" y="4076538"/>
              <a:ext cx="90550" cy="90575"/>
            </a:xfrm>
            <a:custGeom>
              <a:avLst/>
              <a:gdLst/>
              <a:ahLst/>
              <a:cxnLst/>
              <a:rect l="l" t="t" r="r" b="b"/>
              <a:pathLst>
                <a:path w="3622" h="3623" extrusionOk="0">
                  <a:moveTo>
                    <a:pt x="1811" y="1"/>
                  </a:moveTo>
                  <a:cubicBezTo>
                    <a:pt x="812" y="1"/>
                    <a:pt x="0" y="812"/>
                    <a:pt x="0" y="1811"/>
                  </a:cubicBezTo>
                  <a:cubicBezTo>
                    <a:pt x="0" y="2813"/>
                    <a:pt x="812" y="3622"/>
                    <a:pt x="1811" y="3622"/>
                  </a:cubicBezTo>
                  <a:cubicBezTo>
                    <a:pt x="2811" y="3622"/>
                    <a:pt x="3622" y="2813"/>
                    <a:pt x="3622" y="1811"/>
                  </a:cubicBezTo>
                  <a:cubicBezTo>
                    <a:pt x="3622" y="812"/>
                    <a:pt x="2811" y="1"/>
                    <a:pt x="1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48"/>
            <p:cNvSpPr/>
            <p:nvPr/>
          </p:nvSpPr>
          <p:spPr>
            <a:xfrm>
              <a:off x="3622950" y="4037788"/>
              <a:ext cx="148850" cy="151550"/>
            </a:xfrm>
            <a:custGeom>
              <a:avLst/>
              <a:gdLst/>
              <a:ahLst/>
              <a:cxnLst/>
              <a:rect l="l" t="t" r="r" b="b"/>
              <a:pathLst>
                <a:path w="5954" h="6062" fill="none" extrusionOk="0">
                  <a:moveTo>
                    <a:pt x="4735" y="5118"/>
                  </a:moveTo>
                  <a:cubicBezTo>
                    <a:pt x="5582" y="4425"/>
                    <a:pt x="5954" y="3253"/>
                    <a:pt x="5578" y="2157"/>
                  </a:cubicBezTo>
                  <a:cubicBezTo>
                    <a:pt x="5095" y="751"/>
                    <a:pt x="3565" y="1"/>
                    <a:pt x="2157" y="484"/>
                  </a:cubicBezTo>
                  <a:cubicBezTo>
                    <a:pt x="751" y="967"/>
                    <a:pt x="1" y="2498"/>
                    <a:pt x="484" y="3905"/>
                  </a:cubicBezTo>
                  <a:cubicBezTo>
                    <a:pt x="967" y="5311"/>
                    <a:pt x="2498" y="6062"/>
                    <a:pt x="3905" y="5578"/>
                  </a:cubicBezTo>
                  <a:cubicBezTo>
                    <a:pt x="3941" y="5565"/>
                    <a:pt x="3979" y="5552"/>
                    <a:pt x="4015" y="5537"/>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48"/>
            <p:cNvSpPr/>
            <p:nvPr/>
          </p:nvSpPr>
          <p:spPr>
            <a:xfrm>
              <a:off x="3649500" y="4064013"/>
              <a:ext cx="98825" cy="98875"/>
            </a:xfrm>
            <a:custGeom>
              <a:avLst/>
              <a:gdLst/>
              <a:ahLst/>
              <a:cxnLst/>
              <a:rect l="l" t="t" r="r" b="b"/>
              <a:pathLst>
                <a:path w="3953" h="3955" fill="none" extrusionOk="0">
                  <a:moveTo>
                    <a:pt x="3953" y="1976"/>
                  </a:moveTo>
                  <a:cubicBezTo>
                    <a:pt x="3953" y="3068"/>
                    <a:pt x="3068" y="3954"/>
                    <a:pt x="1977" y="3954"/>
                  </a:cubicBezTo>
                  <a:cubicBezTo>
                    <a:pt x="885" y="3954"/>
                    <a:pt x="0" y="3068"/>
                    <a:pt x="0" y="1976"/>
                  </a:cubicBezTo>
                  <a:cubicBezTo>
                    <a:pt x="0" y="885"/>
                    <a:pt x="885" y="0"/>
                    <a:pt x="1977" y="0"/>
                  </a:cubicBezTo>
                  <a:cubicBezTo>
                    <a:pt x="3068" y="0"/>
                    <a:pt x="3953" y="885"/>
                    <a:pt x="3953" y="1976"/>
                  </a:cubicBez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48"/>
            <p:cNvSpPr/>
            <p:nvPr/>
          </p:nvSpPr>
          <p:spPr>
            <a:xfrm>
              <a:off x="3725075" y="4166388"/>
              <a:ext cx="64600" cy="83550"/>
            </a:xfrm>
            <a:custGeom>
              <a:avLst/>
              <a:gdLst/>
              <a:ahLst/>
              <a:cxnLst/>
              <a:rect l="l" t="t" r="r" b="b"/>
              <a:pathLst>
                <a:path w="2584" h="3342" fill="none" extrusionOk="0">
                  <a:moveTo>
                    <a:pt x="1" y="487"/>
                  </a:moveTo>
                  <a:lnTo>
                    <a:pt x="1708" y="3081"/>
                  </a:lnTo>
                  <a:cubicBezTo>
                    <a:pt x="1844" y="3286"/>
                    <a:pt x="2118" y="3341"/>
                    <a:pt x="2323" y="3207"/>
                  </a:cubicBezTo>
                  <a:lnTo>
                    <a:pt x="2323" y="3207"/>
                  </a:lnTo>
                  <a:cubicBezTo>
                    <a:pt x="2527" y="3073"/>
                    <a:pt x="2583" y="2797"/>
                    <a:pt x="2449" y="2593"/>
                  </a:cubicBezTo>
                  <a:lnTo>
                    <a:pt x="741" y="0"/>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48"/>
            <p:cNvSpPr/>
            <p:nvPr/>
          </p:nvSpPr>
          <p:spPr>
            <a:xfrm>
              <a:off x="3683750" y="4078138"/>
              <a:ext cx="15175" cy="5400"/>
            </a:xfrm>
            <a:custGeom>
              <a:avLst/>
              <a:gdLst/>
              <a:ahLst/>
              <a:cxnLst/>
              <a:rect l="l" t="t" r="r" b="b"/>
              <a:pathLst>
                <a:path w="607" h="216" fill="none" extrusionOk="0">
                  <a:moveTo>
                    <a:pt x="0" y="215"/>
                  </a:moveTo>
                  <a:cubicBezTo>
                    <a:pt x="0" y="215"/>
                    <a:pt x="290" y="1"/>
                    <a:pt x="607" y="84"/>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48"/>
            <p:cNvSpPr/>
            <p:nvPr/>
          </p:nvSpPr>
          <p:spPr>
            <a:xfrm>
              <a:off x="3713325" y="4084863"/>
              <a:ext cx="32500" cy="50575"/>
            </a:xfrm>
            <a:custGeom>
              <a:avLst/>
              <a:gdLst/>
              <a:ahLst/>
              <a:cxnLst/>
              <a:rect l="l" t="t" r="r" b="b"/>
              <a:pathLst>
                <a:path w="1300" h="2023" fill="none" extrusionOk="0">
                  <a:moveTo>
                    <a:pt x="0" y="0"/>
                  </a:moveTo>
                  <a:cubicBezTo>
                    <a:pt x="0" y="0"/>
                    <a:pt x="1300" y="607"/>
                    <a:pt x="579" y="2022"/>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48"/>
            <p:cNvSpPr/>
            <p:nvPr/>
          </p:nvSpPr>
          <p:spPr>
            <a:xfrm>
              <a:off x="3594325" y="4072938"/>
              <a:ext cx="188825" cy="191450"/>
            </a:xfrm>
            <a:custGeom>
              <a:avLst/>
              <a:gdLst/>
              <a:ahLst/>
              <a:cxnLst/>
              <a:rect l="l" t="t" r="r" b="b"/>
              <a:pathLst>
                <a:path w="7553" h="7658" fill="none" extrusionOk="0">
                  <a:moveTo>
                    <a:pt x="1983" y="0"/>
                  </a:moveTo>
                  <a:cubicBezTo>
                    <a:pt x="1540" y="508"/>
                    <a:pt x="0" y="2552"/>
                    <a:pt x="2039" y="4225"/>
                  </a:cubicBezTo>
                  <a:cubicBezTo>
                    <a:pt x="3348" y="5301"/>
                    <a:pt x="4777" y="4843"/>
                    <a:pt x="4777" y="4843"/>
                  </a:cubicBezTo>
                  <a:cubicBezTo>
                    <a:pt x="4777" y="4843"/>
                    <a:pt x="6186" y="6975"/>
                    <a:pt x="6270" y="7117"/>
                  </a:cubicBezTo>
                  <a:cubicBezTo>
                    <a:pt x="6586" y="7658"/>
                    <a:pt x="7146" y="7514"/>
                    <a:pt x="7553" y="6943"/>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48"/>
            <p:cNvSpPr/>
            <p:nvPr/>
          </p:nvSpPr>
          <p:spPr>
            <a:xfrm>
              <a:off x="3797475" y="4005388"/>
              <a:ext cx="176300" cy="176250"/>
            </a:xfrm>
            <a:custGeom>
              <a:avLst/>
              <a:gdLst/>
              <a:ahLst/>
              <a:cxnLst/>
              <a:rect l="l" t="t" r="r" b="b"/>
              <a:pathLst>
                <a:path w="7052" h="7050" extrusionOk="0">
                  <a:moveTo>
                    <a:pt x="3525" y="0"/>
                  </a:moveTo>
                  <a:cubicBezTo>
                    <a:pt x="1578" y="0"/>
                    <a:pt x="0" y="1578"/>
                    <a:pt x="0" y="3525"/>
                  </a:cubicBezTo>
                  <a:cubicBezTo>
                    <a:pt x="0" y="5472"/>
                    <a:pt x="1578" y="7050"/>
                    <a:pt x="3525" y="7050"/>
                  </a:cubicBezTo>
                  <a:cubicBezTo>
                    <a:pt x="5472" y="7050"/>
                    <a:pt x="7051" y="5472"/>
                    <a:pt x="7051" y="3525"/>
                  </a:cubicBezTo>
                  <a:cubicBezTo>
                    <a:pt x="7051" y="1578"/>
                    <a:pt x="5472" y="0"/>
                    <a:pt x="3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48"/>
            <p:cNvSpPr/>
            <p:nvPr/>
          </p:nvSpPr>
          <p:spPr>
            <a:xfrm>
              <a:off x="3850275" y="3929138"/>
              <a:ext cx="60950" cy="91875"/>
            </a:xfrm>
            <a:custGeom>
              <a:avLst/>
              <a:gdLst/>
              <a:ahLst/>
              <a:cxnLst/>
              <a:rect l="l" t="t" r="r" b="b"/>
              <a:pathLst>
                <a:path w="2438" h="3675" extrusionOk="0">
                  <a:moveTo>
                    <a:pt x="2158" y="1"/>
                  </a:moveTo>
                  <a:cubicBezTo>
                    <a:pt x="1516" y="25"/>
                    <a:pt x="870" y="50"/>
                    <a:pt x="227" y="75"/>
                  </a:cubicBezTo>
                  <a:cubicBezTo>
                    <a:pt x="102" y="88"/>
                    <a:pt x="10" y="186"/>
                    <a:pt x="5" y="297"/>
                  </a:cubicBezTo>
                  <a:cubicBezTo>
                    <a:pt x="0" y="425"/>
                    <a:pt x="112" y="543"/>
                    <a:pt x="258" y="543"/>
                  </a:cubicBezTo>
                  <a:cubicBezTo>
                    <a:pt x="260" y="543"/>
                    <a:pt x="262" y="543"/>
                    <a:pt x="264" y="543"/>
                  </a:cubicBezTo>
                  <a:lnTo>
                    <a:pt x="364" y="3675"/>
                  </a:lnTo>
                  <a:lnTo>
                    <a:pt x="2265" y="3614"/>
                  </a:lnTo>
                  <a:lnTo>
                    <a:pt x="2165" y="481"/>
                  </a:lnTo>
                  <a:cubicBezTo>
                    <a:pt x="2334" y="463"/>
                    <a:pt x="2437" y="312"/>
                    <a:pt x="2409" y="183"/>
                  </a:cubicBezTo>
                  <a:cubicBezTo>
                    <a:pt x="2386" y="84"/>
                    <a:pt x="2285" y="2"/>
                    <a:pt x="21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48"/>
            <p:cNvSpPr/>
            <p:nvPr/>
          </p:nvSpPr>
          <p:spPr>
            <a:xfrm>
              <a:off x="3811850" y="4058713"/>
              <a:ext cx="150075" cy="107025"/>
            </a:xfrm>
            <a:custGeom>
              <a:avLst/>
              <a:gdLst/>
              <a:ahLst/>
              <a:cxnLst/>
              <a:rect l="l" t="t" r="r" b="b"/>
              <a:pathLst>
                <a:path w="6003" h="4281" extrusionOk="0">
                  <a:moveTo>
                    <a:pt x="1254" y="0"/>
                  </a:moveTo>
                  <a:cubicBezTo>
                    <a:pt x="637" y="0"/>
                    <a:pt x="220" y="332"/>
                    <a:pt x="220" y="332"/>
                  </a:cubicBezTo>
                  <a:cubicBezTo>
                    <a:pt x="66" y="735"/>
                    <a:pt x="0" y="1177"/>
                    <a:pt x="43" y="1636"/>
                  </a:cubicBezTo>
                  <a:cubicBezTo>
                    <a:pt x="185" y="3148"/>
                    <a:pt x="1459" y="4281"/>
                    <a:pt x="2946" y="4281"/>
                  </a:cubicBezTo>
                  <a:cubicBezTo>
                    <a:pt x="3037" y="4281"/>
                    <a:pt x="3128" y="4276"/>
                    <a:pt x="3220" y="4268"/>
                  </a:cubicBezTo>
                  <a:cubicBezTo>
                    <a:pt x="4824" y="4119"/>
                    <a:pt x="6003" y="2695"/>
                    <a:pt x="5854" y="1091"/>
                  </a:cubicBezTo>
                  <a:lnTo>
                    <a:pt x="5854" y="1091"/>
                  </a:lnTo>
                  <a:cubicBezTo>
                    <a:pt x="5853" y="1091"/>
                    <a:pt x="5244" y="1551"/>
                    <a:pt x="4447" y="1551"/>
                  </a:cubicBezTo>
                  <a:cubicBezTo>
                    <a:pt x="3953" y="1551"/>
                    <a:pt x="3387" y="1374"/>
                    <a:pt x="2850" y="801"/>
                  </a:cubicBezTo>
                  <a:cubicBezTo>
                    <a:pt x="2268" y="179"/>
                    <a:pt x="1707" y="0"/>
                    <a:pt x="1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48"/>
            <p:cNvSpPr/>
            <p:nvPr/>
          </p:nvSpPr>
          <p:spPr>
            <a:xfrm>
              <a:off x="3883050" y="4068863"/>
              <a:ext cx="75150" cy="28600"/>
            </a:xfrm>
            <a:custGeom>
              <a:avLst/>
              <a:gdLst/>
              <a:ahLst/>
              <a:cxnLst/>
              <a:rect l="l" t="t" r="r" b="b"/>
              <a:pathLst>
                <a:path w="3006" h="1144" extrusionOk="0">
                  <a:moveTo>
                    <a:pt x="2172" y="1"/>
                  </a:moveTo>
                  <a:cubicBezTo>
                    <a:pt x="1995" y="1"/>
                    <a:pt x="1785" y="59"/>
                    <a:pt x="1539" y="208"/>
                  </a:cubicBezTo>
                  <a:cubicBezTo>
                    <a:pt x="1197" y="415"/>
                    <a:pt x="844" y="471"/>
                    <a:pt x="563" y="471"/>
                  </a:cubicBezTo>
                  <a:cubicBezTo>
                    <a:pt x="232" y="471"/>
                    <a:pt x="0" y="393"/>
                    <a:pt x="0" y="393"/>
                  </a:cubicBezTo>
                  <a:lnTo>
                    <a:pt x="0" y="393"/>
                  </a:lnTo>
                  <a:cubicBezTo>
                    <a:pt x="538" y="967"/>
                    <a:pt x="1105" y="1144"/>
                    <a:pt x="1600" y="1144"/>
                  </a:cubicBezTo>
                  <a:cubicBezTo>
                    <a:pt x="2396" y="1144"/>
                    <a:pt x="3006" y="685"/>
                    <a:pt x="3006" y="685"/>
                  </a:cubicBezTo>
                  <a:cubicBezTo>
                    <a:pt x="3006" y="685"/>
                    <a:pt x="2781" y="1"/>
                    <a:pt x="2172"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48"/>
            <p:cNvSpPr/>
            <p:nvPr/>
          </p:nvSpPr>
          <p:spPr>
            <a:xfrm>
              <a:off x="3828425" y="4089313"/>
              <a:ext cx="70175" cy="64350"/>
            </a:xfrm>
            <a:custGeom>
              <a:avLst/>
              <a:gdLst/>
              <a:ahLst/>
              <a:cxnLst/>
              <a:rect l="l" t="t" r="r" b="b"/>
              <a:pathLst>
                <a:path w="2807" h="2574" extrusionOk="0">
                  <a:moveTo>
                    <a:pt x="1043" y="1264"/>
                  </a:moveTo>
                  <a:lnTo>
                    <a:pt x="1055" y="1279"/>
                  </a:lnTo>
                  <a:cubicBezTo>
                    <a:pt x="1051" y="1274"/>
                    <a:pt x="1047" y="1269"/>
                    <a:pt x="1043" y="1264"/>
                  </a:cubicBezTo>
                  <a:close/>
                  <a:moveTo>
                    <a:pt x="1361" y="1584"/>
                  </a:moveTo>
                  <a:lnTo>
                    <a:pt x="1363" y="1585"/>
                  </a:lnTo>
                  <a:lnTo>
                    <a:pt x="1363" y="1585"/>
                  </a:lnTo>
                  <a:cubicBezTo>
                    <a:pt x="1362" y="1585"/>
                    <a:pt x="1362" y="1584"/>
                    <a:pt x="1361" y="1584"/>
                  </a:cubicBezTo>
                  <a:close/>
                  <a:moveTo>
                    <a:pt x="2344" y="2009"/>
                  </a:moveTo>
                  <a:cubicBezTo>
                    <a:pt x="2360" y="2011"/>
                    <a:pt x="2377" y="2013"/>
                    <a:pt x="2393" y="2016"/>
                  </a:cubicBezTo>
                  <a:cubicBezTo>
                    <a:pt x="2377" y="2014"/>
                    <a:pt x="2360" y="2012"/>
                    <a:pt x="2344" y="2009"/>
                  </a:cubicBezTo>
                  <a:close/>
                  <a:moveTo>
                    <a:pt x="282" y="1"/>
                  </a:moveTo>
                  <a:cubicBezTo>
                    <a:pt x="258" y="1"/>
                    <a:pt x="235" y="4"/>
                    <a:pt x="214" y="11"/>
                  </a:cubicBezTo>
                  <a:cubicBezTo>
                    <a:pt x="148" y="34"/>
                    <a:pt x="83" y="75"/>
                    <a:pt x="50" y="137"/>
                  </a:cubicBezTo>
                  <a:cubicBezTo>
                    <a:pt x="16" y="202"/>
                    <a:pt x="1" y="276"/>
                    <a:pt x="22" y="348"/>
                  </a:cubicBezTo>
                  <a:cubicBezTo>
                    <a:pt x="91" y="591"/>
                    <a:pt x="176" y="828"/>
                    <a:pt x="283" y="1058"/>
                  </a:cubicBezTo>
                  <a:cubicBezTo>
                    <a:pt x="386" y="1281"/>
                    <a:pt x="520" y="1489"/>
                    <a:pt x="678" y="1677"/>
                  </a:cubicBezTo>
                  <a:cubicBezTo>
                    <a:pt x="968" y="2025"/>
                    <a:pt x="1359" y="2279"/>
                    <a:pt x="1784" y="2431"/>
                  </a:cubicBezTo>
                  <a:cubicBezTo>
                    <a:pt x="2021" y="2518"/>
                    <a:pt x="2275" y="2562"/>
                    <a:pt x="2528" y="2574"/>
                  </a:cubicBezTo>
                  <a:cubicBezTo>
                    <a:pt x="2529" y="2574"/>
                    <a:pt x="2531" y="2574"/>
                    <a:pt x="2532" y="2574"/>
                  </a:cubicBezTo>
                  <a:cubicBezTo>
                    <a:pt x="2600" y="2574"/>
                    <a:pt x="2673" y="2540"/>
                    <a:pt x="2721" y="2493"/>
                  </a:cubicBezTo>
                  <a:cubicBezTo>
                    <a:pt x="2769" y="2446"/>
                    <a:pt x="2806" y="2369"/>
                    <a:pt x="2801" y="2298"/>
                  </a:cubicBezTo>
                  <a:cubicBezTo>
                    <a:pt x="2798" y="2226"/>
                    <a:pt x="2775" y="2152"/>
                    <a:pt x="2721" y="2103"/>
                  </a:cubicBezTo>
                  <a:cubicBezTo>
                    <a:pt x="2667" y="2052"/>
                    <a:pt x="2603" y="2026"/>
                    <a:pt x="2528" y="2025"/>
                  </a:cubicBezTo>
                  <a:cubicBezTo>
                    <a:pt x="2458" y="2021"/>
                    <a:pt x="2392" y="2017"/>
                    <a:pt x="2323" y="2005"/>
                  </a:cubicBezTo>
                  <a:lnTo>
                    <a:pt x="2323" y="2005"/>
                  </a:lnTo>
                  <a:cubicBezTo>
                    <a:pt x="2147" y="1975"/>
                    <a:pt x="1976" y="1925"/>
                    <a:pt x="1812" y="1856"/>
                  </a:cubicBezTo>
                  <a:lnTo>
                    <a:pt x="1812" y="1856"/>
                  </a:lnTo>
                  <a:cubicBezTo>
                    <a:pt x="1835" y="1866"/>
                    <a:pt x="1856" y="1874"/>
                    <a:pt x="1877" y="1885"/>
                  </a:cubicBezTo>
                  <a:cubicBezTo>
                    <a:pt x="1706" y="1812"/>
                    <a:pt x="1545" y="1720"/>
                    <a:pt x="1393" y="1608"/>
                  </a:cubicBezTo>
                  <a:lnTo>
                    <a:pt x="1393" y="1608"/>
                  </a:lnTo>
                  <a:cubicBezTo>
                    <a:pt x="1258" y="1501"/>
                    <a:pt x="1135" y="1378"/>
                    <a:pt x="1028" y="1243"/>
                  </a:cubicBezTo>
                  <a:lnTo>
                    <a:pt x="1028" y="1243"/>
                  </a:lnTo>
                  <a:cubicBezTo>
                    <a:pt x="896" y="1066"/>
                    <a:pt x="793" y="869"/>
                    <a:pt x="706" y="666"/>
                  </a:cubicBezTo>
                  <a:lnTo>
                    <a:pt x="706" y="666"/>
                  </a:lnTo>
                  <a:cubicBezTo>
                    <a:pt x="717" y="689"/>
                    <a:pt x="725" y="709"/>
                    <a:pt x="735" y="732"/>
                  </a:cubicBezTo>
                  <a:cubicBezTo>
                    <a:pt x="663" y="560"/>
                    <a:pt x="604" y="383"/>
                    <a:pt x="553" y="202"/>
                  </a:cubicBezTo>
                  <a:cubicBezTo>
                    <a:pt x="534" y="135"/>
                    <a:pt x="488" y="75"/>
                    <a:pt x="425" y="39"/>
                  </a:cubicBezTo>
                  <a:cubicBezTo>
                    <a:pt x="385" y="15"/>
                    <a:pt x="332"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48"/>
            <p:cNvSpPr/>
            <p:nvPr/>
          </p:nvSpPr>
          <p:spPr>
            <a:xfrm>
              <a:off x="3827575" y="4062138"/>
              <a:ext cx="15350" cy="23775"/>
            </a:xfrm>
            <a:custGeom>
              <a:avLst/>
              <a:gdLst/>
              <a:ahLst/>
              <a:cxnLst/>
              <a:rect l="l" t="t" r="r" b="b"/>
              <a:pathLst>
                <a:path w="614" h="951" extrusionOk="0">
                  <a:moveTo>
                    <a:pt x="330" y="0"/>
                  </a:moveTo>
                  <a:cubicBezTo>
                    <a:pt x="283" y="0"/>
                    <a:pt x="236" y="11"/>
                    <a:pt x="197" y="38"/>
                  </a:cubicBezTo>
                  <a:lnTo>
                    <a:pt x="141" y="82"/>
                  </a:lnTo>
                  <a:cubicBezTo>
                    <a:pt x="107" y="116"/>
                    <a:pt x="84" y="156"/>
                    <a:pt x="73" y="201"/>
                  </a:cubicBezTo>
                  <a:cubicBezTo>
                    <a:pt x="51" y="336"/>
                    <a:pt x="33" y="470"/>
                    <a:pt x="14" y="603"/>
                  </a:cubicBezTo>
                  <a:cubicBezTo>
                    <a:pt x="1" y="641"/>
                    <a:pt x="1" y="678"/>
                    <a:pt x="9" y="713"/>
                  </a:cubicBezTo>
                  <a:cubicBezTo>
                    <a:pt x="10" y="749"/>
                    <a:pt x="22" y="781"/>
                    <a:pt x="42" y="814"/>
                  </a:cubicBezTo>
                  <a:cubicBezTo>
                    <a:pt x="74" y="872"/>
                    <a:pt x="140" y="926"/>
                    <a:pt x="205" y="942"/>
                  </a:cubicBezTo>
                  <a:cubicBezTo>
                    <a:pt x="230" y="948"/>
                    <a:pt x="255" y="951"/>
                    <a:pt x="280" y="951"/>
                  </a:cubicBezTo>
                  <a:cubicBezTo>
                    <a:pt x="328" y="951"/>
                    <a:pt x="376" y="939"/>
                    <a:pt x="417" y="913"/>
                  </a:cubicBezTo>
                  <a:lnTo>
                    <a:pt x="472" y="870"/>
                  </a:lnTo>
                  <a:cubicBezTo>
                    <a:pt x="505" y="836"/>
                    <a:pt x="527" y="795"/>
                    <a:pt x="541" y="749"/>
                  </a:cubicBezTo>
                  <a:cubicBezTo>
                    <a:pt x="563" y="616"/>
                    <a:pt x="581" y="480"/>
                    <a:pt x="600" y="347"/>
                  </a:cubicBezTo>
                  <a:cubicBezTo>
                    <a:pt x="613" y="311"/>
                    <a:pt x="613" y="274"/>
                    <a:pt x="605" y="239"/>
                  </a:cubicBezTo>
                  <a:cubicBezTo>
                    <a:pt x="602" y="201"/>
                    <a:pt x="592" y="170"/>
                    <a:pt x="572" y="136"/>
                  </a:cubicBezTo>
                  <a:cubicBezTo>
                    <a:pt x="540" y="79"/>
                    <a:pt x="474" y="26"/>
                    <a:pt x="409" y="10"/>
                  </a:cubicBezTo>
                  <a:cubicBezTo>
                    <a:pt x="383" y="4"/>
                    <a:pt x="357" y="0"/>
                    <a:pt x="3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48"/>
            <p:cNvSpPr/>
            <p:nvPr/>
          </p:nvSpPr>
          <p:spPr>
            <a:xfrm>
              <a:off x="3863550" y="3950538"/>
              <a:ext cx="35950" cy="10225"/>
            </a:xfrm>
            <a:custGeom>
              <a:avLst/>
              <a:gdLst/>
              <a:ahLst/>
              <a:cxnLst/>
              <a:rect l="l" t="t" r="r" b="b"/>
              <a:pathLst>
                <a:path w="1438" h="409" extrusionOk="0">
                  <a:moveTo>
                    <a:pt x="1401" y="0"/>
                  </a:moveTo>
                  <a:lnTo>
                    <a:pt x="0" y="99"/>
                  </a:lnTo>
                  <a:cubicBezTo>
                    <a:pt x="0" y="99"/>
                    <a:pt x="991" y="409"/>
                    <a:pt x="1225" y="409"/>
                  </a:cubicBezTo>
                  <a:cubicBezTo>
                    <a:pt x="1231" y="409"/>
                    <a:pt x="1237" y="409"/>
                    <a:pt x="1242" y="408"/>
                  </a:cubicBezTo>
                  <a:cubicBezTo>
                    <a:pt x="1437" y="390"/>
                    <a:pt x="1401" y="0"/>
                    <a:pt x="1401"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48"/>
            <p:cNvSpPr/>
            <p:nvPr/>
          </p:nvSpPr>
          <p:spPr>
            <a:xfrm>
              <a:off x="3831800" y="3971663"/>
              <a:ext cx="160250" cy="25"/>
            </a:xfrm>
            <a:custGeom>
              <a:avLst/>
              <a:gdLst/>
              <a:ahLst/>
              <a:cxnLst/>
              <a:rect l="l" t="t" r="r" b="b"/>
              <a:pathLst>
                <a:path w="6410" h="1" fill="none" extrusionOk="0">
                  <a:moveTo>
                    <a:pt x="0" y="1"/>
                  </a:moveTo>
                  <a:lnTo>
                    <a:pt x="6409" y="1"/>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48"/>
            <p:cNvSpPr/>
            <p:nvPr/>
          </p:nvSpPr>
          <p:spPr>
            <a:xfrm>
              <a:off x="3992025" y="3917113"/>
              <a:ext cx="25" cy="337525"/>
            </a:xfrm>
            <a:custGeom>
              <a:avLst/>
              <a:gdLst/>
              <a:ahLst/>
              <a:cxnLst/>
              <a:rect l="l" t="t" r="r" b="b"/>
              <a:pathLst>
                <a:path w="1" h="13501" fill="none" extrusionOk="0">
                  <a:moveTo>
                    <a:pt x="0" y="13501"/>
                  </a:moveTo>
                  <a:lnTo>
                    <a:pt x="0" y="0"/>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48"/>
            <p:cNvSpPr/>
            <p:nvPr/>
          </p:nvSpPr>
          <p:spPr>
            <a:xfrm>
              <a:off x="3882925" y="4235863"/>
              <a:ext cx="156850" cy="22175"/>
            </a:xfrm>
            <a:custGeom>
              <a:avLst/>
              <a:gdLst/>
              <a:ahLst/>
              <a:cxnLst/>
              <a:rect l="l" t="t" r="r" b="b"/>
              <a:pathLst>
                <a:path w="6274" h="887" extrusionOk="0">
                  <a:moveTo>
                    <a:pt x="0" y="0"/>
                  </a:moveTo>
                  <a:lnTo>
                    <a:pt x="0" y="887"/>
                  </a:lnTo>
                  <a:lnTo>
                    <a:pt x="6273" y="887"/>
                  </a:lnTo>
                  <a:lnTo>
                    <a:pt x="6273" y="0"/>
                  </a:lnTo>
                  <a:close/>
                </a:path>
              </a:pathLst>
            </a:custGeom>
            <a:solidFill>
              <a:schemeClr val="accent6"/>
            </a:solid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48"/>
            <p:cNvSpPr/>
            <p:nvPr/>
          </p:nvSpPr>
          <p:spPr>
            <a:xfrm>
              <a:off x="3978375" y="3899238"/>
              <a:ext cx="25625" cy="25625"/>
            </a:xfrm>
            <a:custGeom>
              <a:avLst/>
              <a:gdLst/>
              <a:ahLst/>
              <a:cxnLst/>
              <a:rect l="l" t="t" r="r" b="b"/>
              <a:pathLst>
                <a:path w="1025" h="1025" extrusionOk="0">
                  <a:moveTo>
                    <a:pt x="513" y="1"/>
                  </a:moveTo>
                  <a:cubicBezTo>
                    <a:pt x="230" y="1"/>
                    <a:pt x="0" y="228"/>
                    <a:pt x="0" y="512"/>
                  </a:cubicBezTo>
                  <a:cubicBezTo>
                    <a:pt x="0" y="795"/>
                    <a:pt x="230" y="1025"/>
                    <a:pt x="513" y="1025"/>
                  </a:cubicBezTo>
                  <a:cubicBezTo>
                    <a:pt x="795" y="1025"/>
                    <a:pt x="1025" y="795"/>
                    <a:pt x="1025" y="512"/>
                  </a:cubicBezTo>
                  <a:cubicBezTo>
                    <a:pt x="1025" y="228"/>
                    <a:pt x="795" y="1"/>
                    <a:pt x="513" y="1"/>
                  </a:cubicBezTo>
                  <a:close/>
                </a:path>
              </a:pathLst>
            </a:custGeom>
            <a:solidFill>
              <a:srgbClr val="4A6DD9"/>
            </a:solid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48"/>
            <p:cNvSpPr/>
            <p:nvPr/>
          </p:nvSpPr>
          <p:spPr>
            <a:xfrm>
              <a:off x="3243575" y="4172113"/>
              <a:ext cx="258750" cy="98025"/>
            </a:xfrm>
            <a:custGeom>
              <a:avLst/>
              <a:gdLst/>
              <a:ahLst/>
              <a:cxnLst/>
              <a:rect l="l" t="t" r="r" b="b"/>
              <a:pathLst>
                <a:path w="10350" h="3921" extrusionOk="0">
                  <a:moveTo>
                    <a:pt x="213" y="1"/>
                  </a:moveTo>
                  <a:lnTo>
                    <a:pt x="0" y="1261"/>
                  </a:lnTo>
                  <a:lnTo>
                    <a:pt x="4043" y="2436"/>
                  </a:lnTo>
                  <a:lnTo>
                    <a:pt x="10350" y="3920"/>
                  </a:lnTo>
                  <a:lnTo>
                    <a:pt x="213" y="1"/>
                  </a:ln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48"/>
            <p:cNvSpPr/>
            <p:nvPr/>
          </p:nvSpPr>
          <p:spPr>
            <a:xfrm>
              <a:off x="3231475" y="4222663"/>
              <a:ext cx="249600" cy="47050"/>
            </a:xfrm>
            <a:custGeom>
              <a:avLst/>
              <a:gdLst/>
              <a:ahLst/>
              <a:cxnLst/>
              <a:rect l="l" t="t" r="r" b="b"/>
              <a:pathLst>
                <a:path w="9984" h="1882" extrusionOk="0">
                  <a:moveTo>
                    <a:pt x="171" y="1"/>
                  </a:moveTo>
                  <a:lnTo>
                    <a:pt x="1" y="1882"/>
                  </a:lnTo>
                  <a:lnTo>
                    <a:pt x="9983" y="1754"/>
                  </a:lnTo>
                  <a:lnTo>
                    <a:pt x="3483" y="55"/>
                  </a:lnTo>
                  <a:lnTo>
                    <a:pt x="17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48"/>
            <p:cNvSpPr/>
            <p:nvPr/>
          </p:nvSpPr>
          <p:spPr>
            <a:xfrm>
              <a:off x="3231475" y="4222663"/>
              <a:ext cx="249600" cy="47050"/>
            </a:xfrm>
            <a:custGeom>
              <a:avLst/>
              <a:gdLst/>
              <a:ahLst/>
              <a:cxnLst/>
              <a:rect l="l" t="t" r="r" b="b"/>
              <a:pathLst>
                <a:path w="9984" h="1882" extrusionOk="0">
                  <a:moveTo>
                    <a:pt x="171" y="1"/>
                  </a:moveTo>
                  <a:lnTo>
                    <a:pt x="1" y="1882"/>
                  </a:lnTo>
                  <a:lnTo>
                    <a:pt x="905" y="877"/>
                  </a:lnTo>
                  <a:lnTo>
                    <a:pt x="9983" y="1754"/>
                  </a:lnTo>
                  <a:lnTo>
                    <a:pt x="3483" y="55"/>
                  </a:lnTo>
                  <a:lnTo>
                    <a:pt x="171" y="1"/>
                  </a:ln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48"/>
            <p:cNvSpPr/>
            <p:nvPr/>
          </p:nvSpPr>
          <p:spPr>
            <a:xfrm>
              <a:off x="3146725" y="4185913"/>
              <a:ext cx="366875" cy="88075"/>
            </a:xfrm>
            <a:custGeom>
              <a:avLst/>
              <a:gdLst/>
              <a:ahLst/>
              <a:cxnLst/>
              <a:rect l="l" t="t" r="r" b="b"/>
              <a:pathLst>
                <a:path w="14675" h="3523" extrusionOk="0">
                  <a:moveTo>
                    <a:pt x="3069" y="1"/>
                  </a:moveTo>
                  <a:lnTo>
                    <a:pt x="0" y="851"/>
                  </a:lnTo>
                  <a:lnTo>
                    <a:pt x="14674" y="3522"/>
                  </a:lnTo>
                  <a:lnTo>
                    <a:pt x="306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48"/>
            <p:cNvSpPr/>
            <p:nvPr/>
          </p:nvSpPr>
          <p:spPr>
            <a:xfrm>
              <a:off x="3248900" y="4164788"/>
              <a:ext cx="264275" cy="109325"/>
            </a:xfrm>
            <a:custGeom>
              <a:avLst/>
              <a:gdLst/>
              <a:ahLst/>
              <a:cxnLst/>
              <a:rect l="l" t="t" r="r" b="b"/>
              <a:pathLst>
                <a:path w="10571" h="4373" extrusionOk="0">
                  <a:moveTo>
                    <a:pt x="2497" y="0"/>
                  </a:moveTo>
                  <a:lnTo>
                    <a:pt x="0" y="294"/>
                  </a:lnTo>
                  <a:lnTo>
                    <a:pt x="10571" y="4372"/>
                  </a:lnTo>
                  <a:lnTo>
                    <a:pt x="249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48"/>
            <p:cNvSpPr/>
            <p:nvPr/>
          </p:nvSpPr>
          <p:spPr>
            <a:xfrm>
              <a:off x="775000" y="4287938"/>
              <a:ext cx="318125" cy="36300"/>
            </a:xfrm>
            <a:custGeom>
              <a:avLst/>
              <a:gdLst/>
              <a:ahLst/>
              <a:cxnLst/>
              <a:rect l="l" t="t" r="r" b="b"/>
              <a:pathLst>
                <a:path w="12725" h="1452" extrusionOk="0">
                  <a:moveTo>
                    <a:pt x="9960" y="1"/>
                  </a:moveTo>
                  <a:cubicBezTo>
                    <a:pt x="9726" y="1"/>
                    <a:pt x="9476" y="3"/>
                    <a:pt x="9208" y="8"/>
                  </a:cubicBezTo>
                  <a:cubicBezTo>
                    <a:pt x="7400" y="44"/>
                    <a:pt x="1380" y="577"/>
                    <a:pt x="179" y="685"/>
                  </a:cubicBezTo>
                  <a:cubicBezTo>
                    <a:pt x="72" y="695"/>
                    <a:pt x="0" y="801"/>
                    <a:pt x="33" y="906"/>
                  </a:cubicBezTo>
                  <a:cubicBezTo>
                    <a:pt x="51" y="970"/>
                    <a:pt x="107" y="1014"/>
                    <a:pt x="174" y="1023"/>
                  </a:cubicBezTo>
                  <a:cubicBezTo>
                    <a:pt x="806" y="1095"/>
                    <a:pt x="4093" y="1451"/>
                    <a:pt x="7332" y="1451"/>
                  </a:cubicBezTo>
                  <a:cubicBezTo>
                    <a:pt x="7951" y="1451"/>
                    <a:pt x="8569" y="1438"/>
                    <a:pt x="9167" y="1408"/>
                  </a:cubicBezTo>
                  <a:cubicBezTo>
                    <a:pt x="11297" y="1299"/>
                    <a:pt x="12291" y="1016"/>
                    <a:pt x="12609" y="906"/>
                  </a:cubicBezTo>
                  <a:cubicBezTo>
                    <a:pt x="12680" y="882"/>
                    <a:pt x="12724" y="814"/>
                    <a:pt x="12722" y="741"/>
                  </a:cubicBezTo>
                  <a:lnTo>
                    <a:pt x="12706" y="302"/>
                  </a:lnTo>
                  <a:cubicBezTo>
                    <a:pt x="12703" y="220"/>
                    <a:pt x="12642" y="152"/>
                    <a:pt x="12560" y="139"/>
                  </a:cubicBezTo>
                  <a:cubicBezTo>
                    <a:pt x="12258" y="94"/>
                    <a:pt x="11453" y="1"/>
                    <a:pt x="9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48"/>
            <p:cNvSpPr/>
            <p:nvPr/>
          </p:nvSpPr>
          <p:spPr>
            <a:xfrm>
              <a:off x="774950" y="4305013"/>
              <a:ext cx="229225" cy="19175"/>
            </a:xfrm>
            <a:custGeom>
              <a:avLst/>
              <a:gdLst/>
              <a:ahLst/>
              <a:cxnLst/>
              <a:rect l="l" t="t" r="r" b="b"/>
              <a:pathLst>
                <a:path w="9169" h="767" extrusionOk="0">
                  <a:moveTo>
                    <a:pt x="181" y="0"/>
                  </a:moveTo>
                  <a:cubicBezTo>
                    <a:pt x="72" y="10"/>
                    <a:pt x="0" y="117"/>
                    <a:pt x="35" y="222"/>
                  </a:cubicBezTo>
                  <a:cubicBezTo>
                    <a:pt x="56" y="284"/>
                    <a:pt x="110" y="331"/>
                    <a:pt x="176" y="338"/>
                  </a:cubicBezTo>
                  <a:cubicBezTo>
                    <a:pt x="808" y="409"/>
                    <a:pt x="4094" y="767"/>
                    <a:pt x="7331" y="767"/>
                  </a:cubicBezTo>
                  <a:cubicBezTo>
                    <a:pt x="7951" y="767"/>
                    <a:pt x="8570" y="754"/>
                    <a:pt x="9169" y="723"/>
                  </a:cubicBezTo>
                  <a:cubicBezTo>
                    <a:pt x="9169" y="723"/>
                    <a:pt x="2385" y="418"/>
                    <a:pt x="1572" y="263"/>
                  </a:cubicBezTo>
                  <a:cubicBezTo>
                    <a:pt x="757" y="107"/>
                    <a:pt x="181" y="0"/>
                    <a:pt x="1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48"/>
            <p:cNvSpPr/>
            <p:nvPr/>
          </p:nvSpPr>
          <p:spPr>
            <a:xfrm>
              <a:off x="1093125" y="4309438"/>
              <a:ext cx="25" cy="25"/>
            </a:xfrm>
            <a:custGeom>
              <a:avLst/>
              <a:gdLst/>
              <a:ahLst/>
              <a:cxnLst/>
              <a:rect l="l" t="t" r="r" b="b"/>
              <a:pathLst>
                <a:path w="1" h="1" extrusionOk="0">
                  <a:moveTo>
                    <a:pt x="1" y="0"/>
                  </a:move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48"/>
            <p:cNvSpPr/>
            <p:nvPr/>
          </p:nvSpPr>
          <p:spPr>
            <a:xfrm>
              <a:off x="1092525" y="4291363"/>
              <a:ext cx="15950" cy="18100"/>
            </a:xfrm>
            <a:custGeom>
              <a:avLst/>
              <a:gdLst/>
              <a:ahLst/>
              <a:cxnLst/>
              <a:rect l="l" t="t" r="r" b="b"/>
              <a:pathLst>
                <a:path w="638" h="724" extrusionOk="0">
                  <a:moveTo>
                    <a:pt x="595" y="1"/>
                  </a:moveTo>
                  <a:lnTo>
                    <a:pt x="0" y="25"/>
                  </a:lnTo>
                  <a:lnTo>
                    <a:pt x="25" y="723"/>
                  </a:lnTo>
                  <a:lnTo>
                    <a:pt x="638" y="640"/>
                  </a:lnTo>
                  <a:lnTo>
                    <a:pt x="595"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48"/>
            <p:cNvSpPr/>
            <p:nvPr/>
          </p:nvSpPr>
          <p:spPr>
            <a:xfrm>
              <a:off x="1107375" y="4266763"/>
              <a:ext cx="90950" cy="51175"/>
            </a:xfrm>
            <a:custGeom>
              <a:avLst/>
              <a:gdLst/>
              <a:ahLst/>
              <a:cxnLst/>
              <a:rect l="l" t="t" r="r" b="b"/>
              <a:pathLst>
                <a:path w="3638" h="2047" extrusionOk="0">
                  <a:moveTo>
                    <a:pt x="1692" y="1"/>
                  </a:moveTo>
                  <a:cubicBezTo>
                    <a:pt x="815" y="1"/>
                    <a:pt x="92" y="376"/>
                    <a:pt x="1" y="985"/>
                  </a:cubicBezTo>
                  <a:lnTo>
                    <a:pt x="44" y="1624"/>
                  </a:lnTo>
                  <a:cubicBezTo>
                    <a:pt x="264" y="1931"/>
                    <a:pt x="624" y="2047"/>
                    <a:pt x="994" y="2047"/>
                  </a:cubicBezTo>
                  <a:cubicBezTo>
                    <a:pt x="1213" y="2047"/>
                    <a:pt x="1436" y="2006"/>
                    <a:pt x="1635" y="1940"/>
                  </a:cubicBezTo>
                  <a:cubicBezTo>
                    <a:pt x="2477" y="1655"/>
                    <a:pt x="2960" y="690"/>
                    <a:pt x="3518" y="690"/>
                  </a:cubicBezTo>
                  <a:cubicBezTo>
                    <a:pt x="3557" y="690"/>
                    <a:pt x="3597" y="694"/>
                    <a:pt x="3637" y="704"/>
                  </a:cubicBezTo>
                  <a:cubicBezTo>
                    <a:pt x="3637" y="704"/>
                    <a:pt x="3286" y="215"/>
                    <a:pt x="2197" y="41"/>
                  </a:cubicBezTo>
                  <a:cubicBezTo>
                    <a:pt x="2025" y="14"/>
                    <a:pt x="1856" y="1"/>
                    <a:pt x="16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48"/>
            <p:cNvSpPr/>
            <p:nvPr/>
          </p:nvSpPr>
          <p:spPr>
            <a:xfrm>
              <a:off x="1124525" y="4267763"/>
              <a:ext cx="73800" cy="47500"/>
            </a:xfrm>
            <a:custGeom>
              <a:avLst/>
              <a:gdLst/>
              <a:ahLst/>
              <a:cxnLst/>
              <a:rect l="l" t="t" r="r" b="b"/>
              <a:pathLst>
                <a:path w="2952" h="1900" extrusionOk="0">
                  <a:moveTo>
                    <a:pt x="1511" y="1"/>
                  </a:moveTo>
                  <a:cubicBezTo>
                    <a:pt x="1511" y="1"/>
                    <a:pt x="1494" y="296"/>
                    <a:pt x="1213" y="379"/>
                  </a:cubicBezTo>
                  <a:cubicBezTo>
                    <a:pt x="932" y="463"/>
                    <a:pt x="47" y="812"/>
                    <a:pt x="6" y="1040"/>
                  </a:cubicBezTo>
                  <a:cubicBezTo>
                    <a:pt x="1" y="1071"/>
                    <a:pt x="25" y="1084"/>
                    <a:pt x="71" y="1084"/>
                  </a:cubicBezTo>
                  <a:cubicBezTo>
                    <a:pt x="358" y="1084"/>
                    <a:pt x="1494" y="558"/>
                    <a:pt x="1494" y="558"/>
                  </a:cubicBezTo>
                  <a:lnTo>
                    <a:pt x="1494" y="558"/>
                  </a:lnTo>
                  <a:cubicBezTo>
                    <a:pt x="1494" y="558"/>
                    <a:pt x="980" y="1046"/>
                    <a:pt x="821" y="1241"/>
                  </a:cubicBezTo>
                  <a:cubicBezTo>
                    <a:pt x="662" y="1436"/>
                    <a:pt x="949" y="1900"/>
                    <a:pt x="949" y="1900"/>
                  </a:cubicBezTo>
                  <a:cubicBezTo>
                    <a:pt x="1791" y="1615"/>
                    <a:pt x="2274" y="650"/>
                    <a:pt x="2833" y="650"/>
                  </a:cubicBezTo>
                  <a:cubicBezTo>
                    <a:pt x="2872" y="650"/>
                    <a:pt x="2911" y="655"/>
                    <a:pt x="2951" y="664"/>
                  </a:cubicBezTo>
                  <a:cubicBezTo>
                    <a:pt x="2951" y="664"/>
                    <a:pt x="2600" y="173"/>
                    <a:pt x="1511"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48"/>
            <p:cNvSpPr/>
            <p:nvPr/>
          </p:nvSpPr>
          <p:spPr>
            <a:xfrm>
              <a:off x="2835325" y="2945388"/>
              <a:ext cx="25" cy="25"/>
            </a:xfrm>
            <a:custGeom>
              <a:avLst/>
              <a:gdLst/>
              <a:ahLst/>
              <a:cxnLst/>
              <a:rect l="l" t="t" r="r" b="b"/>
              <a:pathLst>
                <a:path w="1" h="1" extrusionOk="0">
                  <a:moveTo>
                    <a:pt x="1" y="1"/>
                  </a:moveTo>
                  <a:close/>
                </a:path>
              </a:pathLst>
            </a:custGeom>
            <a:solidFill>
              <a:srgbClr val="6A9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7818;p48">
            <a:extLst>
              <a:ext uri="{FF2B5EF4-FFF2-40B4-BE49-F238E27FC236}">
                <a16:creationId xmlns:a16="http://schemas.microsoft.com/office/drawing/2014/main" id="{4B8986BE-6115-9873-B61D-56AE4AB6F9D0}"/>
              </a:ext>
            </a:extLst>
          </p:cNvPr>
          <p:cNvSpPr txBox="1">
            <a:spLocks/>
          </p:cNvSpPr>
          <p:nvPr/>
        </p:nvSpPr>
        <p:spPr>
          <a:xfrm>
            <a:off x="1168948" y="772821"/>
            <a:ext cx="2367253" cy="1250037"/>
          </a:xfrm>
          <a:prstGeom prst="rect">
            <a:avLst/>
          </a:prstGeom>
          <a:noFill/>
          <a:ln>
            <a:noFill/>
          </a:ln>
          <a:effectLst>
            <a:outerShdw dist="38100" dir="2820000" algn="bl" rotWithShape="0">
              <a:schemeClr val="dk1"/>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80000"/>
              </a:lnSpc>
              <a:spcBef>
                <a:spcPts val="0"/>
              </a:spcBef>
              <a:spcAft>
                <a:spcPts val="0"/>
              </a:spcAft>
              <a:buClr>
                <a:srgbClr val="FFFFFF"/>
              </a:buClr>
              <a:buSzPts val="6000"/>
              <a:buFont typeface="Archivo Black"/>
              <a:buNone/>
              <a:defRPr sz="8400" b="0" i="0" u="none" strike="noStrike" cap="none">
                <a:solidFill>
                  <a:srgbClr val="FFFFFF"/>
                </a:solidFill>
                <a:latin typeface="Archivo Black"/>
                <a:ea typeface="Archivo Black"/>
                <a:cs typeface="Archivo Black"/>
                <a:sym typeface="Archivo Black"/>
              </a:defRPr>
            </a:lvl1pPr>
            <a:lvl2pPr marR="0" lvl="1"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2pPr>
            <a:lvl3pPr marR="0" lvl="2"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3pPr>
            <a:lvl4pPr marR="0" lvl="3"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4pPr>
            <a:lvl5pPr marR="0" lvl="4"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5pPr>
            <a:lvl6pPr marR="0" lvl="5"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6pPr>
            <a:lvl7pPr marR="0" lvl="6"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7pPr>
            <a:lvl8pPr marR="0" lvl="7"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8pPr>
            <a:lvl9pPr marR="0" lvl="8"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9pPr>
          </a:lstStyle>
          <a:p>
            <a:pPr algn="ctr">
              <a:lnSpc>
                <a:spcPct val="100000"/>
              </a:lnSpc>
            </a:pPr>
            <a:r>
              <a:rPr lang="en-US" sz="11500" b="1">
                <a:latin typeface="Times New Roman" panose="02020603050405020304" pitchFamily="18" charset="0"/>
                <a:ea typeface="Calibri" panose="020F0502020204030204" pitchFamily="34" charset="0"/>
                <a:cs typeface="Times New Roman" panose="02020603050405020304" pitchFamily="18" charset="0"/>
              </a:rPr>
              <a:t>1.</a:t>
            </a:r>
            <a:endParaRPr lang="en-US" sz="11500">
              <a:latin typeface=".VnTime"/>
              <a:ea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818"/>
                                        </p:tgtEl>
                                        <p:attrNameLst>
                                          <p:attrName>style.visibility</p:attrName>
                                        </p:attrNameLst>
                                      </p:cBhvr>
                                      <p:to>
                                        <p:strVal val="visible"/>
                                      </p:to>
                                    </p:set>
                                    <p:animEffect transition="in" filter="randombar(horizontal)">
                                      <p:cBhvr>
                                        <p:cTn id="7" dur="500"/>
                                        <p:tgtEl>
                                          <p:spTgt spid="7818"/>
                                        </p:tgtEl>
                                      </p:cBhvr>
                                    </p:animEffect>
                                  </p:childTnLst>
                                </p:cTn>
                              </p:par>
                              <p:par>
                                <p:cTn id="8" presetID="14" presetClass="entr" presetSubtype="10" fill="hold" nodeType="withEffect">
                                  <p:stCondLst>
                                    <p:cond delay="0"/>
                                  </p:stCondLst>
                                  <p:childTnLst>
                                    <p:set>
                                      <p:cBhvr>
                                        <p:cTn id="9" dur="1" fill="hold">
                                          <p:stCondLst>
                                            <p:cond delay="0"/>
                                          </p:stCondLst>
                                        </p:cTn>
                                        <p:tgtEl>
                                          <p:spTgt spid="7819"/>
                                        </p:tgtEl>
                                        <p:attrNameLst>
                                          <p:attrName>style.visibility</p:attrName>
                                        </p:attrNameLst>
                                      </p:cBhvr>
                                      <p:to>
                                        <p:strVal val="visible"/>
                                      </p:to>
                                    </p:set>
                                    <p:animEffect transition="in" filter="randombar(horizontal)">
                                      <p:cBhvr>
                                        <p:cTn id="10" dur="500"/>
                                        <p:tgtEl>
                                          <p:spTgt spid="7819"/>
                                        </p:tgtEl>
                                      </p:cBhvr>
                                    </p:animEffect>
                                  </p:childTnLst>
                                </p:cTn>
                              </p:par>
                              <p:par>
                                <p:cTn id="11" presetID="14" presetClass="entr" presetSubtype="10" fill="hold" nodeType="withEffect">
                                  <p:stCondLst>
                                    <p:cond delay="0"/>
                                  </p:stCondLst>
                                  <p:childTnLst>
                                    <p:set>
                                      <p:cBhvr>
                                        <p:cTn id="12" dur="1" fill="hold">
                                          <p:stCondLst>
                                            <p:cond delay="0"/>
                                          </p:stCondLst>
                                        </p:cTn>
                                        <p:tgtEl>
                                          <p:spTgt spid="7826"/>
                                        </p:tgtEl>
                                        <p:attrNameLst>
                                          <p:attrName>style.visibility</p:attrName>
                                        </p:attrNameLst>
                                      </p:cBhvr>
                                      <p:to>
                                        <p:strVal val="visible"/>
                                      </p:to>
                                    </p:set>
                                    <p:animEffect transition="in" filter="randombar(horizontal)">
                                      <p:cBhvr>
                                        <p:cTn id="13" dur="500"/>
                                        <p:tgtEl>
                                          <p:spTgt spid="7826"/>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randombar(horizontal)">
                                      <p:cBhvr>
                                        <p:cTn id="1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18" grpId="0"/>
      <p:bldP spid="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809" name="Google Shape;7809;p47"/>
          <p:cNvSpPr txBox="1">
            <a:spLocks noGrp="1"/>
          </p:cNvSpPr>
          <p:nvPr>
            <p:ph type="title" idx="8"/>
          </p:nvPr>
        </p:nvSpPr>
        <p:spPr>
          <a:xfrm>
            <a:off x="601588" y="180446"/>
            <a:ext cx="7704000"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2800" b="1">
                <a:effectLst/>
                <a:latin typeface="Times New Roman" panose="02020603050405020304" pitchFamily="18" charset="0"/>
                <a:ea typeface="Calibri" panose="020F0502020204030204" pitchFamily="34" charset="0"/>
                <a:cs typeface="Times New Roman" panose="02020603050405020304" pitchFamily="18" charset="0"/>
              </a:rPr>
              <a:t>1. </a:t>
            </a:r>
            <a:r>
              <a:rPr lang="en-US" sz="2400" b="1">
                <a:effectLst/>
                <a:latin typeface="Times New Roman" panose="02020603050405020304" pitchFamily="18" charset="0"/>
                <a:ea typeface="Calibri" panose="020F0502020204030204" pitchFamily="34" charset="0"/>
                <a:cs typeface="Times New Roman" panose="02020603050405020304" pitchFamily="18" charset="0"/>
              </a:rPr>
              <a:t>Tìm hiểu đặc điểm chung của văn bản thông tin giới thiệu một quy hoặc luật lệ trong trò chơi hay hoạt động</a:t>
            </a:r>
            <a:endParaRPr sz="2400" b="1">
              <a:latin typeface="Times New Roman" panose="02020603050405020304" pitchFamily="18" charset="0"/>
              <a:cs typeface="Times New Roman" panose="02020603050405020304" pitchFamily="18" charset="0"/>
            </a:endParaRPr>
          </a:p>
        </p:txBody>
      </p:sp>
      <p:pic>
        <p:nvPicPr>
          <p:cNvPr id="2" name="图片 4">
            <a:extLst>
              <a:ext uri="{FF2B5EF4-FFF2-40B4-BE49-F238E27FC236}">
                <a16:creationId xmlns:a16="http://schemas.microsoft.com/office/drawing/2014/main" id="{B9E2793C-51A0-4BD2-8387-33CF7D8FBDBC}"/>
              </a:ext>
            </a:extLst>
          </p:cNvPr>
          <p:cNvPicPr>
            <a:picLocks noChangeAspect="1"/>
          </p:cNvPicPr>
          <p:nvPr/>
        </p:nvPicPr>
        <p:blipFill rotWithShape="1">
          <a:blip r:embed="rId3"/>
          <a:srcRect/>
          <a:stretch>
            <a:fillRect/>
          </a:stretch>
        </p:blipFill>
        <p:spPr>
          <a:xfrm flipH="1">
            <a:off x="192711" y="2843417"/>
            <a:ext cx="3680860" cy="2300083"/>
          </a:xfrm>
          <a:prstGeom prst="rect">
            <a:avLst/>
          </a:prstGeom>
        </p:spPr>
      </p:pic>
      <p:pic>
        <p:nvPicPr>
          <p:cNvPr id="3" name="图片 16">
            <a:extLst>
              <a:ext uri="{FF2B5EF4-FFF2-40B4-BE49-F238E27FC236}">
                <a16:creationId xmlns:a16="http://schemas.microsoft.com/office/drawing/2014/main" id="{8236C65B-8168-1F35-52E1-A7BA8A02A77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23660" y="1251003"/>
            <a:ext cx="5924549" cy="400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文本框 13">
            <a:extLst>
              <a:ext uri="{FF2B5EF4-FFF2-40B4-BE49-F238E27FC236}">
                <a16:creationId xmlns:a16="http://schemas.microsoft.com/office/drawing/2014/main" id="{1BB1260D-BD80-74D8-7385-8D5A6F7F6DA8}"/>
              </a:ext>
            </a:extLst>
          </p:cNvPr>
          <p:cNvSpPr txBox="1"/>
          <p:nvPr/>
        </p:nvSpPr>
        <p:spPr>
          <a:xfrm>
            <a:off x="4523481" y="2069817"/>
            <a:ext cx="3782107" cy="2031325"/>
          </a:xfrm>
          <a:prstGeom prst="rect">
            <a:avLst/>
          </a:prstGeom>
          <a:noFill/>
          <a:extLst>
            <a:ext uri="{909E8E84-426E-40DD-AFC4-6F175D3DCCD1}">
              <a14:hiddenFill xmlns:a14="http://schemas.microsoft.com/office/drawing/2010/main">
                <a:solidFill>
                  <a:srgbClr val="E84C53"/>
                </a:solidFill>
              </a14:hiddenFill>
            </a:ext>
          </a:extLst>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1800" b="1" i="1" kern="100">
                <a:solidFill>
                  <a:srgbClr val="000000"/>
                </a:solidFill>
                <a:effectLst/>
                <a:latin typeface="Times New Roman" panose="02020603050405020304" pitchFamily="18" charset="0"/>
                <a:ea typeface="SimSun" panose="02010600030101010101" pitchFamily="2" charset="-122"/>
              </a:rPr>
              <a:t>PHT số 1</a:t>
            </a:r>
            <a:r>
              <a:rPr lang="en-US" sz="1800" i="1" kern="100">
                <a:solidFill>
                  <a:srgbClr val="000000"/>
                </a:solidFill>
                <a:effectLst/>
                <a:latin typeface="Times New Roman" panose="02020603050405020304" pitchFamily="18" charset="0"/>
                <a:ea typeface="SimSun" panose="02010600030101010101" pitchFamily="2" charset="-122"/>
              </a:rPr>
              <a:t>: Hs thảo luận nhóm 4-6 em, đối chiếu các đặc điểm của văn bản thông tin giới thiệu quy tắc hoặc luật lệ trong trò chơi hay hoạt động với văn bản để chỉ ra đặc điểm của loại văn bản này trong văn bản Chúng ta có thể đọc nhanh hơn</a:t>
            </a:r>
            <a:endParaRPr lang="en-US" sz="20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580890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randombar(horizontal)">
                                      <p:cBhvr>
                                        <p:cTn id="1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446"/>
        <p:cNvGrpSpPr/>
        <p:nvPr/>
      </p:nvGrpSpPr>
      <p:grpSpPr>
        <a:xfrm>
          <a:off x="0" y="0"/>
          <a:ext cx="0" cy="0"/>
          <a:chOff x="0" y="0"/>
          <a:chExt cx="0" cy="0"/>
        </a:xfrm>
      </p:grpSpPr>
      <p:sp>
        <p:nvSpPr>
          <p:cNvPr id="8447" name="Google Shape;8447;p57"/>
          <p:cNvSpPr/>
          <p:nvPr/>
        </p:nvSpPr>
        <p:spPr>
          <a:xfrm rot="300094">
            <a:off x="1374571" y="637727"/>
            <a:ext cx="2676764" cy="1239508"/>
          </a:xfrm>
          <a:custGeom>
            <a:avLst/>
            <a:gdLst/>
            <a:ahLst/>
            <a:cxnLst/>
            <a:rect l="l" t="t" r="r" b="b"/>
            <a:pathLst>
              <a:path w="202555" h="38214" extrusionOk="0">
                <a:moveTo>
                  <a:pt x="185405" y="1"/>
                </a:moveTo>
                <a:cubicBezTo>
                  <a:pt x="159917" y="1"/>
                  <a:pt x="18543" y="11107"/>
                  <a:pt x="9464" y="15848"/>
                </a:cubicBezTo>
                <a:cubicBezTo>
                  <a:pt x="2658" y="19408"/>
                  <a:pt x="0" y="34264"/>
                  <a:pt x="10455" y="37669"/>
                </a:cubicBezTo>
                <a:cubicBezTo>
                  <a:pt x="11602" y="38043"/>
                  <a:pt x="14101" y="38214"/>
                  <a:pt x="17688" y="38214"/>
                </a:cubicBezTo>
                <a:cubicBezTo>
                  <a:pt x="51616" y="38214"/>
                  <a:pt x="182950" y="22958"/>
                  <a:pt x="190181" y="20164"/>
                </a:cubicBezTo>
                <a:cubicBezTo>
                  <a:pt x="202554" y="15387"/>
                  <a:pt x="199254" y="2619"/>
                  <a:pt x="189040" y="186"/>
                </a:cubicBezTo>
                <a:cubicBezTo>
                  <a:pt x="188512" y="60"/>
                  <a:pt x="187268" y="1"/>
                  <a:pt x="185405" y="1"/>
                </a:cubicBezTo>
                <a:close/>
              </a:path>
            </a:pathLst>
          </a:custGeom>
          <a:solidFill>
            <a:schemeClr val="accent2"/>
          </a:solidFill>
          <a:ln>
            <a:noFill/>
          </a:ln>
          <a:effectLst>
            <a:outerShdw dist="76200" dir="456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57"/>
          <p:cNvSpPr txBox="1">
            <a:spLocks noGrp="1"/>
          </p:cNvSpPr>
          <p:nvPr>
            <p:ph type="title"/>
          </p:nvPr>
        </p:nvSpPr>
        <p:spPr>
          <a:xfrm rot="-180067">
            <a:off x="520235" y="2367450"/>
            <a:ext cx="5730059" cy="1511077"/>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b="1">
                <a:latin typeface="Times New Roman" panose="02020603050405020304" pitchFamily="18" charset="0"/>
                <a:cs typeface="Times New Roman" panose="02020603050405020304" pitchFamily="18" charset="0"/>
              </a:rPr>
              <a:t>Hoạt động khởi động</a:t>
            </a:r>
            <a:endParaRPr b="1">
              <a:latin typeface="Times New Roman" panose="02020603050405020304" pitchFamily="18" charset="0"/>
              <a:cs typeface="Times New Roman" panose="02020603050405020304" pitchFamily="18" charset="0"/>
            </a:endParaRPr>
          </a:p>
        </p:txBody>
      </p:sp>
      <p:grpSp>
        <p:nvGrpSpPr>
          <p:cNvPr id="8449" name="Google Shape;8449;p57"/>
          <p:cNvGrpSpPr/>
          <p:nvPr/>
        </p:nvGrpSpPr>
        <p:grpSpPr>
          <a:xfrm>
            <a:off x="6740799" y="1522129"/>
            <a:ext cx="1683656" cy="3539097"/>
            <a:chOff x="4387713" y="2971500"/>
            <a:chExt cx="784775" cy="1649775"/>
          </a:xfrm>
        </p:grpSpPr>
        <p:sp>
          <p:nvSpPr>
            <p:cNvPr id="8450" name="Google Shape;8450;p57"/>
            <p:cNvSpPr/>
            <p:nvPr/>
          </p:nvSpPr>
          <p:spPr>
            <a:xfrm>
              <a:off x="4397763" y="3901550"/>
              <a:ext cx="707350" cy="272425"/>
            </a:xfrm>
            <a:custGeom>
              <a:avLst/>
              <a:gdLst/>
              <a:ahLst/>
              <a:cxnLst/>
              <a:rect l="l" t="t" r="r" b="b"/>
              <a:pathLst>
                <a:path w="28294" h="10897" extrusionOk="0">
                  <a:moveTo>
                    <a:pt x="10328" y="0"/>
                  </a:moveTo>
                  <a:cubicBezTo>
                    <a:pt x="9832" y="0"/>
                    <a:pt x="9344" y="103"/>
                    <a:pt x="8844" y="351"/>
                  </a:cubicBezTo>
                  <a:cubicBezTo>
                    <a:pt x="6990" y="1271"/>
                    <a:pt x="2306" y="3195"/>
                    <a:pt x="1246" y="4932"/>
                  </a:cubicBezTo>
                  <a:cubicBezTo>
                    <a:pt x="786" y="5687"/>
                    <a:pt x="1883" y="6515"/>
                    <a:pt x="1883" y="6515"/>
                  </a:cubicBezTo>
                  <a:cubicBezTo>
                    <a:pt x="2056" y="6615"/>
                    <a:pt x="1" y="7494"/>
                    <a:pt x="2448" y="8992"/>
                  </a:cubicBezTo>
                  <a:cubicBezTo>
                    <a:pt x="2924" y="9283"/>
                    <a:pt x="3594" y="9403"/>
                    <a:pt x="4387" y="9403"/>
                  </a:cubicBezTo>
                  <a:cubicBezTo>
                    <a:pt x="8195" y="9403"/>
                    <a:pt x="14838" y="6627"/>
                    <a:pt x="16422" y="6627"/>
                  </a:cubicBezTo>
                  <a:cubicBezTo>
                    <a:pt x="16443" y="6627"/>
                    <a:pt x="16464" y="6627"/>
                    <a:pt x="16483" y="6628"/>
                  </a:cubicBezTo>
                  <a:cubicBezTo>
                    <a:pt x="18555" y="6740"/>
                    <a:pt x="25248" y="9946"/>
                    <a:pt x="25606" y="10508"/>
                  </a:cubicBezTo>
                  <a:cubicBezTo>
                    <a:pt x="25777" y="10777"/>
                    <a:pt x="25973" y="10896"/>
                    <a:pt x="26177" y="10896"/>
                  </a:cubicBezTo>
                  <a:cubicBezTo>
                    <a:pt x="27077" y="10896"/>
                    <a:pt x="28159" y="8590"/>
                    <a:pt x="28219" y="6680"/>
                  </a:cubicBezTo>
                  <a:cubicBezTo>
                    <a:pt x="28293" y="4236"/>
                    <a:pt x="22138" y="2777"/>
                    <a:pt x="17855" y="2140"/>
                  </a:cubicBezTo>
                  <a:cubicBezTo>
                    <a:pt x="14409" y="1626"/>
                    <a:pt x="12306" y="0"/>
                    <a:pt x="10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57"/>
            <p:cNvSpPr/>
            <p:nvPr/>
          </p:nvSpPr>
          <p:spPr>
            <a:xfrm>
              <a:off x="4460488" y="4157975"/>
              <a:ext cx="596425" cy="136800"/>
            </a:xfrm>
            <a:custGeom>
              <a:avLst/>
              <a:gdLst/>
              <a:ahLst/>
              <a:cxnLst/>
              <a:rect l="l" t="t" r="r" b="b"/>
              <a:pathLst>
                <a:path w="23857" h="5472" extrusionOk="0">
                  <a:moveTo>
                    <a:pt x="6127" y="1"/>
                  </a:moveTo>
                  <a:lnTo>
                    <a:pt x="0" y="613"/>
                  </a:lnTo>
                  <a:lnTo>
                    <a:pt x="159" y="1338"/>
                  </a:lnTo>
                  <a:cubicBezTo>
                    <a:pt x="159" y="1338"/>
                    <a:pt x="4678" y="546"/>
                    <a:pt x="5930" y="546"/>
                  </a:cubicBezTo>
                  <a:cubicBezTo>
                    <a:pt x="6026" y="546"/>
                    <a:pt x="6103" y="551"/>
                    <a:pt x="6157" y="561"/>
                  </a:cubicBezTo>
                  <a:cubicBezTo>
                    <a:pt x="6914" y="705"/>
                    <a:pt x="6897" y="1963"/>
                    <a:pt x="6878" y="2649"/>
                  </a:cubicBezTo>
                  <a:cubicBezTo>
                    <a:pt x="6849" y="3683"/>
                    <a:pt x="6083" y="4069"/>
                    <a:pt x="6083" y="4069"/>
                  </a:cubicBezTo>
                  <a:cubicBezTo>
                    <a:pt x="6075" y="4069"/>
                    <a:pt x="6067" y="4069"/>
                    <a:pt x="6059" y="4069"/>
                  </a:cubicBezTo>
                  <a:cubicBezTo>
                    <a:pt x="4379" y="4069"/>
                    <a:pt x="457" y="4590"/>
                    <a:pt x="457" y="4590"/>
                  </a:cubicBezTo>
                  <a:lnTo>
                    <a:pt x="456" y="5097"/>
                  </a:lnTo>
                  <a:lnTo>
                    <a:pt x="7119" y="4856"/>
                  </a:lnTo>
                  <a:cubicBezTo>
                    <a:pt x="7119" y="4856"/>
                    <a:pt x="13814" y="5472"/>
                    <a:pt x="18790" y="5472"/>
                  </a:cubicBezTo>
                  <a:cubicBezTo>
                    <a:pt x="20939" y="5472"/>
                    <a:pt x="22768" y="5357"/>
                    <a:pt x="23598" y="5028"/>
                  </a:cubicBezTo>
                  <a:cubicBezTo>
                    <a:pt x="23807" y="4945"/>
                    <a:pt x="23847" y="3955"/>
                    <a:pt x="23851" y="3319"/>
                  </a:cubicBezTo>
                  <a:cubicBezTo>
                    <a:pt x="23856" y="2262"/>
                    <a:pt x="23296" y="1386"/>
                    <a:pt x="22583" y="1312"/>
                  </a:cubicBezTo>
                  <a:lnTo>
                    <a:pt x="61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7"/>
            <p:cNvSpPr/>
            <p:nvPr/>
          </p:nvSpPr>
          <p:spPr>
            <a:xfrm>
              <a:off x="4741688" y="4196125"/>
              <a:ext cx="281250" cy="13275"/>
            </a:xfrm>
            <a:custGeom>
              <a:avLst/>
              <a:gdLst/>
              <a:ahLst/>
              <a:cxnLst/>
              <a:rect l="l" t="t" r="r" b="b"/>
              <a:pathLst>
                <a:path w="11250" h="531" fill="none" extrusionOk="0">
                  <a:moveTo>
                    <a:pt x="1" y="0"/>
                  </a:moveTo>
                  <a:lnTo>
                    <a:pt x="11249" y="53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7"/>
            <p:cNvSpPr/>
            <p:nvPr/>
          </p:nvSpPr>
          <p:spPr>
            <a:xfrm>
              <a:off x="4647088" y="4265550"/>
              <a:ext cx="403325" cy="26825"/>
            </a:xfrm>
            <a:custGeom>
              <a:avLst/>
              <a:gdLst/>
              <a:ahLst/>
              <a:cxnLst/>
              <a:rect l="l" t="t" r="r" b="b"/>
              <a:pathLst>
                <a:path w="16133" h="1073" extrusionOk="0">
                  <a:moveTo>
                    <a:pt x="0" y="1"/>
                  </a:moveTo>
                  <a:cubicBezTo>
                    <a:pt x="1" y="1"/>
                    <a:pt x="7913" y="1072"/>
                    <a:pt x="12820" y="1072"/>
                  </a:cubicBezTo>
                  <a:cubicBezTo>
                    <a:pt x="14294" y="1072"/>
                    <a:pt x="15497" y="975"/>
                    <a:pt x="16132" y="724"/>
                  </a:cubicBezTo>
                  <a:cubicBezTo>
                    <a:pt x="16132" y="724"/>
                    <a:pt x="15163" y="637"/>
                    <a:pt x="12931" y="503"/>
                  </a:cubicBezTo>
                  <a:cubicBezTo>
                    <a:pt x="10700" y="370"/>
                    <a:pt x="1" y="1"/>
                    <a:pt x="0"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57"/>
            <p:cNvSpPr/>
            <p:nvPr/>
          </p:nvSpPr>
          <p:spPr>
            <a:xfrm>
              <a:off x="4624088" y="4163425"/>
              <a:ext cx="401000" cy="140450"/>
            </a:xfrm>
            <a:custGeom>
              <a:avLst/>
              <a:gdLst/>
              <a:ahLst/>
              <a:cxnLst/>
              <a:rect l="l" t="t" r="r" b="b"/>
              <a:pathLst>
                <a:path w="16040" h="5618" extrusionOk="0">
                  <a:moveTo>
                    <a:pt x="0" y="1"/>
                  </a:moveTo>
                  <a:cubicBezTo>
                    <a:pt x="1" y="1"/>
                    <a:pt x="2858" y="518"/>
                    <a:pt x="6381" y="1132"/>
                  </a:cubicBezTo>
                  <a:cubicBezTo>
                    <a:pt x="7184" y="1272"/>
                    <a:pt x="7722" y="1366"/>
                    <a:pt x="8692" y="1398"/>
                  </a:cubicBezTo>
                  <a:cubicBezTo>
                    <a:pt x="8748" y="1400"/>
                    <a:pt x="9637" y="5617"/>
                    <a:pt x="9925" y="5617"/>
                  </a:cubicBezTo>
                  <a:cubicBezTo>
                    <a:pt x="9952" y="5617"/>
                    <a:pt x="9974" y="5580"/>
                    <a:pt x="9990" y="5498"/>
                  </a:cubicBezTo>
                  <a:cubicBezTo>
                    <a:pt x="10031" y="5283"/>
                    <a:pt x="9712" y="1393"/>
                    <a:pt x="9931" y="1393"/>
                  </a:cubicBezTo>
                  <a:cubicBezTo>
                    <a:pt x="9931" y="1393"/>
                    <a:pt x="9931" y="1393"/>
                    <a:pt x="9932" y="1393"/>
                  </a:cubicBezTo>
                  <a:cubicBezTo>
                    <a:pt x="10045" y="1394"/>
                    <a:pt x="10158" y="1394"/>
                    <a:pt x="10272" y="1394"/>
                  </a:cubicBezTo>
                  <a:cubicBezTo>
                    <a:pt x="13197" y="1394"/>
                    <a:pt x="16039" y="1092"/>
                    <a:pt x="16039" y="1092"/>
                  </a:cubicBezTo>
                  <a:lnTo>
                    <a:pt x="0"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57"/>
            <p:cNvSpPr/>
            <p:nvPr/>
          </p:nvSpPr>
          <p:spPr>
            <a:xfrm>
              <a:off x="4473638" y="4171575"/>
              <a:ext cx="159675" cy="100100"/>
            </a:xfrm>
            <a:custGeom>
              <a:avLst/>
              <a:gdLst/>
              <a:ahLst/>
              <a:cxnLst/>
              <a:rect l="l" t="t" r="r" b="b"/>
              <a:pathLst>
                <a:path w="6387" h="4004" extrusionOk="0">
                  <a:moveTo>
                    <a:pt x="5400" y="1"/>
                  </a:moveTo>
                  <a:cubicBezTo>
                    <a:pt x="4387" y="1"/>
                    <a:pt x="1251" y="517"/>
                    <a:pt x="81" y="716"/>
                  </a:cubicBezTo>
                  <a:cubicBezTo>
                    <a:pt x="1" y="730"/>
                    <a:pt x="49" y="4003"/>
                    <a:pt x="253" y="4003"/>
                  </a:cubicBezTo>
                  <a:cubicBezTo>
                    <a:pt x="254" y="4003"/>
                    <a:pt x="255" y="4003"/>
                    <a:pt x="255" y="4003"/>
                  </a:cubicBezTo>
                  <a:cubicBezTo>
                    <a:pt x="1228" y="3879"/>
                    <a:pt x="4147" y="3524"/>
                    <a:pt x="5535" y="3524"/>
                  </a:cubicBezTo>
                  <a:cubicBezTo>
                    <a:pt x="5542" y="3524"/>
                    <a:pt x="5549" y="3524"/>
                    <a:pt x="5557" y="3524"/>
                  </a:cubicBezTo>
                  <a:cubicBezTo>
                    <a:pt x="5557" y="3524"/>
                    <a:pt x="6323" y="3138"/>
                    <a:pt x="6352" y="2104"/>
                  </a:cubicBezTo>
                  <a:cubicBezTo>
                    <a:pt x="6371" y="1418"/>
                    <a:pt x="6387" y="160"/>
                    <a:pt x="5630" y="16"/>
                  </a:cubicBezTo>
                  <a:cubicBezTo>
                    <a:pt x="5575" y="5"/>
                    <a:pt x="5498" y="1"/>
                    <a:pt x="5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57"/>
            <p:cNvSpPr/>
            <p:nvPr/>
          </p:nvSpPr>
          <p:spPr>
            <a:xfrm>
              <a:off x="4475663" y="4171625"/>
              <a:ext cx="157650" cy="88075"/>
            </a:xfrm>
            <a:custGeom>
              <a:avLst/>
              <a:gdLst/>
              <a:ahLst/>
              <a:cxnLst/>
              <a:rect l="l" t="t" r="r" b="b"/>
              <a:pathLst>
                <a:path w="6306" h="3523" extrusionOk="0">
                  <a:moveTo>
                    <a:pt x="5322" y="0"/>
                  </a:moveTo>
                  <a:cubicBezTo>
                    <a:pt x="4312" y="0"/>
                    <a:pt x="1171" y="517"/>
                    <a:pt x="0" y="715"/>
                  </a:cubicBezTo>
                  <a:lnTo>
                    <a:pt x="4466" y="521"/>
                  </a:lnTo>
                  <a:cubicBezTo>
                    <a:pt x="4487" y="520"/>
                    <a:pt x="4507" y="520"/>
                    <a:pt x="4527" y="520"/>
                  </a:cubicBezTo>
                  <a:cubicBezTo>
                    <a:pt x="5314" y="520"/>
                    <a:pt x="5970" y="1157"/>
                    <a:pt x="5956" y="1951"/>
                  </a:cubicBezTo>
                  <a:lnTo>
                    <a:pt x="5956" y="1976"/>
                  </a:lnTo>
                  <a:cubicBezTo>
                    <a:pt x="5932" y="2871"/>
                    <a:pt x="5551" y="3418"/>
                    <a:pt x="5476" y="3523"/>
                  </a:cubicBezTo>
                  <a:cubicBezTo>
                    <a:pt x="5476" y="3523"/>
                    <a:pt x="6242" y="3137"/>
                    <a:pt x="6271" y="2103"/>
                  </a:cubicBezTo>
                  <a:cubicBezTo>
                    <a:pt x="6290" y="1417"/>
                    <a:pt x="6306" y="159"/>
                    <a:pt x="5549" y="15"/>
                  </a:cubicBezTo>
                  <a:cubicBezTo>
                    <a:pt x="5495" y="5"/>
                    <a:pt x="5418" y="0"/>
                    <a:pt x="5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7"/>
            <p:cNvSpPr/>
            <p:nvPr/>
          </p:nvSpPr>
          <p:spPr>
            <a:xfrm>
              <a:off x="4433188" y="4258425"/>
              <a:ext cx="598125" cy="127475"/>
            </a:xfrm>
            <a:custGeom>
              <a:avLst/>
              <a:gdLst/>
              <a:ahLst/>
              <a:cxnLst/>
              <a:rect l="l" t="t" r="r" b="b"/>
              <a:pathLst>
                <a:path w="23925" h="5099" extrusionOk="0">
                  <a:moveTo>
                    <a:pt x="5997" y="0"/>
                  </a:moveTo>
                  <a:lnTo>
                    <a:pt x="1" y="731"/>
                  </a:lnTo>
                  <a:lnTo>
                    <a:pt x="30" y="1339"/>
                  </a:lnTo>
                  <a:cubicBezTo>
                    <a:pt x="30" y="1339"/>
                    <a:pt x="4544" y="547"/>
                    <a:pt x="5798" y="547"/>
                  </a:cubicBezTo>
                  <a:cubicBezTo>
                    <a:pt x="5895" y="547"/>
                    <a:pt x="5973" y="552"/>
                    <a:pt x="6028" y="562"/>
                  </a:cubicBezTo>
                  <a:cubicBezTo>
                    <a:pt x="6785" y="706"/>
                    <a:pt x="6767" y="1964"/>
                    <a:pt x="6748" y="2650"/>
                  </a:cubicBezTo>
                  <a:cubicBezTo>
                    <a:pt x="6720" y="3684"/>
                    <a:pt x="5953" y="4070"/>
                    <a:pt x="5953" y="4070"/>
                  </a:cubicBezTo>
                  <a:cubicBezTo>
                    <a:pt x="5945" y="4070"/>
                    <a:pt x="5937" y="4070"/>
                    <a:pt x="5929" y="4070"/>
                  </a:cubicBezTo>
                  <a:cubicBezTo>
                    <a:pt x="4250" y="4070"/>
                    <a:pt x="329" y="4590"/>
                    <a:pt x="329" y="4590"/>
                  </a:cubicBezTo>
                  <a:lnTo>
                    <a:pt x="328" y="5099"/>
                  </a:lnTo>
                  <a:lnTo>
                    <a:pt x="328" y="5099"/>
                  </a:lnTo>
                  <a:lnTo>
                    <a:pt x="6992" y="4855"/>
                  </a:lnTo>
                  <a:cubicBezTo>
                    <a:pt x="6992" y="4855"/>
                    <a:pt x="14084" y="5020"/>
                    <a:pt x="18906" y="5020"/>
                  </a:cubicBezTo>
                  <a:cubicBezTo>
                    <a:pt x="20795" y="5020"/>
                    <a:pt x="22335" y="4995"/>
                    <a:pt x="22963" y="4924"/>
                  </a:cubicBezTo>
                  <a:cubicBezTo>
                    <a:pt x="23616" y="4851"/>
                    <a:pt x="23916" y="3529"/>
                    <a:pt x="23920" y="2893"/>
                  </a:cubicBezTo>
                  <a:cubicBezTo>
                    <a:pt x="23925" y="1835"/>
                    <a:pt x="23365" y="960"/>
                    <a:pt x="22652" y="885"/>
                  </a:cubicBezTo>
                  <a:lnTo>
                    <a:pt x="59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7"/>
            <p:cNvSpPr/>
            <p:nvPr/>
          </p:nvSpPr>
          <p:spPr>
            <a:xfrm>
              <a:off x="4682738" y="4284325"/>
              <a:ext cx="310475" cy="10625"/>
            </a:xfrm>
            <a:custGeom>
              <a:avLst/>
              <a:gdLst/>
              <a:ahLst/>
              <a:cxnLst/>
              <a:rect l="l" t="t" r="r" b="b"/>
              <a:pathLst>
                <a:path w="12419" h="425" fill="none" extrusionOk="0">
                  <a:moveTo>
                    <a:pt x="0" y="1"/>
                  </a:moveTo>
                  <a:lnTo>
                    <a:pt x="12419" y="424"/>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7"/>
            <p:cNvSpPr/>
            <p:nvPr/>
          </p:nvSpPr>
          <p:spPr>
            <a:xfrm>
              <a:off x="4707613" y="4365350"/>
              <a:ext cx="299650" cy="16450"/>
            </a:xfrm>
            <a:custGeom>
              <a:avLst/>
              <a:gdLst/>
              <a:ahLst/>
              <a:cxnLst/>
              <a:rect l="l" t="t" r="r" b="b"/>
              <a:pathLst>
                <a:path w="11986" h="658" extrusionOk="0">
                  <a:moveTo>
                    <a:pt x="5702" y="1"/>
                  </a:moveTo>
                  <a:cubicBezTo>
                    <a:pt x="2720" y="1"/>
                    <a:pt x="1" y="289"/>
                    <a:pt x="1" y="289"/>
                  </a:cubicBezTo>
                  <a:cubicBezTo>
                    <a:pt x="47" y="286"/>
                    <a:pt x="105" y="285"/>
                    <a:pt x="174" y="285"/>
                  </a:cubicBezTo>
                  <a:cubicBezTo>
                    <a:pt x="1075" y="285"/>
                    <a:pt x="3888" y="499"/>
                    <a:pt x="6491" y="589"/>
                  </a:cubicBezTo>
                  <a:cubicBezTo>
                    <a:pt x="8065" y="645"/>
                    <a:pt x="9564" y="657"/>
                    <a:pt x="10597" y="657"/>
                  </a:cubicBezTo>
                  <a:cubicBezTo>
                    <a:pt x="11449" y="657"/>
                    <a:pt x="11985" y="649"/>
                    <a:pt x="11985" y="649"/>
                  </a:cubicBezTo>
                  <a:cubicBezTo>
                    <a:pt x="11985" y="649"/>
                    <a:pt x="8630" y="82"/>
                    <a:pt x="7218" y="28"/>
                  </a:cubicBezTo>
                  <a:cubicBezTo>
                    <a:pt x="6713" y="9"/>
                    <a:pt x="6204" y="1"/>
                    <a:pt x="5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57"/>
            <p:cNvSpPr/>
            <p:nvPr/>
          </p:nvSpPr>
          <p:spPr>
            <a:xfrm>
              <a:off x="4717813" y="4265625"/>
              <a:ext cx="175700" cy="111875"/>
            </a:xfrm>
            <a:custGeom>
              <a:avLst/>
              <a:gdLst/>
              <a:ahLst/>
              <a:cxnLst/>
              <a:rect l="l" t="t" r="r" b="b"/>
              <a:pathLst>
                <a:path w="7028" h="4475" extrusionOk="0">
                  <a:moveTo>
                    <a:pt x="1" y="0"/>
                  </a:moveTo>
                  <a:lnTo>
                    <a:pt x="5249" y="886"/>
                  </a:lnTo>
                  <a:cubicBezTo>
                    <a:pt x="5954" y="2536"/>
                    <a:pt x="6790" y="4475"/>
                    <a:pt x="6924" y="4475"/>
                  </a:cubicBezTo>
                  <a:cubicBezTo>
                    <a:pt x="6927" y="4475"/>
                    <a:pt x="6931" y="4473"/>
                    <a:pt x="6933" y="4470"/>
                  </a:cubicBezTo>
                  <a:cubicBezTo>
                    <a:pt x="7028" y="4354"/>
                    <a:pt x="6851" y="326"/>
                    <a:pt x="6851" y="326"/>
                  </a:cubicBezTo>
                  <a:cubicBezTo>
                    <a:pt x="6851" y="326"/>
                    <a:pt x="213" y="2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57"/>
            <p:cNvSpPr/>
            <p:nvPr/>
          </p:nvSpPr>
          <p:spPr>
            <a:xfrm>
              <a:off x="4443138" y="4272050"/>
              <a:ext cx="159675" cy="100100"/>
            </a:xfrm>
            <a:custGeom>
              <a:avLst/>
              <a:gdLst/>
              <a:ahLst/>
              <a:cxnLst/>
              <a:rect l="l" t="t" r="r" b="b"/>
              <a:pathLst>
                <a:path w="6387" h="4004" extrusionOk="0">
                  <a:moveTo>
                    <a:pt x="5400" y="1"/>
                  </a:moveTo>
                  <a:cubicBezTo>
                    <a:pt x="4387" y="1"/>
                    <a:pt x="1251" y="517"/>
                    <a:pt x="81" y="716"/>
                  </a:cubicBezTo>
                  <a:cubicBezTo>
                    <a:pt x="1" y="730"/>
                    <a:pt x="49" y="4003"/>
                    <a:pt x="252" y="4003"/>
                  </a:cubicBezTo>
                  <a:cubicBezTo>
                    <a:pt x="252" y="4003"/>
                    <a:pt x="253" y="4003"/>
                    <a:pt x="254" y="4003"/>
                  </a:cubicBezTo>
                  <a:cubicBezTo>
                    <a:pt x="1227" y="3879"/>
                    <a:pt x="4146" y="3524"/>
                    <a:pt x="5533" y="3524"/>
                  </a:cubicBezTo>
                  <a:cubicBezTo>
                    <a:pt x="5541" y="3524"/>
                    <a:pt x="5548" y="3524"/>
                    <a:pt x="5555" y="3524"/>
                  </a:cubicBezTo>
                  <a:cubicBezTo>
                    <a:pt x="5555" y="3524"/>
                    <a:pt x="6322" y="3138"/>
                    <a:pt x="6350" y="2104"/>
                  </a:cubicBezTo>
                  <a:cubicBezTo>
                    <a:pt x="6369" y="1418"/>
                    <a:pt x="6387" y="160"/>
                    <a:pt x="5630" y="16"/>
                  </a:cubicBezTo>
                  <a:cubicBezTo>
                    <a:pt x="5575" y="5"/>
                    <a:pt x="5497" y="1"/>
                    <a:pt x="5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57"/>
            <p:cNvSpPr/>
            <p:nvPr/>
          </p:nvSpPr>
          <p:spPr>
            <a:xfrm>
              <a:off x="4445163" y="4272050"/>
              <a:ext cx="157650" cy="88100"/>
            </a:xfrm>
            <a:custGeom>
              <a:avLst/>
              <a:gdLst/>
              <a:ahLst/>
              <a:cxnLst/>
              <a:rect l="l" t="t" r="r" b="b"/>
              <a:pathLst>
                <a:path w="6306" h="3524" extrusionOk="0">
                  <a:moveTo>
                    <a:pt x="5319" y="1"/>
                  </a:moveTo>
                  <a:cubicBezTo>
                    <a:pt x="4306" y="1"/>
                    <a:pt x="1170" y="517"/>
                    <a:pt x="0" y="716"/>
                  </a:cubicBezTo>
                  <a:lnTo>
                    <a:pt x="4465" y="522"/>
                  </a:lnTo>
                  <a:cubicBezTo>
                    <a:pt x="4485" y="521"/>
                    <a:pt x="4506" y="521"/>
                    <a:pt x="4526" y="521"/>
                  </a:cubicBezTo>
                  <a:cubicBezTo>
                    <a:pt x="5313" y="521"/>
                    <a:pt x="5970" y="1158"/>
                    <a:pt x="5956" y="1952"/>
                  </a:cubicBezTo>
                  <a:lnTo>
                    <a:pt x="5956" y="1977"/>
                  </a:lnTo>
                  <a:cubicBezTo>
                    <a:pt x="5932" y="2870"/>
                    <a:pt x="5550" y="3419"/>
                    <a:pt x="5474" y="3524"/>
                  </a:cubicBezTo>
                  <a:cubicBezTo>
                    <a:pt x="5474" y="3524"/>
                    <a:pt x="6241" y="3138"/>
                    <a:pt x="6269" y="2104"/>
                  </a:cubicBezTo>
                  <a:cubicBezTo>
                    <a:pt x="6288" y="1418"/>
                    <a:pt x="6306" y="160"/>
                    <a:pt x="5549" y="16"/>
                  </a:cubicBezTo>
                  <a:cubicBezTo>
                    <a:pt x="5494" y="5"/>
                    <a:pt x="5416" y="1"/>
                    <a:pt x="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57"/>
            <p:cNvSpPr/>
            <p:nvPr/>
          </p:nvSpPr>
          <p:spPr>
            <a:xfrm>
              <a:off x="4487438" y="4368500"/>
              <a:ext cx="598250" cy="125475"/>
            </a:xfrm>
            <a:custGeom>
              <a:avLst/>
              <a:gdLst/>
              <a:ahLst/>
              <a:cxnLst/>
              <a:rect l="l" t="t" r="r" b="b"/>
              <a:pathLst>
                <a:path w="23930" h="5019" extrusionOk="0">
                  <a:moveTo>
                    <a:pt x="6007" y="0"/>
                  </a:moveTo>
                  <a:lnTo>
                    <a:pt x="0" y="646"/>
                  </a:lnTo>
                  <a:lnTo>
                    <a:pt x="20" y="1256"/>
                  </a:lnTo>
                  <a:cubicBezTo>
                    <a:pt x="20" y="1256"/>
                    <a:pt x="4438" y="545"/>
                    <a:pt x="5752" y="545"/>
                  </a:cubicBezTo>
                  <a:cubicBezTo>
                    <a:pt x="5871" y="545"/>
                    <a:pt x="5964" y="550"/>
                    <a:pt x="6027" y="563"/>
                  </a:cubicBezTo>
                  <a:cubicBezTo>
                    <a:pt x="6783" y="716"/>
                    <a:pt x="6747" y="1976"/>
                    <a:pt x="6720" y="2662"/>
                  </a:cubicBezTo>
                  <a:cubicBezTo>
                    <a:pt x="6678" y="3692"/>
                    <a:pt x="5906" y="4070"/>
                    <a:pt x="5906" y="4070"/>
                  </a:cubicBezTo>
                  <a:cubicBezTo>
                    <a:pt x="5856" y="4069"/>
                    <a:pt x="5804" y="4069"/>
                    <a:pt x="5750" y="4069"/>
                  </a:cubicBezTo>
                  <a:cubicBezTo>
                    <a:pt x="4004" y="4069"/>
                    <a:pt x="273" y="4511"/>
                    <a:pt x="273" y="4511"/>
                  </a:cubicBezTo>
                  <a:lnTo>
                    <a:pt x="265" y="5019"/>
                  </a:lnTo>
                  <a:lnTo>
                    <a:pt x="6930" y="4867"/>
                  </a:lnTo>
                  <a:lnTo>
                    <a:pt x="23351" y="4726"/>
                  </a:lnTo>
                  <a:cubicBezTo>
                    <a:pt x="23761" y="4216"/>
                    <a:pt x="23896" y="3540"/>
                    <a:pt x="23909" y="2904"/>
                  </a:cubicBezTo>
                  <a:cubicBezTo>
                    <a:pt x="23929" y="1845"/>
                    <a:pt x="23201" y="696"/>
                    <a:pt x="22489" y="612"/>
                  </a:cubicBezTo>
                  <a:lnTo>
                    <a:pt x="60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7"/>
            <p:cNvSpPr/>
            <p:nvPr/>
          </p:nvSpPr>
          <p:spPr>
            <a:xfrm>
              <a:off x="4707238" y="4392050"/>
              <a:ext cx="333725" cy="2050"/>
            </a:xfrm>
            <a:custGeom>
              <a:avLst/>
              <a:gdLst/>
              <a:ahLst/>
              <a:cxnLst/>
              <a:rect l="l" t="t" r="r" b="b"/>
              <a:pathLst>
                <a:path w="13349" h="82" fill="none" extrusionOk="0">
                  <a:moveTo>
                    <a:pt x="1" y="1"/>
                  </a:moveTo>
                  <a:lnTo>
                    <a:pt x="13349" y="82"/>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7"/>
            <p:cNvSpPr/>
            <p:nvPr/>
          </p:nvSpPr>
          <p:spPr>
            <a:xfrm>
              <a:off x="4842413" y="4378525"/>
              <a:ext cx="59825" cy="110400"/>
            </a:xfrm>
            <a:custGeom>
              <a:avLst/>
              <a:gdLst/>
              <a:ahLst/>
              <a:cxnLst/>
              <a:rect l="l" t="t" r="r" b="b"/>
              <a:pathLst>
                <a:path w="2393" h="4416" extrusionOk="0">
                  <a:moveTo>
                    <a:pt x="1701" y="0"/>
                  </a:moveTo>
                  <a:cubicBezTo>
                    <a:pt x="1734" y="100"/>
                    <a:pt x="1564" y="896"/>
                    <a:pt x="1564" y="896"/>
                  </a:cubicBezTo>
                  <a:cubicBezTo>
                    <a:pt x="1564" y="896"/>
                    <a:pt x="1" y="2119"/>
                    <a:pt x="889" y="4413"/>
                  </a:cubicBezTo>
                  <a:lnTo>
                    <a:pt x="2050" y="4416"/>
                  </a:lnTo>
                  <a:lnTo>
                    <a:pt x="2392" y="1033"/>
                  </a:lnTo>
                  <a:lnTo>
                    <a:pt x="1701"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57"/>
            <p:cNvSpPr/>
            <p:nvPr/>
          </p:nvSpPr>
          <p:spPr>
            <a:xfrm>
              <a:off x="4497138" y="4382075"/>
              <a:ext cx="159875" cy="98275"/>
            </a:xfrm>
            <a:custGeom>
              <a:avLst/>
              <a:gdLst/>
              <a:ahLst/>
              <a:cxnLst/>
              <a:rect l="l" t="t" r="r" b="b"/>
              <a:pathLst>
                <a:path w="6395" h="3931" extrusionOk="0">
                  <a:moveTo>
                    <a:pt x="5363" y="0"/>
                  </a:moveTo>
                  <a:cubicBezTo>
                    <a:pt x="4304" y="0"/>
                    <a:pt x="1236" y="462"/>
                    <a:pt x="80" y="642"/>
                  </a:cubicBezTo>
                  <a:cubicBezTo>
                    <a:pt x="1" y="655"/>
                    <a:pt x="4" y="3931"/>
                    <a:pt x="207" y="3931"/>
                  </a:cubicBezTo>
                  <a:cubicBezTo>
                    <a:pt x="208" y="3931"/>
                    <a:pt x="208" y="3931"/>
                    <a:pt x="209" y="3931"/>
                  </a:cubicBezTo>
                  <a:cubicBezTo>
                    <a:pt x="1157" y="3823"/>
                    <a:pt x="3950" y="3523"/>
                    <a:pt x="5378" y="3523"/>
                  </a:cubicBezTo>
                  <a:cubicBezTo>
                    <a:pt x="5426" y="3523"/>
                    <a:pt x="5473" y="3524"/>
                    <a:pt x="5518" y="3524"/>
                  </a:cubicBezTo>
                  <a:cubicBezTo>
                    <a:pt x="5518" y="3524"/>
                    <a:pt x="6290" y="3148"/>
                    <a:pt x="6332" y="2116"/>
                  </a:cubicBezTo>
                  <a:cubicBezTo>
                    <a:pt x="6359" y="1432"/>
                    <a:pt x="6395" y="171"/>
                    <a:pt x="5639" y="19"/>
                  </a:cubicBezTo>
                  <a:cubicBezTo>
                    <a:pt x="5576" y="6"/>
                    <a:pt x="5482" y="0"/>
                    <a:pt x="5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57"/>
            <p:cNvSpPr/>
            <p:nvPr/>
          </p:nvSpPr>
          <p:spPr>
            <a:xfrm>
              <a:off x="4499138" y="4382075"/>
              <a:ext cx="157875" cy="88150"/>
            </a:xfrm>
            <a:custGeom>
              <a:avLst/>
              <a:gdLst/>
              <a:ahLst/>
              <a:cxnLst/>
              <a:rect l="l" t="t" r="r" b="b"/>
              <a:pathLst>
                <a:path w="6315" h="3526" extrusionOk="0">
                  <a:moveTo>
                    <a:pt x="5283" y="0"/>
                  </a:moveTo>
                  <a:cubicBezTo>
                    <a:pt x="4224" y="0"/>
                    <a:pt x="1156" y="462"/>
                    <a:pt x="0" y="642"/>
                  </a:cubicBezTo>
                  <a:lnTo>
                    <a:pt x="4467" y="510"/>
                  </a:lnTo>
                  <a:cubicBezTo>
                    <a:pt x="4482" y="509"/>
                    <a:pt x="4496" y="509"/>
                    <a:pt x="4510" y="509"/>
                  </a:cubicBezTo>
                  <a:cubicBezTo>
                    <a:pt x="5305" y="509"/>
                    <a:pt x="5963" y="1159"/>
                    <a:pt x="5939" y="1958"/>
                  </a:cubicBezTo>
                  <a:cubicBezTo>
                    <a:pt x="5939" y="1967"/>
                    <a:pt x="5939" y="1975"/>
                    <a:pt x="5937" y="1984"/>
                  </a:cubicBezTo>
                  <a:cubicBezTo>
                    <a:pt x="5905" y="2878"/>
                    <a:pt x="5515" y="3422"/>
                    <a:pt x="5438" y="3526"/>
                  </a:cubicBezTo>
                  <a:cubicBezTo>
                    <a:pt x="5438" y="3526"/>
                    <a:pt x="6210" y="3148"/>
                    <a:pt x="6252" y="2116"/>
                  </a:cubicBezTo>
                  <a:cubicBezTo>
                    <a:pt x="6279" y="1432"/>
                    <a:pt x="6315" y="171"/>
                    <a:pt x="5559" y="19"/>
                  </a:cubicBezTo>
                  <a:cubicBezTo>
                    <a:pt x="5496" y="6"/>
                    <a:pt x="5402" y="0"/>
                    <a:pt x="52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7"/>
            <p:cNvSpPr/>
            <p:nvPr/>
          </p:nvSpPr>
          <p:spPr>
            <a:xfrm>
              <a:off x="4561888" y="4438400"/>
              <a:ext cx="89225" cy="9400"/>
            </a:xfrm>
            <a:custGeom>
              <a:avLst/>
              <a:gdLst/>
              <a:ahLst/>
              <a:cxnLst/>
              <a:rect l="l" t="t" r="r" b="b"/>
              <a:pathLst>
                <a:path w="3569" h="376" extrusionOk="0">
                  <a:moveTo>
                    <a:pt x="3569" y="1"/>
                  </a:moveTo>
                  <a:lnTo>
                    <a:pt x="0" y="361"/>
                  </a:lnTo>
                  <a:cubicBezTo>
                    <a:pt x="0" y="361"/>
                    <a:pt x="572" y="375"/>
                    <a:pt x="1200" y="375"/>
                  </a:cubicBezTo>
                  <a:cubicBezTo>
                    <a:pt x="1763" y="375"/>
                    <a:pt x="2371" y="364"/>
                    <a:pt x="2651" y="322"/>
                  </a:cubicBezTo>
                  <a:cubicBezTo>
                    <a:pt x="3242" y="235"/>
                    <a:pt x="3569" y="1"/>
                    <a:pt x="35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7"/>
            <p:cNvSpPr/>
            <p:nvPr/>
          </p:nvSpPr>
          <p:spPr>
            <a:xfrm>
              <a:off x="4443963" y="4045325"/>
              <a:ext cx="615700" cy="147225"/>
            </a:xfrm>
            <a:custGeom>
              <a:avLst/>
              <a:gdLst/>
              <a:ahLst/>
              <a:cxnLst/>
              <a:rect l="l" t="t" r="r" b="b"/>
              <a:pathLst>
                <a:path w="24628" h="5889" extrusionOk="0">
                  <a:moveTo>
                    <a:pt x="5998" y="0"/>
                  </a:moveTo>
                  <a:lnTo>
                    <a:pt x="0" y="731"/>
                  </a:lnTo>
                  <a:lnTo>
                    <a:pt x="30" y="1339"/>
                  </a:lnTo>
                  <a:cubicBezTo>
                    <a:pt x="30" y="1339"/>
                    <a:pt x="4538" y="547"/>
                    <a:pt x="5796" y="547"/>
                  </a:cubicBezTo>
                  <a:cubicBezTo>
                    <a:pt x="5894" y="547"/>
                    <a:pt x="5972" y="552"/>
                    <a:pt x="6027" y="562"/>
                  </a:cubicBezTo>
                  <a:cubicBezTo>
                    <a:pt x="6784" y="706"/>
                    <a:pt x="6768" y="1964"/>
                    <a:pt x="6749" y="2650"/>
                  </a:cubicBezTo>
                  <a:cubicBezTo>
                    <a:pt x="6720" y="3684"/>
                    <a:pt x="5954" y="4070"/>
                    <a:pt x="5954" y="4070"/>
                  </a:cubicBezTo>
                  <a:cubicBezTo>
                    <a:pt x="5946" y="4070"/>
                    <a:pt x="5938" y="4070"/>
                    <a:pt x="5930" y="4070"/>
                  </a:cubicBezTo>
                  <a:cubicBezTo>
                    <a:pt x="4250" y="4070"/>
                    <a:pt x="328" y="4590"/>
                    <a:pt x="328" y="4590"/>
                  </a:cubicBezTo>
                  <a:lnTo>
                    <a:pt x="327" y="5098"/>
                  </a:lnTo>
                  <a:lnTo>
                    <a:pt x="6876" y="4644"/>
                  </a:lnTo>
                  <a:lnTo>
                    <a:pt x="23812" y="5888"/>
                  </a:lnTo>
                  <a:cubicBezTo>
                    <a:pt x="24216" y="5371"/>
                    <a:pt x="24619" y="4457"/>
                    <a:pt x="24623" y="3823"/>
                  </a:cubicBezTo>
                  <a:cubicBezTo>
                    <a:pt x="24627" y="2764"/>
                    <a:pt x="24068" y="1888"/>
                    <a:pt x="23355" y="1814"/>
                  </a:cubicBezTo>
                  <a:lnTo>
                    <a:pt x="59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7"/>
            <p:cNvSpPr/>
            <p:nvPr/>
          </p:nvSpPr>
          <p:spPr>
            <a:xfrm>
              <a:off x="4700338" y="4072350"/>
              <a:ext cx="326000" cy="35025"/>
            </a:xfrm>
            <a:custGeom>
              <a:avLst/>
              <a:gdLst/>
              <a:ahLst/>
              <a:cxnLst/>
              <a:rect l="l" t="t" r="r" b="b"/>
              <a:pathLst>
                <a:path w="13040" h="1401" fill="none" extrusionOk="0">
                  <a:moveTo>
                    <a:pt x="0" y="1"/>
                  </a:moveTo>
                  <a:lnTo>
                    <a:pt x="13039" y="140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7"/>
            <p:cNvSpPr/>
            <p:nvPr/>
          </p:nvSpPr>
          <p:spPr>
            <a:xfrm>
              <a:off x="4453888" y="4058950"/>
              <a:ext cx="159700" cy="100100"/>
            </a:xfrm>
            <a:custGeom>
              <a:avLst/>
              <a:gdLst/>
              <a:ahLst/>
              <a:cxnLst/>
              <a:rect l="l" t="t" r="r" b="b"/>
              <a:pathLst>
                <a:path w="6388" h="4004" extrusionOk="0">
                  <a:moveTo>
                    <a:pt x="5400" y="1"/>
                  </a:moveTo>
                  <a:cubicBezTo>
                    <a:pt x="4387" y="1"/>
                    <a:pt x="1251" y="517"/>
                    <a:pt x="81" y="716"/>
                  </a:cubicBezTo>
                  <a:cubicBezTo>
                    <a:pt x="1" y="730"/>
                    <a:pt x="49" y="4003"/>
                    <a:pt x="252" y="4003"/>
                  </a:cubicBezTo>
                  <a:cubicBezTo>
                    <a:pt x="253" y="4003"/>
                    <a:pt x="254" y="4003"/>
                    <a:pt x="254" y="4003"/>
                  </a:cubicBezTo>
                  <a:cubicBezTo>
                    <a:pt x="1227" y="3879"/>
                    <a:pt x="4147" y="3524"/>
                    <a:pt x="5535" y="3524"/>
                  </a:cubicBezTo>
                  <a:cubicBezTo>
                    <a:pt x="5542" y="3524"/>
                    <a:pt x="5549" y="3524"/>
                    <a:pt x="5557" y="3524"/>
                  </a:cubicBezTo>
                  <a:cubicBezTo>
                    <a:pt x="5557" y="3524"/>
                    <a:pt x="6323" y="3138"/>
                    <a:pt x="6352" y="2104"/>
                  </a:cubicBezTo>
                  <a:cubicBezTo>
                    <a:pt x="6371" y="1418"/>
                    <a:pt x="6387" y="160"/>
                    <a:pt x="5630" y="16"/>
                  </a:cubicBezTo>
                  <a:cubicBezTo>
                    <a:pt x="5575" y="5"/>
                    <a:pt x="5498" y="1"/>
                    <a:pt x="5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57"/>
            <p:cNvSpPr/>
            <p:nvPr/>
          </p:nvSpPr>
          <p:spPr>
            <a:xfrm>
              <a:off x="4467588" y="4085950"/>
              <a:ext cx="107025" cy="12775"/>
            </a:xfrm>
            <a:custGeom>
              <a:avLst/>
              <a:gdLst/>
              <a:ahLst/>
              <a:cxnLst/>
              <a:rect l="l" t="t" r="r" b="b"/>
              <a:pathLst>
                <a:path w="4281" h="511" extrusionOk="0">
                  <a:moveTo>
                    <a:pt x="4281" y="1"/>
                  </a:moveTo>
                  <a:lnTo>
                    <a:pt x="0" y="336"/>
                  </a:lnTo>
                  <a:cubicBezTo>
                    <a:pt x="0" y="336"/>
                    <a:pt x="1339" y="511"/>
                    <a:pt x="2314" y="511"/>
                  </a:cubicBezTo>
                  <a:cubicBezTo>
                    <a:pt x="2547" y="511"/>
                    <a:pt x="2758" y="501"/>
                    <a:pt x="2927" y="476"/>
                  </a:cubicBezTo>
                  <a:cubicBezTo>
                    <a:pt x="3800" y="349"/>
                    <a:pt x="4281" y="1"/>
                    <a:pt x="4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57"/>
            <p:cNvSpPr/>
            <p:nvPr/>
          </p:nvSpPr>
          <p:spPr>
            <a:xfrm>
              <a:off x="4504613" y="4118800"/>
              <a:ext cx="107050" cy="12800"/>
            </a:xfrm>
            <a:custGeom>
              <a:avLst/>
              <a:gdLst/>
              <a:ahLst/>
              <a:cxnLst/>
              <a:rect l="l" t="t" r="r" b="b"/>
              <a:pathLst>
                <a:path w="4282" h="512" extrusionOk="0">
                  <a:moveTo>
                    <a:pt x="4281" y="0"/>
                  </a:moveTo>
                  <a:lnTo>
                    <a:pt x="1" y="336"/>
                  </a:lnTo>
                  <a:cubicBezTo>
                    <a:pt x="1" y="336"/>
                    <a:pt x="1336" y="511"/>
                    <a:pt x="2311" y="511"/>
                  </a:cubicBezTo>
                  <a:cubicBezTo>
                    <a:pt x="2544" y="511"/>
                    <a:pt x="2757" y="501"/>
                    <a:pt x="2926" y="476"/>
                  </a:cubicBezTo>
                  <a:cubicBezTo>
                    <a:pt x="3800" y="349"/>
                    <a:pt x="4281" y="0"/>
                    <a:pt x="4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7"/>
            <p:cNvSpPr/>
            <p:nvPr/>
          </p:nvSpPr>
          <p:spPr>
            <a:xfrm>
              <a:off x="4455913" y="4058950"/>
              <a:ext cx="157675" cy="88100"/>
            </a:xfrm>
            <a:custGeom>
              <a:avLst/>
              <a:gdLst/>
              <a:ahLst/>
              <a:cxnLst/>
              <a:rect l="l" t="t" r="r" b="b"/>
              <a:pathLst>
                <a:path w="6307" h="3524" extrusionOk="0">
                  <a:moveTo>
                    <a:pt x="5319" y="1"/>
                  </a:moveTo>
                  <a:cubicBezTo>
                    <a:pt x="4306" y="1"/>
                    <a:pt x="1170" y="517"/>
                    <a:pt x="0" y="716"/>
                  </a:cubicBezTo>
                  <a:lnTo>
                    <a:pt x="4466" y="522"/>
                  </a:lnTo>
                  <a:cubicBezTo>
                    <a:pt x="4487" y="521"/>
                    <a:pt x="4507" y="520"/>
                    <a:pt x="4527" y="520"/>
                  </a:cubicBezTo>
                  <a:cubicBezTo>
                    <a:pt x="5314" y="520"/>
                    <a:pt x="5970" y="1158"/>
                    <a:pt x="5956" y="1951"/>
                  </a:cubicBezTo>
                  <a:lnTo>
                    <a:pt x="5956" y="1977"/>
                  </a:lnTo>
                  <a:cubicBezTo>
                    <a:pt x="5933" y="2870"/>
                    <a:pt x="5551" y="3419"/>
                    <a:pt x="5476" y="3524"/>
                  </a:cubicBezTo>
                  <a:cubicBezTo>
                    <a:pt x="5476" y="3524"/>
                    <a:pt x="6242" y="3138"/>
                    <a:pt x="6271" y="2104"/>
                  </a:cubicBezTo>
                  <a:cubicBezTo>
                    <a:pt x="6290" y="1418"/>
                    <a:pt x="6306" y="160"/>
                    <a:pt x="5549" y="16"/>
                  </a:cubicBezTo>
                  <a:cubicBezTo>
                    <a:pt x="5494" y="5"/>
                    <a:pt x="5417" y="1"/>
                    <a:pt x="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57"/>
            <p:cNvSpPr/>
            <p:nvPr/>
          </p:nvSpPr>
          <p:spPr>
            <a:xfrm>
              <a:off x="4595463" y="4043375"/>
              <a:ext cx="65425" cy="370700"/>
            </a:xfrm>
            <a:custGeom>
              <a:avLst/>
              <a:gdLst/>
              <a:ahLst/>
              <a:cxnLst/>
              <a:rect l="l" t="t" r="r" b="b"/>
              <a:pathLst>
                <a:path w="2617" h="14828" extrusionOk="0">
                  <a:moveTo>
                    <a:pt x="1" y="0"/>
                  </a:moveTo>
                  <a:lnTo>
                    <a:pt x="1286" y="1478"/>
                  </a:lnTo>
                  <a:lnTo>
                    <a:pt x="1604" y="4780"/>
                  </a:lnTo>
                  <a:lnTo>
                    <a:pt x="1604" y="4780"/>
                  </a:lnTo>
                  <a:lnTo>
                    <a:pt x="960" y="4751"/>
                  </a:lnTo>
                  <a:lnTo>
                    <a:pt x="1845" y="8696"/>
                  </a:lnTo>
                  <a:lnTo>
                    <a:pt x="1469" y="8715"/>
                  </a:lnTo>
                  <a:lnTo>
                    <a:pt x="2617" y="14827"/>
                  </a:lnTo>
                  <a:cubicBezTo>
                    <a:pt x="2617" y="14827"/>
                    <a:pt x="2262" y="660"/>
                    <a:pt x="2110" y="558"/>
                  </a:cubicBezTo>
                  <a:cubicBezTo>
                    <a:pt x="1954" y="455"/>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7"/>
            <p:cNvSpPr/>
            <p:nvPr/>
          </p:nvSpPr>
          <p:spPr>
            <a:xfrm>
              <a:off x="4744213" y="4060000"/>
              <a:ext cx="134800" cy="255700"/>
            </a:xfrm>
            <a:custGeom>
              <a:avLst/>
              <a:gdLst/>
              <a:ahLst/>
              <a:cxnLst/>
              <a:rect l="l" t="t" r="r" b="b"/>
              <a:pathLst>
                <a:path w="5392" h="10228" extrusionOk="0">
                  <a:moveTo>
                    <a:pt x="1" y="0"/>
                  </a:moveTo>
                  <a:lnTo>
                    <a:pt x="3500" y="1676"/>
                  </a:lnTo>
                  <a:lnTo>
                    <a:pt x="5392" y="10228"/>
                  </a:lnTo>
                  <a:lnTo>
                    <a:pt x="4301" y="1140"/>
                  </a:lnTo>
                  <a:lnTo>
                    <a:pt x="2478" y="2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7"/>
            <p:cNvSpPr/>
            <p:nvPr/>
          </p:nvSpPr>
          <p:spPr>
            <a:xfrm>
              <a:off x="4446138" y="4317350"/>
              <a:ext cx="107025" cy="8625"/>
            </a:xfrm>
            <a:custGeom>
              <a:avLst/>
              <a:gdLst/>
              <a:ahLst/>
              <a:cxnLst/>
              <a:rect l="l" t="t" r="r" b="b"/>
              <a:pathLst>
                <a:path w="4281" h="345" extrusionOk="0">
                  <a:moveTo>
                    <a:pt x="4281" y="1"/>
                  </a:moveTo>
                  <a:lnTo>
                    <a:pt x="0" y="336"/>
                  </a:lnTo>
                  <a:cubicBezTo>
                    <a:pt x="0" y="336"/>
                    <a:pt x="357" y="344"/>
                    <a:pt x="837" y="344"/>
                  </a:cubicBezTo>
                  <a:cubicBezTo>
                    <a:pt x="1511" y="344"/>
                    <a:pt x="2426" y="329"/>
                    <a:pt x="2935" y="254"/>
                  </a:cubicBezTo>
                  <a:cubicBezTo>
                    <a:pt x="3810" y="124"/>
                    <a:pt x="4280" y="1"/>
                    <a:pt x="4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57"/>
            <p:cNvSpPr/>
            <p:nvPr/>
          </p:nvSpPr>
          <p:spPr>
            <a:xfrm>
              <a:off x="4476963" y="4233350"/>
              <a:ext cx="107050" cy="12800"/>
            </a:xfrm>
            <a:custGeom>
              <a:avLst/>
              <a:gdLst/>
              <a:ahLst/>
              <a:cxnLst/>
              <a:rect l="l" t="t" r="r" b="b"/>
              <a:pathLst>
                <a:path w="4282" h="512" extrusionOk="0">
                  <a:moveTo>
                    <a:pt x="4282" y="0"/>
                  </a:moveTo>
                  <a:lnTo>
                    <a:pt x="0" y="336"/>
                  </a:lnTo>
                  <a:cubicBezTo>
                    <a:pt x="0" y="336"/>
                    <a:pt x="1342" y="512"/>
                    <a:pt x="2317" y="512"/>
                  </a:cubicBezTo>
                  <a:cubicBezTo>
                    <a:pt x="2548" y="512"/>
                    <a:pt x="2759" y="502"/>
                    <a:pt x="2926" y="477"/>
                  </a:cubicBezTo>
                  <a:cubicBezTo>
                    <a:pt x="3801" y="349"/>
                    <a:pt x="4282" y="0"/>
                    <a:pt x="4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7"/>
            <p:cNvSpPr/>
            <p:nvPr/>
          </p:nvSpPr>
          <p:spPr>
            <a:xfrm>
              <a:off x="4485538" y="4293450"/>
              <a:ext cx="107025" cy="12800"/>
            </a:xfrm>
            <a:custGeom>
              <a:avLst/>
              <a:gdLst/>
              <a:ahLst/>
              <a:cxnLst/>
              <a:rect l="l" t="t" r="r" b="b"/>
              <a:pathLst>
                <a:path w="4281" h="512" extrusionOk="0">
                  <a:moveTo>
                    <a:pt x="4281" y="0"/>
                  </a:moveTo>
                  <a:lnTo>
                    <a:pt x="0" y="336"/>
                  </a:lnTo>
                  <a:cubicBezTo>
                    <a:pt x="0" y="336"/>
                    <a:pt x="1341" y="511"/>
                    <a:pt x="2316" y="511"/>
                  </a:cubicBezTo>
                  <a:cubicBezTo>
                    <a:pt x="2547" y="511"/>
                    <a:pt x="2758" y="502"/>
                    <a:pt x="2925" y="477"/>
                  </a:cubicBezTo>
                  <a:cubicBezTo>
                    <a:pt x="3800" y="348"/>
                    <a:pt x="4281" y="0"/>
                    <a:pt x="4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7"/>
            <p:cNvSpPr/>
            <p:nvPr/>
          </p:nvSpPr>
          <p:spPr>
            <a:xfrm>
              <a:off x="4514263" y="4398625"/>
              <a:ext cx="131875" cy="13850"/>
            </a:xfrm>
            <a:custGeom>
              <a:avLst/>
              <a:gdLst/>
              <a:ahLst/>
              <a:cxnLst/>
              <a:rect l="l" t="t" r="r" b="b"/>
              <a:pathLst>
                <a:path w="5275" h="554" extrusionOk="0">
                  <a:moveTo>
                    <a:pt x="5274" y="0"/>
                  </a:moveTo>
                  <a:lnTo>
                    <a:pt x="1" y="533"/>
                  </a:lnTo>
                  <a:cubicBezTo>
                    <a:pt x="1" y="533"/>
                    <a:pt x="855" y="553"/>
                    <a:pt x="1788" y="553"/>
                  </a:cubicBezTo>
                  <a:cubicBezTo>
                    <a:pt x="2617" y="553"/>
                    <a:pt x="3508" y="537"/>
                    <a:pt x="3919" y="476"/>
                  </a:cubicBezTo>
                  <a:cubicBezTo>
                    <a:pt x="4792" y="349"/>
                    <a:pt x="5274" y="0"/>
                    <a:pt x="5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7"/>
            <p:cNvSpPr/>
            <p:nvPr/>
          </p:nvSpPr>
          <p:spPr>
            <a:xfrm>
              <a:off x="4486713" y="4341900"/>
              <a:ext cx="107050" cy="9600"/>
            </a:xfrm>
            <a:custGeom>
              <a:avLst/>
              <a:gdLst/>
              <a:ahLst/>
              <a:cxnLst/>
              <a:rect l="l" t="t" r="r" b="b"/>
              <a:pathLst>
                <a:path w="4282" h="384" extrusionOk="0">
                  <a:moveTo>
                    <a:pt x="4282" y="0"/>
                  </a:moveTo>
                  <a:lnTo>
                    <a:pt x="0" y="337"/>
                  </a:lnTo>
                  <a:cubicBezTo>
                    <a:pt x="0" y="337"/>
                    <a:pt x="840" y="383"/>
                    <a:pt x="1676" y="383"/>
                  </a:cubicBezTo>
                  <a:cubicBezTo>
                    <a:pt x="2155" y="383"/>
                    <a:pt x="2632" y="368"/>
                    <a:pt x="2950" y="321"/>
                  </a:cubicBezTo>
                  <a:cubicBezTo>
                    <a:pt x="3823" y="194"/>
                    <a:pt x="4282" y="0"/>
                    <a:pt x="4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7"/>
            <p:cNvSpPr/>
            <p:nvPr/>
          </p:nvSpPr>
          <p:spPr>
            <a:xfrm>
              <a:off x="4514238" y="4189800"/>
              <a:ext cx="107025" cy="12825"/>
            </a:xfrm>
            <a:custGeom>
              <a:avLst/>
              <a:gdLst/>
              <a:ahLst/>
              <a:cxnLst/>
              <a:rect l="l" t="t" r="r" b="b"/>
              <a:pathLst>
                <a:path w="4281" h="513" extrusionOk="0">
                  <a:moveTo>
                    <a:pt x="4281" y="1"/>
                  </a:moveTo>
                  <a:lnTo>
                    <a:pt x="1" y="337"/>
                  </a:lnTo>
                  <a:cubicBezTo>
                    <a:pt x="1" y="337"/>
                    <a:pt x="1341" y="512"/>
                    <a:pt x="2316" y="512"/>
                  </a:cubicBezTo>
                  <a:cubicBezTo>
                    <a:pt x="2548" y="512"/>
                    <a:pt x="2758" y="502"/>
                    <a:pt x="2926" y="478"/>
                  </a:cubicBezTo>
                  <a:cubicBezTo>
                    <a:pt x="3800" y="349"/>
                    <a:pt x="4281" y="1"/>
                    <a:pt x="4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7"/>
            <p:cNvSpPr/>
            <p:nvPr/>
          </p:nvSpPr>
          <p:spPr>
            <a:xfrm>
              <a:off x="4622313" y="4179325"/>
              <a:ext cx="26850" cy="84575"/>
            </a:xfrm>
            <a:custGeom>
              <a:avLst/>
              <a:gdLst/>
              <a:ahLst/>
              <a:cxnLst/>
              <a:rect l="l" t="t" r="r" b="b"/>
              <a:pathLst>
                <a:path w="1074" h="3383" fill="none" extrusionOk="0">
                  <a:moveTo>
                    <a:pt x="1" y="3383"/>
                  </a:moveTo>
                  <a:cubicBezTo>
                    <a:pt x="1" y="3383"/>
                    <a:pt x="1073" y="2274"/>
                    <a:pt x="10" y="1"/>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7"/>
            <p:cNvSpPr/>
            <p:nvPr/>
          </p:nvSpPr>
          <p:spPr>
            <a:xfrm>
              <a:off x="4623613" y="4405725"/>
              <a:ext cx="98300" cy="212125"/>
            </a:xfrm>
            <a:custGeom>
              <a:avLst/>
              <a:gdLst/>
              <a:ahLst/>
              <a:cxnLst/>
              <a:rect l="l" t="t" r="r" b="b"/>
              <a:pathLst>
                <a:path w="3932" h="8485" extrusionOk="0">
                  <a:moveTo>
                    <a:pt x="1346" y="0"/>
                  </a:moveTo>
                  <a:cubicBezTo>
                    <a:pt x="1" y="380"/>
                    <a:pt x="972" y="8146"/>
                    <a:pt x="1873" y="8411"/>
                  </a:cubicBezTo>
                  <a:cubicBezTo>
                    <a:pt x="2035" y="8458"/>
                    <a:pt x="2190" y="8484"/>
                    <a:pt x="2336" y="8484"/>
                  </a:cubicBezTo>
                  <a:cubicBezTo>
                    <a:pt x="3207" y="8484"/>
                    <a:pt x="3792" y="7577"/>
                    <a:pt x="3864" y="4971"/>
                  </a:cubicBezTo>
                  <a:cubicBezTo>
                    <a:pt x="3931" y="2624"/>
                    <a:pt x="3029" y="577"/>
                    <a:pt x="3029" y="577"/>
                  </a:cubicBezTo>
                  <a:lnTo>
                    <a:pt x="134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7"/>
            <p:cNvSpPr/>
            <p:nvPr/>
          </p:nvSpPr>
          <p:spPr>
            <a:xfrm>
              <a:off x="4852888" y="4409150"/>
              <a:ext cx="98300" cy="212125"/>
            </a:xfrm>
            <a:custGeom>
              <a:avLst/>
              <a:gdLst/>
              <a:ahLst/>
              <a:cxnLst/>
              <a:rect l="l" t="t" r="r" b="b"/>
              <a:pathLst>
                <a:path w="3932" h="8485" extrusionOk="0">
                  <a:moveTo>
                    <a:pt x="1346" y="1"/>
                  </a:moveTo>
                  <a:lnTo>
                    <a:pt x="1346" y="1"/>
                  </a:lnTo>
                  <a:cubicBezTo>
                    <a:pt x="1" y="381"/>
                    <a:pt x="973" y="8144"/>
                    <a:pt x="1872" y="8411"/>
                  </a:cubicBezTo>
                  <a:cubicBezTo>
                    <a:pt x="2034" y="8459"/>
                    <a:pt x="2189" y="8485"/>
                    <a:pt x="2335" y="8485"/>
                  </a:cubicBezTo>
                  <a:cubicBezTo>
                    <a:pt x="3206" y="8485"/>
                    <a:pt x="3792" y="7577"/>
                    <a:pt x="3865" y="4970"/>
                  </a:cubicBezTo>
                  <a:cubicBezTo>
                    <a:pt x="3932" y="2623"/>
                    <a:pt x="3029" y="577"/>
                    <a:pt x="3029" y="577"/>
                  </a:cubicBezTo>
                  <a:lnTo>
                    <a:pt x="134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7"/>
            <p:cNvSpPr/>
            <p:nvPr/>
          </p:nvSpPr>
          <p:spPr>
            <a:xfrm>
              <a:off x="4603713" y="3928200"/>
              <a:ext cx="161425" cy="527850"/>
            </a:xfrm>
            <a:custGeom>
              <a:avLst/>
              <a:gdLst/>
              <a:ahLst/>
              <a:cxnLst/>
              <a:rect l="l" t="t" r="r" b="b"/>
              <a:pathLst>
                <a:path w="6457" h="21114" extrusionOk="0">
                  <a:moveTo>
                    <a:pt x="4561" y="1"/>
                  </a:moveTo>
                  <a:cubicBezTo>
                    <a:pt x="4518" y="1"/>
                    <a:pt x="4475" y="6"/>
                    <a:pt x="4432" y="16"/>
                  </a:cubicBezTo>
                  <a:cubicBezTo>
                    <a:pt x="3656" y="210"/>
                    <a:pt x="0" y="4396"/>
                    <a:pt x="0" y="4396"/>
                  </a:cubicBezTo>
                  <a:lnTo>
                    <a:pt x="1650" y="5617"/>
                  </a:lnTo>
                  <a:cubicBezTo>
                    <a:pt x="1691" y="8355"/>
                    <a:pt x="1923" y="11797"/>
                    <a:pt x="1999" y="15425"/>
                  </a:cubicBezTo>
                  <a:cubicBezTo>
                    <a:pt x="2040" y="17409"/>
                    <a:pt x="2129" y="19060"/>
                    <a:pt x="2166" y="19298"/>
                  </a:cubicBezTo>
                  <a:cubicBezTo>
                    <a:pt x="2334" y="20369"/>
                    <a:pt x="3218" y="21113"/>
                    <a:pt x="3531" y="21113"/>
                  </a:cubicBezTo>
                  <a:cubicBezTo>
                    <a:pt x="3536" y="21113"/>
                    <a:pt x="3541" y="21113"/>
                    <a:pt x="3545" y="21113"/>
                  </a:cubicBezTo>
                  <a:cubicBezTo>
                    <a:pt x="3959" y="21079"/>
                    <a:pt x="3810" y="20003"/>
                    <a:pt x="4142" y="18555"/>
                  </a:cubicBezTo>
                  <a:cubicBezTo>
                    <a:pt x="5086" y="14446"/>
                    <a:pt x="6142" y="6340"/>
                    <a:pt x="6336" y="4342"/>
                  </a:cubicBezTo>
                  <a:cubicBezTo>
                    <a:pt x="6456" y="3097"/>
                    <a:pt x="5604" y="1"/>
                    <a:pt x="45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57"/>
            <p:cNvSpPr/>
            <p:nvPr/>
          </p:nvSpPr>
          <p:spPr>
            <a:xfrm>
              <a:off x="4387713" y="3804700"/>
              <a:ext cx="735850" cy="326925"/>
            </a:xfrm>
            <a:custGeom>
              <a:avLst/>
              <a:gdLst/>
              <a:ahLst/>
              <a:cxnLst/>
              <a:rect l="l" t="t" r="r" b="b"/>
              <a:pathLst>
                <a:path w="29434" h="13077" extrusionOk="0">
                  <a:moveTo>
                    <a:pt x="9818" y="0"/>
                  </a:moveTo>
                  <a:cubicBezTo>
                    <a:pt x="8613" y="0"/>
                    <a:pt x="7611" y="98"/>
                    <a:pt x="6992" y="330"/>
                  </a:cubicBezTo>
                  <a:cubicBezTo>
                    <a:pt x="5964" y="717"/>
                    <a:pt x="4311" y="3591"/>
                    <a:pt x="4311" y="3591"/>
                  </a:cubicBezTo>
                  <a:cubicBezTo>
                    <a:pt x="4311" y="3591"/>
                    <a:pt x="0" y="6825"/>
                    <a:pt x="1734" y="9802"/>
                  </a:cubicBezTo>
                  <a:cubicBezTo>
                    <a:pt x="1826" y="9960"/>
                    <a:pt x="2205" y="10025"/>
                    <a:pt x="2736" y="10025"/>
                  </a:cubicBezTo>
                  <a:cubicBezTo>
                    <a:pt x="4419" y="10025"/>
                    <a:pt x="7625" y="9378"/>
                    <a:pt x="8042" y="9021"/>
                  </a:cubicBezTo>
                  <a:cubicBezTo>
                    <a:pt x="9754" y="7564"/>
                    <a:pt x="9500" y="4538"/>
                    <a:pt x="12081" y="4538"/>
                  </a:cubicBezTo>
                  <a:cubicBezTo>
                    <a:pt x="12332" y="4538"/>
                    <a:pt x="12611" y="4567"/>
                    <a:pt x="12921" y="4628"/>
                  </a:cubicBezTo>
                  <a:cubicBezTo>
                    <a:pt x="16153" y="5274"/>
                    <a:pt x="14306" y="7302"/>
                    <a:pt x="16667" y="7302"/>
                  </a:cubicBezTo>
                  <a:cubicBezTo>
                    <a:pt x="16765" y="7302"/>
                    <a:pt x="16871" y="7298"/>
                    <a:pt x="16984" y="7291"/>
                  </a:cubicBezTo>
                  <a:cubicBezTo>
                    <a:pt x="18274" y="7209"/>
                    <a:pt x="19341" y="7007"/>
                    <a:pt x="20263" y="7007"/>
                  </a:cubicBezTo>
                  <a:cubicBezTo>
                    <a:pt x="21372" y="7007"/>
                    <a:pt x="22272" y="7299"/>
                    <a:pt x="23095" y="8439"/>
                  </a:cubicBezTo>
                  <a:cubicBezTo>
                    <a:pt x="24603" y="10526"/>
                    <a:pt x="24978" y="9099"/>
                    <a:pt x="26302" y="10645"/>
                  </a:cubicBezTo>
                  <a:cubicBezTo>
                    <a:pt x="26673" y="11077"/>
                    <a:pt x="27001" y="13077"/>
                    <a:pt x="27001" y="13077"/>
                  </a:cubicBezTo>
                  <a:cubicBezTo>
                    <a:pt x="27001" y="13077"/>
                    <a:pt x="29434" y="11831"/>
                    <a:pt x="28446" y="8730"/>
                  </a:cubicBezTo>
                  <a:cubicBezTo>
                    <a:pt x="27937" y="7141"/>
                    <a:pt x="24367" y="5084"/>
                    <a:pt x="24367" y="5084"/>
                  </a:cubicBezTo>
                  <a:cubicBezTo>
                    <a:pt x="24367" y="5084"/>
                    <a:pt x="22801" y="2551"/>
                    <a:pt x="22029" y="2059"/>
                  </a:cubicBezTo>
                  <a:cubicBezTo>
                    <a:pt x="20667" y="1192"/>
                    <a:pt x="14017" y="0"/>
                    <a:pt x="98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57"/>
            <p:cNvSpPr/>
            <p:nvPr/>
          </p:nvSpPr>
          <p:spPr>
            <a:xfrm>
              <a:off x="4733438" y="3820025"/>
              <a:ext cx="276025" cy="144875"/>
            </a:xfrm>
            <a:custGeom>
              <a:avLst/>
              <a:gdLst/>
              <a:ahLst/>
              <a:cxnLst/>
              <a:rect l="l" t="t" r="r" b="b"/>
              <a:pathLst>
                <a:path w="11041" h="5795" extrusionOk="0">
                  <a:moveTo>
                    <a:pt x="11040" y="0"/>
                  </a:moveTo>
                  <a:lnTo>
                    <a:pt x="0" y="4179"/>
                  </a:lnTo>
                  <a:cubicBezTo>
                    <a:pt x="321" y="4947"/>
                    <a:pt x="656" y="5792"/>
                    <a:pt x="1731" y="5795"/>
                  </a:cubicBezTo>
                  <a:cubicBezTo>
                    <a:pt x="1733" y="5795"/>
                    <a:pt x="1734" y="5795"/>
                    <a:pt x="1735" y="5795"/>
                  </a:cubicBezTo>
                  <a:cubicBezTo>
                    <a:pt x="3456" y="5795"/>
                    <a:pt x="9136" y="2015"/>
                    <a:pt x="1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57"/>
            <p:cNvSpPr/>
            <p:nvPr/>
          </p:nvSpPr>
          <p:spPr>
            <a:xfrm>
              <a:off x="4546613" y="3834600"/>
              <a:ext cx="205700" cy="96025"/>
            </a:xfrm>
            <a:custGeom>
              <a:avLst/>
              <a:gdLst/>
              <a:ahLst/>
              <a:cxnLst/>
              <a:rect l="l" t="t" r="r" b="b"/>
              <a:pathLst>
                <a:path w="8228" h="3841" extrusionOk="0">
                  <a:moveTo>
                    <a:pt x="0" y="0"/>
                  </a:moveTo>
                  <a:lnTo>
                    <a:pt x="0" y="0"/>
                  </a:lnTo>
                  <a:cubicBezTo>
                    <a:pt x="1" y="0"/>
                    <a:pt x="4350" y="3532"/>
                    <a:pt x="4947" y="3781"/>
                  </a:cubicBezTo>
                  <a:cubicBezTo>
                    <a:pt x="5047" y="3823"/>
                    <a:pt x="5206" y="3840"/>
                    <a:pt x="5401" y="3840"/>
                  </a:cubicBezTo>
                  <a:cubicBezTo>
                    <a:pt x="6368" y="3840"/>
                    <a:pt x="8228" y="3412"/>
                    <a:pt x="8228" y="3412"/>
                  </a:cubicBezTo>
                  <a:lnTo>
                    <a:pt x="0"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7"/>
            <p:cNvSpPr/>
            <p:nvPr/>
          </p:nvSpPr>
          <p:spPr>
            <a:xfrm>
              <a:off x="4514413" y="3225700"/>
              <a:ext cx="285250" cy="178400"/>
            </a:xfrm>
            <a:custGeom>
              <a:avLst/>
              <a:gdLst/>
              <a:ahLst/>
              <a:cxnLst/>
              <a:rect l="l" t="t" r="r" b="b"/>
              <a:pathLst>
                <a:path w="11410" h="7136" extrusionOk="0">
                  <a:moveTo>
                    <a:pt x="5234" y="0"/>
                  </a:moveTo>
                  <a:lnTo>
                    <a:pt x="5234" y="0"/>
                  </a:lnTo>
                  <a:cubicBezTo>
                    <a:pt x="5458" y="1612"/>
                    <a:pt x="4129" y="1551"/>
                    <a:pt x="2329" y="2777"/>
                  </a:cubicBezTo>
                  <a:cubicBezTo>
                    <a:pt x="1" y="4362"/>
                    <a:pt x="4029" y="7136"/>
                    <a:pt x="7278" y="7136"/>
                  </a:cubicBezTo>
                  <a:cubicBezTo>
                    <a:pt x="8263" y="7136"/>
                    <a:pt x="9177" y="6881"/>
                    <a:pt x="9820" y="6261"/>
                  </a:cubicBezTo>
                  <a:cubicBezTo>
                    <a:pt x="11410" y="4727"/>
                    <a:pt x="8855" y="2173"/>
                    <a:pt x="8158" y="1573"/>
                  </a:cubicBezTo>
                  <a:cubicBezTo>
                    <a:pt x="7460" y="972"/>
                    <a:pt x="5234" y="1"/>
                    <a:pt x="5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7"/>
            <p:cNvSpPr/>
            <p:nvPr/>
          </p:nvSpPr>
          <p:spPr>
            <a:xfrm>
              <a:off x="4584813" y="3371975"/>
              <a:ext cx="170500" cy="78300"/>
            </a:xfrm>
            <a:custGeom>
              <a:avLst/>
              <a:gdLst/>
              <a:ahLst/>
              <a:cxnLst/>
              <a:rect l="l" t="t" r="r" b="b"/>
              <a:pathLst>
                <a:path w="6820" h="3132" extrusionOk="0">
                  <a:moveTo>
                    <a:pt x="2506" y="0"/>
                  </a:moveTo>
                  <a:cubicBezTo>
                    <a:pt x="912" y="0"/>
                    <a:pt x="1" y="1195"/>
                    <a:pt x="1556" y="2460"/>
                  </a:cubicBezTo>
                  <a:cubicBezTo>
                    <a:pt x="2148" y="2942"/>
                    <a:pt x="2951" y="3132"/>
                    <a:pt x="3725" y="3132"/>
                  </a:cubicBezTo>
                  <a:cubicBezTo>
                    <a:pt x="5336" y="3132"/>
                    <a:pt x="6819" y="2311"/>
                    <a:pt x="5998" y="1603"/>
                  </a:cubicBezTo>
                  <a:cubicBezTo>
                    <a:pt x="4782" y="556"/>
                    <a:pt x="3390" y="114"/>
                    <a:pt x="3390" y="114"/>
                  </a:cubicBezTo>
                  <a:cubicBezTo>
                    <a:pt x="3081" y="36"/>
                    <a:pt x="2783" y="0"/>
                    <a:pt x="2506"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7"/>
            <p:cNvSpPr/>
            <p:nvPr/>
          </p:nvSpPr>
          <p:spPr>
            <a:xfrm>
              <a:off x="4595863" y="3353750"/>
              <a:ext cx="487975" cy="165100"/>
            </a:xfrm>
            <a:custGeom>
              <a:avLst/>
              <a:gdLst/>
              <a:ahLst/>
              <a:cxnLst/>
              <a:rect l="l" t="t" r="r" b="b"/>
              <a:pathLst>
                <a:path w="19519" h="6604" extrusionOk="0">
                  <a:moveTo>
                    <a:pt x="9619" y="0"/>
                  </a:moveTo>
                  <a:cubicBezTo>
                    <a:pt x="9581" y="0"/>
                    <a:pt x="9547" y="3"/>
                    <a:pt x="9516" y="9"/>
                  </a:cubicBezTo>
                  <a:cubicBezTo>
                    <a:pt x="8172" y="275"/>
                    <a:pt x="7627" y="583"/>
                    <a:pt x="7627" y="583"/>
                  </a:cubicBezTo>
                  <a:cubicBezTo>
                    <a:pt x="5949" y="938"/>
                    <a:pt x="2860" y="1279"/>
                    <a:pt x="1638" y="2495"/>
                  </a:cubicBezTo>
                  <a:cubicBezTo>
                    <a:pt x="87" y="4036"/>
                    <a:pt x="0" y="6604"/>
                    <a:pt x="0" y="6604"/>
                  </a:cubicBezTo>
                  <a:cubicBezTo>
                    <a:pt x="0" y="6604"/>
                    <a:pt x="18896" y="6582"/>
                    <a:pt x="19210" y="6035"/>
                  </a:cubicBezTo>
                  <a:cubicBezTo>
                    <a:pt x="19518" y="5500"/>
                    <a:pt x="11252" y="0"/>
                    <a:pt x="96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57"/>
            <p:cNvSpPr/>
            <p:nvPr/>
          </p:nvSpPr>
          <p:spPr>
            <a:xfrm>
              <a:off x="4726488" y="3379200"/>
              <a:ext cx="109175" cy="48100"/>
            </a:xfrm>
            <a:custGeom>
              <a:avLst/>
              <a:gdLst/>
              <a:ahLst/>
              <a:cxnLst/>
              <a:rect l="l" t="t" r="r" b="b"/>
              <a:pathLst>
                <a:path w="4367" h="1924" fill="none" extrusionOk="0">
                  <a:moveTo>
                    <a:pt x="3" y="37"/>
                  </a:moveTo>
                  <a:cubicBezTo>
                    <a:pt x="1" y="532"/>
                    <a:pt x="345" y="1924"/>
                    <a:pt x="1633" y="1779"/>
                  </a:cubicBezTo>
                  <a:cubicBezTo>
                    <a:pt x="2924" y="1634"/>
                    <a:pt x="4367" y="1"/>
                    <a:pt x="4367" y="1"/>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57"/>
            <p:cNvSpPr/>
            <p:nvPr/>
          </p:nvSpPr>
          <p:spPr>
            <a:xfrm>
              <a:off x="4733913" y="3279175"/>
              <a:ext cx="112775" cy="119850"/>
            </a:xfrm>
            <a:custGeom>
              <a:avLst/>
              <a:gdLst/>
              <a:ahLst/>
              <a:cxnLst/>
              <a:rect l="l" t="t" r="r" b="b"/>
              <a:pathLst>
                <a:path w="4511" h="4794" extrusionOk="0">
                  <a:moveTo>
                    <a:pt x="4415" y="0"/>
                  </a:moveTo>
                  <a:lnTo>
                    <a:pt x="1540" y="1103"/>
                  </a:lnTo>
                  <a:lnTo>
                    <a:pt x="0" y="1829"/>
                  </a:lnTo>
                  <a:cubicBezTo>
                    <a:pt x="0" y="1829"/>
                    <a:pt x="389" y="4069"/>
                    <a:pt x="616" y="4297"/>
                  </a:cubicBezTo>
                  <a:cubicBezTo>
                    <a:pt x="965" y="4648"/>
                    <a:pt x="1333" y="4793"/>
                    <a:pt x="1696" y="4793"/>
                  </a:cubicBezTo>
                  <a:cubicBezTo>
                    <a:pt x="2513" y="4793"/>
                    <a:pt x="3306" y="4057"/>
                    <a:pt x="3798" y="3284"/>
                  </a:cubicBezTo>
                  <a:cubicBezTo>
                    <a:pt x="4510" y="2167"/>
                    <a:pt x="4415" y="0"/>
                    <a:pt x="44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57"/>
            <p:cNvSpPr/>
            <p:nvPr/>
          </p:nvSpPr>
          <p:spPr>
            <a:xfrm>
              <a:off x="4711163" y="3279175"/>
              <a:ext cx="133150" cy="88125"/>
            </a:xfrm>
            <a:custGeom>
              <a:avLst/>
              <a:gdLst/>
              <a:ahLst/>
              <a:cxnLst/>
              <a:rect l="l" t="t" r="r" b="b"/>
              <a:pathLst>
                <a:path w="5326" h="3525" extrusionOk="0">
                  <a:moveTo>
                    <a:pt x="5325" y="0"/>
                  </a:moveTo>
                  <a:lnTo>
                    <a:pt x="2450" y="1102"/>
                  </a:lnTo>
                  <a:lnTo>
                    <a:pt x="0" y="2041"/>
                  </a:lnTo>
                  <a:cubicBezTo>
                    <a:pt x="0" y="2041"/>
                    <a:pt x="514" y="3524"/>
                    <a:pt x="2071" y="3524"/>
                  </a:cubicBezTo>
                  <a:cubicBezTo>
                    <a:pt x="2176" y="3524"/>
                    <a:pt x="2285" y="3518"/>
                    <a:pt x="2399" y="3503"/>
                  </a:cubicBezTo>
                  <a:cubicBezTo>
                    <a:pt x="3742" y="3337"/>
                    <a:pt x="5325" y="1"/>
                    <a:pt x="5325"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57"/>
            <p:cNvSpPr/>
            <p:nvPr/>
          </p:nvSpPr>
          <p:spPr>
            <a:xfrm>
              <a:off x="4568588" y="3002425"/>
              <a:ext cx="357625" cy="334450"/>
            </a:xfrm>
            <a:custGeom>
              <a:avLst/>
              <a:gdLst/>
              <a:ahLst/>
              <a:cxnLst/>
              <a:rect l="l" t="t" r="r" b="b"/>
              <a:pathLst>
                <a:path w="14305" h="13378" extrusionOk="0">
                  <a:moveTo>
                    <a:pt x="9016" y="1"/>
                  </a:moveTo>
                  <a:cubicBezTo>
                    <a:pt x="8450" y="1"/>
                    <a:pt x="7820" y="61"/>
                    <a:pt x="7120" y="192"/>
                  </a:cubicBezTo>
                  <a:cubicBezTo>
                    <a:pt x="7072" y="200"/>
                    <a:pt x="7020" y="204"/>
                    <a:pt x="6964" y="204"/>
                  </a:cubicBezTo>
                  <a:cubicBezTo>
                    <a:pt x="6647" y="204"/>
                    <a:pt x="6226" y="82"/>
                    <a:pt x="5904" y="82"/>
                  </a:cubicBezTo>
                  <a:cubicBezTo>
                    <a:pt x="5799" y="82"/>
                    <a:pt x="5704" y="95"/>
                    <a:pt x="5626" y="130"/>
                  </a:cubicBezTo>
                  <a:cubicBezTo>
                    <a:pt x="4518" y="623"/>
                    <a:pt x="2556" y="3721"/>
                    <a:pt x="2101" y="5115"/>
                  </a:cubicBezTo>
                  <a:cubicBezTo>
                    <a:pt x="1" y="11532"/>
                    <a:pt x="5118" y="13377"/>
                    <a:pt x="6469" y="13377"/>
                  </a:cubicBezTo>
                  <a:cubicBezTo>
                    <a:pt x="6511" y="13377"/>
                    <a:pt x="6550" y="13375"/>
                    <a:pt x="6584" y="13372"/>
                  </a:cubicBezTo>
                  <a:cubicBezTo>
                    <a:pt x="9852" y="13038"/>
                    <a:pt x="11394" y="11959"/>
                    <a:pt x="12563" y="8997"/>
                  </a:cubicBezTo>
                  <a:cubicBezTo>
                    <a:pt x="14018" y="5310"/>
                    <a:pt x="14304" y="1"/>
                    <a:pt x="90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57"/>
            <p:cNvSpPr/>
            <p:nvPr/>
          </p:nvSpPr>
          <p:spPr>
            <a:xfrm>
              <a:off x="4774213" y="3177025"/>
              <a:ext cx="66600" cy="66575"/>
            </a:xfrm>
            <a:custGeom>
              <a:avLst/>
              <a:gdLst/>
              <a:ahLst/>
              <a:cxnLst/>
              <a:rect l="l" t="t" r="r" b="b"/>
              <a:pathLst>
                <a:path w="2664" h="2663" extrusionOk="0">
                  <a:moveTo>
                    <a:pt x="1332" y="0"/>
                  </a:moveTo>
                  <a:cubicBezTo>
                    <a:pt x="596" y="0"/>
                    <a:pt x="1" y="597"/>
                    <a:pt x="1" y="1332"/>
                  </a:cubicBezTo>
                  <a:cubicBezTo>
                    <a:pt x="1" y="2067"/>
                    <a:pt x="596" y="2663"/>
                    <a:pt x="1332" y="2663"/>
                  </a:cubicBezTo>
                  <a:cubicBezTo>
                    <a:pt x="2066" y="2663"/>
                    <a:pt x="2663" y="2067"/>
                    <a:pt x="2663" y="1332"/>
                  </a:cubicBezTo>
                  <a:cubicBezTo>
                    <a:pt x="2663" y="597"/>
                    <a:pt x="2066" y="0"/>
                    <a:pt x="1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57"/>
            <p:cNvSpPr/>
            <p:nvPr/>
          </p:nvSpPr>
          <p:spPr>
            <a:xfrm>
              <a:off x="4613338" y="3155125"/>
              <a:ext cx="42825" cy="55650"/>
            </a:xfrm>
            <a:custGeom>
              <a:avLst/>
              <a:gdLst/>
              <a:ahLst/>
              <a:cxnLst/>
              <a:rect l="l" t="t" r="r" b="b"/>
              <a:pathLst>
                <a:path w="1713" h="2226" extrusionOk="0">
                  <a:moveTo>
                    <a:pt x="858" y="1"/>
                  </a:moveTo>
                  <a:cubicBezTo>
                    <a:pt x="387" y="1"/>
                    <a:pt x="3" y="497"/>
                    <a:pt x="1" y="1110"/>
                  </a:cubicBezTo>
                  <a:cubicBezTo>
                    <a:pt x="0" y="1724"/>
                    <a:pt x="381" y="2223"/>
                    <a:pt x="853" y="2225"/>
                  </a:cubicBezTo>
                  <a:cubicBezTo>
                    <a:pt x="854" y="2225"/>
                    <a:pt x="854" y="2225"/>
                    <a:pt x="855" y="2225"/>
                  </a:cubicBezTo>
                  <a:cubicBezTo>
                    <a:pt x="1326" y="2225"/>
                    <a:pt x="1710" y="1729"/>
                    <a:pt x="1711" y="1115"/>
                  </a:cubicBezTo>
                  <a:cubicBezTo>
                    <a:pt x="1713" y="502"/>
                    <a:pt x="1331" y="2"/>
                    <a:pt x="860" y="1"/>
                  </a:cubicBezTo>
                  <a:cubicBezTo>
                    <a:pt x="859" y="1"/>
                    <a:pt x="858"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7"/>
            <p:cNvSpPr/>
            <p:nvPr/>
          </p:nvSpPr>
          <p:spPr>
            <a:xfrm>
              <a:off x="4830963" y="3036950"/>
              <a:ext cx="276575" cy="443750"/>
            </a:xfrm>
            <a:custGeom>
              <a:avLst/>
              <a:gdLst/>
              <a:ahLst/>
              <a:cxnLst/>
              <a:rect l="l" t="t" r="r" b="b"/>
              <a:pathLst>
                <a:path w="11063" h="17750" extrusionOk="0">
                  <a:moveTo>
                    <a:pt x="1890" y="0"/>
                  </a:moveTo>
                  <a:cubicBezTo>
                    <a:pt x="1786" y="0"/>
                    <a:pt x="1747" y="52"/>
                    <a:pt x="1795" y="156"/>
                  </a:cubicBezTo>
                  <a:cubicBezTo>
                    <a:pt x="1795" y="156"/>
                    <a:pt x="790" y="9313"/>
                    <a:pt x="152" y="12645"/>
                  </a:cubicBezTo>
                  <a:cubicBezTo>
                    <a:pt x="1" y="13436"/>
                    <a:pt x="1264" y="14565"/>
                    <a:pt x="1746" y="15147"/>
                  </a:cubicBezTo>
                  <a:cubicBezTo>
                    <a:pt x="3203" y="16903"/>
                    <a:pt x="5797" y="17749"/>
                    <a:pt x="7403" y="17749"/>
                  </a:cubicBezTo>
                  <a:cubicBezTo>
                    <a:pt x="7931" y="17749"/>
                    <a:pt x="8352" y="17658"/>
                    <a:pt x="8591" y="17478"/>
                  </a:cubicBezTo>
                  <a:cubicBezTo>
                    <a:pt x="11063" y="15615"/>
                    <a:pt x="8162" y="12836"/>
                    <a:pt x="6882" y="11392"/>
                  </a:cubicBezTo>
                  <a:cubicBezTo>
                    <a:pt x="5229" y="9525"/>
                    <a:pt x="6021" y="9326"/>
                    <a:pt x="5774" y="5332"/>
                  </a:cubicBezTo>
                  <a:cubicBezTo>
                    <a:pt x="5559" y="1901"/>
                    <a:pt x="2523" y="0"/>
                    <a:pt x="1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57"/>
            <p:cNvSpPr/>
            <p:nvPr/>
          </p:nvSpPr>
          <p:spPr>
            <a:xfrm>
              <a:off x="4789813" y="3317775"/>
              <a:ext cx="213275" cy="132200"/>
            </a:xfrm>
            <a:custGeom>
              <a:avLst/>
              <a:gdLst/>
              <a:ahLst/>
              <a:cxnLst/>
              <a:rect l="l" t="t" r="r" b="b"/>
              <a:pathLst>
                <a:path w="8531" h="5288" extrusionOk="0">
                  <a:moveTo>
                    <a:pt x="1935" y="1"/>
                  </a:moveTo>
                  <a:cubicBezTo>
                    <a:pt x="97" y="285"/>
                    <a:pt x="0" y="2692"/>
                    <a:pt x="2137" y="3769"/>
                  </a:cubicBezTo>
                  <a:cubicBezTo>
                    <a:pt x="3537" y="4474"/>
                    <a:pt x="5748" y="5287"/>
                    <a:pt x="7110" y="5287"/>
                  </a:cubicBezTo>
                  <a:cubicBezTo>
                    <a:pt x="8003" y="5287"/>
                    <a:pt x="8531" y="4938"/>
                    <a:pt x="8228" y="3980"/>
                  </a:cubicBezTo>
                  <a:cubicBezTo>
                    <a:pt x="7460" y="1561"/>
                    <a:pt x="1935" y="1"/>
                    <a:pt x="1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57"/>
            <p:cNvSpPr/>
            <p:nvPr/>
          </p:nvSpPr>
          <p:spPr>
            <a:xfrm>
              <a:off x="4886538" y="3302275"/>
              <a:ext cx="213275" cy="115275"/>
            </a:xfrm>
            <a:custGeom>
              <a:avLst/>
              <a:gdLst/>
              <a:ahLst/>
              <a:cxnLst/>
              <a:rect l="l" t="t" r="r" b="b"/>
              <a:pathLst>
                <a:path w="8531" h="4611" extrusionOk="0">
                  <a:moveTo>
                    <a:pt x="3017" y="0"/>
                  </a:moveTo>
                  <a:cubicBezTo>
                    <a:pt x="1180" y="284"/>
                    <a:pt x="0" y="2015"/>
                    <a:pt x="2138" y="3092"/>
                  </a:cubicBezTo>
                  <a:cubicBezTo>
                    <a:pt x="3537" y="3797"/>
                    <a:pt x="5748" y="4610"/>
                    <a:pt x="7110" y="4610"/>
                  </a:cubicBezTo>
                  <a:cubicBezTo>
                    <a:pt x="8003" y="4610"/>
                    <a:pt x="8531" y="4261"/>
                    <a:pt x="8228" y="3304"/>
                  </a:cubicBezTo>
                  <a:cubicBezTo>
                    <a:pt x="7463" y="883"/>
                    <a:pt x="3017" y="0"/>
                    <a:pt x="30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57"/>
            <p:cNvSpPr/>
            <p:nvPr/>
          </p:nvSpPr>
          <p:spPr>
            <a:xfrm>
              <a:off x="4835763" y="3007750"/>
              <a:ext cx="79225" cy="170250"/>
            </a:xfrm>
            <a:custGeom>
              <a:avLst/>
              <a:gdLst/>
              <a:ahLst/>
              <a:cxnLst/>
              <a:rect l="l" t="t" r="r" b="b"/>
              <a:pathLst>
                <a:path w="3169" h="6810" extrusionOk="0">
                  <a:moveTo>
                    <a:pt x="727" y="0"/>
                  </a:moveTo>
                  <a:cubicBezTo>
                    <a:pt x="698" y="0"/>
                    <a:pt x="670" y="2"/>
                    <a:pt x="644" y="5"/>
                  </a:cubicBezTo>
                  <a:cubicBezTo>
                    <a:pt x="1" y="82"/>
                    <a:pt x="667" y="6809"/>
                    <a:pt x="667" y="6809"/>
                  </a:cubicBezTo>
                  <a:cubicBezTo>
                    <a:pt x="2253" y="6109"/>
                    <a:pt x="2998" y="5010"/>
                    <a:pt x="3085" y="2923"/>
                  </a:cubicBezTo>
                  <a:cubicBezTo>
                    <a:pt x="3168" y="920"/>
                    <a:pt x="1434" y="0"/>
                    <a:pt x="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57"/>
            <p:cNvSpPr/>
            <p:nvPr/>
          </p:nvSpPr>
          <p:spPr>
            <a:xfrm>
              <a:off x="4819563" y="3211850"/>
              <a:ext cx="92275" cy="74575"/>
            </a:xfrm>
            <a:custGeom>
              <a:avLst/>
              <a:gdLst/>
              <a:ahLst/>
              <a:cxnLst/>
              <a:rect l="l" t="t" r="r" b="b"/>
              <a:pathLst>
                <a:path w="3691" h="2983" extrusionOk="0">
                  <a:moveTo>
                    <a:pt x="2801" y="0"/>
                  </a:moveTo>
                  <a:cubicBezTo>
                    <a:pt x="2249" y="0"/>
                    <a:pt x="1561" y="411"/>
                    <a:pt x="1561" y="411"/>
                  </a:cubicBezTo>
                  <a:cubicBezTo>
                    <a:pt x="1561" y="411"/>
                    <a:pt x="0" y="2115"/>
                    <a:pt x="1114" y="2840"/>
                  </a:cubicBezTo>
                  <a:cubicBezTo>
                    <a:pt x="1267" y="2939"/>
                    <a:pt x="1426" y="2983"/>
                    <a:pt x="1587" y="2983"/>
                  </a:cubicBezTo>
                  <a:cubicBezTo>
                    <a:pt x="2605" y="2983"/>
                    <a:pt x="3691" y="1223"/>
                    <a:pt x="3425" y="417"/>
                  </a:cubicBezTo>
                  <a:cubicBezTo>
                    <a:pt x="3322" y="104"/>
                    <a:pt x="3079" y="0"/>
                    <a:pt x="28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57"/>
            <p:cNvSpPr/>
            <p:nvPr/>
          </p:nvSpPr>
          <p:spPr>
            <a:xfrm>
              <a:off x="4636013" y="2971500"/>
              <a:ext cx="240750" cy="192700"/>
            </a:xfrm>
            <a:custGeom>
              <a:avLst/>
              <a:gdLst/>
              <a:ahLst/>
              <a:cxnLst/>
              <a:rect l="l" t="t" r="r" b="b"/>
              <a:pathLst>
                <a:path w="9630" h="7708" extrusionOk="0">
                  <a:moveTo>
                    <a:pt x="4089" y="1"/>
                  </a:moveTo>
                  <a:cubicBezTo>
                    <a:pt x="1862" y="1"/>
                    <a:pt x="34" y="1320"/>
                    <a:pt x="9" y="3469"/>
                  </a:cubicBezTo>
                  <a:cubicBezTo>
                    <a:pt x="0" y="4250"/>
                    <a:pt x="279" y="4505"/>
                    <a:pt x="279" y="4505"/>
                  </a:cubicBezTo>
                  <a:cubicBezTo>
                    <a:pt x="279" y="4505"/>
                    <a:pt x="1045" y="3392"/>
                    <a:pt x="1689" y="2930"/>
                  </a:cubicBezTo>
                  <a:cubicBezTo>
                    <a:pt x="2192" y="2569"/>
                    <a:pt x="2331" y="2496"/>
                    <a:pt x="2361" y="2496"/>
                  </a:cubicBezTo>
                  <a:cubicBezTo>
                    <a:pt x="2381" y="2496"/>
                    <a:pt x="2350" y="2530"/>
                    <a:pt x="2350" y="2530"/>
                  </a:cubicBezTo>
                  <a:cubicBezTo>
                    <a:pt x="2350" y="2530"/>
                    <a:pt x="2936" y="6296"/>
                    <a:pt x="7145" y="7381"/>
                  </a:cubicBezTo>
                  <a:cubicBezTo>
                    <a:pt x="8324" y="7688"/>
                    <a:pt x="8652" y="7708"/>
                    <a:pt x="8652" y="7708"/>
                  </a:cubicBezTo>
                  <a:cubicBezTo>
                    <a:pt x="8652" y="7708"/>
                    <a:pt x="9442" y="7467"/>
                    <a:pt x="9537" y="5298"/>
                  </a:cubicBezTo>
                  <a:cubicBezTo>
                    <a:pt x="9630" y="3127"/>
                    <a:pt x="9452" y="1059"/>
                    <a:pt x="5403" y="149"/>
                  </a:cubicBezTo>
                  <a:cubicBezTo>
                    <a:pt x="4957" y="49"/>
                    <a:pt x="4516" y="1"/>
                    <a:pt x="40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57"/>
            <p:cNvSpPr/>
            <p:nvPr/>
          </p:nvSpPr>
          <p:spPr>
            <a:xfrm>
              <a:off x="4812588" y="2996250"/>
              <a:ext cx="113400" cy="198550"/>
            </a:xfrm>
            <a:custGeom>
              <a:avLst/>
              <a:gdLst/>
              <a:ahLst/>
              <a:cxnLst/>
              <a:rect l="l" t="t" r="r" b="b"/>
              <a:pathLst>
                <a:path w="4536" h="7942" extrusionOk="0">
                  <a:moveTo>
                    <a:pt x="577" y="0"/>
                  </a:moveTo>
                  <a:cubicBezTo>
                    <a:pt x="0" y="0"/>
                    <a:pt x="1824" y="3612"/>
                    <a:pt x="1824" y="3612"/>
                  </a:cubicBezTo>
                  <a:cubicBezTo>
                    <a:pt x="1692" y="3785"/>
                    <a:pt x="1166" y="5823"/>
                    <a:pt x="1468" y="6735"/>
                  </a:cubicBezTo>
                  <a:cubicBezTo>
                    <a:pt x="1768" y="7646"/>
                    <a:pt x="1724" y="7865"/>
                    <a:pt x="1724" y="7865"/>
                  </a:cubicBezTo>
                  <a:cubicBezTo>
                    <a:pt x="1724" y="7865"/>
                    <a:pt x="1899" y="7942"/>
                    <a:pt x="2128" y="7942"/>
                  </a:cubicBezTo>
                  <a:cubicBezTo>
                    <a:pt x="2356" y="7942"/>
                    <a:pt x="2637" y="7866"/>
                    <a:pt x="2853" y="7564"/>
                  </a:cubicBezTo>
                  <a:cubicBezTo>
                    <a:pt x="3289" y="6959"/>
                    <a:pt x="4535" y="950"/>
                    <a:pt x="620" y="6"/>
                  </a:cubicBezTo>
                  <a:cubicBezTo>
                    <a:pt x="604" y="2"/>
                    <a:pt x="590"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57"/>
            <p:cNvSpPr/>
            <p:nvPr/>
          </p:nvSpPr>
          <p:spPr>
            <a:xfrm>
              <a:off x="4806388" y="3194850"/>
              <a:ext cx="54300" cy="61675"/>
            </a:xfrm>
            <a:custGeom>
              <a:avLst/>
              <a:gdLst/>
              <a:ahLst/>
              <a:cxnLst/>
              <a:rect l="l" t="t" r="r" b="b"/>
              <a:pathLst>
                <a:path w="2172" h="2467" extrusionOk="0">
                  <a:moveTo>
                    <a:pt x="2171" y="870"/>
                  </a:moveTo>
                  <a:lnTo>
                    <a:pt x="2171" y="870"/>
                  </a:lnTo>
                  <a:cubicBezTo>
                    <a:pt x="2171" y="870"/>
                    <a:pt x="2171" y="870"/>
                    <a:pt x="2171" y="870"/>
                  </a:cubicBezTo>
                  <a:close/>
                  <a:moveTo>
                    <a:pt x="1999" y="0"/>
                  </a:moveTo>
                  <a:cubicBezTo>
                    <a:pt x="992" y="0"/>
                    <a:pt x="224" y="1698"/>
                    <a:pt x="34" y="2327"/>
                  </a:cubicBezTo>
                  <a:cubicBezTo>
                    <a:pt x="1" y="2433"/>
                    <a:pt x="40" y="2466"/>
                    <a:pt x="83" y="2466"/>
                  </a:cubicBezTo>
                  <a:cubicBezTo>
                    <a:pt x="114" y="2466"/>
                    <a:pt x="146" y="2449"/>
                    <a:pt x="154" y="2429"/>
                  </a:cubicBezTo>
                  <a:cubicBezTo>
                    <a:pt x="716" y="931"/>
                    <a:pt x="2138" y="870"/>
                    <a:pt x="2171" y="870"/>
                  </a:cubicBezTo>
                  <a:cubicBezTo>
                    <a:pt x="2171" y="870"/>
                    <a:pt x="2171" y="870"/>
                    <a:pt x="2171" y="870"/>
                  </a:cubicBezTo>
                  <a:lnTo>
                    <a:pt x="2171" y="870"/>
                  </a:lnTo>
                  <a:lnTo>
                    <a:pt x="2001" y="0"/>
                  </a:lnTo>
                  <a:cubicBezTo>
                    <a:pt x="2000" y="0"/>
                    <a:pt x="2000" y="0"/>
                    <a:pt x="1999"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57"/>
            <p:cNvSpPr/>
            <p:nvPr/>
          </p:nvSpPr>
          <p:spPr>
            <a:xfrm>
              <a:off x="4666938" y="3030225"/>
              <a:ext cx="38100" cy="62675"/>
            </a:xfrm>
            <a:custGeom>
              <a:avLst/>
              <a:gdLst/>
              <a:ahLst/>
              <a:cxnLst/>
              <a:rect l="l" t="t" r="r" b="b"/>
              <a:pathLst>
                <a:path w="1524" h="2507" extrusionOk="0">
                  <a:moveTo>
                    <a:pt x="1523" y="1"/>
                  </a:moveTo>
                  <a:lnTo>
                    <a:pt x="1523" y="1"/>
                  </a:lnTo>
                  <a:cubicBezTo>
                    <a:pt x="0" y="407"/>
                    <a:pt x="25" y="2507"/>
                    <a:pt x="25" y="2507"/>
                  </a:cubicBezTo>
                  <a:lnTo>
                    <a:pt x="1523"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7"/>
            <p:cNvSpPr/>
            <p:nvPr/>
          </p:nvSpPr>
          <p:spPr>
            <a:xfrm>
              <a:off x="4507613" y="3361725"/>
              <a:ext cx="357625" cy="179275"/>
            </a:xfrm>
            <a:custGeom>
              <a:avLst/>
              <a:gdLst/>
              <a:ahLst/>
              <a:cxnLst/>
              <a:rect l="l" t="t" r="r" b="b"/>
              <a:pathLst>
                <a:path w="14305" h="7171" extrusionOk="0">
                  <a:moveTo>
                    <a:pt x="1244" y="1"/>
                  </a:moveTo>
                  <a:lnTo>
                    <a:pt x="1" y="720"/>
                  </a:lnTo>
                  <a:lnTo>
                    <a:pt x="13008" y="7171"/>
                  </a:lnTo>
                  <a:lnTo>
                    <a:pt x="14304" y="6296"/>
                  </a:lnTo>
                  <a:lnTo>
                    <a:pt x="12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57"/>
            <p:cNvSpPr/>
            <p:nvPr/>
          </p:nvSpPr>
          <p:spPr>
            <a:xfrm>
              <a:off x="4858913" y="3402200"/>
              <a:ext cx="304300" cy="174125"/>
            </a:xfrm>
            <a:custGeom>
              <a:avLst/>
              <a:gdLst/>
              <a:ahLst/>
              <a:cxnLst/>
              <a:rect l="l" t="t" r="r" b="b"/>
              <a:pathLst>
                <a:path w="12172" h="6965" extrusionOk="0">
                  <a:moveTo>
                    <a:pt x="9777" y="1"/>
                  </a:moveTo>
                  <a:cubicBezTo>
                    <a:pt x="9777" y="1"/>
                    <a:pt x="3" y="4066"/>
                    <a:pt x="1" y="5104"/>
                  </a:cubicBezTo>
                  <a:lnTo>
                    <a:pt x="2720" y="6965"/>
                  </a:lnTo>
                  <a:lnTo>
                    <a:pt x="12172" y="615"/>
                  </a:lnTo>
                  <a:lnTo>
                    <a:pt x="977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57"/>
            <p:cNvSpPr/>
            <p:nvPr/>
          </p:nvSpPr>
          <p:spPr>
            <a:xfrm>
              <a:off x="4832163" y="3519075"/>
              <a:ext cx="94925" cy="30900"/>
            </a:xfrm>
            <a:custGeom>
              <a:avLst/>
              <a:gdLst/>
              <a:ahLst/>
              <a:cxnLst/>
              <a:rect l="l" t="t" r="r" b="b"/>
              <a:pathLst>
                <a:path w="3797" h="1236" extrusionOk="0">
                  <a:moveTo>
                    <a:pt x="1320" y="1"/>
                  </a:moveTo>
                  <a:lnTo>
                    <a:pt x="149" y="132"/>
                  </a:lnTo>
                  <a:cubicBezTo>
                    <a:pt x="149" y="132"/>
                    <a:pt x="1" y="1068"/>
                    <a:pt x="1923" y="1217"/>
                  </a:cubicBezTo>
                  <a:cubicBezTo>
                    <a:pt x="2088" y="1230"/>
                    <a:pt x="2237" y="1236"/>
                    <a:pt x="2371" y="1236"/>
                  </a:cubicBezTo>
                  <a:cubicBezTo>
                    <a:pt x="3797" y="1236"/>
                    <a:pt x="3562" y="581"/>
                    <a:pt x="3562" y="581"/>
                  </a:cubicBezTo>
                  <a:lnTo>
                    <a:pt x="1320"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57"/>
            <p:cNvSpPr/>
            <p:nvPr/>
          </p:nvSpPr>
          <p:spPr>
            <a:xfrm>
              <a:off x="4393913" y="3359750"/>
              <a:ext cx="778575" cy="578625"/>
            </a:xfrm>
            <a:custGeom>
              <a:avLst/>
              <a:gdLst/>
              <a:ahLst/>
              <a:cxnLst/>
              <a:rect l="l" t="t" r="r" b="b"/>
              <a:pathLst>
                <a:path w="31143" h="23145" extrusionOk="0">
                  <a:moveTo>
                    <a:pt x="3535" y="0"/>
                  </a:moveTo>
                  <a:lnTo>
                    <a:pt x="1" y="16145"/>
                  </a:lnTo>
                  <a:cubicBezTo>
                    <a:pt x="1" y="16145"/>
                    <a:pt x="13218" y="22517"/>
                    <a:pt x="14212" y="23019"/>
                  </a:cubicBezTo>
                  <a:cubicBezTo>
                    <a:pt x="14388" y="23108"/>
                    <a:pt x="14588" y="23144"/>
                    <a:pt x="14798" y="23144"/>
                  </a:cubicBezTo>
                  <a:cubicBezTo>
                    <a:pt x="15778" y="23144"/>
                    <a:pt x="16979" y="22354"/>
                    <a:pt x="16979" y="22354"/>
                  </a:cubicBezTo>
                  <a:lnTo>
                    <a:pt x="21212" y="20226"/>
                  </a:lnTo>
                  <a:lnTo>
                    <a:pt x="27182" y="17222"/>
                  </a:lnTo>
                  <a:lnTo>
                    <a:pt x="29567" y="8120"/>
                  </a:lnTo>
                  <a:lnTo>
                    <a:pt x="31143" y="1720"/>
                  </a:lnTo>
                  <a:lnTo>
                    <a:pt x="21093" y="6956"/>
                  </a:lnTo>
                  <a:cubicBezTo>
                    <a:pt x="21093" y="6956"/>
                    <a:pt x="21329" y="7610"/>
                    <a:pt x="19903" y="7610"/>
                  </a:cubicBezTo>
                  <a:cubicBezTo>
                    <a:pt x="19769" y="7610"/>
                    <a:pt x="19619" y="7604"/>
                    <a:pt x="19454" y="7592"/>
                  </a:cubicBezTo>
                  <a:cubicBezTo>
                    <a:pt x="17533" y="7443"/>
                    <a:pt x="17680" y="6506"/>
                    <a:pt x="17680" y="6506"/>
                  </a:cubicBezTo>
                  <a:lnTo>
                    <a:pt x="35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57"/>
            <p:cNvSpPr/>
            <p:nvPr/>
          </p:nvSpPr>
          <p:spPr>
            <a:xfrm>
              <a:off x="4411813" y="3460925"/>
              <a:ext cx="64300" cy="52875"/>
            </a:xfrm>
            <a:custGeom>
              <a:avLst/>
              <a:gdLst/>
              <a:ahLst/>
              <a:cxnLst/>
              <a:rect l="l" t="t" r="r" b="b"/>
              <a:pathLst>
                <a:path w="2572" h="2115" extrusionOk="0">
                  <a:moveTo>
                    <a:pt x="609" y="0"/>
                  </a:moveTo>
                  <a:cubicBezTo>
                    <a:pt x="179" y="0"/>
                    <a:pt x="5" y="450"/>
                    <a:pt x="3" y="992"/>
                  </a:cubicBezTo>
                  <a:cubicBezTo>
                    <a:pt x="0" y="1711"/>
                    <a:pt x="1892" y="2115"/>
                    <a:pt x="1892" y="2115"/>
                  </a:cubicBezTo>
                  <a:cubicBezTo>
                    <a:pt x="1892" y="2115"/>
                    <a:pt x="2572" y="1876"/>
                    <a:pt x="2344" y="1434"/>
                  </a:cubicBezTo>
                  <a:cubicBezTo>
                    <a:pt x="2148" y="1051"/>
                    <a:pt x="1700" y="478"/>
                    <a:pt x="1115" y="156"/>
                  </a:cubicBezTo>
                  <a:cubicBezTo>
                    <a:pt x="917" y="48"/>
                    <a:pt x="749" y="0"/>
                    <a:pt x="6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57"/>
            <p:cNvSpPr/>
            <p:nvPr/>
          </p:nvSpPr>
          <p:spPr>
            <a:xfrm>
              <a:off x="4421188" y="3492150"/>
              <a:ext cx="47675" cy="22275"/>
            </a:xfrm>
            <a:custGeom>
              <a:avLst/>
              <a:gdLst/>
              <a:ahLst/>
              <a:cxnLst/>
              <a:rect l="l" t="t" r="r" b="b"/>
              <a:pathLst>
                <a:path w="1907" h="891" extrusionOk="0">
                  <a:moveTo>
                    <a:pt x="89" y="0"/>
                  </a:moveTo>
                  <a:cubicBezTo>
                    <a:pt x="32" y="0"/>
                    <a:pt x="0" y="16"/>
                    <a:pt x="3" y="51"/>
                  </a:cubicBezTo>
                  <a:cubicBezTo>
                    <a:pt x="3" y="51"/>
                    <a:pt x="1442" y="803"/>
                    <a:pt x="1680" y="877"/>
                  </a:cubicBezTo>
                  <a:cubicBezTo>
                    <a:pt x="1709" y="887"/>
                    <a:pt x="1735" y="891"/>
                    <a:pt x="1756" y="891"/>
                  </a:cubicBezTo>
                  <a:cubicBezTo>
                    <a:pt x="1907" y="891"/>
                    <a:pt x="1875" y="689"/>
                    <a:pt x="1826" y="641"/>
                  </a:cubicBezTo>
                  <a:cubicBezTo>
                    <a:pt x="1778" y="593"/>
                    <a:pt x="446" y="0"/>
                    <a:pt x="89"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57"/>
            <p:cNvSpPr/>
            <p:nvPr/>
          </p:nvSpPr>
          <p:spPr>
            <a:xfrm>
              <a:off x="4814013" y="3583325"/>
              <a:ext cx="110150" cy="339400"/>
            </a:xfrm>
            <a:custGeom>
              <a:avLst/>
              <a:gdLst/>
              <a:ahLst/>
              <a:cxnLst/>
              <a:rect l="l" t="t" r="r" b="b"/>
              <a:pathLst>
                <a:path w="4406" h="13576" extrusionOk="0">
                  <a:moveTo>
                    <a:pt x="3692" y="0"/>
                  </a:moveTo>
                  <a:lnTo>
                    <a:pt x="0" y="13576"/>
                  </a:lnTo>
                  <a:lnTo>
                    <a:pt x="4405" y="11280"/>
                  </a:lnTo>
                  <a:lnTo>
                    <a:pt x="3175" y="9659"/>
                  </a:lnTo>
                  <a:lnTo>
                    <a:pt x="36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7"/>
            <p:cNvSpPr/>
            <p:nvPr/>
          </p:nvSpPr>
          <p:spPr>
            <a:xfrm>
              <a:off x="5073413" y="3562675"/>
              <a:ext cx="59650" cy="227625"/>
            </a:xfrm>
            <a:custGeom>
              <a:avLst/>
              <a:gdLst/>
              <a:ahLst/>
              <a:cxnLst/>
              <a:rect l="l" t="t" r="r" b="b"/>
              <a:pathLst>
                <a:path w="2386" h="9105" extrusionOk="0">
                  <a:moveTo>
                    <a:pt x="2385" y="1"/>
                  </a:moveTo>
                  <a:cubicBezTo>
                    <a:pt x="2385" y="1"/>
                    <a:pt x="1434" y="314"/>
                    <a:pt x="1035" y="1119"/>
                  </a:cubicBezTo>
                  <a:cubicBezTo>
                    <a:pt x="909" y="1374"/>
                    <a:pt x="917" y="2020"/>
                    <a:pt x="917" y="2020"/>
                  </a:cubicBezTo>
                  <a:cubicBezTo>
                    <a:pt x="917" y="2020"/>
                    <a:pt x="374" y="2411"/>
                    <a:pt x="499" y="2976"/>
                  </a:cubicBezTo>
                  <a:cubicBezTo>
                    <a:pt x="623" y="3540"/>
                    <a:pt x="891" y="3947"/>
                    <a:pt x="891" y="3947"/>
                  </a:cubicBezTo>
                  <a:lnTo>
                    <a:pt x="0" y="9104"/>
                  </a:lnTo>
                  <a:lnTo>
                    <a:pt x="0" y="9104"/>
                  </a:lnTo>
                  <a:lnTo>
                    <a:pt x="2385"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57"/>
            <p:cNvSpPr/>
            <p:nvPr/>
          </p:nvSpPr>
          <p:spPr>
            <a:xfrm>
              <a:off x="4403988" y="3558575"/>
              <a:ext cx="31150" cy="102875"/>
            </a:xfrm>
            <a:custGeom>
              <a:avLst/>
              <a:gdLst/>
              <a:ahLst/>
              <a:cxnLst/>
              <a:rect l="l" t="t" r="r" b="b"/>
              <a:pathLst>
                <a:path w="1246" h="4115" extrusionOk="0">
                  <a:moveTo>
                    <a:pt x="330" y="1"/>
                  </a:moveTo>
                  <a:lnTo>
                    <a:pt x="330" y="1"/>
                  </a:lnTo>
                  <a:cubicBezTo>
                    <a:pt x="8" y="680"/>
                    <a:pt x="0" y="3316"/>
                    <a:pt x="476" y="4115"/>
                  </a:cubicBezTo>
                  <a:lnTo>
                    <a:pt x="1246" y="682"/>
                  </a:lnTo>
                  <a:lnTo>
                    <a:pt x="33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57"/>
            <p:cNvSpPr/>
            <p:nvPr/>
          </p:nvSpPr>
          <p:spPr>
            <a:xfrm>
              <a:off x="4407888" y="3558575"/>
              <a:ext cx="27300" cy="102875"/>
            </a:xfrm>
            <a:custGeom>
              <a:avLst/>
              <a:gdLst/>
              <a:ahLst/>
              <a:cxnLst/>
              <a:rect l="l" t="t" r="r" b="b"/>
              <a:pathLst>
                <a:path w="1092" h="4115" extrusionOk="0">
                  <a:moveTo>
                    <a:pt x="175" y="1"/>
                  </a:moveTo>
                  <a:lnTo>
                    <a:pt x="175" y="1"/>
                  </a:lnTo>
                  <a:cubicBezTo>
                    <a:pt x="175" y="1"/>
                    <a:pt x="1" y="285"/>
                    <a:pt x="325" y="777"/>
                  </a:cubicBezTo>
                  <a:cubicBezTo>
                    <a:pt x="449" y="966"/>
                    <a:pt x="687" y="1162"/>
                    <a:pt x="687" y="1162"/>
                  </a:cubicBezTo>
                  <a:lnTo>
                    <a:pt x="321" y="4115"/>
                  </a:lnTo>
                  <a:lnTo>
                    <a:pt x="1091" y="682"/>
                  </a:lnTo>
                  <a:lnTo>
                    <a:pt x="175"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7"/>
            <p:cNvSpPr/>
            <p:nvPr/>
          </p:nvSpPr>
          <p:spPr>
            <a:xfrm>
              <a:off x="4397863" y="3536600"/>
              <a:ext cx="60825" cy="40400"/>
            </a:xfrm>
            <a:custGeom>
              <a:avLst/>
              <a:gdLst/>
              <a:ahLst/>
              <a:cxnLst/>
              <a:rect l="l" t="t" r="r" b="b"/>
              <a:pathLst>
                <a:path w="2433" h="1616" extrusionOk="0">
                  <a:moveTo>
                    <a:pt x="1" y="0"/>
                  </a:moveTo>
                  <a:lnTo>
                    <a:pt x="1" y="0"/>
                  </a:lnTo>
                  <a:cubicBezTo>
                    <a:pt x="96" y="800"/>
                    <a:pt x="303" y="1494"/>
                    <a:pt x="1343" y="1610"/>
                  </a:cubicBezTo>
                  <a:cubicBezTo>
                    <a:pt x="1375" y="1614"/>
                    <a:pt x="1405" y="1616"/>
                    <a:pt x="1436" y="1616"/>
                  </a:cubicBezTo>
                  <a:cubicBezTo>
                    <a:pt x="1779" y="1616"/>
                    <a:pt x="2063" y="1405"/>
                    <a:pt x="2240" y="1232"/>
                  </a:cubicBezTo>
                  <a:cubicBezTo>
                    <a:pt x="2363" y="1112"/>
                    <a:pt x="2432" y="1010"/>
                    <a:pt x="2432" y="1010"/>
                  </a:cubicBezTo>
                  <a:cubicBezTo>
                    <a:pt x="2432" y="1010"/>
                    <a:pt x="1540" y="857"/>
                    <a:pt x="1010" y="563"/>
                  </a:cubicBezTo>
                  <a:cubicBezTo>
                    <a:pt x="359" y="201"/>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57"/>
            <p:cNvSpPr/>
            <p:nvPr/>
          </p:nvSpPr>
          <p:spPr>
            <a:xfrm>
              <a:off x="4413288" y="3547725"/>
              <a:ext cx="45350" cy="20175"/>
            </a:xfrm>
            <a:custGeom>
              <a:avLst/>
              <a:gdLst/>
              <a:ahLst/>
              <a:cxnLst/>
              <a:rect l="l" t="t" r="r" b="b"/>
              <a:pathLst>
                <a:path w="1814" h="807" extrusionOk="0">
                  <a:moveTo>
                    <a:pt x="122" y="1"/>
                  </a:moveTo>
                  <a:cubicBezTo>
                    <a:pt x="1" y="1"/>
                    <a:pt x="444" y="389"/>
                    <a:pt x="893" y="603"/>
                  </a:cubicBezTo>
                  <a:cubicBezTo>
                    <a:pt x="1249" y="771"/>
                    <a:pt x="1435" y="807"/>
                    <a:pt x="1530" y="807"/>
                  </a:cubicBezTo>
                  <a:cubicBezTo>
                    <a:pt x="1603" y="807"/>
                    <a:pt x="1622" y="786"/>
                    <a:pt x="1622" y="786"/>
                  </a:cubicBezTo>
                  <a:cubicBezTo>
                    <a:pt x="1745" y="666"/>
                    <a:pt x="1814" y="564"/>
                    <a:pt x="1814" y="564"/>
                  </a:cubicBezTo>
                  <a:cubicBezTo>
                    <a:pt x="1814" y="564"/>
                    <a:pt x="922" y="410"/>
                    <a:pt x="392" y="117"/>
                  </a:cubicBezTo>
                  <a:cubicBezTo>
                    <a:pt x="243" y="35"/>
                    <a:pt x="158" y="1"/>
                    <a:pt x="122"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7"/>
            <p:cNvSpPr/>
            <p:nvPr/>
          </p:nvSpPr>
          <p:spPr>
            <a:xfrm>
              <a:off x="4391388" y="3512825"/>
              <a:ext cx="90900" cy="49750"/>
            </a:xfrm>
            <a:custGeom>
              <a:avLst/>
              <a:gdLst/>
              <a:ahLst/>
              <a:cxnLst/>
              <a:rect l="l" t="t" r="r" b="b"/>
              <a:pathLst>
                <a:path w="3636" h="1990" extrusionOk="0">
                  <a:moveTo>
                    <a:pt x="576" y="1"/>
                  </a:moveTo>
                  <a:cubicBezTo>
                    <a:pt x="508" y="1"/>
                    <a:pt x="446" y="11"/>
                    <a:pt x="392" y="33"/>
                  </a:cubicBezTo>
                  <a:cubicBezTo>
                    <a:pt x="1" y="190"/>
                    <a:pt x="260" y="951"/>
                    <a:pt x="260" y="951"/>
                  </a:cubicBezTo>
                  <a:cubicBezTo>
                    <a:pt x="260" y="951"/>
                    <a:pt x="618" y="1152"/>
                    <a:pt x="1269" y="1513"/>
                  </a:cubicBezTo>
                  <a:cubicBezTo>
                    <a:pt x="1656" y="1727"/>
                    <a:pt x="2254" y="1989"/>
                    <a:pt x="2726" y="1989"/>
                  </a:cubicBezTo>
                  <a:cubicBezTo>
                    <a:pt x="2899" y="1989"/>
                    <a:pt x="3055" y="1954"/>
                    <a:pt x="3177" y="1869"/>
                  </a:cubicBezTo>
                  <a:cubicBezTo>
                    <a:pt x="3635" y="1551"/>
                    <a:pt x="2993" y="1060"/>
                    <a:pt x="2277" y="699"/>
                  </a:cubicBezTo>
                  <a:cubicBezTo>
                    <a:pt x="1660" y="388"/>
                    <a:pt x="998" y="1"/>
                    <a:pt x="5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57"/>
            <p:cNvSpPr/>
            <p:nvPr/>
          </p:nvSpPr>
          <p:spPr>
            <a:xfrm>
              <a:off x="4419338" y="3522125"/>
              <a:ext cx="57425" cy="28025"/>
            </a:xfrm>
            <a:custGeom>
              <a:avLst/>
              <a:gdLst/>
              <a:ahLst/>
              <a:cxnLst/>
              <a:rect l="l" t="t" r="r" b="b"/>
              <a:pathLst>
                <a:path w="2297" h="1121" extrusionOk="0">
                  <a:moveTo>
                    <a:pt x="1" y="0"/>
                  </a:moveTo>
                  <a:cubicBezTo>
                    <a:pt x="202" y="329"/>
                    <a:pt x="1895" y="1118"/>
                    <a:pt x="2096" y="1121"/>
                  </a:cubicBezTo>
                  <a:cubicBezTo>
                    <a:pt x="2296" y="1121"/>
                    <a:pt x="2006" y="882"/>
                    <a:pt x="1805" y="663"/>
                  </a:cubicBezTo>
                  <a:cubicBezTo>
                    <a:pt x="1605" y="443"/>
                    <a:pt x="1" y="0"/>
                    <a:pt x="1"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57"/>
            <p:cNvSpPr/>
            <p:nvPr/>
          </p:nvSpPr>
          <p:spPr>
            <a:xfrm>
              <a:off x="4396438" y="3485675"/>
              <a:ext cx="96475" cy="59625"/>
            </a:xfrm>
            <a:custGeom>
              <a:avLst/>
              <a:gdLst/>
              <a:ahLst/>
              <a:cxnLst/>
              <a:rect l="l" t="t" r="r" b="b"/>
              <a:pathLst>
                <a:path w="3859" h="2385" extrusionOk="0">
                  <a:moveTo>
                    <a:pt x="595" y="0"/>
                  </a:moveTo>
                  <a:cubicBezTo>
                    <a:pt x="307" y="0"/>
                    <a:pt x="1" y="730"/>
                    <a:pt x="190" y="1119"/>
                  </a:cubicBezTo>
                  <a:cubicBezTo>
                    <a:pt x="383" y="1520"/>
                    <a:pt x="2728" y="2341"/>
                    <a:pt x="2988" y="2383"/>
                  </a:cubicBezTo>
                  <a:cubicBezTo>
                    <a:pt x="2994" y="2384"/>
                    <a:pt x="3000" y="2384"/>
                    <a:pt x="3006" y="2384"/>
                  </a:cubicBezTo>
                  <a:cubicBezTo>
                    <a:pt x="3277" y="2384"/>
                    <a:pt x="3858" y="1569"/>
                    <a:pt x="2904" y="1138"/>
                  </a:cubicBezTo>
                  <a:cubicBezTo>
                    <a:pt x="1926" y="695"/>
                    <a:pt x="618" y="2"/>
                    <a:pt x="618" y="2"/>
                  </a:cubicBezTo>
                  <a:cubicBezTo>
                    <a:pt x="610" y="1"/>
                    <a:pt x="603" y="0"/>
                    <a:pt x="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57"/>
            <p:cNvSpPr/>
            <p:nvPr/>
          </p:nvSpPr>
          <p:spPr>
            <a:xfrm>
              <a:off x="5095438" y="3621300"/>
              <a:ext cx="58225" cy="27350"/>
            </a:xfrm>
            <a:custGeom>
              <a:avLst/>
              <a:gdLst/>
              <a:ahLst/>
              <a:cxnLst/>
              <a:rect l="l" t="t" r="r" b="b"/>
              <a:pathLst>
                <a:path w="2329" h="1094" extrusionOk="0">
                  <a:moveTo>
                    <a:pt x="2043" y="0"/>
                  </a:moveTo>
                  <a:lnTo>
                    <a:pt x="2043" y="0"/>
                  </a:lnTo>
                  <a:cubicBezTo>
                    <a:pt x="2043" y="0"/>
                    <a:pt x="0" y="281"/>
                    <a:pt x="126" y="696"/>
                  </a:cubicBezTo>
                  <a:cubicBezTo>
                    <a:pt x="206" y="959"/>
                    <a:pt x="606" y="1094"/>
                    <a:pt x="1035" y="1094"/>
                  </a:cubicBezTo>
                  <a:cubicBezTo>
                    <a:pt x="1283" y="1094"/>
                    <a:pt x="1542" y="1048"/>
                    <a:pt x="1753" y="956"/>
                  </a:cubicBezTo>
                  <a:cubicBezTo>
                    <a:pt x="2328" y="703"/>
                    <a:pt x="2234" y="384"/>
                    <a:pt x="20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7"/>
            <p:cNvSpPr/>
            <p:nvPr/>
          </p:nvSpPr>
          <p:spPr>
            <a:xfrm>
              <a:off x="5098588" y="3625950"/>
              <a:ext cx="44150" cy="15525"/>
            </a:xfrm>
            <a:custGeom>
              <a:avLst/>
              <a:gdLst/>
              <a:ahLst/>
              <a:cxnLst/>
              <a:rect l="l" t="t" r="r" b="b"/>
              <a:pathLst>
                <a:path w="1766" h="621" extrusionOk="0">
                  <a:moveTo>
                    <a:pt x="1572" y="1"/>
                  </a:moveTo>
                  <a:cubicBezTo>
                    <a:pt x="1201" y="1"/>
                    <a:pt x="0" y="510"/>
                    <a:pt x="0" y="510"/>
                  </a:cubicBezTo>
                  <a:cubicBezTo>
                    <a:pt x="0" y="510"/>
                    <a:pt x="219" y="621"/>
                    <a:pt x="491" y="621"/>
                  </a:cubicBezTo>
                  <a:cubicBezTo>
                    <a:pt x="551" y="621"/>
                    <a:pt x="614" y="615"/>
                    <a:pt x="678" y="602"/>
                  </a:cubicBezTo>
                  <a:cubicBezTo>
                    <a:pt x="1029" y="526"/>
                    <a:pt x="1766" y="237"/>
                    <a:pt x="1675" y="38"/>
                  </a:cubicBezTo>
                  <a:cubicBezTo>
                    <a:pt x="1663" y="12"/>
                    <a:pt x="1627" y="1"/>
                    <a:pt x="1572"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7"/>
            <p:cNvSpPr/>
            <p:nvPr/>
          </p:nvSpPr>
          <p:spPr>
            <a:xfrm>
              <a:off x="5076313" y="3592025"/>
              <a:ext cx="83825" cy="46575"/>
            </a:xfrm>
            <a:custGeom>
              <a:avLst/>
              <a:gdLst/>
              <a:ahLst/>
              <a:cxnLst/>
              <a:rect l="l" t="t" r="r" b="b"/>
              <a:pathLst>
                <a:path w="3353" h="1863" extrusionOk="0">
                  <a:moveTo>
                    <a:pt x="3085" y="0"/>
                  </a:moveTo>
                  <a:cubicBezTo>
                    <a:pt x="2666" y="0"/>
                    <a:pt x="801" y="846"/>
                    <a:pt x="801" y="846"/>
                  </a:cubicBezTo>
                  <a:cubicBezTo>
                    <a:pt x="513" y="1006"/>
                    <a:pt x="1" y="1545"/>
                    <a:pt x="383" y="1802"/>
                  </a:cubicBezTo>
                  <a:cubicBezTo>
                    <a:pt x="445" y="1845"/>
                    <a:pt x="559" y="1863"/>
                    <a:pt x="705" y="1863"/>
                  </a:cubicBezTo>
                  <a:cubicBezTo>
                    <a:pt x="1451" y="1863"/>
                    <a:pt x="3057" y="1390"/>
                    <a:pt x="3192" y="1204"/>
                  </a:cubicBezTo>
                  <a:cubicBezTo>
                    <a:pt x="3352" y="982"/>
                    <a:pt x="3292" y="215"/>
                    <a:pt x="3163" y="24"/>
                  </a:cubicBezTo>
                  <a:cubicBezTo>
                    <a:pt x="3152" y="8"/>
                    <a:pt x="3125" y="0"/>
                    <a:pt x="30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57"/>
            <p:cNvSpPr/>
            <p:nvPr/>
          </p:nvSpPr>
          <p:spPr>
            <a:xfrm>
              <a:off x="5086888" y="3594000"/>
              <a:ext cx="65575" cy="30500"/>
            </a:xfrm>
            <a:custGeom>
              <a:avLst/>
              <a:gdLst/>
              <a:ahLst/>
              <a:cxnLst/>
              <a:rect l="l" t="t" r="r" b="b"/>
              <a:pathLst>
                <a:path w="2623" h="1220" extrusionOk="0">
                  <a:moveTo>
                    <a:pt x="2623" y="1"/>
                  </a:moveTo>
                  <a:lnTo>
                    <a:pt x="378" y="767"/>
                  </a:lnTo>
                  <a:cubicBezTo>
                    <a:pt x="9" y="878"/>
                    <a:pt x="0" y="1219"/>
                    <a:pt x="391" y="1219"/>
                  </a:cubicBezTo>
                  <a:cubicBezTo>
                    <a:pt x="398" y="1219"/>
                    <a:pt x="406" y="1219"/>
                    <a:pt x="414" y="1219"/>
                  </a:cubicBezTo>
                  <a:cubicBezTo>
                    <a:pt x="827" y="1205"/>
                    <a:pt x="2360" y="796"/>
                    <a:pt x="2623"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57"/>
            <p:cNvSpPr/>
            <p:nvPr/>
          </p:nvSpPr>
          <p:spPr>
            <a:xfrm>
              <a:off x="5089238" y="3566950"/>
              <a:ext cx="68600" cy="51750"/>
            </a:xfrm>
            <a:custGeom>
              <a:avLst/>
              <a:gdLst/>
              <a:ahLst/>
              <a:cxnLst/>
              <a:rect l="l" t="t" r="r" b="b"/>
              <a:pathLst>
                <a:path w="2744" h="2070" extrusionOk="0">
                  <a:moveTo>
                    <a:pt x="2437" y="1"/>
                  </a:moveTo>
                  <a:cubicBezTo>
                    <a:pt x="2153" y="1"/>
                    <a:pt x="0" y="1355"/>
                    <a:pt x="59" y="1880"/>
                  </a:cubicBezTo>
                  <a:cubicBezTo>
                    <a:pt x="75" y="2018"/>
                    <a:pt x="192" y="2069"/>
                    <a:pt x="365" y="2069"/>
                  </a:cubicBezTo>
                  <a:cubicBezTo>
                    <a:pt x="671" y="2069"/>
                    <a:pt x="1152" y="1910"/>
                    <a:pt x="1559" y="1790"/>
                  </a:cubicBezTo>
                  <a:cubicBezTo>
                    <a:pt x="2198" y="1600"/>
                    <a:pt x="2550" y="1345"/>
                    <a:pt x="2646" y="1027"/>
                  </a:cubicBezTo>
                  <a:cubicBezTo>
                    <a:pt x="2743" y="709"/>
                    <a:pt x="2618" y="101"/>
                    <a:pt x="2459" y="5"/>
                  </a:cubicBezTo>
                  <a:cubicBezTo>
                    <a:pt x="2454" y="2"/>
                    <a:pt x="2447" y="1"/>
                    <a:pt x="2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7"/>
            <p:cNvSpPr/>
            <p:nvPr/>
          </p:nvSpPr>
          <p:spPr>
            <a:xfrm>
              <a:off x="5110063" y="3569475"/>
              <a:ext cx="39400" cy="27475"/>
            </a:xfrm>
            <a:custGeom>
              <a:avLst/>
              <a:gdLst/>
              <a:ahLst/>
              <a:cxnLst/>
              <a:rect l="l" t="t" r="r" b="b"/>
              <a:pathLst>
                <a:path w="1576" h="1099" extrusionOk="0">
                  <a:moveTo>
                    <a:pt x="1576" y="0"/>
                  </a:moveTo>
                  <a:lnTo>
                    <a:pt x="122" y="793"/>
                  </a:lnTo>
                  <a:cubicBezTo>
                    <a:pt x="118" y="822"/>
                    <a:pt x="1" y="1099"/>
                    <a:pt x="251" y="1099"/>
                  </a:cubicBezTo>
                  <a:cubicBezTo>
                    <a:pt x="257" y="1099"/>
                    <a:pt x="264" y="1098"/>
                    <a:pt x="271" y="1098"/>
                  </a:cubicBezTo>
                  <a:cubicBezTo>
                    <a:pt x="547" y="1084"/>
                    <a:pt x="1575" y="0"/>
                    <a:pt x="1576"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7"/>
            <p:cNvSpPr/>
            <p:nvPr/>
          </p:nvSpPr>
          <p:spPr>
            <a:xfrm>
              <a:off x="5110713" y="3539900"/>
              <a:ext cx="52000" cy="50925"/>
            </a:xfrm>
            <a:custGeom>
              <a:avLst/>
              <a:gdLst/>
              <a:ahLst/>
              <a:cxnLst/>
              <a:rect l="l" t="t" r="r" b="b"/>
              <a:pathLst>
                <a:path w="2080" h="2037" extrusionOk="0">
                  <a:moveTo>
                    <a:pt x="1027" y="1"/>
                  </a:moveTo>
                  <a:cubicBezTo>
                    <a:pt x="194" y="1082"/>
                    <a:pt x="0" y="1785"/>
                    <a:pt x="96" y="1976"/>
                  </a:cubicBezTo>
                  <a:cubicBezTo>
                    <a:pt x="116" y="2017"/>
                    <a:pt x="161" y="2036"/>
                    <a:pt x="224" y="2036"/>
                  </a:cubicBezTo>
                  <a:cubicBezTo>
                    <a:pt x="451" y="2036"/>
                    <a:pt x="917" y="1786"/>
                    <a:pt x="1343" y="1438"/>
                  </a:cubicBezTo>
                  <a:cubicBezTo>
                    <a:pt x="1887" y="993"/>
                    <a:pt x="2080" y="675"/>
                    <a:pt x="2017" y="450"/>
                  </a:cubicBezTo>
                  <a:cubicBezTo>
                    <a:pt x="1953" y="225"/>
                    <a:pt x="1027" y="1"/>
                    <a:pt x="10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57"/>
            <p:cNvSpPr/>
            <p:nvPr/>
          </p:nvSpPr>
          <p:spPr>
            <a:xfrm>
              <a:off x="4738888" y="3542525"/>
              <a:ext cx="88100" cy="352950"/>
            </a:xfrm>
            <a:custGeom>
              <a:avLst/>
              <a:gdLst/>
              <a:ahLst/>
              <a:cxnLst/>
              <a:rect l="l" t="t" r="r" b="b"/>
              <a:pathLst>
                <a:path w="3524" h="14118" fill="none" extrusionOk="0">
                  <a:moveTo>
                    <a:pt x="0" y="14117"/>
                  </a:moveTo>
                  <a:lnTo>
                    <a:pt x="3524" y="1"/>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57"/>
            <p:cNvSpPr/>
            <p:nvPr/>
          </p:nvSpPr>
          <p:spPr>
            <a:xfrm>
              <a:off x="4818913" y="3553200"/>
              <a:ext cx="97475" cy="354125"/>
            </a:xfrm>
            <a:custGeom>
              <a:avLst/>
              <a:gdLst/>
              <a:ahLst/>
              <a:cxnLst/>
              <a:rect l="l" t="t" r="r" b="b"/>
              <a:pathLst>
                <a:path w="3899" h="14165" fill="none" extrusionOk="0">
                  <a:moveTo>
                    <a:pt x="1" y="14165"/>
                  </a:moveTo>
                  <a:lnTo>
                    <a:pt x="3899" y="0"/>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57"/>
            <p:cNvSpPr/>
            <p:nvPr/>
          </p:nvSpPr>
          <p:spPr>
            <a:xfrm>
              <a:off x="4881838" y="3427150"/>
              <a:ext cx="199700" cy="103225"/>
            </a:xfrm>
            <a:custGeom>
              <a:avLst/>
              <a:gdLst/>
              <a:ahLst/>
              <a:cxnLst/>
              <a:rect l="l" t="t" r="r" b="b"/>
              <a:pathLst>
                <a:path w="7988" h="4129" fill="none" extrusionOk="0">
                  <a:moveTo>
                    <a:pt x="0" y="4128"/>
                  </a:moveTo>
                  <a:lnTo>
                    <a:pt x="7988" y="1"/>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7"/>
            <p:cNvSpPr/>
            <p:nvPr/>
          </p:nvSpPr>
          <p:spPr>
            <a:xfrm>
              <a:off x="4703138" y="3450625"/>
              <a:ext cx="155850" cy="79175"/>
            </a:xfrm>
            <a:custGeom>
              <a:avLst/>
              <a:gdLst/>
              <a:ahLst/>
              <a:cxnLst/>
              <a:rect l="l" t="t" r="r" b="b"/>
              <a:pathLst>
                <a:path w="6234" h="3167" fill="none" extrusionOk="0">
                  <a:moveTo>
                    <a:pt x="1" y="1"/>
                  </a:moveTo>
                  <a:cubicBezTo>
                    <a:pt x="1" y="1"/>
                    <a:pt x="4884" y="2323"/>
                    <a:pt x="6233" y="3167"/>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57"/>
            <p:cNvSpPr/>
            <p:nvPr/>
          </p:nvSpPr>
          <p:spPr>
            <a:xfrm>
              <a:off x="4539388" y="3385050"/>
              <a:ext cx="296525" cy="137375"/>
            </a:xfrm>
            <a:custGeom>
              <a:avLst/>
              <a:gdLst/>
              <a:ahLst/>
              <a:cxnLst/>
              <a:rect l="l" t="t" r="r" b="b"/>
              <a:pathLst>
                <a:path w="11861" h="5495" fill="none" extrusionOk="0">
                  <a:moveTo>
                    <a:pt x="11861" y="5494"/>
                  </a:moveTo>
                  <a:lnTo>
                    <a:pt x="0" y="0"/>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7"/>
            <p:cNvSpPr/>
            <p:nvPr/>
          </p:nvSpPr>
          <p:spPr>
            <a:xfrm>
              <a:off x="4914188" y="3436600"/>
              <a:ext cx="193600" cy="99600"/>
            </a:xfrm>
            <a:custGeom>
              <a:avLst/>
              <a:gdLst/>
              <a:ahLst/>
              <a:cxnLst/>
              <a:rect l="l" t="t" r="r" b="b"/>
              <a:pathLst>
                <a:path w="7744" h="3984" fill="none" extrusionOk="0">
                  <a:moveTo>
                    <a:pt x="1" y="3984"/>
                  </a:moveTo>
                  <a:lnTo>
                    <a:pt x="7744" y="0"/>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7"/>
            <p:cNvSpPr/>
            <p:nvPr/>
          </p:nvSpPr>
          <p:spPr>
            <a:xfrm>
              <a:off x="4806138" y="3994500"/>
              <a:ext cx="176225" cy="471725"/>
            </a:xfrm>
            <a:custGeom>
              <a:avLst/>
              <a:gdLst/>
              <a:ahLst/>
              <a:cxnLst/>
              <a:rect l="l" t="t" r="r" b="b"/>
              <a:pathLst>
                <a:path w="7049" h="18869" extrusionOk="0">
                  <a:moveTo>
                    <a:pt x="4849" y="0"/>
                  </a:moveTo>
                  <a:cubicBezTo>
                    <a:pt x="3489" y="0"/>
                    <a:pt x="1" y="2868"/>
                    <a:pt x="1" y="2868"/>
                  </a:cubicBezTo>
                  <a:lnTo>
                    <a:pt x="1824" y="3761"/>
                  </a:lnTo>
                  <a:cubicBezTo>
                    <a:pt x="1824" y="3761"/>
                    <a:pt x="2517" y="9769"/>
                    <a:pt x="2705" y="11572"/>
                  </a:cubicBezTo>
                  <a:cubicBezTo>
                    <a:pt x="2896" y="13403"/>
                    <a:pt x="3060" y="15360"/>
                    <a:pt x="3375" y="16842"/>
                  </a:cubicBezTo>
                  <a:cubicBezTo>
                    <a:pt x="3622" y="18000"/>
                    <a:pt x="3960" y="18868"/>
                    <a:pt x="4270" y="18868"/>
                  </a:cubicBezTo>
                  <a:cubicBezTo>
                    <a:pt x="4356" y="18868"/>
                    <a:pt x="4439" y="18801"/>
                    <a:pt x="4518" y="18654"/>
                  </a:cubicBezTo>
                  <a:cubicBezTo>
                    <a:pt x="5244" y="17302"/>
                    <a:pt x="6807" y="3958"/>
                    <a:pt x="6901" y="3276"/>
                  </a:cubicBezTo>
                  <a:cubicBezTo>
                    <a:pt x="7048" y="2195"/>
                    <a:pt x="6228" y="192"/>
                    <a:pt x="4966" y="8"/>
                  </a:cubicBezTo>
                  <a:cubicBezTo>
                    <a:pt x="4929" y="3"/>
                    <a:pt x="4890" y="0"/>
                    <a:pt x="48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57"/>
            <p:cNvSpPr/>
            <p:nvPr/>
          </p:nvSpPr>
          <p:spPr>
            <a:xfrm>
              <a:off x="4749438" y="3151125"/>
              <a:ext cx="42325" cy="20500"/>
            </a:xfrm>
            <a:custGeom>
              <a:avLst/>
              <a:gdLst/>
              <a:ahLst/>
              <a:cxnLst/>
              <a:rect l="l" t="t" r="r" b="b"/>
              <a:pathLst>
                <a:path w="1693" h="820" extrusionOk="0">
                  <a:moveTo>
                    <a:pt x="670" y="1"/>
                  </a:moveTo>
                  <a:cubicBezTo>
                    <a:pt x="578" y="1"/>
                    <a:pt x="486" y="14"/>
                    <a:pt x="397" y="42"/>
                  </a:cubicBezTo>
                  <a:cubicBezTo>
                    <a:pt x="252" y="89"/>
                    <a:pt x="77" y="163"/>
                    <a:pt x="26" y="317"/>
                  </a:cubicBezTo>
                  <a:cubicBezTo>
                    <a:pt x="1" y="396"/>
                    <a:pt x="67" y="488"/>
                    <a:pt x="149" y="488"/>
                  </a:cubicBezTo>
                  <a:cubicBezTo>
                    <a:pt x="151" y="488"/>
                    <a:pt x="153" y="488"/>
                    <a:pt x="155" y="487"/>
                  </a:cubicBezTo>
                  <a:cubicBezTo>
                    <a:pt x="281" y="481"/>
                    <a:pt x="376" y="398"/>
                    <a:pt x="498" y="368"/>
                  </a:cubicBezTo>
                  <a:cubicBezTo>
                    <a:pt x="553" y="355"/>
                    <a:pt x="577" y="351"/>
                    <a:pt x="640" y="349"/>
                  </a:cubicBezTo>
                  <a:cubicBezTo>
                    <a:pt x="646" y="348"/>
                    <a:pt x="653" y="348"/>
                    <a:pt x="660" y="348"/>
                  </a:cubicBezTo>
                  <a:cubicBezTo>
                    <a:pt x="706" y="348"/>
                    <a:pt x="757" y="352"/>
                    <a:pt x="782" y="355"/>
                  </a:cubicBezTo>
                  <a:cubicBezTo>
                    <a:pt x="897" y="374"/>
                    <a:pt x="984" y="409"/>
                    <a:pt x="1079" y="466"/>
                  </a:cubicBezTo>
                  <a:cubicBezTo>
                    <a:pt x="1177" y="528"/>
                    <a:pt x="1276" y="568"/>
                    <a:pt x="1350" y="663"/>
                  </a:cubicBezTo>
                  <a:cubicBezTo>
                    <a:pt x="1391" y="713"/>
                    <a:pt x="1420" y="784"/>
                    <a:pt x="1483" y="809"/>
                  </a:cubicBezTo>
                  <a:cubicBezTo>
                    <a:pt x="1499" y="816"/>
                    <a:pt x="1517" y="820"/>
                    <a:pt x="1534" y="820"/>
                  </a:cubicBezTo>
                  <a:cubicBezTo>
                    <a:pt x="1590" y="820"/>
                    <a:pt x="1643" y="784"/>
                    <a:pt x="1659" y="725"/>
                  </a:cubicBezTo>
                  <a:cubicBezTo>
                    <a:pt x="1692" y="603"/>
                    <a:pt x="1543" y="465"/>
                    <a:pt x="1473" y="380"/>
                  </a:cubicBezTo>
                  <a:cubicBezTo>
                    <a:pt x="1432" y="332"/>
                    <a:pt x="1396" y="277"/>
                    <a:pt x="1348" y="232"/>
                  </a:cubicBezTo>
                  <a:cubicBezTo>
                    <a:pt x="1297" y="185"/>
                    <a:pt x="1234" y="150"/>
                    <a:pt x="1174" y="120"/>
                  </a:cubicBezTo>
                  <a:cubicBezTo>
                    <a:pt x="1057" y="63"/>
                    <a:pt x="938" y="26"/>
                    <a:pt x="811" y="10"/>
                  </a:cubicBezTo>
                  <a:cubicBezTo>
                    <a:pt x="764" y="4"/>
                    <a:pt x="717" y="1"/>
                    <a:pt x="670"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7"/>
            <p:cNvSpPr/>
            <p:nvPr/>
          </p:nvSpPr>
          <p:spPr>
            <a:xfrm>
              <a:off x="4632638" y="3127300"/>
              <a:ext cx="30525" cy="19875"/>
            </a:xfrm>
            <a:custGeom>
              <a:avLst/>
              <a:gdLst/>
              <a:ahLst/>
              <a:cxnLst/>
              <a:rect l="l" t="t" r="r" b="b"/>
              <a:pathLst>
                <a:path w="1221" h="795" extrusionOk="0">
                  <a:moveTo>
                    <a:pt x="803" y="345"/>
                  </a:moveTo>
                  <a:lnTo>
                    <a:pt x="803" y="345"/>
                  </a:lnTo>
                  <a:cubicBezTo>
                    <a:pt x="804" y="346"/>
                    <a:pt x="804" y="346"/>
                    <a:pt x="804" y="346"/>
                  </a:cubicBezTo>
                  <a:cubicBezTo>
                    <a:pt x="804" y="346"/>
                    <a:pt x="804" y="345"/>
                    <a:pt x="803" y="345"/>
                  </a:cubicBezTo>
                  <a:close/>
                  <a:moveTo>
                    <a:pt x="734" y="1"/>
                  </a:moveTo>
                  <a:cubicBezTo>
                    <a:pt x="723" y="1"/>
                    <a:pt x="712" y="1"/>
                    <a:pt x="701" y="2"/>
                  </a:cubicBezTo>
                  <a:cubicBezTo>
                    <a:pt x="530" y="13"/>
                    <a:pt x="369" y="89"/>
                    <a:pt x="247" y="209"/>
                  </a:cubicBezTo>
                  <a:cubicBezTo>
                    <a:pt x="142" y="314"/>
                    <a:pt x="0" y="526"/>
                    <a:pt x="105" y="671"/>
                  </a:cubicBezTo>
                  <a:cubicBezTo>
                    <a:pt x="122" y="693"/>
                    <a:pt x="150" y="711"/>
                    <a:pt x="178" y="711"/>
                  </a:cubicBezTo>
                  <a:cubicBezTo>
                    <a:pt x="191" y="711"/>
                    <a:pt x="203" y="708"/>
                    <a:pt x="215" y="700"/>
                  </a:cubicBezTo>
                  <a:cubicBezTo>
                    <a:pt x="307" y="637"/>
                    <a:pt x="340" y="522"/>
                    <a:pt x="419" y="442"/>
                  </a:cubicBezTo>
                  <a:cubicBezTo>
                    <a:pt x="490" y="372"/>
                    <a:pt x="587" y="320"/>
                    <a:pt x="691" y="317"/>
                  </a:cubicBezTo>
                  <a:cubicBezTo>
                    <a:pt x="712" y="317"/>
                    <a:pt x="737" y="317"/>
                    <a:pt x="750" y="321"/>
                  </a:cubicBezTo>
                  <a:cubicBezTo>
                    <a:pt x="761" y="322"/>
                    <a:pt x="772" y="326"/>
                    <a:pt x="783" y="329"/>
                  </a:cubicBezTo>
                  <a:lnTo>
                    <a:pt x="783" y="329"/>
                  </a:lnTo>
                  <a:cubicBezTo>
                    <a:pt x="782" y="329"/>
                    <a:pt x="784" y="330"/>
                    <a:pt x="789" y="334"/>
                  </a:cubicBezTo>
                  <a:cubicBezTo>
                    <a:pt x="788" y="333"/>
                    <a:pt x="788" y="333"/>
                    <a:pt x="788" y="333"/>
                  </a:cubicBezTo>
                  <a:lnTo>
                    <a:pt x="788" y="333"/>
                  </a:lnTo>
                  <a:cubicBezTo>
                    <a:pt x="788" y="333"/>
                    <a:pt x="798" y="341"/>
                    <a:pt x="803" y="345"/>
                  </a:cubicBezTo>
                  <a:lnTo>
                    <a:pt x="803" y="345"/>
                  </a:lnTo>
                  <a:cubicBezTo>
                    <a:pt x="802" y="344"/>
                    <a:pt x="802" y="344"/>
                    <a:pt x="802" y="344"/>
                  </a:cubicBezTo>
                  <a:lnTo>
                    <a:pt x="802" y="344"/>
                  </a:lnTo>
                  <a:cubicBezTo>
                    <a:pt x="801" y="344"/>
                    <a:pt x="815" y="369"/>
                    <a:pt x="819" y="376"/>
                  </a:cubicBezTo>
                  <a:lnTo>
                    <a:pt x="819" y="376"/>
                  </a:lnTo>
                  <a:cubicBezTo>
                    <a:pt x="821" y="383"/>
                    <a:pt x="824" y="393"/>
                    <a:pt x="824" y="396"/>
                  </a:cubicBezTo>
                  <a:lnTo>
                    <a:pt x="833" y="428"/>
                  </a:lnTo>
                  <a:cubicBezTo>
                    <a:pt x="838" y="444"/>
                    <a:pt x="845" y="485"/>
                    <a:pt x="845" y="486"/>
                  </a:cubicBezTo>
                  <a:cubicBezTo>
                    <a:pt x="851" y="532"/>
                    <a:pt x="857" y="613"/>
                    <a:pt x="877" y="673"/>
                  </a:cubicBezTo>
                  <a:cubicBezTo>
                    <a:pt x="905" y="755"/>
                    <a:pt x="974" y="794"/>
                    <a:pt x="1042" y="794"/>
                  </a:cubicBezTo>
                  <a:cubicBezTo>
                    <a:pt x="1126" y="794"/>
                    <a:pt x="1210" y="736"/>
                    <a:pt x="1214" y="626"/>
                  </a:cubicBezTo>
                  <a:cubicBezTo>
                    <a:pt x="1221" y="488"/>
                    <a:pt x="1178" y="310"/>
                    <a:pt x="1102" y="191"/>
                  </a:cubicBezTo>
                  <a:cubicBezTo>
                    <a:pt x="1020" y="64"/>
                    <a:pt x="883" y="1"/>
                    <a:pt x="734"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57"/>
            <p:cNvSpPr/>
            <p:nvPr/>
          </p:nvSpPr>
          <p:spPr>
            <a:xfrm>
              <a:off x="4648188" y="3197450"/>
              <a:ext cx="125025" cy="88725"/>
            </a:xfrm>
            <a:custGeom>
              <a:avLst/>
              <a:gdLst/>
              <a:ahLst/>
              <a:cxnLst/>
              <a:rect l="l" t="t" r="r" b="b"/>
              <a:pathLst>
                <a:path w="5001" h="3549" extrusionOk="0">
                  <a:moveTo>
                    <a:pt x="1390" y="0"/>
                  </a:moveTo>
                  <a:cubicBezTo>
                    <a:pt x="952" y="0"/>
                    <a:pt x="500" y="45"/>
                    <a:pt x="45" y="151"/>
                  </a:cubicBezTo>
                  <a:cubicBezTo>
                    <a:pt x="45" y="151"/>
                    <a:pt x="1" y="3281"/>
                    <a:pt x="2432" y="3536"/>
                  </a:cubicBezTo>
                  <a:cubicBezTo>
                    <a:pt x="2519" y="3545"/>
                    <a:pt x="2603" y="3549"/>
                    <a:pt x="2685" y="3549"/>
                  </a:cubicBezTo>
                  <a:cubicBezTo>
                    <a:pt x="3013" y="3549"/>
                    <a:pt x="3295" y="3478"/>
                    <a:pt x="3540" y="3356"/>
                  </a:cubicBezTo>
                  <a:cubicBezTo>
                    <a:pt x="4046" y="3105"/>
                    <a:pt x="4384" y="2646"/>
                    <a:pt x="4605" y="2190"/>
                  </a:cubicBezTo>
                  <a:cubicBezTo>
                    <a:pt x="4923" y="1530"/>
                    <a:pt x="5000" y="874"/>
                    <a:pt x="5000" y="874"/>
                  </a:cubicBezTo>
                  <a:cubicBezTo>
                    <a:pt x="4326" y="559"/>
                    <a:pt x="2947" y="0"/>
                    <a:pt x="1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57"/>
            <p:cNvSpPr/>
            <p:nvPr/>
          </p:nvSpPr>
          <p:spPr>
            <a:xfrm>
              <a:off x="4702663" y="3248325"/>
              <a:ext cx="60600" cy="37925"/>
            </a:xfrm>
            <a:custGeom>
              <a:avLst/>
              <a:gdLst/>
              <a:ahLst/>
              <a:cxnLst/>
              <a:rect l="l" t="t" r="r" b="b"/>
              <a:pathLst>
                <a:path w="2424" h="1517" extrusionOk="0">
                  <a:moveTo>
                    <a:pt x="1497" y="0"/>
                  </a:moveTo>
                  <a:cubicBezTo>
                    <a:pt x="1199" y="0"/>
                    <a:pt x="882" y="60"/>
                    <a:pt x="638" y="251"/>
                  </a:cubicBezTo>
                  <a:cubicBezTo>
                    <a:pt x="1" y="751"/>
                    <a:pt x="252" y="1503"/>
                    <a:pt x="252" y="1503"/>
                  </a:cubicBezTo>
                  <a:cubicBezTo>
                    <a:pt x="339" y="1512"/>
                    <a:pt x="423" y="1517"/>
                    <a:pt x="505" y="1517"/>
                  </a:cubicBezTo>
                  <a:cubicBezTo>
                    <a:pt x="833" y="1517"/>
                    <a:pt x="1115" y="1444"/>
                    <a:pt x="1360" y="1324"/>
                  </a:cubicBezTo>
                  <a:cubicBezTo>
                    <a:pt x="1867" y="1073"/>
                    <a:pt x="2203" y="615"/>
                    <a:pt x="2424" y="158"/>
                  </a:cubicBezTo>
                  <a:cubicBezTo>
                    <a:pt x="2424" y="158"/>
                    <a:pt x="1984" y="0"/>
                    <a:pt x="1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7"/>
            <p:cNvSpPr/>
            <p:nvPr/>
          </p:nvSpPr>
          <p:spPr>
            <a:xfrm>
              <a:off x="4623138" y="3088975"/>
              <a:ext cx="59400" cy="26125"/>
            </a:xfrm>
            <a:custGeom>
              <a:avLst/>
              <a:gdLst/>
              <a:ahLst/>
              <a:cxnLst/>
              <a:rect l="l" t="t" r="r" b="b"/>
              <a:pathLst>
                <a:path w="2376" h="1045" extrusionOk="0">
                  <a:moveTo>
                    <a:pt x="1256" y="1"/>
                  </a:moveTo>
                  <a:cubicBezTo>
                    <a:pt x="1165" y="1"/>
                    <a:pt x="1076" y="9"/>
                    <a:pt x="989" y="27"/>
                  </a:cubicBezTo>
                  <a:cubicBezTo>
                    <a:pt x="759" y="74"/>
                    <a:pt x="536" y="225"/>
                    <a:pt x="372" y="384"/>
                  </a:cubicBezTo>
                  <a:cubicBezTo>
                    <a:pt x="209" y="543"/>
                    <a:pt x="86" y="739"/>
                    <a:pt x="17" y="957"/>
                  </a:cubicBezTo>
                  <a:cubicBezTo>
                    <a:pt x="1" y="1007"/>
                    <a:pt x="45" y="1044"/>
                    <a:pt x="89" y="1044"/>
                  </a:cubicBezTo>
                  <a:cubicBezTo>
                    <a:pt x="112" y="1044"/>
                    <a:pt x="135" y="1034"/>
                    <a:pt x="150" y="1010"/>
                  </a:cubicBezTo>
                  <a:cubicBezTo>
                    <a:pt x="247" y="846"/>
                    <a:pt x="383" y="708"/>
                    <a:pt x="547" y="610"/>
                  </a:cubicBezTo>
                  <a:cubicBezTo>
                    <a:pt x="627" y="561"/>
                    <a:pt x="712" y="524"/>
                    <a:pt x="803" y="498"/>
                  </a:cubicBezTo>
                  <a:cubicBezTo>
                    <a:pt x="847" y="485"/>
                    <a:pt x="894" y="475"/>
                    <a:pt x="939" y="466"/>
                  </a:cubicBezTo>
                  <a:cubicBezTo>
                    <a:pt x="958" y="462"/>
                    <a:pt x="1047" y="453"/>
                    <a:pt x="1075" y="452"/>
                  </a:cubicBezTo>
                  <a:cubicBezTo>
                    <a:pt x="1119" y="447"/>
                    <a:pt x="1162" y="444"/>
                    <a:pt x="1205" y="444"/>
                  </a:cubicBezTo>
                  <a:cubicBezTo>
                    <a:pt x="1339" y="444"/>
                    <a:pt x="1470" y="471"/>
                    <a:pt x="1616" y="529"/>
                  </a:cubicBezTo>
                  <a:cubicBezTo>
                    <a:pt x="1627" y="534"/>
                    <a:pt x="1639" y="538"/>
                    <a:pt x="1649" y="544"/>
                  </a:cubicBezTo>
                  <a:cubicBezTo>
                    <a:pt x="1674" y="557"/>
                    <a:pt x="1699" y="570"/>
                    <a:pt x="1724" y="585"/>
                  </a:cubicBezTo>
                  <a:cubicBezTo>
                    <a:pt x="1767" y="607"/>
                    <a:pt x="1809" y="633"/>
                    <a:pt x="1849" y="660"/>
                  </a:cubicBezTo>
                  <a:cubicBezTo>
                    <a:pt x="1848" y="660"/>
                    <a:pt x="1874" y="679"/>
                    <a:pt x="1884" y="685"/>
                  </a:cubicBezTo>
                  <a:lnTo>
                    <a:pt x="1884" y="685"/>
                  </a:lnTo>
                  <a:cubicBezTo>
                    <a:pt x="1910" y="707"/>
                    <a:pt x="1938" y="727"/>
                    <a:pt x="1967" y="746"/>
                  </a:cubicBezTo>
                  <a:cubicBezTo>
                    <a:pt x="2020" y="784"/>
                    <a:pt x="2074" y="807"/>
                    <a:pt x="2137" y="824"/>
                  </a:cubicBezTo>
                  <a:cubicBezTo>
                    <a:pt x="2155" y="829"/>
                    <a:pt x="2172" y="832"/>
                    <a:pt x="2188" y="832"/>
                  </a:cubicBezTo>
                  <a:cubicBezTo>
                    <a:pt x="2301" y="832"/>
                    <a:pt x="2375" y="717"/>
                    <a:pt x="2355" y="605"/>
                  </a:cubicBezTo>
                  <a:cubicBezTo>
                    <a:pt x="2310" y="334"/>
                    <a:pt x="1987" y="172"/>
                    <a:pt x="1752" y="87"/>
                  </a:cubicBezTo>
                  <a:cubicBezTo>
                    <a:pt x="1595" y="31"/>
                    <a:pt x="1425" y="1"/>
                    <a:pt x="1256"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7"/>
            <p:cNvSpPr/>
            <p:nvPr/>
          </p:nvSpPr>
          <p:spPr>
            <a:xfrm>
              <a:off x="4584138" y="3058825"/>
              <a:ext cx="120525" cy="134125"/>
            </a:xfrm>
            <a:custGeom>
              <a:avLst/>
              <a:gdLst/>
              <a:ahLst/>
              <a:cxnLst/>
              <a:rect l="l" t="t" r="r" b="b"/>
              <a:pathLst>
                <a:path w="4821" h="5365" extrusionOk="0">
                  <a:moveTo>
                    <a:pt x="2955" y="546"/>
                  </a:moveTo>
                  <a:cubicBezTo>
                    <a:pt x="2964" y="548"/>
                    <a:pt x="2973" y="549"/>
                    <a:pt x="2982" y="550"/>
                  </a:cubicBezTo>
                  <a:lnTo>
                    <a:pt x="2982" y="550"/>
                  </a:lnTo>
                  <a:cubicBezTo>
                    <a:pt x="2973" y="549"/>
                    <a:pt x="2964" y="548"/>
                    <a:pt x="2955" y="546"/>
                  </a:cubicBezTo>
                  <a:close/>
                  <a:moveTo>
                    <a:pt x="2653" y="554"/>
                  </a:moveTo>
                  <a:cubicBezTo>
                    <a:pt x="2642" y="555"/>
                    <a:pt x="2630" y="557"/>
                    <a:pt x="2619" y="558"/>
                  </a:cubicBezTo>
                  <a:cubicBezTo>
                    <a:pt x="2631" y="556"/>
                    <a:pt x="2642" y="555"/>
                    <a:pt x="2653" y="554"/>
                  </a:cubicBezTo>
                  <a:close/>
                  <a:moveTo>
                    <a:pt x="3913" y="1081"/>
                  </a:moveTo>
                  <a:cubicBezTo>
                    <a:pt x="3918" y="1089"/>
                    <a:pt x="3924" y="1096"/>
                    <a:pt x="3929" y="1103"/>
                  </a:cubicBezTo>
                  <a:lnTo>
                    <a:pt x="3929" y="1103"/>
                  </a:lnTo>
                  <a:cubicBezTo>
                    <a:pt x="3924" y="1096"/>
                    <a:pt x="3918" y="1089"/>
                    <a:pt x="3913" y="1081"/>
                  </a:cubicBezTo>
                  <a:close/>
                  <a:moveTo>
                    <a:pt x="3936" y="1112"/>
                  </a:moveTo>
                  <a:cubicBezTo>
                    <a:pt x="3942" y="1120"/>
                    <a:pt x="3949" y="1128"/>
                    <a:pt x="3956" y="1137"/>
                  </a:cubicBezTo>
                  <a:cubicBezTo>
                    <a:pt x="3949" y="1128"/>
                    <a:pt x="3942" y="1120"/>
                    <a:pt x="3936" y="1112"/>
                  </a:cubicBezTo>
                  <a:close/>
                  <a:moveTo>
                    <a:pt x="4252" y="1920"/>
                  </a:moveTo>
                  <a:lnTo>
                    <a:pt x="4252" y="1920"/>
                  </a:lnTo>
                  <a:cubicBezTo>
                    <a:pt x="4254" y="1935"/>
                    <a:pt x="4257" y="1951"/>
                    <a:pt x="4259" y="1966"/>
                  </a:cubicBezTo>
                  <a:cubicBezTo>
                    <a:pt x="4256" y="1951"/>
                    <a:pt x="4254" y="1936"/>
                    <a:pt x="4252" y="1920"/>
                  </a:cubicBezTo>
                  <a:close/>
                  <a:moveTo>
                    <a:pt x="791" y="2104"/>
                  </a:moveTo>
                  <a:cubicBezTo>
                    <a:pt x="786" y="2116"/>
                    <a:pt x="781" y="2127"/>
                    <a:pt x="776" y="2138"/>
                  </a:cubicBezTo>
                  <a:lnTo>
                    <a:pt x="776" y="2138"/>
                  </a:lnTo>
                  <a:cubicBezTo>
                    <a:pt x="781" y="2127"/>
                    <a:pt x="786" y="2115"/>
                    <a:pt x="791" y="2104"/>
                  </a:cubicBezTo>
                  <a:close/>
                  <a:moveTo>
                    <a:pt x="583" y="2823"/>
                  </a:moveTo>
                  <a:cubicBezTo>
                    <a:pt x="581" y="2836"/>
                    <a:pt x="580" y="2850"/>
                    <a:pt x="578" y="2863"/>
                  </a:cubicBezTo>
                  <a:lnTo>
                    <a:pt x="578" y="2863"/>
                  </a:lnTo>
                  <a:cubicBezTo>
                    <a:pt x="579" y="2850"/>
                    <a:pt x="581" y="2836"/>
                    <a:pt x="583" y="2823"/>
                  </a:cubicBezTo>
                  <a:close/>
                  <a:moveTo>
                    <a:pt x="4035" y="3310"/>
                  </a:moveTo>
                  <a:cubicBezTo>
                    <a:pt x="4035" y="3312"/>
                    <a:pt x="4034" y="3314"/>
                    <a:pt x="4033" y="3316"/>
                  </a:cubicBezTo>
                  <a:cubicBezTo>
                    <a:pt x="4034" y="3314"/>
                    <a:pt x="4035" y="3312"/>
                    <a:pt x="4035" y="3310"/>
                  </a:cubicBezTo>
                  <a:close/>
                  <a:moveTo>
                    <a:pt x="578" y="3560"/>
                  </a:moveTo>
                  <a:cubicBezTo>
                    <a:pt x="579" y="3570"/>
                    <a:pt x="581" y="3581"/>
                    <a:pt x="582" y="3592"/>
                  </a:cubicBezTo>
                  <a:lnTo>
                    <a:pt x="582" y="3592"/>
                  </a:lnTo>
                  <a:cubicBezTo>
                    <a:pt x="581" y="3581"/>
                    <a:pt x="579" y="3571"/>
                    <a:pt x="578" y="3560"/>
                  </a:cubicBezTo>
                  <a:close/>
                  <a:moveTo>
                    <a:pt x="685" y="4042"/>
                  </a:moveTo>
                  <a:cubicBezTo>
                    <a:pt x="688" y="4049"/>
                    <a:pt x="691" y="4056"/>
                    <a:pt x="694" y="4063"/>
                  </a:cubicBezTo>
                  <a:lnTo>
                    <a:pt x="694" y="4063"/>
                  </a:lnTo>
                  <a:cubicBezTo>
                    <a:pt x="691" y="4056"/>
                    <a:pt x="688" y="4049"/>
                    <a:pt x="685" y="4042"/>
                  </a:cubicBezTo>
                  <a:close/>
                  <a:moveTo>
                    <a:pt x="701" y="4078"/>
                  </a:moveTo>
                  <a:cubicBezTo>
                    <a:pt x="705" y="4088"/>
                    <a:pt x="709" y="4097"/>
                    <a:pt x="713" y="4107"/>
                  </a:cubicBezTo>
                  <a:cubicBezTo>
                    <a:pt x="709" y="4098"/>
                    <a:pt x="705" y="4088"/>
                    <a:pt x="701" y="4078"/>
                  </a:cubicBezTo>
                  <a:close/>
                  <a:moveTo>
                    <a:pt x="3558" y="4104"/>
                  </a:moveTo>
                  <a:cubicBezTo>
                    <a:pt x="3553" y="4111"/>
                    <a:pt x="3547" y="4117"/>
                    <a:pt x="3542" y="4124"/>
                  </a:cubicBezTo>
                  <a:lnTo>
                    <a:pt x="3542" y="4124"/>
                  </a:lnTo>
                  <a:cubicBezTo>
                    <a:pt x="3547" y="4117"/>
                    <a:pt x="3553" y="4111"/>
                    <a:pt x="3558" y="4104"/>
                  </a:cubicBezTo>
                  <a:close/>
                  <a:moveTo>
                    <a:pt x="965" y="4405"/>
                  </a:moveTo>
                  <a:cubicBezTo>
                    <a:pt x="971" y="4410"/>
                    <a:pt x="977" y="4414"/>
                    <a:pt x="983" y="4419"/>
                  </a:cubicBezTo>
                  <a:lnTo>
                    <a:pt x="983" y="4419"/>
                  </a:lnTo>
                  <a:cubicBezTo>
                    <a:pt x="977" y="4414"/>
                    <a:pt x="971" y="4410"/>
                    <a:pt x="965" y="4405"/>
                  </a:cubicBezTo>
                  <a:close/>
                  <a:moveTo>
                    <a:pt x="2301" y="4810"/>
                  </a:moveTo>
                  <a:cubicBezTo>
                    <a:pt x="2292" y="4812"/>
                    <a:pt x="2283" y="4813"/>
                    <a:pt x="2274" y="4814"/>
                  </a:cubicBezTo>
                  <a:cubicBezTo>
                    <a:pt x="2283" y="4813"/>
                    <a:pt x="2292" y="4811"/>
                    <a:pt x="2301" y="4810"/>
                  </a:cubicBezTo>
                  <a:close/>
                  <a:moveTo>
                    <a:pt x="1878" y="4812"/>
                  </a:moveTo>
                  <a:cubicBezTo>
                    <a:pt x="1886" y="4813"/>
                    <a:pt x="1895" y="4814"/>
                    <a:pt x="1903" y="4815"/>
                  </a:cubicBezTo>
                  <a:cubicBezTo>
                    <a:pt x="1894" y="4814"/>
                    <a:pt x="1886" y="4813"/>
                    <a:pt x="1878" y="4812"/>
                  </a:cubicBezTo>
                  <a:close/>
                  <a:moveTo>
                    <a:pt x="2831" y="544"/>
                  </a:moveTo>
                  <a:cubicBezTo>
                    <a:pt x="2888" y="544"/>
                    <a:pt x="2945" y="547"/>
                    <a:pt x="3001" y="553"/>
                  </a:cubicBezTo>
                  <a:lnTo>
                    <a:pt x="3001" y="553"/>
                  </a:lnTo>
                  <a:cubicBezTo>
                    <a:pt x="3117" y="572"/>
                    <a:pt x="3229" y="605"/>
                    <a:pt x="3337" y="649"/>
                  </a:cubicBezTo>
                  <a:lnTo>
                    <a:pt x="3337" y="649"/>
                  </a:lnTo>
                  <a:cubicBezTo>
                    <a:pt x="3459" y="705"/>
                    <a:pt x="3575" y="774"/>
                    <a:pt x="3682" y="855"/>
                  </a:cubicBezTo>
                  <a:lnTo>
                    <a:pt x="3682" y="855"/>
                  </a:lnTo>
                  <a:cubicBezTo>
                    <a:pt x="3773" y="930"/>
                    <a:pt x="3857" y="1015"/>
                    <a:pt x="3932" y="1107"/>
                  </a:cubicBezTo>
                  <a:lnTo>
                    <a:pt x="3932" y="1107"/>
                  </a:lnTo>
                  <a:cubicBezTo>
                    <a:pt x="4005" y="1207"/>
                    <a:pt x="4068" y="1314"/>
                    <a:pt x="4118" y="1428"/>
                  </a:cubicBezTo>
                  <a:lnTo>
                    <a:pt x="4118" y="1428"/>
                  </a:lnTo>
                  <a:cubicBezTo>
                    <a:pt x="4114" y="1418"/>
                    <a:pt x="4110" y="1408"/>
                    <a:pt x="4107" y="1398"/>
                  </a:cubicBezTo>
                  <a:lnTo>
                    <a:pt x="4107" y="1398"/>
                  </a:lnTo>
                  <a:cubicBezTo>
                    <a:pt x="4115" y="1417"/>
                    <a:pt x="4122" y="1435"/>
                    <a:pt x="4129" y="1453"/>
                  </a:cubicBezTo>
                  <a:lnTo>
                    <a:pt x="4129" y="1453"/>
                  </a:lnTo>
                  <a:cubicBezTo>
                    <a:pt x="4126" y="1445"/>
                    <a:pt x="4122" y="1436"/>
                    <a:pt x="4118" y="1428"/>
                  </a:cubicBezTo>
                  <a:lnTo>
                    <a:pt x="4118" y="1428"/>
                  </a:lnTo>
                  <a:cubicBezTo>
                    <a:pt x="4122" y="1437"/>
                    <a:pt x="4126" y="1447"/>
                    <a:pt x="4131" y="1457"/>
                  </a:cubicBezTo>
                  <a:lnTo>
                    <a:pt x="4131" y="1457"/>
                  </a:lnTo>
                  <a:cubicBezTo>
                    <a:pt x="4130" y="1456"/>
                    <a:pt x="4130" y="1455"/>
                    <a:pt x="4129" y="1453"/>
                  </a:cubicBezTo>
                  <a:lnTo>
                    <a:pt x="4129" y="1453"/>
                  </a:lnTo>
                  <a:cubicBezTo>
                    <a:pt x="4131" y="1457"/>
                    <a:pt x="4132" y="1460"/>
                    <a:pt x="4134" y="1464"/>
                  </a:cubicBezTo>
                  <a:cubicBezTo>
                    <a:pt x="4133" y="1462"/>
                    <a:pt x="4132" y="1460"/>
                    <a:pt x="4131" y="1457"/>
                  </a:cubicBezTo>
                  <a:lnTo>
                    <a:pt x="4131" y="1457"/>
                  </a:lnTo>
                  <a:cubicBezTo>
                    <a:pt x="4187" y="1603"/>
                    <a:pt x="4226" y="1754"/>
                    <a:pt x="4250" y="1908"/>
                  </a:cubicBezTo>
                  <a:lnTo>
                    <a:pt x="4250" y="1908"/>
                  </a:lnTo>
                  <a:cubicBezTo>
                    <a:pt x="4280" y="2136"/>
                    <a:pt x="4277" y="2364"/>
                    <a:pt x="4246" y="2591"/>
                  </a:cubicBezTo>
                  <a:cubicBezTo>
                    <a:pt x="4248" y="2568"/>
                    <a:pt x="4252" y="2543"/>
                    <a:pt x="4255" y="2519"/>
                  </a:cubicBezTo>
                  <a:lnTo>
                    <a:pt x="4255" y="2519"/>
                  </a:lnTo>
                  <a:cubicBezTo>
                    <a:pt x="4220" y="2772"/>
                    <a:pt x="4151" y="3022"/>
                    <a:pt x="4056" y="3260"/>
                  </a:cubicBezTo>
                  <a:lnTo>
                    <a:pt x="4056" y="3260"/>
                  </a:lnTo>
                  <a:cubicBezTo>
                    <a:pt x="3986" y="3425"/>
                    <a:pt x="3904" y="3582"/>
                    <a:pt x="3813" y="3736"/>
                  </a:cubicBezTo>
                  <a:cubicBezTo>
                    <a:pt x="3777" y="3795"/>
                    <a:pt x="3768" y="3875"/>
                    <a:pt x="3786" y="3942"/>
                  </a:cubicBezTo>
                  <a:lnTo>
                    <a:pt x="3786" y="3942"/>
                  </a:lnTo>
                  <a:cubicBezTo>
                    <a:pt x="3768" y="3943"/>
                    <a:pt x="3751" y="3947"/>
                    <a:pt x="3735" y="3952"/>
                  </a:cubicBezTo>
                  <a:cubicBezTo>
                    <a:pt x="3665" y="3975"/>
                    <a:pt x="3611" y="4015"/>
                    <a:pt x="3572" y="4077"/>
                  </a:cubicBezTo>
                  <a:cubicBezTo>
                    <a:pt x="3559" y="4098"/>
                    <a:pt x="3544" y="4119"/>
                    <a:pt x="3529" y="4140"/>
                  </a:cubicBezTo>
                  <a:lnTo>
                    <a:pt x="3529" y="4140"/>
                  </a:lnTo>
                  <a:cubicBezTo>
                    <a:pt x="3449" y="4236"/>
                    <a:pt x="3357" y="4324"/>
                    <a:pt x="3259" y="4402"/>
                  </a:cubicBezTo>
                  <a:lnTo>
                    <a:pt x="3259" y="4402"/>
                  </a:lnTo>
                  <a:cubicBezTo>
                    <a:pt x="3269" y="4395"/>
                    <a:pt x="3278" y="4387"/>
                    <a:pt x="3288" y="4380"/>
                  </a:cubicBezTo>
                  <a:lnTo>
                    <a:pt x="3288" y="4380"/>
                  </a:lnTo>
                  <a:cubicBezTo>
                    <a:pt x="3278" y="4388"/>
                    <a:pt x="3267" y="4396"/>
                    <a:pt x="3257" y="4404"/>
                  </a:cubicBezTo>
                  <a:lnTo>
                    <a:pt x="3257" y="4404"/>
                  </a:lnTo>
                  <a:cubicBezTo>
                    <a:pt x="3257" y="4403"/>
                    <a:pt x="3258" y="4403"/>
                    <a:pt x="3259" y="4402"/>
                  </a:cubicBezTo>
                  <a:lnTo>
                    <a:pt x="3259" y="4402"/>
                  </a:lnTo>
                  <a:cubicBezTo>
                    <a:pt x="3258" y="4403"/>
                    <a:pt x="3256" y="4404"/>
                    <a:pt x="3255" y="4405"/>
                  </a:cubicBezTo>
                  <a:lnTo>
                    <a:pt x="3255" y="4405"/>
                  </a:lnTo>
                  <a:cubicBezTo>
                    <a:pt x="3256" y="4405"/>
                    <a:pt x="3256" y="4404"/>
                    <a:pt x="3257" y="4404"/>
                  </a:cubicBezTo>
                  <a:lnTo>
                    <a:pt x="3257" y="4404"/>
                  </a:lnTo>
                  <a:cubicBezTo>
                    <a:pt x="3249" y="4410"/>
                    <a:pt x="3241" y="4417"/>
                    <a:pt x="3233" y="4423"/>
                  </a:cubicBezTo>
                  <a:cubicBezTo>
                    <a:pt x="3240" y="4417"/>
                    <a:pt x="3248" y="4411"/>
                    <a:pt x="3255" y="4405"/>
                  </a:cubicBezTo>
                  <a:lnTo>
                    <a:pt x="3255" y="4405"/>
                  </a:lnTo>
                  <a:cubicBezTo>
                    <a:pt x="3115" y="4510"/>
                    <a:pt x="2963" y="4598"/>
                    <a:pt x="2803" y="4670"/>
                  </a:cubicBezTo>
                  <a:lnTo>
                    <a:pt x="2803" y="4670"/>
                  </a:lnTo>
                  <a:cubicBezTo>
                    <a:pt x="2810" y="4666"/>
                    <a:pt x="2818" y="4663"/>
                    <a:pt x="2826" y="4660"/>
                  </a:cubicBezTo>
                  <a:lnTo>
                    <a:pt x="2826" y="4660"/>
                  </a:lnTo>
                  <a:cubicBezTo>
                    <a:pt x="2816" y="4665"/>
                    <a:pt x="2805" y="4669"/>
                    <a:pt x="2795" y="4673"/>
                  </a:cubicBezTo>
                  <a:lnTo>
                    <a:pt x="2795" y="4673"/>
                  </a:lnTo>
                  <a:cubicBezTo>
                    <a:pt x="2798" y="4672"/>
                    <a:pt x="2800" y="4671"/>
                    <a:pt x="2803" y="4670"/>
                  </a:cubicBezTo>
                  <a:lnTo>
                    <a:pt x="2803" y="4670"/>
                  </a:lnTo>
                  <a:cubicBezTo>
                    <a:pt x="2798" y="4672"/>
                    <a:pt x="2793" y="4674"/>
                    <a:pt x="2788" y="4676"/>
                  </a:cubicBezTo>
                  <a:lnTo>
                    <a:pt x="2788" y="4676"/>
                  </a:lnTo>
                  <a:cubicBezTo>
                    <a:pt x="2790" y="4675"/>
                    <a:pt x="2793" y="4674"/>
                    <a:pt x="2795" y="4673"/>
                  </a:cubicBezTo>
                  <a:lnTo>
                    <a:pt x="2795" y="4673"/>
                  </a:lnTo>
                  <a:cubicBezTo>
                    <a:pt x="2784" y="4678"/>
                    <a:pt x="2772" y="4683"/>
                    <a:pt x="2761" y="4688"/>
                  </a:cubicBezTo>
                  <a:cubicBezTo>
                    <a:pt x="2770" y="4684"/>
                    <a:pt x="2779" y="4680"/>
                    <a:pt x="2788" y="4676"/>
                  </a:cubicBezTo>
                  <a:lnTo>
                    <a:pt x="2788" y="4676"/>
                  </a:lnTo>
                  <a:cubicBezTo>
                    <a:pt x="2635" y="4737"/>
                    <a:pt x="2475" y="4783"/>
                    <a:pt x="2313" y="4809"/>
                  </a:cubicBezTo>
                  <a:lnTo>
                    <a:pt x="2313" y="4809"/>
                  </a:lnTo>
                  <a:cubicBezTo>
                    <a:pt x="2237" y="4818"/>
                    <a:pt x="2162" y="4822"/>
                    <a:pt x="2086" y="4822"/>
                  </a:cubicBezTo>
                  <a:cubicBezTo>
                    <a:pt x="2011" y="4822"/>
                    <a:pt x="1935" y="4818"/>
                    <a:pt x="1861" y="4809"/>
                  </a:cubicBezTo>
                  <a:lnTo>
                    <a:pt x="1861" y="4809"/>
                  </a:lnTo>
                  <a:cubicBezTo>
                    <a:pt x="1713" y="4785"/>
                    <a:pt x="1570" y="4745"/>
                    <a:pt x="1433" y="4689"/>
                  </a:cubicBezTo>
                  <a:lnTo>
                    <a:pt x="1433" y="4689"/>
                  </a:lnTo>
                  <a:cubicBezTo>
                    <a:pt x="1272" y="4616"/>
                    <a:pt x="1124" y="4525"/>
                    <a:pt x="983" y="4419"/>
                  </a:cubicBezTo>
                  <a:lnTo>
                    <a:pt x="983" y="4419"/>
                  </a:lnTo>
                  <a:cubicBezTo>
                    <a:pt x="995" y="4428"/>
                    <a:pt x="1007" y="4438"/>
                    <a:pt x="1019" y="4448"/>
                  </a:cubicBezTo>
                  <a:cubicBezTo>
                    <a:pt x="942" y="4388"/>
                    <a:pt x="866" y="4327"/>
                    <a:pt x="803" y="4253"/>
                  </a:cubicBezTo>
                  <a:lnTo>
                    <a:pt x="803" y="4253"/>
                  </a:lnTo>
                  <a:cubicBezTo>
                    <a:pt x="762" y="4197"/>
                    <a:pt x="727" y="4135"/>
                    <a:pt x="698" y="4072"/>
                  </a:cubicBezTo>
                  <a:lnTo>
                    <a:pt x="698" y="4072"/>
                  </a:lnTo>
                  <a:cubicBezTo>
                    <a:pt x="641" y="3925"/>
                    <a:pt x="608" y="3768"/>
                    <a:pt x="585" y="3612"/>
                  </a:cubicBezTo>
                  <a:lnTo>
                    <a:pt x="585" y="3612"/>
                  </a:lnTo>
                  <a:cubicBezTo>
                    <a:pt x="558" y="3409"/>
                    <a:pt x="550" y="3206"/>
                    <a:pt x="564" y="3001"/>
                  </a:cubicBezTo>
                  <a:cubicBezTo>
                    <a:pt x="567" y="2963"/>
                    <a:pt x="571" y="2925"/>
                    <a:pt x="575" y="2887"/>
                  </a:cubicBezTo>
                  <a:lnTo>
                    <a:pt x="575" y="2887"/>
                  </a:lnTo>
                  <a:cubicBezTo>
                    <a:pt x="603" y="2677"/>
                    <a:pt x="653" y="2472"/>
                    <a:pt x="725" y="2273"/>
                  </a:cubicBezTo>
                  <a:cubicBezTo>
                    <a:pt x="738" y="2237"/>
                    <a:pt x="751" y="2202"/>
                    <a:pt x="765" y="2167"/>
                  </a:cubicBezTo>
                  <a:lnTo>
                    <a:pt x="765" y="2167"/>
                  </a:lnTo>
                  <a:cubicBezTo>
                    <a:pt x="765" y="2167"/>
                    <a:pt x="765" y="2168"/>
                    <a:pt x="764" y="2168"/>
                  </a:cubicBezTo>
                  <a:cubicBezTo>
                    <a:pt x="846" y="1972"/>
                    <a:pt x="949" y="1787"/>
                    <a:pt x="1069" y="1610"/>
                  </a:cubicBezTo>
                  <a:cubicBezTo>
                    <a:pt x="1095" y="1573"/>
                    <a:pt x="1120" y="1536"/>
                    <a:pt x="1147" y="1500"/>
                  </a:cubicBezTo>
                  <a:lnTo>
                    <a:pt x="1147" y="1500"/>
                  </a:lnTo>
                  <a:cubicBezTo>
                    <a:pt x="1143" y="1506"/>
                    <a:pt x="1138" y="1512"/>
                    <a:pt x="1133" y="1518"/>
                  </a:cubicBezTo>
                  <a:cubicBezTo>
                    <a:pt x="1142" y="1506"/>
                    <a:pt x="1151" y="1495"/>
                    <a:pt x="1161" y="1483"/>
                  </a:cubicBezTo>
                  <a:lnTo>
                    <a:pt x="1161" y="1483"/>
                  </a:lnTo>
                  <a:cubicBezTo>
                    <a:pt x="1156" y="1489"/>
                    <a:pt x="1152" y="1494"/>
                    <a:pt x="1147" y="1500"/>
                  </a:cubicBezTo>
                  <a:lnTo>
                    <a:pt x="1147" y="1500"/>
                  </a:lnTo>
                  <a:cubicBezTo>
                    <a:pt x="1156" y="1489"/>
                    <a:pt x="1165" y="1478"/>
                    <a:pt x="1174" y="1467"/>
                  </a:cubicBezTo>
                  <a:lnTo>
                    <a:pt x="1174" y="1467"/>
                  </a:lnTo>
                  <a:cubicBezTo>
                    <a:pt x="1169" y="1472"/>
                    <a:pt x="1165" y="1478"/>
                    <a:pt x="1161" y="1483"/>
                  </a:cubicBezTo>
                  <a:lnTo>
                    <a:pt x="1161" y="1483"/>
                  </a:lnTo>
                  <a:cubicBezTo>
                    <a:pt x="1166" y="1477"/>
                    <a:pt x="1171" y="1470"/>
                    <a:pt x="1176" y="1464"/>
                  </a:cubicBezTo>
                  <a:lnTo>
                    <a:pt x="1176" y="1464"/>
                  </a:lnTo>
                  <a:cubicBezTo>
                    <a:pt x="1175" y="1465"/>
                    <a:pt x="1174" y="1466"/>
                    <a:pt x="1174" y="1467"/>
                  </a:cubicBezTo>
                  <a:lnTo>
                    <a:pt x="1174" y="1467"/>
                  </a:lnTo>
                  <a:cubicBezTo>
                    <a:pt x="1303" y="1307"/>
                    <a:pt x="1449" y="1159"/>
                    <a:pt x="1609" y="1030"/>
                  </a:cubicBezTo>
                  <a:lnTo>
                    <a:pt x="1609" y="1030"/>
                  </a:lnTo>
                  <a:cubicBezTo>
                    <a:pt x="1609" y="1030"/>
                    <a:pt x="1609" y="1030"/>
                    <a:pt x="1609" y="1030"/>
                  </a:cubicBezTo>
                  <a:cubicBezTo>
                    <a:pt x="1609" y="1030"/>
                    <a:pt x="1609" y="1030"/>
                    <a:pt x="1609" y="1030"/>
                  </a:cubicBezTo>
                  <a:lnTo>
                    <a:pt x="1609" y="1030"/>
                  </a:lnTo>
                  <a:cubicBezTo>
                    <a:pt x="1609" y="1030"/>
                    <a:pt x="1609" y="1030"/>
                    <a:pt x="1609" y="1030"/>
                  </a:cubicBezTo>
                  <a:lnTo>
                    <a:pt x="1609" y="1030"/>
                  </a:lnTo>
                  <a:cubicBezTo>
                    <a:pt x="1612" y="1027"/>
                    <a:pt x="1616" y="1024"/>
                    <a:pt x="1619" y="1021"/>
                  </a:cubicBezTo>
                  <a:lnTo>
                    <a:pt x="1619" y="1021"/>
                  </a:lnTo>
                  <a:cubicBezTo>
                    <a:pt x="1616" y="1024"/>
                    <a:pt x="1612" y="1027"/>
                    <a:pt x="1609" y="1030"/>
                  </a:cubicBezTo>
                  <a:lnTo>
                    <a:pt x="1609" y="1030"/>
                  </a:lnTo>
                  <a:cubicBezTo>
                    <a:pt x="1621" y="1020"/>
                    <a:pt x="1633" y="1010"/>
                    <a:pt x="1645" y="1001"/>
                  </a:cubicBezTo>
                  <a:lnTo>
                    <a:pt x="1645" y="1001"/>
                  </a:lnTo>
                  <a:cubicBezTo>
                    <a:pt x="1636" y="1008"/>
                    <a:pt x="1628" y="1015"/>
                    <a:pt x="1619" y="1021"/>
                  </a:cubicBezTo>
                  <a:lnTo>
                    <a:pt x="1619" y="1021"/>
                  </a:lnTo>
                  <a:cubicBezTo>
                    <a:pt x="1786" y="895"/>
                    <a:pt x="1966" y="786"/>
                    <a:pt x="2157" y="699"/>
                  </a:cubicBezTo>
                  <a:lnTo>
                    <a:pt x="2157" y="699"/>
                  </a:lnTo>
                  <a:cubicBezTo>
                    <a:pt x="2151" y="702"/>
                    <a:pt x="2146" y="704"/>
                    <a:pt x="2140" y="707"/>
                  </a:cubicBezTo>
                  <a:cubicBezTo>
                    <a:pt x="2146" y="704"/>
                    <a:pt x="2153" y="701"/>
                    <a:pt x="2159" y="699"/>
                  </a:cubicBezTo>
                  <a:lnTo>
                    <a:pt x="2159" y="699"/>
                  </a:lnTo>
                  <a:cubicBezTo>
                    <a:pt x="2159" y="699"/>
                    <a:pt x="2158" y="699"/>
                    <a:pt x="2157" y="699"/>
                  </a:cubicBezTo>
                  <a:lnTo>
                    <a:pt x="2157" y="699"/>
                  </a:lnTo>
                  <a:cubicBezTo>
                    <a:pt x="2160" y="698"/>
                    <a:pt x="2164" y="697"/>
                    <a:pt x="2167" y="695"/>
                  </a:cubicBezTo>
                  <a:lnTo>
                    <a:pt x="2167" y="695"/>
                  </a:lnTo>
                  <a:cubicBezTo>
                    <a:pt x="2164" y="696"/>
                    <a:pt x="2162" y="698"/>
                    <a:pt x="2159" y="699"/>
                  </a:cubicBezTo>
                  <a:lnTo>
                    <a:pt x="2159" y="699"/>
                  </a:lnTo>
                  <a:cubicBezTo>
                    <a:pt x="2174" y="692"/>
                    <a:pt x="2189" y="685"/>
                    <a:pt x="2204" y="679"/>
                  </a:cubicBezTo>
                  <a:lnTo>
                    <a:pt x="2204" y="679"/>
                  </a:lnTo>
                  <a:cubicBezTo>
                    <a:pt x="2192" y="685"/>
                    <a:pt x="2179" y="690"/>
                    <a:pt x="2167" y="695"/>
                  </a:cubicBezTo>
                  <a:lnTo>
                    <a:pt x="2167" y="695"/>
                  </a:lnTo>
                  <a:cubicBezTo>
                    <a:pt x="2329" y="629"/>
                    <a:pt x="2499" y="578"/>
                    <a:pt x="2672" y="552"/>
                  </a:cubicBezTo>
                  <a:lnTo>
                    <a:pt x="2672" y="552"/>
                  </a:lnTo>
                  <a:cubicBezTo>
                    <a:pt x="2725" y="547"/>
                    <a:pt x="2778" y="544"/>
                    <a:pt x="2831" y="544"/>
                  </a:cubicBezTo>
                  <a:close/>
                  <a:moveTo>
                    <a:pt x="2820" y="0"/>
                  </a:moveTo>
                  <a:cubicBezTo>
                    <a:pt x="2773" y="0"/>
                    <a:pt x="2725" y="2"/>
                    <a:pt x="2677" y="8"/>
                  </a:cubicBezTo>
                  <a:cubicBezTo>
                    <a:pt x="2505" y="25"/>
                    <a:pt x="2335" y="58"/>
                    <a:pt x="2170" y="114"/>
                  </a:cubicBezTo>
                  <a:cubicBezTo>
                    <a:pt x="2029" y="160"/>
                    <a:pt x="1890" y="218"/>
                    <a:pt x="1757" y="286"/>
                  </a:cubicBezTo>
                  <a:cubicBezTo>
                    <a:pt x="1534" y="400"/>
                    <a:pt x="1326" y="549"/>
                    <a:pt x="1138" y="714"/>
                  </a:cubicBezTo>
                  <a:cubicBezTo>
                    <a:pt x="947" y="881"/>
                    <a:pt x="782" y="1074"/>
                    <a:pt x="633" y="1281"/>
                  </a:cubicBezTo>
                  <a:cubicBezTo>
                    <a:pt x="498" y="1470"/>
                    <a:pt x="385" y="1675"/>
                    <a:pt x="292" y="1889"/>
                  </a:cubicBezTo>
                  <a:cubicBezTo>
                    <a:pt x="193" y="2124"/>
                    <a:pt x="113" y="2366"/>
                    <a:pt x="67" y="2618"/>
                  </a:cubicBezTo>
                  <a:cubicBezTo>
                    <a:pt x="21" y="2868"/>
                    <a:pt x="1" y="3126"/>
                    <a:pt x="16" y="3379"/>
                  </a:cubicBezTo>
                  <a:cubicBezTo>
                    <a:pt x="25" y="3522"/>
                    <a:pt x="45" y="3663"/>
                    <a:pt x="67" y="3805"/>
                  </a:cubicBezTo>
                  <a:cubicBezTo>
                    <a:pt x="88" y="3927"/>
                    <a:pt x="115" y="4051"/>
                    <a:pt x="155" y="4168"/>
                  </a:cubicBezTo>
                  <a:cubicBezTo>
                    <a:pt x="183" y="4246"/>
                    <a:pt x="215" y="4323"/>
                    <a:pt x="253" y="4398"/>
                  </a:cubicBezTo>
                  <a:cubicBezTo>
                    <a:pt x="286" y="4461"/>
                    <a:pt x="325" y="4519"/>
                    <a:pt x="369" y="4576"/>
                  </a:cubicBezTo>
                  <a:cubicBezTo>
                    <a:pt x="416" y="4634"/>
                    <a:pt x="463" y="4685"/>
                    <a:pt x="518" y="4735"/>
                  </a:cubicBezTo>
                  <a:cubicBezTo>
                    <a:pt x="590" y="4798"/>
                    <a:pt x="666" y="4858"/>
                    <a:pt x="745" y="4915"/>
                  </a:cubicBezTo>
                  <a:cubicBezTo>
                    <a:pt x="858" y="4997"/>
                    <a:pt x="975" y="5069"/>
                    <a:pt x="1101" y="5131"/>
                  </a:cubicBezTo>
                  <a:cubicBezTo>
                    <a:pt x="1233" y="5194"/>
                    <a:pt x="1370" y="5249"/>
                    <a:pt x="1510" y="5289"/>
                  </a:cubicBezTo>
                  <a:cubicBezTo>
                    <a:pt x="1643" y="5325"/>
                    <a:pt x="1781" y="5347"/>
                    <a:pt x="1919" y="5358"/>
                  </a:cubicBezTo>
                  <a:cubicBezTo>
                    <a:pt x="1974" y="5362"/>
                    <a:pt x="2029" y="5365"/>
                    <a:pt x="2085" y="5365"/>
                  </a:cubicBezTo>
                  <a:cubicBezTo>
                    <a:pt x="2141" y="5365"/>
                    <a:pt x="2197" y="5362"/>
                    <a:pt x="2252" y="5358"/>
                  </a:cubicBezTo>
                  <a:cubicBezTo>
                    <a:pt x="2482" y="5338"/>
                    <a:pt x="2709" y="5289"/>
                    <a:pt x="2925" y="5203"/>
                  </a:cubicBezTo>
                  <a:cubicBezTo>
                    <a:pt x="3123" y="5125"/>
                    <a:pt x="3310" y="5030"/>
                    <a:pt x="3484" y="4906"/>
                  </a:cubicBezTo>
                  <a:cubicBezTo>
                    <a:pt x="3630" y="4803"/>
                    <a:pt x="3774" y="4685"/>
                    <a:pt x="3893" y="4550"/>
                  </a:cubicBezTo>
                  <a:cubicBezTo>
                    <a:pt x="3946" y="4487"/>
                    <a:pt x="3997" y="4423"/>
                    <a:pt x="4042" y="4351"/>
                  </a:cubicBezTo>
                  <a:cubicBezTo>
                    <a:pt x="4077" y="4294"/>
                    <a:pt x="4088" y="4212"/>
                    <a:pt x="4070" y="4146"/>
                  </a:cubicBezTo>
                  <a:lnTo>
                    <a:pt x="4070" y="4146"/>
                  </a:lnTo>
                  <a:cubicBezTo>
                    <a:pt x="4087" y="4144"/>
                    <a:pt x="4104" y="4141"/>
                    <a:pt x="4121" y="4135"/>
                  </a:cubicBezTo>
                  <a:cubicBezTo>
                    <a:pt x="4185" y="4114"/>
                    <a:pt x="4243" y="4072"/>
                    <a:pt x="4280" y="4012"/>
                  </a:cubicBezTo>
                  <a:cubicBezTo>
                    <a:pt x="4443" y="3740"/>
                    <a:pt x="4577" y="3448"/>
                    <a:pt x="4670" y="3147"/>
                  </a:cubicBezTo>
                  <a:cubicBezTo>
                    <a:pt x="4748" y="2891"/>
                    <a:pt x="4796" y="2625"/>
                    <a:pt x="4809" y="2358"/>
                  </a:cubicBezTo>
                  <a:cubicBezTo>
                    <a:pt x="4820" y="2131"/>
                    <a:pt x="4801" y="1902"/>
                    <a:pt x="4757" y="1678"/>
                  </a:cubicBezTo>
                  <a:cubicBezTo>
                    <a:pt x="4719" y="1489"/>
                    <a:pt x="4656" y="1307"/>
                    <a:pt x="4575" y="1132"/>
                  </a:cubicBezTo>
                  <a:cubicBezTo>
                    <a:pt x="4487" y="940"/>
                    <a:pt x="4361" y="763"/>
                    <a:pt x="4214" y="610"/>
                  </a:cubicBezTo>
                  <a:cubicBezTo>
                    <a:pt x="4113" y="505"/>
                    <a:pt x="3997" y="411"/>
                    <a:pt x="3876" y="329"/>
                  </a:cubicBezTo>
                  <a:cubicBezTo>
                    <a:pt x="3755" y="247"/>
                    <a:pt x="3625" y="184"/>
                    <a:pt x="3490" y="129"/>
                  </a:cubicBezTo>
                  <a:cubicBezTo>
                    <a:pt x="3375" y="82"/>
                    <a:pt x="3257" y="48"/>
                    <a:pt x="3133" y="28"/>
                  </a:cubicBezTo>
                  <a:cubicBezTo>
                    <a:pt x="3029" y="11"/>
                    <a:pt x="2925" y="0"/>
                    <a:pt x="2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7"/>
            <p:cNvSpPr/>
            <p:nvPr/>
          </p:nvSpPr>
          <p:spPr>
            <a:xfrm>
              <a:off x="4656838" y="3127775"/>
              <a:ext cx="49600" cy="57750"/>
            </a:xfrm>
            <a:custGeom>
              <a:avLst/>
              <a:gdLst/>
              <a:ahLst/>
              <a:cxnLst/>
              <a:rect l="l" t="t" r="r" b="b"/>
              <a:pathLst>
                <a:path w="1984" h="2310" extrusionOk="0">
                  <a:moveTo>
                    <a:pt x="1984" y="1"/>
                  </a:moveTo>
                  <a:cubicBezTo>
                    <a:pt x="1618" y="456"/>
                    <a:pt x="1266" y="913"/>
                    <a:pt x="256" y="1305"/>
                  </a:cubicBezTo>
                  <a:cubicBezTo>
                    <a:pt x="0" y="1405"/>
                    <a:pt x="1083" y="2310"/>
                    <a:pt x="1083" y="2310"/>
                  </a:cubicBezTo>
                  <a:lnTo>
                    <a:pt x="198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57"/>
            <p:cNvSpPr/>
            <p:nvPr/>
          </p:nvSpPr>
          <p:spPr>
            <a:xfrm>
              <a:off x="4659538" y="3125800"/>
              <a:ext cx="49500" cy="61325"/>
            </a:xfrm>
            <a:custGeom>
              <a:avLst/>
              <a:gdLst/>
              <a:ahLst/>
              <a:cxnLst/>
              <a:rect l="l" t="t" r="r" b="b"/>
              <a:pathLst>
                <a:path w="1980" h="2453" extrusionOk="0">
                  <a:moveTo>
                    <a:pt x="210" y="1436"/>
                  </a:moveTo>
                  <a:cubicBezTo>
                    <a:pt x="210" y="1437"/>
                    <a:pt x="211" y="1437"/>
                    <a:pt x="211" y="1438"/>
                  </a:cubicBezTo>
                  <a:lnTo>
                    <a:pt x="211" y="1438"/>
                  </a:lnTo>
                  <a:cubicBezTo>
                    <a:pt x="211" y="1437"/>
                    <a:pt x="210" y="1437"/>
                    <a:pt x="210" y="1436"/>
                  </a:cubicBezTo>
                  <a:close/>
                  <a:moveTo>
                    <a:pt x="213" y="1438"/>
                  </a:moveTo>
                  <a:cubicBezTo>
                    <a:pt x="212" y="1439"/>
                    <a:pt x="212" y="1440"/>
                    <a:pt x="212" y="1441"/>
                  </a:cubicBezTo>
                  <a:lnTo>
                    <a:pt x="212" y="1441"/>
                  </a:lnTo>
                  <a:cubicBezTo>
                    <a:pt x="212" y="1441"/>
                    <a:pt x="212" y="1441"/>
                    <a:pt x="212" y="1441"/>
                  </a:cubicBezTo>
                  <a:lnTo>
                    <a:pt x="212" y="1441"/>
                  </a:lnTo>
                  <a:cubicBezTo>
                    <a:pt x="212" y="1440"/>
                    <a:pt x="212" y="1439"/>
                    <a:pt x="213" y="1438"/>
                  </a:cubicBezTo>
                  <a:close/>
                  <a:moveTo>
                    <a:pt x="212" y="1441"/>
                  </a:moveTo>
                  <a:lnTo>
                    <a:pt x="212" y="1441"/>
                  </a:lnTo>
                  <a:cubicBezTo>
                    <a:pt x="212" y="1441"/>
                    <a:pt x="212" y="1441"/>
                    <a:pt x="212" y="1441"/>
                  </a:cubicBezTo>
                  <a:lnTo>
                    <a:pt x="212" y="1441"/>
                  </a:lnTo>
                  <a:cubicBezTo>
                    <a:pt x="211" y="1442"/>
                    <a:pt x="211" y="1442"/>
                    <a:pt x="211" y="1442"/>
                  </a:cubicBezTo>
                  <a:lnTo>
                    <a:pt x="211" y="1442"/>
                  </a:lnTo>
                  <a:cubicBezTo>
                    <a:pt x="211" y="1442"/>
                    <a:pt x="211" y="1442"/>
                    <a:pt x="212" y="1441"/>
                  </a:cubicBezTo>
                  <a:close/>
                  <a:moveTo>
                    <a:pt x="190" y="1481"/>
                  </a:moveTo>
                  <a:cubicBezTo>
                    <a:pt x="190" y="1482"/>
                    <a:pt x="190" y="1482"/>
                    <a:pt x="190" y="1482"/>
                  </a:cubicBezTo>
                  <a:lnTo>
                    <a:pt x="190" y="1482"/>
                  </a:lnTo>
                  <a:cubicBezTo>
                    <a:pt x="190" y="1482"/>
                    <a:pt x="190" y="1482"/>
                    <a:pt x="190" y="1481"/>
                  </a:cubicBezTo>
                  <a:close/>
                  <a:moveTo>
                    <a:pt x="1873" y="1"/>
                  </a:moveTo>
                  <a:cubicBezTo>
                    <a:pt x="1855" y="1"/>
                    <a:pt x="1836" y="7"/>
                    <a:pt x="1819" y="23"/>
                  </a:cubicBezTo>
                  <a:cubicBezTo>
                    <a:pt x="1718" y="115"/>
                    <a:pt x="1636" y="223"/>
                    <a:pt x="1547" y="324"/>
                  </a:cubicBezTo>
                  <a:cubicBezTo>
                    <a:pt x="1452" y="430"/>
                    <a:pt x="1352" y="533"/>
                    <a:pt x="1245" y="626"/>
                  </a:cubicBezTo>
                  <a:cubicBezTo>
                    <a:pt x="969" y="868"/>
                    <a:pt x="651" y="1055"/>
                    <a:pt x="313" y="1203"/>
                  </a:cubicBezTo>
                  <a:cubicBezTo>
                    <a:pt x="203" y="1252"/>
                    <a:pt x="15" y="1278"/>
                    <a:pt x="6" y="1427"/>
                  </a:cubicBezTo>
                  <a:cubicBezTo>
                    <a:pt x="1" y="1503"/>
                    <a:pt x="40" y="1575"/>
                    <a:pt x="82" y="1637"/>
                  </a:cubicBezTo>
                  <a:cubicBezTo>
                    <a:pt x="204" y="1822"/>
                    <a:pt x="391" y="1971"/>
                    <a:pt x="551" y="2121"/>
                  </a:cubicBezTo>
                  <a:cubicBezTo>
                    <a:pt x="634" y="2198"/>
                    <a:pt x="720" y="2275"/>
                    <a:pt x="807" y="2350"/>
                  </a:cubicBezTo>
                  <a:cubicBezTo>
                    <a:pt x="842" y="2381"/>
                    <a:pt x="910" y="2452"/>
                    <a:pt x="967" y="2452"/>
                  </a:cubicBezTo>
                  <a:cubicBezTo>
                    <a:pt x="969" y="2452"/>
                    <a:pt x="971" y="2452"/>
                    <a:pt x="974" y="2452"/>
                  </a:cubicBezTo>
                  <a:lnTo>
                    <a:pt x="971" y="2451"/>
                  </a:lnTo>
                  <a:lnTo>
                    <a:pt x="971" y="2451"/>
                  </a:lnTo>
                  <a:cubicBezTo>
                    <a:pt x="971" y="2451"/>
                    <a:pt x="971" y="2451"/>
                    <a:pt x="972" y="2451"/>
                  </a:cubicBezTo>
                  <a:cubicBezTo>
                    <a:pt x="1023" y="2451"/>
                    <a:pt x="1069" y="2390"/>
                    <a:pt x="1028" y="2348"/>
                  </a:cubicBezTo>
                  <a:lnTo>
                    <a:pt x="1028" y="2348"/>
                  </a:lnTo>
                  <a:cubicBezTo>
                    <a:pt x="1011" y="2313"/>
                    <a:pt x="976" y="2285"/>
                    <a:pt x="949" y="2261"/>
                  </a:cubicBezTo>
                  <a:cubicBezTo>
                    <a:pt x="884" y="2201"/>
                    <a:pt x="816" y="2143"/>
                    <a:pt x="749" y="2083"/>
                  </a:cubicBezTo>
                  <a:cubicBezTo>
                    <a:pt x="590" y="1936"/>
                    <a:pt x="439" y="1783"/>
                    <a:pt x="311" y="1608"/>
                  </a:cubicBezTo>
                  <a:cubicBezTo>
                    <a:pt x="287" y="1575"/>
                    <a:pt x="262" y="1542"/>
                    <a:pt x="242" y="1507"/>
                  </a:cubicBezTo>
                  <a:cubicBezTo>
                    <a:pt x="236" y="1496"/>
                    <a:pt x="229" y="1485"/>
                    <a:pt x="223" y="1474"/>
                  </a:cubicBezTo>
                  <a:lnTo>
                    <a:pt x="223" y="1474"/>
                  </a:lnTo>
                  <a:cubicBezTo>
                    <a:pt x="256" y="1461"/>
                    <a:pt x="303" y="1435"/>
                    <a:pt x="315" y="1431"/>
                  </a:cubicBezTo>
                  <a:cubicBezTo>
                    <a:pt x="367" y="1410"/>
                    <a:pt x="419" y="1387"/>
                    <a:pt x="469" y="1364"/>
                  </a:cubicBezTo>
                  <a:cubicBezTo>
                    <a:pt x="788" y="1220"/>
                    <a:pt x="1092" y="1039"/>
                    <a:pt x="1356" y="806"/>
                  </a:cubicBezTo>
                  <a:cubicBezTo>
                    <a:pt x="1577" y="613"/>
                    <a:pt x="1799" y="380"/>
                    <a:pt x="1945" y="122"/>
                  </a:cubicBezTo>
                  <a:cubicBezTo>
                    <a:pt x="1980" y="61"/>
                    <a:pt x="1929" y="1"/>
                    <a:pt x="1873"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7"/>
            <p:cNvSpPr/>
            <p:nvPr/>
          </p:nvSpPr>
          <p:spPr>
            <a:xfrm>
              <a:off x="4722613" y="3087000"/>
              <a:ext cx="127050" cy="135800"/>
            </a:xfrm>
            <a:custGeom>
              <a:avLst/>
              <a:gdLst/>
              <a:ahLst/>
              <a:cxnLst/>
              <a:rect l="l" t="t" r="r" b="b"/>
              <a:pathLst>
                <a:path w="5082" h="5432" extrusionOk="0">
                  <a:moveTo>
                    <a:pt x="2867" y="555"/>
                  </a:moveTo>
                  <a:lnTo>
                    <a:pt x="2867" y="555"/>
                  </a:lnTo>
                  <a:cubicBezTo>
                    <a:pt x="2878" y="557"/>
                    <a:pt x="2889" y="558"/>
                    <a:pt x="2899" y="560"/>
                  </a:cubicBezTo>
                  <a:lnTo>
                    <a:pt x="2899" y="560"/>
                  </a:lnTo>
                  <a:cubicBezTo>
                    <a:pt x="2889" y="558"/>
                    <a:pt x="2878" y="557"/>
                    <a:pt x="2867" y="555"/>
                  </a:cubicBezTo>
                  <a:close/>
                  <a:moveTo>
                    <a:pt x="2384" y="560"/>
                  </a:moveTo>
                  <a:cubicBezTo>
                    <a:pt x="2373" y="562"/>
                    <a:pt x="2362" y="563"/>
                    <a:pt x="2351" y="565"/>
                  </a:cubicBezTo>
                  <a:lnTo>
                    <a:pt x="2351" y="565"/>
                  </a:lnTo>
                  <a:cubicBezTo>
                    <a:pt x="2362" y="563"/>
                    <a:pt x="2373" y="562"/>
                    <a:pt x="2384" y="560"/>
                  </a:cubicBezTo>
                  <a:close/>
                  <a:moveTo>
                    <a:pt x="2910" y="562"/>
                  </a:moveTo>
                  <a:lnTo>
                    <a:pt x="2910" y="562"/>
                  </a:lnTo>
                  <a:cubicBezTo>
                    <a:pt x="2920" y="563"/>
                    <a:pt x="2930" y="564"/>
                    <a:pt x="2939" y="565"/>
                  </a:cubicBezTo>
                  <a:cubicBezTo>
                    <a:pt x="2930" y="564"/>
                    <a:pt x="2920" y="563"/>
                    <a:pt x="2910" y="562"/>
                  </a:cubicBezTo>
                  <a:close/>
                  <a:moveTo>
                    <a:pt x="3376" y="691"/>
                  </a:moveTo>
                  <a:cubicBezTo>
                    <a:pt x="3383" y="693"/>
                    <a:pt x="3389" y="696"/>
                    <a:pt x="3396" y="699"/>
                  </a:cubicBezTo>
                  <a:cubicBezTo>
                    <a:pt x="3389" y="696"/>
                    <a:pt x="3383" y="694"/>
                    <a:pt x="3376" y="691"/>
                  </a:cubicBezTo>
                  <a:close/>
                  <a:moveTo>
                    <a:pt x="3746" y="910"/>
                  </a:moveTo>
                  <a:lnTo>
                    <a:pt x="3746" y="910"/>
                  </a:lnTo>
                  <a:cubicBezTo>
                    <a:pt x="3752" y="915"/>
                    <a:pt x="3757" y="919"/>
                    <a:pt x="3763" y="924"/>
                  </a:cubicBezTo>
                  <a:cubicBezTo>
                    <a:pt x="3757" y="919"/>
                    <a:pt x="3752" y="915"/>
                    <a:pt x="3746" y="910"/>
                  </a:cubicBezTo>
                  <a:close/>
                  <a:moveTo>
                    <a:pt x="1362" y="1084"/>
                  </a:moveTo>
                  <a:lnTo>
                    <a:pt x="1362" y="1084"/>
                  </a:lnTo>
                  <a:cubicBezTo>
                    <a:pt x="1354" y="1095"/>
                    <a:pt x="1346" y="1105"/>
                    <a:pt x="1338" y="1116"/>
                  </a:cubicBezTo>
                  <a:lnTo>
                    <a:pt x="1338" y="1116"/>
                  </a:lnTo>
                  <a:cubicBezTo>
                    <a:pt x="1346" y="1105"/>
                    <a:pt x="1354" y="1095"/>
                    <a:pt x="1362" y="1084"/>
                  </a:cubicBezTo>
                  <a:close/>
                  <a:moveTo>
                    <a:pt x="3977" y="1132"/>
                  </a:moveTo>
                  <a:cubicBezTo>
                    <a:pt x="3983" y="1141"/>
                    <a:pt x="3990" y="1149"/>
                    <a:pt x="3996" y="1158"/>
                  </a:cubicBezTo>
                  <a:lnTo>
                    <a:pt x="3996" y="1158"/>
                  </a:lnTo>
                  <a:cubicBezTo>
                    <a:pt x="3990" y="1150"/>
                    <a:pt x="3983" y="1141"/>
                    <a:pt x="3977" y="1132"/>
                  </a:cubicBezTo>
                  <a:close/>
                  <a:moveTo>
                    <a:pt x="4511" y="2509"/>
                  </a:moveTo>
                  <a:lnTo>
                    <a:pt x="4511" y="2509"/>
                  </a:lnTo>
                  <a:cubicBezTo>
                    <a:pt x="4511" y="2514"/>
                    <a:pt x="4512" y="2520"/>
                    <a:pt x="4513" y="2525"/>
                  </a:cubicBezTo>
                  <a:cubicBezTo>
                    <a:pt x="4512" y="2520"/>
                    <a:pt x="4511" y="2514"/>
                    <a:pt x="4511" y="2509"/>
                  </a:cubicBezTo>
                  <a:close/>
                  <a:moveTo>
                    <a:pt x="4511" y="3261"/>
                  </a:moveTo>
                  <a:lnTo>
                    <a:pt x="4511" y="3261"/>
                  </a:lnTo>
                  <a:cubicBezTo>
                    <a:pt x="4510" y="3271"/>
                    <a:pt x="4509" y="3281"/>
                    <a:pt x="4508" y="3291"/>
                  </a:cubicBezTo>
                  <a:cubicBezTo>
                    <a:pt x="4509" y="3281"/>
                    <a:pt x="4510" y="3271"/>
                    <a:pt x="4511" y="3261"/>
                  </a:cubicBezTo>
                  <a:close/>
                  <a:moveTo>
                    <a:pt x="568" y="3346"/>
                  </a:moveTo>
                  <a:cubicBezTo>
                    <a:pt x="570" y="3362"/>
                    <a:pt x="572" y="3377"/>
                    <a:pt x="573" y="3392"/>
                  </a:cubicBezTo>
                  <a:cubicBezTo>
                    <a:pt x="571" y="3377"/>
                    <a:pt x="569" y="3361"/>
                    <a:pt x="568" y="3346"/>
                  </a:cubicBezTo>
                  <a:close/>
                  <a:moveTo>
                    <a:pt x="3889" y="4444"/>
                  </a:moveTo>
                  <a:cubicBezTo>
                    <a:pt x="3876" y="4455"/>
                    <a:pt x="3862" y="4465"/>
                    <a:pt x="3848" y="4475"/>
                  </a:cubicBezTo>
                  <a:lnTo>
                    <a:pt x="3848" y="4475"/>
                  </a:lnTo>
                  <a:cubicBezTo>
                    <a:pt x="3862" y="4465"/>
                    <a:pt x="3875" y="4455"/>
                    <a:pt x="3889" y="4444"/>
                  </a:cubicBezTo>
                  <a:close/>
                  <a:moveTo>
                    <a:pt x="2831" y="4863"/>
                  </a:moveTo>
                  <a:cubicBezTo>
                    <a:pt x="2817" y="4865"/>
                    <a:pt x="2804" y="4866"/>
                    <a:pt x="2790" y="4868"/>
                  </a:cubicBezTo>
                  <a:cubicBezTo>
                    <a:pt x="2803" y="4866"/>
                    <a:pt x="2817" y="4864"/>
                    <a:pt x="2831" y="4863"/>
                  </a:cubicBezTo>
                  <a:close/>
                  <a:moveTo>
                    <a:pt x="2650" y="546"/>
                  </a:moveTo>
                  <a:cubicBezTo>
                    <a:pt x="2735" y="546"/>
                    <a:pt x="2821" y="551"/>
                    <a:pt x="2905" y="561"/>
                  </a:cubicBezTo>
                  <a:lnTo>
                    <a:pt x="2905" y="561"/>
                  </a:lnTo>
                  <a:cubicBezTo>
                    <a:pt x="3055" y="585"/>
                    <a:pt x="3201" y="623"/>
                    <a:pt x="3342" y="677"/>
                  </a:cubicBezTo>
                  <a:lnTo>
                    <a:pt x="3342" y="677"/>
                  </a:lnTo>
                  <a:cubicBezTo>
                    <a:pt x="3480" y="736"/>
                    <a:pt x="3610" y="810"/>
                    <a:pt x="3730" y="899"/>
                  </a:cubicBezTo>
                  <a:lnTo>
                    <a:pt x="3730" y="899"/>
                  </a:lnTo>
                  <a:cubicBezTo>
                    <a:pt x="3776" y="936"/>
                    <a:pt x="3821" y="974"/>
                    <a:pt x="3864" y="1014"/>
                  </a:cubicBezTo>
                  <a:cubicBezTo>
                    <a:pt x="3872" y="1022"/>
                    <a:pt x="3880" y="1029"/>
                    <a:pt x="3889" y="1036"/>
                  </a:cubicBezTo>
                  <a:lnTo>
                    <a:pt x="3889" y="1036"/>
                  </a:lnTo>
                  <a:cubicBezTo>
                    <a:pt x="3931" y="1078"/>
                    <a:pt x="3969" y="1123"/>
                    <a:pt x="4005" y="1170"/>
                  </a:cubicBezTo>
                  <a:lnTo>
                    <a:pt x="4005" y="1170"/>
                  </a:lnTo>
                  <a:cubicBezTo>
                    <a:pt x="4094" y="1292"/>
                    <a:pt x="4169" y="1422"/>
                    <a:pt x="4235" y="1557"/>
                  </a:cubicBezTo>
                  <a:cubicBezTo>
                    <a:pt x="4253" y="1596"/>
                    <a:pt x="4270" y="1633"/>
                    <a:pt x="4287" y="1671"/>
                  </a:cubicBezTo>
                  <a:lnTo>
                    <a:pt x="4287" y="1671"/>
                  </a:lnTo>
                  <a:cubicBezTo>
                    <a:pt x="4281" y="1658"/>
                    <a:pt x="4276" y="1645"/>
                    <a:pt x="4271" y="1632"/>
                  </a:cubicBezTo>
                  <a:lnTo>
                    <a:pt x="4271" y="1632"/>
                  </a:lnTo>
                  <a:cubicBezTo>
                    <a:pt x="4276" y="1645"/>
                    <a:pt x="4282" y="1659"/>
                    <a:pt x="4288" y="1673"/>
                  </a:cubicBezTo>
                  <a:lnTo>
                    <a:pt x="4288" y="1673"/>
                  </a:lnTo>
                  <a:cubicBezTo>
                    <a:pt x="4288" y="1672"/>
                    <a:pt x="4287" y="1672"/>
                    <a:pt x="4287" y="1671"/>
                  </a:cubicBezTo>
                  <a:lnTo>
                    <a:pt x="4287" y="1671"/>
                  </a:lnTo>
                  <a:cubicBezTo>
                    <a:pt x="4287" y="1672"/>
                    <a:pt x="4288" y="1673"/>
                    <a:pt x="4288" y="1673"/>
                  </a:cubicBezTo>
                  <a:lnTo>
                    <a:pt x="4288" y="1673"/>
                  </a:lnTo>
                  <a:cubicBezTo>
                    <a:pt x="4288" y="1673"/>
                    <a:pt x="4288" y="1673"/>
                    <a:pt x="4288" y="1673"/>
                  </a:cubicBezTo>
                  <a:lnTo>
                    <a:pt x="4288" y="1673"/>
                  </a:lnTo>
                  <a:cubicBezTo>
                    <a:pt x="4291" y="1680"/>
                    <a:pt x="4295" y="1688"/>
                    <a:pt x="4298" y="1696"/>
                  </a:cubicBezTo>
                  <a:cubicBezTo>
                    <a:pt x="4295" y="1688"/>
                    <a:pt x="4291" y="1681"/>
                    <a:pt x="4288" y="1673"/>
                  </a:cubicBezTo>
                  <a:lnTo>
                    <a:pt x="4288" y="1673"/>
                  </a:lnTo>
                  <a:cubicBezTo>
                    <a:pt x="4372" y="1880"/>
                    <a:pt x="4435" y="2096"/>
                    <a:pt x="4478" y="2317"/>
                  </a:cubicBezTo>
                  <a:cubicBezTo>
                    <a:pt x="4489" y="2374"/>
                    <a:pt x="4499" y="2432"/>
                    <a:pt x="4508" y="2490"/>
                  </a:cubicBezTo>
                  <a:lnTo>
                    <a:pt x="4508" y="2490"/>
                  </a:lnTo>
                  <a:cubicBezTo>
                    <a:pt x="4533" y="2694"/>
                    <a:pt x="4540" y="2900"/>
                    <a:pt x="4527" y="3107"/>
                  </a:cubicBezTo>
                  <a:cubicBezTo>
                    <a:pt x="4523" y="3149"/>
                    <a:pt x="4519" y="3192"/>
                    <a:pt x="4514" y="3235"/>
                  </a:cubicBezTo>
                  <a:lnTo>
                    <a:pt x="4514" y="3235"/>
                  </a:lnTo>
                  <a:cubicBezTo>
                    <a:pt x="4493" y="3393"/>
                    <a:pt x="4457" y="3550"/>
                    <a:pt x="4403" y="3702"/>
                  </a:cubicBezTo>
                  <a:cubicBezTo>
                    <a:pt x="4392" y="3735"/>
                    <a:pt x="4380" y="3768"/>
                    <a:pt x="4367" y="3800"/>
                  </a:cubicBezTo>
                  <a:lnTo>
                    <a:pt x="4367" y="3800"/>
                  </a:lnTo>
                  <a:cubicBezTo>
                    <a:pt x="4307" y="3934"/>
                    <a:pt x="4233" y="4063"/>
                    <a:pt x="4145" y="4181"/>
                  </a:cubicBezTo>
                  <a:lnTo>
                    <a:pt x="4145" y="4181"/>
                  </a:lnTo>
                  <a:cubicBezTo>
                    <a:pt x="4056" y="4292"/>
                    <a:pt x="3952" y="4394"/>
                    <a:pt x="3839" y="4482"/>
                  </a:cubicBezTo>
                  <a:lnTo>
                    <a:pt x="3839" y="4482"/>
                  </a:lnTo>
                  <a:cubicBezTo>
                    <a:pt x="3726" y="4563"/>
                    <a:pt x="3605" y="4631"/>
                    <a:pt x="3478" y="4688"/>
                  </a:cubicBezTo>
                  <a:lnTo>
                    <a:pt x="3478" y="4688"/>
                  </a:lnTo>
                  <a:cubicBezTo>
                    <a:pt x="3483" y="4686"/>
                    <a:pt x="3489" y="4684"/>
                    <a:pt x="3495" y="4681"/>
                  </a:cubicBezTo>
                  <a:lnTo>
                    <a:pt x="3495" y="4681"/>
                  </a:lnTo>
                  <a:cubicBezTo>
                    <a:pt x="3488" y="4684"/>
                    <a:pt x="3481" y="4687"/>
                    <a:pt x="3474" y="4690"/>
                  </a:cubicBezTo>
                  <a:lnTo>
                    <a:pt x="3474" y="4690"/>
                  </a:lnTo>
                  <a:cubicBezTo>
                    <a:pt x="3476" y="4690"/>
                    <a:pt x="3477" y="4689"/>
                    <a:pt x="3478" y="4688"/>
                  </a:cubicBezTo>
                  <a:lnTo>
                    <a:pt x="3478" y="4688"/>
                  </a:lnTo>
                  <a:cubicBezTo>
                    <a:pt x="3474" y="4690"/>
                    <a:pt x="3471" y="4691"/>
                    <a:pt x="3467" y="4693"/>
                  </a:cubicBezTo>
                  <a:lnTo>
                    <a:pt x="3467" y="4693"/>
                  </a:lnTo>
                  <a:cubicBezTo>
                    <a:pt x="3470" y="4692"/>
                    <a:pt x="3472" y="4691"/>
                    <a:pt x="3474" y="4690"/>
                  </a:cubicBezTo>
                  <a:lnTo>
                    <a:pt x="3474" y="4690"/>
                  </a:lnTo>
                  <a:cubicBezTo>
                    <a:pt x="3460" y="4697"/>
                    <a:pt x="3445" y="4703"/>
                    <a:pt x="3430" y="4709"/>
                  </a:cubicBezTo>
                  <a:cubicBezTo>
                    <a:pt x="3443" y="4703"/>
                    <a:pt x="3455" y="4698"/>
                    <a:pt x="3467" y="4693"/>
                  </a:cubicBezTo>
                  <a:lnTo>
                    <a:pt x="3467" y="4693"/>
                  </a:lnTo>
                  <a:cubicBezTo>
                    <a:pt x="3305" y="4760"/>
                    <a:pt x="3135" y="4807"/>
                    <a:pt x="2963" y="4839"/>
                  </a:cubicBezTo>
                  <a:cubicBezTo>
                    <a:pt x="2923" y="4847"/>
                    <a:pt x="2884" y="4854"/>
                    <a:pt x="2844" y="4861"/>
                  </a:cubicBezTo>
                  <a:lnTo>
                    <a:pt x="2844" y="4861"/>
                  </a:lnTo>
                  <a:cubicBezTo>
                    <a:pt x="2688" y="4881"/>
                    <a:pt x="2531" y="4892"/>
                    <a:pt x="2373" y="4892"/>
                  </a:cubicBezTo>
                  <a:cubicBezTo>
                    <a:pt x="2297" y="4892"/>
                    <a:pt x="2220" y="4889"/>
                    <a:pt x="2143" y="4883"/>
                  </a:cubicBezTo>
                  <a:cubicBezTo>
                    <a:pt x="2105" y="4881"/>
                    <a:pt x="2067" y="4878"/>
                    <a:pt x="2029" y="4874"/>
                  </a:cubicBezTo>
                  <a:lnTo>
                    <a:pt x="2029" y="4874"/>
                  </a:lnTo>
                  <a:cubicBezTo>
                    <a:pt x="2031" y="4874"/>
                    <a:pt x="2032" y="4874"/>
                    <a:pt x="2033" y="4875"/>
                  </a:cubicBezTo>
                  <a:cubicBezTo>
                    <a:pt x="2031" y="4874"/>
                    <a:pt x="2029" y="4874"/>
                    <a:pt x="2026" y="4874"/>
                  </a:cubicBezTo>
                  <a:lnTo>
                    <a:pt x="2026" y="4874"/>
                  </a:lnTo>
                  <a:cubicBezTo>
                    <a:pt x="2027" y="4874"/>
                    <a:pt x="2028" y="4874"/>
                    <a:pt x="2029" y="4874"/>
                  </a:cubicBezTo>
                  <a:lnTo>
                    <a:pt x="2029" y="4874"/>
                  </a:lnTo>
                  <a:cubicBezTo>
                    <a:pt x="2022" y="4873"/>
                    <a:pt x="2014" y="4872"/>
                    <a:pt x="2007" y="4871"/>
                  </a:cubicBezTo>
                  <a:lnTo>
                    <a:pt x="2007" y="4871"/>
                  </a:lnTo>
                  <a:cubicBezTo>
                    <a:pt x="2013" y="4872"/>
                    <a:pt x="2020" y="4873"/>
                    <a:pt x="2026" y="4874"/>
                  </a:cubicBezTo>
                  <a:lnTo>
                    <a:pt x="2026" y="4874"/>
                  </a:lnTo>
                  <a:cubicBezTo>
                    <a:pt x="2004" y="4871"/>
                    <a:pt x="1982" y="4868"/>
                    <a:pt x="1960" y="4864"/>
                  </a:cubicBezTo>
                  <a:lnTo>
                    <a:pt x="1960" y="4864"/>
                  </a:lnTo>
                  <a:cubicBezTo>
                    <a:pt x="1975" y="4867"/>
                    <a:pt x="1991" y="4869"/>
                    <a:pt x="2007" y="4871"/>
                  </a:cubicBezTo>
                  <a:lnTo>
                    <a:pt x="2007" y="4871"/>
                  </a:lnTo>
                  <a:cubicBezTo>
                    <a:pt x="1838" y="4846"/>
                    <a:pt x="1672" y="4805"/>
                    <a:pt x="1513" y="4743"/>
                  </a:cubicBezTo>
                  <a:lnTo>
                    <a:pt x="1513" y="4743"/>
                  </a:lnTo>
                  <a:cubicBezTo>
                    <a:pt x="1394" y="4691"/>
                    <a:pt x="1282" y="4627"/>
                    <a:pt x="1177" y="4549"/>
                  </a:cubicBezTo>
                  <a:lnTo>
                    <a:pt x="1177" y="4549"/>
                  </a:lnTo>
                  <a:cubicBezTo>
                    <a:pt x="1086" y="4475"/>
                    <a:pt x="1004" y="4391"/>
                    <a:pt x="930" y="4300"/>
                  </a:cubicBezTo>
                  <a:lnTo>
                    <a:pt x="930" y="4300"/>
                  </a:lnTo>
                  <a:cubicBezTo>
                    <a:pt x="862" y="4208"/>
                    <a:pt x="804" y="4110"/>
                    <a:pt x="754" y="4006"/>
                  </a:cubicBezTo>
                  <a:cubicBezTo>
                    <a:pt x="747" y="3993"/>
                    <a:pt x="740" y="3980"/>
                    <a:pt x="734" y="3967"/>
                  </a:cubicBezTo>
                  <a:lnTo>
                    <a:pt x="734" y="3967"/>
                  </a:lnTo>
                  <a:cubicBezTo>
                    <a:pt x="735" y="3969"/>
                    <a:pt x="736" y="3972"/>
                    <a:pt x="737" y="3975"/>
                  </a:cubicBezTo>
                  <a:cubicBezTo>
                    <a:pt x="734" y="3968"/>
                    <a:pt x="732" y="3961"/>
                    <a:pt x="729" y="3955"/>
                  </a:cubicBezTo>
                  <a:lnTo>
                    <a:pt x="729" y="3955"/>
                  </a:lnTo>
                  <a:cubicBezTo>
                    <a:pt x="731" y="3959"/>
                    <a:pt x="732" y="3963"/>
                    <a:pt x="734" y="3967"/>
                  </a:cubicBezTo>
                  <a:lnTo>
                    <a:pt x="734" y="3967"/>
                  </a:lnTo>
                  <a:cubicBezTo>
                    <a:pt x="729" y="3952"/>
                    <a:pt x="723" y="3938"/>
                    <a:pt x="716" y="3923"/>
                  </a:cubicBezTo>
                  <a:lnTo>
                    <a:pt x="716" y="3923"/>
                  </a:lnTo>
                  <a:cubicBezTo>
                    <a:pt x="720" y="3933"/>
                    <a:pt x="725" y="3944"/>
                    <a:pt x="729" y="3955"/>
                  </a:cubicBezTo>
                  <a:lnTo>
                    <a:pt x="729" y="3955"/>
                  </a:lnTo>
                  <a:cubicBezTo>
                    <a:pt x="723" y="3940"/>
                    <a:pt x="717" y="3925"/>
                    <a:pt x="711" y="3910"/>
                  </a:cubicBezTo>
                  <a:lnTo>
                    <a:pt x="711" y="3910"/>
                  </a:lnTo>
                  <a:cubicBezTo>
                    <a:pt x="713" y="3915"/>
                    <a:pt x="714" y="3919"/>
                    <a:pt x="716" y="3923"/>
                  </a:cubicBezTo>
                  <a:lnTo>
                    <a:pt x="716" y="3923"/>
                  </a:lnTo>
                  <a:cubicBezTo>
                    <a:pt x="658" y="3773"/>
                    <a:pt x="616" y="3618"/>
                    <a:pt x="586" y="3460"/>
                  </a:cubicBezTo>
                  <a:cubicBezTo>
                    <a:pt x="579" y="3415"/>
                    <a:pt x="572" y="3372"/>
                    <a:pt x="566" y="3327"/>
                  </a:cubicBezTo>
                  <a:lnTo>
                    <a:pt x="566" y="3327"/>
                  </a:lnTo>
                  <a:cubicBezTo>
                    <a:pt x="552" y="3202"/>
                    <a:pt x="545" y="3076"/>
                    <a:pt x="545" y="2950"/>
                  </a:cubicBezTo>
                  <a:cubicBezTo>
                    <a:pt x="545" y="2850"/>
                    <a:pt x="551" y="2751"/>
                    <a:pt x="558" y="2652"/>
                  </a:cubicBezTo>
                  <a:cubicBezTo>
                    <a:pt x="559" y="2640"/>
                    <a:pt x="561" y="2627"/>
                    <a:pt x="562" y="2614"/>
                  </a:cubicBezTo>
                  <a:lnTo>
                    <a:pt x="562" y="2614"/>
                  </a:lnTo>
                  <a:cubicBezTo>
                    <a:pt x="583" y="2490"/>
                    <a:pt x="624" y="2367"/>
                    <a:pt x="671" y="2249"/>
                  </a:cubicBezTo>
                  <a:lnTo>
                    <a:pt x="671" y="2249"/>
                  </a:lnTo>
                  <a:cubicBezTo>
                    <a:pt x="741" y="2084"/>
                    <a:pt x="826" y="1927"/>
                    <a:pt x="918" y="1772"/>
                  </a:cubicBezTo>
                  <a:cubicBezTo>
                    <a:pt x="1007" y="1620"/>
                    <a:pt x="1099" y="1469"/>
                    <a:pt x="1195" y="1322"/>
                  </a:cubicBezTo>
                  <a:cubicBezTo>
                    <a:pt x="1236" y="1258"/>
                    <a:pt x="1279" y="1196"/>
                    <a:pt x="1324" y="1135"/>
                  </a:cubicBezTo>
                  <a:lnTo>
                    <a:pt x="1324" y="1135"/>
                  </a:lnTo>
                  <a:cubicBezTo>
                    <a:pt x="1406" y="1031"/>
                    <a:pt x="1495" y="933"/>
                    <a:pt x="1598" y="850"/>
                  </a:cubicBezTo>
                  <a:lnTo>
                    <a:pt x="1598" y="850"/>
                  </a:lnTo>
                  <a:cubicBezTo>
                    <a:pt x="1683" y="787"/>
                    <a:pt x="1777" y="734"/>
                    <a:pt x="1874" y="691"/>
                  </a:cubicBezTo>
                  <a:lnTo>
                    <a:pt x="1874" y="691"/>
                  </a:lnTo>
                  <a:cubicBezTo>
                    <a:pt x="1863" y="695"/>
                    <a:pt x="1852" y="700"/>
                    <a:pt x="1840" y="704"/>
                  </a:cubicBezTo>
                  <a:cubicBezTo>
                    <a:pt x="1853" y="699"/>
                    <a:pt x="1867" y="693"/>
                    <a:pt x="1880" y="688"/>
                  </a:cubicBezTo>
                  <a:lnTo>
                    <a:pt x="1880" y="688"/>
                  </a:lnTo>
                  <a:cubicBezTo>
                    <a:pt x="1878" y="689"/>
                    <a:pt x="1876" y="690"/>
                    <a:pt x="1874" y="691"/>
                  </a:cubicBezTo>
                  <a:lnTo>
                    <a:pt x="1874" y="691"/>
                  </a:lnTo>
                  <a:cubicBezTo>
                    <a:pt x="1877" y="690"/>
                    <a:pt x="1879" y="689"/>
                    <a:pt x="1881" y="688"/>
                  </a:cubicBezTo>
                  <a:lnTo>
                    <a:pt x="1881" y="688"/>
                  </a:lnTo>
                  <a:cubicBezTo>
                    <a:pt x="1881" y="688"/>
                    <a:pt x="1880" y="688"/>
                    <a:pt x="1880" y="688"/>
                  </a:cubicBezTo>
                  <a:lnTo>
                    <a:pt x="1880" y="688"/>
                  </a:lnTo>
                  <a:cubicBezTo>
                    <a:pt x="1883" y="687"/>
                    <a:pt x="1886" y="685"/>
                    <a:pt x="1890" y="684"/>
                  </a:cubicBezTo>
                  <a:lnTo>
                    <a:pt x="1890" y="684"/>
                  </a:lnTo>
                  <a:cubicBezTo>
                    <a:pt x="1887" y="685"/>
                    <a:pt x="1884" y="687"/>
                    <a:pt x="1881" y="688"/>
                  </a:cubicBezTo>
                  <a:lnTo>
                    <a:pt x="1881" y="688"/>
                  </a:lnTo>
                  <a:cubicBezTo>
                    <a:pt x="2029" y="630"/>
                    <a:pt x="2185" y="590"/>
                    <a:pt x="2342" y="566"/>
                  </a:cubicBezTo>
                  <a:lnTo>
                    <a:pt x="2342" y="566"/>
                  </a:lnTo>
                  <a:cubicBezTo>
                    <a:pt x="2444" y="553"/>
                    <a:pt x="2547" y="546"/>
                    <a:pt x="2650" y="546"/>
                  </a:cubicBezTo>
                  <a:close/>
                  <a:moveTo>
                    <a:pt x="2641" y="1"/>
                  </a:moveTo>
                  <a:cubicBezTo>
                    <a:pt x="2553" y="1"/>
                    <a:pt x="2465" y="5"/>
                    <a:pt x="2376" y="15"/>
                  </a:cubicBezTo>
                  <a:cubicBezTo>
                    <a:pt x="2146" y="40"/>
                    <a:pt x="1915" y="84"/>
                    <a:pt x="1699" y="174"/>
                  </a:cubicBezTo>
                  <a:cubicBezTo>
                    <a:pt x="1584" y="223"/>
                    <a:pt x="1470" y="275"/>
                    <a:pt x="1366" y="344"/>
                  </a:cubicBezTo>
                  <a:cubicBezTo>
                    <a:pt x="1260" y="415"/>
                    <a:pt x="1161" y="496"/>
                    <a:pt x="1074" y="588"/>
                  </a:cubicBezTo>
                  <a:cubicBezTo>
                    <a:pt x="911" y="758"/>
                    <a:pt x="779" y="956"/>
                    <a:pt x="654" y="1156"/>
                  </a:cubicBezTo>
                  <a:cubicBezTo>
                    <a:pt x="537" y="1346"/>
                    <a:pt x="417" y="1537"/>
                    <a:pt x="312" y="1738"/>
                  </a:cubicBezTo>
                  <a:cubicBezTo>
                    <a:pt x="200" y="1952"/>
                    <a:pt x="103" y="2180"/>
                    <a:pt x="48" y="2418"/>
                  </a:cubicBezTo>
                  <a:cubicBezTo>
                    <a:pt x="29" y="2501"/>
                    <a:pt x="21" y="2585"/>
                    <a:pt x="13" y="2671"/>
                  </a:cubicBezTo>
                  <a:cubicBezTo>
                    <a:pt x="3" y="2775"/>
                    <a:pt x="0" y="2881"/>
                    <a:pt x="2" y="2986"/>
                  </a:cubicBezTo>
                  <a:cubicBezTo>
                    <a:pt x="3" y="3157"/>
                    <a:pt x="21" y="3327"/>
                    <a:pt x="46" y="3498"/>
                  </a:cubicBezTo>
                  <a:cubicBezTo>
                    <a:pt x="71" y="3669"/>
                    <a:pt x="110" y="3841"/>
                    <a:pt x="169" y="4005"/>
                  </a:cubicBezTo>
                  <a:cubicBezTo>
                    <a:pt x="241" y="4203"/>
                    <a:pt x="331" y="4394"/>
                    <a:pt x="453" y="4564"/>
                  </a:cubicBezTo>
                  <a:cubicBezTo>
                    <a:pt x="525" y="4660"/>
                    <a:pt x="598" y="4755"/>
                    <a:pt x="686" y="4838"/>
                  </a:cubicBezTo>
                  <a:cubicBezTo>
                    <a:pt x="776" y="4925"/>
                    <a:pt x="876" y="5003"/>
                    <a:pt x="981" y="5073"/>
                  </a:cubicBezTo>
                  <a:cubicBezTo>
                    <a:pt x="1094" y="5147"/>
                    <a:pt x="1216" y="5204"/>
                    <a:pt x="1340" y="5254"/>
                  </a:cubicBezTo>
                  <a:cubicBezTo>
                    <a:pt x="1457" y="5302"/>
                    <a:pt x="1576" y="5338"/>
                    <a:pt x="1700" y="5365"/>
                  </a:cubicBezTo>
                  <a:cubicBezTo>
                    <a:pt x="1917" y="5412"/>
                    <a:pt x="2138" y="5432"/>
                    <a:pt x="2360" y="5432"/>
                  </a:cubicBezTo>
                  <a:cubicBezTo>
                    <a:pt x="2468" y="5432"/>
                    <a:pt x="2577" y="5427"/>
                    <a:pt x="2684" y="5418"/>
                  </a:cubicBezTo>
                  <a:cubicBezTo>
                    <a:pt x="3005" y="5392"/>
                    <a:pt x="3327" y="5334"/>
                    <a:pt x="3624" y="5210"/>
                  </a:cubicBezTo>
                  <a:cubicBezTo>
                    <a:pt x="3763" y="5153"/>
                    <a:pt x="3897" y="5090"/>
                    <a:pt x="4023" y="5010"/>
                  </a:cubicBezTo>
                  <a:cubicBezTo>
                    <a:pt x="4141" y="4934"/>
                    <a:pt x="4252" y="4848"/>
                    <a:pt x="4355" y="4753"/>
                  </a:cubicBezTo>
                  <a:cubicBezTo>
                    <a:pt x="4533" y="4586"/>
                    <a:pt x="4684" y="4381"/>
                    <a:pt x="4793" y="4162"/>
                  </a:cubicBezTo>
                  <a:cubicBezTo>
                    <a:pt x="4902" y="3943"/>
                    <a:pt x="4981" y="3710"/>
                    <a:pt x="5021" y="3470"/>
                  </a:cubicBezTo>
                  <a:cubicBezTo>
                    <a:pt x="5064" y="3227"/>
                    <a:pt x="5082" y="2978"/>
                    <a:pt x="5069" y="2731"/>
                  </a:cubicBezTo>
                  <a:cubicBezTo>
                    <a:pt x="5057" y="2485"/>
                    <a:pt x="5020" y="2238"/>
                    <a:pt x="4962" y="2000"/>
                  </a:cubicBezTo>
                  <a:cubicBezTo>
                    <a:pt x="4907" y="1775"/>
                    <a:pt x="4826" y="1556"/>
                    <a:pt x="4730" y="1343"/>
                  </a:cubicBezTo>
                  <a:cubicBezTo>
                    <a:pt x="4653" y="1172"/>
                    <a:pt x="4558" y="1007"/>
                    <a:pt x="4445" y="857"/>
                  </a:cubicBezTo>
                  <a:cubicBezTo>
                    <a:pt x="4387" y="779"/>
                    <a:pt x="4326" y="701"/>
                    <a:pt x="4253" y="631"/>
                  </a:cubicBezTo>
                  <a:lnTo>
                    <a:pt x="4253" y="631"/>
                  </a:lnTo>
                  <a:cubicBezTo>
                    <a:pt x="4252" y="630"/>
                    <a:pt x="4251" y="628"/>
                    <a:pt x="4249" y="627"/>
                  </a:cubicBezTo>
                  <a:lnTo>
                    <a:pt x="4249" y="627"/>
                  </a:lnTo>
                  <a:cubicBezTo>
                    <a:pt x="4249" y="627"/>
                    <a:pt x="4249" y="627"/>
                    <a:pt x="4249" y="627"/>
                  </a:cubicBezTo>
                  <a:cubicBezTo>
                    <a:pt x="4248" y="626"/>
                    <a:pt x="4247" y="625"/>
                    <a:pt x="4246" y="624"/>
                  </a:cubicBezTo>
                  <a:lnTo>
                    <a:pt x="4246" y="624"/>
                  </a:lnTo>
                  <a:cubicBezTo>
                    <a:pt x="3923" y="315"/>
                    <a:pt x="3502" y="106"/>
                    <a:pt x="3060" y="35"/>
                  </a:cubicBezTo>
                  <a:cubicBezTo>
                    <a:pt x="2921" y="13"/>
                    <a:pt x="2781" y="1"/>
                    <a:pt x="2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7"/>
            <p:cNvSpPr/>
            <p:nvPr/>
          </p:nvSpPr>
          <p:spPr>
            <a:xfrm>
              <a:off x="4696638" y="3118600"/>
              <a:ext cx="32725" cy="27150"/>
            </a:xfrm>
            <a:custGeom>
              <a:avLst/>
              <a:gdLst/>
              <a:ahLst/>
              <a:cxnLst/>
              <a:rect l="l" t="t" r="r" b="b"/>
              <a:pathLst>
                <a:path w="1309" h="1086" fill="none" extrusionOk="0">
                  <a:moveTo>
                    <a:pt x="1" y="318"/>
                  </a:moveTo>
                  <a:cubicBezTo>
                    <a:pt x="1" y="318"/>
                    <a:pt x="513" y="0"/>
                    <a:pt x="1308" y="1086"/>
                  </a:cubicBezTo>
                </a:path>
              </a:pathLst>
            </a:custGeom>
            <a:solidFill>
              <a:schemeClr val="accent2"/>
            </a:solidFill>
            <a:ln w="13600" cap="flat" cmpd="sng">
              <a:solidFill>
                <a:srgbClr val="B95138"/>
              </a:solidFill>
              <a:prstDash val="solid"/>
              <a:miter lim="12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57"/>
            <p:cNvSpPr/>
            <p:nvPr/>
          </p:nvSpPr>
          <p:spPr>
            <a:xfrm>
              <a:off x="4933913" y="3918950"/>
              <a:ext cx="75175" cy="133200"/>
            </a:xfrm>
            <a:custGeom>
              <a:avLst/>
              <a:gdLst/>
              <a:ahLst/>
              <a:cxnLst/>
              <a:rect l="l" t="t" r="r" b="b"/>
              <a:pathLst>
                <a:path w="3007" h="5328" extrusionOk="0">
                  <a:moveTo>
                    <a:pt x="0" y="0"/>
                  </a:moveTo>
                  <a:lnTo>
                    <a:pt x="0" y="0"/>
                  </a:lnTo>
                  <a:cubicBezTo>
                    <a:pt x="1221" y="2173"/>
                    <a:pt x="1590" y="4249"/>
                    <a:pt x="1778" y="4816"/>
                  </a:cubicBezTo>
                  <a:cubicBezTo>
                    <a:pt x="1892" y="5157"/>
                    <a:pt x="2312" y="5328"/>
                    <a:pt x="2629" y="5328"/>
                  </a:cubicBezTo>
                  <a:cubicBezTo>
                    <a:pt x="2839" y="5328"/>
                    <a:pt x="3003" y="5253"/>
                    <a:pt x="3004" y="5103"/>
                  </a:cubicBezTo>
                  <a:cubicBezTo>
                    <a:pt x="3006" y="4725"/>
                    <a:pt x="1" y="2"/>
                    <a:pt x="0"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7"/>
            <p:cNvSpPr/>
            <p:nvPr/>
          </p:nvSpPr>
          <p:spPr>
            <a:xfrm>
              <a:off x="4513713" y="3928600"/>
              <a:ext cx="81150" cy="111225"/>
            </a:xfrm>
            <a:custGeom>
              <a:avLst/>
              <a:gdLst/>
              <a:ahLst/>
              <a:cxnLst/>
              <a:rect l="l" t="t" r="r" b="b"/>
              <a:pathLst>
                <a:path w="3246" h="4449" extrusionOk="0">
                  <a:moveTo>
                    <a:pt x="0" y="0"/>
                  </a:moveTo>
                  <a:cubicBezTo>
                    <a:pt x="0" y="1"/>
                    <a:pt x="338" y="1149"/>
                    <a:pt x="742" y="2310"/>
                  </a:cubicBezTo>
                  <a:cubicBezTo>
                    <a:pt x="1140" y="3447"/>
                    <a:pt x="1602" y="4187"/>
                    <a:pt x="2120" y="4391"/>
                  </a:cubicBezTo>
                  <a:cubicBezTo>
                    <a:pt x="2231" y="4434"/>
                    <a:pt x="2395" y="4448"/>
                    <a:pt x="2564" y="4448"/>
                  </a:cubicBezTo>
                  <a:cubicBezTo>
                    <a:pt x="2896" y="4448"/>
                    <a:pt x="3246" y="4393"/>
                    <a:pt x="3246" y="4393"/>
                  </a:cubicBezTo>
                  <a:cubicBezTo>
                    <a:pt x="1198" y="2581"/>
                    <a:pt x="0" y="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9" name="Google Shape;8549;p57"/>
          <p:cNvSpPr txBox="1">
            <a:spLocks noGrp="1"/>
          </p:cNvSpPr>
          <p:nvPr>
            <p:ph type="subTitle" idx="1"/>
          </p:nvPr>
        </p:nvSpPr>
        <p:spPr>
          <a:xfrm rot="-180312">
            <a:off x="893575" y="971629"/>
            <a:ext cx="3570711" cy="45721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6600" b="1">
                <a:latin typeface="Times New Roman" panose="02020603050405020304" pitchFamily="18" charset="0"/>
                <a:cs typeface="Times New Roman" panose="02020603050405020304" pitchFamily="18" charset="0"/>
              </a:rPr>
              <a:t>A</a:t>
            </a:r>
            <a:endParaRPr sz="6600" b="1">
              <a:latin typeface="Times New Roman" panose="02020603050405020304" pitchFamily="18" charset="0"/>
              <a:cs typeface="Times New Roman" panose="02020603050405020304" pitchFamily="18" charset="0"/>
            </a:endParaRPr>
          </a:p>
        </p:txBody>
      </p:sp>
      <p:grpSp>
        <p:nvGrpSpPr>
          <p:cNvPr id="8550" name="Google Shape;8550;p57"/>
          <p:cNvGrpSpPr/>
          <p:nvPr/>
        </p:nvGrpSpPr>
        <p:grpSpPr>
          <a:xfrm>
            <a:off x="4531271" y="847527"/>
            <a:ext cx="3068084" cy="1961256"/>
            <a:chOff x="5534425" y="470575"/>
            <a:chExt cx="1498600" cy="957925"/>
          </a:xfrm>
        </p:grpSpPr>
        <p:sp>
          <p:nvSpPr>
            <p:cNvPr id="8551" name="Google Shape;8551;p57"/>
            <p:cNvSpPr/>
            <p:nvPr/>
          </p:nvSpPr>
          <p:spPr>
            <a:xfrm>
              <a:off x="5547325" y="684975"/>
              <a:ext cx="296650" cy="112350"/>
            </a:xfrm>
            <a:custGeom>
              <a:avLst/>
              <a:gdLst/>
              <a:ahLst/>
              <a:cxnLst/>
              <a:rect l="l" t="t" r="r" b="b"/>
              <a:pathLst>
                <a:path w="11866" h="4494" extrusionOk="0">
                  <a:moveTo>
                    <a:pt x="11622" y="1"/>
                  </a:moveTo>
                  <a:lnTo>
                    <a:pt x="1" y="4493"/>
                  </a:lnTo>
                  <a:lnTo>
                    <a:pt x="7231" y="2792"/>
                  </a:lnTo>
                  <a:lnTo>
                    <a:pt x="11866" y="1443"/>
                  </a:lnTo>
                  <a:lnTo>
                    <a:pt x="11622" y="1"/>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57"/>
            <p:cNvSpPr/>
            <p:nvPr/>
          </p:nvSpPr>
          <p:spPr>
            <a:xfrm>
              <a:off x="5571675" y="742925"/>
              <a:ext cx="286175" cy="53950"/>
            </a:xfrm>
            <a:custGeom>
              <a:avLst/>
              <a:gdLst/>
              <a:ahLst/>
              <a:cxnLst/>
              <a:rect l="l" t="t" r="r" b="b"/>
              <a:pathLst>
                <a:path w="11447" h="2158" extrusionOk="0">
                  <a:moveTo>
                    <a:pt x="11253" y="0"/>
                  </a:moveTo>
                  <a:lnTo>
                    <a:pt x="7454" y="63"/>
                  </a:lnTo>
                  <a:lnTo>
                    <a:pt x="0" y="2010"/>
                  </a:lnTo>
                  <a:lnTo>
                    <a:pt x="11447" y="2157"/>
                  </a:lnTo>
                  <a:lnTo>
                    <a:pt x="112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7"/>
            <p:cNvSpPr/>
            <p:nvPr/>
          </p:nvSpPr>
          <p:spPr>
            <a:xfrm>
              <a:off x="5571675" y="742925"/>
              <a:ext cx="286175" cy="53950"/>
            </a:xfrm>
            <a:custGeom>
              <a:avLst/>
              <a:gdLst/>
              <a:ahLst/>
              <a:cxnLst/>
              <a:rect l="l" t="t" r="r" b="b"/>
              <a:pathLst>
                <a:path w="11447" h="2158" extrusionOk="0">
                  <a:moveTo>
                    <a:pt x="11253" y="0"/>
                  </a:moveTo>
                  <a:lnTo>
                    <a:pt x="7454" y="63"/>
                  </a:lnTo>
                  <a:lnTo>
                    <a:pt x="0" y="2010"/>
                  </a:lnTo>
                  <a:lnTo>
                    <a:pt x="10410" y="1006"/>
                  </a:lnTo>
                  <a:lnTo>
                    <a:pt x="11447" y="2157"/>
                  </a:lnTo>
                  <a:lnTo>
                    <a:pt x="11253"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7"/>
            <p:cNvSpPr/>
            <p:nvPr/>
          </p:nvSpPr>
          <p:spPr>
            <a:xfrm>
              <a:off x="5534425" y="700800"/>
              <a:ext cx="420550" cy="100925"/>
            </a:xfrm>
            <a:custGeom>
              <a:avLst/>
              <a:gdLst/>
              <a:ahLst/>
              <a:cxnLst/>
              <a:rect l="l" t="t" r="r" b="b"/>
              <a:pathLst>
                <a:path w="16822" h="4037" extrusionOk="0">
                  <a:moveTo>
                    <a:pt x="13307" y="0"/>
                  </a:moveTo>
                  <a:lnTo>
                    <a:pt x="1" y="4037"/>
                  </a:lnTo>
                  <a:lnTo>
                    <a:pt x="16821" y="974"/>
                  </a:lnTo>
                  <a:lnTo>
                    <a:pt x="133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7"/>
            <p:cNvSpPr/>
            <p:nvPr/>
          </p:nvSpPr>
          <p:spPr>
            <a:xfrm>
              <a:off x="5534950" y="676575"/>
              <a:ext cx="302925" cy="125300"/>
            </a:xfrm>
            <a:custGeom>
              <a:avLst/>
              <a:gdLst/>
              <a:ahLst/>
              <a:cxnLst/>
              <a:rect l="l" t="t" r="r" b="b"/>
              <a:pathLst>
                <a:path w="12117" h="5012" extrusionOk="0">
                  <a:moveTo>
                    <a:pt x="9256" y="0"/>
                  </a:moveTo>
                  <a:lnTo>
                    <a:pt x="1" y="5012"/>
                  </a:lnTo>
                  <a:lnTo>
                    <a:pt x="12117" y="337"/>
                  </a:lnTo>
                  <a:lnTo>
                    <a:pt x="92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7"/>
            <p:cNvSpPr/>
            <p:nvPr/>
          </p:nvSpPr>
          <p:spPr>
            <a:xfrm>
              <a:off x="6043275" y="470575"/>
              <a:ext cx="989750" cy="957925"/>
            </a:xfrm>
            <a:custGeom>
              <a:avLst/>
              <a:gdLst/>
              <a:ahLst/>
              <a:cxnLst/>
              <a:rect l="l" t="t" r="r" b="b"/>
              <a:pathLst>
                <a:path w="39590" h="38317" fill="none" extrusionOk="0">
                  <a:moveTo>
                    <a:pt x="1" y="8795"/>
                  </a:moveTo>
                  <a:cubicBezTo>
                    <a:pt x="39589" y="1"/>
                    <a:pt x="27548" y="32102"/>
                    <a:pt x="9861" y="38317"/>
                  </a:cubicBezTo>
                </a:path>
              </a:pathLst>
            </a:custGeom>
            <a:noFill/>
            <a:ln w="10500" cap="rnd" cmpd="sng">
              <a:solidFill>
                <a:srgbClr val="FFFFFF"/>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447"/>
                                        </p:tgtEl>
                                        <p:attrNameLst>
                                          <p:attrName>style.visibility</p:attrName>
                                        </p:attrNameLst>
                                      </p:cBhvr>
                                      <p:to>
                                        <p:strVal val="visible"/>
                                      </p:to>
                                    </p:set>
                                    <p:anim calcmode="lin" valueType="num">
                                      <p:cBhvr additive="base">
                                        <p:cTn id="7" dur="500" fill="hold"/>
                                        <p:tgtEl>
                                          <p:spTgt spid="8447"/>
                                        </p:tgtEl>
                                        <p:attrNameLst>
                                          <p:attrName>ppt_x</p:attrName>
                                        </p:attrNameLst>
                                      </p:cBhvr>
                                      <p:tavLst>
                                        <p:tav tm="0">
                                          <p:val>
                                            <p:strVal val="#ppt_x"/>
                                          </p:val>
                                        </p:tav>
                                        <p:tav tm="100000">
                                          <p:val>
                                            <p:strVal val="#ppt_x"/>
                                          </p:val>
                                        </p:tav>
                                      </p:tavLst>
                                    </p:anim>
                                    <p:anim calcmode="lin" valueType="num">
                                      <p:cBhvr additive="base">
                                        <p:cTn id="8" dur="500" fill="hold"/>
                                        <p:tgtEl>
                                          <p:spTgt spid="844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448"/>
                                        </p:tgtEl>
                                        <p:attrNameLst>
                                          <p:attrName>style.visibility</p:attrName>
                                        </p:attrNameLst>
                                      </p:cBhvr>
                                      <p:to>
                                        <p:strVal val="visible"/>
                                      </p:to>
                                    </p:set>
                                    <p:anim calcmode="lin" valueType="num">
                                      <p:cBhvr additive="base">
                                        <p:cTn id="11" dur="500" fill="hold"/>
                                        <p:tgtEl>
                                          <p:spTgt spid="8448"/>
                                        </p:tgtEl>
                                        <p:attrNameLst>
                                          <p:attrName>ppt_x</p:attrName>
                                        </p:attrNameLst>
                                      </p:cBhvr>
                                      <p:tavLst>
                                        <p:tav tm="0">
                                          <p:val>
                                            <p:strVal val="#ppt_x"/>
                                          </p:val>
                                        </p:tav>
                                        <p:tav tm="100000">
                                          <p:val>
                                            <p:strVal val="#ppt_x"/>
                                          </p:val>
                                        </p:tav>
                                      </p:tavLst>
                                    </p:anim>
                                    <p:anim calcmode="lin" valueType="num">
                                      <p:cBhvr additive="base">
                                        <p:cTn id="12" dur="500" fill="hold"/>
                                        <p:tgtEl>
                                          <p:spTgt spid="844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8449"/>
                                        </p:tgtEl>
                                        <p:attrNameLst>
                                          <p:attrName>style.visibility</p:attrName>
                                        </p:attrNameLst>
                                      </p:cBhvr>
                                      <p:to>
                                        <p:strVal val="visible"/>
                                      </p:to>
                                    </p:set>
                                    <p:anim calcmode="lin" valueType="num">
                                      <p:cBhvr additive="base">
                                        <p:cTn id="15" dur="500" fill="hold"/>
                                        <p:tgtEl>
                                          <p:spTgt spid="8449"/>
                                        </p:tgtEl>
                                        <p:attrNameLst>
                                          <p:attrName>ppt_x</p:attrName>
                                        </p:attrNameLst>
                                      </p:cBhvr>
                                      <p:tavLst>
                                        <p:tav tm="0">
                                          <p:val>
                                            <p:strVal val="#ppt_x"/>
                                          </p:val>
                                        </p:tav>
                                        <p:tav tm="100000">
                                          <p:val>
                                            <p:strVal val="#ppt_x"/>
                                          </p:val>
                                        </p:tav>
                                      </p:tavLst>
                                    </p:anim>
                                    <p:anim calcmode="lin" valueType="num">
                                      <p:cBhvr additive="base">
                                        <p:cTn id="16" dur="500" fill="hold"/>
                                        <p:tgtEl>
                                          <p:spTgt spid="844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8549">
                                            <p:txEl>
                                              <p:pRg st="0" end="0"/>
                                            </p:txEl>
                                          </p:spTgt>
                                        </p:tgtEl>
                                        <p:attrNameLst>
                                          <p:attrName>style.visibility</p:attrName>
                                        </p:attrNameLst>
                                      </p:cBhvr>
                                      <p:to>
                                        <p:strVal val="visible"/>
                                      </p:to>
                                    </p:set>
                                    <p:anim calcmode="lin" valueType="num">
                                      <p:cBhvr additive="base">
                                        <p:cTn id="19" dur="500" fill="hold"/>
                                        <p:tgtEl>
                                          <p:spTgt spid="8549">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8549">
                                            <p:txEl>
                                              <p:pRg st="0" end="0"/>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8550"/>
                                        </p:tgtEl>
                                        <p:attrNameLst>
                                          <p:attrName>style.visibility</p:attrName>
                                        </p:attrNameLst>
                                      </p:cBhvr>
                                      <p:to>
                                        <p:strVal val="visible"/>
                                      </p:to>
                                    </p:set>
                                    <p:anim calcmode="lin" valueType="num">
                                      <p:cBhvr additive="base">
                                        <p:cTn id="23" dur="500" fill="hold"/>
                                        <p:tgtEl>
                                          <p:spTgt spid="8550"/>
                                        </p:tgtEl>
                                        <p:attrNameLst>
                                          <p:attrName>ppt_x</p:attrName>
                                        </p:attrNameLst>
                                      </p:cBhvr>
                                      <p:tavLst>
                                        <p:tav tm="0">
                                          <p:val>
                                            <p:strVal val="#ppt_x"/>
                                          </p:val>
                                        </p:tav>
                                        <p:tav tm="100000">
                                          <p:val>
                                            <p:strVal val="#ppt_x"/>
                                          </p:val>
                                        </p:tav>
                                      </p:tavLst>
                                    </p:anim>
                                    <p:anim calcmode="lin" valueType="num">
                                      <p:cBhvr additive="base">
                                        <p:cTn id="24" dur="500" fill="hold"/>
                                        <p:tgtEl>
                                          <p:spTgt spid="85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47" grpId="0" animBg="1"/>
      <p:bldP spid="8448" grpId="0"/>
      <p:bldP spid="8549"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809" name="Google Shape;7809;p47"/>
          <p:cNvSpPr txBox="1">
            <a:spLocks noGrp="1"/>
          </p:cNvSpPr>
          <p:nvPr>
            <p:ph type="title" idx="8"/>
          </p:nvPr>
        </p:nvSpPr>
        <p:spPr>
          <a:xfrm>
            <a:off x="720000" y="364982"/>
            <a:ext cx="7704000"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2800" b="1">
                <a:effectLst/>
                <a:latin typeface="Times New Roman" panose="02020603050405020304" pitchFamily="18" charset="0"/>
                <a:ea typeface="Calibri" panose="020F0502020204030204" pitchFamily="34" charset="0"/>
                <a:cs typeface="Times New Roman" panose="02020603050405020304" pitchFamily="18" charset="0"/>
              </a:rPr>
              <a:t>1. </a:t>
            </a:r>
            <a:r>
              <a:rPr lang="en-US" sz="2400" b="1">
                <a:effectLst/>
                <a:latin typeface="Times New Roman" panose="02020603050405020304" pitchFamily="18" charset="0"/>
                <a:ea typeface="Calibri" panose="020F0502020204030204" pitchFamily="34" charset="0"/>
                <a:cs typeface="Times New Roman" panose="02020603050405020304" pitchFamily="18" charset="0"/>
              </a:rPr>
              <a:t>Tìm hiểu đặc điểm chung của văn bản thông tin giới thiệu một quy hoặc luật lệ trong trò chơi hay hoạt động</a:t>
            </a:r>
            <a:endParaRPr sz="2400" b="1">
              <a:latin typeface="Times New Roman" panose="02020603050405020304" pitchFamily="18" charset="0"/>
              <a:cs typeface="Times New Roman" panose="02020603050405020304" pitchFamily="18" charset="0"/>
            </a:endParaRPr>
          </a:p>
        </p:txBody>
      </p:sp>
      <p:graphicFrame>
        <p:nvGraphicFramePr>
          <p:cNvPr id="2" name="Table 1">
            <a:extLst>
              <a:ext uri="{FF2B5EF4-FFF2-40B4-BE49-F238E27FC236}">
                <a16:creationId xmlns:a16="http://schemas.microsoft.com/office/drawing/2014/main" id="{CA5C5F24-4C2B-1331-44D0-86C61714DC57}"/>
              </a:ext>
            </a:extLst>
          </p:cNvPr>
          <p:cNvGraphicFramePr>
            <a:graphicFrameLocks noGrp="1"/>
          </p:cNvGraphicFramePr>
          <p:nvPr>
            <p:extLst>
              <p:ext uri="{D42A27DB-BD31-4B8C-83A1-F6EECF244321}">
                <p14:modId xmlns:p14="http://schemas.microsoft.com/office/powerpoint/2010/main" val="1775834794"/>
              </p:ext>
            </p:extLst>
          </p:nvPr>
        </p:nvGraphicFramePr>
        <p:xfrm>
          <a:off x="277586" y="1417014"/>
          <a:ext cx="8146414" cy="3614354"/>
        </p:xfrm>
        <a:graphic>
          <a:graphicData uri="http://schemas.openxmlformats.org/drawingml/2006/table">
            <a:tbl>
              <a:tblPr firstRow="1" firstCol="1" bandRow="1"/>
              <a:tblGrid>
                <a:gridCol w="2715471">
                  <a:extLst>
                    <a:ext uri="{9D8B030D-6E8A-4147-A177-3AD203B41FA5}">
                      <a16:colId xmlns:a16="http://schemas.microsoft.com/office/drawing/2014/main" val="959160380"/>
                    </a:ext>
                  </a:extLst>
                </a:gridCol>
                <a:gridCol w="2998031">
                  <a:extLst>
                    <a:ext uri="{9D8B030D-6E8A-4147-A177-3AD203B41FA5}">
                      <a16:colId xmlns:a16="http://schemas.microsoft.com/office/drawing/2014/main" val="3154270013"/>
                    </a:ext>
                  </a:extLst>
                </a:gridCol>
                <a:gridCol w="2432912">
                  <a:extLst>
                    <a:ext uri="{9D8B030D-6E8A-4147-A177-3AD203B41FA5}">
                      <a16:colId xmlns:a16="http://schemas.microsoft.com/office/drawing/2014/main" val="1541437559"/>
                    </a:ext>
                  </a:extLst>
                </a:gridCol>
              </a:tblGrid>
              <a:tr h="254823">
                <a:tc gridSpan="3">
                  <a:txBody>
                    <a:bodyPr/>
                    <a:lstStyle/>
                    <a:p>
                      <a:pPr algn="ctr">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PHT số 1</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2582362207"/>
                  </a:ext>
                </a:extLst>
              </a:tr>
              <a:tr h="1149837">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Tiêu chí</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Văn bản thông tin giới thiệu một quy tắc hoặc luật lệ trong trò chơi/ hoạt động</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Chúng ta có thể đọc nhanh?</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2192711421"/>
                  </a:ext>
                </a:extLst>
              </a:tr>
              <a:tr h="254823">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Nội dung</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171544791"/>
                  </a:ext>
                </a:extLst>
              </a:tr>
              <a:tr h="254823">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Mục đích</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5407162"/>
                  </a:ext>
                </a:extLst>
              </a:tr>
              <a:tr h="254823">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Thông tin cơ bản</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2224093412"/>
                  </a:ext>
                </a:extLst>
              </a:tr>
              <a:tr h="254823">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Thông tin chi tiết</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3469162122"/>
                  </a:ext>
                </a:extLst>
              </a:tr>
              <a:tr h="544277">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Phương tiện phi ngôn ngữ</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139881017"/>
                  </a:ext>
                </a:extLst>
              </a:tr>
              <a:tr h="254823">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Cước chú</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4184096366"/>
                  </a:ext>
                </a:extLst>
              </a:tr>
              <a:tr h="254823">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Tài liệu tham khảo</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tc>
                  <a:txBody>
                    <a:bodyPr/>
                    <a:lstStyle/>
                    <a:p>
                      <a:pPr algn="just">
                        <a:lnSpc>
                          <a:spcPct val="100000"/>
                        </a:lnSpc>
                      </a:pPr>
                      <a:r>
                        <a:rPr lang="en-US" sz="1800" b="0">
                          <a:effectLst/>
                          <a:latin typeface="Times New Roman" panose="02020603050405020304" pitchFamily="18" charset="0"/>
                          <a:ea typeface="Calibri" panose="020F0502020204030204" pitchFamily="34" charset="0"/>
                          <a:cs typeface="Times New Roman" panose="02020603050405020304" pitchFamily="18" charset="0"/>
                        </a:rPr>
                        <a:t> </a:t>
                      </a:r>
                      <a:endParaRPr lang="en-US" sz="1600" b="0">
                        <a:effectLst/>
                        <a:latin typeface=".VnTime"/>
                        <a:ea typeface="Times New Roman" panose="02020603050405020304" pitchFamily="18" charset="0"/>
                        <a:cs typeface="Times New Roman" panose="02020603050405020304" pitchFamily="18" charset="0"/>
                      </a:endParaRPr>
                    </a:p>
                  </a:txBody>
                  <a:tcPr marL="62026" marR="6202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2394397927"/>
                  </a:ext>
                </a:extLst>
              </a:tr>
            </a:tbl>
          </a:graphicData>
        </a:graphic>
      </p:graphicFrame>
      <p:pic>
        <p:nvPicPr>
          <p:cNvPr id="3" name="Google Shape;138;p16">
            <a:extLst>
              <a:ext uri="{FF2B5EF4-FFF2-40B4-BE49-F238E27FC236}">
                <a16:creationId xmlns:a16="http://schemas.microsoft.com/office/drawing/2014/main" id="{64C2F63F-5E8F-1BD3-2346-3A7ED07426A4}"/>
              </a:ext>
            </a:extLst>
          </p:cNvPr>
          <p:cNvPicPr preferRelativeResize="0"/>
          <p:nvPr/>
        </p:nvPicPr>
        <p:blipFill>
          <a:blip r:embed="rId3">
            <a:alphaModFix/>
          </a:blip>
          <a:stretch>
            <a:fillRect/>
          </a:stretch>
        </p:blipFill>
        <p:spPr>
          <a:xfrm flipH="1">
            <a:off x="7418770" y="3173919"/>
            <a:ext cx="1725230" cy="1961479"/>
          </a:xfrm>
          <a:prstGeom prst="rect">
            <a:avLst/>
          </a:prstGeom>
          <a:noFill/>
          <a:ln>
            <a:noFill/>
          </a:ln>
        </p:spPr>
      </p:pic>
    </p:spTree>
    <p:extLst>
      <p:ext uri="{BB962C8B-B14F-4D97-AF65-F5344CB8AC3E}">
        <p14:creationId xmlns:p14="http://schemas.microsoft.com/office/powerpoint/2010/main" val="17540239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3397B04A-030A-8B47-6476-6BDC83C6B42E}"/>
              </a:ext>
            </a:extLst>
          </p:cNvPr>
          <p:cNvGraphicFramePr>
            <a:graphicFrameLocks noGrp="1"/>
          </p:cNvGraphicFramePr>
          <p:nvPr>
            <p:extLst>
              <p:ext uri="{D42A27DB-BD31-4B8C-83A1-F6EECF244321}">
                <p14:modId xmlns:p14="http://schemas.microsoft.com/office/powerpoint/2010/main" val="4065366070"/>
              </p:ext>
            </p:extLst>
          </p:nvPr>
        </p:nvGraphicFramePr>
        <p:xfrm>
          <a:off x="312058" y="283786"/>
          <a:ext cx="8628742" cy="4754880"/>
        </p:xfrm>
        <a:graphic>
          <a:graphicData uri="http://schemas.openxmlformats.org/drawingml/2006/table">
            <a:tbl>
              <a:tblPr firstRow="1" firstCol="1" bandRow="1"/>
              <a:tblGrid>
                <a:gridCol w="2050656">
                  <a:extLst>
                    <a:ext uri="{9D8B030D-6E8A-4147-A177-3AD203B41FA5}">
                      <a16:colId xmlns:a16="http://schemas.microsoft.com/office/drawing/2014/main" val="3035540523"/>
                    </a:ext>
                  </a:extLst>
                </a:gridCol>
                <a:gridCol w="6578086">
                  <a:extLst>
                    <a:ext uri="{9D8B030D-6E8A-4147-A177-3AD203B41FA5}">
                      <a16:colId xmlns:a16="http://schemas.microsoft.com/office/drawing/2014/main" val="4089534456"/>
                    </a:ext>
                  </a:extLst>
                </a:gridCol>
              </a:tblGrid>
              <a:tr h="294064">
                <a:tc>
                  <a:txBody>
                    <a:bodyPr/>
                    <a:lstStyle/>
                    <a:p>
                      <a:pPr algn="ctr">
                        <a:lnSpc>
                          <a:spcPct val="100000"/>
                        </a:lnSpc>
                      </a:pPr>
                      <a:r>
                        <a:rPr lang="en-US" sz="2400" b="1">
                          <a:effectLst/>
                          <a:latin typeface="Times New Roman" panose="02020603050405020304" pitchFamily="18" charset="0"/>
                          <a:ea typeface="Calibri" panose="020F0502020204030204" pitchFamily="34" charset="0"/>
                          <a:cs typeface="Times New Roman" panose="02020603050405020304" pitchFamily="18" charset="0"/>
                        </a:rPr>
                        <a:t>Tiêu chí</a:t>
                      </a:r>
                      <a:endParaRPr lang="en-US" sz="2400">
                        <a:effectLst/>
                        <a:latin typeface=".VnTime"/>
                        <a:ea typeface="Times New Roman" panose="02020603050405020304" pitchFamily="18" charset="0"/>
                        <a:cs typeface="Times New Roman" panose="02020603050405020304" pitchFamily="18" charset="0"/>
                      </a:endParaRPr>
                    </a:p>
                  </a:txBody>
                  <a:tcPr marL="28397" marR="283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60000"/>
                        <a:lumOff val="40000"/>
                      </a:schemeClr>
                    </a:solidFill>
                  </a:tcPr>
                </a:tc>
                <a:tc>
                  <a:txBody>
                    <a:bodyPr/>
                    <a:lstStyle/>
                    <a:p>
                      <a:pPr algn="ctr">
                        <a:lnSpc>
                          <a:spcPct val="100000"/>
                        </a:lnSpc>
                      </a:pPr>
                      <a:r>
                        <a:rPr lang="en-US" sz="2400" b="1" dirty="0" err="1">
                          <a:effectLst/>
                          <a:latin typeface="Times New Roman" panose="02020603050405020304" pitchFamily="18" charset="0"/>
                          <a:ea typeface="Calibri" panose="020F0502020204030204" pitchFamily="34" charset="0"/>
                          <a:cs typeface="Times New Roman" panose="02020603050405020304" pitchFamily="18" charset="0"/>
                        </a:rPr>
                        <a:t>Chúng</a:t>
                      </a:r>
                      <a:r>
                        <a:rPr lang="en-US" sz="2400" b="1" dirty="0">
                          <a:effectLst/>
                          <a:latin typeface="Times New Roman" panose="02020603050405020304" pitchFamily="18" charset="0"/>
                          <a:ea typeface="Calibri" panose="020F0502020204030204" pitchFamily="34" charset="0"/>
                          <a:cs typeface="Times New Roman" panose="02020603050405020304" pitchFamily="18" charset="0"/>
                        </a:rPr>
                        <a:t> ta </a:t>
                      </a:r>
                      <a:r>
                        <a:rPr lang="en-US" sz="2400" b="1" dirty="0" err="1">
                          <a:effectLst/>
                          <a:latin typeface="Times New Roman" panose="02020603050405020304" pitchFamily="18" charset="0"/>
                          <a:ea typeface="Calibri" panose="020F0502020204030204" pitchFamily="34" charset="0"/>
                          <a:cs typeface="Times New Roman" panose="02020603050405020304" pitchFamily="18" charset="0"/>
                        </a:rPr>
                        <a:t>có</a:t>
                      </a:r>
                      <a:r>
                        <a:rPr lang="en-US"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effectLst/>
                          <a:latin typeface="Times New Roman" panose="02020603050405020304" pitchFamily="18" charset="0"/>
                          <a:ea typeface="Calibri" panose="020F0502020204030204" pitchFamily="34" charset="0"/>
                          <a:cs typeface="Times New Roman" panose="02020603050405020304" pitchFamily="18" charset="0"/>
                        </a:rPr>
                        <a:t>thể</a:t>
                      </a:r>
                      <a:r>
                        <a:rPr lang="en-US"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effectLst/>
                          <a:latin typeface="Times New Roman" panose="02020603050405020304" pitchFamily="18" charset="0"/>
                          <a:ea typeface="Calibri" panose="020F0502020204030204" pitchFamily="34" charset="0"/>
                          <a:cs typeface="Times New Roman" panose="02020603050405020304" pitchFamily="18" charset="0"/>
                        </a:rPr>
                        <a:t>đọc</a:t>
                      </a:r>
                      <a:r>
                        <a:rPr lang="en-US"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effectLst/>
                          <a:latin typeface="Times New Roman" panose="02020603050405020304" pitchFamily="18" charset="0"/>
                          <a:ea typeface="Calibri" panose="020F0502020204030204" pitchFamily="34" charset="0"/>
                          <a:cs typeface="Times New Roman" panose="02020603050405020304" pitchFamily="18" charset="0"/>
                        </a:rPr>
                        <a:t>nhanh</a:t>
                      </a:r>
                      <a:r>
                        <a:rPr lang="en-US" sz="2400" b="1" dirty="0">
                          <a:effectLst/>
                          <a:latin typeface="Times New Roman" panose="02020603050405020304" pitchFamily="18" charset="0"/>
                          <a:ea typeface="Calibri" panose="020F0502020204030204" pitchFamily="34" charset="0"/>
                          <a:cs typeface="Times New Roman" panose="02020603050405020304" pitchFamily="18" charset="0"/>
                        </a:rPr>
                        <a:t>?</a:t>
                      </a:r>
                      <a:endParaRPr lang="en-US" sz="2400" dirty="0">
                        <a:effectLst/>
                        <a:latin typeface=".VnTime"/>
                        <a:ea typeface="Times New Roman" panose="02020603050405020304" pitchFamily="18" charset="0"/>
                        <a:cs typeface="Times New Roman" panose="02020603050405020304" pitchFamily="18" charset="0"/>
                      </a:endParaRPr>
                    </a:p>
                  </a:txBody>
                  <a:tcPr marL="28397" marR="283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60000"/>
                        <a:lumOff val="40000"/>
                      </a:schemeClr>
                    </a:solidFill>
                  </a:tcPr>
                </a:tc>
                <a:extLst>
                  <a:ext uri="{0D108BD9-81ED-4DB2-BD59-A6C34878D82A}">
                    <a16:rowId xmlns:a16="http://schemas.microsoft.com/office/drawing/2014/main" val="3175742952"/>
                  </a:ext>
                </a:extLst>
              </a:tr>
              <a:tr h="292100">
                <a:tc>
                  <a:txBody>
                    <a:bodyPr/>
                    <a:lstStyle/>
                    <a:p>
                      <a:pPr algn="just">
                        <a:lnSpc>
                          <a:spcPct val="100000"/>
                        </a:lnSpc>
                      </a:pPr>
                      <a:r>
                        <a:rPr lang="en-US" sz="2400" b="1">
                          <a:effectLst/>
                          <a:latin typeface="Times New Roman" panose="02020603050405020304" pitchFamily="18" charset="0"/>
                          <a:ea typeface="Calibri" panose="020F0502020204030204" pitchFamily="34" charset="0"/>
                          <a:cs typeface="Times New Roman" panose="02020603050405020304" pitchFamily="18" charset="0"/>
                        </a:rPr>
                        <a:t>Nội dung</a:t>
                      </a:r>
                      <a:endParaRPr lang="en-US" sz="2400">
                        <a:effectLst/>
                        <a:latin typeface=".VnTime"/>
                        <a:ea typeface="Times New Roman" panose="02020603050405020304" pitchFamily="18" charset="0"/>
                        <a:cs typeface="Times New Roman" panose="02020603050405020304" pitchFamily="18" charset="0"/>
                      </a:endParaRPr>
                    </a:p>
                  </a:txBody>
                  <a:tcPr marL="28397" marR="283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60000"/>
                        <a:lumOff val="40000"/>
                      </a:schemeClr>
                    </a:solidFill>
                  </a:tcPr>
                </a:tc>
                <a:tc>
                  <a:txBody>
                    <a:bodyPr/>
                    <a:lstStyle/>
                    <a:p>
                      <a:pPr algn="just">
                        <a:lnSpc>
                          <a:spcPct val="100000"/>
                        </a:lnSpc>
                      </a:pPr>
                      <a:r>
                        <a:rPr lang="en-US" sz="2400">
                          <a:effectLst/>
                          <a:latin typeface="Times New Roman" panose="02020603050405020304" pitchFamily="18" charset="0"/>
                          <a:ea typeface="Calibri" panose="020F0502020204030204" pitchFamily="34" charset="0"/>
                          <a:cs typeface="Times New Roman" panose="02020603050405020304" pitchFamily="18" charset="0"/>
                        </a:rPr>
                        <a:t>Giới  thiệu cách đọc văn bản hiệu quả</a:t>
                      </a:r>
                      <a:endParaRPr lang="en-US" sz="2400">
                        <a:effectLst/>
                        <a:latin typeface=".VnTime"/>
                        <a:ea typeface="Times New Roman" panose="02020603050405020304" pitchFamily="18" charset="0"/>
                        <a:cs typeface="Times New Roman" panose="02020603050405020304" pitchFamily="18" charset="0"/>
                      </a:endParaRPr>
                    </a:p>
                  </a:txBody>
                  <a:tcPr marL="28397" marR="283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3549073265"/>
                  </a:ext>
                </a:extLst>
              </a:tr>
              <a:tr h="292100">
                <a:tc>
                  <a:txBody>
                    <a:bodyPr/>
                    <a:lstStyle/>
                    <a:p>
                      <a:pPr algn="just">
                        <a:lnSpc>
                          <a:spcPct val="100000"/>
                        </a:lnSpc>
                      </a:pPr>
                      <a:r>
                        <a:rPr lang="en-US" sz="2400" b="1">
                          <a:effectLst/>
                          <a:latin typeface="Times New Roman" panose="02020603050405020304" pitchFamily="18" charset="0"/>
                          <a:ea typeface="Calibri" panose="020F0502020204030204" pitchFamily="34" charset="0"/>
                          <a:cs typeface="Times New Roman" panose="02020603050405020304" pitchFamily="18" charset="0"/>
                        </a:rPr>
                        <a:t>Mục đích</a:t>
                      </a:r>
                      <a:endParaRPr lang="en-US" sz="2400">
                        <a:effectLst/>
                        <a:latin typeface=".VnTime"/>
                        <a:ea typeface="Times New Roman" panose="02020603050405020304" pitchFamily="18" charset="0"/>
                        <a:cs typeface="Times New Roman" panose="02020603050405020304" pitchFamily="18" charset="0"/>
                      </a:endParaRPr>
                    </a:p>
                  </a:txBody>
                  <a:tcPr marL="28397" marR="283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60000"/>
                        <a:lumOff val="40000"/>
                      </a:schemeClr>
                    </a:solidFill>
                  </a:tcPr>
                </a:tc>
                <a:tc>
                  <a:txBody>
                    <a:bodyPr/>
                    <a:lstStyle/>
                    <a:p>
                      <a:pPr algn="just">
                        <a:lnSpc>
                          <a:spcPct val="100000"/>
                        </a:lnSpc>
                      </a:pPr>
                      <a:r>
                        <a:rPr lang="en-US" sz="2400">
                          <a:effectLst/>
                          <a:latin typeface="Times New Roman" panose="02020603050405020304" pitchFamily="18" charset="0"/>
                          <a:ea typeface="Calibri" panose="020F0502020204030204" pitchFamily="34" charset="0"/>
                          <a:cs typeface="Times New Roman" panose="02020603050405020304" pitchFamily="18" charset="0"/>
                        </a:rPr>
                        <a:t>Giúp người đọc biết cách đọc văn bản hiệu quả</a:t>
                      </a:r>
                      <a:endParaRPr lang="en-US" sz="2400">
                        <a:effectLst/>
                        <a:latin typeface=".VnTime"/>
                        <a:ea typeface="Times New Roman" panose="02020603050405020304" pitchFamily="18" charset="0"/>
                        <a:cs typeface="Times New Roman" panose="02020603050405020304" pitchFamily="18" charset="0"/>
                      </a:endParaRPr>
                    </a:p>
                  </a:txBody>
                  <a:tcPr marL="28397" marR="283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3103066456"/>
                  </a:ext>
                </a:extLst>
              </a:tr>
              <a:tr h="539750">
                <a:tc>
                  <a:txBody>
                    <a:bodyPr/>
                    <a:lstStyle/>
                    <a:p>
                      <a:pPr algn="just">
                        <a:lnSpc>
                          <a:spcPct val="100000"/>
                        </a:lnSpc>
                      </a:pPr>
                      <a:r>
                        <a:rPr lang="en-US" sz="2400" b="1">
                          <a:effectLst/>
                          <a:latin typeface="Times New Roman" panose="02020603050405020304" pitchFamily="18" charset="0"/>
                          <a:ea typeface="Calibri" panose="020F0502020204030204" pitchFamily="34" charset="0"/>
                          <a:cs typeface="Times New Roman" panose="02020603050405020304" pitchFamily="18" charset="0"/>
                        </a:rPr>
                        <a:t>Thông tin cơ bản</a:t>
                      </a:r>
                      <a:endParaRPr lang="en-US" sz="2400">
                        <a:effectLst/>
                        <a:latin typeface=".VnTime"/>
                        <a:ea typeface="Times New Roman" panose="02020603050405020304" pitchFamily="18" charset="0"/>
                        <a:cs typeface="Times New Roman" panose="02020603050405020304" pitchFamily="18" charset="0"/>
                      </a:endParaRPr>
                    </a:p>
                  </a:txBody>
                  <a:tcPr marL="28397" marR="283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60000"/>
                        <a:lumOff val="40000"/>
                      </a:schemeClr>
                    </a:solidFill>
                  </a:tcPr>
                </a:tc>
                <a:tc>
                  <a:txBody>
                    <a:bodyPr/>
                    <a:lstStyle/>
                    <a:p>
                      <a:pPr algn="just">
                        <a:lnSpc>
                          <a:spcPct val="100000"/>
                        </a:lnSpc>
                      </a:pPr>
                      <a:r>
                        <a:rPr lang="en-US" sz="2400">
                          <a:effectLst/>
                          <a:latin typeface="Times New Roman" panose="02020603050405020304" pitchFamily="18" charset="0"/>
                          <a:ea typeface="Times New Roman" panose="02020603050405020304" pitchFamily="18" charset="0"/>
                          <a:cs typeface="Times New Roman" panose="02020603050405020304" pitchFamily="18" charset="0"/>
                        </a:rPr>
                        <a:t>Hướng dẫn cách đọc văn bản nhanh và nắm thông tin hiệu quả ( thể hiện qua nhan đề, sa-pô)</a:t>
                      </a:r>
                      <a:endParaRPr lang="en-US" sz="2400">
                        <a:effectLst/>
                        <a:latin typeface=".VnTime"/>
                        <a:ea typeface="Times New Roman" panose="02020603050405020304" pitchFamily="18" charset="0"/>
                        <a:cs typeface="Times New Roman" panose="02020603050405020304" pitchFamily="18" charset="0"/>
                      </a:endParaRPr>
                    </a:p>
                  </a:txBody>
                  <a:tcPr marL="28397" marR="283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863518836"/>
                  </a:ext>
                </a:extLst>
              </a:tr>
              <a:tr h="558800">
                <a:tc>
                  <a:txBody>
                    <a:bodyPr/>
                    <a:lstStyle/>
                    <a:p>
                      <a:pPr algn="just">
                        <a:lnSpc>
                          <a:spcPct val="100000"/>
                        </a:lnSpc>
                      </a:pPr>
                      <a:r>
                        <a:rPr lang="en-US" sz="2400" b="1">
                          <a:effectLst/>
                          <a:latin typeface="Times New Roman" panose="02020603050405020304" pitchFamily="18" charset="0"/>
                          <a:ea typeface="Calibri" panose="020F0502020204030204" pitchFamily="34" charset="0"/>
                          <a:cs typeface="Times New Roman" panose="02020603050405020304" pitchFamily="18" charset="0"/>
                        </a:rPr>
                        <a:t>Thông tin chi tiết</a:t>
                      </a:r>
                      <a:endParaRPr lang="en-US" sz="2400">
                        <a:effectLst/>
                        <a:latin typeface=".VnTime"/>
                        <a:ea typeface="Times New Roman" panose="02020603050405020304" pitchFamily="18" charset="0"/>
                        <a:cs typeface="Times New Roman" panose="02020603050405020304" pitchFamily="18" charset="0"/>
                      </a:endParaRPr>
                    </a:p>
                  </a:txBody>
                  <a:tcPr marL="28397" marR="283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60000"/>
                        <a:lumOff val="40000"/>
                      </a:schemeClr>
                    </a:solidFill>
                  </a:tcPr>
                </a:tc>
                <a:tc>
                  <a:txBody>
                    <a:bodyPr/>
                    <a:lstStyle/>
                    <a:p>
                      <a:pPr algn="just">
                        <a:lnSpc>
                          <a:spcPct val="100000"/>
                        </a:lnSpc>
                      </a:pP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Cách</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sử</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dụng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bút</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chì</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tìm</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kiếm</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từ</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khóa</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đọc</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chụp</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nghe</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nhạc</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nhịp</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độ</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nhanh</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trong</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khi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đọc</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đọc</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tóm</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tắ</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di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chuyển</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bút</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nhanh</a:t>
                      </a:r>
                      <a:endParaRPr lang="en-US" sz="2400" dirty="0">
                        <a:effectLst/>
                        <a:latin typeface=".VnTime"/>
                        <a:ea typeface="Times New Roman" panose="02020603050405020304" pitchFamily="18" charset="0"/>
                        <a:cs typeface="Times New Roman" panose="02020603050405020304" pitchFamily="18" charset="0"/>
                      </a:endParaRPr>
                    </a:p>
                  </a:txBody>
                  <a:tcPr marL="28397" marR="283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532314077"/>
                  </a:ext>
                </a:extLst>
              </a:tr>
              <a:tr h="568644">
                <a:tc>
                  <a:txBody>
                    <a:bodyPr/>
                    <a:lstStyle/>
                    <a:p>
                      <a:pPr algn="just">
                        <a:lnSpc>
                          <a:spcPct val="100000"/>
                        </a:lnSpc>
                      </a:pPr>
                      <a:r>
                        <a:rPr lang="en-US" sz="2400" b="1">
                          <a:effectLst/>
                          <a:latin typeface="Times New Roman" panose="02020603050405020304" pitchFamily="18" charset="0"/>
                          <a:ea typeface="Calibri" panose="020F0502020204030204" pitchFamily="34" charset="0"/>
                          <a:cs typeface="Times New Roman" panose="02020603050405020304" pitchFamily="18" charset="0"/>
                        </a:rPr>
                        <a:t>Phương tiện phi ngôn ngữ</a:t>
                      </a:r>
                      <a:endParaRPr lang="en-US" sz="2400">
                        <a:effectLst/>
                        <a:latin typeface=".VnTime"/>
                        <a:ea typeface="Times New Roman" panose="02020603050405020304" pitchFamily="18" charset="0"/>
                        <a:cs typeface="Times New Roman" panose="02020603050405020304" pitchFamily="18" charset="0"/>
                      </a:endParaRPr>
                    </a:p>
                  </a:txBody>
                  <a:tcPr marL="28397" marR="283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60000"/>
                        <a:lumOff val="40000"/>
                      </a:schemeClr>
                    </a:solidFill>
                  </a:tcPr>
                </a:tc>
                <a:tc>
                  <a:txBody>
                    <a:bodyPr/>
                    <a:lstStyle/>
                    <a:p>
                      <a:pPr algn="just">
                        <a:lnSpc>
                          <a:spcPct val="100000"/>
                        </a:lnSpc>
                      </a:pP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Hình</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ảnh</a:t>
                      </a:r>
                      <a:endParaRPr lang="en-US" sz="2400" dirty="0">
                        <a:effectLst/>
                        <a:latin typeface=".VnTime"/>
                        <a:ea typeface="Times New Roman" panose="02020603050405020304" pitchFamily="18" charset="0"/>
                        <a:cs typeface="Times New Roman" panose="02020603050405020304" pitchFamily="18" charset="0"/>
                      </a:endParaRPr>
                    </a:p>
                  </a:txBody>
                  <a:tcPr marL="28397" marR="283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963633011"/>
                  </a:ext>
                </a:extLst>
              </a:tr>
              <a:tr h="288606">
                <a:tc>
                  <a:txBody>
                    <a:bodyPr/>
                    <a:lstStyle/>
                    <a:p>
                      <a:pPr algn="just">
                        <a:lnSpc>
                          <a:spcPct val="100000"/>
                        </a:lnSpc>
                      </a:pPr>
                      <a:r>
                        <a:rPr lang="en-US" sz="2400" b="1">
                          <a:effectLst/>
                          <a:latin typeface="Times New Roman" panose="02020603050405020304" pitchFamily="18" charset="0"/>
                          <a:ea typeface="Calibri" panose="020F0502020204030204" pitchFamily="34" charset="0"/>
                          <a:cs typeface="Times New Roman" panose="02020603050405020304" pitchFamily="18" charset="0"/>
                        </a:rPr>
                        <a:t>Cước chú</a:t>
                      </a:r>
                      <a:endParaRPr lang="en-US" sz="2400">
                        <a:effectLst/>
                        <a:latin typeface=".VnTime"/>
                        <a:ea typeface="Times New Roman" panose="02020603050405020304" pitchFamily="18" charset="0"/>
                        <a:cs typeface="Times New Roman" panose="02020603050405020304" pitchFamily="18" charset="0"/>
                      </a:endParaRPr>
                    </a:p>
                  </a:txBody>
                  <a:tcPr marL="28397" marR="283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60000"/>
                        <a:lumOff val="40000"/>
                      </a:schemeClr>
                    </a:solidFill>
                  </a:tcPr>
                </a:tc>
                <a:tc>
                  <a:txBody>
                    <a:bodyPr/>
                    <a:lstStyle/>
                    <a:p>
                      <a:pPr algn="just">
                        <a:lnSpc>
                          <a:spcPct val="100000"/>
                        </a:lnSpc>
                      </a:pPr>
                      <a:r>
                        <a:rPr lang="en-US" sz="2400">
                          <a:effectLst/>
                          <a:latin typeface="Times New Roman" panose="02020603050405020304" pitchFamily="18" charset="0"/>
                          <a:ea typeface="Calibri" panose="020F0502020204030204" pitchFamily="34" charset="0"/>
                          <a:cs typeface="Times New Roman" panose="02020603050405020304" pitchFamily="18" charset="0"/>
                        </a:rPr>
                        <a:t>Chú giải ở cuối trang 100</a:t>
                      </a:r>
                      <a:endParaRPr lang="en-US" sz="2400">
                        <a:effectLst/>
                        <a:latin typeface=".VnTime"/>
                        <a:ea typeface="Times New Roman" panose="02020603050405020304" pitchFamily="18" charset="0"/>
                        <a:cs typeface="Times New Roman" panose="02020603050405020304" pitchFamily="18" charset="0"/>
                      </a:endParaRPr>
                    </a:p>
                  </a:txBody>
                  <a:tcPr marL="28397" marR="283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121417357"/>
                  </a:ext>
                </a:extLst>
              </a:tr>
              <a:tr h="503959">
                <a:tc>
                  <a:txBody>
                    <a:bodyPr/>
                    <a:lstStyle/>
                    <a:p>
                      <a:pPr algn="just">
                        <a:lnSpc>
                          <a:spcPct val="100000"/>
                        </a:lnSpc>
                      </a:pPr>
                      <a:r>
                        <a:rPr lang="en-US" sz="2400" b="1" dirty="0" err="1">
                          <a:effectLst/>
                          <a:latin typeface="Times New Roman" panose="02020603050405020304" pitchFamily="18" charset="0"/>
                          <a:ea typeface="Calibri" panose="020F0502020204030204" pitchFamily="34" charset="0"/>
                          <a:cs typeface="Times New Roman" panose="02020603050405020304" pitchFamily="18" charset="0"/>
                        </a:rPr>
                        <a:t>Tài</a:t>
                      </a:r>
                      <a:r>
                        <a:rPr lang="en-US"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effectLst/>
                          <a:latin typeface="Times New Roman" panose="02020603050405020304" pitchFamily="18" charset="0"/>
                          <a:ea typeface="Calibri" panose="020F0502020204030204" pitchFamily="34" charset="0"/>
                          <a:cs typeface="Times New Roman" panose="02020603050405020304" pitchFamily="18" charset="0"/>
                        </a:rPr>
                        <a:t>liệu</a:t>
                      </a:r>
                      <a:r>
                        <a:rPr lang="en-US"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effectLst/>
                          <a:latin typeface="Times New Roman" panose="02020603050405020304" pitchFamily="18" charset="0"/>
                          <a:ea typeface="Calibri" panose="020F0502020204030204" pitchFamily="34" charset="0"/>
                          <a:cs typeface="Times New Roman" panose="02020603050405020304" pitchFamily="18" charset="0"/>
                        </a:rPr>
                        <a:t>tham</a:t>
                      </a:r>
                      <a:r>
                        <a:rPr lang="en-US" sz="2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effectLst/>
                          <a:latin typeface="Times New Roman" panose="02020603050405020304" pitchFamily="18" charset="0"/>
                          <a:ea typeface="Calibri" panose="020F0502020204030204" pitchFamily="34" charset="0"/>
                          <a:cs typeface="Times New Roman" panose="02020603050405020304" pitchFamily="18" charset="0"/>
                        </a:rPr>
                        <a:t>khảo</a:t>
                      </a:r>
                      <a:endParaRPr lang="en-US" sz="2400" dirty="0">
                        <a:effectLst/>
                        <a:latin typeface=".VnTime"/>
                        <a:ea typeface="Times New Roman" panose="02020603050405020304" pitchFamily="18" charset="0"/>
                        <a:cs typeface="Times New Roman" panose="02020603050405020304" pitchFamily="18" charset="0"/>
                      </a:endParaRPr>
                    </a:p>
                  </a:txBody>
                  <a:tcPr marL="28397" marR="283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4">
                        <a:lumMod val="60000"/>
                        <a:lumOff val="40000"/>
                      </a:schemeClr>
                    </a:solidFill>
                  </a:tcPr>
                </a:tc>
                <a:tc>
                  <a:txBody>
                    <a:bodyPr/>
                    <a:lstStyle/>
                    <a:p>
                      <a:pPr algn="just">
                        <a:lnSpc>
                          <a:spcPct val="100000"/>
                        </a:lnSpc>
                      </a:pP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Tài</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liệu</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tham</a:t>
                      </a:r>
                      <a:r>
                        <a:rPr lang="en-US" sz="24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effectLst/>
                          <a:latin typeface="Times New Roman" panose="02020603050405020304" pitchFamily="18" charset="0"/>
                          <a:ea typeface="Calibri" panose="020F0502020204030204" pitchFamily="34" charset="0"/>
                          <a:cs typeface="Times New Roman" panose="02020603050405020304" pitchFamily="18" charset="0"/>
                        </a:rPr>
                        <a:t>khảo</a:t>
                      </a:r>
                      <a:endParaRPr lang="en-US" sz="2400" dirty="0">
                        <a:effectLst/>
                        <a:latin typeface=".VnTime"/>
                        <a:ea typeface="Times New Roman" panose="02020603050405020304" pitchFamily="18" charset="0"/>
                        <a:cs typeface="Times New Roman" panose="02020603050405020304" pitchFamily="18" charset="0"/>
                      </a:endParaRPr>
                    </a:p>
                  </a:txBody>
                  <a:tcPr marL="28397" marR="283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4035649829"/>
                  </a:ext>
                </a:extLst>
              </a:tr>
            </a:tbl>
          </a:graphicData>
        </a:graphic>
      </p:graphicFrame>
      <p:pic>
        <p:nvPicPr>
          <p:cNvPr id="5" name="Google Shape;138;p16">
            <a:extLst>
              <a:ext uri="{FF2B5EF4-FFF2-40B4-BE49-F238E27FC236}">
                <a16:creationId xmlns:a16="http://schemas.microsoft.com/office/drawing/2014/main" id="{A52C06FC-F5D7-6A49-89DE-7F6300594523}"/>
              </a:ext>
            </a:extLst>
          </p:cNvPr>
          <p:cNvPicPr preferRelativeResize="0"/>
          <p:nvPr/>
        </p:nvPicPr>
        <p:blipFill>
          <a:blip r:embed="rId3">
            <a:alphaModFix/>
          </a:blip>
          <a:stretch>
            <a:fillRect/>
          </a:stretch>
        </p:blipFill>
        <p:spPr>
          <a:xfrm flipH="1">
            <a:off x="7418770" y="3173919"/>
            <a:ext cx="1725230" cy="1961479"/>
          </a:xfrm>
          <a:prstGeom prst="rect">
            <a:avLst/>
          </a:prstGeom>
          <a:noFill/>
          <a:ln>
            <a:noFill/>
          </a:ln>
        </p:spPr>
      </p:pic>
    </p:spTree>
    <p:extLst>
      <p:ext uri="{BB962C8B-B14F-4D97-AF65-F5344CB8AC3E}">
        <p14:creationId xmlns:p14="http://schemas.microsoft.com/office/powerpoint/2010/main" val="37357383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817"/>
        <p:cNvGrpSpPr/>
        <p:nvPr/>
      </p:nvGrpSpPr>
      <p:grpSpPr>
        <a:xfrm>
          <a:off x="0" y="0"/>
          <a:ext cx="0" cy="0"/>
          <a:chOff x="0" y="0"/>
          <a:chExt cx="0" cy="0"/>
        </a:xfrm>
      </p:grpSpPr>
      <p:sp>
        <p:nvSpPr>
          <p:cNvPr id="7818" name="Google Shape;7818;p48"/>
          <p:cNvSpPr txBox="1">
            <a:spLocks noGrp="1"/>
          </p:cNvSpPr>
          <p:nvPr>
            <p:ph type="title"/>
          </p:nvPr>
        </p:nvSpPr>
        <p:spPr>
          <a:xfrm>
            <a:off x="3449287" y="1404391"/>
            <a:ext cx="5196331" cy="2529300"/>
          </a:xfrm>
          <a:prstGeom prst="rect">
            <a:avLst/>
          </a:prstGeom>
        </p:spPr>
        <p:txBody>
          <a:bodyPr spcFirstLastPara="1" wrap="square" lIns="91425" tIns="91425" rIns="91425" bIns="91425" anchor="ctr" anchorCtr="0">
            <a:noAutofit/>
          </a:bodyPr>
          <a:lstStyle/>
          <a:p>
            <a:pPr algn="ctr">
              <a:lnSpc>
                <a:spcPct val="100000"/>
              </a:lnSpc>
            </a:pPr>
            <a:r>
              <a:rPr lang="en-US" sz="2800" b="1">
                <a:effectLst/>
                <a:latin typeface="Times New Roman" panose="02020603050405020304" pitchFamily="18" charset="0"/>
                <a:ea typeface="Times New Roman" panose="02020603050405020304" pitchFamily="18" charset="0"/>
                <a:cs typeface="Times New Roman" panose="02020603050405020304" pitchFamily="18" charset="0"/>
              </a:rPr>
              <a:t>Tìm hiểu về thông tin cơ bản và mối quan hệ giữa thông tin cơ bản- thông tin chi tiết- mục đích viết của văn bản</a:t>
            </a:r>
            <a:endParaRPr lang="en-US" sz="2800">
              <a:effectLst/>
              <a:latin typeface=".VnTime"/>
              <a:ea typeface="Times New Roman" panose="02020603050405020304" pitchFamily="18" charset="0"/>
              <a:cs typeface="Times New Roman" panose="02020603050405020304" pitchFamily="18" charset="0"/>
            </a:endParaRPr>
          </a:p>
        </p:txBody>
      </p:sp>
      <p:grpSp>
        <p:nvGrpSpPr>
          <p:cNvPr id="7819" name="Google Shape;7819;p48"/>
          <p:cNvGrpSpPr/>
          <p:nvPr/>
        </p:nvGrpSpPr>
        <p:grpSpPr>
          <a:xfrm rot="-561327" flipH="1">
            <a:off x="717695" y="674788"/>
            <a:ext cx="2767415" cy="850484"/>
            <a:chOff x="2225200" y="2660463"/>
            <a:chExt cx="1744350" cy="536075"/>
          </a:xfrm>
        </p:grpSpPr>
        <p:sp>
          <p:nvSpPr>
            <p:cNvPr id="7820" name="Google Shape;7820;p48"/>
            <p:cNvSpPr/>
            <p:nvPr/>
          </p:nvSpPr>
          <p:spPr>
            <a:xfrm>
              <a:off x="2244850" y="2804888"/>
              <a:ext cx="329750" cy="155350"/>
            </a:xfrm>
            <a:custGeom>
              <a:avLst/>
              <a:gdLst/>
              <a:ahLst/>
              <a:cxnLst/>
              <a:rect l="l" t="t" r="r" b="b"/>
              <a:pathLst>
                <a:path w="13190" h="6214" extrusionOk="0">
                  <a:moveTo>
                    <a:pt x="9298" y="0"/>
                  </a:moveTo>
                  <a:lnTo>
                    <a:pt x="6650" y="593"/>
                  </a:lnTo>
                  <a:cubicBezTo>
                    <a:pt x="6650" y="593"/>
                    <a:pt x="1" y="6106"/>
                    <a:pt x="271" y="6214"/>
                  </a:cubicBezTo>
                  <a:lnTo>
                    <a:pt x="10432" y="3784"/>
                  </a:lnTo>
                  <a:lnTo>
                    <a:pt x="9891" y="1837"/>
                  </a:lnTo>
                  <a:lnTo>
                    <a:pt x="13190" y="270"/>
                  </a:lnTo>
                  <a:lnTo>
                    <a:pt x="11732" y="0"/>
                  </a:lnTo>
                  <a:lnTo>
                    <a:pt x="9839" y="703"/>
                  </a:lnTo>
                  <a:lnTo>
                    <a:pt x="92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48"/>
            <p:cNvSpPr/>
            <p:nvPr/>
          </p:nvSpPr>
          <p:spPr>
            <a:xfrm>
              <a:off x="2225200" y="2799213"/>
              <a:ext cx="381125" cy="172300"/>
            </a:xfrm>
            <a:custGeom>
              <a:avLst/>
              <a:gdLst/>
              <a:ahLst/>
              <a:cxnLst/>
              <a:rect l="l" t="t" r="r" b="b"/>
              <a:pathLst>
                <a:path w="15245" h="6892" fill="none" extrusionOk="0">
                  <a:moveTo>
                    <a:pt x="0" y="6891"/>
                  </a:moveTo>
                  <a:lnTo>
                    <a:pt x="11918" y="1"/>
                  </a:lnTo>
                  <a:lnTo>
                    <a:pt x="15244" y="30"/>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48"/>
            <p:cNvSpPr/>
            <p:nvPr/>
          </p:nvSpPr>
          <p:spPr>
            <a:xfrm>
              <a:off x="2294450" y="2840813"/>
              <a:ext cx="228425" cy="99650"/>
            </a:xfrm>
            <a:custGeom>
              <a:avLst/>
              <a:gdLst/>
              <a:ahLst/>
              <a:cxnLst/>
              <a:rect l="l" t="t" r="r" b="b"/>
              <a:pathLst>
                <a:path w="9137" h="3986" fill="none" extrusionOk="0">
                  <a:moveTo>
                    <a:pt x="8773" y="0"/>
                  </a:moveTo>
                  <a:lnTo>
                    <a:pt x="9136" y="1909"/>
                  </a:lnTo>
                  <a:lnTo>
                    <a:pt x="1" y="3985"/>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48"/>
            <p:cNvSpPr/>
            <p:nvPr/>
          </p:nvSpPr>
          <p:spPr>
            <a:xfrm>
              <a:off x="2236650" y="2792013"/>
              <a:ext cx="261525" cy="172400"/>
            </a:xfrm>
            <a:custGeom>
              <a:avLst/>
              <a:gdLst/>
              <a:ahLst/>
              <a:cxnLst/>
              <a:rect l="l" t="t" r="r" b="b"/>
              <a:pathLst>
                <a:path w="10461" h="6896" fill="none" extrusionOk="0">
                  <a:moveTo>
                    <a:pt x="10460" y="825"/>
                  </a:moveTo>
                  <a:lnTo>
                    <a:pt x="10329" y="0"/>
                  </a:lnTo>
                  <a:lnTo>
                    <a:pt x="1" y="6896"/>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48"/>
            <p:cNvSpPr/>
            <p:nvPr/>
          </p:nvSpPr>
          <p:spPr>
            <a:xfrm>
              <a:off x="2225650" y="2792013"/>
              <a:ext cx="269250" cy="179500"/>
            </a:xfrm>
            <a:custGeom>
              <a:avLst/>
              <a:gdLst/>
              <a:ahLst/>
              <a:cxnLst/>
              <a:rect l="l" t="t" r="r" b="b"/>
              <a:pathLst>
                <a:path w="10770" h="7180" fill="none" extrusionOk="0">
                  <a:moveTo>
                    <a:pt x="0" y="7179"/>
                  </a:moveTo>
                  <a:lnTo>
                    <a:pt x="10769" y="0"/>
                  </a:lnTo>
                  <a:lnTo>
                    <a:pt x="7012" y="518"/>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48"/>
            <p:cNvSpPr/>
            <p:nvPr/>
          </p:nvSpPr>
          <p:spPr>
            <a:xfrm>
              <a:off x="2662300" y="2660463"/>
              <a:ext cx="1307250" cy="536075"/>
            </a:xfrm>
            <a:custGeom>
              <a:avLst/>
              <a:gdLst/>
              <a:ahLst/>
              <a:cxnLst/>
              <a:rect l="l" t="t" r="r" b="b"/>
              <a:pathLst>
                <a:path w="52290" h="21443" fill="none" extrusionOk="0">
                  <a:moveTo>
                    <a:pt x="0" y="7578"/>
                  </a:moveTo>
                  <a:cubicBezTo>
                    <a:pt x="0" y="7578"/>
                    <a:pt x="31470" y="1"/>
                    <a:pt x="41881" y="5910"/>
                  </a:cubicBezTo>
                  <a:cubicBezTo>
                    <a:pt x="52289" y="11819"/>
                    <a:pt x="46200" y="21442"/>
                    <a:pt x="46200" y="21442"/>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6" name="Google Shape;7826;p48"/>
          <p:cNvGrpSpPr/>
          <p:nvPr/>
        </p:nvGrpSpPr>
        <p:grpSpPr>
          <a:xfrm>
            <a:off x="455341" y="2224245"/>
            <a:ext cx="5097698" cy="2505852"/>
            <a:chOff x="774950" y="2808438"/>
            <a:chExt cx="3264825" cy="1604875"/>
          </a:xfrm>
        </p:grpSpPr>
        <p:sp>
          <p:nvSpPr>
            <p:cNvPr id="7827" name="Google Shape;7827;p48"/>
            <p:cNvSpPr/>
            <p:nvPr/>
          </p:nvSpPr>
          <p:spPr>
            <a:xfrm>
              <a:off x="907875" y="2842988"/>
              <a:ext cx="1246375" cy="762875"/>
            </a:xfrm>
            <a:custGeom>
              <a:avLst/>
              <a:gdLst/>
              <a:ahLst/>
              <a:cxnLst/>
              <a:rect l="l" t="t" r="r" b="b"/>
              <a:pathLst>
                <a:path w="49855" h="30515" extrusionOk="0">
                  <a:moveTo>
                    <a:pt x="46424" y="0"/>
                  </a:moveTo>
                  <a:cubicBezTo>
                    <a:pt x="46407" y="0"/>
                    <a:pt x="46390" y="1"/>
                    <a:pt x="46373" y="3"/>
                  </a:cubicBezTo>
                  <a:lnTo>
                    <a:pt x="386" y="5755"/>
                  </a:lnTo>
                  <a:cubicBezTo>
                    <a:pt x="160" y="5784"/>
                    <a:pt x="1" y="5989"/>
                    <a:pt x="29" y="6214"/>
                  </a:cubicBezTo>
                  <a:lnTo>
                    <a:pt x="3024" y="30154"/>
                  </a:lnTo>
                  <a:cubicBezTo>
                    <a:pt x="3050" y="30363"/>
                    <a:pt x="3226" y="30515"/>
                    <a:pt x="3431" y="30515"/>
                  </a:cubicBezTo>
                  <a:cubicBezTo>
                    <a:pt x="3448" y="30515"/>
                    <a:pt x="3466" y="30514"/>
                    <a:pt x="3483" y="30511"/>
                  </a:cubicBezTo>
                  <a:lnTo>
                    <a:pt x="49470" y="24760"/>
                  </a:lnTo>
                  <a:cubicBezTo>
                    <a:pt x="49694" y="24730"/>
                    <a:pt x="49855" y="24525"/>
                    <a:pt x="49825" y="24301"/>
                  </a:cubicBezTo>
                  <a:lnTo>
                    <a:pt x="46832" y="360"/>
                  </a:lnTo>
                  <a:cubicBezTo>
                    <a:pt x="46804" y="152"/>
                    <a:pt x="46628" y="0"/>
                    <a:pt x="464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48"/>
            <p:cNvSpPr/>
            <p:nvPr/>
          </p:nvSpPr>
          <p:spPr>
            <a:xfrm>
              <a:off x="1900725" y="3169463"/>
              <a:ext cx="106250" cy="57850"/>
            </a:xfrm>
            <a:custGeom>
              <a:avLst/>
              <a:gdLst/>
              <a:ahLst/>
              <a:cxnLst/>
              <a:rect l="l" t="t" r="r" b="b"/>
              <a:pathLst>
                <a:path w="4250" h="2314" fill="none" extrusionOk="0">
                  <a:moveTo>
                    <a:pt x="1" y="1438"/>
                  </a:moveTo>
                  <a:lnTo>
                    <a:pt x="696" y="2313"/>
                  </a:lnTo>
                  <a:lnTo>
                    <a:pt x="1019" y="1"/>
                  </a:lnTo>
                  <a:lnTo>
                    <a:pt x="4250" y="348"/>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48"/>
            <p:cNvSpPr/>
            <p:nvPr/>
          </p:nvSpPr>
          <p:spPr>
            <a:xfrm>
              <a:off x="1611275" y="3181638"/>
              <a:ext cx="117375" cy="117400"/>
            </a:xfrm>
            <a:custGeom>
              <a:avLst/>
              <a:gdLst/>
              <a:ahLst/>
              <a:cxnLst/>
              <a:rect l="l" t="t" r="r" b="b"/>
              <a:pathLst>
                <a:path w="4695" h="4696" fill="none" extrusionOk="0">
                  <a:moveTo>
                    <a:pt x="4695" y="2349"/>
                  </a:moveTo>
                  <a:cubicBezTo>
                    <a:pt x="4695" y="3645"/>
                    <a:pt x="3643" y="4695"/>
                    <a:pt x="2347" y="4695"/>
                  </a:cubicBezTo>
                  <a:cubicBezTo>
                    <a:pt x="1051" y="4695"/>
                    <a:pt x="0" y="3645"/>
                    <a:pt x="0" y="2349"/>
                  </a:cubicBezTo>
                  <a:cubicBezTo>
                    <a:pt x="0" y="1053"/>
                    <a:pt x="1051" y="1"/>
                    <a:pt x="2347" y="1"/>
                  </a:cubicBezTo>
                  <a:cubicBezTo>
                    <a:pt x="3643" y="1"/>
                    <a:pt x="4695" y="1053"/>
                    <a:pt x="4695" y="2349"/>
                  </a:cubicBezTo>
                  <a:close/>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48"/>
            <p:cNvSpPr/>
            <p:nvPr/>
          </p:nvSpPr>
          <p:spPr>
            <a:xfrm>
              <a:off x="1952925" y="3186763"/>
              <a:ext cx="44150" cy="48150"/>
            </a:xfrm>
            <a:custGeom>
              <a:avLst/>
              <a:gdLst/>
              <a:ahLst/>
              <a:cxnLst/>
              <a:rect l="l" t="t" r="r" b="b"/>
              <a:pathLst>
                <a:path w="1766" h="1926" fill="none" extrusionOk="0">
                  <a:moveTo>
                    <a:pt x="1" y="213"/>
                  </a:moveTo>
                  <a:cubicBezTo>
                    <a:pt x="1231" y="0"/>
                    <a:pt x="1017" y="749"/>
                    <a:pt x="482" y="964"/>
                  </a:cubicBezTo>
                  <a:cubicBezTo>
                    <a:pt x="482" y="964"/>
                    <a:pt x="1765" y="1605"/>
                    <a:pt x="1123" y="1767"/>
                  </a:cubicBezTo>
                  <a:cubicBezTo>
                    <a:pt x="482" y="1926"/>
                    <a:pt x="1" y="1606"/>
                    <a:pt x="1" y="1606"/>
                  </a:cubicBez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48"/>
            <p:cNvSpPr/>
            <p:nvPr/>
          </p:nvSpPr>
          <p:spPr>
            <a:xfrm>
              <a:off x="929475" y="2808438"/>
              <a:ext cx="1246375" cy="764175"/>
            </a:xfrm>
            <a:custGeom>
              <a:avLst/>
              <a:gdLst/>
              <a:ahLst/>
              <a:cxnLst/>
              <a:rect l="l" t="t" r="r" b="b"/>
              <a:pathLst>
                <a:path w="49855" h="30567" fill="none" extrusionOk="0">
                  <a:moveTo>
                    <a:pt x="49469" y="24785"/>
                  </a:moveTo>
                  <a:lnTo>
                    <a:pt x="3482" y="30537"/>
                  </a:lnTo>
                  <a:cubicBezTo>
                    <a:pt x="3258" y="30566"/>
                    <a:pt x="3053" y="30406"/>
                    <a:pt x="3024" y="30181"/>
                  </a:cubicBezTo>
                  <a:lnTo>
                    <a:pt x="30" y="6241"/>
                  </a:lnTo>
                  <a:cubicBezTo>
                    <a:pt x="0" y="6014"/>
                    <a:pt x="161" y="5810"/>
                    <a:pt x="385" y="5782"/>
                  </a:cubicBezTo>
                  <a:lnTo>
                    <a:pt x="46372" y="30"/>
                  </a:lnTo>
                  <a:cubicBezTo>
                    <a:pt x="46598" y="1"/>
                    <a:pt x="46803" y="161"/>
                    <a:pt x="46831" y="386"/>
                  </a:cubicBezTo>
                  <a:lnTo>
                    <a:pt x="49825" y="24326"/>
                  </a:lnTo>
                  <a:cubicBezTo>
                    <a:pt x="49854" y="24552"/>
                    <a:pt x="49695" y="24757"/>
                    <a:pt x="49469" y="24785"/>
                  </a:cubicBez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48"/>
            <p:cNvSpPr/>
            <p:nvPr/>
          </p:nvSpPr>
          <p:spPr>
            <a:xfrm>
              <a:off x="1179725" y="3112538"/>
              <a:ext cx="50050" cy="55725"/>
            </a:xfrm>
            <a:custGeom>
              <a:avLst/>
              <a:gdLst/>
              <a:ahLst/>
              <a:cxnLst/>
              <a:rect l="l" t="t" r="r" b="b"/>
              <a:pathLst>
                <a:path w="2002" h="2229" fill="none" extrusionOk="0">
                  <a:moveTo>
                    <a:pt x="1" y="1280"/>
                  </a:moveTo>
                  <a:cubicBezTo>
                    <a:pt x="112" y="762"/>
                    <a:pt x="719" y="0"/>
                    <a:pt x="1066" y="623"/>
                  </a:cubicBezTo>
                  <a:cubicBezTo>
                    <a:pt x="1415" y="1246"/>
                    <a:pt x="669" y="2229"/>
                    <a:pt x="669" y="2229"/>
                  </a:cubicBezTo>
                  <a:lnTo>
                    <a:pt x="2002" y="1832"/>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48"/>
            <p:cNvSpPr/>
            <p:nvPr/>
          </p:nvSpPr>
          <p:spPr>
            <a:xfrm>
              <a:off x="1273675" y="3070538"/>
              <a:ext cx="50025" cy="61225"/>
            </a:xfrm>
            <a:custGeom>
              <a:avLst/>
              <a:gdLst/>
              <a:ahLst/>
              <a:cxnLst/>
              <a:rect l="l" t="t" r="r" b="b"/>
              <a:pathLst>
                <a:path w="2001" h="2449" fill="none" extrusionOk="0">
                  <a:moveTo>
                    <a:pt x="0" y="1280"/>
                  </a:moveTo>
                  <a:cubicBezTo>
                    <a:pt x="110" y="763"/>
                    <a:pt x="716" y="1"/>
                    <a:pt x="1065" y="623"/>
                  </a:cubicBezTo>
                  <a:cubicBezTo>
                    <a:pt x="1413" y="1246"/>
                    <a:pt x="661" y="2449"/>
                    <a:pt x="661" y="2449"/>
                  </a:cubicBezTo>
                  <a:lnTo>
                    <a:pt x="2001" y="1834"/>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48"/>
            <p:cNvSpPr/>
            <p:nvPr/>
          </p:nvSpPr>
          <p:spPr>
            <a:xfrm>
              <a:off x="1240150" y="3113838"/>
              <a:ext cx="10925" cy="23175"/>
            </a:xfrm>
            <a:custGeom>
              <a:avLst/>
              <a:gdLst/>
              <a:ahLst/>
              <a:cxnLst/>
              <a:rect l="l" t="t" r="r" b="b"/>
              <a:pathLst>
                <a:path w="437" h="927" fill="none" extrusionOk="0">
                  <a:moveTo>
                    <a:pt x="1" y="1"/>
                  </a:moveTo>
                  <a:lnTo>
                    <a:pt x="437" y="926"/>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48"/>
            <p:cNvSpPr/>
            <p:nvPr/>
          </p:nvSpPr>
          <p:spPr>
            <a:xfrm>
              <a:off x="1230850" y="3117538"/>
              <a:ext cx="31000" cy="16000"/>
            </a:xfrm>
            <a:custGeom>
              <a:avLst/>
              <a:gdLst/>
              <a:ahLst/>
              <a:cxnLst/>
              <a:rect l="l" t="t" r="r" b="b"/>
              <a:pathLst>
                <a:path w="1240" h="640" fill="none" extrusionOk="0">
                  <a:moveTo>
                    <a:pt x="1" y="639"/>
                  </a:moveTo>
                  <a:lnTo>
                    <a:pt x="1240" y="0"/>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48"/>
            <p:cNvSpPr/>
            <p:nvPr/>
          </p:nvSpPr>
          <p:spPr>
            <a:xfrm>
              <a:off x="1191325" y="3270238"/>
              <a:ext cx="123875" cy="144325"/>
            </a:xfrm>
            <a:custGeom>
              <a:avLst/>
              <a:gdLst/>
              <a:ahLst/>
              <a:cxnLst/>
              <a:rect l="l" t="t" r="r" b="b"/>
              <a:pathLst>
                <a:path w="4955" h="5773" fill="none" extrusionOk="0">
                  <a:moveTo>
                    <a:pt x="1" y="5156"/>
                  </a:moveTo>
                  <a:lnTo>
                    <a:pt x="1713" y="5772"/>
                  </a:lnTo>
                  <a:lnTo>
                    <a:pt x="178" y="2293"/>
                  </a:lnTo>
                  <a:lnTo>
                    <a:pt x="4954" y="1"/>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48"/>
            <p:cNvSpPr/>
            <p:nvPr/>
          </p:nvSpPr>
          <p:spPr>
            <a:xfrm>
              <a:off x="1250900" y="3314688"/>
              <a:ext cx="41975" cy="67025"/>
            </a:xfrm>
            <a:custGeom>
              <a:avLst/>
              <a:gdLst/>
              <a:ahLst/>
              <a:cxnLst/>
              <a:rect l="l" t="t" r="r" b="b"/>
              <a:pathLst>
                <a:path w="1679" h="2681" fill="none" extrusionOk="0">
                  <a:moveTo>
                    <a:pt x="0" y="1733"/>
                  </a:moveTo>
                  <a:lnTo>
                    <a:pt x="397" y="1"/>
                  </a:lnTo>
                  <a:lnTo>
                    <a:pt x="1678" y="2680"/>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48"/>
            <p:cNvSpPr/>
            <p:nvPr/>
          </p:nvSpPr>
          <p:spPr>
            <a:xfrm>
              <a:off x="1392800" y="3059363"/>
              <a:ext cx="74575" cy="75600"/>
            </a:xfrm>
            <a:custGeom>
              <a:avLst/>
              <a:gdLst/>
              <a:ahLst/>
              <a:cxnLst/>
              <a:rect l="l" t="t" r="r" b="b"/>
              <a:pathLst>
                <a:path w="2983" h="3024" fill="none" extrusionOk="0">
                  <a:moveTo>
                    <a:pt x="222" y="0"/>
                  </a:moveTo>
                  <a:lnTo>
                    <a:pt x="0" y="2884"/>
                  </a:lnTo>
                  <a:lnTo>
                    <a:pt x="2753" y="3024"/>
                  </a:lnTo>
                  <a:lnTo>
                    <a:pt x="2983" y="72"/>
                  </a:lnTo>
                  <a:close/>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48"/>
            <p:cNvSpPr/>
            <p:nvPr/>
          </p:nvSpPr>
          <p:spPr>
            <a:xfrm>
              <a:off x="1398325" y="3032863"/>
              <a:ext cx="88400" cy="102100"/>
            </a:xfrm>
            <a:custGeom>
              <a:avLst/>
              <a:gdLst/>
              <a:ahLst/>
              <a:cxnLst/>
              <a:rect l="l" t="t" r="r" b="b"/>
              <a:pathLst>
                <a:path w="3536" h="4084" fill="none" extrusionOk="0">
                  <a:moveTo>
                    <a:pt x="1" y="1060"/>
                  </a:moveTo>
                  <a:lnTo>
                    <a:pt x="1120" y="0"/>
                  </a:lnTo>
                  <a:lnTo>
                    <a:pt x="3535" y="92"/>
                  </a:lnTo>
                  <a:lnTo>
                    <a:pt x="3252" y="2904"/>
                  </a:lnTo>
                  <a:lnTo>
                    <a:pt x="2532" y="4084"/>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48"/>
            <p:cNvSpPr/>
            <p:nvPr/>
          </p:nvSpPr>
          <p:spPr>
            <a:xfrm>
              <a:off x="1467350" y="3035138"/>
              <a:ext cx="19375" cy="26050"/>
            </a:xfrm>
            <a:custGeom>
              <a:avLst/>
              <a:gdLst/>
              <a:ahLst/>
              <a:cxnLst/>
              <a:rect l="l" t="t" r="r" b="b"/>
              <a:pathLst>
                <a:path w="775" h="1042" fill="none" extrusionOk="0">
                  <a:moveTo>
                    <a:pt x="1" y="1041"/>
                  </a:moveTo>
                  <a:lnTo>
                    <a:pt x="774" y="1"/>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48"/>
            <p:cNvSpPr/>
            <p:nvPr/>
          </p:nvSpPr>
          <p:spPr>
            <a:xfrm>
              <a:off x="1947900" y="2903288"/>
              <a:ext cx="50075" cy="61225"/>
            </a:xfrm>
            <a:custGeom>
              <a:avLst/>
              <a:gdLst/>
              <a:ahLst/>
              <a:cxnLst/>
              <a:rect l="l" t="t" r="r" b="b"/>
              <a:pathLst>
                <a:path w="2003" h="2449" fill="none" extrusionOk="0">
                  <a:moveTo>
                    <a:pt x="0" y="1281"/>
                  </a:moveTo>
                  <a:cubicBezTo>
                    <a:pt x="111" y="762"/>
                    <a:pt x="718" y="0"/>
                    <a:pt x="1065" y="623"/>
                  </a:cubicBezTo>
                  <a:cubicBezTo>
                    <a:pt x="1414" y="1245"/>
                    <a:pt x="662" y="2448"/>
                    <a:pt x="662" y="2448"/>
                  </a:cubicBezTo>
                  <a:lnTo>
                    <a:pt x="2002" y="1834"/>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48"/>
            <p:cNvSpPr/>
            <p:nvPr/>
          </p:nvSpPr>
          <p:spPr>
            <a:xfrm>
              <a:off x="1790525" y="2987013"/>
              <a:ext cx="10900" cy="23175"/>
            </a:xfrm>
            <a:custGeom>
              <a:avLst/>
              <a:gdLst/>
              <a:ahLst/>
              <a:cxnLst/>
              <a:rect l="l" t="t" r="r" b="b"/>
              <a:pathLst>
                <a:path w="436" h="927" fill="none" extrusionOk="0">
                  <a:moveTo>
                    <a:pt x="1" y="0"/>
                  </a:moveTo>
                  <a:lnTo>
                    <a:pt x="435" y="926"/>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48"/>
            <p:cNvSpPr/>
            <p:nvPr/>
          </p:nvSpPr>
          <p:spPr>
            <a:xfrm>
              <a:off x="1781150" y="2990663"/>
              <a:ext cx="31075" cy="16000"/>
            </a:xfrm>
            <a:custGeom>
              <a:avLst/>
              <a:gdLst/>
              <a:ahLst/>
              <a:cxnLst/>
              <a:rect l="l" t="t" r="r" b="b"/>
              <a:pathLst>
                <a:path w="1243" h="640" fill="none" extrusionOk="0">
                  <a:moveTo>
                    <a:pt x="1" y="639"/>
                  </a:moveTo>
                  <a:lnTo>
                    <a:pt x="1243" y="0"/>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48"/>
            <p:cNvSpPr/>
            <p:nvPr/>
          </p:nvSpPr>
          <p:spPr>
            <a:xfrm>
              <a:off x="1722050" y="2984388"/>
              <a:ext cx="28000" cy="39300"/>
            </a:xfrm>
            <a:custGeom>
              <a:avLst/>
              <a:gdLst/>
              <a:ahLst/>
              <a:cxnLst/>
              <a:rect l="l" t="t" r="r" b="b"/>
              <a:pathLst>
                <a:path w="1120" h="1572" fill="none" extrusionOk="0">
                  <a:moveTo>
                    <a:pt x="0" y="1"/>
                  </a:moveTo>
                  <a:cubicBezTo>
                    <a:pt x="3" y="525"/>
                    <a:pt x="10" y="1048"/>
                    <a:pt x="13" y="1572"/>
                  </a:cubicBezTo>
                  <a:cubicBezTo>
                    <a:pt x="364" y="1413"/>
                    <a:pt x="739" y="1302"/>
                    <a:pt x="1119" y="1243"/>
                  </a:cubicBez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48"/>
            <p:cNvSpPr/>
            <p:nvPr/>
          </p:nvSpPr>
          <p:spPr>
            <a:xfrm>
              <a:off x="1738300" y="2990338"/>
              <a:ext cx="26650" cy="59625"/>
            </a:xfrm>
            <a:custGeom>
              <a:avLst/>
              <a:gdLst/>
              <a:ahLst/>
              <a:cxnLst/>
              <a:rect l="l" t="t" r="r" b="b"/>
              <a:pathLst>
                <a:path w="1066" h="2385" fill="none" extrusionOk="0">
                  <a:moveTo>
                    <a:pt x="1" y="0"/>
                  </a:moveTo>
                  <a:cubicBezTo>
                    <a:pt x="355" y="795"/>
                    <a:pt x="712" y="1590"/>
                    <a:pt x="1066" y="2384"/>
                  </a:cubicBez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48"/>
            <p:cNvSpPr/>
            <p:nvPr/>
          </p:nvSpPr>
          <p:spPr>
            <a:xfrm>
              <a:off x="1909950" y="2949988"/>
              <a:ext cx="10925" cy="23150"/>
            </a:xfrm>
            <a:custGeom>
              <a:avLst/>
              <a:gdLst/>
              <a:ahLst/>
              <a:cxnLst/>
              <a:rect l="l" t="t" r="r" b="b"/>
              <a:pathLst>
                <a:path w="437" h="926" fill="none" extrusionOk="0">
                  <a:moveTo>
                    <a:pt x="1" y="0"/>
                  </a:moveTo>
                  <a:lnTo>
                    <a:pt x="437" y="926"/>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48"/>
            <p:cNvSpPr/>
            <p:nvPr/>
          </p:nvSpPr>
          <p:spPr>
            <a:xfrm>
              <a:off x="1900625" y="2953613"/>
              <a:ext cx="31075" cy="16050"/>
            </a:xfrm>
            <a:custGeom>
              <a:avLst/>
              <a:gdLst/>
              <a:ahLst/>
              <a:cxnLst/>
              <a:rect l="l" t="t" r="r" b="b"/>
              <a:pathLst>
                <a:path w="1243" h="642" fill="none" extrusionOk="0">
                  <a:moveTo>
                    <a:pt x="0" y="642"/>
                  </a:moveTo>
                  <a:lnTo>
                    <a:pt x="1242" y="1"/>
                  </a:ln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48"/>
            <p:cNvSpPr/>
            <p:nvPr/>
          </p:nvSpPr>
          <p:spPr>
            <a:xfrm>
              <a:off x="1841500" y="2947438"/>
              <a:ext cx="28050" cy="39300"/>
            </a:xfrm>
            <a:custGeom>
              <a:avLst/>
              <a:gdLst/>
              <a:ahLst/>
              <a:cxnLst/>
              <a:rect l="l" t="t" r="r" b="b"/>
              <a:pathLst>
                <a:path w="1122" h="1572" fill="none" extrusionOk="0">
                  <a:moveTo>
                    <a:pt x="0" y="0"/>
                  </a:moveTo>
                  <a:cubicBezTo>
                    <a:pt x="4" y="525"/>
                    <a:pt x="10" y="1048"/>
                    <a:pt x="15" y="1572"/>
                  </a:cubicBezTo>
                  <a:cubicBezTo>
                    <a:pt x="364" y="1411"/>
                    <a:pt x="739" y="1302"/>
                    <a:pt x="1121" y="1241"/>
                  </a:cubicBez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48"/>
            <p:cNvSpPr/>
            <p:nvPr/>
          </p:nvSpPr>
          <p:spPr>
            <a:xfrm>
              <a:off x="1857725" y="2953338"/>
              <a:ext cx="26650" cy="59625"/>
            </a:xfrm>
            <a:custGeom>
              <a:avLst/>
              <a:gdLst/>
              <a:ahLst/>
              <a:cxnLst/>
              <a:rect l="l" t="t" r="r" b="b"/>
              <a:pathLst>
                <a:path w="1066" h="2385" fill="none" extrusionOk="0">
                  <a:moveTo>
                    <a:pt x="0" y="0"/>
                  </a:moveTo>
                  <a:cubicBezTo>
                    <a:pt x="354" y="795"/>
                    <a:pt x="712" y="1590"/>
                    <a:pt x="1065" y="2385"/>
                  </a:cubicBezTo>
                </a:path>
              </a:pathLst>
            </a:custGeom>
            <a:noFill/>
            <a:ln w="9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48"/>
            <p:cNvSpPr/>
            <p:nvPr/>
          </p:nvSpPr>
          <p:spPr>
            <a:xfrm>
              <a:off x="1402700" y="3224113"/>
              <a:ext cx="177225" cy="134125"/>
            </a:xfrm>
            <a:custGeom>
              <a:avLst/>
              <a:gdLst/>
              <a:ahLst/>
              <a:cxnLst/>
              <a:rect l="l" t="t" r="r" b="b"/>
              <a:pathLst>
                <a:path w="7089" h="5365" fill="none" extrusionOk="0">
                  <a:moveTo>
                    <a:pt x="1" y="2970"/>
                  </a:moveTo>
                  <a:cubicBezTo>
                    <a:pt x="576" y="1246"/>
                    <a:pt x="3065" y="1"/>
                    <a:pt x="3160" y="1055"/>
                  </a:cubicBezTo>
                  <a:cubicBezTo>
                    <a:pt x="3257" y="2108"/>
                    <a:pt x="1246" y="5364"/>
                    <a:pt x="3065" y="5077"/>
                  </a:cubicBezTo>
                  <a:cubicBezTo>
                    <a:pt x="4884" y="4791"/>
                    <a:pt x="7088" y="2397"/>
                    <a:pt x="7088" y="2397"/>
                  </a:cubicBezTo>
                </a:path>
              </a:pathLst>
            </a:custGeom>
            <a:noFill/>
            <a:ln w="9175" cap="flat" cmpd="sng">
              <a:solidFill>
                <a:schemeClr val="accent6"/>
              </a:solidFill>
              <a:prstDash val="solid"/>
              <a:miter lim="163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48"/>
            <p:cNvSpPr/>
            <p:nvPr/>
          </p:nvSpPr>
          <p:spPr>
            <a:xfrm>
              <a:off x="776450" y="4261413"/>
              <a:ext cx="483425" cy="151900"/>
            </a:xfrm>
            <a:custGeom>
              <a:avLst/>
              <a:gdLst/>
              <a:ahLst/>
              <a:cxnLst/>
              <a:rect l="l" t="t" r="r" b="b"/>
              <a:pathLst>
                <a:path w="19337" h="6076" extrusionOk="0">
                  <a:moveTo>
                    <a:pt x="10021" y="1"/>
                  </a:moveTo>
                  <a:lnTo>
                    <a:pt x="1" y="2195"/>
                  </a:lnTo>
                  <a:lnTo>
                    <a:pt x="9533" y="6075"/>
                  </a:lnTo>
                  <a:lnTo>
                    <a:pt x="19337" y="3342"/>
                  </a:lnTo>
                  <a:lnTo>
                    <a:pt x="10021" y="1"/>
                  </a:lnTo>
                  <a:close/>
                </a:path>
              </a:pathLst>
            </a:custGeom>
            <a:solidFill>
              <a:srgbClr val="6A9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48"/>
            <p:cNvSpPr/>
            <p:nvPr/>
          </p:nvSpPr>
          <p:spPr>
            <a:xfrm>
              <a:off x="786425" y="4250363"/>
              <a:ext cx="474275" cy="150125"/>
            </a:xfrm>
            <a:custGeom>
              <a:avLst/>
              <a:gdLst/>
              <a:ahLst/>
              <a:cxnLst/>
              <a:rect l="l" t="t" r="r" b="b"/>
              <a:pathLst>
                <a:path w="18971" h="6005" fill="none" extrusionOk="0">
                  <a:moveTo>
                    <a:pt x="0" y="2196"/>
                  </a:moveTo>
                  <a:lnTo>
                    <a:pt x="10020" y="0"/>
                  </a:lnTo>
                  <a:lnTo>
                    <a:pt x="18971" y="3401"/>
                  </a:lnTo>
                  <a:lnTo>
                    <a:pt x="9753" y="6004"/>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48"/>
            <p:cNvSpPr/>
            <p:nvPr/>
          </p:nvSpPr>
          <p:spPr>
            <a:xfrm>
              <a:off x="877200" y="4281988"/>
              <a:ext cx="166800" cy="38850"/>
            </a:xfrm>
            <a:custGeom>
              <a:avLst/>
              <a:gdLst/>
              <a:ahLst/>
              <a:cxnLst/>
              <a:rect l="l" t="t" r="r" b="b"/>
              <a:pathLst>
                <a:path w="6672" h="1554" fill="none" extrusionOk="0">
                  <a:moveTo>
                    <a:pt x="181" y="1554"/>
                  </a:moveTo>
                  <a:cubicBezTo>
                    <a:pt x="0" y="1415"/>
                    <a:pt x="571" y="1175"/>
                    <a:pt x="998" y="1259"/>
                  </a:cubicBezTo>
                  <a:cubicBezTo>
                    <a:pt x="1428" y="1341"/>
                    <a:pt x="2873" y="972"/>
                    <a:pt x="3202" y="875"/>
                  </a:cubicBezTo>
                  <a:cubicBezTo>
                    <a:pt x="3532" y="779"/>
                    <a:pt x="6671" y="0"/>
                    <a:pt x="6671" y="0"/>
                  </a:cubicBezTo>
                </a:path>
              </a:pathLst>
            </a:custGeom>
            <a:noFill/>
            <a:ln w="9175" cap="rnd" cmpd="sng">
              <a:solidFill>
                <a:srgbClr val="4A6DD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48"/>
            <p:cNvSpPr/>
            <p:nvPr/>
          </p:nvSpPr>
          <p:spPr>
            <a:xfrm>
              <a:off x="907050" y="4296488"/>
              <a:ext cx="142475" cy="36275"/>
            </a:xfrm>
            <a:custGeom>
              <a:avLst/>
              <a:gdLst/>
              <a:ahLst/>
              <a:cxnLst/>
              <a:rect l="l" t="t" r="r" b="b"/>
              <a:pathLst>
                <a:path w="5699" h="1451" fill="none" extrusionOk="0">
                  <a:moveTo>
                    <a:pt x="1" y="1451"/>
                  </a:moveTo>
                  <a:cubicBezTo>
                    <a:pt x="1" y="1451"/>
                    <a:pt x="3072" y="836"/>
                    <a:pt x="5699" y="1"/>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48"/>
            <p:cNvSpPr/>
            <p:nvPr/>
          </p:nvSpPr>
          <p:spPr>
            <a:xfrm>
              <a:off x="947300" y="4306288"/>
              <a:ext cx="143200" cy="40150"/>
            </a:xfrm>
            <a:custGeom>
              <a:avLst/>
              <a:gdLst/>
              <a:ahLst/>
              <a:cxnLst/>
              <a:rect l="l" t="t" r="r" b="b"/>
              <a:pathLst>
                <a:path w="5728" h="1606" fill="none" extrusionOk="0">
                  <a:moveTo>
                    <a:pt x="0" y="1606"/>
                  </a:moveTo>
                  <a:cubicBezTo>
                    <a:pt x="0" y="1606"/>
                    <a:pt x="4482" y="711"/>
                    <a:pt x="5727" y="0"/>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48"/>
            <p:cNvSpPr/>
            <p:nvPr/>
          </p:nvSpPr>
          <p:spPr>
            <a:xfrm>
              <a:off x="1044100" y="4315138"/>
              <a:ext cx="82000" cy="27450"/>
            </a:xfrm>
            <a:custGeom>
              <a:avLst/>
              <a:gdLst/>
              <a:ahLst/>
              <a:cxnLst/>
              <a:rect l="l" t="t" r="r" b="b"/>
              <a:pathLst>
                <a:path w="3280" h="1098" fill="none" extrusionOk="0">
                  <a:moveTo>
                    <a:pt x="0" y="1098"/>
                  </a:moveTo>
                  <a:cubicBezTo>
                    <a:pt x="0" y="1098"/>
                    <a:pt x="2830" y="390"/>
                    <a:pt x="3279" y="0"/>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48"/>
            <p:cNvSpPr/>
            <p:nvPr/>
          </p:nvSpPr>
          <p:spPr>
            <a:xfrm>
              <a:off x="983550" y="4347338"/>
              <a:ext cx="41475" cy="9925"/>
            </a:xfrm>
            <a:custGeom>
              <a:avLst/>
              <a:gdLst/>
              <a:ahLst/>
              <a:cxnLst/>
              <a:rect l="l" t="t" r="r" b="b"/>
              <a:pathLst>
                <a:path w="1659" h="397" fill="none" extrusionOk="0">
                  <a:moveTo>
                    <a:pt x="0" y="397"/>
                  </a:moveTo>
                  <a:cubicBezTo>
                    <a:pt x="0" y="397"/>
                    <a:pt x="769" y="274"/>
                    <a:pt x="1659" y="0"/>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48"/>
            <p:cNvSpPr/>
            <p:nvPr/>
          </p:nvSpPr>
          <p:spPr>
            <a:xfrm>
              <a:off x="1020825" y="4323563"/>
              <a:ext cx="140875" cy="44200"/>
            </a:xfrm>
            <a:custGeom>
              <a:avLst/>
              <a:gdLst/>
              <a:ahLst/>
              <a:cxnLst/>
              <a:rect l="l" t="t" r="r" b="b"/>
              <a:pathLst>
                <a:path w="5635" h="1768" fill="none" extrusionOk="0">
                  <a:moveTo>
                    <a:pt x="1" y="1767"/>
                  </a:moveTo>
                  <a:cubicBezTo>
                    <a:pt x="1" y="1767"/>
                    <a:pt x="3458" y="1048"/>
                    <a:pt x="5634" y="1"/>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48"/>
            <p:cNvSpPr/>
            <p:nvPr/>
          </p:nvSpPr>
          <p:spPr>
            <a:xfrm>
              <a:off x="1087600" y="4331238"/>
              <a:ext cx="116275" cy="35450"/>
            </a:xfrm>
            <a:custGeom>
              <a:avLst/>
              <a:gdLst/>
              <a:ahLst/>
              <a:cxnLst/>
              <a:rect l="l" t="t" r="r" b="b"/>
              <a:pathLst>
                <a:path w="4651" h="1418" fill="none" extrusionOk="0">
                  <a:moveTo>
                    <a:pt x="0" y="1418"/>
                  </a:moveTo>
                  <a:cubicBezTo>
                    <a:pt x="0" y="1418"/>
                    <a:pt x="3579" y="536"/>
                    <a:pt x="4651" y="0"/>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48"/>
            <p:cNvSpPr/>
            <p:nvPr/>
          </p:nvSpPr>
          <p:spPr>
            <a:xfrm>
              <a:off x="2302500" y="4257763"/>
              <a:ext cx="1587625" cy="25"/>
            </a:xfrm>
            <a:custGeom>
              <a:avLst/>
              <a:gdLst/>
              <a:ahLst/>
              <a:cxnLst/>
              <a:rect l="l" t="t" r="r" b="b"/>
              <a:pathLst>
                <a:path w="63505" h="1" fill="none" extrusionOk="0">
                  <a:moveTo>
                    <a:pt x="0" y="1"/>
                  </a:moveTo>
                  <a:lnTo>
                    <a:pt x="63504" y="1"/>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48"/>
            <p:cNvSpPr/>
            <p:nvPr/>
          </p:nvSpPr>
          <p:spPr>
            <a:xfrm>
              <a:off x="1116900" y="3755488"/>
              <a:ext cx="249875" cy="191100"/>
            </a:xfrm>
            <a:custGeom>
              <a:avLst/>
              <a:gdLst/>
              <a:ahLst/>
              <a:cxnLst/>
              <a:rect l="l" t="t" r="r" b="b"/>
              <a:pathLst>
                <a:path w="9995" h="7644" extrusionOk="0">
                  <a:moveTo>
                    <a:pt x="1658" y="1"/>
                  </a:moveTo>
                  <a:lnTo>
                    <a:pt x="0" y="7373"/>
                  </a:lnTo>
                  <a:lnTo>
                    <a:pt x="9994" y="7643"/>
                  </a:lnTo>
                  <a:lnTo>
                    <a:pt x="8079" y="42"/>
                  </a:lnTo>
                  <a:lnTo>
                    <a:pt x="1658" y="1"/>
                  </a:lnTo>
                  <a:close/>
                </a:path>
              </a:pathLst>
            </a:custGeom>
            <a:solidFill>
              <a:srgbClr val="6A9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48"/>
            <p:cNvSpPr/>
            <p:nvPr/>
          </p:nvSpPr>
          <p:spPr>
            <a:xfrm>
              <a:off x="1138475" y="3739063"/>
              <a:ext cx="195775" cy="192775"/>
            </a:xfrm>
            <a:custGeom>
              <a:avLst/>
              <a:gdLst/>
              <a:ahLst/>
              <a:cxnLst/>
              <a:rect l="l" t="t" r="r" b="b"/>
              <a:pathLst>
                <a:path w="7831" h="7711" fill="none" extrusionOk="0">
                  <a:moveTo>
                    <a:pt x="4545" y="7710"/>
                  </a:moveTo>
                  <a:lnTo>
                    <a:pt x="1" y="7587"/>
                  </a:lnTo>
                  <a:lnTo>
                    <a:pt x="1413" y="1"/>
                  </a:lnTo>
                  <a:lnTo>
                    <a:pt x="7516" y="166"/>
                  </a:lnTo>
                  <a:lnTo>
                    <a:pt x="7830" y="174"/>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48"/>
            <p:cNvSpPr/>
            <p:nvPr/>
          </p:nvSpPr>
          <p:spPr>
            <a:xfrm>
              <a:off x="1173800" y="3739063"/>
              <a:ext cx="216725" cy="189375"/>
            </a:xfrm>
            <a:custGeom>
              <a:avLst/>
              <a:gdLst/>
              <a:ahLst/>
              <a:cxnLst/>
              <a:rect l="l" t="t" r="r" b="b"/>
              <a:pathLst>
                <a:path w="8669" h="7575" fill="none" extrusionOk="0">
                  <a:moveTo>
                    <a:pt x="2219" y="7401"/>
                  </a:moveTo>
                  <a:lnTo>
                    <a:pt x="0" y="1"/>
                  </a:lnTo>
                  <a:lnTo>
                    <a:pt x="6417" y="174"/>
                  </a:lnTo>
                  <a:lnTo>
                    <a:pt x="8669" y="7574"/>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48"/>
            <p:cNvSpPr/>
            <p:nvPr/>
          </p:nvSpPr>
          <p:spPr>
            <a:xfrm>
              <a:off x="1173300" y="3720863"/>
              <a:ext cx="26575" cy="18225"/>
            </a:xfrm>
            <a:custGeom>
              <a:avLst/>
              <a:gdLst/>
              <a:ahLst/>
              <a:cxnLst/>
              <a:rect l="l" t="t" r="r" b="b"/>
              <a:pathLst>
                <a:path w="1063" h="729" fill="none" extrusionOk="0">
                  <a:moveTo>
                    <a:pt x="20" y="729"/>
                  </a:moveTo>
                  <a:cubicBezTo>
                    <a:pt x="1" y="653"/>
                    <a:pt x="50" y="1"/>
                    <a:pt x="528" y="12"/>
                  </a:cubicBezTo>
                  <a:cubicBezTo>
                    <a:pt x="1028" y="27"/>
                    <a:pt x="1062" y="704"/>
                    <a:pt x="1062" y="704"/>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48"/>
            <p:cNvSpPr/>
            <p:nvPr/>
          </p:nvSpPr>
          <p:spPr>
            <a:xfrm>
              <a:off x="1199975" y="3721563"/>
              <a:ext cx="26600" cy="18225"/>
            </a:xfrm>
            <a:custGeom>
              <a:avLst/>
              <a:gdLst/>
              <a:ahLst/>
              <a:cxnLst/>
              <a:rect l="l" t="t" r="r" b="b"/>
              <a:pathLst>
                <a:path w="1064" h="729" fill="none" extrusionOk="0">
                  <a:moveTo>
                    <a:pt x="20" y="728"/>
                  </a:moveTo>
                  <a:cubicBezTo>
                    <a:pt x="0" y="655"/>
                    <a:pt x="49" y="1"/>
                    <a:pt x="528" y="14"/>
                  </a:cubicBezTo>
                  <a:cubicBezTo>
                    <a:pt x="1028" y="29"/>
                    <a:pt x="1064" y="704"/>
                    <a:pt x="1064" y="704"/>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48"/>
            <p:cNvSpPr/>
            <p:nvPr/>
          </p:nvSpPr>
          <p:spPr>
            <a:xfrm>
              <a:off x="1226600" y="3722313"/>
              <a:ext cx="26575" cy="18200"/>
            </a:xfrm>
            <a:custGeom>
              <a:avLst/>
              <a:gdLst/>
              <a:ahLst/>
              <a:cxnLst/>
              <a:rect l="l" t="t" r="r" b="b"/>
              <a:pathLst>
                <a:path w="1063" h="728" fill="none" extrusionOk="0">
                  <a:moveTo>
                    <a:pt x="20" y="728"/>
                  </a:moveTo>
                  <a:cubicBezTo>
                    <a:pt x="0" y="654"/>
                    <a:pt x="50" y="0"/>
                    <a:pt x="528" y="12"/>
                  </a:cubicBezTo>
                  <a:cubicBezTo>
                    <a:pt x="1028" y="27"/>
                    <a:pt x="1062" y="703"/>
                    <a:pt x="1062" y="703"/>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48"/>
            <p:cNvSpPr/>
            <p:nvPr/>
          </p:nvSpPr>
          <p:spPr>
            <a:xfrm>
              <a:off x="1253225" y="3723013"/>
              <a:ext cx="26575" cy="18200"/>
            </a:xfrm>
            <a:custGeom>
              <a:avLst/>
              <a:gdLst/>
              <a:ahLst/>
              <a:cxnLst/>
              <a:rect l="l" t="t" r="r" b="b"/>
              <a:pathLst>
                <a:path w="1063" h="728" fill="none" extrusionOk="0">
                  <a:moveTo>
                    <a:pt x="20" y="728"/>
                  </a:moveTo>
                  <a:cubicBezTo>
                    <a:pt x="1" y="654"/>
                    <a:pt x="50" y="0"/>
                    <a:pt x="528" y="13"/>
                  </a:cubicBezTo>
                  <a:cubicBezTo>
                    <a:pt x="1028" y="28"/>
                    <a:pt x="1062" y="703"/>
                    <a:pt x="1062" y="703"/>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48"/>
            <p:cNvSpPr/>
            <p:nvPr/>
          </p:nvSpPr>
          <p:spPr>
            <a:xfrm>
              <a:off x="1279850" y="3723738"/>
              <a:ext cx="26575" cy="18225"/>
            </a:xfrm>
            <a:custGeom>
              <a:avLst/>
              <a:gdLst/>
              <a:ahLst/>
              <a:cxnLst/>
              <a:rect l="l" t="t" r="r" b="b"/>
              <a:pathLst>
                <a:path w="1063" h="729" fill="none" extrusionOk="0">
                  <a:moveTo>
                    <a:pt x="20" y="728"/>
                  </a:moveTo>
                  <a:cubicBezTo>
                    <a:pt x="1" y="655"/>
                    <a:pt x="50" y="1"/>
                    <a:pt x="528" y="12"/>
                  </a:cubicBezTo>
                  <a:cubicBezTo>
                    <a:pt x="1028" y="27"/>
                    <a:pt x="1062" y="704"/>
                    <a:pt x="1062" y="704"/>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48"/>
            <p:cNvSpPr/>
            <p:nvPr/>
          </p:nvSpPr>
          <p:spPr>
            <a:xfrm>
              <a:off x="1306475" y="3724438"/>
              <a:ext cx="26575" cy="18225"/>
            </a:xfrm>
            <a:custGeom>
              <a:avLst/>
              <a:gdLst/>
              <a:ahLst/>
              <a:cxnLst/>
              <a:rect l="l" t="t" r="r" b="b"/>
              <a:pathLst>
                <a:path w="1063" h="729" fill="none" extrusionOk="0">
                  <a:moveTo>
                    <a:pt x="20" y="728"/>
                  </a:moveTo>
                  <a:cubicBezTo>
                    <a:pt x="1" y="654"/>
                    <a:pt x="50" y="1"/>
                    <a:pt x="528" y="14"/>
                  </a:cubicBezTo>
                  <a:cubicBezTo>
                    <a:pt x="1028" y="28"/>
                    <a:pt x="1063" y="704"/>
                    <a:pt x="1063" y="704"/>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48"/>
            <p:cNvSpPr/>
            <p:nvPr/>
          </p:nvSpPr>
          <p:spPr>
            <a:xfrm>
              <a:off x="1950750" y="3347263"/>
              <a:ext cx="94550" cy="93025"/>
            </a:xfrm>
            <a:custGeom>
              <a:avLst/>
              <a:gdLst/>
              <a:ahLst/>
              <a:cxnLst/>
              <a:rect l="l" t="t" r="r" b="b"/>
              <a:pathLst>
                <a:path w="3782" h="3721" fill="none" extrusionOk="0">
                  <a:moveTo>
                    <a:pt x="1222" y="1"/>
                  </a:moveTo>
                  <a:lnTo>
                    <a:pt x="1" y="2622"/>
                  </a:lnTo>
                  <a:lnTo>
                    <a:pt x="2531" y="3720"/>
                  </a:lnTo>
                  <a:lnTo>
                    <a:pt x="3781" y="1036"/>
                  </a:lnTo>
                  <a:close/>
                </a:path>
              </a:pathLst>
            </a:custGeom>
            <a:noFill/>
            <a:ln w="9175" cap="flat" cmpd="sng">
              <a:solidFill>
                <a:schemeClr val="accent6"/>
              </a:solidFill>
              <a:prstDash val="solid"/>
              <a:miter lim="163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48"/>
            <p:cNvSpPr/>
            <p:nvPr/>
          </p:nvSpPr>
          <p:spPr>
            <a:xfrm>
              <a:off x="1981275" y="3332188"/>
              <a:ext cx="91250" cy="108100"/>
            </a:xfrm>
            <a:custGeom>
              <a:avLst/>
              <a:gdLst/>
              <a:ahLst/>
              <a:cxnLst/>
              <a:rect l="l" t="t" r="r" b="b"/>
              <a:pathLst>
                <a:path w="3650" h="4324" fill="none" extrusionOk="0">
                  <a:moveTo>
                    <a:pt x="1" y="604"/>
                  </a:moveTo>
                  <a:lnTo>
                    <a:pt x="1418" y="1"/>
                  </a:lnTo>
                  <a:lnTo>
                    <a:pt x="3650" y="935"/>
                  </a:lnTo>
                  <a:lnTo>
                    <a:pt x="2396" y="3470"/>
                  </a:lnTo>
                  <a:lnTo>
                    <a:pt x="1310" y="4323"/>
                  </a:lnTo>
                </a:path>
              </a:pathLst>
            </a:custGeom>
            <a:noFill/>
            <a:ln w="9175" cap="flat" cmpd="sng">
              <a:solidFill>
                <a:schemeClr val="accent6"/>
              </a:solidFill>
              <a:prstDash val="solid"/>
              <a:miter lim="163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48"/>
            <p:cNvSpPr/>
            <p:nvPr/>
          </p:nvSpPr>
          <p:spPr>
            <a:xfrm>
              <a:off x="2045275" y="3355538"/>
              <a:ext cx="27250" cy="17650"/>
            </a:xfrm>
            <a:custGeom>
              <a:avLst/>
              <a:gdLst/>
              <a:ahLst/>
              <a:cxnLst/>
              <a:rect l="l" t="t" r="r" b="b"/>
              <a:pathLst>
                <a:path w="1090" h="706" fill="none" extrusionOk="0">
                  <a:moveTo>
                    <a:pt x="0" y="705"/>
                  </a:moveTo>
                  <a:lnTo>
                    <a:pt x="1090" y="1"/>
                  </a:lnTo>
                </a:path>
              </a:pathLst>
            </a:custGeom>
            <a:noFill/>
            <a:ln w="9175" cap="flat" cmpd="sng">
              <a:solidFill>
                <a:schemeClr val="accent6"/>
              </a:solidFill>
              <a:prstDash val="solid"/>
              <a:miter lim="163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48"/>
            <p:cNvSpPr/>
            <p:nvPr/>
          </p:nvSpPr>
          <p:spPr>
            <a:xfrm>
              <a:off x="1008800" y="4257063"/>
              <a:ext cx="1127175" cy="80650"/>
            </a:xfrm>
            <a:custGeom>
              <a:avLst/>
              <a:gdLst/>
              <a:ahLst/>
              <a:cxnLst/>
              <a:rect l="l" t="t" r="r" b="b"/>
              <a:pathLst>
                <a:path w="45087" h="3226" extrusionOk="0">
                  <a:moveTo>
                    <a:pt x="22726" y="0"/>
                  </a:moveTo>
                  <a:cubicBezTo>
                    <a:pt x="13665" y="0"/>
                    <a:pt x="1" y="2066"/>
                    <a:pt x="2310" y="2518"/>
                  </a:cubicBezTo>
                  <a:cubicBezTo>
                    <a:pt x="4896" y="3025"/>
                    <a:pt x="8849" y="3226"/>
                    <a:pt x="13327" y="3226"/>
                  </a:cubicBezTo>
                  <a:cubicBezTo>
                    <a:pt x="26791" y="3226"/>
                    <a:pt x="45001" y="1407"/>
                    <a:pt x="45058" y="603"/>
                  </a:cubicBezTo>
                  <a:cubicBezTo>
                    <a:pt x="45086" y="191"/>
                    <a:pt x="42594" y="64"/>
                    <a:pt x="39511" y="64"/>
                  </a:cubicBezTo>
                  <a:cubicBezTo>
                    <a:pt x="34561" y="64"/>
                    <a:pt x="28089" y="391"/>
                    <a:pt x="28089" y="391"/>
                  </a:cubicBezTo>
                  <a:cubicBezTo>
                    <a:pt x="26735" y="115"/>
                    <a:pt x="24858" y="0"/>
                    <a:pt x="22726"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48"/>
            <p:cNvSpPr/>
            <p:nvPr/>
          </p:nvSpPr>
          <p:spPr>
            <a:xfrm>
              <a:off x="2318950" y="3951913"/>
              <a:ext cx="700975" cy="347075"/>
            </a:xfrm>
            <a:custGeom>
              <a:avLst/>
              <a:gdLst/>
              <a:ahLst/>
              <a:cxnLst/>
              <a:rect l="l" t="t" r="r" b="b"/>
              <a:pathLst>
                <a:path w="28039" h="13883" extrusionOk="0">
                  <a:moveTo>
                    <a:pt x="10346" y="0"/>
                  </a:moveTo>
                  <a:cubicBezTo>
                    <a:pt x="10174" y="0"/>
                    <a:pt x="10013" y="3"/>
                    <a:pt x="9865" y="9"/>
                  </a:cubicBezTo>
                  <a:cubicBezTo>
                    <a:pt x="830" y="365"/>
                    <a:pt x="2421" y="5299"/>
                    <a:pt x="2426" y="5299"/>
                  </a:cubicBezTo>
                  <a:cubicBezTo>
                    <a:pt x="2426" y="5299"/>
                    <a:pt x="2426" y="5299"/>
                    <a:pt x="2426" y="5299"/>
                  </a:cubicBezTo>
                  <a:lnTo>
                    <a:pt x="2426" y="5299"/>
                  </a:lnTo>
                  <a:lnTo>
                    <a:pt x="1307" y="6434"/>
                  </a:lnTo>
                  <a:cubicBezTo>
                    <a:pt x="1" y="8061"/>
                    <a:pt x="904" y="11771"/>
                    <a:pt x="904" y="11771"/>
                  </a:cubicBezTo>
                  <a:cubicBezTo>
                    <a:pt x="904" y="11771"/>
                    <a:pt x="13231" y="13597"/>
                    <a:pt x="18655" y="13864"/>
                  </a:cubicBezTo>
                  <a:cubicBezTo>
                    <a:pt x="18907" y="13876"/>
                    <a:pt x="19155" y="13882"/>
                    <a:pt x="19399" y="13882"/>
                  </a:cubicBezTo>
                  <a:cubicBezTo>
                    <a:pt x="24408" y="13882"/>
                    <a:pt x="27733" y="11406"/>
                    <a:pt x="27733" y="11406"/>
                  </a:cubicBezTo>
                  <a:lnTo>
                    <a:pt x="27684" y="9513"/>
                  </a:lnTo>
                  <a:lnTo>
                    <a:pt x="25718" y="8758"/>
                  </a:lnTo>
                  <a:lnTo>
                    <a:pt x="27766" y="7778"/>
                  </a:lnTo>
                  <a:cubicBezTo>
                    <a:pt x="28038" y="6351"/>
                    <a:pt x="21051" y="3257"/>
                    <a:pt x="21051" y="3257"/>
                  </a:cubicBezTo>
                  <a:cubicBezTo>
                    <a:pt x="20420" y="2187"/>
                    <a:pt x="18468" y="2084"/>
                    <a:pt x="18468" y="2084"/>
                  </a:cubicBezTo>
                  <a:cubicBezTo>
                    <a:pt x="16522" y="496"/>
                    <a:pt x="12532" y="0"/>
                    <a:pt x="10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48"/>
            <p:cNvSpPr/>
            <p:nvPr/>
          </p:nvSpPr>
          <p:spPr>
            <a:xfrm>
              <a:off x="2575075" y="4149613"/>
              <a:ext cx="465000" cy="132900"/>
            </a:xfrm>
            <a:custGeom>
              <a:avLst/>
              <a:gdLst/>
              <a:ahLst/>
              <a:cxnLst/>
              <a:rect l="l" t="t" r="r" b="b"/>
              <a:pathLst>
                <a:path w="18600" h="5316" fill="none" extrusionOk="0">
                  <a:moveTo>
                    <a:pt x="2421" y="1"/>
                  </a:moveTo>
                  <a:lnTo>
                    <a:pt x="94" y="630"/>
                  </a:lnTo>
                  <a:lnTo>
                    <a:pt x="1" y="2792"/>
                  </a:lnTo>
                  <a:lnTo>
                    <a:pt x="11379" y="5315"/>
                  </a:lnTo>
                  <a:lnTo>
                    <a:pt x="18565" y="3599"/>
                  </a:lnTo>
                  <a:lnTo>
                    <a:pt x="18599" y="1518"/>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48"/>
            <p:cNvSpPr/>
            <p:nvPr/>
          </p:nvSpPr>
          <p:spPr>
            <a:xfrm>
              <a:off x="2615850" y="4163763"/>
              <a:ext cx="424225" cy="67825"/>
            </a:xfrm>
            <a:custGeom>
              <a:avLst/>
              <a:gdLst/>
              <a:ahLst/>
              <a:cxnLst/>
              <a:rect l="l" t="t" r="r" b="b"/>
              <a:pathLst>
                <a:path w="16969" h="2713" fill="none" extrusionOk="0">
                  <a:moveTo>
                    <a:pt x="0" y="661"/>
                  </a:moveTo>
                  <a:lnTo>
                    <a:pt x="9709" y="2712"/>
                  </a:lnTo>
                  <a:lnTo>
                    <a:pt x="16968" y="952"/>
                  </a:lnTo>
                  <a:lnTo>
                    <a:pt x="14964" y="0"/>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48"/>
            <p:cNvSpPr/>
            <p:nvPr/>
          </p:nvSpPr>
          <p:spPr>
            <a:xfrm>
              <a:off x="2364925" y="3940113"/>
              <a:ext cx="681075" cy="362350"/>
            </a:xfrm>
            <a:custGeom>
              <a:avLst/>
              <a:gdLst/>
              <a:ahLst/>
              <a:cxnLst/>
              <a:rect l="l" t="t" r="r" b="b"/>
              <a:pathLst>
                <a:path w="27243" h="14494" fill="none" extrusionOk="0">
                  <a:moveTo>
                    <a:pt x="8438" y="10721"/>
                  </a:moveTo>
                  <a:cubicBezTo>
                    <a:pt x="8438" y="10721"/>
                    <a:pt x="7781" y="10206"/>
                    <a:pt x="8036" y="8820"/>
                  </a:cubicBezTo>
                  <a:cubicBezTo>
                    <a:pt x="8279" y="7519"/>
                    <a:pt x="9929" y="7916"/>
                    <a:pt x="9929" y="7916"/>
                  </a:cubicBezTo>
                  <a:cubicBezTo>
                    <a:pt x="12911" y="9163"/>
                    <a:pt x="16506" y="9969"/>
                    <a:pt x="20110" y="10051"/>
                  </a:cubicBezTo>
                  <a:cubicBezTo>
                    <a:pt x="21177" y="10075"/>
                    <a:pt x="27243" y="9005"/>
                    <a:pt x="26076" y="6983"/>
                  </a:cubicBezTo>
                  <a:cubicBezTo>
                    <a:pt x="25331" y="5692"/>
                    <a:pt x="23071" y="4448"/>
                    <a:pt x="20323" y="2955"/>
                  </a:cubicBezTo>
                  <a:cubicBezTo>
                    <a:pt x="18769" y="2112"/>
                    <a:pt x="18193" y="1808"/>
                    <a:pt x="13606" y="812"/>
                  </a:cubicBezTo>
                  <a:cubicBezTo>
                    <a:pt x="9873" y="1"/>
                    <a:pt x="4628" y="1533"/>
                    <a:pt x="3030" y="2747"/>
                  </a:cubicBezTo>
                  <a:cubicBezTo>
                    <a:pt x="1857" y="3640"/>
                    <a:pt x="1187" y="4661"/>
                    <a:pt x="1046" y="6246"/>
                  </a:cubicBezTo>
                  <a:cubicBezTo>
                    <a:pt x="1029" y="6439"/>
                    <a:pt x="209" y="7277"/>
                    <a:pt x="172" y="7793"/>
                  </a:cubicBezTo>
                  <a:cubicBezTo>
                    <a:pt x="0" y="10306"/>
                    <a:pt x="1048" y="12781"/>
                    <a:pt x="1048" y="12781"/>
                  </a:cubicBezTo>
                  <a:cubicBezTo>
                    <a:pt x="1048" y="12781"/>
                    <a:pt x="7019" y="13305"/>
                    <a:pt x="8743" y="13459"/>
                  </a:cubicBezTo>
                  <a:cubicBezTo>
                    <a:pt x="8743" y="13459"/>
                    <a:pt x="16148" y="14480"/>
                    <a:pt x="17676" y="14487"/>
                  </a:cubicBezTo>
                  <a:cubicBezTo>
                    <a:pt x="19204" y="14493"/>
                    <a:pt x="24380" y="13405"/>
                    <a:pt x="25355" y="12419"/>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48"/>
            <p:cNvSpPr/>
            <p:nvPr/>
          </p:nvSpPr>
          <p:spPr>
            <a:xfrm>
              <a:off x="2479025" y="4014688"/>
              <a:ext cx="389975" cy="79875"/>
            </a:xfrm>
            <a:custGeom>
              <a:avLst/>
              <a:gdLst/>
              <a:ahLst/>
              <a:cxnLst/>
              <a:rect l="l" t="t" r="r" b="b"/>
              <a:pathLst>
                <a:path w="15599" h="3195" fill="none" extrusionOk="0">
                  <a:moveTo>
                    <a:pt x="0" y="589"/>
                  </a:moveTo>
                  <a:cubicBezTo>
                    <a:pt x="0" y="589"/>
                    <a:pt x="4446" y="892"/>
                    <a:pt x="7267" y="3194"/>
                  </a:cubicBezTo>
                  <a:cubicBezTo>
                    <a:pt x="7267" y="3194"/>
                    <a:pt x="12919" y="0"/>
                    <a:pt x="15598" y="130"/>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48"/>
            <p:cNvSpPr/>
            <p:nvPr/>
          </p:nvSpPr>
          <p:spPr>
            <a:xfrm>
              <a:off x="2393300" y="4109263"/>
              <a:ext cx="135100" cy="104250"/>
            </a:xfrm>
            <a:custGeom>
              <a:avLst/>
              <a:gdLst/>
              <a:ahLst/>
              <a:cxnLst/>
              <a:rect l="l" t="t" r="r" b="b"/>
              <a:pathLst>
                <a:path w="5404" h="4170" fill="none" extrusionOk="0">
                  <a:moveTo>
                    <a:pt x="5404" y="1"/>
                  </a:moveTo>
                  <a:cubicBezTo>
                    <a:pt x="5404" y="1"/>
                    <a:pt x="3809" y="1484"/>
                    <a:pt x="4633" y="4170"/>
                  </a:cubicBezTo>
                  <a:lnTo>
                    <a:pt x="1" y="3177"/>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48"/>
            <p:cNvSpPr/>
            <p:nvPr/>
          </p:nvSpPr>
          <p:spPr>
            <a:xfrm>
              <a:off x="2676050" y="4001363"/>
              <a:ext cx="147300" cy="56975"/>
            </a:xfrm>
            <a:custGeom>
              <a:avLst/>
              <a:gdLst/>
              <a:ahLst/>
              <a:cxnLst/>
              <a:rect l="l" t="t" r="r" b="b"/>
              <a:pathLst>
                <a:path w="5892" h="2279" fill="none" extrusionOk="0">
                  <a:moveTo>
                    <a:pt x="1" y="2278"/>
                  </a:moveTo>
                  <a:cubicBezTo>
                    <a:pt x="1" y="2278"/>
                    <a:pt x="2021" y="143"/>
                    <a:pt x="5892" y="1"/>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48"/>
            <p:cNvSpPr/>
            <p:nvPr/>
          </p:nvSpPr>
          <p:spPr>
            <a:xfrm>
              <a:off x="3020700" y="4107963"/>
              <a:ext cx="34925" cy="19325"/>
            </a:xfrm>
            <a:custGeom>
              <a:avLst/>
              <a:gdLst/>
              <a:ahLst/>
              <a:cxnLst/>
              <a:rect l="l" t="t" r="r" b="b"/>
              <a:pathLst>
                <a:path w="1397" h="773" fill="none" extrusionOk="0">
                  <a:moveTo>
                    <a:pt x="1" y="772"/>
                  </a:moveTo>
                  <a:cubicBezTo>
                    <a:pt x="1" y="772"/>
                    <a:pt x="756" y="0"/>
                    <a:pt x="1076" y="258"/>
                  </a:cubicBezTo>
                  <a:cubicBezTo>
                    <a:pt x="1397" y="517"/>
                    <a:pt x="1" y="772"/>
                    <a:pt x="1" y="772"/>
                  </a:cubicBezTo>
                  <a:close/>
                </a:path>
              </a:pathLst>
            </a:custGeom>
            <a:noFill/>
            <a:ln w="9175" cap="rnd" cmpd="sng">
              <a:solidFill>
                <a:srgbClr val="4A6DD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48"/>
            <p:cNvSpPr/>
            <p:nvPr/>
          </p:nvSpPr>
          <p:spPr>
            <a:xfrm>
              <a:off x="2856650" y="4231563"/>
              <a:ext cx="1950" cy="34025"/>
            </a:xfrm>
            <a:custGeom>
              <a:avLst/>
              <a:gdLst/>
              <a:ahLst/>
              <a:cxnLst/>
              <a:rect l="l" t="t" r="r" b="b"/>
              <a:pathLst>
                <a:path w="78" h="1361" fill="none" extrusionOk="0">
                  <a:moveTo>
                    <a:pt x="77" y="0"/>
                  </a:moveTo>
                  <a:lnTo>
                    <a:pt x="0" y="1360"/>
                  </a:lnTo>
                </a:path>
              </a:pathLst>
            </a:custGeom>
            <a:noFill/>
            <a:ln w="9175" cap="rnd" cmpd="sng">
              <a:solidFill>
                <a:srgbClr val="4A6DD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48"/>
            <p:cNvSpPr/>
            <p:nvPr/>
          </p:nvSpPr>
          <p:spPr>
            <a:xfrm>
              <a:off x="2908575" y="4215163"/>
              <a:ext cx="127550" cy="31775"/>
            </a:xfrm>
            <a:custGeom>
              <a:avLst/>
              <a:gdLst/>
              <a:ahLst/>
              <a:cxnLst/>
              <a:rect l="l" t="t" r="r" b="b"/>
              <a:pathLst>
                <a:path w="5102" h="1271" fill="none" extrusionOk="0">
                  <a:moveTo>
                    <a:pt x="1" y="1271"/>
                  </a:moveTo>
                  <a:lnTo>
                    <a:pt x="5102" y="1"/>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48"/>
            <p:cNvSpPr/>
            <p:nvPr/>
          </p:nvSpPr>
          <p:spPr>
            <a:xfrm>
              <a:off x="2576425" y="4197913"/>
              <a:ext cx="162550" cy="34850"/>
            </a:xfrm>
            <a:custGeom>
              <a:avLst/>
              <a:gdLst/>
              <a:ahLst/>
              <a:cxnLst/>
              <a:rect l="l" t="t" r="r" b="b"/>
              <a:pathLst>
                <a:path w="6502" h="1394" fill="none" extrusionOk="0">
                  <a:moveTo>
                    <a:pt x="1" y="1"/>
                  </a:moveTo>
                  <a:lnTo>
                    <a:pt x="6501" y="1394"/>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48"/>
            <p:cNvSpPr/>
            <p:nvPr/>
          </p:nvSpPr>
          <p:spPr>
            <a:xfrm>
              <a:off x="2762050" y="4240288"/>
              <a:ext cx="52775" cy="10100"/>
            </a:xfrm>
            <a:custGeom>
              <a:avLst/>
              <a:gdLst/>
              <a:ahLst/>
              <a:cxnLst/>
              <a:rect l="l" t="t" r="r" b="b"/>
              <a:pathLst>
                <a:path w="2111" h="404" fill="none" extrusionOk="0">
                  <a:moveTo>
                    <a:pt x="0" y="0"/>
                  </a:moveTo>
                  <a:lnTo>
                    <a:pt x="2111" y="403"/>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48"/>
            <p:cNvSpPr/>
            <p:nvPr/>
          </p:nvSpPr>
          <p:spPr>
            <a:xfrm>
              <a:off x="2396150" y="4079938"/>
              <a:ext cx="105800" cy="21375"/>
            </a:xfrm>
            <a:custGeom>
              <a:avLst/>
              <a:gdLst/>
              <a:ahLst/>
              <a:cxnLst/>
              <a:rect l="l" t="t" r="r" b="b"/>
              <a:pathLst>
                <a:path w="4232" h="855" fill="none" extrusionOk="0">
                  <a:moveTo>
                    <a:pt x="0" y="592"/>
                  </a:moveTo>
                  <a:cubicBezTo>
                    <a:pt x="0" y="592"/>
                    <a:pt x="1173" y="1"/>
                    <a:pt x="4231" y="854"/>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48"/>
            <p:cNvSpPr/>
            <p:nvPr/>
          </p:nvSpPr>
          <p:spPr>
            <a:xfrm>
              <a:off x="2722025" y="4048613"/>
              <a:ext cx="308775" cy="107550"/>
            </a:xfrm>
            <a:custGeom>
              <a:avLst/>
              <a:gdLst/>
              <a:ahLst/>
              <a:cxnLst/>
              <a:rect l="l" t="t" r="r" b="b"/>
              <a:pathLst>
                <a:path w="12351" h="4302" fill="none" extrusionOk="0">
                  <a:moveTo>
                    <a:pt x="0" y="3515"/>
                  </a:moveTo>
                  <a:cubicBezTo>
                    <a:pt x="0" y="3515"/>
                    <a:pt x="3240" y="4302"/>
                    <a:pt x="6476" y="4300"/>
                  </a:cubicBezTo>
                  <a:cubicBezTo>
                    <a:pt x="7227" y="4300"/>
                    <a:pt x="9819" y="3622"/>
                    <a:pt x="10408" y="3317"/>
                  </a:cubicBezTo>
                  <a:cubicBezTo>
                    <a:pt x="12351" y="2301"/>
                    <a:pt x="8353" y="0"/>
                    <a:pt x="8353" y="0"/>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48"/>
            <p:cNvSpPr/>
            <p:nvPr/>
          </p:nvSpPr>
          <p:spPr>
            <a:xfrm>
              <a:off x="1917325" y="4039463"/>
              <a:ext cx="491000" cy="128750"/>
            </a:xfrm>
            <a:custGeom>
              <a:avLst/>
              <a:gdLst/>
              <a:ahLst/>
              <a:cxnLst/>
              <a:rect l="l" t="t" r="r" b="b"/>
              <a:pathLst>
                <a:path w="19640" h="5150" extrusionOk="0">
                  <a:moveTo>
                    <a:pt x="14794" y="1"/>
                  </a:moveTo>
                  <a:lnTo>
                    <a:pt x="977" y="392"/>
                  </a:lnTo>
                  <a:cubicBezTo>
                    <a:pt x="409" y="500"/>
                    <a:pt x="1" y="1484"/>
                    <a:pt x="63" y="2652"/>
                  </a:cubicBezTo>
                  <a:cubicBezTo>
                    <a:pt x="99" y="3352"/>
                    <a:pt x="473" y="4343"/>
                    <a:pt x="825" y="4897"/>
                  </a:cubicBezTo>
                  <a:lnTo>
                    <a:pt x="14331" y="5149"/>
                  </a:lnTo>
                  <a:lnTo>
                    <a:pt x="19599" y="5076"/>
                  </a:lnTo>
                  <a:lnTo>
                    <a:pt x="19571" y="4514"/>
                  </a:lnTo>
                  <a:cubicBezTo>
                    <a:pt x="19571" y="4514"/>
                    <a:pt x="17786" y="4458"/>
                    <a:pt x="16325" y="4458"/>
                  </a:cubicBezTo>
                  <a:cubicBezTo>
                    <a:pt x="15834" y="4458"/>
                    <a:pt x="15380" y="4464"/>
                    <a:pt x="15042" y="4481"/>
                  </a:cubicBezTo>
                  <a:cubicBezTo>
                    <a:pt x="15042" y="4481"/>
                    <a:pt x="14403" y="4084"/>
                    <a:pt x="14327" y="2947"/>
                  </a:cubicBezTo>
                  <a:cubicBezTo>
                    <a:pt x="14275" y="2193"/>
                    <a:pt x="14196" y="804"/>
                    <a:pt x="14798" y="620"/>
                  </a:cubicBezTo>
                  <a:cubicBezTo>
                    <a:pt x="14894" y="591"/>
                    <a:pt x="15082" y="578"/>
                    <a:pt x="15331" y="578"/>
                  </a:cubicBezTo>
                  <a:cubicBezTo>
                    <a:pt x="16644" y="578"/>
                    <a:pt x="19640" y="923"/>
                    <a:pt x="19640" y="923"/>
                  </a:cubicBezTo>
                  <a:lnTo>
                    <a:pt x="19632" y="251"/>
                  </a:lnTo>
                  <a:lnTo>
                    <a:pt x="1479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48"/>
            <p:cNvSpPr/>
            <p:nvPr/>
          </p:nvSpPr>
          <p:spPr>
            <a:xfrm>
              <a:off x="1943800" y="4062538"/>
              <a:ext cx="317875" cy="5100"/>
            </a:xfrm>
            <a:custGeom>
              <a:avLst/>
              <a:gdLst/>
              <a:ahLst/>
              <a:cxnLst/>
              <a:rect l="l" t="t" r="r" b="b"/>
              <a:pathLst>
                <a:path w="12715" h="204" fill="none" extrusionOk="0">
                  <a:moveTo>
                    <a:pt x="12714" y="0"/>
                  </a:moveTo>
                  <a:lnTo>
                    <a:pt x="0" y="203"/>
                  </a:lnTo>
                </a:path>
              </a:pathLst>
            </a:custGeom>
            <a:noFill/>
            <a:ln w="460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48"/>
            <p:cNvSpPr/>
            <p:nvPr/>
          </p:nvSpPr>
          <p:spPr>
            <a:xfrm>
              <a:off x="2272125" y="4053588"/>
              <a:ext cx="132075" cy="98200"/>
            </a:xfrm>
            <a:custGeom>
              <a:avLst/>
              <a:gdLst/>
              <a:ahLst/>
              <a:cxnLst/>
              <a:rect l="l" t="t" r="r" b="b"/>
              <a:pathLst>
                <a:path w="5283" h="3928" extrusionOk="0">
                  <a:moveTo>
                    <a:pt x="1375" y="0"/>
                  </a:moveTo>
                  <a:cubicBezTo>
                    <a:pt x="1009" y="0"/>
                    <a:pt x="728" y="17"/>
                    <a:pt x="604" y="55"/>
                  </a:cubicBezTo>
                  <a:cubicBezTo>
                    <a:pt x="1" y="239"/>
                    <a:pt x="81" y="1628"/>
                    <a:pt x="132" y="2382"/>
                  </a:cubicBezTo>
                  <a:cubicBezTo>
                    <a:pt x="209" y="3519"/>
                    <a:pt x="848" y="3916"/>
                    <a:pt x="848" y="3916"/>
                  </a:cubicBezTo>
                  <a:cubicBezTo>
                    <a:pt x="1100" y="3903"/>
                    <a:pt x="1415" y="3899"/>
                    <a:pt x="1761" y="3899"/>
                  </a:cubicBezTo>
                  <a:cubicBezTo>
                    <a:pt x="2643" y="3899"/>
                    <a:pt x="3726" y="3928"/>
                    <a:pt x="4482" y="3928"/>
                  </a:cubicBezTo>
                  <a:cubicBezTo>
                    <a:pt x="4736" y="3928"/>
                    <a:pt x="4954" y="3925"/>
                    <a:pt x="5113" y="3916"/>
                  </a:cubicBezTo>
                  <a:cubicBezTo>
                    <a:pt x="5282" y="3908"/>
                    <a:pt x="5146" y="303"/>
                    <a:pt x="5081" y="288"/>
                  </a:cubicBezTo>
                  <a:cubicBezTo>
                    <a:pt x="4299" y="144"/>
                    <a:pt x="2460" y="0"/>
                    <a:pt x="13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48"/>
            <p:cNvSpPr/>
            <p:nvPr/>
          </p:nvSpPr>
          <p:spPr>
            <a:xfrm>
              <a:off x="2304825" y="4080513"/>
              <a:ext cx="85900" cy="15150"/>
            </a:xfrm>
            <a:custGeom>
              <a:avLst/>
              <a:gdLst/>
              <a:ahLst/>
              <a:cxnLst/>
              <a:rect l="l" t="t" r="r" b="b"/>
              <a:pathLst>
                <a:path w="3436" h="606" extrusionOk="0">
                  <a:moveTo>
                    <a:pt x="3435" y="1"/>
                  </a:moveTo>
                  <a:lnTo>
                    <a:pt x="1" y="119"/>
                  </a:lnTo>
                  <a:cubicBezTo>
                    <a:pt x="1" y="119"/>
                    <a:pt x="405" y="484"/>
                    <a:pt x="1116" y="594"/>
                  </a:cubicBezTo>
                  <a:cubicBezTo>
                    <a:pt x="1169" y="602"/>
                    <a:pt x="1225" y="606"/>
                    <a:pt x="1286" y="606"/>
                  </a:cubicBezTo>
                  <a:cubicBezTo>
                    <a:pt x="2055" y="606"/>
                    <a:pt x="3435" y="1"/>
                    <a:pt x="3435"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48"/>
            <p:cNvSpPr/>
            <p:nvPr/>
          </p:nvSpPr>
          <p:spPr>
            <a:xfrm>
              <a:off x="2276650" y="4121063"/>
              <a:ext cx="86750" cy="12425"/>
            </a:xfrm>
            <a:custGeom>
              <a:avLst/>
              <a:gdLst/>
              <a:ahLst/>
              <a:cxnLst/>
              <a:rect l="l" t="t" r="r" b="b"/>
              <a:pathLst>
                <a:path w="3470" h="497" extrusionOk="0">
                  <a:moveTo>
                    <a:pt x="0" y="1"/>
                  </a:moveTo>
                  <a:lnTo>
                    <a:pt x="0" y="1"/>
                  </a:lnTo>
                  <a:cubicBezTo>
                    <a:pt x="0" y="1"/>
                    <a:pt x="407" y="365"/>
                    <a:pt x="1118" y="476"/>
                  </a:cubicBezTo>
                  <a:cubicBezTo>
                    <a:pt x="1209" y="490"/>
                    <a:pt x="1316" y="496"/>
                    <a:pt x="1432" y="496"/>
                  </a:cubicBezTo>
                  <a:cubicBezTo>
                    <a:pt x="2222" y="496"/>
                    <a:pt x="3469" y="214"/>
                    <a:pt x="3469" y="214"/>
                  </a:cubicBezTo>
                  <a:lnTo>
                    <a:pt x="0"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48"/>
            <p:cNvSpPr/>
            <p:nvPr/>
          </p:nvSpPr>
          <p:spPr>
            <a:xfrm>
              <a:off x="2272225" y="4053588"/>
              <a:ext cx="127000" cy="97900"/>
            </a:xfrm>
            <a:custGeom>
              <a:avLst/>
              <a:gdLst/>
              <a:ahLst/>
              <a:cxnLst/>
              <a:rect l="l" t="t" r="r" b="b"/>
              <a:pathLst>
                <a:path w="5080" h="3916" extrusionOk="0">
                  <a:moveTo>
                    <a:pt x="1372" y="0"/>
                  </a:moveTo>
                  <a:cubicBezTo>
                    <a:pt x="1006" y="0"/>
                    <a:pt x="726" y="17"/>
                    <a:pt x="602" y="55"/>
                  </a:cubicBezTo>
                  <a:cubicBezTo>
                    <a:pt x="0" y="239"/>
                    <a:pt x="79" y="1628"/>
                    <a:pt x="131" y="2382"/>
                  </a:cubicBezTo>
                  <a:cubicBezTo>
                    <a:pt x="207" y="3519"/>
                    <a:pt x="846" y="3916"/>
                    <a:pt x="846" y="3916"/>
                  </a:cubicBezTo>
                  <a:cubicBezTo>
                    <a:pt x="780" y="3806"/>
                    <a:pt x="443" y="3213"/>
                    <a:pt x="379" y="2226"/>
                  </a:cubicBezTo>
                  <a:cubicBezTo>
                    <a:pt x="379" y="2218"/>
                    <a:pt x="377" y="2208"/>
                    <a:pt x="377" y="2200"/>
                  </a:cubicBezTo>
                  <a:cubicBezTo>
                    <a:pt x="323" y="1309"/>
                    <a:pt x="840" y="571"/>
                    <a:pt x="1492" y="571"/>
                  </a:cubicBezTo>
                  <a:cubicBezTo>
                    <a:pt x="1496" y="571"/>
                    <a:pt x="1499" y="571"/>
                    <a:pt x="1503" y="571"/>
                  </a:cubicBezTo>
                  <a:lnTo>
                    <a:pt x="5080" y="288"/>
                  </a:lnTo>
                  <a:cubicBezTo>
                    <a:pt x="4297" y="144"/>
                    <a:pt x="2457" y="0"/>
                    <a:pt x="1372"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48"/>
            <p:cNvSpPr/>
            <p:nvPr/>
          </p:nvSpPr>
          <p:spPr>
            <a:xfrm>
              <a:off x="1946050" y="4169338"/>
              <a:ext cx="512250" cy="92725"/>
            </a:xfrm>
            <a:custGeom>
              <a:avLst/>
              <a:gdLst/>
              <a:ahLst/>
              <a:cxnLst/>
              <a:rect l="l" t="t" r="r" b="b"/>
              <a:pathLst>
                <a:path w="20490" h="3709" extrusionOk="0">
                  <a:moveTo>
                    <a:pt x="554" y="0"/>
                  </a:moveTo>
                  <a:cubicBezTo>
                    <a:pt x="246" y="0"/>
                    <a:pt x="0" y="126"/>
                    <a:pt x="10" y="277"/>
                  </a:cubicBezTo>
                  <a:lnTo>
                    <a:pt x="205" y="3448"/>
                  </a:lnTo>
                  <a:cubicBezTo>
                    <a:pt x="213" y="3594"/>
                    <a:pt x="456" y="3708"/>
                    <a:pt x="748" y="3708"/>
                  </a:cubicBezTo>
                  <a:lnTo>
                    <a:pt x="19947" y="3708"/>
                  </a:lnTo>
                  <a:cubicBezTo>
                    <a:pt x="20246" y="3708"/>
                    <a:pt x="20490" y="3587"/>
                    <a:pt x="20490" y="3440"/>
                  </a:cubicBezTo>
                  <a:lnTo>
                    <a:pt x="20490" y="269"/>
                  </a:lnTo>
                  <a:cubicBezTo>
                    <a:pt x="20490" y="121"/>
                    <a:pt x="20247" y="0"/>
                    <a:pt x="199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48"/>
            <p:cNvSpPr/>
            <p:nvPr/>
          </p:nvSpPr>
          <p:spPr>
            <a:xfrm>
              <a:off x="1322900" y="3745388"/>
              <a:ext cx="764700" cy="551500"/>
            </a:xfrm>
            <a:custGeom>
              <a:avLst/>
              <a:gdLst/>
              <a:ahLst/>
              <a:cxnLst/>
              <a:rect l="l" t="t" r="r" b="b"/>
              <a:pathLst>
                <a:path w="30588" h="22060" extrusionOk="0">
                  <a:moveTo>
                    <a:pt x="17027" y="0"/>
                  </a:moveTo>
                  <a:cubicBezTo>
                    <a:pt x="9732" y="0"/>
                    <a:pt x="1" y="18884"/>
                    <a:pt x="794" y="22059"/>
                  </a:cubicBezTo>
                  <a:lnTo>
                    <a:pt x="25039" y="22059"/>
                  </a:lnTo>
                  <a:cubicBezTo>
                    <a:pt x="25039" y="22059"/>
                    <a:pt x="26186" y="18603"/>
                    <a:pt x="27515" y="15279"/>
                  </a:cubicBezTo>
                  <a:cubicBezTo>
                    <a:pt x="28969" y="11649"/>
                    <a:pt x="30588" y="8057"/>
                    <a:pt x="29955" y="6299"/>
                  </a:cubicBezTo>
                  <a:cubicBezTo>
                    <a:pt x="28743" y="2931"/>
                    <a:pt x="26422" y="1489"/>
                    <a:pt x="26422" y="1489"/>
                  </a:cubicBezTo>
                  <a:lnTo>
                    <a:pt x="17425" y="20"/>
                  </a:lnTo>
                  <a:cubicBezTo>
                    <a:pt x="17293" y="7"/>
                    <a:pt x="17161" y="0"/>
                    <a:pt x="170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48"/>
            <p:cNvSpPr/>
            <p:nvPr/>
          </p:nvSpPr>
          <p:spPr>
            <a:xfrm>
              <a:off x="1992300" y="3944963"/>
              <a:ext cx="323275" cy="309325"/>
            </a:xfrm>
            <a:custGeom>
              <a:avLst/>
              <a:gdLst/>
              <a:ahLst/>
              <a:cxnLst/>
              <a:rect l="l" t="t" r="r" b="b"/>
              <a:pathLst>
                <a:path w="12931" h="12373" extrusionOk="0">
                  <a:moveTo>
                    <a:pt x="2575" y="0"/>
                  </a:moveTo>
                  <a:lnTo>
                    <a:pt x="0" y="3761"/>
                  </a:lnTo>
                  <a:cubicBezTo>
                    <a:pt x="0" y="3761"/>
                    <a:pt x="1157" y="8246"/>
                    <a:pt x="3181" y="10735"/>
                  </a:cubicBezTo>
                  <a:cubicBezTo>
                    <a:pt x="4506" y="12366"/>
                    <a:pt x="5739" y="12372"/>
                    <a:pt x="8546" y="12372"/>
                  </a:cubicBezTo>
                  <a:cubicBezTo>
                    <a:pt x="8568" y="12372"/>
                    <a:pt x="8590" y="12372"/>
                    <a:pt x="8613" y="12372"/>
                  </a:cubicBezTo>
                  <a:lnTo>
                    <a:pt x="8613" y="12372"/>
                  </a:lnTo>
                  <a:cubicBezTo>
                    <a:pt x="12931" y="12372"/>
                    <a:pt x="2575" y="0"/>
                    <a:pt x="25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48"/>
            <p:cNvSpPr/>
            <p:nvPr/>
          </p:nvSpPr>
          <p:spPr>
            <a:xfrm>
              <a:off x="2025400" y="3982113"/>
              <a:ext cx="161475" cy="261925"/>
            </a:xfrm>
            <a:custGeom>
              <a:avLst/>
              <a:gdLst/>
              <a:ahLst/>
              <a:cxnLst/>
              <a:rect l="l" t="t" r="r" b="b"/>
              <a:pathLst>
                <a:path w="6459" h="10477" extrusionOk="0">
                  <a:moveTo>
                    <a:pt x="2037" y="1"/>
                  </a:moveTo>
                  <a:lnTo>
                    <a:pt x="0" y="4733"/>
                  </a:lnTo>
                  <a:lnTo>
                    <a:pt x="4493" y="9618"/>
                  </a:lnTo>
                  <a:cubicBezTo>
                    <a:pt x="5477" y="10168"/>
                    <a:pt x="6458" y="10476"/>
                    <a:pt x="6458" y="10476"/>
                  </a:cubicBezTo>
                  <a:lnTo>
                    <a:pt x="2037" y="1"/>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48"/>
            <p:cNvSpPr/>
            <p:nvPr/>
          </p:nvSpPr>
          <p:spPr>
            <a:xfrm>
              <a:off x="1827125" y="3905063"/>
              <a:ext cx="64625" cy="134350"/>
            </a:xfrm>
            <a:custGeom>
              <a:avLst/>
              <a:gdLst/>
              <a:ahLst/>
              <a:cxnLst/>
              <a:rect l="l" t="t" r="r" b="b"/>
              <a:pathLst>
                <a:path w="2585" h="5374" extrusionOk="0">
                  <a:moveTo>
                    <a:pt x="2584" y="0"/>
                  </a:moveTo>
                  <a:lnTo>
                    <a:pt x="0" y="205"/>
                  </a:lnTo>
                  <a:lnTo>
                    <a:pt x="1564" y="5373"/>
                  </a:lnTo>
                  <a:lnTo>
                    <a:pt x="2584"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48"/>
            <p:cNvSpPr/>
            <p:nvPr/>
          </p:nvSpPr>
          <p:spPr>
            <a:xfrm>
              <a:off x="1552100" y="3842638"/>
              <a:ext cx="126450" cy="305125"/>
            </a:xfrm>
            <a:custGeom>
              <a:avLst/>
              <a:gdLst/>
              <a:ahLst/>
              <a:cxnLst/>
              <a:rect l="l" t="t" r="r" b="b"/>
              <a:pathLst>
                <a:path w="5058" h="12205" extrusionOk="0">
                  <a:moveTo>
                    <a:pt x="1409" y="0"/>
                  </a:moveTo>
                  <a:cubicBezTo>
                    <a:pt x="1276" y="294"/>
                    <a:pt x="1170" y="600"/>
                    <a:pt x="1087" y="915"/>
                  </a:cubicBezTo>
                  <a:lnTo>
                    <a:pt x="1087" y="915"/>
                  </a:lnTo>
                  <a:cubicBezTo>
                    <a:pt x="1196" y="560"/>
                    <a:pt x="1308" y="253"/>
                    <a:pt x="1409" y="0"/>
                  </a:cubicBezTo>
                  <a:close/>
                  <a:moveTo>
                    <a:pt x="1087" y="915"/>
                  </a:moveTo>
                  <a:cubicBezTo>
                    <a:pt x="759" y="1987"/>
                    <a:pt x="461" y="3500"/>
                    <a:pt x="609" y="5293"/>
                  </a:cubicBezTo>
                  <a:cubicBezTo>
                    <a:pt x="879" y="8601"/>
                    <a:pt x="2182" y="11338"/>
                    <a:pt x="2879" y="12205"/>
                  </a:cubicBezTo>
                  <a:cubicBezTo>
                    <a:pt x="2879" y="12205"/>
                    <a:pt x="4658" y="11359"/>
                    <a:pt x="5058" y="10969"/>
                  </a:cubicBezTo>
                  <a:cubicBezTo>
                    <a:pt x="4822" y="10577"/>
                    <a:pt x="4607" y="9840"/>
                    <a:pt x="4607" y="9840"/>
                  </a:cubicBezTo>
                  <a:lnTo>
                    <a:pt x="3039" y="10704"/>
                  </a:lnTo>
                  <a:cubicBezTo>
                    <a:pt x="3039" y="10704"/>
                    <a:pt x="1" y="5065"/>
                    <a:pt x="1087" y="915"/>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48"/>
            <p:cNvSpPr/>
            <p:nvPr/>
          </p:nvSpPr>
          <p:spPr>
            <a:xfrm>
              <a:off x="1953425" y="3789013"/>
              <a:ext cx="149000" cy="311425"/>
            </a:xfrm>
            <a:custGeom>
              <a:avLst/>
              <a:gdLst/>
              <a:ahLst/>
              <a:cxnLst/>
              <a:rect l="l" t="t" r="r" b="b"/>
              <a:pathLst>
                <a:path w="5960" h="12457" extrusionOk="0">
                  <a:moveTo>
                    <a:pt x="1855" y="1"/>
                  </a:moveTo>
                  <a:cubicBezTo>
                    <a:pt x="1152" y="1"/>
                    <a:pt x="0" y="302"/>
                    <a:pt x="0" y="302"/>
                  </a:cubicBezTo>
                  <a:lnTo>
                    <a:pt x="1532" y="10301"/>
                  </a:lnTo>
                  <a:lnTo>
                    <a:pt x="2186" y="9257"/>
                  </a:lnTo>
                  <a:lnTo>
                    <a:pt x="2879" y="12457"/>
                  </a:lnTo>
                  <a:lnTo>
                    <a:pt x="5960" y="5476"/>
                  </a:lnTo>
                  <a:cubicBezTo>
                    <a:pt x="5960" y="5476"/>
                    <a:pt x="2745" y="302"/>
                    <a:pt x="2275" y="67"/>
                  </a:cubicBezTo>
                  <a:cubicBezTo>
                    <a:pt x="2180" y="20"/>
                    <a:pt x="2032" y="1"/>
                    <a:pt x="1855"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48"/>
            <p:cNvSpPr/>
            <p:nvPr/>
          </p:nvSpPr>
          <p:spPr>
            <a:xfrm>
              <a:off x="1667275" y="3981413"/>
              <a:ext cx="280075" cy="348925"/>
            </a:xfrm>
            <a:custGeom>
              <a:avLst/>
              <a:gdLst/>
              <a:ahLst/>
              <a:cxnLst/>
              <a:rect l="l" t="t" r="r" b="b"/>
              <a:pathLst>
                <a:path w="11203" h="13957" extrusionOk="0">
                  <a:moveTo>
                    <a:pt x="7620" y="1"/>
                  </a:moveTo>
                  <a:lnTo>
                    <a:pt x="0" y="4289"/>
                  </a:lnTo>
                  <a:cubicBezTo>
                    <a:pt x="0" y="4289"/>
                    <a:pt x="3130" y="13956"/>
                    <a:pt x="7199" y="13956"/>
                  </a:cubicBezTo>
                  <a:cubicBezTo>
                    <a:pt x="7302" y="13956"/>
                    <a:pt x="7406" y="13950"/>
                    <a:pt x="7510" y="13937"/>
                  </a:cubicBezTo>
                  <a:cubicBezTo>
                    <a:pt x="11202" y="13487"/>
                    <a:pt x="10093" y="8730"/>
                    <a:pt x="10093" y="8730"/>
                  </a:cubicBezTo>
                  <a:lnTo>
                    <a:pt x="762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48"/>
            <p:cNvSpPr/>
            <p:nvPr/>
          </p:nvSpPr>
          <p:spPr>
            <a:xfrm>
              <a:off x="1998575" y="3617538"/>
              <a:ext cx="270400" cy="636875"/>
            </a:xfrm>
            <a:custGeom>
              <a:avLst/>
              <a:gdLst/>
              <a:ahLst/>
              <a:cxnLst/>
              <a:rect l="l" t="t" r="r" b="b"/>
              <a:pathLst>
                <a:path w="10816" h="25475" extrusionOk="0">
                  <a:moveTo>
                    <a:pt x="4981" y="0"/>
                  </a:moveTo>
                  <a:cubicBezTo>
                    <a:pt x="4575" y="0"/>
                    <a:pt x="4312" y="321"/>
                    <a:pt x="3671" y="1044"/>
                  </a:cubicBezTo>
                  <a:cubicBezTo>
                    <a:pt x="3671" y="1044"/>
                    <a:pt x="2709" y="2494"/>
                    <a:pt x="1789" y="4036"/>
                  </a:cubicBezTo>
                  <a:cubicBezTo>
                    <a:pt x="873" y="5576"/>
                    <a:pt x="0" y="7206"/>
                    <a:pt x="167" y="7577"/>
                  </a:cubicBezTo>
                  <a:cubicBezTo>
                    <a:pt x="487" y="8280"/>
                    <a:pt x="3265" y="25474"/>
                    <a:pt x="8419" y="25474"/>
                  </a:cubicBezTo>
                  <a:cubicBezTo>
                    <a:pt x="8709" y="25474"/>
                    <a:pt x="9006" y="25420"/>
                    <a:pt x="9311" y="25305"/>
                  </a:cubicBezTo>
                  <a:cubicBezTo>
                    <a:pt x="10815" y="24738"/>
                    <a:pt x="6755" y="14589"/>
                    <a:pt x="4239" y="9659"/>
                  </a:cubicBezTo>
                  <a:cubicBezTo>
                    <a:pt x="3459" y="8127"/>
                    <a:pt x="2984" y="7111"/>
                    <a:pt x="3127" y="7066"/>
                  </a:cubicBezTo>
                  <a:cubicBezTo>
                    <a:pt x="3389" y="6977"/>
                    <a:pt x="5231" y="4781"/>
                    <a:pt x="5839" y="3777"/>
                  </a:cubicBezTo>
                  <a:cubicBezTo>
                    <a:pt x="6638" y="2456"/>
                    <a:pt x="6614" y="629"/>
                    <a:pt x="6165" y="416"/>
                  </a:cubicBezTo>
                  <a:cubicBezTo>
                    <a:pt x="5596" y="147"/>
                    <a:pt x="5256" y="0"/>
                    <a:pt x="49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48"/>
            <p:cNvSpPr/>
            <p:nvPr/>
          </p:nvSpPr>
          <p:spPr>
            <a:xfrm>
              <a:off x="2050225" y="3794088"/>
              <a:ext cx="54375" cy="64900"/>
            </a:xfrm>
            <a:custGeom>
              <a:avLst/>
              <a:gdLst/>
              <a:ahLst/>
              <a:cxnLst/>
              <a:rect l="l" t="t" r="r" b="b"/>
              <a:pathLst>
                <a:path w="2175" h="2596" extrusionOk="0">
                  <a:moveTo>
                    <a:pt x="1062" y="0"/>
                  </a:moveTo>
                  <a:lnTo>
                    <a:pt x="1062" y="0"/>
                  </a:lnTo>
                  <a:cubicBezTo>
                    <a:pt x="1058" y="2"/>
                    <a:pt x="1055" y="4"/>
                    <a:pt x="1052" y="6"/>
                  </a:cubicBezTo>
                  <a:lnTo>
                    <a:pt x="1052" y="6"/>
                  </a:lnTo>
                  <a:lnTo>
                    <a:pt x="1062" y="0"/>
                  </a:lnTo>
                  <a:close/>
                  <a:moveTo>
                    <a:pt x="1052" y="6"/>
                  </a:moveTo>
                  <a:lnTo>
                    <a:pt x="0" y="620"/>
                  </a:lnTo>
                  <a:lnTo>
                    <a:pt x="2175" y="2596"/>
                  </a:lnTo>
                  <a:cubicBezTo>
                    <a:pt x="1415" y="1106"/>
                    <a:pt x="944" y="104"/>
                    <a:pt x="1052" y="6"/>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48"/>
            <p:cNvSpPr/>
            <p:nvPr/>
          </p:nvSpPr>
          <p:spPr>
            <a:xfrm>
              <a:off x="1998575" y="3632688"/>
              <a:ext cx="120950" cy="174250"/>
            </a:xfrm>
            <a:custGeom>
              <a:avLst/>
              <a:gdLst/>
              <a:ahLst/>
              <a:cxnLst/>
              <a:rect l="l" t="t" r="r" b="b"/>
              <a:pathLst>
                <a:path w="4838" h="6970" extrusionOk="0">
                  <a:moveTo>
                    <a:pt x="4281" y="0"/>
                  </a:moveTo>
                  <a:cubicBezTo>
                    <a:pt x="3994" y="0"/>
                    <a:pt x="3671" y="434"/>
                    <a:pt x="3671" y="434"/>
                  </a:cubicBezTo>
                  <a:cubicBezTo>
                    <a:pt x="3671" y="434"/>
                    <a:pt x="2707" y="1884"/>
                    <a:pt x="1789" y="3428"/>
                  </a:cubicBezTo>
                  <a:cubicBezTo>
                    <a:pt x="873" y="4968"/>
                    <a:pt x="0" y="6597"/>
                    <a:pt x="167" y="6969"/>
                  </a:cubicBezTo>
                  <a:cubicBezTo>
                    <a:pt x="167" y="6969"/>
                    <a:pt x="3294" y="4898"/>
                    <a:pt x="3892" y="4200"/>
                  </a:cubicBezTo>
                  <a:cubicBezTo>
                    <a:pt x="4490" y="3503"/>
                    <a:pt x="4837" y="667"/>
                    <a:pt x="4539" y="169"/>
                  </a:cubicBezTo>
                  <a:cubicBezTo>
                    <a:pt x="4465" y="46"/>
                    <a:pt x="4375" y="0"/>
                    <a:pt x="4281"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48"/>
            <p:cNvSpPr/>
            <p:nvPr/>
          </p:nvSpPr>
          <p:spPr>
            <a:xfrm>
              <a:off x="1709825" y="3764513"/>
              <a:ext cx="273725" cy="154875"/>
            </a:xfrm>
            <a:custGeom>
              <a:avLst/>
              <a:gdLst/>
              <a:ahLst/>
              <a:cxnLst/>
              <a:rect l="l" t="t" r="r" b="b"/>
              <a:pathLst>
                <a:path w="10949" h="6195" extrusionOk="0">
                  <a:moveTo>
                    <a:pt x="1207" y="0"/>
                  </a:moveTo>
                  <a:lnTo>
                    <a:pt x="1" y="1763"/>
                  </a:lnTo>
                  <a:cubicBezTo>
                    <a:pt x="1" y="1763"/>
                    <a:pt x="4608" y="6194"/>
                    <a:pt x="6227" y="6194"/>
                  </a:cubicBezTo>
                  <a:cubicBezTo>
                    <a:pt x="6263" y="6194"/>
                    <a:pt x="6298" y="6192"/>
                    <a:pt x="6331" y="6188"/>
                  </a:cubicBezTo>
                  <a:cubicBezTo>
                    <a:pt x="8102" y="5943"/>
                    <a:pt x="10949" y="728"/>
                    <a:pt x="10949" y="728"/>
                  </a:cubicBezTo>
                  <a:lnTo>
                    <a:pt x="12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48"/>
            <p:cNvSpPr/>
            <p:nvPr/>
          </p:nvSpPr>
          <p:spPr>
            <a:xfrm>
              <a:off x="1756950" y="3796838"/>
              <a:ext cx="156875" cy="108250"/>
            </a:xfrm>
            <a:custGeom>
              <a:avLst/>
              <a:gdLst/>
              <a:ahLst/>
              <a:cxnLst/>
              <a:rect l="l" t="t" r="r" b="b"/>
              <a:pathLst>
                <a:path w="6275" h="4330" extrusionOk="0">
                  <a:moveTo>
                    <a:pt x="0" y="0"/>
                  </a:moveTo>
                  <a:lnTo>
                    <a:pt x="5391" y="4329"/>
                  </a:lnTo>
                  <a:lnTo>
                    <a:pt x="6275" y="2697"/>
                  </a:lnTo>
                  <a:lnTo>
                    <a:pt x="0"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48"/>
            <p:cNvSpPr/>
            <p:nvPr/>
          </p:nvSpPr>
          <p:spPr>
            <a:xfrm>
              <a:off x="1540150" y="3759938"/>
              <a:ext cx="336900" cy="350300"/>
            </a:xfrm>
            <a:custGeom>
              <a:avLst/>
              <a:gdLst/>
              <a:ahLst/>
              <a:cxnLst/>
              <a:rect l="l" t="t" r="r" b="b"/>
              <a:pathLst>
                <a:path w="13476" h="14012" extrusionOk="0">
                  <a:moveTo>
                    <a:pt x="6513" y="1"/>
                  </a:moveTo>
                  <a:cubicBezTo>
                    <a:pt x="4595" y="1"/>
                    <a:pt x="2757" y="1377"/>
                    <a:pt x="1887" y="3308"/>
                  </a:cubicBezTo>
                  <a:cubicBezTo>
                    <a:pt x="1" y="7485"/>
                    <a:pt x="3517" y="14012"/>
                    <a:pt x="3517" y="14012"/>
                  </a:cubicBezTo>
                  <a:lnTo>
                    <a:pt x="5085" y="13148"/>
                  </a:lnTo>
                  <a:lnTo>
                    <a:pt x="13475" y="9305"/>
                  </a:lnTo>
                  <a:cubicBezTo>
                    <a:pt x="13474" y="9305"/>
                    <a:pt x="12032" y="2235"/>
                    <a:pt x="8261" y="406"/>
                  </a:cubicBezTo>
                  <a:cubicBezTo>
                    <a:pt x="7688" y="128"/>
                    <a:pt x="7097" y="1"/>
                    <a:pt x="6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48"/>
            <p:cNvSpPr/>
            <p:nvPr/>
          </p:nvSpPr>
          <p:spPr>
            <a:xfrm>
              <a:off x="1742150" y="3972563"/>
              <a:ext cx="126200" cy="309725"/>
            </a:xfrm>
            <a:custGeom>
              <a:avLst/>
              <a:gdLst/>
              <a:ahLst/>
              <a:cxnLst/>
              <a:rect l="l" t="t" r="r" b="b"/>
              <a:pathLst>
                <a:path w="5048" h="12389" extrusionOk="0">
                  <a:moveTo>
                    <a:pt x="5048" y="1"/>
                  </a:moveTo>
                  <a:cubicBezTo>
                    <a:pt x="5048" y="1"/>
                    <a:pt x="1" y="6777"/>
                    <a:pt x="2370" y="11620"/>
                  </a:cubicBezTo>
                  <a:cubicBezTo>
                    <a:pt x="2643" y="12178"/>
                    <a:pt x="2832" y="12389"/>
                    <a:pt x="2961" y="12389"/>
                  </a:cubicBezTo>
                  <a:cubicBezTo>
                    <a:pt x="3315" y="12389"/>
                    <a:pt x="3224" y="10818"/>
                    <a:pt x="3178" y="10475"/>
                  </a:cubicBezTo>
                  <a:cubicBezTo>
                    <a:pt x="2732" y="7198"/>
                    <a:pt x="4083" y="4233"/>
                    <a:pt x="5048"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48"/>
            <p:cNvSpPr/>
            <p:nvPr/>
          </p:nvSpPr>
          <p:spPr>
            <a:xfrm>
              <a:off x="1666650" y="3238813"/>
              <a:ext cx="389575" cy="229725"/>
            </a:xfrm>
            <a:custGeom>
              <a:avLst/>
              <a:gdLst/>
              <a:ahLst/>
              <a:cxnLst/>
              <a:rect l="l" t="t" r="r" b="b"/>
              <a:pathLst>
                <a:path w="15583" h="9189" extrusionOk="0">
                  <a:moveTo>
                    <a:pt x="10267" y="0"/>
                  </a:moveTo>
                  <a:cubicBezTo>
                    <a:pt x="5604" y="0"/>
                    <a:pt x="1724" y="5202"/>
                    <a:pt x="1" y="8709"/>
                  </a:cubicBezTo>
                  <a:cubicBezTo>
                    <a:pt x="1" y="8709"/>
                    <a:pt x="8096" y="9188"/>
                    <a:pt x="11286" y="9188"/>
                  </a:cubicBezTo>
                  <a:cubicBezTo>
                    <a:pt x="11994" y="9188"/>
                    <a:pt x="12460" y="9165"/>
                    <a:pt x="12543" y="9107"/>
                  </a:cubicBezTo>
                  <a:cubicBezTo>
                    <a:pt x="12995" y="8788"/>
                    <a:pt x="15583" y="5759"/>
                    <a:pt x="15057" y="4347"/>
                  </a:cubicBezTo>
                  <a:cubicBezTo>
                    <a:pt x="14820" y="3710"/>
                    <a:pt x="14291" y="3535"/>
                    <a:pt x="13782" y="3535"/>
                  </a:cubicBezTo>
                  <a:cubicBezTo>
                    <a:pt x="13160" y="3535"/>
                    <a:pt x="12566" y="3796"/>
                    <a:pt x="12566" y="3796"/>
                  </a:cubicBezTo>
                  <a:cubicBezTo>
                    <a:pt x="13502" y="2489"/>
                    <a:pt x="14591" y="906"/>
                    <a:pt x="11843" y="201"/>
                  </a:cubicBezTo>
                  <a:cubicBezTo>
                    <a:pt x="11310" y="64"/>
                    <a:pt x="10784" y="0"/>
                    <a:pt x="10267"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48"/>
            <p:cNvSpPr/>
            <p:nvPr/>
          </p:nvSpPr>
          <p:spPr>
            <a:xfrm>
              <a:off x="1992675" y="3433188"/>
              <a:ext cx="50575" cy="76825"/>
            </a:xfrm>
            <a:custGeom>
              <a:avLst/>
              <a:gdLst/>
              <a:ahLst/>
              <a:cxnLst/>
              <a:rect l="l" t="t" r="r" b="b"/>
              <a:pathLst>
                <a:path w="2023" h="3073" extrusionOk="0">
                  <a:moveTo>
                    <a:pt x="533" y="1"/>
                  </a:moveTo>
                  <a:cubicBezTo>
                    <a:pt x="294" y="1"/>
                    <a:pt x="91" y="136"/>
                    <a:pt x="0" y="454"/>
                  </a:cubicBezTo>
                  <a:lnTo>
                    <a:pt x="1740" y="3072"/>
                  </a:lnTo>
                  <a:cubicBezTo>
                    <a:pt x="1740" y="3072"/>
                    <a:pt x="2022" y="1414"/>
                    <a:pt x="1568" y="703"/>
                  </a:cubicBezTo>
                  <a:cubicBezTo>
                    <a:pt x="1301" y="283"/>
                    <a:pt x="879" y="1"/>
                    <a:pt x="533"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48"/>
            <p:cNvSpPr/>
            <p:nvPr/>
          </p:nvSpPr>
          <p:spPr>
            <a:xfrm>
              <a:off x="1635000" y="3394688"/>
              <a:ext cx="499600" cy="431150"/>
            </a:xfrm>
            <a:custGeom>
              <a:avLst/>
              <a:gdLst/>
              <a:ahLst/>
              <a:cxnLst/>
              <a:rect l="l" t="t" r="r" b="b"/>
              <a:pathLst>
                <a:path w="19984" h="17246" extrusionOk="0">
                  <a:moveTo>
                    <a:pt x="8453" y="0"/>
                  </a:moveTo>
                  <a:cubicBezTo>
                    <a:pt x="8103" y="0"/>
                    <a:pt x="7742" y="12"/>
                    <a:pt x="7369" y="36"/>
                  </a:cubicBezTo>
                  <a:cubicBezTo>
                    <a:pt x="3739" y="267"/>
                    <a:pt x="0" y="3183"/>
                    <a:pt x="1167" y="8648"/>
                  </a:cubicBezTo>
                  <a:cubicBezTo>
                    <a:pt x="2378" y="14318"/>
                    <a:pt x="4891" y="17058"/>
                    <a:pt x="10443" y="17238"/>
                  </a:cubicBezTo>
                  <a:cubicBezTo>
                    <a:pt x="10592" y="17243"/>
                    <a:pt x="10738" y="17245"/>
                    <a:pt x="10882" y="17245"/>
                  </a:cubicBezTo>
                  <a:cubicBezTo>
                    <a:pt x="12682" y="17245"/>
                    <a:pt x="14068" y="16871"/>
                    <a:pt x="15136" y="16271"/>
                  </a:cubicBezTo>
                  <a:cubicBezTo>
                    <a:pt x="16519" y="15496"/>
                    <a:pt x="17398" y="14231"/>
                    <a:pt x="17910" y="13032"/>
                  </a:cubicBezTo>
                  <a:cubicBezTo>
                    <a:pt x="18484" y="11686"/>
                    <a:pt x="19136" y="10043"/>
                    <a:pt x="19413" y="9127"/>
                  </a:cubicBezTo>
                  <a:cubicBezTo>
                    <a:pt x="19983" y="7257"/>
                    <a:pt x="18512" y="7591"/>
                    <a:pt x="18487" y="7486"/>
                  </a:cubicBezTo>
                  <a:cubicBezTo>
                    <a:pt x="17887" y="4837"/>
                    <a:pt x="15613" y="0"/>
                    <a:pt x="84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48"/>
            <p:cNvSpPr/>
            <p:nvPr/>
          </p:nvSpPr>
          <p:spPr>
            <a:xfrm>
              <a:off x="1870375" y="3758588"/>
              <a:ext cx="71725" cy="63250"/>
            </a:xfrm>
            <a:custGeom>
              <a:avLst/>
              <a:gdLst/>
              <a:ahLst/>
              <a:cxnLst/>
              <a:rect l="l" t="t" r="r" b="b"/>
              <a:pathLst>
                <a:path w="2869" h="2530" extrusionOk="0">
                  <a:moveTo>
                    <a:pt x="212" y="1"/>
                  </a:moveTo>
                  <a:cubicBezTo>
                    <a:pt x="120" y="1"/>
                    <a:pt x="46" y="14"/>
                    <a:pt x="1" y="32"/>
                  </a:cubicBezTo>
                  <a:lnTo>
                    <a:pt x="1182" y="2326"/>
                  </a:lnTo>
                  <a:lnTo>
                    <a:pt x="2868" y="2530"/>
                  </a:lnTo>
                  <a:cubicBezTo>
                    <a:pt x="2868" y="2530"/>
                    <a:pt x="1585" y="911"/>
                    <a:pt x="1148" y="437"/>
                  </a:cubicBezTo>
                  <a:cubicBezTo>
                    <a:pt x="829" y="94"/>
                    <a:pt x="456" y="1"/>
                    <a:pt x="212"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48"/>
            <p:cNvSpPr/>
            <p:nvPr/>
          </p:nvSpPr>
          <p:spPr>
            <a:xfrm>
              <a:off x="1842725" y="3598488"/>
              <a:ext cx="217550" cy="132575"/>
            </a:xfrm>
            <a:custGeom>
              <a:avLst/>
              <a:gdLst/>
              <a:ahLst/>
              <a:cxnLst/>
              <a:rect l="l" t="t" r="r" b="b"/>
              <a:pathLst>
                <a:path w="8702" h="5303" extrusionOk="0">
                  <a:moveTo>
                    <a:pt x="6445" y="0"/>
                  </a:moveTo>
                  <a:cubicBezTo>
                    <a:pt x="2702" y="0"/>
                    <a:pt x="282" y="1627"/>
                    <a:pt x="282" y="1627"/>
                  </a:cubicBezTo>
                  <a:cubicBezTo>
                    <a:pt x="282" y="1627"/>
                    <a:pt x="1" y="2146"/>
                    <a:pt x="1267" y="3747"/>
                  </a:cubicBezTo>
                  <a:cubicBezTo>
                    <a:pt x="2250" y="4988"/>
                    <a:pt x="3322" y="5303"/>
                    <a:pt x="4155" y="5303"/>
                  </a:cubicBezTo>
                  <a:cubicBezTo>
                    <a:pt x="5010" y="5303"/>
                    <a:pt x="5615" y="4971"/>
                    <a:pt x="5615" y="4971"/>
                  </a:cubicBezTo>
                  <a:cubicBezTo>
                    <a:pt x="7820" y="3936"/>
                    <a:pt x="8702" y="2554"/>
                    <a:pt x="8523" y="167"/>
                  </a:cubicBezTo>
                  <a:cubicBezTo>
                    <a:pt x="7794" y="50"/>
                    <a:pt x="7099" y="0"/>
                    <a:pt x="6445"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48"/>
            <p:cNvSpPr/>
            <p:nvPr/>
          </p:nvSpPr>
          <p:spPr>
            <a:xfrm>
              <a:off x="1874350" y="3688088"/>
              <a:ext cx="108750" cy="42975"/>
            </a:xfrm>
            <a:custGeom>
              <a:avLst/>
              <a:gdLst/>
              <a:ahLst/>
              <a:cxnLst/>
              <a:rect l="l" t="t" r="r" b="b"/>
              <a:pathLst>
                <a:path w="4350" h="1719" extrusionOk="0">
                  <a:moveTo>
                    <a:pt x="1552" y="1"/>
                  </a:moveTo>
                  <a:cubicBezTo>
                    <a:pt x="740" y="1"/>
                    <a:pt x="1" y="163"/>
                    <a:pt x="1" y="163"/>
                  </a:cubicBezTo>
                  <a:cubicBezTo>
                    <a:pt x="985" y="1404"/>
                    <a:pt x="2056" y="1719"/>
                    <a:pt x="2890" y="1719"/>
                  </a:cubicBezTo>
                  <a:cubicBezTo>
                    <a:pt x="3745" y="1719"/>
                    <a:pt x="4350" y="1387"/>
                    <a:pt x="4350" y="1387"/>
                  </a:cubicBezTo>
                  <a:cubicBezTo>
                    <a:pt x="4350" y="1387"/>
                    <a:pt x="4137" y="1009"/>
                    <a:pt x="3137" y="352"/>
                  </a:cubicBezTo>
                  <a:cubicBezTo>
                    <a:pt x="2725" y="80"/>
                    <a:pt x="2121" y="1"/>
                    <a:pt x="1552" y="1"/>
                  </a:cubicBezTo>
                  <a:close/>
                </a:path>
              </a:pathLst>
            </a:custGeom>
            <a:solidFill>
              <a:srgbClr val="EBB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48"/>
            <p:cNvSpPr/>
            <p:nvPr/>
          </p:nvSpPr>
          <p:spPr>
            <a:xfrm>
              <a:off x="1758675" y="3532388"/>
              <a:ext cx="92675" cy="94800"/>
            </a:xfrm>
            <a:custGeom>
              <a:avLst/>
              <a:gdLst/>
              <a:ahLst/>
              <a:cxnLst/>
              <a:rect l="l" t="t" r="r" b="b"/>
              <a:pathLst>
                <a:path w="3707" h="3792" extrusionOk="0">
                  <a:moveTo>
                    <a:pt x="1873" y="0"/>
                  </a:moveTo>
                  <a:cubicBezTo>
                    <a:pt x="964" y="0"/>
                    <a:pt x="184" y="748"/>
                    <a:pt x="95" y="1738"/>
                  </a:cubicBezTo>
                  <a:cubicBezTo>
                    <a:pt x="0" y="2780"/>
                    <a:pt x="711" y="3697"/>
                    <a:pt x="1683" y="3784"/>
                  </a:cubicBezTo>
                  <a:cubicBezTo>
                    <a:pt x="1734" y="3789"/>
                    <a:pt x="1784" y="3791"/>
                    <a:pt x="1834" y="3791"/>
                  </a:cubicBezTo>
                  <a:cubicBezTo>
                    <a:pt x="2743" y="3791"/>
                    <a:pt x="3523" y="3043"/>
                    <a:pt x="3612" y="2054"/>
                  </a:cubicBezTo>
                  <a:cubicBezTo>
                    <a:pt x="3707" y="1012"/>
                    <a:pt x="2996" y="94"/>
                    <a:pt x="2024" y="7"/>
                  </a:cubicBezTo>
                  <a:cubicBezTo>
                    <a:pt x="1973" y="3"/>
                    <a:pt x="1923" y="0"/>
                    <a:pt x="1873" y="0"/>
                  </a:cubicBezTo>
                  <a:close/>
                </a:path>
              </a:pathLst>
            </a:custGeom>
            <a:solidFill>
              <a:srgbClr val="EBB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48"/>
            <p:cNvSpPr/>
            <p:nvPr/>
          </p:nvSpPr>
          <p:spPr>
            <a:xfrm>
              <a:off x="2043350" y="3531988"/>
              <a:ext cx="50075" cy="77850"/>
            </a:xfrm>
            <a:custGeom>
              <a:avLst/>
              <a:gdLst/>
              <a:ahLst/>
              <a:cxnLst/>
              <a:rect l="l" t="t" r="r" b="b"/>
              <a:pathLst>
                <a:path w="2003" h="3114" extrusionOk="0">
                  <a:moveTo>
                    <a:pt x="659" y="1"/>
                  </a:moveTo>
                  <a:cubicBezTo>
                    <a:pt x="621" y="1"/>
                    <a:pt x="584" y="6"/>
                    <a:pt x="547" y="17"/>
                  </a:cubicBezTo>
                  <a:cubicBezTo>
                    <a:pt x="133" y="140"/>
                    <a:pt x="0" y="928"/>
                    <a:pt x="251" y="1778"/>
                  </a:cubicBezTo>
                  <a:cubicBezTo>
                    <a:pt x="479" y="2553"/>
                    <a:pt x="947" y="3113"/>
                    <a:pt x="1342" y="3113"/>
                  </a:cubicBezTo>
                  <a:cubicBezTo>
                    <a:pt x="1381" y="3113"/>
                    <a:pt x="1418" y="3108"/>
                    <a:pt x="1455" y="3097"/>
                  </a:cubicBezTo>
                  <a:cubicBezTo>
                    <a:pt x="1870" y="2976"/>
                    <a:pt x="2002" y="2188"/>
                    <a:pt x="1752" y="1336"/>
                  </a:cubicBezTo>
                  <a:cubicBezTo>
                    <a:pt x="1523" y="560"/>
                    <a:pt x="1054" y="1"/>
                    <a:pt x="659" y="1"/>
                  </a:cubicBezTo>
                  <a:close/>
                </a:path>
              </a:pathLst>
            </a:custGeom>
            <a:solidFill>
              <a:srgbClr val="EBB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48"/>
            <p:cNvSpPr/>
            <p:nvPr/>
          </p:nvSpPr>
          <p:spPr>
            <a:xfrm>
              <a:off x="1589550" y="3311363"/>
              <a:ext cx="190850" cy="461150"/>
            </a:xfrm>
            <a:custGeom>
              <a:avLst/>
              <a:gdLst/>
              <a:ahLst/>
              <a:cxnLst/>
              <a:rect l="l" t="t" r="r" b="b"/>
              <a:pathLst>
                <a:path w="7634" h="18446" extrusionOk="0">
                  <a:moveTo>
                    <a:pt x="4927" y="0"/>
                  </a:moveTo>
                  <a:cubicBezTo>
                    <a:pt x="4491" y="0"/>
                    <a:pt x="3882" y="479"/>
                    <a:pt x="3032" y="1799"/>
                  </a:cubicBezTo>
                  <a:cubicBezTo>
                    <a:pt x="1207" y="4632"/>
                    <a:pt x="1009" y="8873"/>
                    <a:pt x="1009" y="8873"/>
                  </a:cubicBezTo>
                  <a:cubicBezTo>
                    <a:pt x="1009" y="8873"/>
                    <a:pt x="78" y="9004"/>
                    <a:pt x="40" y="10451"/>
                  </a:cubicBezTo>
                  <a:cubicBezTo>
                    <a:pt x="1" y="11894"/>
                    <a:pt x="4850" y="17438"/>
                    <a:pt x="5277" y="17808"/>
                  </a:cubicBezTo>
                  <a:cubicBezTo>
                    <a:pt x="5794" y="18255"/>
                    <a:pt x="6143" y="18446"/>
                    <a:pt x="6361" y="18446"/>
                  </a:cubicBezTo>
                  <a:cubicBezTo>
                    <a:pt x="7634" y="18446"/>
                    <a:pt x="4470" y="11953"/>
                    <a:pt x="4469" y="11952"/>
                  </a:cubicBezTo>
                  <a:lnTo>
                    <a:pt x="4469" y="11952"/>
                  </a:lnTo>
                  <a:cubicBezTo>
                    <a:pt x="4769" y="12495"/>
                    <a:pt x="5111" y="12727"/>
                    <a:pt x="5356" y="12727"/>
                  </a:cubicBezTo>
                  <a:cubicBezTo>
                    <a:pt x="5606" y="12727"/>
                    <a:pt x="5755" y="12486"/>
                    <a:pt x="5654" y="12089"/>
                  </a:cubicBezTo>
                  <a:cubicBezTo>
                    <a:pt x="5593" y="11860"/>
                    <a:pt x="4058" y="7904"/>
                    <a:pt x="4058" y="7904"/>
                  </a:cubicBezTo>
                  <a:cubicBezTo>
                    <a:pt x="4058" y="7904"/>
                    <a:pt x="6367" y="6372"/>
                    <a:pt x="7039" y="5201"/>
                  </a:cubicBezTo>
                  <a:cubicBezTo>
                    <a:pt x="7607" y="4211"/>
                    <a:pt x="7126" y="3219"/>
                    <a:pt x="6424" y="3219"/>
                  </a:cubicBezTo>
                  <a:cubicBezTo>
                    <a:pt x="6296" y="3219"/>
                    <a:pt x="6161" y="3252"/>
                    <a:pt x="6023" y="3324"/>
                  </a:cubicBezTo>
                  <a:cubicBezTo>
                    <a:pt x="6023" y="3324"/>
                    <a:pt x="6075" y="0"/>
                    <a:pt x="4927"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48"/>
            <p:cNvSpPr/>
            <p:nvPr/>
          </p:nvSpPr>
          <p:spPr>
            <a:xfrm>
              <a:off x="1730850" y="3427563"/>
              <a:ext cx="209075" cy="205250"/>
            </a:xfrm>
            <a:custGeom>
              <a:avLst/>
              <a:gdLst/>
              <a:ahLst/>
              <a:cxnLst/>
              <a:rect l="l" t="t" r="r" b="b"/>
              <a:pathLst>
                <a:path w="8363" h="8210" fill="none" extrusionOk="0">
                  <a:moveTo>
                    <a:pt x="5633" y="7974"/>
                  </a:moveTo>
                  <a:cubicBezTo>
                    <a:pt x="4346" y="8210"/>
                    <a:pt x="2966" y="7882"/>
                    <a:pt x="1921" y="7091"/>
                  </a:cubicBezTo>
                  <a:cubicBezTo>
                    <a:pt x="879" y="6301"/>
                    <a:pt x="189" y="5059"/>
                    <a:pt x="69" y="3756"/>
                  </a:cubicBezTo>
                  <a:cubicBezTo>
                    <a:pt x="0" y="3001"/>
                    <a:pt x="118" y="2217"/>
                    <a:pt x="479" y="1550"/>
                  </a:cubicBezTo>
                  <a:cubicBezTo>
                    <a:pt x="839" y="882"/>
                    <a:pt x="1452" y="338"/>
                    <a:pt x="2182" y="130"/>
                  </a:cubicBezTo>
                  <a:cubicBezTo>
                    <a:pt x="2593" y="10"/>
                    <a:pt x="3032" y="0"/>
                    <a:pt x="3458" y="51"/>
                  </a:cubicBezTo>
                  <a:cubicBezTo>
                    <a:pt x="4889" y="223"/>
                    <a:pt x="6173" y="1090"/>
                    <a:pt x="7089" y="2203"/>
                  </a:cubicBezTo>
                  <a:cubicBezTo>
                    <a:pt x="7876" y="3156"/>
                    <a:pt x="8362" y="4172"/>
                    <a:pt x="8238" y="5401"/>
                  </a:cubicBezTo>
                  <a:cubicBezTo>
                    <a:pt x="8115" y="6630"/>
                    <a:pt x="7170" y="7525"/>
                    <a:pt x="5854" y="7894"/>
                  </a:cubicBezTo>
                </a:path>
              </a:pathLst>
            </a:custGeom>
            <a:solidFill>
              <a:schemeClr val="accent2"/>
            </a:solidFill>
            <a:ln w="18550" cap="rnd" cmpd="sng">
              <a:solidFill>
                <a:srgbClr val="E06A4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48"/>
            <p:cNvSpPr/>
            <p:nvPr/>
          </p:nvSpPr>
          <p:spPr>
            <a:xfrm>
              <a:off x="1975450" y="3408388"/>
              <a:ext cx="154100" cy="200850"/>
            </a:xfrm>
            <a:custGeom>
              <a:avLst/>
              <a:gdLst/>
              <a:ahLst/>
              <a:cxnLst/>
              <a:rect l="l" t="t" r="r" b="b"/>
              <a:pathLst>
                <a:path w="6164" h="8034" fill="none" extrusionOk="0">
                  <a:moveTo>
                    <a:pt x="4289" y="7863"/>
                  </a:moveTo>
                  <a:cubicBezTo>
                    <a:pt x="3319" y="8033"/>
                    <a:pt x="2470" y="7545"/>
                    <a:pt x="1774" y="7002"/>
                  </a:cubicBezTo>
                  <a:cubicBezTo>
                    <a:pt x="1151" y="6514"/>
                    <a:pt x="840" y="5741"/>
                    <a:pt x="569" y="4997"/>
                  </a:cubicBezTo>
                  <a:cubicBezTo>
                    <a:pt x="279" y="4194"/>
                    <a:pt x="1" y="3363"/>
                    <a:pt x="35" y="2508"/>
                  </a:cubicBezTo>
                  <a:cubicBezTo>
                    <a:pt x="70" y="1654"/>
                    <a:pt x="483" y="767"/>
                    <a:pt x="1249" y="394"/>
                  </a:cubicBezTo>
                  <a:cubicBezTo>
                    <a:pt x="2061" y="0"/>
                    <a:pt x="3055" y="274"/>
                    <a:pt x="3806" y="771"/>
                  </a:cubicBezTo>
                  <a:cubicBezTo>
                    <a:pt x="5305" y="1759"/>
                    <a:pt x="6164" y="3638"/>
                    <a:pt x="5926" y="5419"/>
                  </a:cubicBezTo>
                  <a:cubicBezTo>
                    <a:pt x="5805" y="6322"/>
                    <a:pt x="5379" y="7240"/>
                    <a:pt x="4592" y="7700"/>
                  </a:cubicBezTo>
                </a:path>
              </a:pathLst>
            </a:custGeom>
            <a:solidFill>
              <a:schemeClr val="accent2"/>
            </a:solidFill>
            <a:ln w="18550" cap="rnd" cmpd="sng">
              <a:solidFill>
                <a:srgbClr val="E06A4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48"/>
            <p:cNvSpPr/>
            <p:nvPr/>
          </p:nvSpPr>
          <p:spPr>
            <a:xfrm>
              <a:off x="1926350" y="3491463"/>
              <a:ext cx="56950" cy="25050"/>
            </a:xfrm>
            <a:custGeom>
              <a:avLst/>
              <a:gdLst/>
              <a:ahLst/>
              <a:cxnLst/>
              <a:rect l="l" t="t" r="r" b="b"/>
              <a:pathLst>
                <a:path w="2278" h="1002" fill="none" extrusionOk="0">
                  <a:moveTo>
                    <a:pt x="0" y="695"/>
                  </a:moveTo>
                  <a:cubicBezTo>
                    <a:pt x="279" y="256"/>
                    <a:pt x="821" y="1"/>
                    <a:pt x="1336" y="66"/>
                  </a:cubicBezTo>
                  <a:cubicBezTo>
                    <a:pt x="1850" y="132"/>
                    <a:pt x="2117" y="507"/>
                    <a:pt x="2278" y="1002"/>
                  </a:cubicBezTo>
                </a:path>
              </a:pathLst>
            </a:custGeom>
            <a:solidFill>
              <a:schemeClr val="accent2"/>
            </a:solidFill>
            <a:ln w="18550" cap="rnd" cmpd="sng">
              <a:solidFill>
                <a:srgbClr val="E06A4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48"/>
            <p:cNvSpPr/>
            <p:nvPr/>
          </p:nvSpPr>
          <p:spPr>
            <a:xfrm>
              <a:off x="1956850" y="3497763"/>
              <a:ext cx="48550" cy="68975"/>
            </a:xfrm>
            <a:custGeom>
              <a:avLst/>
              <a:gdLst/>
              <a:ahLst/>
              <a:cxnLst/>
              <a:rect l="l" t="t" r="r" b="b"/>
              <a:pathLst>
                <a:path w="1942" h="2759" extrusionOk="0">
                  <a:moveTo>
                    <a:pt x="1" y="1"/>
                  </a:moveTo>
                  <a:lnTo>
                    <a:pt x="656" y="2759"/>
                  </a:lnTo>
                  <a:lnTo>
                    <a:pt x="1633" y="2116"/>
                  </a:lnTo>
                  <a:cubicBezTo>
                    <a:pt x="1925" y="1926"/>
                    <a:pt x="1941" y="1504"/>
                    <a:pt x="1666" y="1291"/>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48"/>
            <p:cNvSpPr/>
            <p:nvPr/>
          </p:nvSpPr>
          <p:spPr>
            <a:xfrm>
              <a:off x="1956850" y="3497763"/>
              <a:ext cx="48550" cy="68975"/>
            </a:xfrm>
            <a:custGeom>
              <a:avLst/>
              <a:gdLst/>
              <a:ahLst/>
              <a:cxnLst/>
              <a:rect l="l" t="t" r="r" b="b"/>
              <a:pathLst>
                <a:path w="1942" h="2759" fill="none" extrusionOk="0">
                  <a:moveTo>
                    <a:pt x="1" y="1"/>
                  </a:moveTo>
                  <a:lnTo>
                    <a:pt x="1666" y="1291"/>
                  </a:lnTo>
                  <a:cubicBezTo>
                    <a:pt x="1941" y="1504"/>
                    <a:pt x="1925" y="1926"/>
                    <a:pt x="1633" y="2116"/>
                  </a:cubicBezTo>
                  <a:lnTo>
                    <a:pt x="656" y="2759"/>
                  </a:lnTo>
                </a:path>
              </a:pathLst>
            </a:custGeom>
            <a:noFill/>
            <a:ln w="3075" cap="flat" cmpd="sng">
              <a:solidFill>
                <a:srgbClr val="FFFFFF"/>
              </a:solidFill>
              <a:prstDash val="solid"/>
              <a:miter lim="163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48"/>
            <p:cNvSpPr/>
            <p:nvPr/>
          </p:nvSpPr>
          <p:spPr>
            <a:xfrm>
              <a:off x="1956850" y="3497763"/>
              <a:ext cx="48550" cy="68975"/>
            </a:xfrm>
            <a:custGeom>
              <a:avLst/>
              <a:gdLst/>
              <a:ahLst/>
              <a:cxnLst/>
              <a:rect l="l" t="t" r="r" b="b"/>
              <a:pathLst>
                <a:path w="1942" h="2759" fill="none" extrusionOk="0">
                  <a:moveTo>
                    <a:pt x="1" y="1"/>
                  </a:moveTo>
                  <a:lnTo>
                    <a:pt x="1666" y="1291"/>
                  </a:lnTo>
                  <a:cubicBezTo>
                    <a:pt x="1941" y="1504"/>
                    <a:pt x="1925" y="1926"/>
                    <a:pt x="1633" y="2116"/>
                  </a:cubicBezTo>
                  <a:lnTo>
                    <a:pt x="656" y="2759"/>
                  </a:ln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48"/>
            <p:cNvSpPr/>
            <p:nvPr/>
          </p:nvSpPr>
          <p:spPr>
            <a:xfrm>
              <a:off x="1998375" y="3443763"/>
              <a:ext cx="73450" cy="45300"/>
            </a:xfrm>
            <a:custGeom>
              <a:avLst/>
              <a:gdLst/>
              <a:ahLst/>
              <a:cxnLst/>
              <a:rect l="l" t="t" r="r" b="b"/>
              <a:pathLst>
                <a:path w="2938" h="1812" extrusionOk="0">
                  <a:moveTo>
                    <a:pt x="640" y="906"/>
                  </a:moveTo>
                  <a:cubicBezTo>
                    <a:pt x="641" y="906"/>
                    <a:pt x="638" y="908"/>
                    <a:pt x="634" y="912"/>
                  </a:cubicBezTo>
                  <a:lnTo>
                    <a:pt x="634" y="912"/>
                  </a:lnTo>
                  <a:cubicBezTo>
                    <a:pt x="638" y="908"/>
                    <a:pt x="640" y="906"/>
                    <a:pt x="640" y="906"/>
                  </a:cubicBezTo>
                  <a:close/>
                  <a:moveTo>
                    <a:pt x="629" y="915"/>
                  </a:moveTo>
                  <a:cubicBezTo>
                    <a:pt x="626" y="917"/>
                    <a:pt x="623" y="920"/>
                    <a:pt x="619" y="922"/>
                  </a:cubicBezTo>
                  <a:lnTo>
                    <a:pt x="619" y="922"/>
                  </a:lnTo>
                  <a:cubicBezTo>
                    <a:pt x="619" y="922"/>
                    <a:pt x="619" y="922"/>
                    <a:pt x="619" y="922"/>
                  </a:cubicBezTo>
                  <a:lnTo>
                    <a:pt x="619" y="922"/>
                  </a:lnTo>
                  <a:cubicBezTo>
                    <a:pt x="622" y="919"/>
                    <a:pt x="626" y="917"/>
                    <a:pt x="629" y="915"/>
                  </a:cubicBezTo>
                  <a:close/>
                  <a:moveTo>
                    <a:pt x="928" y="0"/>
                  </a:moveTo>
                  <a:cubicBezTo>
                    <a:pt x="777" y="0"/>
                    <a:pt x="627" y="28"/>
                    <a:pt x="488" y="93"/>
                  </a:cubicBezTo>
                  <a:cubicBezTo>
                    <a:pt x="208" y="227"/>
                    <a:pt x="18" y="532"/>
                    <a:pt x="5" y="837"/>
                  </a:cubicBezTo>
                  <a:cubicBezTo>
                    <a:pt x="1" y="1019"/>
                    <a:pt x="174" y="1141"/>
                    <a:pt x="338" y="1141"/>
                  </a:cubicBezTo>
                  <a:cubicBezTo>
                    <a:pt x="438" y="1141"/>
                    <a:pt x="534" y="1096"/>
                    <a:pt x="583" y="991"/>
                  </a:cubicBezTo>
                  <a:cubicBezTo>
                    <a:pt x="593" y="970"/>
                    <a:pt x="604" y="950"/>
                    <a:pt x="616" y="929"/>
                  </a:cubicBezTo>
                  <a:cubicBezTo>
                    <a:pt x="616" y="928"/>
                    <a:pt x="616" y="928"/>
                    <a:pt x="616" y="928"/>
                  </a:cubicBezTo>
                  <a:lnTo>
                    <a:pt x="616" y="928"/>
                  </a:lnTo>
                  <a:cubicBezTo>
                    <a:pt x="619" y="926"/>
                    <a:pt x="621" y="923"/>
                    <a:pt x="624" y="921"/>
                  </a:cubicBezTo>
                  <a:cubicBezTo>
                    <a:pt x="627" y="918"/>
                    <a:pt x="629" y="916"/>
                    <a:pt x="631" y="914"/>
                  </a:cubicBezTo>
                  <a:lnTo>
                    <a:pt x="631" y="914"/>
                  </a:lnTo>
                  <a:cubicBezTo>
                    <a:pt x="646" y="905"/>
                    <a:pt x="662" y="897"/>
                    <a:pt x="675" y="888"/>
                  </a:cubicBezTo>
                  <a:cubicBezTo>
                    <a:pt x="698" y="883"/>
                    <a:pt x="719" y="875"/>
                    <a:pt x="745" y="870"/>
                  </a:cubicBezTo>
                  <a:cubicBezTo>
                    <a:pt x="773" y="864"/>
                    <a:pt x="841" y="862"/>
                    <a:pt x="868" y="845"/>
                  </a:cubicBezTo>
                  <a:lnTo>
                    <a:pt x="868" y="845"/>
                  </a:lnTo>
                  <a:cubicBezTo>
                    <a:pt x="878" y="844"/>
                    <a:pt x="892" y="843"/>
                    <a:pt x="905" y="842"/>
                  </a:cubicBezTo>
                  <a:lnTo>
                    <a:pt x="905" y="842"/>
                  </a:lnTo>
                  <a:lnTo>
                    <a:pt x="911" y="843"/>
                  </a:lnTo>
                  <a:lnTo>
                    <a:pt x="911" y="843"/>
                  </a:lnTo>
                  <a:cubicBezTo>
                    <a:pt x="909" y="843"/>
                    <a:pt x="907" y="842"/>
                    <a:pt x="905" y="842"/>
                  </a:cubicBezTo>
                  <a:lnTo>
                    <a:pt x="905" y="842"/>
                  </a:lnTo>
                  <a:cubicBezTo>
                    <a:pt x="905" y="842"/>
                    <a:pt x="905" y="842"/>
                    <a:pt x="905" y="842"/>
                  </a:cubicBezTo>
                  <a:lnTo>
                    <a:pt x="905" y="842"/>
                  </a:lnTo>
                  <a:lnTo>
                    <a:pt x="903" y="842"/>
                  </a:lnTo>
                  <a:lnTo>
                    <a:pt x="903" y="842"/>
                  </a:lnTo>
                  <a:cubicBezTo>
                    <a:pt x="904" y="842"/>
                    <a:pt x="905" y="842"/>
                    <a:pt x="905" y="842"/>
                  </a:cubicBezTo>
                  <a:lnTo>
                    <a:pt x="905" y="842"/>
                  </a:lnTo>
                  <a:cubicBezTo>
                    <a:pt x="909" y="842"/>
                    <a:pt x="912" y="842"/>
                    <a:pt x="915" y="842"/>
                  </a:cubicBezTo>
                  <a:cubicBezTo>
                    <a:pt x="927" y="842"/>
                    <a:pt x="939" y="843"/>
                    <a:pt x="945" y="847"/>
                  </a:cubicBezTo>
                  <a:lnTo>
                    <a:pt x="911" y="843"/>
                  </a:lnTo>
                  <a:lnTo>
                    <a:pt x="911" y="843"/>
                  </a:lnTo>
                  <a:cubicBezTo>
                    <a:pt x="925" y="845"/>
                    <a:pt x="940" y="848"/>
                    <a:pt x="954" y="852"/>
                  </a:cubicBezTo>
                  <a:cubicBezTo>
                    <a:pt x="981" y="858"/>
                    <a:pt x="1011" y="866"/>
                    <a:pt x="1039" y="875"/>
                  </a:cubicBezTo>
                  <a:cubicBezTo>
                    <a:pt x="1062" y="880"/>
                    <a:pt x="1085" y="888"/>
                    <a:pt x="1108" y="896"/>
                  </a:cubicBezTo>
                  <a:cubicBezTo>
                    <a:pt x="1109" y="896"/>
                    <a:pt x="1110" y="897"/>
                    <a:pt x="1111" y="897"/>
                  </a:cubicBezTo>
                  <a:lnTo>
                    <a:pt x="1111" y="897"/>
                  </a:lnTo>
                  <a:cubicBezTo>
                    <a:pt x="1113" y="898"/>
                    <a:pt x="1115" y="899"/>
                    <a:pt x="1117" y="901"/>
                  </a:cubicBezTo>
                  <a:cubicBezTo>
                    <a:pt x="1170" y="929"/>
                    <a:pt x="1224" y="953"/>
                    <a:pt x="1275" y="984"/>
                  </a:cubicBezTo>
                  <a:cubicBezTo>
                    <a:pt x="1371" y="1040"/>
                    <a:pt x="1463" y="1101"/>
                    <a:pt x="1553" y="1166"/>
                  </a:cubicBezTo>
                  <a:cubicBezTo>
                    <a:pt x="1569" y="1179"/>
                    <a:pt x="1586" y="1190"/>
                    <a:pt x="1601" y="1202"/>
                  </a:cubicBezTo>
                  <a:lnTo>
                    <a:pt x="1601" y="1202"/>
                  </a:lnTo>
                  <a:cubicBezTo>
                    <a:pt x="1601" y="1202"/>
                    <a:pt x="1604" y="1205"/>
                    <a:pt x="1612" y="1212"/>
                  </a:cubicBezTo>
                  <a:cubicBezTo>
                    <a:pt x="1658" y="1248"/>
                    <a:pt x="1702" y="1286"/>
                    <a:pt x="1747" y="1322"/>
                  </a:cubicBezTo>
                  <a:cubicBezTo>
                    <a:pt x="1830" y="1396"/>
                    <a:pt x="1915" y="1465"/>
                    <a:pt x="2001" y="1535"/>
                  </a:cubicBezTo>
                  <a:cubicBezTo>
                    <a:pt x="2109" y="1630"/>
                    <a:pt x="2223" y="1691"/>
                    <a:pt x="2348" y="1763"/>
                  </a:cubicBezTo>
                  <a:cubicBezTo>
                    <a:pt x="2404" y="1795"/>
                    <a:pt x="2468" y="1811"/>
                    <a:pt x="2530" y="1811"/>
                  </a:cubicBezTo>
                  <a:cubicBezTo>
                    <a:pt x="2611" y="1811"/>
                    <a:pt x="2690" y="1785"/>
                    <a:pt x="2754" y="1735"/>
                  </a:cubicBezTo>
                  <a:cubicBezTo>
                    <a:pt x="2858" y="1653"/>
                    <a:pt x="2938" y="1484"/>
                    <a:pt x="2885" y="1351"/>
                  </a:cubicBezTo>
                  <a:cubicBezTo>
                    <a:pt x="2853" y="1270"/>
                    <a:pt x="2817" y="1188"/>
                    <a:pt x="2781" y="1106"/>
                  </a:cubicBezTo>
                  <a:cubicBezTo>
                    <a:pt x="2741" y="1017"/>
                    <a:pt x="2677" y="945"/>
                    <a:pt x="2613" y="876"/>
                  </a:cubicBezTo>
                  <a:cubicBezTo>
                    <a:pt x="2500" y="755"/>
                    <a:pt x="2384" y="655"/>
                    <a:pt x="2250" y="557"/>
                  </a:cubicBezTo>
                  <a:cubicBezTo>
                    <a:pt x="2009" y="375"/>
                    <a:pt x="1748" y="222"/>
                    <a:pt x="1468" y="109"/>
                  </a:cubicBezTo>
                  <a:cubicBezTo>
                    <a:pt x="1299" y="42"/>
                    <a:pt x="1113" y="0"/>
                    <a:pt x="928"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48"/>
            <p:cNvSpPr/>
            <p:nvPr/>
          </p:nvSpPr>
          <p:spPr>
            <a:xfrm>
              <a:off x="1739950" y="3432438"/>
              <a:ext cx="119475" cy="102550"/>
            </a:xfrm>
            <a:custGeom>
              <a:avLst/>
              <a:gdLst/>
              <a:ahLst/>
              <a:cxnLst/>
              <a:rect l="l" t="t" r="r" b="b"/>
              <a:pathLst>
                <a:path w="4779" h="4102" extrusionOk="0">
                  <a:moveTo>
                    <a:pt x="2601" y="947"/>
                  </a:moveTo>
                  <a:lnTo>
                    <a:pt x="2601" y="947"/>
                  </a:lnTo>
                  <a:cubicBezTo>
                    <a:pt x="2596" y="947"/>
                    <a:pt x="2592" y="948"/>
                    <a:pt x="2591" y="948"/>
                  </a:cubicBezTo>
                  <a:cubicBezTo>
                    <a:pt x="2590" y="948"/>
                    <a:pt x="2590" y="948"/>
                    <a:pt x="2591" y="947"/>
                  </a:cubicBezTo>
                  <a:cubicBezTo>
                    <a:pt x="2594" y="947"/>
                    <a:pt x="2598" y="947"/>
                    <a:pt x="2601" y="947"/>
                  </a:cubicBezTo>
                  <a:close/>
                  <a:moveTo>
                    <a:pt x="1900" y="1244"/>
                  </a:moveTo>
                  <a:cubicBezTo>
                    <a:pt x="1900" y="1244"/>
                    <a:pt x="1899" y="1245"/>
                    <a:pt x="1897" y="1246"/>
                  </a:cubicBezTo>
                  <a:lnTo>
                    <a:pt x="1897" y="1246"/>
                  </a:lnTo>
                  <a:cubicBezTo>
                    <a:pt x="1898" y="1246"/>
                    <a:pt x="1899" y="1245"/>
                    <a:pt x="1899" y="1244"/>
                  </a:cubicBezTo>
                  <a:cubicBezTo>
                    <a:pt x="1900" y="1244"/>
                    <a:pt x="1900" y="1244"/>
                    <a:pt x="1900" y="1244"/>
                  </a:cubicBezTo>
                  <a:close/>
                  <a:moveTo>
                    <a:pt x="1507" y="1627"/>
                  </a:moveTo>
                  <a:cubicBezTo>
                    <a:pt x="1503" y="1631"/>
                    <a:pt x="1496" y="1641"/>
                    <a:pt x="1483" y="1657"/>
                  </a:cubicBezTo>
                  <a:cubicBezTo>
                    <a:pt x="1464" y="1681"/>
                    <a:pt x="1457" y="1690"/>
                    <a:pt x="1457" y="1690"/>
                  </a:cubicBezTo>
                  <a:cubicBezTo>
                    <a:pt x="1457" y="1690"/>
                    <a:pt x="1484" y="1655"/>
                    <a:pt x="1493" y="1644"/>
                  </a:cubicBezTo>
                  <a:cubicBezTo>
                    <a:pt x="1498" y="1638"/>
                    <a:pt x="1502" y="1633"/>
                    <a:pt x="1507" y="1627"/>
                  </a:cubicBezTo>
                  <a:close/>
                  <a:moveTo>
                    <a:pt x="1041" y="2413"/>
                  </a:moveTo>
                  <a:cubicBezTo>
                    <a:pt x="1041" y="2413"/>
                    <a:pt x="1041" y="2414"/>
                    <a:pt x="1040" y="2415"/>
                  </a:cubicBezTo>
                  <a:lnTo>
                    <a:pt x="1040" y="2415"/>
                  </a:lnTo>
                  <a:cubicBezTo>
                    <a:pt x="1041" y="2415"/>
                    <a:pt x="1041" y="2414"/>
                    <a:pt x="1041" y="2414"/>
                  </a:cubicBezTo>
                  <a:cubicBezTo>
                    <a:pt x="1041" y="2414"/>
                    <a:pt x="1041" y="2413"/>
                    <a:pt x="1041" y="2413"/>
                  </a:cubicBezTo>
                  <a:close/>
                  <a:moveTo>
                    <a:pt x="2763" y="0"/>
                  </a:moveTo>
                  <a:cubicBezTo>
                    <a:pt x="2360" y="0"/>
                    <a:pt x="1960" y="106"/>
                    <a:pt x="1600" y="290"/>
                  </a:cubicBezTo>
                  <a:cubicBezTo>
                    <a:pt x="1177" y="508"/>
                    <a:pt x="834" y="848"/>
                    <a:pt x="554" y="1226"/>
                  </a:cubicBezTo>
                  <a:cubicBezTo>
                    <a:pt x="426" y="1396"/>
                    <a:pt x="328" y="1578"/>
                    <a:pt x="246" y="1773"/>
                  </a:cubicBezTo>
                  <a:cubicBezTo>
                    <a:pt x="133" y="2037"/>
                    <a:pt x="38" y="2291"/>
                    <a:pt x="10" y="2581"/>
                  </a:cubicBezTo>
                  <a:cubicBezTo>
                    <a:pt x="5" y="2639"/>
                    <a:pt x="0" y="2696"/>
                    <a:pt x="2" y="2752"/>
                  </a:cubicBezTo>
                  <a:cubicBezTo>
                    <a:pt x="5" y="2783"/>
                    <a:pt x="7" y="2814"/>
                    <a:pt x="10" y="2845"/>
                  </a:cubicBezTo>
                  <a:cubicBezTo>
                    <a:pt x="13" y="2856"/>
                    <a:pt x="13" y="2868"/>
                    <a:pt x="15" y="2879"/>
                  </a:cubicBezTo>
                  <a:cubicBezTo>
                    <a:pt x="18" y="2914"/>
                    <a:pt x="23" y="2947"/>
                    <a:pt x="30" y="2981"/>
                  </a:cubicBezTo>
                  <a:lnTo>
                    <a:pt x="17" y="2927"/>
                  </a:lnTo>
                  <a:cubicBezTo>
                    <a:pt x="2" y="2935"/>
                    <a:pt x="7" y="3079"/>
                    <a:pt x="5" y="3102"/>
                  </a:cubicBezTo>
                  <a:cubicBezTo>
                    <a:pt x="2" y="3161"/>
                    <a:pt x="0" y="3219"/>
                    <a:pt x="0" y="3279"/>
                  </a:cubicBezTo>
                  <a:cubicBezTo>
                    <a:pt x="0" y="3364"/>
                    <a:pt x="5" y="3445"/>
                    <a:pt x="18" y="3528"/>
                  </a:cubicBezTo>
                  <a:cubicBezTo>
                    <a:pt x="23" y="3556"/>
                    <a:pt x="26" y="3581"/>
                    <a:pt x="33" y="3607"/>
                  </a:cubicBezTo>
                  <a:cubicBezTo>
                    <a:pt x="35" y="3617"/>
                    <a:pt x="38" y="3630"/>
                    <a:pt x="40" y="3640"/>
                  </a:cubicBezTo>
                  <a:cubicBezTo>
                    <a:pt x="44" y="3658"/>
                    <a:pt x="46" y="3664"/>
                    <a:pt x="46" y="3664"/>
                  </a:cubicBezTo>
                  <a:cubicBezTo>
                    <a:pt x="47" y="3664"/>
                    <a:pt x="40" y="3631"/>
                    <a:pt x="40" y="3631"/>
                  </a:cubicBezTo>
                  <a:lnTo>
                    <a:pt x="40" y="3631"/>
                  </a:lnTo>
                  <a:cubicBezTo>
                    <a:pt x="41" y="3631"/>
                    <a:pt x="41" y="3634"/>
                    <a:pt x="43" y="3641"/>
                  </a:cubicBezTo>
                  <a:cubicBezTo>
                    <a:pt x="59" y="3713"/>
                    <a:pt x="56" y="3791"/>
                    <a:pt x="76" y="3863"/>
                  </a:cubicBezTo>
                  <a:cubicBezTo>
                    <a:pt x="99" y="3945"/>
                    <a:pt x="158" y="4000"/>
                    <a:pt x="221" y="4051"/>
                  </a:cubicBezTo>
                  <a:cubicBezTo>
                    <a:pt x="260" y="4081"/>
                    <a:pt x="309" y="4102"/>
                    <a:pt x="357" y="4102"/>
                  </a:cubicBezTo>
                  <a:cubicBezTo>
                    <a:pt x="397" y="4102"/>
                    <a:pt x="436" y="4087"/>
                    <a:pt x="467" y="4051"/>
                  </a:cubicBezTo>
                  <a:cubicBezTo>
                    <a:pt x="498" y="4017"/>
                    <a:pt x="534" y="3984"/>
                    <a:pt x="557" y="3943"/>
                  </a:cubicBezTo>
                  <a:cubicBezTo>
                    <a:pt x="598" y="3871"/>
                    <a:pt x="600" y="3789"/>
                    <a:pt x="608" y="3709"/>
                  </a:cubicBezTo>
                  <a:cubicBezTo>
                    <a:pt x="610" y="3691"/>
                    <a:pt x="611" y="3672"/>
                    <a:pt x="613" y="3653"/>
                  </a:cubicBezTo>
                  <a:lnTo>
                    <a:pt x="613" y="3653"/>
                  </a:lnTo>
                  <a:cubicBezTo>
                    <a:pt x="613" y="3653"/>
                    <a:pt x="613" y="3653"/>
                    <a:pt x="613" y="3653"/>
                  </a:cubicBezTo>
                  <a:cubicBezTo>
                    <a:pt x="615" y="3653"/>
                    <a:pt x="621" y="3633"/>
                    <a:pt x="625" y="3615"/>
                  </a:cubicBezTo>
                  <a:cubicBezTo>
                    <a:pt x="638" y="3566"/>
                    <a:pt x="649" y="3518"/>
                    <a:pt x="657" y="3469"/>
                  </a:cubicBezTo>
                  <a:cubicBezTo>
                    <a:pt x="674" y="3373"/>
                    <a:pt x="690" y="3279"/>
                    <a:pt x="713" y="3183"/>
                  </a:cubicBezTo>
                  <a:cubicBezTo>
                    <a:pt x="722" y="3138"/>
                    <a:pt x="747" y="3088"/>
                    <a:pt x="752" y="3044"/>
                  </a:cubicBezTo>
                  <a:lnTo>
                    <a:pt x="752" y="3044"/>
                  </a:lnTo>
                  <a:cubicBezTo>
                    <a:pt x="752" y="3044"/>
                    <a:pt x="752" y="3043"/>
                    <a:pt x="752" y="3043"/>
                  </a:cubicBezTo>
                  <a:cubicBezTo>
                    <a:pt x="767" y="3020"/>
                    <a:pt x="779" y="2999"/>
                    <a:pt x="792" y="2976"/>
                  </a:cubicBezTo>
                  <a:cubicBezTo>
                    <a:pt x="838" y="2894"/>
                    <a:pt x="879" y="2804"/>
                    <a:pt x="920" y="2717"/>
                  </a:cubicBezTo>
                  <a:cubicBezTo>
                    <a:pt x="956" y="2643"/>
                    <a:pt x="982" y="2568"/>
                    <a:pt x="1010" y="2493"/>
                  </a:cubicBezTo>
                  <a:cubicBezTo>
                    <a:pt x="1021" y="2468"/>
                    <a:pt x="1031" y="2445"/>
                    <a:pt x="1039" y="2419"/>
                  </a:cubicBezTo>
                  <a:lnTo>
                    <a:pt x="1039" y="2419"/>
                  </a:lnTo>
                  <a:cubicBezTo>
                    <a:pt x="1120" y="2241"/>
                    <a:pt x="1217" y="2077"/>
                    <a:pt x="1318" y="1908"/>
                  </a:cubicBezTo>
                  <a:cubicBezTo>
                    <a:pt x="1367" y="1826"/>
                    <a:pt x="1419" y="1747"/>
                    <a:pt x="1475" y="1668"/>
                  </a:cubicBezTo>
                  <a:cubicBezTo>
                    <a:pt x="1484" y="1658"/>
                    <a:pt x="1509" y="1625"/>
                    <a:pt x="1510" y="1624"/>
                  </a:cubicBezTo>
                  <a:lnTo>
                    <a:pt x="1510" y="1624"/>
                  </a:lnTo>
                  <a:cubicBezTo>
                    <a:pt x="1536" y="1592"/>
                    <a:pt x="1563" y="1563"/>
                    <a:pt x="1590" y="1534"/>
                  </a:cubicBezTo>
                  <a:cubicBezTo>
                    <a:pt x="1655" y="1462"/>
                    <a:pt x="1722" y="1395"/>
                    <a:pt x="1796" y="1329"/>
                  </a:cubicBezTo>
                  <a:cubicBezTo>
                    <a:pt x="1825" y="1303"/>
                    <a:pt x="1859" y="1279"/>
                    <a:pt x="1889" y="1254"/>
                  </a:cubicBezTo>
                  <a:lnTo>
                    <a:pt x="1889" y="1254"/>
                  </a:lnTo>
                  <a:cubicBezTo>
                    <a:pt x="1903" y="1243"/>
                    <a:pt x="1918" y="1232"/>
                    <a:pt x="1934" y="1223"/>
                  </a:cubicBezTo>
                  <a:cubicBezTo>
                    <a:pt x="2014" y="1169"/>
                    <a:pt x="2096" y="1120"/>
                    <a:pt x="2180" y="1079"/>
                  </a:cubicBezTo>
                  <a:cubicBezTo>
                    <a:pt x="2197" y="1071"/>
                    <a:pt x="2211" y="1064"/>
                    <a:pt x="2226" y="1057"/>
                  </a:cubicBezTo>
                  <a:lnTo>
                    <a:pt x="2226" y="1057"/>
                  </a:lnTo>
                  <a:cubicBezTo>
                    <a:pt x="2265" y="1042"/>
                    <a:pt x="2302" y="1027"/>
                    <a:pt x="2340" y="1016"/>
                  </a:cubicBezTo>
                  <a:cubicBezTo>
                    <a:pt x="2432" y="985"/>
                    <a:pt x="2529" y="962"/>
                    <a:pt x="2624" y="946"/>
                  </a:cubicBezTo>
                  <a:cubicBezTo>
                    <a:pt x="2635" y="944"/>
                    <a:pt x="2645" y="943"/>
                    <a:pt x="2658" y="940"/>
                  </a:cubicBezTo>
                  <a:lnTo>
                    <a:pt x="2658" y="940"/>
                  </a:lnTo>
                  <a:cubicBezTo>
                    <a:pt x="2659" y="940"/>
                    <a:pt x="2660" y="939"/>
                    <a:pt x="2661" y="939"/>
                  </a:cubicBezTo>
                  <a:cubicBezTo>
                    <a:pt x="2712" y="936"/>
                    <a:pt x="2763" y="931"/>
                    <a:pt x="2815" y="931"/>
                  </a:cubicBezTo>
                  <a:cubicBezTo>
                    <a:pt x="2873" y="931"/>
                    <a:pt x="2927" y="931"/>
                    <a:pt x="2984" y="936"/>
                  </a:cubicBezTo>
                  <a:lnTo>
                    <a:pt x="3071" y="943"/>
                  </a:lnTo>
                  <a:cubicBezTo>
                    <a:pt x="3073" y="943"/>
                    <a:pt x="3075" y="943"/>
                    <a:pt x="3077" y="943"/>
                  </a:cubicBezTo>
                  <a:lnTo>
                    <a:pt x="3077" y="943"/>
                  </a:lnTo>
                  <a:cubicBezTo>
                    <a:pt x="3199" y="963"/>
                    <a:pt x="3320" y="989"/>
                    <a:pt x="3438" y="1026"/>
                  </a:cubicBezTo>
                  <a:cubicBezTo>
                    <a:pt x="3500" y="1044"/>
                    <a:pt x="3564" y="1067"/>
                    <a:pt x="3627" y="1090"/>
                  </a:cubicBezTo>
                  <a:cubicBezTo>
                    <a:pt x="3637" y="1093"/>
                    <a:pt x="3675" y="1108"/>
                    <a:pt x="3693" y="1115"/>
                  </a:cubicBezTo>
                  <a:lnTo>
                    <a:pt x="3693" y="1115"/>
                  </a:lnTo>
                  <a:cubicBezTo>
                    <a:pt x="3714" y="1125"/>
                    <a:pt x="3735" y="1134"/>
                    <a:pt x="3754" y="1142"/>
                  </a:cubicBezTo>
                  <a:cubicBezTo>
                    <a:pt x="3823" y="1174"/>
                    <a:pt x="3889" y="1208"/>
                    <a:pt x="3954" y="1242"/>
                  </a:cubicBezTo>
                  <a:cubicBezTo>
                    <a:pt x="4053" y="1292"/>
                    <a:pt x="4154" y="1316"/>
                    <a:pt x="4259" y="1347"/>
                  </a:cubicBezTo>
                  <a:cubicBezTo>
                    <a:pt x="4291" y="1356"/>
                    <a:pt x="4324" y="1361"/>
                    <a:pt x="4358" y="1361"/>
                  </a:cubicBezTo>
                  <a:cubicBezTo>
                    <a:pt x="4493" y="1361"/>
                    <a:pt x="4635" y="1289"/>
                    <a:pt x="4697" y="1169"/>
                  </a:cubicBezTo>
                  <a:cubicBezTo>
                    <a:pt x="4779" y="1013"/>
                    <a:pt x="4754" y="833"/>
                    <a:pt x="4636" y="700"/>
                  </a:cubicBezTo>
                  <a:cubicBezTo>
                    <a:pt x="4407" y="448"/>
                    <a:pt x="4097" y="313"/>
                    <a:pt x="3784" y="192"/>
                  </a:cubicBezTo>
                  <a:cubicBezTo>
                    <a:pt x="3530" y="94"/>
                    <a:pt x="3266" y="41"/>
                    <a:pt x="2992" y="12"/>
                  </a:cubicBezTo>
                  <a:cubicBezTo>
                    <a:pt x="2916" y="4"/>
                    <a:pt x="2839" y="0"/>
                    <a:pt x="2763"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48"/>
            <p:cNvSpPr/>
            <p:nvPr/>
          </p:nvSpPr>
          <p:spPr>
            <a:xfrm>
              <a:off x="1661150" y="3605888"/>
              <a:ext cx="83075" cy="84450"/>
            </a:xfrm>
            <a:custGeom>
              <a:avLst/>
              <a:gdLst/>
              <a:ahLst/>
              <a:cxnLst/>
              <a:rect l="l" t="t" r="r" b="b"/>
              <a:pathLst>
                <a:path w="3323" h="3378" extrusionOk="0">
                  <a:moveTo>
                    <a:pt x="999" y="1"/>
                  </a:moveTo>
                  <a:cubicBezTo>
                    <a:pt x="245" y="1"/>
                    <a:pt x="1" y="980"/>
                    <a:pt x="299" y="1603"/>
                  </a:cubicBezTo>
                  <a:cubicBezTo>
                    <a:pt x="624" y="2281"/>
                    <a:pt x="1602" y="3377"/>
                    <a:pt x="2620" y="3377"/>
                  </a:cubicBezTo>
                  <a:cubicBezTo>
                    <a:pt x="2855" y="3377"/>
                    <a:pt x="3091" y="3319"/>
                    <a:pt x="3323" y="3184"/>
                  </a:cubicBezTo>
                  <a:lnTo>
                    <a:pt x="1938" y="389"/>
                  </a:lnTo>
                  <a:cubicBezTo>
                    <a:pt x="1568" y="113"/>
                    <a:pt x="1254" y="1"/>
                    <a:pt x="9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48"/>
            <p:cNvSpPr/>
            <p:nvPr/>
          </p:nvSpPr>
          <p:spPr>
            <a:xfrm>
              <a:off x="1661150" y="3605888"/>
              <a:ext cx="83075" cy="84450"/>
            </a:xfrm>
            <a:custGeom>
              <a:avLst/>
              <a:gdLst/>
              <a:ahLst/>
              <a:cxnLst/>
              <a:rect l="l" t="t" r="r" b="b"/>
              <a:pathLst>
                <a:path w="3323" h="3378" extrusionOk="0">
                  <a:moveTo>
                    <a:pt x="999" y="1"/>
                  </a:moveTo>
                  <a:cubicBezTo>
                    <a:pt x="245" y="1"/>
                    <a:pt x="1" y="980"/>
                    <a:pt x="299" y="1603"/>
                  </a:cubicBezTo>
                  <a:cubicBezTo>
                    <a:pt x="624" y="2281"/>
                    <a:pt x="1602" y="3377"/>
                    <a:pt x="2620" y="3377"/>
                  </a:cubicBezTo>
                  <a:cubicBezTo>
                    <a:pt x="2855" y="3377"/>
                    <a:pt x="3091" y="3319"/>
                    <a:pt x="3323" y="3184"/>
                  </a:cubicBezTo>
                  <a:lnTo>
                    <a:pt x="1938" y="389"/>
                  </a:lnTo>
                  <a:cubicBezTo>
                    <a:pt x="1568" y="113"/>
                    <a:pt x="1254" y="1"/>
                    <a:pt x="9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48"/>
            <p:cNvSpPr/>
            <p:nvPr/>
          </p:nvSpPr>
          <p:spPr>
            <a:xfrm>
              <a:off x="1862400" y="3607538"/>
              <a:ext cx="188000" cy="69375"/>
            </a:xfrm>
            <a:custGeom>
              <a:avLst/>
              <a:gdLst/>
              <a:ahLst/>
              <a:cxnLst/>
              <a:rect l="l" t="t" r="r" b="b"/>
              <a:pathLst>
                <a:path w="7520" h="2775" extrusionOk="0">
                  <a:moveTo>
                    <a:pt x="5345" y="0"/>
                  </a:moveTo>
                  <a:cubicBezTo>
                    <a:pt x="1923" y="0"/>
                    <a:pt x="18" y="1367"/>
                    <a:pt x="18" y="1367"/>
                  </a:cubicBezTo>
                  <a:cubicBezTo>
                    <a:pt x="0" y="1834"/>
                    <a:pt x="231" y="2281"/>
                    <a:pt x="503" y="2774"/>
                  </a:cubicBezTo>
                  <a:cubicBezTo>
                    <a:pt x="1388" y="2255"/>
                    <a:pt x="2919" y="1684"/>
                    <a:pt x="4706" y="1414"/>
                  </a:cubicBezTo>
                  <a:cubicBezTo>
                    <a:pt x="5362" y="1316"/>
                    <a:pt x="6063" y="1219"/>
                    <a:pt x="6653" y="1193"/>
                  </a:cubicBezTo>
                  <a:cubicBezTo>
                    <a:pt x="7009" y="1176"/>
                    <a:pt x="7315" y="936"/>
                    <a:pt x="7407" y="591"/>
                  </a:cubicBezTo>
                  <a:lnTo>
                    <a:pt x="7520" y="177"/>
                  </a:lnTo>
                  <a:cubicBezTo>
                    <a:pt x="6739" y="52"/>
                    <a:pt x="6013" y="0"/>
                    <a:pt x="5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48"/>
            <p:cNvSpPr/>
            <p:nvPr/>
          </p:nvSpPr>
          <p:spPr>
            <a:xfrm>
              <a:off x="1836800" y="3504238"/>
              <a:ext cx="28325" cy="39575"/>
            </a:xfrm>
            <a:custGeom>
              <a:avLst/>
              <a:gdLst/>
              <a:ahLst/>
              <a:cxnLst/>
              <a:rect l="l" t="t" r="r" b="b"/>
              <a:pathLst>
                <a:path w="1133" h="1583" extrusionOk="0">
                  <a:moveTo>
                    <a:pt x="471" y="0"/>
                  </a:moveTo>
                  <a:cubicBezTo>
                    <a:pt x="455" y="0"/>
                    <a:pt x="438" y="3"/>
                    <a:pt x="421" y="9"/>
                  </a:cubicBezTo>
                  <a:cubicBezTo>
                    <a:pt x="417" y="11"/>
                    <a:pt x="412" y="12"/>
                    <a:pt x="407" y="14"/>
                  </a:cubicBezTo>
                  <a:lnTo>
                    <a:pt x="407" y="14"/>
                  </a:lnTo>
                  <a:cubicBezTo>
                    <a:pt x="349" y="17"/>
                    <a:pt x="292" y="45"/>
                    <a:pt x="261" y="95"/>
                  </a:cubicBezTo>
                  <a:lnTo>
                    <a:pt x="261" y="95"/>
                  </a:lnTo>
                  <a:cubicBezTo>
                    <a:pt x="203" y="139"/>
                    <a:pt x="154" y="193"/>
                    <a:pt x="113" y="258"/>
                  </a:cubicBezTo>
                  <a:cubicBezTo>
                    <a:pt x="48" y="361"/>
                    <a:pt x="11" y="489"/>
                    <a:pt x="7" y="612"/>
                  </a:cubicBezTo>
                  <a:cubicBezTo>
                    <a:pt x="0" y="743"/>
                    <a:pt x="28" y="878"/>
                    <a:pt x="74" y="1000"/>
                  </a:cubicBezTo>
                  <a:cubicBezTo>
                    <a:pt x="98" y="1073"/>
                    <a:pt x="129" y="1143"/>
                    <a:pt x="162" y="1210"/>
                  </a:cubicBezTo>
                  <a:cubicBezTo>
                    <a:pt x="184" y="1259"/>
                    <a:pt x="206" y="1310"/>
                    <a:pt x="236" y="1358"/>
                  </a:cubicBezTo>
                  <a:cubicBezTo>
                    <a:pt x="316" y="1486"/>
                    <a:pt x="440" y="1582"/>
                    <a:pt x="596" y="1582"/>
                  </a:cubicBezTo>
                  <a:cubicBezTo>
                    <a:pt x="600" y="1582"/>
                    <a:pt x="604" y="1582"/>
                    <a:pt x="608" y="1582"/>
                  </a:cubicBezTo>
                  <a:cubicBezTo>
                    <a:pt x="739" y="1581"/>
                    <a:pt x="877" y="1517"/>
                    <a:pt x="959" y="1415"/>
                  </a:cubicBezTo>
                  <a:cubicBezTo>
                    <a:pt x="1132" y="1200"/>
                    <a:pt x="1118" y="892"/>
                    <a:pt x="1019" y="646"/>
                  </a:cubicBezTo>
                  <a:cubicBezTo>
                    <a:pt x="967" y="514"/>
                    <a:pt x="900" y="397"/>
                    <a:pt x="806" y="286"/>
                  </a:cubicBezTo>
                  <a:cubicBezTo>
                    <a:pt x="757" y="227"/>
                    <a:pt x="700" y="173"/>
                    <a:pt x="639" y="126"/>
                  </a:cubicBezTo>
                  <a:lnTo>
                    <a:pt x="639" y="126"/>
                  </a:lnTo>
                  <a:cubicBezTo>
                    <a:pt x="611" y="54"/>
                    <a:pt x="544" y="0"/>
                    <a:pt x="471"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48"/>
            <p:cNvSpPr/>
            <p:nvPr/>
          </p:nvSpPr>
          <p:spPr>
            <a:xfrm>
              <a:off x="2022500" y="3499263"/>
              <a:ext cx="23225" cy="35175"/>
            </a:xfrm>
            <a:custGeom>
              <a:avLst/>
              <a:gdLst/>
              <a:ahLst/>
              <a:cxnLst/>
              <a:rect l="l" t="t" r="r" b="b"/>
              <a:pathLst>
                <a:path w="929" h="1407" extrusionOk="0">
                  <a:moveTo>
                    <a:pt x="338" y="1"/>
                  </a:moveTo>
                  <a:cubicBezTo>
                    <a:pt x="272" y="1"/>
                    <a:pt x="205" y="35"/>
                    <a:pt x="174" y="92"/>
                  </a:cubicBezTo>
                  <a:cubicBezTo>
                    <a:pt x="0" y="411"/>
                    <a:pt x="60" y="823"/>
                    <a:pt x="292" y="1098"/>
                  </a:cubicBezTo>
                  <a:lnTo>
                    <a:pt x="292" y="1098"/>
                  </a:lnTo>
                  <a:cubicBezTo>
                    <a:pt x="301" y="1115"/>
                    <a:pt x="309" y="1132"/>
                    <a:pt x="318" y="1149"/>
                  </a:cubicBezTo>
                  <a:cubicBezTo>
                    <a:pt x="338" y="1181"/>
                    <a:pt x="356" y="1214"/>
                    <a:pt x="379" y="1245"/>
                  </a:cubicBezTo>
                  <a:cubicBezTo>
                    <a:pt x="423" y="1306"/>
                    <a:pt x="469" y="1375"/>
                    <a:pt x="546" y="1396"/>
                  </a:cubicBezTo>
                  <a:cubicBezTo>
                    <a:pt x="568" y="1403"/>
                    <a:pt x="590" y="1407"/>
                    <a:pt x="612" y="1407"/>
                  </a:cubicBezTo>
                  <a:cubicBezTo>
                    <a:pt x="675" y="1407"/>
                    <a:pt x="735" y="1380"/>
                    <a:pt x="785" y="1337"/>
                  </a:cubicBezTo>
                  <a:cubicBezTo>
                    <a:pt x="801" y="1323"/>
                    <a:pt x="815" y="1307"/>
                    <a:pt x="827" y="1290"/>
                  </a:cubicBezTo>
                  <a:lnTo>
                    <a:pt x="827" y="1290"/>
                  </a:lnTo>
                  <a:cubicBezTo>
                    <a:pt x="847" y="1269"/>
                    <a:pt x="861" y="1244"/>
                    <a:pt x="872" y="1214"/>
                  </a:cubicBezTo>
                  <a:cubicBezTo>
                    <a:pt x="886" y="1175"/>
                    <a:pt x="903" y="1137"/>
                    <a:pt x="916" y="1098"/>
                  </a:cubicBezTo>
                  <a:cubicBezTo>
                    <a:pt x="928" y="1066"/>
                    <a:pt x="925" y="1023"/>
                    <a:pt x="913" y="987"/>
                  </a:cubicBezTo>
                  <a:lnTo>
                    <a:pt x="913" y="987"/>
                  </a:lnTo>
                  <a:cubicBezTo>
                    <a:pt x="914" y="969"/>
                    <a:pt x="914" y="950"/>
                    <a:pt x="914" y="932"/>
                  </a:cubicBezTo>
                  <a:cubicBezTo>
                    <a:pt x="914" y="762"/>
                    <a:pt x="872" y="593"/>
                    <a:pt x="798" y="442"/>
                  </a:cubicBezTo>
                  <a:cubicBezTo>
                    <a:pt x="716" y="272"/>
                    <a:pt x="583" y="129"/>
                    <a:pt x="428" y="26"/>
                  </a:cubicBezTo>
                  <a:cubicBezTo>
                    <a:pt x="401" y="9"/>
                    <a:pt x="370" y="1"/>
                    <a:pt x="338"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48"/>
            <p:cNvSpPr/>
            <p:nvPr/>
          </p:nvSpPr>
          <p:spPr>
            <a:xfrm>
              <a:off x="1576250" y="3455588"/>
              <a:ext cx="26000" cy="57625"/>
            </a:xfrm>
            <a:custGeom>
              <a:avLst/>
              <a:gdLst/>
              <a:ahLst/>
              <a:cxnLst/>
              <a:rect l="l" t="t" r="r" b="b"/>
              <a:pathLst>
                <a:path w="1040" h="2305" extrusionOk="0">
                  <a:moveTo>
                    <a:pt x="171" y="0"/>
                  </a:moveTo>
                  <a:cubicBezTo>
                    <a:pt x="171" y="0"/>
                    <a:pt x="0" y="1036"/>
                    <a:pt x="1039" y="2304"/>
                  </a:cubicBezTo>
                  <a:lnTo>
                    <a:pt x="171"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48"/>
            <p:cNvSpPr/>
            <p:nvPr/>
          </p:nvSpPr>
          <p:spPr>
            <a:xfrm>
              <a:off x="1543925" y="3524888"/>
              <a:ext cx="41225" cy="21050"/>
            </a:xfrm>
            <a:custGeom>
              <a:avLst/>
              <a:gdLst/>
              <a:ahLst/>
              <a:cxnLst/>
              <a:rect l="l" t="t" r="r" b="b"/>
              <a:pathLst>
                <a:path w="1649" h="842" extrusionOk="0">
                  <a:moveTo>
                    <a:pt x="1649" y="1"/>
                  </a:moveTo>
                  <a:lnTo>
                    <a:pt x="1649" y="1"/>
                  </a:lnTo>
                  <a:cubicBezTo>
                    <a:pt x="476" y="40"/>
                    <a:pt x="0" y="841"/>
                    <a:pt x="0" y="841"/>
                  </a:cubicBezTo>
                  <a:lnTo>
                    <a:pt x="1649" y="1"/>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48"/>
            <p:cNvSpPr/>
            <p:nvPr/>
          </p:nvSpPr>
          <p:spPr>
            <a:xfrm>
              <a:off x="1735700" y="3727513"/>
              <a:ext cx="253375" cy="602850"/>
            </a:xfrm>
            <a:custGeom>
              <a:avLst/>
              <a:gdLst/>
              <a:ahLst/>
              <a:cxnLst/>
              <a:rect l="l" t="t" r="r" b="b"/>
              <a:pathLst>
                <a:path w="10135" h="24114" extrusionOk="0">
                  <a:moveTo>
                    <a:pt x="1480" y="1"/>
                  </a:moveTo>
                  <a:cubicBezTo>
                    <a:pt x="244" y="1"/>
                    <a:pt x="1" y="2008"/>
                    <a:pt x="850" y="2773"/>
                  </a:cubicBezTo>
                  <a:cubicBezTo>
                    <a:pt x="1991" y="3800"/>
                    <a:pt x="6373" y="5465"/>
                    <a:pt x="6373" y="5465"/>
                  </a:cubicBezTo>
                  <a:cubicBezTo>
                    <a:pt x="6373" y="5465"/>
                    <a:pt x="5883" y="7269"/>
                    <a:pt x="5306" y="9803"/>
                  </a:cubicBezTo>
                  <a:cubicBezTo>
                    <a:pt x="3933" y="15826"/>
                    <a:pt x="1406" y="24113"/>
                    <a:pt x="4511" y="24113"/>
                  </a:cubicBezTo>
                  <a:cubicBezTo>
                    <a:pt x="9755" y="24113"/>
                    <a:pt x="9830" y="22099"/>
                    <a:pt x="9971" y="18901"/>
                  </a:cubicBezTo>
                  <a:cubicBezTo>
                    <a:pt x="10135" y="15199"/>
                    <a:pt x="9201" y="5533"/>
                    <a:pt x="9201" y="4659"/>
                  </a:cubicBezTo>
                  <a:cubicBezTo>
                    <a:pt x="9201" y="3784"/>
                    <a:pt x="6305" y="2975"/>
                    <a:pt x="6305" y="2975"/>
                  </a:cubicBezTo>
                  <a:cubicBezTo>
                    <a:pt x="6305" y="2975"/>
                    <a:pt x="6237" y="1831"/>
                    <a:pt x="5833" y="1225"/>
                  </a:cubicBezTo>
                  <a:cubicBezTo>
                    <a:pt x="5430" y="618"/>
                    <a:pt x="3544" y="618"/>
                    <a:pt x="1929" y="79"/>
                  </a:cubicBezTo>
                  <a:cubicBezTo>
                    <a:pt x="1767" y="25"/>
                    <a:pt x="1618" y="1"/>
                    <a:pt x="14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48"/>
            <p:cNvSpPr/>
            <p:nvPr/>
          </p:nvSpPr>
          <p:spPr>
            <a:xfrm>
              <a:off x="1753300" y="3709813"/>
              <a:ext cx="140050" cy="92025"/>
            </a:xfrm>
            <a:custGeom>
              <a:avLst/>
              <a:gdLst/>
              <a:ahLst/>
              <a:cxnLst/>
              <a:rect l="l" t="t" r="r" b="b"/>
              <a:pathLst>
                <a:path w="5602" h="3681" fill="none" extrusionOk="0">
                  <a:moveTo>
                    <a:pt x="5601" y="3681"/>
                  </a:moveTo>
                  <a:cubicBezTo>
                    <a:pt x="5601" y="3681"/>
                    <a:pt x="5533" y="2536"/>
                    <a:pt x="5129" y="1929"/>
                  </a:cubicBezTo>
                  <a:cubicBezTo>
                    <a:pt x="4726" y="1323"/>
                    <a:pt x="3215" y="1429"/>
                    <a:pt x="1596" y="892"/>
                  </a:cubicBezTo>
                  <a:cubicBezTo>
                    <a:pt x="1596" y="892"/>
                    <a:pt x="692" y="1"/>
                    <a:pt x="0" y="1123"/>
                  </a:cubicBez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48"/>
            <p:cNvSpPr/>
            <p:nvPr/>
          </p:nvSpPr>
          <p:spPr>
            <a:xfrm>
              <a:off x="2110725" y="3623213"/>
              <a:ext cx="37400" cy="91425"/>
            </a:xfrm>
            <a:custGeom>
              <a:avLst/>
              <a:gdLst/>
              <a:ahLst/>
              <a:cxnLst/>
              <a:rect l="l" t="t" r="r" b="b"/>
              <a:pathLst>
                <a:path w="1496" h="3657" fill="none" extrusionOk="0">
                  <a:moveTo>
                    <a:pt x="1495" y="100"/>
                  </a:moveTo>
                  <a:cubicBezTo>
                    <a:pt x="301" y="0"/>
                    <a:pt x="1" y="2639"/>
                    <a:pt x="1" y="2639"/>
                  </a:cubicBezTo>
                  <a:cubicBezTo>
                    <a:pt x="106" y="3656"/>
                    <a:pt x="758" y="3163"/>
                    <a:pt x="918" y="2899"/>
                  </a:cubicBez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48"/>
            <p:cNvSpPr/>
            <p:nvPr/>
          </p:nvSpPr>
          <p:spPr>
            <a:xfrm>
              <a:off x="2028875" y="3794088"/>
              <a:ext cx="47875" cy="24725"/>
            </a:xfrm>
            <a:custGeom>
              <a:avLst/>
              <a:gdLst/>
              <a:ahLst/>
              <a:cxnLst/>
              <a:rect l="l" t="t" r="r" b="b"/>
              <a:pathLst>
                <a:path w="1915" h="989" fill="none" extrusionOk="0">
                  <a:moveTo>
                    <a:pt x="1915" y="0"/>
                  </a:moveTo>
                  <a:cubicBezTo>
                    <a:pt x="871" y="988"/>
                    <a:pt x="1" y="407"/>
                    <a:pt x="1" y="407"/>
                  </a:cubicBez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48"/>
            <p:cNvSpPr/>
            <p:nvPr/>
          </p:nvSpPr>
          <p:spPr>
            <a:xfrm>
              <a:off x="1794600" y="3807363"/>
              <a:ext cx="44250" cy="10175"/>
            </a:xfrm>
            <a:custGeom>
              <a:avLst/>
              <a:gdLst/>
              <a:ahLst/>
              <a:cxnLst/>
              <a:rect l="l" t="t" r="r" b="b"/>
              <a:pathLst>
                <a:path w="1770" h="407" fill="none" extrusionOk="0">
                  <a:moveTo>
                    <a:pt x="0" y="0"/>
                  </a:moveTo>
                  <a:cubicBezTo>
                    <a:pt x="552" y="221"/>
                    <a:pt x="1401" y="407"/>
                    <a:pt x="1770" y="148"/>
                  </a:cubicBez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48"/>
            <p:cNvSpPr/>
            <p:nvPr/>
          </p:nvSpPr>
          <p:spPr>
            <a:xfrm>
              <a:off x="1823525" y="3744313"/>
              <a:ext cx="19425" cy="41075"/>
            </a:xfrm>
            <a:custGeom>
              <a:avLst/>
              <a:gdLst/>
              <a:ahLst/>
              <a:cxnLst/>
              <a:rect l="l" t="t" r="r" b="b"/>
              <a:pathLst>
                <a:path w="777" h="1643" fill="none" extrusionOk="0">
                  <a:moveTo>
                    <a:pt x="87" y="1642"/>
                  </a:moveTo>
                  <a:cubicBezTo>
                    <a:pt x="87" y="1642"/>
                    <a:pt x="0" y="130"/>
                    <a:pt x="777" y="0"/>
                  </a:cubicBez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48"/>
            <p:cNvSpPr/>
            <p:nvPr/>
          </p:nvSpPr>
          <p:spPr>
            <a:xfrm>
              <a:off x="1866250" y="3758113"/>
              <a:ext cx="17725" cy="35900"/>
            </a:xfrm>
            <a:custGeom>
              <a:avLst/>
              <a:gdLst/>
              <a:ahLst/>
              <a:cxnLst/>
              <a:rect l="l" t="t" r="r" b="b"/>
              <a:pathLst>
                <a:path w="709" h="1436" fill="none" extrusionOk="0">
                  <a:moveTo>
                    <a:pt x="708" y="1436"/>
                  </a:moveTo>
                  <a:cubicBezTo>
                    <a:pt x="708" y="1436"/>
                    <a:pt x="0" y="1021"/>
                    <a:pt x="611" y="1"/>
                  </a:cubicBez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48"/>
            <p:cNvSpPr/>
            <p:nvPr/>
          </p:nvSpPr>
          <p:spPr>
            <a:xfrm>
              <a:off x="1770475" y="3732713"/>
              <a:ext cx="21550" cy="32175"/>
            </a:xfrm>
            <a:custGeom>
              <a:avLst/>
              <a:gdLst/>
              <a:ahLst/>
              <a:cxnLst/>
              <a:rect l="l" t="t" r="r" b="b"/>
              <a:pathLst>
                <a:path w="862" h="1287" fill="none" extrusionOk="0">
                  <a:moveTo>
                    <a:pt x="136" y="1287"/>
                  </a:moveTo>
                  <a:cubicBezTo>
                    <a:pt x="136" y="1287"/>
                    <a:pt x="0" y="128"/>
                    <a:pt x="862" y="1"/>
                  </a:cubicBez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48"/>
            <p:cNvSpPr/>
            <p:nvPr/>
          </p:nvSpPr>
          <p:spPr>
            <a:xfrm>
              <a:off x="1696350" y="3637463"/>
              <a:ext cx="32525" cy="34575"/>
            </a:xfrm>
            <a:custGeom>
              <a:avLst/>
              <a:gdLst/>
              <a:ahLst/>
              <a:cxnLst/>
              <a:rect l="l" t="t" r="r" b="b"/>
              <a:pathLst>
                <a:path w="1301" h="1383" fill="none" extrusionOk="0">
                  <a:moveTo>
                    <a:pt x="1" y="1"/>
                  </a:moveTo>
                  <a:cubicBezTo>
                    <a:pt x="1" y="1"/>
                    <a:pt x="795" y="292"/>
                    <a:pt x="1048" y="838"/>
                  </a:cubicBezTo>
                  <a:cubicBezTo>
                    <a:pt x="1300" y="1382"/>
                    <a:pt x="840" y="1339"/>
                    <a:pt x="840" y="1339"/>
                  </a:cubicBez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48"/>
            <p:cNvSpPr/>
            <p:nvPr/>
          </p:nvSpPr>
          <p:spPr>
            <a:xfrm>
              <a:off x="1703700" y="3653113"/>
              <a:ext cx="18850" cy="5275"/>
            </a:xfrm>
            <a:custGeom>
              <a:avLst/>
              <a:gdLst/>
              <a:ahLst/>
              <a:cxnLst/>
              <a:rect l="l" t="t" r="r" b="b"/>
              <a:pathLst>
                <a:path w="754" h="211" fill="none" extrusionOk="0">
                  <a:moveTo>
                    <a:pt x="0" y="84"/>
                  </a:moveTo>
                  <a:cubicBezTo>
                    <a:pt x="0" y="84"/>
                    <a:pt x="501" y="1"/>
                    <a:pt x="754" y="210"/>
                  </a:cubicBez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48"/>
            <p:cNvSpPr/>
            <p:nvPr/>
          </p:nvSpPr>
          <p:spPr>
            <a:xfrm>
              <a:off x="1629450" y="3958938"/>
              <a:ext cx="231275" cy="104200"/>
            </a:xfrm>
            <a:custGeom>
              <a:avLst/>
              <a:gdLst/>
              <a:ahLst/>
              <a:cxnLst/>
              <a:rect l="l" t="t" r="r" b="b"/>
              <a:pathLst>
                <a:path w="9251" h="4168" fill="none" extrusionOk="0">
                  <a:moveTo>
                    <a:pt x="1" y="4167"/>
                  </a:moveTo>
                  <a:cubicBezTo>
                    <a:pt x="1" y="4167"/>
                    <a:pt x="5012" y="918"/>
                    <a:pt x="9251" y="0"/>
                  </a:cubicBez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48"/>
            <p:cNvSpPr/>
            <p:nvPr/>
          </p:nvSpPr>
          <p:spPr>
            <a:xfrm>
              <a:off x="955775" y="3923488"/>
              <a:ext cx="486775" cy="129325"/>
            </a:xfrm>
            <a:custGeom>
              <a:avLst/>
              <a:gdLst/>
              <a:ahLst/>
              <a:cxnLst/>
              <a:rect l="l" t="t" r="r" b="b"/>
              <a:pathLst>
                <a:path w="19471" h="5173" extrusionOk="0">
                  <a:moveTo>
                    <a:pt x="4834" y="1"/>
                  </a:moveTo>
                  <a:lnTo>
                    <a:pt x="0" y="350"/>
                  </a:lnTo>
                  <a:lnTo>
                    <a:pt x="5" y="1022"/>
                  </a:lnTo>
                  <a:cubicBezTo>
                    <a:pt x="5" y="1022"/>
                    <a:pt x="3200" y="589"/>
                    <a:pt x="4433" y="589"/>
                  </a:cubicBezTo>
                  <a:cubicBezTo>
                    <a:pt x="4619" y="589"/>
                    <a:pt x="4760" y="599"/>
                    <a:pt x="4839" y="622"/>
                  </a:cubicBezTo>
                  <a:cubicBezTo>
                    <a:pt x="5446" y="794"/>
                    <a:pt x="5395" y="2182"/>
                    <a:pt x="5359" y="2939"/>
                  </a:cubicBezTo>
                  <a:cubicBezTo>
                    <a:pt x="5305" y="4078"/>
                    <a:pt x="4674" y="4487"/>
                    <a:pt x="4674" y="4487"/>
                  </a:cubicBezTo>
                  <a:cubicBezTo>
                    <a:pt x="4530" y="4483"/>
                    <a:pt x="4365" y="4481"/>
                    <a:pt x="4185" y="4481"/>
                  </a:cubicBezTo>
                  <a:cubicBezTo>
                    <a:pt x="2685" y="4481"/>
                    <a:pt x="148" y="4612"/>
                    <a:pt x="148" y="4612"/>
                  </a:cubicBezTo>
                  <a:lnTo>
                    <a:pt x="131" y="5172"/>
                  </a:lnTo>
                  <a:lnTo>
                    <a:pt x="5401" y="5136"/>
                  </a:lnTo>
                  <a:lnTo>
                    <a:pt x="18717" y="5102"/>
                  </a:lnTo>
                  <a:cubicBezTo>
                    <a:pt x="19058" y="4540"/>
                    <a:pt x="19412" y="3540"/>
                    <a:pt x="19435" y="2840"/>
                  </a:cubicBezTo>
                  <a:cubicBezTo>
                    <a:pt x="19471" y="1674"/>
                    <a:pt x="19045" y="697"/>
                    <a:pt x="18473" y="600"/>
                  </a:cubicBezTo>
                  <a:lnTo>
                    <a:pt x="483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48"/>
            <p:cNvSpPr/>
            <p:nvPr/>
          </p:nvSpPr>
          <p:spPr>
            <a:xfrm>
              <a:off x="1102550" y="3946063"/>
              <a:ext cx="313375" cy="10975"/>
            </a:xfrm>
            <a:custGeom>
              <a:avLst/>
              <a:gdLst/>
              <a:ahLst/>
              <a:cxnLst/>
              <a:rect l="l" t="t" r="r" b="b"/>
              <a:pathLst>
                <a:path w="12535" h="439" fill="none" extrusionOk="0">
                  <a:moveTo>
                    <a:pt x="1" y="1"/>
                  </a:moveTo>
                  <a:lnTo>
                    <a:pt x="12535" y="438"/>
                  </a:lnTo>
                </a:path>
              </a:pathLst>
            </a:custGeom>
            <a:noFill/>
            <a:ln w="460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48"/>
            <p:cNvSpPr/>
            <p:nvPr/>
          </p:nvSpPr>
          <p:spPr>
            <a:xfrm>
              <a:off x="961825" y="3938038"/>
              <a:ext cx="130100" cy="99875"/>
            </a:xfrm>
            <a:custGeom>
              <a:avLst/>
              <a:gdLst/>
              <a:ahLst/>
              <a:cxnLst/>
              <a:rect l="l" t="t" r="r" b="b"/>
              <a:pathLst>
                <a:path w="5204" h="3995" extrusionOk="0">
                  <a:moveTo>
                    <a:pt x="4032" y="0"/>
                  </a:moveTo>
                  <a:cubicBezTo>
                    <a:pt x="2991" y="0"/>
                    <a:pt x="957" y="194"/>
                    <a:pt x="127" y="364"/>
                  </a:cubicBezTo>
                  <a:cubicBezTo>
                    <a:pt x="65" y="377"/>
                    <a:pt x="1" y="3984"/>
                    <a:pt x="168" y="3991"/>
                  </a:cubicBezTo>
                  <a:cubicBezTo>
                    <a:pt x="244" y="3993"/>
                    <a:pt x="332" y="3994"/>
                    <a:pt x="431" y="3994"/>
                  </a:cubicBezTo>
                  <a:cubicBezTo>
                    <a:pt x="1295" y="3994"/>
                    <a:pt x="2970" y="3902"/>
                    <a:pt x="4043" y="3902"/>
                  </a:cubicBezTo>
                  <a:cubicBezTo>
                    <a:pt x="4184" y="3902"/>
                    <a:pt x="4315" y="3903"/>
                    <a:pt x="4432" y="3907"/>
                  </a:cubicBezTo>
                  <a:cubicBezTo>
                    <a:pt x="4432" y="3907"/>
                    <a:pt x="5063" y="3497"/>
                    <a:pt x="5117" y="2358"/>
                  </a:cubicBezTo>
                  <a:cubicBezTo>
                    <a:pt x="5153" y="1603"/>
                    <a:pt x="5204" y="213"/>
                    <a:pt x="4597" y="41"/>
                  </a:cubicBezTo>
                  <a:cubicBezTo>
                    <a:pt x="4497" y="13"/>
                    <a:pt x="4297" y="0"/>
                    <a:pt x="40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48"/>
            <p:cNvSpPr/>
            <p:nvPr/>
          </p:nvSpPr>
          <p:spPr>
            <a:xfrm>
              <a:off x="973925" y="3966663"/>
              <a:ext cx="85975" cy="14125"/>
            </a:xfrm>
            <a:custGeom>
              <a:avLst/>
              <a:gdLst/>
              <a:ahLst/>
              <a:cxnLst/>
              <a:rect l="l" t="t" r="r" b="b"/>
              <a:pathLst>
                <a:path w="3439" h="565" extrusionOk="0">
                  <a:moveTo>
                    <a:pt x="0" y="1"/>
                  </a:moveTo>
                  <a:cubicBezTo>
                    <a:pt x="0" y="1"/>
                    <a:pt x="1363" y="564"/>
                    <a:pt x="2136" y="564"/>
                  </a:cubicBezTo>
                  <a:cubicBezTo>
                    <a:pt x="2206" y="564"/>
                    <a:pt x="2272" y="560"/>
                    <a:pt x="2330" y="550"/>
                  </a:cubicBezTo>
                  <a:cubicBezTo>
                    <a:pt x="3038" y="425"/>
                    <a:pt x="3438" y="52"/>
                    <a:pt x="3438" y="52"/>
                  </a:cubicBezTo>
                  <a:lnTo>
                    <a:pt x="0"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48"/>
            <p:cNvSpPr/>
            <p:nvPr/>
          </p:nvSpPr>
          <p:spPr>
            <a:xfrm>
              <a:off x="1002150" y="4004963"/>
              <a:ext cx="86625" cy="13125"/>
            </a:xfrm>
            <a:custGeom>
              <a:avLst/>
              <a:gdLst/>
              <a:ahLst/>
              <a:cxnLst/>
              <a:rect l="l" t="t" r="r" b="b"/>
              <a:pathLst>
                <a:path w="3465" h="525" extrusionOk="0">
                  <a:moveTo>
                    <a:pt x="3464" y="1"/>
                  </a:moveTo>
                  <a:lnTo>
                    <a:pt x="0" y="281"/>
                  </a:lnTo>
                  <a:cubicBezTo>
                    <a:pt x="0" y="281"/>
                    <a:pt x="1189" y="525"/>
                    <a:pt x="1981" y="525"/>
                  </a:cubicBezTo>
                  <a:cubicBezTo>
                    <a:pt x="2122" y="525"/>
                    <a:pt x="2250" y="517"/>
                    <a:pt x="2357" y="499"/>
                  </a:cubicBezTo>
                  <a:cubicBezTo>
                    <a:pt x="3065" y="373"/>
                    <a:pt x="3464" y="1"/>
                    <a:pt x="3464"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48"/>
            <p:cNvSpPr/>
            <p:nvPr/>
          </p:nvSpPr>
          <p:spPr>
            <a:xfrm>
              <a:off x="965025" y="3938038"/>
              <a:ext cx="126975" cy="97675"/>
            </a:xfrm>
            <a:custGeom>
              <a:avLst/>
              <a:gdLst/>
              <a:ahLst/>
              <a:cxnLst/>
              <a:rect l="l" t="t" r="r" b="b"/>
              <a:pathLst>
                <a:path w="5079" h="3907" extrusionOk="0">
                  <a:moveTo>
                    <a:pt x="3907" y="0"/>
                  </a:moveTo>
                  <a:cubicBezTo>
                    <a:pt x="2865" y="0"/>
                    <a:pt x="831" y="194"/>
                    <a:pt x="1" y="364"/>
                  </a:cubicBezTo>
                  <a:lnTo>
                    <a:pt x="3583" y="576"/>
                  </a:lnTo>
                  <a:cubicBezTo>
                    <a:pt x="3593" y="575"/>
                    <a:pt x="3603" y="575"/>
                    <a:pt x="3613" y="575"/>
                  </a:cubicBezTo>
                  <a:cubicBezTo>
                    <a:pt x="4256" y="575"/>
                    <a:pt x="4777" y="1299"/>
                    <a:pt x="4743" y="2181"/>
                  </a:cubicBezTo>
                  <a:cubicBezTo>
                    <a:pt x="4743" y="2190"/>
                    <a:pt x="4743" y="2199"/>
                    <a:pt x="4740" y="2208"/>
                  </a:cubicBezTo>
                  <a:cubicBezTo>
                    <a:pt x="4695" y="3196"/>
                    <a:pt x="4369" y="3794"/>
                    <a:pt x="4305" y="3907"/>
                  </a:cubicBezTo>
                  <a:cubicBezTo>
                    <a:pt x="4305" y="3907"/>
                    <a:pt x="4936" y="3497"/>
                    <a:pt x="4990" y="2358"/>
                  </a:cubicBezTo>
                  <a:cubicBezTo>
                    <a:pt x="5026" y="1603"/>
                    <a:pt x="5079" y="213"/>
                    <a:pt x="4473" y="41"/>
                  </a:cubicBezTo>
                  <a:cubicBezTo>
                    <a:pt x="4372" y="13"/>
                    <a:pt x="4171" y="0"/>
                    <a:pt x="3907"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48"/>
            <p:cNvSpPr/>
            <p:nvPr/>
          </p:nvSpPr>
          <p:spPr>
            <a:xfrm>
              <a:off x="954175" y="4187713"/>
              <a:ext cx="491000" cy="128700"/>
            </a:xfrm>
            <a:custGeom>
              <a:avLst/>
              <a:gdLst/>
              <a:ahLst/>
              <a:cxnLst/>
              <a:rect l="l" t="t" r="r" b="b"/>
              <a:pathLst>
                <a:path w="19640" h="5148" extrusionOk="0">
                  <a:moveTo>
                    <a:pt x="4846" y="1"/>
                  </a:moveTo>
                  <a:lnTo>
                    <a:pt x="9" y="252"/>
                  </a:lnTo>
                  <a:lnTo>
                    <a:pt x="0" y="923"/>
                  </a:lnTo>
                  <a:cubicBezTo>
                    <a:pt x="0" y="923"/>
                    <a:pt x="2996" y="578"/>
                    <a:pt x="4309" y="578"/>
                  </a:cubicBezTo>
                  <a:cubicBezTo>
                    <a:pt x="4558" y="578"/>
                    <a:pt x="4747" y="591"/>
                    <a:pt x="4843" y="620"/>
                  </a:cubicBezTo>
                  <a:cubicBezTo>
                    <a:pt x="5444" y="804"/>
                    <a:pt x="5365" y="2193"/>
                    <a:pt x="5313" y="2947"/>
                  </a:cubicBezTo>
                  <a:cubicBezTo>
                    <a:pt x="5238" y="4083"/>
                    <a:pt x="4598" y="4481"/>
                    <a:pt x="4598" y="4481"/>
                  </a:cubicBezTo>
                  <a:cubicBezTo>
                    <a:pt x="4260" y="4464"/>
                    <a:pt x="3806" y="4458"/>
                    <a:pt x="3315" y="4458"/>
                  </a:cubicBezTo>
                  <a:cubicBezTo>
                    <a:pt x="1854" y="4458"/>
                    <a:pt x="69" y="4514"/>
                    <a:pt x="69" y="4514"/>
                  </a:cubicBezTo>
                  <a:lnTo>
                    <a:pt x="41" y="5074"/>
                  </a:lnTo>
                  <a:lnTo>
                    <a:pt x="5310" y="5148"/>
                  </a:lnTo>
                  <a:lnTo>
                    <a:pt x="18815" y="4897"/>
                  </a:lnTo>
                  <a:cubicBezTo>
                    <a:pt x="19168" y="4343"/>
                    <a:pt x="19541" y="3352"/>
                    <a:pt x="19577" y="2652"/>
                  </a:cubicBezTo>
                  <a:cubicBezTo>
                    <a:pt x="19640" y="1484"/>
                    <a:pt x="19232" y="501"/>
                    <a:pt x="18663" y="393"/>
                  </a:cubicBezTo>
                  <a:lnTo>
                    <a:pt x="48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48"/>
            <p:cNvSpPr/>
            <p:nvPr/>
          </p:nvSpPr>
          <p:spPr>
            <a:xfrm>
              <a:off x="1100800" y="4210788"/>
              <a:ext cx="317825" cy="5075"/>
            </a:xfrm>
            <a:custGeom>
              <a:avLst/>
              <a:gdLst/>
              <a:ahLst/>
              <a:cxnLst/>
              <a:rect l="l" t="t" r="r" b="b"/>
              <a:pathLst>
                <a:path w="12713" h="203" fill="none" extrusionOk="0">
                  <a:moveTo>
                    <a:pt x="0" y="0"/>
                  </a:moveTo>
                  <a:lnTo>
                    <a:pt x="12713" y="202"/>
                  </a:lnTo>
                </a:path>
              </a:pathLst>
            </a:custGeom>
            <a:noFill/>
            <a:ln w="460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48"/>
            <p:cNvSpPr/>
            <p:nvPr/>
          </p:nvSpPr>
          <p:spPr>
            <a:xfrm>
              <a:off x="958275" y="4201838"/>
              <a:ext cx="132025" cy="98200"/>
            </a:xfrm>
            <a:custGeom>
              <a:avLst/>
              <a:gdLst/>
              <a:ahLst/>
              <a:cxnLst/>
              <a:rect l="l" t="t" r="r" b="b"/>
              <a:pathLst>
                <a:path w="5281" h="3928" extrusionOk="0">
                  <a:moveTo>
                    <a:pt x="3907" y="0"/>
                  </a:moveTo>
                  <a:cubicBezTo>
                    <a:pt x="2822" y="0"/>
                    <a:pt x="983" y="145"/>
                    <a:pt x="200" y="288"/>
                  </a:cubicBezTo>
                  <a:cubicBezTo>
                    <a:pt x="135" y="303"/>
                    <a:pt x="0" y="3908"/>
                    <a:pt x="167" y="3916"/>
                  </a:cubicBezTo>
                  <a:cubicBezTo>
                    <a:pt x="325" y="3924"/>
                    <a:pt x="538" y="3928"/>
                    <a:pt x="787" y="3928"/>
                  </a:cubicBezTo>
                  <a:cubicBezTo>
                    <a:pt x="1541" y="3928"/>
                    <a:pt x="2624" y="3899"/>
                    <a:pt x="3509" y="3899"/>
                  </a:cubicBezTo>
                  <a:cubicBezTo>
                    <a:pt x="3860" y="3899"/>
                    <a:pt x="4180" y="3903"/>
                    <a:pt x="4434" y="3916"/>
                  </a:cubicBezTo>
                  <a:cubicBezTo>
                    <a:pt x="4434" y="3916"/>
                    <a:pt x="5074" y="3518"/>
                    <a:pt x="5149" y="2382"/>
                  </a:cubicBezTo>
                  <a:cubicBezTo>
                    <a:pt x="5200" y="1628"/>
                    <a:pt x="5280" y="239"/>
                    <a:pt x="4679" y="55"/>
                  </a:cubicBezTo>
                  <a:cubicBezTo>
                    <a:pt x="4554" y="17"/>
                    <a:pt x="4273" y="0"/>
                    <a:pt x="39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48"/>
            <p:cNvSpPr/>
            <p:nvPr/>
          </p:nvSpPr>
          <p:spPr>
            <a:xfrm>
              <a:off x="971800" y="4228738"/>
              <a:ext cx="85875" cy="15175"/>
            </a:xfrm>
            <a:custGeom>
              <a:avLst/>
              <a:gdLst/>
              <a:ahLst/>
              <a:cxnLst/>
              <a:rect l="l" t="t" r="r" b="b"/>
              <a:pathLst>
                <a:path w="3435" h="607" extrusionOk="0">
                  <a:moveTo>
                    <a:pt x="0" y="0"/>
                  </a:moveTo>
                  <a:cubicBezTo>
                    <a:pt x="0" y="0"/>
                    <a:pt x="1382" y="607"/>
                    <a:pt x="2151" y="607"/>
                  </a:cubicBezTo>
                  <a:cubicBezTo>
                    <a:pt x="2211" y="607"/>
                    <a:pt x="2267" y="603"/>
                    <a:pt x="2319" y="595"/>
                  </a:cubicBezTo>
                  <a:cubicBezTo>
                    <a:pt x="3030" y="484"/>
                    <a:pt x="3435" y="120"/>
                    <a:pt x="3435" y="120"/>
                  </a:cubicBezTo>
                  <a:lnTo>
                    <a:pt x="0"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48"/>
            <p:cNvSpPr/>
            <p:nvPr/>
          </p:nvSpPr>
          <p:spPr>
            <a:xfrm>
              <a:off x="999075" y="4269288"/>
              <a:ext cx="86700" cy="12425"/>
            </a:xfrm>
            <a:custGeom>
              <a:avLst/>
              <a:gdLst/>
              <a:ahLst/>
              <a:cxnLst/>
              <a:rect l="l" t="t" r="r" b="b"/>
              <a:pathLst>
                <a:path w="3468" h="497" extrusionOk="0">
                  <a:moveTo>
                    <a:pt x="3468" y="0"/>
                  </a:moveTo>
                  <a:lnTo>
                    <a:pt x="0" y="213"/>
                  </a:lnTo>
                  <a:cubicBezTo>
                    <a:pt x="0" y="213"/>
                    <a:pt x="1243" y="496"/>
                    <a:pt x="2034" y="496"/>
                  </a:cubicBezTo>
                  <a:cubicBezTo>
                    <a:pt x="2152" y="496"/>
                    <a:pt x="2260" y="490"/>
                    <a:pt x="2352" y="476"/>
                  </a:cubicBezTo>
                  <a:cubicBezTo>
                    <a:pt x="3063" y="366"/>
                    <a:pt x="3468" y="0"/>
                    <a:pt x="3468"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48"/>
            <p:cNvSpPr/>
            <p:nvPr/>
          </p:nvSpPr>
          <p:spPr>
            <a:xfrm>
              <a:off x="963225" y="4201838"/>
              <a:ext cx="127025" cy="97900"/>
            </a:xfrm>
            <a:custGeom>
              <a:avLst/>
              <a:gdLst/>
              <a:ahLst/>
              <a:cxnLst/>
              <a:rect l="l" t="t" r="r" b="b"/>
              <a:pathLst>
                <a:path w="5081" h="3916" extrusionOk="0">
                  <a:moveTo>
                    <a:pt x="3707" y="0"/>
                  </a:moveTo>
                  <a:cubicBezTo>
                    <a:pt x="2622" y="0"/>
                    <a:pt x="783" y="145"/>
                    <a:pt x="1" y="288"/>
                  </a:cubicBezTo>
                  <a:lnTo>
                    <a:pt x="3578" y="572"/>
                  </a:lnTo>
                  <a:cubicBezTo>
                    <a:pt x="3581" y="571"/>
                    <a:pt x="3585" y="571"/>
                    <a:pt x="3589" y="571"/>
                  </a:cubicBezTo>
                  <a:cubicBezTo>
                    <a:pt x="4241" y="571"/>
                    <a:pt x="4757" y="1309"/>
                    <a:pt x="4703" y="2199"/>
                  </a:cubicBezTo>
                  <a:cubicBezTo>
                    <a:pt x="4703" y="2207"/>
                    <a:pt x="4702" y="2218"/>
                    <a:pt x="4702" y="2227"/>
                  </a:cubicBezTo>
                  <a:cubicBezTo>
                    <a:pt x="4638" y="3213"/>
                    <a:pt x="4300" y="3805"/>
                    <a:pt x="4235" y="3916"/>
                  </a:cubicBezTo>
                  <a:cubicBezTo>
                    <a:pt x="4235" y="3916"/>
                    <a:pt x="4874" y="3518"/>
                    <a:pt x="4949" y="2382"/>
                  </a:cubicBezTo>
                  <a:cubicBezTo>
                    <a:pt x="5000" y="1628"/>
                    <a:pt x="5080" y="239"/>
                    <a:pt x="4479" y="55"/>
                  </a:cubicBezTo>
                  <a:cubicBezTo>
                    <a:pt x="4354" y="17"/>
                    <a:pt x="4074" y="0"/>
                    <a:pt x="3707"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48"/>
            <p:cNvSpPr/>
            <p:nvPr/>
          </p:nvSpPr>
          <p:spPr>
            <a:xfrm>
              <a:off x="1050650" y="4074088"/>
              <a:ext cx="377000" cy="105925"/>
            </a:xfrm>
            <a:custGeom>
              <a:avLst/>
              <a:gdLst/>
              <a:ahLst/>
              <a:cxnLst/>
              <a:rect l="l" t="t" r="r" b="b"/>
              <a:pathLst>
                <a:path w="15080" h="4237" extrusionOk="0">
                  <a:moveTo>
                    <a:pt x="372" y="0"/>
                  </a:moveTo>
                  <a:cubicBezTo>
                    <a:pt x="166" y="0"/>
                    <a:pt x="0" y="136"/>
                    <a:pt x="7" y="302"/>
                  </a:cubicBezTo>
                  <a:lnTo>
                    <a:pt x="146" y="3954"/>
                  </a:lnTo>
                  <a:cubicBezTo>
                    <a:pt x="151" y="4112"/>
                    <a:pt x="313" y="4236"/>
                    <a:pt x="512" y="4236"/>
                  </a:cubicBezTo>
                  <a:lnTo>
                    <a:pt x="14144" y="4236"/>
                  </a:lnTo>
                  <a:cubicBezTo>
                    <a:pt x="14247" y="4236"/>
                    <a:pt x="14339" y="4203"/>
                    <a:pt x="14404" y="4151"/>
                  </a:cubicBezTo>
                  <a:cubicBezTo>
                    <a:pt x="14494" y="4077"/>
                    <a:pt x="14506" y="3972"/>
                    <a:pt x="14511" y="3943"/>
                  </a:cubicBezTo>
                  <a:cubicBezTo>
                    <a:pt x="14686" y="3630"/>
                    <a:pt x="15079" y="2829"/>
                    <a:pt x="14981" y="1775"/>
                  </a:cubicBezTo>
                  <a:cubicBezTo>
                    <a:pt x="14920" y="1098"/>
                    <a:pt x="14678" y="587"/>
                    <a:pt x="14511" y="292"/>
                  </a:cubicBezTo>
                  <a:cubicBezTo>
                    <a:pt x="14511" y="131"/>
                    <a:pt x="14347" y="0"/>
                    <a:pt x="141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48"/>
            <p:cNvSpPr/>
            <p:nvPr/>
          </p:nvSpPr>
          <p:spPr>
            <a:xfrm>
              <a:off x="1059950" y="4074088"/>
              <a:ext cx="370550" cy="90300"/>
            </a:xfrm>
            <a:custGeom>
              <a:avLst/>
              <a:gdLst/>
              <a:ahLst/>
              <a:cxnLst/>
              <a:rect l="l" t="t" r="r" b="b"/>
              <a:pathLst>
                <a:path w="14822" h="3612" extrusionOk="0">
                  <a:moveTo>
                    <a:pt x="0" y="0"/>
                  </a:moveTo>
                  <a:cubicBezTo>
                    <a:pt x="0" y="0"/>
                    <a:pt x="94" y="299"/>
                    <a:pt x="941" y="459"/>
                  </a:cubicBezTo>
                  <a:cubicBezTo>
                    <a:pt x="3446" y="934"/>
                    <a:pt x="12443" y="1065"/>
                    <a:pt x="12443" y="1065"/>
                  </a:cubicBezTo>
                  <a:cubicBezTo>
                    <a:pt x="12443" y="1065"/>
                    <a:pt x="13939" y="3611"/>
                    <a:pt x="14175" y="3611"/>
                  </a:cubicBezTo>
                  <a:cubicBezTo>
                    <a:pt x="14178" y="3611"/>
                    <a:pt x="14181" y="3611"/>
                    <a:pt x="14183" y="3610"/>
                  </a:cubicBezTo>
                  <a:cubicBezTo>
                    <a:pt x="14822" y="3430"/>
                    <a:pt x="14768" y="0"/>
                    <a:pt x="14768"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48"/>
            <p:cNvSpPr/>
            <p:nvPr/>
          </p:nvSpPr>
          <p:spPr>
            <a:xfrm>
              <a:off x="1144425" y="4107888"/>
              <a:ext cx="263300" cy="17375"/>
            </a:xfrm>
            <a:custGeom>
              <a:avLst/>
              <a:gdLst/>
              <a:ahLst/>
              <a:cxnLst/>
              <a:rect l="l" t="t" r="r" b="b"/>
              <a:pathLst>
                <a:path w="10532" h="695" extrusionOk="0">
                  <a:moveTo>
                    <a:pt x="0" y="0"/>
                  </a:moveTo>
                  <a:cubicBezTo>
                    <a:pt x="0" y="0"/>
                    <a:pt x="5401" y="695"/>
                    <a:pt x="6806" y="695"/>
                  </a:cubicBezTo>
                  <a:cubicBezTo>
                    <a:pt x="6927" y="695"/>
                    <a:pt x="7019" y="690"/>
                    <a:pt x="7074" y="679"/>
                  </a:cubicBezTo>
                  <a:cubicBezTo>
                    <a:pt x="7779" y="538"/>
                    <a:pt x="10532" y="153"/>
                    <a:pt x="10532" y="153"/>
                  </a:cubicBezTo>
                  <a:lnTo>
                    <a:pt x="0"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48"/>
            <p:cNvSpPr/>
            <p:nvPr/>
          </p:nvSpPr>
          <p:spPr>
            <a:xfrm>
              <a:off x="1022100" y="4050438"/>
              <a:ext cx="474075" cy="142175"/>
            </a:xfrm>
            <a:custGeom>
              <a:avLst/>
              <a:gdLst/>
              <a:ahLst/>
              <a:cxnLst/>
              <a:rect l="l" t="t" r="r" b="b"/>
              <a:pathLst>
                <a:path w="18963" h="5687" extrusionOk="0">
                  <a:moveTo>
                    <a:pt x="382" y="1"/>
                  </a:moveTo>
                  <a:cubicBezTo>
                    <a:pt x="117" y="1"/>
                    <a:pt x="217" y="963"/>
                    <a:pt x="472" y="963"/>
                  </a:cubicBezTo>
                  <a:lnTo>
                    <a:pt x="15541" y="963"/>
                  </a:lnTo>
                  <a:cubicBezTo>
                    <a:pt x="15712" y="1294"/>
                    <a:pt x="15989" y="1941"/>
                    <a:pt x="16008" y="2801"/>
                  </a:cubicBezTo>
                  <a:cubicBezTo>
                    <a:pt x="16028" y="3675"/>
                    <a:pt x="15771" y="4343"/>
                    <a:pt x="15613" y="4679"/>
                  </a:cubicBezTo>
                  <a:lnTo>
                    <a:pt x="294" y="4679"/>
                  </a:lnTo>
                  <a:cubicBezTo>
                    <a:pt x="28" y="4679"/>
                    <a:pt x="138" y="4727"/>
                    <a:pt x="146" y="4784"/>
                  </a:cubicBezTo>
                  <a:lnTo>
                    <a:pt x="0" y="5589"/>
                  </a:lnTo>
                  <a:cubicBezTo>
                    <a:pt x="8" y="5644"/>
                    <a:pt x="218" y="5687"/>
                    <a:pt x="472" y="5687"/>
                  </a:cubicBezTo>
                  <a:lnTo>
                    <a:pt x="18012" y="5687"/>
                  </a:lnTo>
                  <a:cubicBezTo>
                    <a:pt x="18273" y="5687"/>
                    <a:pt x="18483" y="5641"/>
                    <a:pt x="18483" y="5587"/>
                  </a:cubicBezTo>
                  <a:cubicBezTo>
                    <a:pt x="18483" y="5587"/>
                    <a:pt x="18961" y="4784"/>
                    <a:pt x="18961" y="2606"/>
                  </a:cubicBezTo>
                  <a:cubicBezTo>
                    <a:pt x="18963" y="624"/>
                    <a:pt x="18573" y="117"/>
                    <a:pt x="18573" y="117"/>
                  </a:cubicBezTo>
                  <a:cubicBezTo>
                    <a:pt x="18573" y="52"/>
                    <a:pt x="18363" y="1"/>
                    <a:pt x="18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48"/>
            <p:cNvSpPr/>
            <p:nvPr/>
          </p:nvSpPr>
          <p:spPr>
            <a:xfrm>
              <a:off x="1297150" y="4152938"/>
              <a:ext cx="181375" cy="206375"/>
            </a:xfrm>
            <a:custGeom>
              <a:avLst/>
              <a:gdLst/>
              <a:ahLst/>
              <a:cxnLst/>
              <a:rect l="l" t="t" r="r" b="b"/>
              <a:pathLst>
                <a:path w="7255" h="8255" extrusionOk="0">
                  <a:moveTo>
                    <a:pt x="0" y="1"/>
                  </a:moveTo>
                  <a:lnTo>
                    <a:pt x="1164" y="6898"/>
                  </a:lnTo>
                  <a:cubicBezTo>
                    <a:pt x="1295" y="7681"/>
                    <a:pt x="1973" y="8255"/>
                    <a:pt x="2768" y="8255"/>
                  </a:cubicBezTo>
                  <a:lnTo>
                    <a:pt x="4362" y="8255"/>
                  </a:lnTo>
                  <a:cubicBezTo>
                    <a:pt x="5146" y="8255"/>
                    <a:pt x="5817" y="7697"/>
                    <a:pt x="5963" y="6927"/>
                  </a:cubicBezTo>
                  <a:lnTo>
                    <a:pt x="7254" y="1"/>
                  </a:lnTo>
                  <a:lnTo>
                    <a:pt x="7254" y="1"/>
                  </a:lnTo>
                  <a:cubicBezTo>
                    <a:pt x="6578" y="315"/>
                    <a:pt x="5345" y="786"/>
                    <a:pt x="3736" y="807"/>
                  </a:cubicBezTo>
                  <a:cubicBezTo>
                    <a:pt x="3701" y="807"/>
                    <a:pt x="3666" y="808"/>
                    <a:pt x="3630" y="808"/>
                  </a:cubicBezTo>
                  <a:cubicBezTo>
                    <a:pt x="1957" y="808"/>
                    <a:pt x="673" y="317"/>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48"/>
            <p:cNvSpPr/>
            <p:nvPr/>
          </p:nvSpPr>
          <p:spPr>
            <a:xfrm>
              <a:off x="1297100" y="4152938"/>
              <a:ext cx="181550" cy="20200"/>
            </a:xfrm>
            <a:custGeom>
              <a:avLst/>
              <a:gdLst/>
              <a:ahLst/>
              <a:cxnLst/>
              <a:rect l="l" t="t" r="r" b="b"/>
              <a:pathLst>
                <a:path w="7262" h="808" extrusionOk="0">
                  <a:moveTo>
                    <a:pt x="7253" y="1"/>
                  </a:moveTo>
                  <a:lnTo>
                    <a:pt x="7253" y="1"/>
                  </a:lnTo>
                  <a:cubicBezTo>
                    <a:pt x="7237" y="8"/>
                    <a:pt x="7221" y="16"/>
                    <a:pt x="7204" y="23"/>
                  </a:cubicBezTo>
                  <a:lnTo>
                    <a:pt x="7204" y="23"/>
                  </a:lnTo>
                  <a:cubicBezTo>
                    <a:pt x="7245" y="17"/>
                    <a:pt x="7262" y="9"/>
                    <a:pt x="7253" y="1"/>
                  </a:cubicBezTo>
                  <a:close/>
                  <a:moveTo>
                    <a:pt x="1" y="1"/>
                  </a:moveTo>
                  <a:lnTo>
                    <a:pt x="1" y="1"/>
                  </a:lnTo>
                  <a:cubicBezTo>
                    <a:pt x="673" y="314"/>
                    <a:pt x="1956" y="808"/>
                    <a:pt x="3631" y="808"/>
                  </a:cubicBezTo>
                  <a:cubicBezTo>
                    <a:pt x="3666" y="808"/>
                    <a:pt x="3701" y="807"/>
                    <a:pt x="3737" y="807"/>
                  </a:cubicBezTo>
                  <a:cubicBezTo>
                    <a:pt x="5306" y="786"/>
                    <a:pt x="6521" y="339"/>
                    <a:pt x="7204" y="23"/>
                  </a:cubicBezTo>
                  <a:lnTo>
                    <a:pt x="7204" y="23"/>
                  </a:lnTo>
                  <a:cubicBezTo>
                    <a:pt x="7016" y="55"/>
                    <a:pt x="6324" y="66"/>
                    <a:pt x="5439" y="66"/>
                  </a:cubicBezTo>
                  <a:cubicBezTo>
                    <a:pt x="3290" y="66"/>
                    <a:pt x="2" y="1"/>
                    <a:pt x="1"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48"/>
            <p:cNvSpPr/>
            <p:nvPr/>
          </p:nvSpPr>
          <p:spPr>
            <a:xfrm>
              <a:off x="2125875" y="4150563"/>
              <a:ext cx="181875" cy="126500"/>
            </a:xfrm>
            <a:custGeom>
              <a:avLst/>
              <a:gdLst/>
              <a:ahLst/>
              <a:cxnLst/>
              <a:rect l="l" t="t" r="r" b="b"/>
              <a:pathLst>
                <a:path w="7275" h="5060" extrusionOk="0">
                  <a:moveTo>
                    <a:pt x="5177" y="0"/>
                  </a:moveTo>
                  <a:cubicBezTo>
                    <a:pt x="4515" y="0"/>
                    <a:pt x="3995" y="354"/>
                    <a:pt x="3678" y="645"/>
                  </a:cubicBezTo>
                  <a:cubicBezTo>
                    <a:pt x="3379" y="542"/>
                    <a:pt x="2879" y="289"/>
                    <a:pt x="2352" y="289"/>
                  </a:cubicBezTo>
                  <a:cubicBezTo>
                    <a:pt x="1953" y="289"/>
                    <a:pt x="1540" y="434"/>
                    <a:pt x="1186" y="895"/>
                  </a:cubicBezTo>
                  <a:cubicBezTo>
                    <a:pt x="1" y="2437"/>
                    <a:pt x="1135" y="4274"/>
                    <a:pt x="2546" y="4869"/>
                  </a:cubicBezTo>
                  <a:cubicBezTo>
                    <a:pt x="2846" y="4996"/>
                    <a:pt x="3244" y="5060"/>
                    <a:pt x="3659" y="5060"/>
                  </a:cubicBezTo>
                  <a:cubicBezTo>
                    <a:pt x="4309" y="5060"/>
                    <a:pt x="4999" y="4903"/>
                    <a:pt x="5417" y="4586"/>
                  </a:cubicBezTo>
                  <a:cubicBezTo>
                    <a:pt x="7275" y="3175"/>
                    <a:pt x="7275" y="648"/>
                    <a:pt x="5864" y="127"/>
                  </a:cubicBezTo>
                  <a:cubicBezTo>
                    <a:pt x="5621" y="38"/>
                    <a:pt x="5392" y="0"/>
                    <a:pt x="51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48"/>
            <p:cNvSpPr/>
            <p:nvPr/>
          </p:nvSpPr>
          <p:spPr>
            <a:xfrm>
              <a:off x="1350025" y="3949638"/>
              <a:ext cx="37150" cy="223475"/>
            </a:xfrm>
            <a:custGeom>
              <a:avLst/>
              <a:gdLst/>
              <a:ahLst/>
              <a:cxnLst/>
              <a:rect l="l" t="t" r="r" b="b"/>
              <a:pathLst>
                <a:path w="1486" h="8939" extrusionOk="0">
                  <a:moveTo>
                    <a:pt x="576" y="0"/>
                  </a:moveTo>
                  <a:cubicBezTo>
                    <a:pt x="561" y="0"/>
                    <a:pt x="546" y="1"/>
                    <a:pt x="532" y="2"/>
                  </a:cubicBezTo>
                  <a:cubicBezTo>
                    <a:pt x="230" y="25"/>
                    <a:pt x="1" y="284"/>
                    <a:pt x="19" y="585"/>
                  </a:cubicBezTo>
                  <a:lnTo>
                    <a:pt x="459" y="8939"/>
                  </a:lnTo>
                  <a:lnTo>
                    <a:pt x="1485" y="8939"/>
                  </a:lnTo>
                  <a:lnTo>
                    <a:pt x="1128" y="533"/>
                  </a:lnTo>
                  <a:cubicBezTo>
                    <a:pt x="1114" y="233"/>
                    <a:pt x="871" y="0"/>
                    <a:pt x="5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48"/>
            <p:cNvSpPr/>
            <p:nvPr/>
          </p:nvSpPr>
          <p:spPr>
            <a:xfrm>
              <a:off x="1310750" y="3955063"/>
              <a:ext cx="54175" cy="218100"/>
            </a:xfrm>
            <a:custGeom>
              <a:avLst/>
              <a:gdLst/>
              <a:ahLst/>
              <a:cxnLst/>
              <a:rect l="l" t="t" r="r" b="b"/>
              <a:pathLst>
                <a:path w="2167" h="8724" extrusionOk="0">
                  <a:moveTo>
                    <a:pt x="498" y="0"/>
                  </a:moveTo>
                  <a:cubicBezTo>
                    <a:pt x="473" y="0"/>
                    <a:pt x="448" y="2"/>
                    <a:pt x="423" y="6"/>
                  </a:cubicBezTo>
                  <a:cubicBezTo>
                    <a:pt x="172" y="45"/>
                    <a:pt x="0" y="280"/>
                    <a:pt x="36" y="532"/>
                  </a:cubicBezTo>
                  <a:lnTo>
                    <a:pt x="1214" y="8502"/>
                  </a:lnTo>
                  <a:lnTo>
                    <a:pt x="2166" y="8724"/>
                  </a:lnTo>
                  <a:lnTo>
                    <a:pt x="2166" y="8724"/>
                  </a:lnTo>
                  <a:lnTo>
                    <a:pt x="956" y="399"/>
                  </a:lnTo>
                  <a:cubicBezTo>
                    <a:pt x="923" y="166"/>
                    <a:pt x="725" y="0"/>
                    <a:pt x="4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48"/>
            <p:cNvSpPr/>
            <p:nvPr/>
          </p:nvSpPr>
          <p:spPr>
            <a:xfrm>
              <a:off x="2202975" y="4124588"/>
              <a:ext cx="23250" cy="55550"/>
            </a:xfrm>
            <a:custGeom>
              <a:avLst/>
              <a:gdLst/>
              <a:ahLst/>
              <a:cxnLst/>
              <a:rect l="l" t="t" r="r" b="b"/>
              <a:pathLst>
                <a:path w="930" h="2222" fill="none" extrusionOk="0">
                  <a:moveTo>
                    <a:pt x="537" y="2221"/>
                  </a:moveTo>
                  <a:cubicBezTo>
                    <a:pt x="537" y="2221"/>
                    <a:pt x="1" y="681"/>
                    <a:pt x="930" y="1"/>
                  </a:cubicBezTo>
                </a:path>
              </a:pathLst>
            </a:custGeom>
            <a:noFill/>
            <a:ln w="617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48"/>
            <p:cNvSpPr/>
            <p:nvPr/>
          </p:nvSpPr>
          <p:spPr>
            <a:xfrm>
              <a:off x="2187750" y="4111163"/>
              <a:ext cx="25100" cy="37625"/>
            </a:xfrm>
            <a:custGeom>
              <a:avLst/>
              <a:gdLst/>
              <a:ahLst/>
              <a:cxnLst/>
              <a:rect l="l" t="t" r="r" b="b"/>
              <a:pathLst>
                <a:path w="1004" h="1505" extrusionOk="0">
                  <a:moveTo>
                    <a:pt x="71" y="0"/>
                  </a:moveTo>
                  <a:lnTo>
                    <a:pt x="71" y="0"/>
                  </a:lnTo>
                  <a:cubicBezTo>
                    <a:pt x="0" y="859"/>
                    <a:pt x="466" y="1254"/>
                    <a:pt x="931" y="1505"/>
                  </a:cubicBezTo>
                  <a:cubicBezTo>
                    <a:pt x="931" y="1505"/>
                    <a:pt x="1003" y="1003"/>
                    <a:pt x="823" y="574"/>
                  </a:cubicBezTo>
                  <a:cubicBezTo>
                    <a:pt x="644" y="145"/>
                    <a:pt x="71" y="0"/>
                    <a:pt x="71" y="0"/>
                  </a:cubicBezTo>
                  <a:close/>
                </a:path>
              </a:pathLst>
            </a:custGeom>
            <a:solidFill>
              <a:srgbClr val="90BA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48"/>
            <p:cNvSpPr/>
            <p:nvPr/>
          </p:nvSpPr>
          <p:spPr>
            <a:xfrm>
              <a:off x="2109875" y="3331963"/>
              <a:ext cx="31600" cy="46850"/>
            </a:xfrm>
            <a:custGeom>
              <a:avLst/>
              <a:gdLst/>
              <a:ahLst/>
              <a:cxnLst/>
              <a:rect l="l" t="t" r="r" b="b"/>
              <a:pathLst>
                <a:path w="1264" h="1874" extrusionOk="0">
                  <a:moveTo>
                    <a:pt x="972" y="0"/>
                  </a:moveTo>
                  <a:cubicBezTo>
                    <a:pt x="950" y="0"/>
                    <a:pt x="929" y="3"/>
                    <a:pt x="908" y="10"/>
                  </a:cubicBezTo>
                  <a:cubicBezTo>
                    <a:pt x="842" y="31"/>
                    <a:pt x="777" y="73"/>
                    <a:pt x="744" y="137"/>
                  </a:cubicBezTo>
                  <a:cubicBezTo>
                    <a:pt x="564" y="480"/>
                    <a:pt x="384" y="824"/>
                    <a:pt x="203" y="1165"/>
                  </a:cubicBezTo>
                  <a:cubicBezTo>
                    <a:pt x="153" y="1263"/>
                    <a:pt x="100" y="1361"/>
                    <a:pt x="48" y="1460"/>
                  </a:cubicBezTo>
                  <a:cubicBezTo>
                    <a:pt x="13" y="1525"/>
                    <a:pt x="0" y="1599"/>
                    <a:pt x="18" y="1671"/>
                  </a:cubicBezTo>
                  <a:cubicBezTo>
                    <a:pt x="38" y="1735"/>
                    <a:pt x="87" y="1804"/>
                    <a:pt x="146" y="1835"/>
                  </a:cubicBezTo>
                  <a:cubicBezTo>
                    <a:pt x="191" y="1858"/>
                    <a:pt x="242" y="1874"/>
                    <a:pt x="293" y="1874"/>
                  </a:cubicBezTo>
                  <a:cubicBezTo>
                    <a:pt x="315" y="1874"/>
                    <a:pt x="336" y="1871"/>
                    <a:pt x="357" y="1865"/>
                  </a:cubicBezTo>
                  <a:cubicBezTo>
                    <a:pt x="423" y="1843"/>
                    <a:pt x="485" y="1801"/>
                    <a:pt x="521" y="1737"/>
                  </a:cubicBezTo>
                  <a:cubicBezTo>
                    <a:pt x="702" y="1394"/>
                    <a:pt x="882" y="1050"/>
                    <a:pt x="1062" y="709"/>
                  </a:cubicBezTo>
                  <a:cubicBezTo>
                    <a:pt x="1113" y="611"/>
                    <a:pt x="1164" y="513"/>
                    <a:pt x="1218" y="414"/>
                  </a:cubicBezTo>
                  <a:cubicBezTo>
                    <a:pt x="1252" y="349"/>
                    <a:pt x="1264" y="275"/>
                    <a:pt x="1246" y="203"/>
                  </a:cubicBezTo>
                  <a:cubicBezTo>
                    <a:pt x="1228" y="139"/>
                    <a:pt x="1178" y="70"/>
                    <a:pt x="1119" y="39"/>
                  </a:cubicBezTo>
                  <a:cubicBezTo>
                    <a:pt x="1075" y="16"/>
                    <a:pt x="1023" y="0"/>
                    <a:pt x="9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48"/>
            <p:cNvSpPr/>
            <p:nvPr/>
          </p:nvSpPr>
          <p:spPr>
            <a:xfrm>
              <a:off x="2136700" y="3373763"/>
              <a:ext cx="52500" cy="34200"/>
            </a:xfrm>
            <a:custGeom>
              <a:avLst/>
              <a:gdLst/>
              <a:ahLst/>
              <a:cxnLst/>
              <a:rect l="l" t="t" r="r" b="b"/>
              <a:pathLst>
                <a:path w="2100" h="1368" extrusionOk="0">
                  <a:moveTo>
                    <a:pt x="1819" y="1"/>
                  </a:moveTo>
                  <a:cubicBezTo>
                    <a:pt x="1771" y="1"/>
                    <a:pt x="1724" y="13"/>
                    <a:pt x="1679" y="38"/>
                  </a:cubicBezTo>
                  <a:cubicBezTo>
                    <a:pt x="1280" y="252"/>
                    <a:pt x="880" y="465"/>
                    <a:pt x="484" y="678"/>
                  </a:cubicBezTo>
                  <a:cubicBezTo>
                    <a:pt x="371" y="737"/>
                    <a:pt x="258" y="797"/>
                    <a:pt x="146" y="858"/>
                  </a:cubicBezTo>
                  <a:cubicBezTo>
                    <a:pt x="86" y="891"/>
                    <a:pt x="37" y="958"/>
                    <a:pt x="19" y="1022"/>
                  </a:cubicBezTo>
                  <a:cubicBezTo>
                    <a:pt x="1" y="1087"/>
                    <a:pt x="9" y="1176"/>
                    <a:pt x="48" y="1233"/>
                  </a:cubicBezTo>
                  <a:cubicBezTo>
                    <a:pt x="84" y="1292"/>
                    <a:pt x="141" y="1343"/>
                    <a:pt x="212" y="1359"/>
                  </a:cubicBezTo>
                  <a:cubicBezTo>
                    <a:pt x="236" y="1365"/>
                    <a:pt x="260" y="1367"/>
                    <a:pt x="283" y="1367"/>
                  </a:cubicBezTo>
                  <a:cubicBezTo>
                    <a:pt x="331" y="1367"/>
                    <a:pt x="377" y="1356"/>
                    <a:pt x="423" y="1331"/>
                  </a:cubicBezTo>
                  <a:cubicBezTo>
                    <a:pt x="820" y="1118"/>
                    <a:pt x="1220" y="905"/>
                    <a:pt x="1616" y="692"/>
                  </a:cubicBezTo>
                  <a:cubicBezTo>
                    <a:pt x="1729" y="632"/>
                    <a:pt x="1842" y="571"/>
                    <a:pt x="1955" y="512"/>
                  </a:cubicBezTo>
                  <a:cubicBezTo>
                    <a:pt x="2014" y="479"/>
                    <a:pt x="2064" y="410"/>
                    <a:pt x="2082" y="348"/>
                  </a:cubicBezTo>
                  <a:cubicBezTo>
                    <a:pt x="2100" y="283"/>
                    <a:pt x="2091" y="194"/>
                    <a:pt x="2054" y="137"/>
                  </a:cubicBezTo>
                  <a:cubicBezTo>
                    <a:pt x="2016" y="78"/>
                    <a:pt x="1959" y="25"/>
                    <a:pt x="1890" y="9"/>
                  </a:cubicBezTo>
                  <a:cubicBezTo>
                    <a:pt x="1866" y="4"/>
                    <a:pt x="1843" y="1"/>
                    <a:pt x="18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48"/>
            <p:cNvSpPr/>
            <p:nvPr/>
          </p:nvSpPr>
          <p:spPr>
            <a:xfrm>
              <a:off x="2154150" y="3432088"/>
              <a:ext cx="47500" cy="17675"/>
            </a:xfrm>
            <a:custGeom>
              <a:avLst/>
              <a:gdLst/>
              <a:ahLst/>
              <a:cxnLst/>
              <a:rect l="l" t="t" r="r" b="b"/>
              <a:pathLst>
                <a:path w="1900" h="707" extrusionOk="0">
                  <a:moveTo>
                    <a:pt x="935" y="568"/>
                  </a:moveTo>
                  <a:lnTo>
                    <a:pt x="935" y="568"/>
                  </a:lnTo>
                  <a:cubicBezTo>
                    <a:pt x="917" y="572"/>
                    <a:pt x="900" y="573"/>
                    <a:pt x="883" y="576"/>
                  </a:cubicBezTo>
                  <a:lnTo>
                    <a:pt x="883" y="576"/>
                  </a:lnTo>
                  <a:cubicBezTo>
                    <a:pt x="900" y="573"/>
                    <a:pt x="917" y="571"/>
                    <a:pt x="935" y="568"/>
                  </a:cubicBezTo>
                  <a:close/>
                  <a:moveTo>
                    <a:pt x="1312" y="0"/>
                  </a:moveTo>
                  <a:cubicBezTo>
                    <a:pt x="1040" y="0"/>
                    <a:pt x="768" y="32"/>
                    <a:pt x="504" y="91"/>
                  </a:cubicBezTo>
                  <a:cubicBezTo>
                    <a:pt x="405" y="113"/>
                    <a:pt x="309" y="139"/>
                    <a:pt x="214" y="170"/>
                  </a:cubicBezTo>
                  <a:cubicBezTo>
                    <a:pt x="146" y="190"/>
                    <a:pt x="86" y="232"/>
                    <a:pt x="50" y="296"/>
                  </a:cubicBezTo>
                  <a:cubicBezTo>
                    <a:pt x="15" y="355"/>
                    <a:pt x="1" y="442"/>
                    <a:pt x="22" y="508"/>
                  </a:cubicBezTo>
                  <a:cubicBezTo>
                    <a:pt x="45" y="573"/>
                    <a:pt x="86" y="639"/>
                    <a:pt x="148" y="671"/>
                  </a:cubicBezTo>
                  <a:cubicBezTo>
                    <a:pt x="192" y="692"/>
                    <a:pt x="242" y="707"/>
                    <a:pt x="291" y="707"/>
                  </a:cubicBezTo>
                  <a:cubicBezTo>
                    <a:pt x="315" y="707"/>
                    <a:pt x="338" y="703"/>
                    <a:pt x="361" y="696"/>
                  </a:cubicBezTo>
                  <a:cubicBezTo>
                    <a:pt x="527" y="644"/>
                    <a:pt x="697" y="606"/>
                    <a:pt x="868" y="578"/>
                  </a:cubicBezTo>
                  <a:lnTo>
                    <a:pt x="868" y="578"/>
                  </a:lnTo>
                  <a:cubicBezTo>
                    <a:pt x="866" y="579"/>
                    <a:pt x="863" y="579"/>
                    <a:pt x="861" y="580"/>
                  </a:cubicBezTo>
                  <a:cubicBezTo>
                    <a:pt x="1013" y="560"/>
                    <a:pt x="1165" y="550"/>
                    <a:pt x="1318" y="550"/>
                  </a:cubicBezTo>
                  <a:cubicBezTo>
                    <a:pt x="1419" y="550"/>
                    <a:pt x="1520" y="554"/>
                    <a:pt x="1621" y="563"/>
                  </a:cubicBezTo>
                  <a:cubicBezTo>
                    <a:pt x="1625" y="564"/>
                    <a:pt x="1628" y="564"/>
                    <a:pt x="1632" y="564"/>
                  </a:cubicBezTo>
                  <a:cubicBezTo>
                    <a:pt x="1696" y="564"/>
                    <a:pt x="1773" y="525"/>
                    <a:pt x="1816" y="483"/>
                  </a:cubicBezTo>
                  <a:cubicBezTo>
                    <a:pt x="1864" y="435"/>
                    <a:pt x="1900" y="358"/>
                    <a:pt x="1897" y="288"/>
                  </a:cubicBezTo>
                  <a:cubicBezTo>
                    <a:pt x="1892" y="216"/>
                    <a:pt x="1869" y="142"/>
                    <a:pt x="1816" y="93"/>
                  </a:cubicBezTo>
                  <a:lnTo>
                    <a:pt x="1760" y="50"/>
                  </a:lnTo>
                  <a:cubicBezTo>
                    <a:pt x="1718" y="26"/>
                    <a:pt x="1672" y="14"/>
                    <a:pt x="1621" y="14"/>
                  </a:cubicBezTo>
                  <a:cubicBezTo>
                    <a:pt x="1519" y="5"/>
                    <a:pt x="1415" y="0"/>
                    <a:pt x="13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48"/>
            <p:cNvSpPr/>
            <p:nvPr/>
          </p:nvSpPr>
          <p:spPr>
            <a:xfrm>
              <a:off x="1388375" y="3461438"/>
              <a:ext cx="166750" cy="128825"/>
            </a:xfrm>
            <a:custGeom>
              <a:avLst/>
              <a:gdLst/>
              <a:ahLst/>
              <a:cxnLst/>
              <a:rect l="l" t="t" r="r" b="b"/>
              <a:pathLst>
                <a:path w="6670" h="5153" extrusionOk="0">
                  <a:moveTo>
                    <a:pt x="3364" y="1"/>
                  </a:moveTo>
                  <a:cubicBezTo>
                    <a:pt x="1264" y="1"/>
                    <a:pt x="1" y="2871"/>
                    <a:pt x="1780" y="4433"/>
                  </a:cubicBezTo>
                  <a:cubicBezTo>
                    <a:pt x="2428" y="5002"/>
                    <a:pt x="3111" y="5153"/>
                    <a:pt x="3726" y="5153"/>
                  </a:cubicBezTo>
                  <a:cubicBezTo>
                    <a:pt x="4422" y="5153"/>
                    <a:pt x="5031" y="4959"/>
                    <a:pt x="5399" y="4959"/>
                  </a:cubicBezTo>
                  <a:cubicBezTo>
                    <a:pt x="5521" y="4959"/>
                    <a:pt x="5616" y="4980"/>
                    <a:pt x="5680" y="5036"/>
                  </a:cubicBezTo>
                  <a:lnTo>
                    <a:pt x="6670" y="3407"/>
                  </a:lnTo>
                  <a:cubicBezTo>
                    <a:pt x="6344" y="3176"/>
                    <a:pt x="6311" y="1408"/>
                    <a:pt x="4908" y="500"/>
                  </a:cubicBezTo>
                  <a:cubicBezTo>
                    <a:pt x="4367" y="151"/>
                    <a:pt x="3844" y="1"/>
                    <a:pt x="3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48"/>
            <p:cNvSpPr/>
            <p:nvPr/>
          </p:nvSpPr>
          <p:spPr>
            <a:xfrm>
              <a:off x="1552025" y="3566638"/>
              <a:ext cx="32725" cy="27300"/>
            </a:xfrm>
            <a:custGeom>
              <a:avLst/>
              <a:gdLst/>
              <a:ahLst/>
              <a:cxnLst/>
              <a:rect l="l" t="t" r="r" b="b"/>
              <a:pathLst>
                <a:path w="1309" h="1092" extrusionOk="0">
                  <a:moveTo>
                    <a:pt x="536" y="0"/>
                  </a:moveTo>
                  <a:cubicBezTo>
                    <a:pt x="81" y="0"/>
                    <a:pt x="1" y="712"/>
                    <a:pt x="1" y="712"/>
                  </a:cubicBezTo>
                  <a:cubicBezTo>
                    <a:pt x="1" y="712"/>
                    <a:pt x="281" y="1091"/>
                    <a:pt x="608" y="1091"/>
                  </a:cubicBezTo>
                  <a:cubicBezTo>
                    <a:pt x="724" y="1091"/>
                    <a:pt x="844" y="1045"/>
                    <a:pt x="961" y="918"/>
                  </a:cubicBezTo>
                  <a:cubicBezTo>
                    <a:pt x="1308" y="541"/>
                    <a:pt x="1186" y="255"/>
                    <a:pt x="804" y="69"/>
                  </a:cubicBezTo>
                  <a:cubicBezTo>
                    <a:pt x="703" y="21"/>
                    <a:pt x="614" y="0"/>
                    <a:pt x="536"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48"/>
            <p:cNvSpPr/>
            <p:nvPr/>
          </p:nvSpPr>
          <p:spPr>
            <a:xfrm>
              <a:off x="1482525" y="3509538"/>
              <a:ext cx="73950" cy="76425"/>
            </a:xfrm>
            <a:custGeom>
              <a:avLst/>
              <a:gdLst/>
              <a:ahLst/>
              <a:cxnLst/>
              <a:rect l="l" t="t" r="r" b="b"/>
              <a:pathLst>
                <a:path w="2958" h="3057" fill="none" extrusionOk="0">
                  <a:moveTo>
                    <a:pt x="2756" y="2712"/>
                  </a:moveTo>
                  <a:cubicBezTo>
                    <a:pt x="2756" y="2712"/>
                    <a:pt x="1229" y="1960"/>
                    <a:pt x="680" y="2016"/>
                  </a:cubicBezTo>
                  <a:cubicBezTo>
                    <a:pt x="0" y="2083"/>
                    <a:pt x="479" y="3056"/>
                    <a:pt x="1142" y="2537"/>
                  </a:cubicBezTo>
                  <a:cubicBezTo>
                    <a:pt x="1498" y="2258"/>
                    <a:pt x="2338" y="498"/>
                    <a:pt x="1442" y="205"/>
                  </a:cubicBezTo>
                  <a:cubicBezTo>
                    <a:pt x="818" y="0"/>
                    <a:pt x="872" y="646"/>
                    <a:pt x="1252" y="865"/>
                  </a:cubicBezTo>
                  <a:cubicBezTo>
                    <a:pt x="1634" y="1083"/>
                    <a:pt x="2958" y="2088"/>
                    <a:pt x="2958" y="2088"/>
                  </a:cubicBezTo>
                </a:path>
              </a:pathLst>
            </a:custGeom>
            <a:noFill/>
            <a:ln w="4600" cap="flat" cmpd="sng">
              <a:solidFill>
                <a:srgbClr val="2D2D2D"/>
              </a:solidFill>
              <a:prstDash val="solid"/>
              <a:miter lim="163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48"/>
            <p:cNvSpPr/>
            <p:nvPr/>
          </p:nvSpPr>
          <p:spPr>
            <a:xfrm>
              <a:off x="1423450" y="3526338"/>
              <a:ext cx="40600" cy="51275"/>
            </a:xfrm>
            <a:custGeom>
              <a:avLst/>
              <a:gdLst/>
              <a:ahLst/>
              <a:cxnLst/>
              <a:rect l="l" t="t" r="r" b="b"/>
              <a:pathLst>
                <a:path w="1624" h="2051" fill="none" extrusionOk="0">
                  <a:moveTo>
                    <a:pt x="1624" y="2050"/>
                  </a:moveTo>
                  <a:cubicBezTo>
                    <a:pt x="1624" y="2050"/>
                    <a:pt x="0" y="1434"/>
                    <a:pt x="33" y="0"/>
                  </a:cubicBezTo>
                </a:path>
              </a:pathLst>
            </a:custGeom>
            <a:noFill/>
            <a:ln w="46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48"/>
            <p:cNvSpPr/>
            <p:nvPr/>
          </p:nvSpPr>
          <p:spPr>
            <a:xfrm>
              <a:off x="1530325" y="3546638"/>
              <a:ext cx="44875" cy="49175"/>
            </a:xfrm>
            <a:custGeom>
              <a:avLst/>
              <a:gdLst/>
              <a:ahLst/>
              <a:cxnLst/>
              <a:rect l="l" t="t" r="r" b="b"/>
              <a:pathLst>
                <a:path w="1795" h="1967" extrusionOk="0">
                  <a:moveTo>
                    <a:pt x="988" y="1"/>
                  </a:moveTo>
                  <a:lnTo>
                    <a:pt x="0" y="1628"/>
                  </a:lnTo>
                  <a:lnTo>
                    <a:pt x="513" y="1905"/>
                  </a:lnTo>
                  <a:cubicBezTo>
                    <a:pt x="592" y="1947"/>
                    <a:pt x="677" y="1967"/>
                    <a:pt x="760" y="1967"/>
                  </a:cubicBezTo>
                  <a:cubicBezTo>
                    <a:pt x="942" y="1967"/>
                    <a:pt x="1118" y="1872"/>
                    <a:pt x="1215" y="1705"/>
                  </a:cubicBezTo>
                  <a:lnTo>
                    <a:pt x="1642" y="973"/>
                  </a:lnTo>
                  <a:cubicBezTo>
                    <a:pt x="1795" y="714"/>
                    <a:pt x="1700" y="384"/>
                    <a:pt x="1437" y="243"/>
                  </a:cubicBezTo>
                  <a:lnTo>
                    <a:pt x="9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48"/>
            <p:cNvSpPr/>
            <p:nvPr/>
          </p:nvSpPr>
          <p:spPr>
            <a:xfrm>
              <a:off x="1543275" y="3560588"/>
              <a:ext cx="21000" cy="33600"/>
            </a:xfrm>
            <a:custGeom>
              <a:avLst/>
              <a:gdLst/>
              <a:ahLst/>
              <a:cxnLst/>
              <a:rect l="l" t="t" r="r" b="b"/>
              <a:pathLst>
                <a:path w="840" h="1344" fill="none" extrusionOk="0">
                  <a:moveTo>
                    <a:pt x="0" y="1344"/>
                  </a:moveTo>
                  <a:lnTo>
                    <a:pt x="839" y="0"/>
                  </a:lnTo>
                </a:path>
              </a:pathLst>
            </a:custGeom>
            <a:noFill/>
            <a:ln w="460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48"/>
            <p:cNvSpPr/>
            <p:nvPr/>
          </p:nvSpPr>
          <p:spPr>
            <a:xfrm>
              <a:off x="2321250" y="4295988"/>
              <a:ext cx="62675" cy="33875"/>
            </a:xfrm>
            <a:custGeom>
              <a:avLst/>
              <a:gdLst/>
              <a:ahLst/>
              <a:cxnLst/>
              <a:rect l="l" t="t" r="r" b="b"/>
              <a:pathLst>
                <a:path w="2507" h="1355" extrusionOk="0">
                  <a:moveTo>
                    <a:pt x="96" y="1"/>
                  </a:moveTo>
                  <a:lnTo>
                    <a:pt x="1" y="1354"/>
                  </a:lnTo>
                  <a:lnTo>
                    <a:pt x="1570" y="1087"/>
                  </a:lnTo>
                  <a:lnTo>
                    <a:pt x="2506" y="928"/>
                  </a:lnTo>
                  <a:lnTo>
                    <a:pt x="1590" y="576"/>
                  </a:lnTo>
                  <a:lnTo>
                    <a:pt x="9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48"/>
            <p:cNvSpPr/>
            <p:nvPr/>
          </p:nvSpPr>
          <p:spPr>
            <a:xfrm>
              <a:off x="2360500" y="4310388"/>
              <a:ext cx="23425" cy="12800"/>
            </a:xfrm>
            <a:custGeom>
              <a:avLst/>
              <a:gdLst/>
              <a:ahLst/>
              <a:cxnLst/>
              <a:rect l="l" t="t" r="r" b="b"/>
              <a:pathLst>
                <a:path w="937" h="512" extrusionOk="0">
                  <a:moveTo>
                    <a:pt x="20" y="0"/>
                  </a:moveTo>
                  <a:lnTo>
                    <a:pt x="0" y="511"/>
                  </a:lnTo>
                  <a:lnTo>
                    <a:pt x="936" y="352"/>
                  </a:lnTo>
                  <a:lnTo>
                    <a:pt x="20"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48"/>
            <p:cNvSpPr/>
            <p:nvPr/>
          </p:nvSpPr>
          <p:spPr>
            <a:xfrm>
              <a:off x="2064400" y="4278263"/>
              <a:ext cx="274525" cy="51600"/>
            </a:xfrm>
            <a:custGeom>
              <a:avLst/>
              <a:gdLst/>
              <a:ahLst/>
              <a:cxnLst/>
              <a:rect l="l" t="t" r="r" b="b"/>
              <a:pathLst>
                <a:path w="10981" h="2064" extrusionOk="0">
                  <a:moveTo>
                    <a:pt x="95" y="0"/>
                  </a:moveTo>
                  <a:lnTo>
                    <a:pt x="0" y="1354"/>
                  </a:lnTo>
                  <a:lnTo>
                    <a:pt x="10275" y="2063"/>
                  </a:lnTo>
                  <a:lnTo>
                    <a:pt x="10981" y="1455"/>
                  </a:lnTo>
                  <a:lnTo>
                    <a:pt x="10370" y="710"/>
                  </a:lnTo>
                  <a:lnTo>
                    <a:pt x="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48"/>
            <p:cNvSpPr/>
            <p:nvPr/>
          </p:nvSpPr>
          <p:spPr>
            <a:xfrm>
              <a:off x="2041150" y="4277513"/>
              <a:ext cx="25650" cy="34725"/>
            </a:xfrm>
            <a:custGeom>
              <a:avLst/>
              <a:gdLst/>
              <a:ahLst/>
              <a:cxnLst/>
              <a:rect l="l" t="t" r="r" b="b"/>
              <a:pathLst>
                <a:path w="1026" h="1389" extrusionOk="0">
                  <a:moveTo>
                    <a:pt x="736" y="1"/>
                  </a:moveTo>
                  <a:cubicBezTo>
                    <a:pt x="433" y="1"/>
                    <a:pt x="0" y="103"/>
                    <a:pt x="11" y="686"/>
                  </a:cubicBezTo>
                  <a:cubicBezTo>
                    <a:pt x="20" y="1323"/>
                    <a:pt x="596" y="1388"/>
                    <a:pt x="832" y="1388"/>
                  </a:cubicBezTo>
                  <a:cubicBezTo>
                    <a:pt x="892" y="1388"/>
                    <a:pt x="930" y="1384"/>
                    <a:pt x="930" y="1384"/>
                  </a:cubicBezTo>
                  <a:lnTo>
                    <a:pt x="1025" y="30"/>
                  </a:lnTo>
                  <a:cubicBezTo>
                    <a:pt x="1025" y="30"/>
                    <a:pt x="899" y="1"/>
                    <a:pt x="7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48"/>
            <p:cNvSpPr/>
            <p:nvPr/>
          </p:nvSpPr>
          <p:spPr>
            <a:xfrm>
              <a:off x="2075250" y="4296363"/>
              <a:ext cx="263675" cy="18250"/>
            </a:xfrm>
            <a:custGeom>
              <a:avLst/>
              <a:gdLst/>
              <a:ahLst/>
              <a:cxnLst/>
              <a:rect l="l" t="t" r="r" b="b"/>
              <a:pathLst>
                <a:path w="10547" h="730" fill="none" extrusionOk="0">
                  <a:moveTo>
                    <a:pt x="10547" y="730"/>
                  </a:moveTo>
                  <a:lnTo>
                    <a:pt x="1" y="1"/>
                  </a:lnTo>
                </a:path>
              </a:pathLst>
            </a:custGeom>
            <a:noFill/>
            <a:ln w="460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48"/>
            <p:cNvSpPr/>
            <p:nvPr/>
          </p:nvSpPr>
          <p:spPr>
            <a:xfrm>
              <a:off x="2064225" y="4278263"/>
              <a:ext cx="35550" cy="36200"/>
            </a:xfrm>
            <a:custGeom>
              <a:avLst/>
              <a:gdLst/>
              <a:ahLst/>
              <a:cxnLst/>
              <a:rect l="l" t="t" r="r" b="b"/>
              <a:pathLst>
                <a:path w="1422" h="1448" extrusionOk="0">
                  <a:moveTo>
                    <a:pt x="94" y="0"/>
                  </a:moveTo>
                  <a:lnTo>
                    <a:pt x="1" y="1355"/>
                  </a:lnTo>
                  <a:lnTo>
                    <a:pt x="1328" y="1447"/>
                  </a:lnTo>
                  <a:lnTo>
                    <a:pt x="1421" y="92"/>
                  </a:lnTo>
                  <a:lnTo>
                    <a:pt x="94"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48"/>
            <p:cNvSpPr/>
            <p:nvPr/>
          </p:nvSpPr>
          <p:spPr>
            <a:xfrm>
              <a:off x="3103125" y="3957238"/>
              <a:ext cx="121875" cy="299500"/>
            </a:xfrm>
            <a:custGeom>
              <a:avLst/>
              <a:gdLst/>
              <a:ahLst/>
              <a:cxnLst/>
              <a:rect l="l" t="t" r="r" b="b"/>
              <a:pathLst>
                <a:path w="4875" h="11980" fill="none" extrusionOk="0">
                  <a:moveTo>
                    <a:pt x="4874" y="11979"/>
                  </a:moveTo>
                  <a:lnTo>
                    <a:pt x="1" y="11979"/>
                  </a:lnTo>
                  <a:lnTo>
                    <a:pt x="1" y="1043"/>
                  </a:lnTo>
                  <a:lnTo>
                    <a:pt x="1653" y="1"/>
                  </a:lnTo>
                  <a:lnTo>
                    <a:pt x="4874" y="1"/>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48"/>
            <p:cNvSpPr/>
            <p:nvPr/>
          </p:nvSpPr>
          <p:spPr>
            <a:xfrm>
              <a:off x="3144425" y="3957238"/>
              <a:ext cx="25" cy="298475"/>
            </a:xfrm>
            <a:custGeom>
              <a:avLst/>
              <a:gdLst/>
              <a:ahLst/>
              <a:cxnLst/>
              <a:rect l="l" t="t" r="r" b="b"/>
              <a:pathLst>
                <a:path w="1" h="11939" fill="none" extrusionOk="0">
                  <a:moveTo>
                    <a:pt x="1" y="1"/>
                  </a:moveTo>
                  <a:lnTo>
                    <a:pt x="1" y="11938"/>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48"/>
            <p:cNvSpPr/>
            <p:nvPr/>
          </p:nvSpPr>
          <p:spPr>
            <a:xfrm>
              <a:off x="3163025" y="4002388"/>
              <a:ext cx="31000" cy="236075"/>
            </a:xfrm>
            <a:custGeom>
              <a:avLst/>
              <a:gdLst/>
              <a:ahLst/>
              <a:cxnLst/>
              <a:rect l="l" t="t" r="r" b="b"/>
              <a:pathLst>
                <a:path w="1240" h="9443" extrusionOk="0">
                  <a:moveTo>
                    <a:pt x="0" y="1"/>
                  </a:moveTo>
                  <a:lnTo>
                    <a:pt x="0" y="9443"/>
                  </a:lnTo>
                  <a:lnTo>
                    <a:pt x="1239" y="9443"/>
                  </a:lnTo>
                  <a:lnTo>
                    <a:pt x="123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48"/>
            <p:cNvSpPr/>
            <p:nvPr/>
          </p:nvSpPr>
          <p:spPr>
            <a:xfrm>
              <a:off x="3174950" y="3990688"/>
              <a:ext cx="31000" cy="236025"/>
            </a:xfrm>
            <a:custGeom>
              <a:avLst/>
              <a:gdLst/>
              <a:ahLst/>
              <a:cxnLst/>
              <a:rect l="l" t="t" r="r" b="b"/>
              <a:pathLst>
                <a:path w="1240" h="9441" fill="none" extrusionOk="0">
                  <a:moveTo>
                    <a:pt x="0" y="0"/>
                  </a:moveTo>
                  <a:lnTo>
                    <a:pt x="1239" y="0"/>
                  </a:lnTo>
                  <a:lnTo>
                    <a:pt x="1239" y="9440"/>
                  </a:lnTo>
                  <a:lnTo>
                    <a:pt x="0" y="9440"/>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48"/>
            <p:cNvSpPr/>
            <p:nvPr/>
          </p:nvSpPr>
          <p:spPr>
            <a:xfrm>
              <a:off x="3224350" y="3957238"/>
              <a:ext cx="149800" cy="299500"/>
            </a:xfrm>
            <a:custGeom>
              <a:avLst/>
              <a:gdLst/>
              <a:ahLst/>
              <a:cxnLst/>
              <a:rect l="l" t="t" r="r" b="b"/>
              <a:pathLst>
                <a:path w="5992" h="11980" fill="none" extrusionOk="0">
                  <a:moveTo>
                    <a:pt x="5991" y="11979"/>
                  </a:moveTo>
                  <a:lnTo>
                    <a:pt x="1" y="11979"/>
                  </a:lnTo>
                  <a:lnTo>
                    <a:pt x="1" y="1043"/>
                  </a:lnTo>
                  <a:lnTo>
                    <a:pt x="1652" y="1"/>
                  </a:lnTo>
                  <a:lnTo>
                    <a:pt x="5991" y="1"/>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48"/>
            <p:cNvSpPr/>
            <p:nvPr/>
          </p:nvSpPr>
          <p:spPr>
            <a:xfrm>
              <a:off x="3265650" y="3957238"/>
              <a:ext cx="25" cy="298475"/>
            </a:xfrm>
            <a:custGeom>
              <a:avLst/>
              <a:gdLst/>
              <a:ahLst/>
              <a:cxnLst/>
              <a:rect l="l" t="t" r="r" b="b"/>
              <a:pathLst>
                <a:path w="1" h="11939" fill="none" extrusionOk="0">
                  <a:moveTo>
                    <a:pt x="0" y="1"/>
                  </a:moveTo>
                  <a:lnTo>
                    <a:pt x="0" y="11938"/>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48"/>
            <p:cNvSpPr/>
            <p:nvPr/>
          </p:nvSpPr>
          <p:spPr>
            <a:xfrm>
              <a:off x="3284200" y="4002388"/>
              <a:ext cx="59025" cy="236075"/>
            </a:xfrm>
            <a:custGeom>
              <a:avLst/>
              <a:gdLst/>
              <a:ahLst/>
              <a:cxnLst/>
              <a:rect l="l" t="t" r="r" b="b"/>
              <a:pathLst>
                <a:path w="2361" h="9443" extrusionOk="0">
                  <a:moveTo>
                    <a:pt x="1" y="1"/>
                  </a:moveTo>
                  <a:lnTo>
                    <a:pt x="1" y="9443"/>
                  </a:lnTo>
                  <a:lnTo>
                    <a:pt x="2360" y="9443"/>
                  </a:lnTo>
                  <a:lnTo>
                    <a:pt x="23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48"/>
            <p:cNvSpPr/>
            <p:nvPr/>
          </p:nvSpPr>
          <p:spPr>
            <a:xfrm>
              <a:off x="3296175" y="3990688"/>
              <a:ext cx="59000" cy="236025"/>
            </a:xfrm>
            <a:custGeom>
              <a:avLst/>
              <a:gdLst/>
              <a:ahLst/>
              <a:cxnLst/>
              <a:rect l="l" t="t" r="r" b="b"/>
              <a:pathLst>
                <a:path w="2360" h="9441" fill="none" extrusionOk="0">
                  <a:moveTo>
                    <a:pt x="0" y="0"/>
                  </a:moveTo>
                  <a:lnTo>
                    <a:pt x="2360" y="0"/>
                  </a:lnTo>
                  <a:lnTo>
                    <a:pt x="2360" y="9440"/>
                  </a:lnTo>
                  <a:lnTo>
                    <a:pt x="0" y="9440"/>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48"/>
            <p:cNvSpPr/>
            <p:nvPr/>
          </p:nvSpPr>
          <p:spPr>
            <a:xfrm>
              <a:off x="3190275" y="4226188"/>
              <a:ext cx="25" cy="25"/>
            </a:xfrm>
            <a:custGeom>
              <a:avLst/>
              <a:gdLst/>
              <a:ahLst/>
              <a:cxnLst/>
              <a:rect l="l" t="t" r="r" b="b"/>
              <a:pathLst>
                <a:path w="1" h="1" extrusionOk="0">
                  <a:moveTo>
                    <a:pt x="0" y="1"/>
                  </a:moveTo>
                  <a:close/>
                </a:path>
              </a:pathLst>
            </a:custGeom>
            <a:solidFill>
              <a:srgbClr val="6A9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48"/>
            <p:cNvSpPr/>
            <p:nvPr/>
          </p:nvSpPr>
          <p:spPr>
            <a:xfrm>
              <a:off x="3415300" y="4026688"/>
              <a:ext cx="115700" cy="204850"/>
            </a:xfrm>
            <a:custGeom>
              <a:avLst/>
              <a:gdLst/>
              <a:ahLst/>
              <a:cxnLst/>
              <a:rect l="l" t="t" r="r" b="b"/>
              <a:pathLst>
                <a:path w="4628" h="8194" extrusionOk="0">
                  <a:moveTo>
                    <a:pt x="1105" y="0"/>
                  </a:moveTo>
                  <a:lnTo>
                    <a:pt x="0" y="602"/>
                  </a:lnTo>
                  <a:lnTo>
                    <a:pt x="3464" y="8194"/>
                  </a:lnTo>
                  <a:lnTo>
                    <a:pt x="4628" y="7481"/>
                  </a:lnTo>
                  <a:lnTo>
                    <a:pt x="11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48"/>
            <p:cNvSpPr/>
            <p:nvPr/>
          </p:nvSpPr>
          <p:spPr>
            <a:xfrm>
              <a:off x="3377275" y="4008138"/>
              <a:ext cx="120875" cy="247250"/>
            </a:xfrm>
            <a:custGeom>
              <a:avLst/>
              <a:gdLst/>
              <a:ahLst/>
              <a:cxnLst/>
              <a:rect l="l" t="t" r="r" b="b"/>
              <a:pathLst>
                <a:path w="4835" h="9890" fill="none" extrusionOk="0">
                  <a:moveTo>
                    <a:pt x="1" y="569"/>
                  </a:moveTo>
                  <a:lnTo>
                    <a:pt x="176" y="0"/>
                  </a:lnTo>
                  <a:lnTo>
                    <a:pt x="4835" y="9889"/>
                  </a:lnTo>
                  <a:lnTo>
                    <a:pt x="1724" y="9889"/>
                  </a:lnTo>
                  <a:lnTo>
                    <a:pt x="58" y="6496"/>
                  </a:lnTo>
                  <a:close/>
                </a:path>
              </a:pathLst>
            </a:custGeom>
            <a:noFill/>
            <a:ln w="9175" cap="rnd" cmpd="sng">
              <a:solidFill>
                <a:srgbClr val="4A6DD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48"/>
            <p:cNvSpPr/>
            <p:nvPr/>
          </p:nvSpPr>
          <p:spPr>
            <a:xfrm>
              <a:off x="3381650" y="3974863"/>
              <a:ext cx="186475" cy="280525"/>
            </a:xfrm>
            <a:custGeom>
              <a:avLst/>
              <a:gdLst/>
              <a:ahLst/>
              <a:cxnLst/>
              <a:rect l="l" t="t" r="r" b="b"/>
              <a:pathLst>
                <a:path w="7459" h="11221" fill="none" extrusionOk="0">
                  <a:moveTo>
                    <a:pt x="4660" y="11220"/>
                  </a:moveTo>
                  <a:lnTo>
                    <a:pt x="1" y="1331"/>
                  </a:lnTo>
                  <a:lnTo>
                    <a:pt x="2780" y="1"/>
                  </a:lnTo>
                  <a:lnTo>
                    <a:pt x="7458" y="9728"/>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48"/>
            <p:cNvSpPr/>
            <p:nvPr/>
          </p:nvSpPr>
          <p:spPr>
            <a:xfrm>
              <a:off x="3419875" y="4016088"/>
              <a:ext cx="115675" cy="204850"/>
            </a:xfrm>
            <a:custGeom>
              <a:avLst/>
              <a:gdLst/>
              <a:ahLst/>
              <a:cxnLst/>
              <a:rect l="l" t="t" r="r" b="b"/>
              <a:pathLst>
                <a:path w="4627" h="8194" fill="none" extrusionOk="0">
                  <a:moveTo>
                    <a:pt x="1" y="600"/>
                  </a:moveTo>
                  <a:lnTo>
                    <a:pt x="1104" y="0"/>
                  </a:lnTo>
                  <a:lnTo>
                    <a:pt x="4627" y="7480"/>
                  </a:lnTo>
                  <a:lnTo>
                    <a:pt x="3463" y="8193"/>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48"/>
            <p:cNvSpPr/>
            <p:nvPr/>
          </p:nvSpPr>
          <p:spPr>
            <a:xfrm>
              <a:off x="2437850" y="4307713"/>
              <a:ext cx="458925" cy="70900"/>
            </a:xfrm>
            <a:custGeom>
              <a:avLst/>
              <a:gdLst/>
              <a:ahLst/>
              <a:cxnLst/>
              <a:rect l="l" t="t" r="r" b="b"/>
              <a:pathLst>
                <a:path w="18357" h="2836" fill="none" extrusionOk="0">
                  <a:moveTo>
                    <a:pt x="0" y="248"/>
                  </a:moveTo>
                  <a:lnTo>
                    <a:pt x="7885" y="2835"/>
                  </a:lnTo>
                  <a:lnTo>
                    <a:pt x="18356" y="2835"/>
                  </a:lnTo>
                  <a:lnTo>
                    <a:pt x="8747" y="0"/>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48"/>
            <p:cNvSpPr/>
            <p:nvPr/>
          </p:nvSpPr>
          <p:spPr>
            <a:xfrm>
              <a:off x="2663000" y="4355763"/>
              <a:ext cx="121200" cy="25"/>
            </a:xfrm>
            <a:custGeom>
              <a:avLst/>
              <a:gdLst/>
              <a:ahLst/>
              <a:cxnLst/>
              <a:rect l="l" t="t" r="r" b="b"/>
              <a:pathLst>
                <a:path w="4848" h="1" fill="none" extrusionOk="0">
                  <a:moveTo>
                    <a:pt x="0" y="1"/>
                  </a:moveTo>
                  <a:lnTo>
                    <a:pt x="4847" y="1"/>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48"/>
            <p:cNvSpPr/>
            <p:nvPr/>
          </p:nvSpPr>
          <p:spPr>
            <a:xfrm>
              <a:off x="2592900" y="4341963"/>
              <a:ext cx="121150" cy="25"/>
            </a:xfrm>
            <a:custGeom>
              <a:avLst/>
              <a:gdLst/>
              <a:ahLst/>
              <a:cxnLst/>
              <a:rect l="l" t="t" r="r" b="b"/>
              <a:pathLst>
                <a:path w="4846" h="1" fill="none" extrusionOk="0">
                  <a:moveTo>
                    <a:pt x="0" y="0"/>
                  </a:moveTo>
                  <a:lnTo>
                    <a:pt x="4846" y="0"/>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48"/>
            <p:cNvSpPr/>
            <p:nvPr/>
          </p:nvSpPr>
          <p:spPr>
            <a:xfrm>
              <a:off x="2545100" y="4324963"/>
              <a:ext cx="121150" cy="25"/>
            </a:xfrm>
            <a:custGeom>
              <a:avLst/>
              <a:gdLst/>
              <a:ahLst/>
              <a:cxnLst/>
              <a:rect l="l" t="t" r="r" b="b"/>
              <a:pathLst>
                <a:path w="4846" h="1" fill="none" extrusionOk="0">
                  <a:moveTo>
                    <a:pt x="0" y="0"/>
                  </a:moveTo>
                  <a:lnTo>
                    <a:pt x="4846" y="0"/>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48"/>
            <p:cNvSpPr/>
            <p:nvPr/>
          </p:nvSpPr>
          <p:spPr>
            <a:xfrm>
              <a:off x="3644050" y="4076538"/>
              <a:ext cx="90550" cy="90575"/>
            </a:xfrm>
            <a:custGeom>
              <a:avLst/>
              <a:gdLst/>
              <a:ahLst/>
              <a:cxnLst/>
              <a:rect l="l" t="t" r="r" b="b"/>
              <a:pathLst>
                <a:path w="3622" h="3623" extrusionOk="0">
                  <a:moveTo>
                    <a:pt x="1811" y="1"/>
                  </a:moveTo>
                  <a:cubicBezTo>
                    <a:pt x="812" y="1"/>
                    <a:pt x="0" y="812"/>
                    <a:pt x="0" y="1811"/>
                  </a:cubicBezTo>
                  <a:cubicBezTo>
                    <a:pt x="0" y="2813"/>
                    <a:pt x="812" y="3622"/>
                    <a:pt x="1811" y="3622"/>
                  </a:cubicBezTo>
                  <a:cubicBezTo>
                    <a:pt x="2811" y="3622"/>
                    <a:pt x="3622" y="2813"/>
                    <a:pt x="3622" y="1811"/>
                  </a:cubicBezTo>
                  <a:cubicBezTo>
                    <a:pt x="3622" y="812"/>
                    <a:pt x="2811" y="1"/>
                    <a:pt x="1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48"/>
            <p:cNvSpPr/>
            <p:nvPr/>
          </p:nvSpPr>
          <p:spPr>
            <a:xfrm>
              <a:off x="3622950" y="4037788"/>
              <a:ext cx="148850" cy="151550"/>
            </a:xfrm>
            <a:custGeom>
              <a:avLst/>
              <a:gdLst/>
              <a:ahLst/>
              <a:cxnLst/>
              <a:rect l="l" t="t" r="r" b="b"/>
              <a:pathLst>
                <a:path w="5954" h="6062" fill="none" extrusionOk="0">
                  <a:moveTo>
                    <a:pt x="4735" y="5118"/>
                  </a:moveTo>
                  <a:cubicBezTo>
                    <a:pt x="5582" y="4425"/>
                    <a:pt x="5954" y="3253"/>
                    <a:pt x="5578" y="2157"/>
                  </a:cubicBezTo>
                  <a:cubicBezTo>
                    <a:pt x="5095" y="751"/>
                    <a:pt x="3565" y="1"/>
                    <a:pt x="2157" y="484"/>
                  </a:cubicBezTo>
                  <a:cubicBezTo>
                    <a:pt x="751" y="967"/>
                    <a:pt x="1" y="2498"/>
                    <a:pt x="484" y="3905"/>
                  </a:cubicBezTo>
                  <a:cubicBezTo>
                    <a:pt x="967" y="5311"/>
                    <a:pt x="2498" y="6062"/>
                    <a:pt x="3905" y="5578"/>
                  </a:cubicBezTo>
                  <a:cubicBezTo>
                    <a:pt x="3941" y="5565"/>
                    <a:pt x="3979" y="5552"/>
                    <a:pt x="4015" y="5537"/>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48"/>
            <p:cNvSpPr/>
            <p:nvPr/>
          </p:nvSpPr>
          <p:spPr>
            <a:xfrm>
              <a:off x="3649500" y="4064013"/>
              <a:ext cx="98825" cy="98875"/>
            </a:xfrm>
            <a:custGeom>
              <a:avLst/>
              <a:gdLst/>
              <a:ahLst/>
              <a:cxnLst/>
              <a:rect l="l" t="t" r="r" b="b"/>
              <a:pathLst>
                <a:path w="3953" h="3955" fill="none" extrusionOk="0">
                  <a:moveTo>
                    <a:pt x="3953" y="1976"/>
                  </a:moveTo>
                  <a:cubicBezTo>
                    <a:pt x="3953" y="3068"/>
                    <a:pt x="3068" y="3954"/>
                    <a:pt x="1977" y="3954"/>
                  </a:cubicBezTo>
                  <a:cubicBezTo>
                    <a:pt x="885" y="3954"/>
                    <a:pt x="0" y="3068"/>
                    <a:pt x="0" y="1976"/>
                  </a:cubicBezTo>
                  <a:cubicBezTo>
                    <a:pt x="0" y="885"/>
                    <a:pt x="885" y="0"/>
                    <a:pt x="1977" y="0"/>
                  </a:cubicBezTo>
                  <a:cubicBezTo>
                    <a:pt x="3068" y="0"/>
                    <a:pt x="3953" y="885"/>
                    <a:pt x="3953" y="1976"/>
                  </a:cubicBez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48"/>
            <p:cNvSpPr/>
            <p:nvPr/>
          </p:nvSpPr>
          <p:spPr>
            <a:xfrm>
              <a:off x="3725075" y="4166388"/>
              <a:ext cx="64600" cy="83550"/>
            </a:xfrm>
            <a:custGeom>
              <a:avLst/>
              <a:gdLst/>
              <a:ahLst/>
              <a:cxnLst/>
              <a:rect l="l" t="t" r="r" b="b"/>
              <a:pathLst>
                <a:path w="2584" h="3342" fill="none" extrusionOk="0">
                  <a:moveTo>
                    <a:pt x="1" y="487"/>
                  </a:moveTo>
                  <a:lnTo>
                    <a:pt x="1708" y="3081"/>
                  </a:lnTo>
                  <a:cubicBezTo>
                    <a:pt x="1844" y="3286"/>
                    <a:pt x="2118" y="3341"/>
                    <a:pt x="2323" y="3207"/>
                  </a:cubicBezTo>
                  <a:lnTo>
                    <a:pt x="2323" y="3207"/>
                  </a:lnTo>
                  <a:cubicBezTo>
                    <a:pt x="2527" y="3073"/>
                    <a:pt x="2583" y="2797"/>
                    <a:pt x="2449" y="2593"/>
                  </a:cubicBezTo>
                  <a:lnTo>
                    <a:pt x="741" y="0"/>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48"/>
            <p:cNvSpPr/>
            <p:nvPr/>
          </p:nvSpPr>
          <p:spPr>
            <a:xfrm>
              <a:off x="3683750" y="4078138"/>
              <a:ext cx="15175" cy="5400"/>
            </a:xfrm>
            <a:custGeom>
              <a:avLst/>
              <a:gdLst/>
              <a:ahLst/>
              <a:cxnLst/>
              <a:rect l="l" t="t" r="r" b="b"/>
              <a:pathLst>
                <a:path w="607" h="216" fill="none" extrusionOk="0">
                  <a:moveTo>
                    <a:pt x="0" y="215"/>
                  </a:moveTo>
                  <a:cubicBezTo>
                    <a:pt x="0" y="215"/>
                    <a:pt x="290" y="1"/>
                    <a:pt x="607" y="84"/>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48"/>
            <p:cNvSpPr/>
            <p:nvPr/>
          </p:nvSpPr>
          <p:spPr>
            <a:xfrm>
              <a:off x="3713325" y="4084863"/>
              <a:ext cx="32500" cy="50575"/>
            </a:xfrm>
            <a:custGeom>
              <a:avLst/>
              <a:gdLst/>
              <a:ahLst/>
              <a:cxnLst/>
              <a:rect l="l" t="t" r="r" b="b"/>
              <a:pathLst>
                <a:path w="1300" h="2023" fill="none" extrusionOk="0">
                  <a:moveTo>
                    <a:pt x="0" y="0"/>
                  </a:moveTo>
                  <a:cubicBezTo>
                    <a:pt x="0" y="0"/>
                    <a:pt x="1300" y="607"/>
                    <a:pt x="579" y="2022"/>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48"/>
            <p:cNvSpPr/>
            <p:nvPr/>
          </p:nvSpPr>
          <p:spPr>
            <a:xfrm>
              <a:off x="3594325" y="4072938"/>
              <a:ext cx="188825" cy="191450"/>
            </a:xfrm>
            <a:custGeom>
              <a:avLst/>
              <a:gdLst/>
              <a:ahLst/>
              <a:cxnLst/>
              <a:rect l="l" t="t" r="r" b="b"/>
              <a:pathLst>
                <a:path w="7553" h="7658" fill="none" extrusionOk="0">
                  <a:moveTo>
                    <a:pt x="1983" y="0"/>
                  </a:moveTo>
                  <a:cubicBezTo>
                    <a:pt x="1540" y="508"/>
                    <a:pt x="0" y="2552"/>
                    <a:pt x="2039" y="4225"/>
                  </a:cubicBezTo>
                  <a:cubicBezTo>
                    <a:pt x="3348" y="5301"/>
                    <a:pt x="4777" y="4843"/>
                    <a:pt x="4777" y="4843"/>
                  </a:cubicBezTo>
                  <a:cubicBezTo>
                    <a:pt x="4777" y="4843"/>
                    <a:pt x="6186" y="6975"/>
                    <a:pt x="6270" y="7117"/>
                  </a:cubicBezTo>
                  <a:cubicBezTo>
                    <a:pt x="6586" y="7658"/>
                    <a:pt x="7146" y="7514"/>
                    <a:pt x="7553" y="6943"/>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48"/>
            <p:cNvSpPr/>
            <p:nvPr/>
          </p:nvSpPr>
          <p:spPr>
            <a:xfrm>
              <a:off x="3797475" y="4005388"/>
              <a:ext cx="176300" cy="176250"/>
            </a:xfrm>
            <a:custGeom>
              <a:avLst/>
              <a:gdLst/>
              <a:ahLst/>
              <a:cxnLst/>
              <a:rect l="l" t="t" r="r" b="b"/>
              <a:pathLst>
                <a:path w="7052" h="7050" extrusionOk="0">
                  <a:moveTo>
                    <a:pt x="3525" y="0"/>
                  </a:moveTo>
                  <a:cubicBezTo>
                    <a:pt x="1578" y="0"/>
                    <a:pt x="0" y="1578"/>
                    <a:pt x="0" y="3525"/>
                  </a:cubicBezTo>
                  <a:cubicBezTo>
                    <a:pt x="0" y="5472"/>
                    <a:pt x="1578" y="7050"/>
                    <a:pt x="3525" y="7050"/>
                  </a:cubicBezTo>
                  <a:cubicBezTo>
                    <a:pt x="5472" y="7050"/>
                    <a:pt x="7051" y="5472"/>
                    <a:pt x="7051" y="3525"/>
                  </a:cubicBezTo>
                  <a:cubicBezTo>
                    <a:pt x="7051" y="1578"/>
                    <a:pt x="5472" y="0"/>
                    <a:pt x="3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48"/>
            <p:cNvSpPr/>
            <p:nvPr/>
          </p:nvSpPr>
          <p:spPr>
            <a:xfrm>
              <a:off x="3850275" y="3929138"/>
              <a:ext cx="60950" cy="91875"/>
            </a:xfrm>
            <a:custGeom>
              <a:avLst/>
              <a:gdLst/>
              <a:ahLst/>
              <a:cxnLst/>
              <a:rect l="l" t="t" r="r" b="b"/>
              <a:pathLst>
                <a:path w="2438" h="3675" extrusionOk="0">
                  <a:moveTo>
                    <a:pt x="2158" y="1"/>
                  </a:moveTo>
                  <a:cubicBezTo>
                    <a:pt x="1516" y="25"/>
                    <a:pt x="870" y="50"/>
                    <a:pt x="227" y="75"/>
                  </a:cubicBezTo>
                  <a:cubicBezTo>
                    <a:pt x="102" y="88"/>
                    <a:pt x="10" y="186"/>
                    <a:pt x="5" y="297"/>
                  </a:cubicBezTo>
                  <a:cubicBezTo>
                    <a:pt x="0" y="425"/>
                    <a:pt x="112" y="543"/>
                    <a:pt x="258" y="543"/>
                  </a:cubicBezTo>
                  <a:cubicBezTo>
                    <a:pt x="260" y="543"/>
                    <a:pt x="262" y="543"/>
                    <a:pt x="264" y="543"/>
                  </a:cubicBezTo>
                  <a:lnTo>
                    <a:pt x="364" y="3675"/>
                  </a:lnTo>
                  <a:lnTo>
                    <a:pt x="2265" y="3614"/>
                  </a:lnTo>
                  <a:lnTo>
                    <a:pt x="2165" y="481"/>
                  </a:lnTo>
                  <a:cubicBezTo>
                    <a:pt x="2334" y="463"/>
                    <a:pt x="2437" y="312"/>
                    <a:pt x="2409" y="183"/>
                  </a:cubicBezTo>
                  <a:cubicBezTo>
                    <a:pt x="2386" y="84"/>
                    <a:pt x="2285" y="2"/>
                    <a:pt x="21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48"/>
            <p:cNvSpPr/>
            <p:nvPr/>
          </p:nvSpPr>
          <p:spPr>
            <a:xfrm>
              <a:off x="3811850" y="4058713"/>
              <a:ext cx="150075" cy="107025"/>
            </a:xfrm>
            <a:custGeom>
              <a:avLst/>
              <a:gdLst/>
              <a:ahLst/>
              <a:cxnLst/>
              <a:rect l="l" t="t" r="r" b="b"/>
              <a:pathLst>
                <a:path w="6003" h="4281" extrusionOk="0">
                  <a:moveTo>
                    <a:pt x="1254" y="0"/>
                  </a:moveTo>
                  <a:cubicBezTo>
                    <a:pt x="637" y="0"/>
                    <a:pt x="220" y="332"/>
                    <a:pt x="220" y="332"/>
                  </a:cubicBezTo>
                  <a:cubicBezTo>
                    <a:pt x="66" y="735"/>
                    <a:pt x="0" y="1177"/>
                    <a:pt x="43" y="1636"/>
                  </a:cubicBezTo>
                  <a:cubicBezTo>
                    <a:pt x="185" y="3148"/>
                    <a:pt x="1459" y="4281"/>
                    <a:pt x="2946" y="4281"/>
                  </a:cubicBezTo>
                  <a:cubicBezTo>
                    <a:pt x="3037" y="4281"/>
                    <a:pt x="3128" y="4276"/>
                    <a:pt x="3220" y="4268"/>
                  </a:cubicBezTo>
                  <a:cubicBezTo>
                    <a:pt x="4824" y="4119"/>
                    <a:pt x="6003" y="2695"/>
                    <a:pt x="5854" y="1091"/>
                  </a:cubicBezTo>
                  <a:lnTo>
                    <a:pt x="5854" y="1091"/>
                  </a:lnTo>
                  <a:cubicBezTo>
                    <a:pt x="5853" y="1091"/>
                    <a:pt x="5244" y="1551"/>
                    <a:pt x="4447" y="1551"/>
                  </a:cubicBezTo>
                  <a:cubicBezTo>
                    <a:pt x="3953" y="1551"/>
                    <a:pt x="3387" y="1374"/>
                    <a:pt x="2850" y="801"/>
                  </a:cubicBezTo>
                  <a:cubicBezTo>
                    <a:pt x="2268" y="179"/>
                    <a:pt x="1707" y="0"/>
                    <a:pt x="1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48"/>
            <p:cNvSpPr/>
            <p:nvPr/>
          </p:nvSpPr>
          <p:spPr>
            <a:xfrm>
              <a:off x="3883050" y="4068863"/>
              <a:ext cx="75150" cy="28600"/>
            </a:xfrm>
            <a:custGeom>
              <a:avLst/>
              <a:gdLst/>
              <a:ahLst/>
              <a:cxnLst/>
              <a:rect l="l" t="t" r="r" b="b"/>
              <a:pathLst>
                <a:path w="3006" h="1144" extrusionOk="0">
                  <a:moveTo>
                    <a:pt x="2172" y="1"/>
                  </a:moveTo>
                  <a:cubicBezTo>
                    <a:pt x="1995" y="1"/>
                    <a:pt x="1785" y="59"/>
                    <a:pt x="1539" y="208"/>
                  </a:cubicBezTo>
                  <a:cubicBezTo>
                    <a:pt x="1197" y="415"/>
                    <a:pt x="844" y="471"/>
                    <a:pt x="563" y="471"/>
                  </a:cubicBezTo>
                  <a:cubicBezTo>
                    <a:pt x="232" y="471"/>
                    <a:pt x="0" y="393"/>
                    <a:pt x="0" y="393"/>
                  </a:cubicBezTo>
                  <a:lnTo>
                    <a:pt x="0" y="393"/>
                  </a:lnTo>
                  <a:cubicBezTo>
                    <a:pt x="538" y="967"/>
                    <a:pt x="1105" y="1144"/>
                    <a:pt x="1600" y="1144"/>
                  </a:cubicBezTo>
                  <a:cubicBezTo>
                    <a:pt x="2396" y="1144"/>
                    <a:pt x="3006" y="685"/>
                    <a:pt x="3006" y="685"/>
                  </a:cubicBezTo>
                  <a:cubicBezTo>
                    <a:pt x="3006" y="685"/>
                    <a:pt x="2781" y="1"/>
                    <a:pt x="2172"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48"/>
            <p:cNvSpPr/>
            <p:nvPr/>
          </p:nvSpPr>
          <p:spPr>
            <a:xfrm>
              <a:off x="3828425" y="4089313"/>
              <a:ext cx="70175" cy="64350"/>
            </a:xfrm>
            <a:custGeom>
              <a:avLst/>
              <a:gdLst/>
              <a:ahLst/>
              <a:cxnLst/>
              <a:rect l="l" t="t" r="r" b="b"/>
              <a:pathLst>
                <a:path w="2807" h="2574" extrusionOk="0">
                  <a:moveTo>
                    <a:pt x="1043" y="1264"/>
                  </a:moveTo>
                  <a:lnTo>
                    <a:pt x="1055" y="1279"/>
                  </a:lnTo>
                  <a:cubicBezTo>
                    <a:pt x="1051" y="1274"/>
                    <a:pt x="1047" y="1269"/>
                    <a:pt x="1043" y="1264"/>
                  </a:cubicBezTo>
                  <a:close/>
                  <a:moveTo>
                    <a:pt x="1361" y="1584"/>
                  </a:moveTo>
                  <a:lnTo>
                    <a:pt x="1363" y="1585"/>
                  </a:lnTo>
                  <a:lnTo>
                    <a:pt x="1363" y="1585"/>
                  </a:lnTo>
                  <a:cubicBezTo>
                    <a:pt x="1362" y="1585"/>
                    <a:pt x="1362" y="1584"/>
                    <a:pt x="1361" y="1584"/>
                  </a:cubicBezTo>
                  <a:close/>
                  <a:moveTo>
                    <a:pt x="2344" y="2009"/>
                  </a:moveTo>
                  <a:cubicBezTo>
                    <a:pt x="2360" y="2011"/>
                    <a:pt x="2377" y="2013"/>
                    <a:pt x="2393" y="2016"/>
                  </a:cubicBezTo>
                  <a:cubicBezTo>
                    <a:pt x="2377" y="2014"/>
                    <a:pt x="2360" y="2012"/>
                    <a:pt x="2344" y="2009"/>
                  </a:cubicBezTo>
                  <a:close/>
                  <a:moveTo>
                    <a:pt x="282" y="1"/>
                  </a:moveTo>
                  <a:cubicBezTo>
                    <a:pt x="258" y="1"/>
                    <a:pt x="235" y="4"/>
                    <a:pt x="214" y="11"/>
                  </a:cubicBezTo>
                  <a:cubicBezTo>
                    <a:pt x="148" y="34"/>
                    <a:pt x="83" y="75"/>
                    <a:pt x="50" y="137"/>
                  </a:cubicBezTo>
                  <a:cubicBezTo>
                    <a:pt x="16" y="202"/>
                    <a:pt x="1" y="276"/>
                    <a:pt x="22" y="348"/>
                  </a:cubicBezTo>
                  <a:cubicBezTo>
                    <a:pt x="91" y="591"/>
                    <a:pt x="176" y="828"/>
                    <a:pt x="283" y="1058"/>
                  </a:cubicBezTo>
                  <a:cubicBezTo>
                    <a:pt x="386" y="1281"/>
                    <a:pt x="520" y="1489"/>
                    <a:pt x="678" y="1677"/>
                  </a:cubicBezTo>
                  <a:cubicBezTo>
                    <a:pt x="968" y="2025"/>
                    <a:pt x="1359" y="2279"/>
                    <a:pt x="1784" y="2431"/>
                  </a:cubicBezTo>
                  <a:cubicBezTo>
                    <a:pt x="2021" y="2518"/>
                    <a:pt x="2275" y="2562"/>
                    <a:pt x="2528" y="2574"/>
                  </a:cubicBezTo>
                  <a:cubicBezTo>
                    <a:pt x="2529" y="2574"/>
                    <a:pt x="2531" y="2574"/>
                    <a:pt x="2532" y="2574"/>
                  </a:cubicBezTo>
                  <a:cubicBezTo>
                    <a:pt x="2600" y="2574"/>
                    <a:pt x="2673" y="2540"/>
                    <a:pt x="2721" y="2493"/>
                  </a:cubicBezTo>
                  <a:cubicBezTo>
                    <a:pt x="2769" y="2446"/>
                    <a:pt x="2806" y="2369"/>
                    <a:pt x="2801" y="2298"/>
                  </a:cubicBezTo>
                  <a:cubicBezTo>
                    <a:pt x="2798" y="2226"/>
                    <a:pt x="2775" y="2152"/>
                    <a:pt x="2721" y="2103"/>
                  </a:cubicBezTo>
                  <a:cubicBezTo>
                    <a:pt x="2667" y="2052"/>
                    <a:pt x="2603" y="2026"/>
                    <a:pt x="2528" y="2025"/>
                  </a:cubicBezTo>
                  <a:cubicBezTo>
                    <a:pt x="2458" y="2021"/>
                    <a:pt x="2392" y="2017"/>
                    <a:pt x="2323" y="2005"/>
                  </a:cubicBezTo>
                  <a:lnTo>
                    <a:pt x="2323" y="2005"/>
                  </a:lnTo>
                  <a:cubicBezTo>
                    <a:pt x="2147" y="1975"/>
                    <a:pt x="1976" y="1925"/>
                    <a:pt x="1812" y="1856"/>
                  </a:cubicBezTo>
                  <a:lnTo>
                    <a:pt x="1812" y="1856"/>
                  </a:lnTo>
                  <a:cubicBezTo>
                    <a:pt x="1835" y="1866"/>
                    <a:pt x="1856" y="1874"/>
                    <a:pt x="1877" y="1885"/>
                  </a:cubicBezTo>
                  <a:cubicBezTo>
                    <a:pt x="1706" y="1812"/>
                    <a:pt x="1545" y="1720"/>
                    <a:pt x="1393" y="1608"/>
                  </a:cubicBezTo>
                  <a:lnTo>
                    <a:pt x="1393" y="1608"/>
                  </a:lnTo>
                  <a:cubicBezTo>
                    <a:pt x="1258" y="1501"/>
                    <a:pt x="1135" y="1378"/>
                    <a:pt x="1028" y="1243"/>
                  </a:cubicBezTo>
                  <a:lnTo>
                    <a:pt x="1028" y="1243"/>
                  </a:lnTo>
                  <a:cubicBezTo>
                    <a:pt x="896" y="1066"/>
                    <a:pt x="793" y="869"/>
                    <a:pt x="706" y="666"/>
                  </a:cubicBezTo>
                  <a:lnTo>
                    <a:pt x="706" y="666"/>
                  </a:lnTo>
                  <a:cubicBezTo>
                    <a:pt x="717" y="689"/>
                    <a:pt x="725" y="709"/>
                    <a:pt x="735" y="732"/>
                  </a:cubicBezTo>
                  <a:cubicBezTo>
                    <a:pt x="663" y="560"/>
                    <a:pt x="604" y="383"/>
                    <a:pt x="553" y="202"/>
                  </a:cubicBezTo>
                  <a:cubicBezTo>
                    <a:pt x="534" y="135"/>
                    <a:pt x="488" y="75"/>
                    <a:pt x="425" y="39"/>
                  </a:cubicBezTo>
                  <a:cubicBezTo>
                    <a:pt x="385" y="15"/>
                    <a:pt x="332"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48"/>
            <p:cNvSpPr/>
            <p:nvPr/>
          </p:nvSpPr>
          <p:spPr>
            <a:xfrm>
              <a:off x="3827575" y="4062138"/>
              <a:ext cx="15350" cy="23775"/>
            </a:xfrm>
            <a:custGeom>
              <a:avLst/>
              <a:gdLst/>
              <a:ahLst/>
              <a:cxnLst/>
              <a:rect l="l" t="t" r="r" b="b"/>
              <a:pathLst>
                <a:path w="614" h="951" extrusionOk="0">
                  <a:moveTo>
                    <a:pt x="330" y="0"/>
                  </a:moveTo>
                  <a:cubicBezTo>
                    <a:pt x="283" y="0"/>
                    <a:pt x="236" y="11"/>
                    <a:pt x="197" y="38"/>
                  </a:cubicBezTo>
                  <a:lnTo>
                    <a:pt x="141" y="82"/>
                  </a:lnTo>
                  <a:cubicBezTo>
                    <a:pt x="107" y="116"/>
                    <a:pt x="84" y="156"/>
                    <a:pt x="73" y="201"/>
                  </a:cubicBezTo>
                  <a:cubicBezTo>
                    <a:pt x="51" y="336"/>
                    <a:pt x="33" y="470"/>
                    <a:pt x="14" y="603"/>
                  </a:cubicBezTo>
                  <a:cubicBezTo>
                    <a:pt x="1" y="641"/>
                    <a:pt x="1" y="678"/>
                    <a:pt x="9" y="713"/>
                  </a:cubicBezTo>
                  <a:cubicBezTo>
                    <a:pt x="10" y="749"/>
                    <a:pt x="22" y="781"/>
                    <a:pt x="42" y="814"/>
                  </a:cubicBezTo>
                  <a:cubicBezTo>
                    <a:pt x="74" y="872"/>
                    <a:pt x="140" y="926"/>
                    <a:pt x="205" y="942"/>
                  </a:cubicBezTo>
                  <a:cubicBezTo>
                    <a:pt x="230" y="948"/>
                    <a:pt x="255" y="951"/>
                    <a:pt x="280" y="951"/>
                  </a:cubicBezTo>
                  <a:cubicBezTo>
                    <a:pt x="328" y="951"/>
                    <a:pt x="376" y="939"/>
                    <a:pt x="417" y="913"/>
                  </a:cubicBezTo>
                  <a:lnTo>
                    <a:pt x="472" y="870"/>
                  </a:lnTo>
                  <a:cubicBezTo>
                    <a:pt x="505" y="836"/>
                    <a:pt x="527" y="795"/>
                    <a:pt x="541" y="749"/>
                  </a:cubicBezTo>
                  <a:cubicBezTo>
                    <a:pt x="563" y="616"/>
                    <a:pt x="581" y="480"/>
                    <a:pt x="600" y="347"/>
                  </a:cubicBezTo>
                  <a:cubicBezTo>
                    <a:pt x="613" y="311"/>
                    <a:pt x="613" y="274"/>
                    <a:pt x="605" y="239"/>
                  </a:cubicBezTo>
                  <a:cubicBezTo>
                    <a:pt x="602" y="201"/>
                    <a:pt x="592" y="170"/>
                    <a:pt x="572" y="136"/>
                  </a:cubicBezTo>
                  <a:cubicBezTo>
                    <a:pt x="540" y="79"/>
                    <a:pt x="474" y="26"/>
                    <a:pt x="409" y="10"/>
                  </a:cubicBezTo>
                  <a:cubicBezTo>
                    <a:pt x="383" y="4"/>
                    <a:pt x="357" y="0"/>
                    <a:pt x="3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48"/>
            <p:cNvSpPr/>
            <p:nvPr/>
          </p:nvSpPr>
          <p:spPr>
            <a:xfrm>
              <a:off x="3863550" y="3950538"/>
              <a:ext cx="35950" cy="10225"/>
            </a:xfrm>
            <a:custGeom>
              <a:avLst/>
              <a:gdLst/>
              <a:ahLst/>
              <a:cxnLst/>
              <a:rect l="l" t="t" r="r" b="b"/>
              <a:pathLst>
                <a:path w="1438" h="409" extrusionOk="0">
                  <a:moveTo>
                    <a:pt x="1401" y="0"/>
                  </a:moveTo>
                  <a:lnTo>
                    <a:pt x="0" y="99"/>
                  </a:lnTo>
                  <a:cubicBezTo>
                    <a:pt x="0" y="99"/>
                    <a:pt x="991" y="409"/>
                    <a:pt x="1225" y="409"/>
                  </a:cubicBezTo>
                  <a:cubicBezTo>
                    <a:pt x="1231" y="409"/>
                    <a:pt x="1237" y="409"/>
                    <a:pt x="1242" y="408"/>
                  </a:cubicBezTo>
                  <a:cubicBezTo>
                    <a:pt x="1437" y="390"/>
                    <a:pt x="1401" y="0"/>
                    <a:pt x="1401"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48"/>
            <p:cNvSpPr/>
            <p:nvPr/>
          </p:nvSpPr>
          <p:spPr>
            <a:xfrm>
              <a:off x="3831800" y="3971663"/>
              <a:ext cx="160250" cy="25"/>
            </a:xfrm>
            <a:custGeom>
              <a:avLst/>
              <a:gdLst/>
              <a:ahLst/>
              <a:cxnLst/>
              <a:rect l="l" t="t" r="r" b="b"/>
              <a:pathLst>
                <a:path w="6410" h="1" fill="none" extrusionOk="0">
                  <a:moveTo>
                    <a:pt x="0" y="1"/>
                  </a:moveTo>
                  <a:lnTo>
                    <a:pt x="6409" y="1"/>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48"/>
            <p:cNvSpPr/>
            <p:nvPr/>
          </p:nvSpPr>
          <p:spPr>
            <a:xfrm>
              <a:off x="3992025" y="3917113"/>
              <a:ext cx="25" cy="337525"/>
            </a:xfrm>
            <a:custGeom>
              <a:avLst/>
              <a:gdLst/>
              <a:ahLst/>
              <a:cxnLst/>
              <a:rect l="l" t="t" r="r" b="b"/>
              <a:pathLst>
                <a:path w="1" h="13501" fill="none" extrusionOk="0">
                  <a:moveTo>
                    <a:pt x="0" y="13501"/>
                  </a:moveTo>
                  <a:lnTo>
                    <a:pt x="0" y="0"/>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48"/>
            <p:cNvSpPr/>
            <p:nvPr/>
          </p:nvSpPr>
          <p:spPr>
            <a:xfrm>
              <a:off x="3882925" y="4235863"/>
              <a:ext cx="156850" cy="22175"/>
            </a:xfrm>
            <a:custGeom>
              <a:avLst/>
              <a:gdLst/>
              <a:ahLst/>
              <a:cxnLst/>
              <a:rect l="l" t="t" r="r" b="b"/>
              <a:pathLst>
                <a:path w="6274" h="887" extrusionOk="0">
                  <a:moveTo>
                    <a:pt x="0" y="0"/>
                  </a:moveTo>
                  <a:lnTo>
                    <a:pt x="0" y="887"/>
                  </a:lnTo>
                  <a:lnTo>
                    <a:pt x="6273" y="887"/>
                  </a:lnTo>
                  <a:lnTo>
                    <a:pt x="6273" y="0"/>
                  </a:lnTo>
                  <a:close/>
                </a:path>
              </a:pathLst>
            </a:custGeom>
            <a:solidFill>
              <a:schemeClr val="accent6"/>
            </a:solid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48"/>
            <p:cNvSpPr/>
            <p:nvPr/>
          </p:nvSpPr>
          <p:spPr>
            <a:xfrm>
              <a:off x="3978375" y="3899238"/>
              <a:ext cx="25625" cy="25625"/>
            </a:xfrm>
            <a:custGeom>
              <a:avLst/>
              <a:gdLst/>
              <a:ahLst/>
              <a:cxnLst/>
              <a:rect l="l" t="t" r="r" b="b"/>
              <a:pathLst>
                <a:path w="1025" h="1025" extrusionOk="0">
                  <a:moveTo>
                    <a:pt x="513" y="1"/>
                  </a:moveTo>
                  <a:cubicBezTo>
                    <a:pt x="230" y="1"/>
                    <a:pt x="0" y="228"/>
                    <a:pt x="0" y="512"/>
                  </a:cubicBezTo>
                  <a:cubicBezTo>
                    <a:pt x="0" y="795"/>
                    <a:pt x="230" y="1025"/>
                    <a:pt x="513" y="1025"/>
                  </a:cubicBezTo>
                  <a:cubicBezTo>
                    <a:pt x="795" y="1025"/>
                    <a:pt x="1025" y="795"/>
                    <a:pt x="1025" y="512"/>
                  </a:cubicBezTo>
                  <a:cubicBezTo>
                    <a:pt x="1025" y="228"/>
                    <a:pt x="795" y="1"/>
                    <a:pt x="513" y="1"/>
                  </a:cubicBezTo>
                  <a:close/>
                </a:path>
              </a:pathLst>
            </a:custGeom>
            <a:solidFill>
              <a:srgbClr val="4A6DD9"/>
            </a:solid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48"/>
            <p:cNvSpPr/>
            <p:nvPr/>
          </p:nvSpPr>
          <p:spPr>
            <a:xfrm>
              <a:off x="3243575" y="4172113"/>
              <a:ext cx="258750" cy="98025"/>
            </a:xfrm>
            <a:custGeom>
              <a:avLst/>
              <a:gdLst/>
              <a:ahLst/>
              <a:cxnLst/>
              <a:rect l="l" t="t" r="r" b="b"/>
              <a:pathLst>
                <a:path w="10350" h="3921" extrusionOk="0">
                  <a:moveTo>
                    <a:pt x="213" y="1"/>
                  </a:moveTo>
                  <a:lnTo>
                    <a:pt x="0" y="1261"/>
                  </a:lnTo>
                  <a:lnTo>
                    <a:pt x="4043" y="2436"/>
                  </a:lnTo>
                  <a:lnTo>
                    <a:pt x="10350" y="3920"/>
                  </a:lnTo>
                  <a:lnTo>
                    <a:pt x="213" y="1"/>
                  </a:ln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48"/>
            <p:cNvSpPr/>
            <p:nvPr/>
          </p:nvSpPr>
          <p:spPr>
            <a:xfrm>
              <a:off x="3231475" y="4222663"/>
              <a:ext cx="249600" cy="47050"/>
            </a:xfrm>
            <a:custGeom>
              <a:avLst/>
              <a:gdLst/>
              <a:ahLst/>
              <a:cxnLst/>
              <a:rect l="l" t="t" r="r" b="b"/>
              <a:pathLst>
                <a:path w="9984" h="1882" extrusionOk="0">
                  <a:moveTo>
                    <a:pt x="171" y="1"/>
                  </a:moveTo>
                  <a:lnTo>
                    <a:pt x="1" y="1882"/>
                  </a:lnTo>
                  <a:lnTo>
                    <a:pt x="9983" y="1754"/>
                  </a:lnTo>
                  <a:lnTo>
                    <a:pt x="3483" y="55"/>
                  </a:lnTo>
                  <a:lnTo>
                    <a:pt x="17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48"/>
            <p:cNvSpPr/>
            <p:nvPr/>
          </p:nvSpPr>
          <p:spPr>
            <a:xfrm>
              <a:off x="3231475" y="4222663"/>
              <a:ext cx="249600" cy="47050"/>
            </a:xfrm>
            <a:custGeom>
              <a:avLst/>
              <a:gdLst/>
              <a:ahLst/>
              <a:cxnLst/>
              <a:rect l="l" t="t" r="r" b="b"/>
              <a:pathLst>
                <a:path w="9984" h="1882" extrusionOk="0">
                  <a:moveTo>
                    <a:pt x="171" y="1"/>
                  </a:moveTo>
                  <a:lnTo>
                    <a:pt x="1" y="1882"/>
                  </a:lnTo>
                  <a:lnTo>
                    <a:pt x="905" y="877"/>
                  </a:lnTo>
                  <a:lnTo>
                    <a:pt x="9983" y="1754"/>
                  </a:lnTo>
                  <a:lnTo>
                    <a:pt x="3483" y="55"/>
                  </a:lnTo>
                  <a:lnTo>
                    <a:pt x="171" y="1"/>
                  </a:ln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48"/>
            <p:cNvSpPr/>
            <p:nvPr/>
          </p:nvSpPr>
          <p:spPr>
            <a:xfrm>
              <a:off x="3146725" y="4185913"/>
              <a:ext cx="366875" cy="88075"/>
            </a:xfrm>
            <a:custGeom>
              <a:avLst/>
              <a:gdLst/>
              <a:ahLst/>
              <a:cxnLst/>
              <a:rect l="l" t="t" r="r" b="b"/>
              <a:pathLst>
                <a:path w="14675" h="3523" extrusionOk="0">
                  <a:moveTo>
                    <a:pt x="3069" y="1"/>
                  </a:moveTo>
                  <a:lnTo>
                    <a:pt x="0" y="851"/>
                  </a:lnTo>
                  <a:lnTo>
                    <a:pt x="14674" y="3522"/>
                  </a:lnTo>
                  <a:lnTo>
                    <a:pt x="306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48"/>
            <p:cNvSpPr/>
            <p:nvPr/>
          </p:nvSpPr>
          <p:spPr>
            <a:xfrm>
              <a:off x="3248900" y="4164788"/>
              <a:ext cx="264275" cy="109325"/>
            </a:xfrm>
            <a:custGeom>
              <a:avLst/>
              <a:gdLst/>
              <a:ahLst/>
              <a:cxnLst/>
              <a:rect l="l" t="t" r="r" b="b"/>
              <a:pathLst>
                <a:path w="10571" h="4373" extrusionOk="0">
                  <a:moveTo>
                    <a:pt x="2497" y="0"/>
                  </a:moveTo>
                  <a:lnTo>
                    <a:pt x="0" y="294"/>
                  </a:lnTo>
                  <a:lnTo>
                    <a:pt x="10571" y="4372"/>
                  </a:lnTo>
                  <a:lnTo>
                    <a:pt x="249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48"/>
            <p:cNvSpPr/>
            <p:nvPr/>
          </p:nvSpPr>
          <p:spPr>
            <a:xfrm>
              <a:off x="775000" y="4287938"/>
              <a:ext cx="318125" cy="36300"/>
            </a:xfrm>
            <a:custGeom>
              <a:avLst/>
              <a:gdLst/>
              <a:ahLst/>
              <a:cxnLst/>
              <a:rect l="l" t="t" r="r" b="b"/>
              <a:pathLst>
                <a:path w="12725" h="1452" extrusionOk="0">
                  <a:moveTo>
                    <a:pt x="9960" y="1"/>
                  </a:moveTo>
                  <a:cubicBezTo>
                    <a:pt x="9726" y="1"/>
                    <a:pt x="9476" y="3"/>
                    <a:pt x="9208" y="8"/>
                  </a:cubicBezTo>
                  <a:cubicBezTo>
                    <a:pt x="7400" y="44"/>
                    <a:pt x="1380" y="577"/>
                    <a:pt x="179" y="685"/>
                  </a:cubicBezTo>
                  <a:cubicBezTo>
                    <a:pt x="72" y="695"/>
                    <a:pt x="0" y="801"/>
                    <a:pt x="33" y="906"/>
                  </a:cubicBezTo>
                  <a:cubicBezTo>
                    <a:pt x="51" y="970"/>
                    <a:pt x="107" y="1014"/>
                    <a:pt x="174" y="1023"/>
                  </a:cubicBezTo>
                  <a:cubicBezTo>
                    <a:pt x="806" y="1095"/>
                    <a:pt x="4093" y="1451"/>
                    <a:pt x="7332" y="1451"/>
                  </a:cubicBezTo>
                  <a:cubicBezTo>
                    <a:pt x="7951" y="1451"/>
                    <a:pt x="8569" y="1438"/>
                    <a:pt x="9167" y="1408"/>
                  </a:cubicBezTo>
                  <a:cubicBezTo>
                    <a:pt x="11297" y="1299"/>
                    <a:pt x="12291" y="1016"/>
                    <a:pt x="12609" y="906"/>
                  </a:cubicBezTo>
                  <a:cubicBezTo>
                    <a:pt x="12680" y="882"/>
                    <a:pt x="12724" y="814"/>
                    <a:pt x="12722" y="741"/>
                  </a:cubicBezTo>
                  <a:lnTo>
                    <a:pt x="12706" y="302"/>
                  </a:lnTo>
                  <a:cubicBezTo>
                    <a:pt x="12703" y="220"/>
                    <a:pt x="12642" y="152"/>
                    <a:pt x="12560" y="139"/>
                  </a:cubicBezTo>
                  <a:cubicBezTo>
                    <a:pt x="12258" y="94"/>
                    <a:pt x="11453" y="1"/>
                    <a:pt x="9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48"/>
            <p:cNvSpPr/>
            <p:nvPr/>
          </p:nvSpPr>
          <p:spPr>
            <a:xfrm>
              <a:off x="774950" y="4305013"/>
              <a:ext cx="229225" cy="19175"/>
            </a:xfrm>
            <a:custGeom>
              <a:avLst/>
              <a:gdLst/>
              <a:ahLst/>
              <a:cxnLst/>
              <a:rect l="l" t="t" r="r" b="b"/>
              <a:pathLst>
                <a:path w="9169" h="767" extrusionOk="0">
                  <a:moveTo>
                    <a:pt x="181" y="0"/>
                  </a:moveTo>
                  <a:cubicBezTo>
                    <a:pt x="72" y="10"/>
                    <a:pt x="0" y="117"/>
                    <a:pt x="35" y="222"/>
                  </a:cubicBezTo>
                  <a:cubicBezTo>
                    <a:pt x="56" y="284"/>
                    <a:pt x="110" y="331"/>
                    <a:pt x="176" y="338"/>
                  </a:cubicBezTo>
                  <a:cubicBezTo>
                    <a:pt x="808" y="409"/>
                    <a:pt x="4094" y="767"/>
                    <a:pt x="7331" y="767"/>
                  </a:cubicBezTo>
                  <a:cubicBezTo>
                    <a:pt x="7951" y="767"/>
                    <a:pt x="8570" y="754"/>
                    <a:pt x="9169" y="723"/>
                  </a:cubicBezTo>
                  <a:cubicBezTo>
                    <a:pt x="9169" y="723"/>
                    <a:pt x="2385" y="418"/>
                    <a:pt x="1572" y="263"/>
                  </a:cubicBezTo>
                  <a:cubicBezTo>
                    <a:pt x="757" y="107"/>
                    <a:pt x="181" y="0"/>
                    <a:pt x="1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48"/>
            <p:cNvSpPr/>
            <p:nvPr/>
          </p:nvSpPr>
          <p:spPr>
            <a:xfrm>
              <a:off x="1093125" y="4309438"/>
              <a:ext cx="25" cy="25"/>
            </a:xfrm>
            <a:custGeom>
              <a:avLst/>
              <a:gdLst/>
              <a:ahLst/>
              <a:cxnLst/>
              <a:rect l="l" t="t" r="r" b="b"/>
              <a:pathLst>
                <a:path w="1" h="1" extrusionOk="0">
                  <a:moveTo>
                    <a:pt x="1" y="0"/>
                  </a:move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48"/>
            <p:cNvSpPr/>
            <p:nvPr/>
          </p:nvSpPr>
          <p:spPr>
            <a:xfrm>
              <a:off x="1092525" y="4291363"/>
              <a:ext cx="15950" cy="18100"/>
            </a:xfrm>
            <a:custGeom>
              <a:avLst/>
              <a:gdLst/>
              <a:ahLst/>
              <a:cxnLst/>
              <a:rect l="l" t="t" r="r" b="b"/>
              <a:pathLst>
                <a:path w="638" h="724" extrusionOk="0">
                  <a:moveTo>
                    <a:pt x="595" y="1"/>
                  </a:moveTo>
                  <a:lnTo>
                    <a:pt x="0" y="25"/>
                  </a:lnTo>
                  <a:lnTo>
                    <a:pt x="25" y="723"/>
                  </a:lnTo>
                  <a:lnTo>
                    <a:pt x="638" y="640"/>
                  </a:lnTo>
                  <a:lnTo>
                    <a:pt x="595"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48"/>
            <p:cNvSpPr/>
            <p:nvPr/>
          </p:nvSpPr>
          <p:spPr>
            <a:xfrm>
              <a:off x="1107375" y="4266763"/>
              <a:ext cx="90950" cy="51175"/>
            </a:xfrm>
            <a:custGeom>
              <a:avLst/>
              <a:gdLst/>
              <a:ahLst/>
              <a:cxnLst/>
              <a:rect l="l" t="t" r="r" b="b"/>
              <a:pathLst>
                <a:path w="3638" h="2047" extrusionOk="0">
                  <a:moveTo>
                    <a:pt x="1692" y="1"/>
                  </a:moveTo>
                  <a:cubicBezTo>
                    <a:pt x="815" y="1"/>
                    <a:pt x="92" y="376"/>
                    <a:pt x="1" y="985"/>
                  </a:cubicBezTo>
                  <a:lnTo>
                    <a:pt x="44" y="1624"/>
                  </a:lnTo>
                  <a:cubicBezTo>
                    <a:pt x="264" y="1931"/>
                    <a:pt x="624" y="2047"/>
                    <a:pt x="994" y="2047"/>
                  </a:cubicBezTo>
                  <a:cubicBezTo>
                    <a:pt x="1213" y="2047"/>
                    <a:pt x="1436" y="2006"/>
                    <a:pt x="1635" y="1940"/>
                  </a:cubicBezTo>
                  <a:cubicBezTo>
                    <a:pt x="2477" y="1655"/>
                    <a:pt x="2960" y="690"/>
                    <a:pt x="3518" y="690"/>
                  </a:cubicBezTo>
                  <a:cubicBezTo>
                    <a:pt x="3557" y="690"/>
                    <a:pt x="3597" y="694"/>
                    <a:pt x="3637" y="704"/>
                  </a:cubicBezTo>
                  <a:cubicBezTo>
                    <a:pt x="3637" y="704"/>
                    <a:pt x="3286" y="215"/>
                    <a:pt x="2197" y="41"/>
                  </a:cubicBezTo>
                  <a:cubicBezTo>
                    <a:pt x="2025" y="14"/>
                    <a:pt x="1856" y="1"/>
                    <a:pt x="16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48"/>
            <p:cNvSpPr/>
            <p:nvPr/>
          </p:nvSpPr>
          <p:spPr>
            <a:xfrm>
              <a:off x="1124525" y="4267763"/>
              <a:ext cx="73800" cy="47500"/>
            </a:xfrm>
            <a:custGeom>
              <a:avLst/>
              <a:gdLst/>
              <a:ahLst/>
              <a:cxnLst/>
              <a:rect l="l" t="t" r="r" b="b"/>
              <a:pathLst>
                <a:path w="2952" h="1900" extrusionOk="0">
                  <a:moveTo>
                    <a:pt x="1511" y="1"/>
                  </a:moveTo>
                  <a:cubicBezTo>
                    <a:pt x="1511" y="1"/>
                    <a:pt x="1494" y="296"/>
                    <a:pt x="1213" y="379"/>
                  </a:cubicBezTo>
                  <a:cubicBezTo>
                    <a:pt x="932" y="463"/>
                    <a:pt x="47" y="812"/>
                    <a:pt x="6" y="1040"/>
                  </a:cubicBezTo>
                  <a:cubicBezTo>
                    <a:pt x="1" y="1071"/>
                    <a:pt x="25" y="1084"/>
                    <a:pt x="71" y="1084"/>
                  </a:cubicBezTo>
                  <a:cubicBezTo>
                    <a:pt x="358" y="1084"/>
                    <a:pt x="1494" y="558"/>
                    <a:pt x="1494" y="558"/>
                  </a:cubicBezTo>
                  <a:lnTo>
                    <a:pt x="1494" y="558"/>
                  </a:lnTo>
                  <a:cubicBezTo>
                    <a:pt x="1494" y="558"/>
                    <a:pt x="980" y="1046"/>
                    <a:pt x="821" y="1241"/>
                  </a:cubicBezTo>
                  <a:cubicBezTo>
                    <a:pt x="662" y="1436"/>
                    <a:pt x="949" y="1900"/>
                    <a:pt x="949" y="1900"/>
                  </a:cubicBezTo>
                  <a:cubicBezTo>
                    <a:pt x="1791" y="1615"/>
                    <a:pt x="2274" y="650"/>
                    <a:pt x="2833" y="650"/>
                  </a:cubicBezTo>
                  <a:cubicBezTo>
                    <a:pt x="2872" y="650"/>
                    <a:pt x="2911" y="655"/>
                    <a:pt x="2951" y="664"/>
                  </a:cubicBezTo>
                  <a:cubicBezTo>
                    <a:pt x="2951" y="664"/>
                    <a:pt x="2600" y="173"/>
                    <a:pt x="1511"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48"/>
            <p:cNvSpPr/>
            <p:nvPr/>
          </p:nvSpPr>
          <p:spPr>
            <a:xfrm>
              <a:off x="2835325" y="2945388"/>
              <a:ext cx="25" cy="25"/>
            </a:xfrm>
            <a:custGeom>
              <a:avLst/>
              <a:gdLst/>
              <a:ahLst/>
              <a:cxnLst/>
              <a:rect l="l" t="t" r="r" b="b"/>
              <a:pathLst>
                <a:path w="1" h="1" extrusionOk="0">
                  <a:moveTo>
                    <a:pt x="1" y="1"/>
                  </a:moveTo>
                  <a:close/>
                </a:path>
              </a:pathLst>
            </a:custGeom>
            <a:solidFill>
              <a:srgbClr val="6A9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7818;p48">
            <a:extLst>
              <a:ext uri="{FF2B5EF4-FFF2-40B4-BE49-F238E27FC236}">
                <a16:creationId xmlns:a16="http://schemas.microsoft.com/office/drawing/2014/main" id="{4B8986BE-6115-9873-B61D-56AE4AB6F9D0}"/>
              </a:ext>
            </a:extLst>
          </p:cNvPr>
          <p:cNvSpPr txBox="1">
            <a:spLocks/>
          </p:cNvSpPr>
          <p:nvPr/>
        </p:nvSpPr>
        <p:spPr>
          <a:xfrm>
            <a:off x="1168948" y="772821"/>
            <a:ext cx="2367253" cy="1250037"/>
          </a:xfrm>
          <a:prstGeom prst="rect">
            <a:avLst/>
          </a:prstGeom>
          <a:noFill/>
          <a:ln>
            <a:noFill/>
          </a:ln>
          <a:effectLst>
            <a:outerShdw dist="38100" dir="2820000" algn="bl" rotWithShape="0">
              <a:schemeClr val="dk1"/>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80000"/>
              </a:lnSpc>
              <a:spcBef>
                <a:spcPts val="0"/>
              </a:spcBef>
              <a:spcAft>
                <a:spcPts val="0"/>
              </a:spcAft>
              <a:buClr>
                <a:srgbClr val="FFFFFF"/>
              </a:buClr>
              <a:buSzPts val="6000"/>
              <a:buFont typeface="Archivo Black"/>
              <a:buNone/>
              <a:defRPr sz="8400" b="0" i="0" u="none" strike="noStrike" cap="none">
                <a:solidFill>
                  <a:srgbClr val="FFFFFF"/>
                </a:solidFill>
                <a:latin typeface="Archivo Black"/>
                <a:ea typeface="Archivo Black"/>
                <a:cs typeface="Archivo Black"/>
                <a:sym typeface="Archivo Black"/>
              </a:defRPr>
            </a:lvl1pPr>
            <a:lvl2pPr marR="0" lvl="1"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2pPr>
            <a:lvl3pPr marR="0" lvl="2"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3pPr>
            <a:lvl4pPr marR="0" lvl="3"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4pPr>
            <a:lvl5pPr marR="0" lvl="4"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5pPr>
            <a:lvl6pPr marR="0" lvl="5"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6pPr>
            <a:lvl7pPr marR="0" lvl="6"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7pPr>
            <a:lvl8pPr marR="0" lvl="7"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8pPr>
            <a:lvl9pPr marR="0" lvl="8"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9pPr>
          </a:lstStyle>
          <a:p>
            <a:pPr algn="ctr">
              <a:lnSpc>
                <a:spcPct val="100000"/>
              </a:lnSpc>
            </a:pPr>
            <a:r>
              <a:rPr lang="en-US" sz="11500" b="1">
                <a:latin typeface="Times New Roman" panose="02020603050405020304" pitchFamily="18" charset="0"/>
                <a:ea typeface="Calibri" panose="020F0502020204030204" pitchFamily="34" charset="0"/>
                <a:cs typeface="Times New Roman" panose="02020603050405020304" pitchFamily="18" charset="0"/>
              </a:rPr>
              <a:t>2.</a:t>
            </a:r>
            <a:endParaRPr lang="en-US" sz="11500">
              <a:latin typeface=".VnTime"/>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051116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7818"/>
                                        </p:tgtEl>
                                        <p:attrNameLst>
                                          <p:attrName>style.visibility</p:attrName>
                                        </p:attrNameLst>
                                      </p:cBhvr>
                                      <p:to>
                                        <p:strVal val="visible"/>
                                      </p:to>
                                    </p:set>
                                    <p:anim calcmode="lin" valueType="num">
                                      <p:cBhvr>
                                        <p:cTn id="7" dur="1000" fill="hold"/>
                                        <p:tgtEl>
                                          <p:spTgt spid="7818"/>
                                        </p:tgtEl>
                                        <p:attrNameLst>
                                          <p:attrName>ppt_w</p:attrName>
                                        </p:attrNameLst>
                                      </p:cBhvr>
                                      <p:tavLst>
                                        <p:tav tm="0">
                                          <p:val>
                                            <p:fltVal val="0"/>
                                          </p:val>
                                        </p:tav>
                                        <p:tav tm="100000">
                                          <p:val>
                                            <p:strVal val="#ppt_w"/>
                                          </p:val>
                                        </p:tav>
                                      </p:tavLst>
                                    </p:anim>
                                    <p:anim calcmode="lin" valueType="num">
                                      <p:cBhvr>
                                        <p:cTn id="8" dur="1000" fill="hold"/>
                                        <p:tgtEl>
                                          <p:spTgt spid="7818"/>
                                        </p:tgtEl>
                                        <p:attrNameLst>
                                          <p:attrName>ppt_h</p:attrName>
                                        </p:attrNameLst>
                                      </p:cBhvr>
                                      <p:tavLst>
                                        <p:tav tm="0">
                                          <p:val>
                                            <p:fltVal val="0"/>
                                          </p:val>
                                        </p:tav>
                                        <p:tav tm="100000">
                                          <p:val>
                                            <p:strVal val="#ppt_h"/>
                                          </p:val>
                                        </p:tav>
                                      </p:tavLst>
                                    </p:anim>
                                    <p:anim calcmode="lin" valueType="num">
                                      <p:cBhvr>
                                        <p:cTn id="9" dur="1000" fill="hold"/>
                                        <p:tgtEl>
                                          <p:spTgt spid="7818"/>
                                        </p:tgtEl>
                                        <p:attrNameLst>
                                          <p:attrName>style.rotation</p:attrName>
                                        </p:attrNameLst>
                                      </p:cBhvr>
                                      <p:tavLst>
                                        <p:tav tm="0">
                                          <p:val>
                                            <p:fltVal val="90"/>
                                          </p:val>
                                        </p:tav>
                                        <p:tav tm="100000">
                                          <p:val>
                                            <p:fltVal val="0"/>
                                          </p:val>
                                        </p:tav>
                                      </p:tavLst>
                                    </p:anim>
                                    <p:animEffect transition="in" filter="fade">
                                      <p:cBhvr>
                                        <p:cTn id="10" dur="1000"/>
                                        <p:tgtEl>
                                          <p:spTgt spid="7818"/>
                                        </p:tgtEl>
                                      </p:cBhvr>
                                    </p:animEffect>
                                  </p:childTnLst>
                                </p:cTn>
                              </p:par>
                              <p:par>
                                <p:cTn id="11" presetID="31" presetClass="entr" presetSubtype="0" fill="hold" nodeType="withEffect">
                                  <p:stCondLst>
                                    <p:cond delay="0"/>
                                  </p:stCondLst>
                                  <p:childTnLst>
                                    <p:set>
                                      <p:cBhvr>
                                        <p:cTn id="12" dur="1" fill="hold">
                                          <p:stCondLst>
                                            <p:cond delay="0"/>
                                          </p:stCondLst>
                                        </p:cTn>
                                        <p:tgtEl>
                                          <p:spTgt spid="7819"/>
                                        </p:tgtEl>
                                        <p:attrNameLst>
                                          <p:attrName>style.visibility</p:attrName>
                                        </p:attrNameLst>
                                      </p:cBhvr>
                                      <p:to>
                                        <p:strVal val="visible"/>
                                      </p:to>
                                    </p:set>
                                    <p:anim calcmode="lin" valueType="num">
                                      <p:cBhvr>
                                        <p:cTn id="13" dur="1000" fill="hold"/>
                                        <p:tgtEl>
                                          <p:spTgt spid="7819"/>
                                        </p:tgtEl>
                                        <p:attrNameLst>
                                          <p:attrName>ppt_w</p:attrName>
                                        </p:attrNameLst>
                                      </p:cBhvr>
                                      <p:tavLst>
                                        <p:tav tm="0">
                                          <p:val>
                                            <p:fltVal val="0"/>
                                          </p:val>
                                        </p:tav>
                                        <p:tav tm="100000">
                                          <p:val>
                                            <p:strVal val="#ppt_w"/>
                                          </p:val>
                                        </p:tav>
                                      </p:tavLst>
                                    </p:anim>
                                    <p:anim calcmode="lin" valueType="num">
                                      <p:cBhvr>
                                        <p:cTn id="14" dur="1000" fill="hold"/>
                                        <p:tgtEl>
                                          <p:spTgt spid="7819"/>
                                        </p:tgtEl>
                                        <p:attrNameLst>
                                          <p:attrName>ppt_h</p:attrName>
                                        </p:attrNameLst>
                                      </p:cBhvr>
                                      <p:tavLst>
                                        <p:tav tm="0">
                                          <p:val>
                                            <p:fltVal val="0"/>
                                          </p:val>
                                        </p:tav>
                                        <p:tav tm="100000">
                                          <p:val>
                                            <p:strVal val="#ppt_h"/>
                                          </p:val>
                                        </p:tav>
                                      </p:tavLst>
                                    </p:anim>
                                    <p:anim calcmode="lin" valueType="num">
                                      <p:cBhvr>
                                        <p:cTn id="15" dur="1000" fill="hold"/>
                                        <p:tgtEl>
                                          <p:spTgt spid="7819"/>
                                        </p:tgtEl>
                                        <p:attrNameLst>
                                          <p:attrName>style.rotation</p:attrName>
                                        </p:attrNameLst>
                                      </p:cBhvr>
                                      <p:tavLst>
                                        <p:tav tm="0">
                                          <p:val>
                                            <p:fltVal val="90"/>
                                          </p:val>
                                        </p:tav>
                                        <p:tav tm="100000">
                                          <p:val>
                                            <p:fltVal val="0"/>
                                          </p:val>
                                        </p:tav>
                                      </p:tavLst>
                                    </p:anim>
                                    <p:animEffect transition="in" filter="fade">
                                      <p:cBhvr>
                                        <p:cTn id="16" dur="1000"/>
                                        <p:tgtEl>
                                          <p:spTgt spid="7819"/>
                                        </p:tgtEl>
                                      </p:cBhvr>
                                    </p:animEffect>
                                  </p:childTnLst>
                                </p:cTn>
                              </p:par>
                              <p:par>
                                <p:cTn id="17" presetID="31" presetClass="entr" presetSubtype="0" fill="hold" nodeType="withEffect">
                                  <p:stCondLst>
                                    <p:cond delay="0"/>
                                  </p:stCondLst>
                                  <p:childTnLst>
                                    <p:set>
                                      <p:cBhvr>
                                        <p:cTn id="18" dur="1" fill="hold">
                                          <p:stCondLst>
                                            <p:cond delay="0"/>
                                          </p:stCondLst>
                                        </p:cTn>
                                        <p:tgtEl>
                                          <p:spTgt spid="7826"/>
                                        </p:tgtEl>
                                        <p:attrNameLst>
                                          <p:attrName>style.visibility</p:attrName>
                                        </p:attrNameLst>
                                      </p:cBhvr>
                                      <p:to>
                                        <p:strVal val="visible"/>
                                      </p:to>
                                    </p:set>
                                    <p:anim calcmode="lin" valueType="num">
                                      <p:cBhvr>
                                        <p:cTn id="19" dur="1000" fill="hold"/>
                                        <p:tgtEl>
                                          <p:spTgt spid="7826"/>
                                        </p:tgtEl>
                                        <p:attrNameLst>
                                          <p:attrName>ppt_w</p:attrName>
                                        </p:attrNameLst>
                                      </p:cBhvr>
                                      <p:tavLst>
                                        <p:tav tm="0">
                                          <p:val>
                                            <p:fltVal val="0"/>
                                          </p:val>
                                        </p:tav>
                                        <p:tav tm="100000">
                                          <p:val>
                                            <p:strVal val="#ppt_w"/>
                                          </p:val>
                                        </p:tav>
                                      </p:tavLst>
                                    </p:anim>
                                    <p:anim calcmode="lin" valueType="num">
                                      <p:cBhvr>
                                        <p:cTn id="20" dur="1000" fill="hold"/>
                                        <p:tgtEl>
                                          <p:spTgt spid="7826"/>
                                        </p:tgtEl>
                                        <p:attrNameLst>
                                          <p:attrName>ppt_h</p:attrName>
                                        </p:attrNameLst>
                                      </p:cBhvr>
                                      <p:tavLst>
                                        <p:tav tm="0">
                                          <p:val>
                                            <p:fltVal val="0"/>
                                          </p:val>
                                        </p:tav>
                                        <p:tav tm="100000">
                                          <p:val>
                                            <p:strVal val="#ppt_h"/>
                                          </p:val>
                                        </p:tav>
                                      </p:tavLst>
                                    </p:anim>
                                    <p:anim calcmode="lin" valueType="num">
                                      <p:cBhvr>
                                        <p:cTn id="21" dur="1000" fill="hold"/>
                                        <p:tgtEl>
                                          <p:spTgt spid="7826"/>
                                        </p:tgtEl>
                                        <p:attrNameLst>
                                          <p:attrName>style.rotation</p:attrName>
                                        </p:attrNameLst>
                                      </p:cBhvr>
                                      <p:tavLst>
                                        <p:tav tm="0">
                                          <p:val>
                                            <p:fltVal val="90"/>
                                          </p:val>
                                        </p:tav>
                                        <p:tav tm="100000">
                                          <p:val>
                                            <p:fltVal val="0"/>
                                          </p:val>
                                        </p:tav>
                                      </p:tavLst>
                                    </p:anim>
                                    <p:animEffect transition="in" filter="fade">
                                      <p:cBhvr>
                                        <p:cTn id="22" dur="1000"/>
                                        <p:tgtEl>
                                          <p:spTgt spid="7826"/>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1000" fill="hold"/>
                                        <p:tgtEl>
                                          <p:spTgt spid="2"/>
                                        </p:tgtEl>
                                        <p:attrNameLst>
                                          <p:attrName>ppt_w</p:attrName>
                                        </p:attrNameLst>
                                      </p:cBhvr>
                                      <p:tavLst>
                                        <p:tav tm="0">
                                          <p:val>
                                            <p:fltVal val="0"/>
                                          </p:val>
                                        </p:tav>
                                        <p:tav tm="100000">
                                          <p:val>
                                            <p:strVal val="#ppt_w"/>
                                          </p:val>
                                        </p:tav>
                                      </p:tavLst>
                                    </p:anim>
                                    <p:anim calcmode="lin" valueType="num">
                                      <p:cBhvr>
                                        <p:cTn id="26" dur="1000" fill="hold"/>
                                        <p:tgtEl>
                                          <p:spTgt spid="2"/>
                                        </p:tgtEl>
                                        <p:attrNameLst>
                                          <p:attrName>ppt_h</p:attrName>
                                        </p:attrNameLst>
                                      </p:cBhvr>
                                      <p:tavLst>
                                        <p:tav tm="0">
                                          <p:val>
                                            <p:fltVal val="0"/>
                                          </p:val>
                                        </p:tav>
                                        <p:tav tm="100000">
                                          <p:val>
                                            <p:strVal val="#ppt_h"/>
                                          </p:val>
                                        </p:tav>
                                      </p:tavLst>
                                    </p:anim>
                                    <p:anim calcmode="lin" valueType="num">
                                      <p:cBhvr>
                                        <p:cTn id="27" dur="1000" fill="hold"/>
                                        <p:tgtEl>
                                          <p:spTgt spid="2"/>
                                        </p:tgtEl>
                                        <p:attrNameLst>
                                          <p:attrName>style.rotation</p:attrName>
                                        </p:attrNameLst>
                                      </p:cBhvr>
                                      <p:tavLst>
                                        <p:tav tm="0">
                                          <p:val>
                                            <p:fltVal val="90"/>
                                          </p:val>
                                        </p:tav>
                                        <p:tav tm="100000">
                                          <p:val>
                                            <p:fltVal val="0"/>
                                          </p:val>
                                        </p:tav>
                                      </p:tavLst>
                                    </p:anim>
                                    <p:animEffect transition="in" filter="fade">
                                      <p:cBhvr>
                                        <p:cTn id="28"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18" grpId="0"/>
      <p:bldP spid="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809" name="Google Shape;7809;p47"/>
          <p:cNvSpPr txBox="1">
            <a:spLocks noGrp="1"/>
          </p:cNvSpPr>
          <p:nvPr>
            <p:ph type="title" idx="8"/>
          </p:nvPr>
        </p:nvSpPr>
        <p:spPr>
          <a:xfrm>
            <a:off x="537049" y="332325"/>
            <a:ext cx="8113757"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2400" b="1">
                <a:effectLst/>
                <a:latin typeface="Times New Roman" panose="02020603050405020304" pitchFamily="18" charset="0"/>
                <a:ea typeface="Times New Roman" panose="02020603050405020304" pitchFamily="18" charset="0"/>
                <a:cs typeface="Times New Roman" panose="02020603050405020304" pitchFamily="18" charset="0"/>
              </a:rPr>
              <a:t>2. Tìm hiểu về thông tin cơ bản và mối quan hệ giữa thông tin cơ bản- thông tin chi tiết- mục đích viết của văn bản</a:t>
            </a:r>
            <a:endParaRPr sz="2000" b="1">
              <a:latin typeface="Times New Roman" panose="02020603050405020304" pitchFamily="18" charset="0"/>
              <a:cs typeface="Times New Roman" panose="02020603050405020304" pitchFamily="18" charset="0"/>
            </a:endParaRPr>
          </a:p>
        </p:txBody>
      </p:sp>
      <p:pic>
        <p:nvPicPr>
          <p:cNvPr id="2" name="图片 2" descr="2">
            <a:extLst>
              <a:ext uri="{FF2B5EF4-FFF2-40B4-BE49-F238E27FC236}">
                <a16:creationId xmlns:a16="http://schemas.microsoft.com/office/drawing/2014/main" id="{6C71206C-5178-0DA9-E82B-91376F3D4D43}"/>
              </a:ext>
            </a:extLst>
          </p:cNvPr>
          <p:cNvPicPr>
            <a:picLocks noChangeAspect="1"/>
          </p:cNvPicPr>
          <p:nvPr/>
        </p:nvPicPr>
        <p:blipFill>
          <a:blip r:embed="rId3"/>
          <a:srcRect/>
          <a:stretch>
            <a:fillRect/>
          </a:stretch>
        </p:blipFill>
        <p:spPr>
          <a:xfrm>
            <a:off x="-227007" y="2295426"/>
            <a:ext cx="5261542" cy="2876798"/>
          </a:xfrm>
          <a:prstGeom prst="rect">
            <a:avLst/>
          </a:prstGeom>
          <a:effectLst>
            <a:outerShdw blurRad="50800" dist="38100" dir="8100000" algn="tr" rotWithShape="0">
              <a:prstClr val="black">
                <a:alpha val="40000"/>
              </a:prstClr>
            </a:outerShdw>
          </a:effectLst>
        </p:spPr>
      </p:pic>
      <p:pic>
        <p:nvPicPr>
          <p:cNvPr id="4" name="图片 1" descr="ce1ed7f935192fceca30dfb2bcebe602">
            <a:extLst>
              <a:ext uri="{FF2B5EF4-FFF2-40B4-BE49-F238E27FC236}">
                <a16:creationId xmlns:a16="http://schemas.microsoft.com/office/drawing/2014/main" id="{C3E54DFE-ED32-13C1-D113-29D47B9CB8A2}"/>
              </a:ext>
            </a:extLst>
          </p:cNvPr>
          <p:cNvPicPr>
            <a:picLocks noChangeAspect="1"/>
          </p:cNvPicPr>
          <p:nvPr/>
        </p:nvPicPr>
        <p:blipFill>
          <a:blip r:embed="rId4"/>
          <a:srcRect l="11188" t="20367" r="10619" b="19944"/>
          <a:stretch>
            <a:fillRect/>
          </a:stretch>
        </p:blipFill>
        <p:spPr>
          <a:xfrm>
            <a:off x="4787939" y="1698171"/>
            <a:ext cx="4356061" cy="2251868"/>
          </a:xfrm>
          <a:prstGeom prst="rect">
            <a:avLst/>
          </a:prstGeom>
        </p:spPr>
      </p:pic>
      <p:sp>
        <p:nvSpPr>
          <p:cNvPr id="5" name="TextBox 4">
            <a:extLst>
              <a:ext uri="{FF2B5EF4-FFF2-40B4-BE49-F238E27FC236}">
                <a16:creationId xmlns:a16="http://schemas.microsoft.com/office/drawing/2014/main" id="{BC181FB1-C4ED-5745-AAFA-50C8A99850BA}"/>
              </a:ext>
            </a:extLst>
          </p:cNvPr>
          <p:cNvSpPr txBox="1"/>
          <p:nvPr/>
        </p:nvSpPr>
        <p:spPr>
          <a:xfrm>
            <a:off x="5281131" y="2094696"/>
            <a:ext cx="3369675" cy="1477328"/>
          </a:xfrm>
          <a:prstGeom prst="rect">
            <a:avLst/>
          </a:prstGeom>
          <a:noFill/>
        </p:spPr>
        <p:txBody>
          <a:bodyPr wrap="square">
            <a:spAutoFit/>
          </a:bodyPr>
          <a:lstStyle/>
          <a:p>
            <a:pPr algn="ctr"/>
            <a:r>
              <a:rPr lang="en-US" sz="1800" i="1">
                <a:latin typeface="Times New Roman" panose="02020603050405020304" pitchFamily="18" charset="0"/>
                <a:cs typeface="Times New Roman" panose="02020603050405020304" pitchFamily="18" charset="0"/>
              </a:rPr>
              <a:t>Hs thảo luận nhóm 4-6 em theo PHT số 2 để thực hiện nhiệm vụ (câu hỏi 2) ( Hoàn thành sơ đồ và vẽ mũi tên thể hiện mối quan hệ giữa các hình)b</a:t>
            </a:r>
            <a:endParaRPr lang="en-US" sz="18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9803098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down)">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grpSp>
        <p:nvGrpSpPr>
          <p:cNvPr id="8153" name="Google Shape;8066;p50">
            <a:extLst>
              <a:ext uri="{FF2B5EF4-FFF2-40B4-BE49-F238E27FC236}">
                <a16:creationId xmlns:a16="http://schemas.microsoft.com/office/drawing/2014/main" id="{802DA31C-ED37-39A0-9799-503C0E1595E5}"/>
              </a:ext>
            </a:extLst>
          </p:cNvPr>
          <p:cNvGrpSpPr/>
          <p:nvPr/>
        </p:nvGrpSpPr>
        <p:grpSpPr>
          <a:xfrm rot="873090">
            <a:off x="-225320" y="2364405"/>
            <a:ext cx="2357549" cy="2886855"/>
            <a:chOff x="7136150" y="2214850"/>
            <a:chExt cx="1455650" cy="1666625"/>
          </a:xfrm>
        </p:grpSpPr>
        <p:sp>
          <p:nvSpPr>
            <p:cNvPr id="8154" name="Google Shape;8067;p50">
              <a:extLst>
                <a:ext uri="{FF2B5EF4-FFF2-40B4-BE49-F238E27FC236}">
                  <a16:creationId xmlns:a16="http://schemas.microsoft.com/office/drawing/2014/main" id="{9915BE2D-D3F5-A8AF-5658-337C28A07D00}"/>
                </a:ext>
              </a:extLst>
            </p:cNvPr>
            <p:cNvSpPr/>
            <p:nvPr/>
          </p:nvSpPr>
          <p:spPr>
            <a:xfrm>
              <a:off x="8048200" y="2520425"/>
              <a:ext cx="365525" cy="237600"/>
            </a:xfrm>
            <a:custGeom>
              <a:avLst/>
              <a:gdLst/>
              <a:ahLst/>
              <a:cxnLst/>
              <a:rect l="l" t="t" r="r" b="b"/>
              <a:pathLst>
                <a:path w="14621" h="9504" fill="none" extrusionOk="0">
                  <a:moveTo>
                    <a:pt x="0" y="1"/>
                  </a:moveTo>
                  <a:lnTo>
                    <a:pt x="12750" y="6488"/>
                  </a:lnTo>
                  <a:lnTo>
                    <a:pt x="14620" y="9503"/>
                  </a:ln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068;p50">
              <a:extLst>
                <a:ext uri="{FF2B5EF4-FFF2-40B4-BE49-F238E27FC236}">
                  <a16:creationId xmlns:a16="http://schemas.microsoft.com/office/drawing/2014/main" id="{89DD67AA-7D73-7741-41D4-7A81EEEFFF4F}"/>
                </a:ext>
              </a:extLst>
            </p:cNvPr>
            <p:cNvSpPr/>
            <p:nvPr/>
          </p:nvSpPr>
          <p:spPr>
            <a:xfrm>
              <a:off x="8114550" y="2563700"/>
              <a:ext cx="211100" cy="173825"/>
            </a:xfrm>
            <a:custGeom>
              <a:avLst/>
              <a:gdLst/>
              <a:ahLst/>
              <a:cxnLst/>
              <a:rect l="l" t="t" r="r" b="b"/>
              <a:pathLst>
                <a:path w="8444" h="6953" fill="none" extrusionOk="0">
                  <a:moveTo>
                    <a:pt x="8443" y="5447"/>
                  </a:moveTo>
                  <a:lnTo>
                    <a:pt x="7004" y="6953"/>
                  </a:lnTo>
                  <a:lnTo>
                    <a:pt x="1" y="0"/>
                  </a:ln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069;p50">
              <a:extLst>
                <a:ext uri="{FF2B5EF4-FFF2-40B4-BE49-F238E27FC236}">
                  <a16:creationId xmlns:a16="http://schemas.microsoft.com/office/drawing/2014/main" id="{96DE8FF3-D905-E4BF-DCE1-196D9B8CB5BC}"/>
                </a:ext>
              </a:extLst>
            </p:cNvPr>
            <p:cNvSpPr/>
            <p:nvPr/>
          </p:nvSpPr>
          <p:spPr>
            <a:xfrm>
              <a:off x="8060900" y="2526425"/>
              <a:ext cx="296200" cy="141925"/>
            </a:xfrm>
            <a:custGeom>
              <a:avLst/>
              <a:gdLst/>
              <a:ahLst/>
              <a:cxnLst/>
              <a:rect l="l" t="t" r="r" b="b"/>
              <a:pathLst>
                <a:path w="11848" h="5677" fill="none" extrusionOk="0">
                  <a:moveTo>
                    <a:pt x="11208" y="5676"/>
                  </a:moveTo>
                  <a:lnTo>
                    <a:pt x="11848" y="5050"/>
                  </a:lnTo>
                  <a:lnTo>
                    <a:pt x="0" y="0"/>
                  </a:lnTo>
                </a:path>
              </a:pathLst>
            </a:custGeom>
            <a:noFill/>
            <a:ln w="5950" cap="rnd" cmpd="sng">
              <a:solidFill>
                <a:srgbClr val="566DD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070;p50">
              <a:extLst>
                <a:ext uri="{FF2B5EF4-FFF2-40B4-BE49-F238E27FC236}">
                  <a16:creationId xmlns:a16="http://schemas.microsoft.com/office/drawing/2014/main" id="{B01DCD40-2AF7-26A8-2557-274AB10156CD}"/>
                </a:ext>
              </a:extLst>
            </p:cNvPr>
            <p:cNvSpPr/>
            <p:nvPr/>
          </p:nvSpPr>
          <p:spPr>
            <a:xfrm>
              <a:off x="8048425" y="2520850"/>
              <a:ext cx="308675" cy="131850"/>
            </a:xfrm>
            <a:custGeom>
              <a:avLst/>
              <a:gdLst/>
              <a:ahLst/>
              <a:cxnLst/>
              <a:rect l="l" t="t" r="r" b="b"/>
              <a:pathLst>
                <a:path w="12347" h="5274" fill="none" extrusionOk="0">
                  <a:moveTo>
                    <a:pt x="1" y="0"/>
                  </a:moveTo>
                  <a:lnTo>
                    <a:pt x="12347" y="5273"/>
                  </a:lnTo>
                  <a:lnTo>
                    <a:pt x="9753" y="2206"/>
                  </a:ln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071;p50">
              <a:extLst>
                <a:ext uri="{FF2B5EF4-FFF2-40B4-BE49-F238E27FC236}">
                  <a16:creationId xmlns:a16="http://schemas.microsoft.com/office/drawing/2014/main" id="{07781C5B-0C02-4306-A045-A1D3A4238D82}"/>
                </a:ext>
              </a:extLst>
            </p:cNvPr>
            <p:cNvSpPr/>
            <p:nvPr/>
          </p:nvSpPr>
          <p:spPr>
            <a:xfrm>
              <a:off x="7374925" y="2755625"/>
              <a:ext cx="380875" cy="472225"/>
            </a:xfrm>
            <a:custGeom>
              <a:avLst/>
              <a:gdLst/>
              <a:ahLst/>
              <a:cxnLst/>
              <a:rect l="l" t="t" r="r" b="b"/>
              <a:pathLst>
                <a:path w="15235" h="18889" fill="none" extrusionOk="0">
                  <a:moveTo>
                    <a:pt x="14951" y="10255"/>
                  </a:moveTo>
                  <a:cubicBezTo>
                    <a:pt x="15234" y="11810"/>
                    <a:pt x="14273" y="18889"/>
                    <a:pt x="7630" y="18360"/>
                  </a:cubicBezTo>
                  <a:cubicBezTo>
                    <a:pt x="1200" y="17850"/>
                    <a:pt x="0" y="11420"/>
                    <a:pt x="918" y="7241"/>
                  </a:cubicBezTo>
                  <a:cubicBezTo>
                    <a:pt x="1517" y="4513"/>
                    <a:pt x="3910" y="0"/>
                    <a:pt x="8205" y="851"/>
                  </a:cubicBezTo>
                  <a:cubicBezTo>
                    <a:pt x="11882" y="1580"/>
                    <a:pt x="9249" y="6239"/>
                    <a:pt x="10610" y="8143"/>
                  </a:cubicBezTo>
                  <a:cubicBezTo>
                    <a:pt x="11972" y="10048"/>
                    <a:pt x="14348" y="6964"/>
                    <a:pt x="14951" y="10255"/>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072;p50">
              <a:extLst>
                <a:ext uri="{FF2B5EF4-FFF2-40B4-BE49-F238E27FC236}">
                  <a16:creationId xmlns:a16="http://schemas.microsoft.com/office/drawing/2014/main" id="{B87B1C5C-6610-F9FE-6ECF-9EE25A6DBE16}"/>
                </a:ext>
              </a:extLst>
            </p:cNvPr>
            <p:cNvSpPr/>
            <p:nvPr/>
          </p:nvSpPr>
          <p:spPr>
            <a:xfrm>
              <a:off x="7422800" y="2972850"/>
              <a:ext cx="68225" cy="68250"/>
            </a:xfrm>
            <a:custGeom>
              <a:avLst/>
              <a:gdLst/>
              <a:ahLst/>
              <a:cxnLst/>
              <a:rect l="l" t="t" r="r" b="b"/>
              <a:pathLst>
                <a:path w="2729" h="2730" fill="none" extrusionOk="0">
                  <a:moveTo>
                    <a:pt x="2729" y="1364"/>
                  </a:moveTo>
                  <a:cubicBezTo>
                    <a:pt x="2729" y="2118"/>
                    <a:pt x="2118" y="2729"/>
                    <a:pt x="1364" y="2729"/>
                  </a:cubicBezTo>
                  <a:cubicBezTo>
                    <a:pt x="610" y="2729"/>
                    <a:pt x="1" y="2118"/>
                    <a:pt x="1" y="1364"/>
                  </a:cubicBezTo>
                  <a:cubicBezTo>
                    <a:pt x="1" y="611"/>
                    <a:pt x="610" y="1"/>
                    <a:pt x="1364" y="1"/>
                  </a:cubicBezTo>
                  <a:cubicBezTo>
                    <a:pt x="2118" y="1"/>
                    <a:pt x="2729" y="611"/>
                    <a:pt x="2729" y="1364"/>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073;p50">
              <a:extLst>
                <a:ext uri="{FF2B5EF4-FFF2-40B4-BE49-F238E27FC236}">
                  <a16:creationId xmlns:a16="http://schemas.microsoft.com/office/drawing/2014/main" id="{00A948AD-74AE-848B-73F4-E0D4C42E5807}"/>
                </a:ext>
              </a:extLst>
            </p:cNvPr>
            <p:cNvSpPr/>
            <p:nvPr/>
          </p:nvSpPr>
          <p:spPr>
            <a:xfrm>
              <a:off x="7567875" y="3111000"/>
              <a:ext cx="68225" cy="68225"/>
            </a:xfrm>
            <a:custGeom>
              <a:avLst/>
              <a:gdLst/>
              <a:ahLst/>
              <a:cxnLst/>
              <a:rect l="l" t="t" r="r" b="b"/>
              <a:pathLst>
                <a:path w="2729" h="2729" fill="none" extrusionOk="0">
                  <a:moveTo>
                    <a:pt x="2728" y="1365"/>
                  </a:moveTo>
                  <a:cubicBezTo>
                    <a:pt x="2728" y="2119"/>
                    <a:pt x="2117" y="2729"/>
                    <a:pt x="1363" y="2729"/>
                  </a:cubicBezTo>
                  <a:cubicBezTo>
                    <a:pt x="610" y="2729"/>
                    <a:pt x="0" y="2119"/>
                    <a:pt x="0" y="1365"/>
                  </a:cubicBezTo>
                  <a:cubicBezTo>
                    <a:pt x="0" y="612"/>
                    <a:pt x="610" y="0"/>
                    <a:pt x="1363" y="0"/>
                  </a:cubicBezTo>
                  <a:cubicBezTo>
                    <a:pt x="2117" y="0"/>
                    <a:pt x="2728" y="612"/>
                    <a:pt x="2728" y="1365"/>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074;p50">
              <a:extLst>
                <a:ext uri="{FF2B5EF4-FFF2-40B4-BE49-F238E27FC236}">
                  <a16:creationId xmlns:a16="http://schemas.microsoft.com/office/drawing/2014/main" id="{291D1E67-79A0-E933-CED1-D574152BCC90}"/>
                </a:ext>
              </a:extLst>
            </p:cNvPr>
            <p:cNvSpPr/>
            <p:nvPr/>
          </p:nvSpPr>
          <p:spPr>
            <a:xfrm>
              <a:off x="7443200" y="2866750"/>
              <a:ext cx="68225" cy="68250"/>
            </a:xfrm>
            <a:custGeom>
              <a:avLst/>
              <a:gdLst/>
              <a:ahLst/>
              <a:cxnLst/>
              <a:rect l="l" t="t" r="r" b="b"/>
              <a:pathLst>
                <a:path w="2729" h="2730" fill="none" extrusionOk="0">
                  <a:moveTo>
                    <a:pt x="2729" y="1364"/>
                  </a:moveTo>
                  <a:cubicBezTo>
                    <a:pt x="2729" y="2118"/>
                    <a:pt x="2119" y="2729"/>
                    <a:pt x="1366" y="2729"/>
                  </a:cubicBezTo>
                  <a:cubicBezTo>
                    <a:pt x="612" y="2729"/>
                    <a:pt x="1" y="2118"/>
                    <a:pt x="1" y="1364"/>
                  </a:cubicBezTo>
                  <a:cubicBezTo>
                    <a:pt x="1" y="610"/>
                    <a:pt x="612" y="1"/>
                    <a:pt x="1366" y="1"/>
                  </a:cubicBezTo>
                  <a:cubicBezTo>
                    <a:pt x="2119" y="1"/>
                    <a:pt x="2729" y="610"/>
                    <a:pt x="2729" y="1364"/>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075;p50">
              <a:extLst>
                <a:ext uri="{FF2B5EF4-FFF2-40B4-BE49-F238E27FC236}">
                  <a16:creationId xmlns:a16="http://schemas.microsoft.com/office/drawing/2014/main" id="{F9D49371-D7B3-378A-0139-9DD3BA8233A8}"/>
                </a:ext>
              </a:extLst>
            </p:cNvPr>
            <p:cNvSpPr/>
            <p:nvPr/>
          </p:nvSpPr>
          <p:spPr>
            <a:xfrm>
              <a:off x="7516950" y="2795400"/>
              <a:ext cx="68225" cy="68225"/>
            </a:xfrm>
            <a:custGeom>
              <a:avLst/>
              <a:gdLst/>
              <a:ahLst/>
              <a:cxnLst/>
              <a:rect l="l" t="t" r="r" b="b"/>
              <a:pathLst>
                <a:path w="2729" h="2729" fill="none" extrusionOk="0">
                  <a:moveTo>
                    <a:pt x="2729" y="1365"/>
                  </a:moveTo>
                  <a:cubicBezTo>
                    <a:pt x="2729" y="2119"/>
                    <a:pt x="2119" y="2729"/>
                    <a:pt x="1365" y="2729"/>
                  </a:cubicBezTo>
                  <a:cubicBezTo>
                    <a:pt x="611" y="2729"/>
                    <a:pt x="0" y="2119"/>
                    <a:pt x="0" y="1365"/>
                  </a:cubicBezTo>
                  <a:cubicBezTo>
                    <a:pt x="0" y="612"/>
                    <a:pt x="611" y="0"/>
                    <a:pt x="1365" y="0"/>
                  </a:cubicBezTo>
                  <a:cubicBezTo>
                    <a:pt x="2119" y="0"/>
                    <a:pt x="2729" y="612"/>
                    <a:pt x="2729" y="1365"/>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076;p50">
              <a:extLst>
                <a:ext uri="{FF2B5EF4-FFF2-40B4-BE49-F238E27FC236}">
                  <a16:creationId xmlns:a16="http://schemas.microsoft.com/office/drawing/2014/main" id="{E095B395-EEA5-DC95-C324-D0E84DAD4F60}"/>
                </a:ext>
              </a:extLst>
            </p:cNvPr>
            <p:cNvSpPr/>
            <p:nvPr/>
          </p:nvSpPr>
          <p:spPr>
            <a:xfrm>
              <a:off x="7459375" y="3063675"/>
              <a:ext cx="68250" cy="68250"/>
            </a:xfrm>
            <a:custGeom>
              <a:avLst/>
              <a:gdLst/>
              <a:ahLst/>
              <a:cxnLst/>
              <a:rect l="l" t="t" r="r" b="b"/>
              <a:pathLst>
                <a:path w="2730" h="2730" fill="none" extrusionOk="0">
                  <a:moveTo>
                    <a:pt x="2729" y="1366"/>
                  </a:moveTo>
                  <a:cubicBezTo>
                    <a:pt x="2729" y="2120"/>
                    <a:pt x="2120" y="2729"/>
                    <a:pt x="1366" y="2729"/>
                  </a:cubicBezTo>
                  <a:cubicBezTo>
                    <a:pt x="612" y="2729"/>
                    <a:pt x="1" y="2120"/>
                    <a:pt x="1" y="1366"/>
                  </a:cubicBezTo>
                  <a:cubicBezTo>
                    <a:pt x="1" y="612"/>
                    <a:pt x="612" y="1"/>
                    <a:pt x="1366" y="1"/>
                  </a:cubicBezTo>
                  <a:cubicBezTo>
                    <a:pt x="2120" y="1"/>
                    <a:pt x="2729" y="612"/>
                    <a:pt x="2729" y="1366"/>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077;p50">
              <a:extLst>
                <a:ext uri="{FF2B5EF4-FFF2-40B4-BE49-F238E27FC236}">
                  <a16:creationId xmlns:a16="http://schemas.microsoft.com/office/drawing/2014/main" id="{EFA4EBBD-9C09-7F41-6D89-E3CC8E50841A}"/>
                </a:ext>
              </a:extLst>
            </p:cNvPr>
            <p:cNvSpPr/>
            <p:nvPr/>
          </p:nvSpPr>
          <p:spPr>
            <a:xfrm>
              <a:off x="7646475" y="3021200"/>
              <a:ext cx="68200" cy="68225"/>
            </a:xfrm>
            <a:custGeom>
              <a:avLst/>
              <a:gdLst/>
              <a:ahLst/>
              <a:cxnLst/>
              <a:rect l="l" t="t" r="r" b="b"/>
              <a:pathLst>
                <a:path w="2728" h="2729" fill="none" extrusionOk="0">
                  <a:moveTo>
                    <a:pt x="2727" y="1364"/>
                  </a:moveTo>
                  <a:cubicBezTo>
                    <a:pt x="2727" y="2118"/>
                    <a:pt x="2118" y="2729"/>
                    <a:pt x="1364" y="2729"/>
                  </a:cubicBezTo>
                  <a:cubicBezTo>
                    <a:pt x="610" y="2729"/>
                    <a:pt x="1" y="2118"/>
                    <a:pt x="1" y="1364"/>
                  </a:cubicBezTo>
                  <a:cubicBezTo>
                    <a:pt x="1" y="610"/>
                    <a:pt x="610" y="1"/>
                    <a:pt x="1364" y="1"/>
                  </a:cubicBezTo>
                  <a:cubicBezTo>
                    <a:pt x="2118" y="1"/>
                    <a:pt x="2727" y="610"/>
                    <a:pt x="2727" y="1364"/>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078;p50">
              <a:extLst>
                <a:ext uri="{FF2B5EF4-FFF2-40B4-BE49-F238E27FC236}">
                  <a16:creationId xmlns:a16="http://schemas.microsoft.com/office/drawing/2014/main" id="{140B044D-C86C-5267-8B1E-EACDD485A018}"/>
                </a:ext>
              </a:extLst>
            </p:cNvPr>
            <p:cNvSpPr/>
            <p:nvPr/>
          </p:nvSpPr>
          <p:spPr>
            <a:xfrm>
              <a:off x="7565650" y="2961400"/>
              <a:ext cx="228050" cy="273875"/>
            </a:xfrm>
            <a:custGeom>
              <a:avLst/>
              <a:gdLst/>
              <a:ahLst/>
              <a:cxnLst/>
              <a:rect l="l" t="t" r="r" b="b"/>
              <a:pathLst>
                <a:path w="9122" h="10955" fill="none" extrusionOk="0">
                  <a:moveTo>
                    <a:pt x="1" y="10129"/>
                  </a:moveTo>
                  <a:cubicBezTo>
                    <a:pt x="1" y="10129"/>
                    <a:pt x="4066" y="10954"/>
                    <a:pt x="6547" y="7943"/>
                  </a:cubicBezTo>
                  <a:cubicBezTo>
                    <a:pt x="8079" y="6086"/>
                    <a:pt x="9121" y="3273"/>
                    <a:pt x="7995" y="1108"/>
                  </a:cubicBezTo>
                  <a:cubicBezTo>
                    <a:pt x="7420" y="0"/>
                    <a:pt x="5726" y="367"/>
                    <a:pt x="5726" y="367"/>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079;p50">
              <a:extLst>
                <a:ext uri="{FF2B5EF4-FFF2-40B4-BE49-F238E27FC236}">
                  <a16:creationId xmlns:a16="http://schemas.microsoft.com/office/drawing/2014/main" id="{B276C408-66AC-C445-7C8E-A89BA6CDD2A9}"/>
                </a:ext>
              </a:extLst>
            </p:cNvPr>
            <p:cNvSpPr/>
            <p:nvPr/>
          </p:nvSpPr>
          <p:spPr>
            <a:xfrm>
              <a:off x="7550250" y="2761075"/>
              <a:ext cx="138900" cy="206475"/>
            </a:xfrm>
            <a:custGeom>
              <a:avLst/>
              <a:gdLst/>
              <a:ahLst/>
              <a:cxnLst/>
              <a:rect l="l" t="t" r="r" b="b"/>
              <a:pathLst>
                <a:path w="5556" h="8259" fill="none" extrusionOk="0">
                  <a:moveTo>
                    <a:pt x="4172" y="8259"/>
                  </a:moveTo>
                  <a:cubicBezTo>
                    <a:pt x="3329" y="6406"/>
                    <a:pt x="5555" y="3699"/>
                    <a:pt x="3935" y="1452"/>
                  </a:cubicBezTo>
                  <a:cubicBezTo>
                    <a:pt x="2886" y="0"/>
                    <a:pt x="0" y="493"/>
                    <a:pt x="0" y="493"/>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080;p50">
              <a:extLst>
                <a:ext uri="{FF2B5EF4-FFF2-40B4-BE49-F238E27FC236}">
                  <a16:creationId xmlns:a16="http://schemas.microsoft.com/office/drawing/2014/main" id="{EE4BB826-B9AB-4E5C-DC23-193D44D2FFB9}"/>
                </a:ext>
              </a:extLst>
            </p:cNvPr>
            <p:cNvSpPr/>
            <p:nvPr/>
          </p:nvSpPr>
          <p:spPr>
            <a:xfrm>
              <a:off x="7642050" y="3025175"/>
              <a:ext cx="47375" cy="64100"/>
            </a:xfrm>
            <a:custGeom>
              <a:avLst/>
              <a:gdLst/>
              <a:ahLst/>
              <a:cxnLst/>
              <a:rect l="l" t="t" r="r" b="b"/>
              <a:pathLst>
                <a:path w="1895" h="2564" fill="none" extrusionOk="0">
                  <a:moveTo>
                    <a:pt x="1654" y="2563"/>
                  </a:moveTo>
                  <a:cubicBezTo>
                    <a:pt x="1654" y="2563"/>
                    <a:pt x="1" y="1678"/>
                    <a:pt x="1895" y="1"/>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081;p50">
              <a:extLst>
                <a:ext uri="{FF2B5EF4-FFF2-40B4-BE49-F238E27FC236}">
                  <a16:creationId xmlns:a16="http://schemas.microsoft.com/office/drawing/2014/main" id="{CEFE21C3-3026-75F4-9B21-6A4D6A17758A}"/>
                </a:ext>
              </a:extLst>
            </p:cNvPr>
            <p:cNvSpPr/>
            <p:nvPr/>
          </p:nvSpPr>
          <p:spPr>
            <a:xfrm>
              <a:off x="7573800" y="3115025"/>
              <a:ext cx="31125" cy="59700"/>
            </a:xfrm>
            <a:custGeom>
              <a:avLst/>
              <a:gdLst/>
              <a:ahLst/>
              <a:cxnLst/>
              <a:rect l="l" t="t" r="r" b="b"/>
              <a:pathLst>
                <a:path w="1245" h="2388" fill="none" extrusionOk="0">
                  <a:moveTo>
                    <a:pt x="1244" y="2388"/>
                  </a:moveTo>
                  <a:cubicBezTo>
                    <a:pt x="356" y="2093"/>
                    <a:pt x="1" y="723"/>
                    <a:pt x="1156"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082;p50">
              <a:extLst>
                <a:ext uri="{FF2B5EF4-FFF2-40B4-BE49-F238E27FC236}">
                  <a16:creationId xmlns:a16="http://schemas.microsoft.com/office/drawing/2014/main" id="{95219312-E958-A22A-FEED-14AB92942B56}"/>
                </a:ext>
              </a:extLst>
            </p:cNvPr>
            <p:cNvSpPr/>
            <p:nvPr/>
          </p:nvSpPr>
          <p:spPr>
            <a:xfrm>
              <a:off x="7461200" y="3065850"/>
              <a:ext cx="45525" cy="59025"/>
            </a:xfrm>
            <a:custGeom>
              <a:avLst/>
              <a:gdLst/>
              <a:ahLst/>
              <a:cxnLst/>
              <a:rect l="l" t="t" r="r" b="b"/>
              <a:pathLst>
                <a:path w="1821" h="2361" fill="none" extrusionOk="0">
                  <a:moveTo>
                    <a:pt x="1821" y="2360"/>
                  </a:moveTo>
                  <a:cubicBezTo>
                    <a:pt x="769" y="1938"/>
                    <a:pt x="0" y="1348"/>
                    <a:pt x="1059" y="1"/>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083;p50">
              <a:extLst>
                <a:ext uri="{FF2B5EF4-FFF2-40B4-BE49-F238E27FC236}">
                  <a16:creationId xmlns:a16="http://schemas.microsoft.com/office/drawing/2014/main" id="{53CF023C-D064-C9DA-AB4D-7D05E6FE2419}"/>
                </a:ext>
              </a:extLst>
            </p:cNvPr>
            <p:cNvSpPr/>
            <p:nvPr/>
          </p:nvSpPr>
          <p:spPr>
            <a:xfrm>
              <a:off x="7420875" y="2974675"/>
              <a:ext cx="52625" cy="62000"/>
            </a:xfrm>
            <a:custGeom>
              <a:avLst/>
              <a:gdLst/>
              <a:ahLst/>
              <a:cxnLst/>
              <a:rect l="l" t="t" r="r" b="b"/>
              <a:pathLst>
                <a:path w="2105" h="2480" fill="none" extrusionOk="0">
                  <a:moveTo>
                    <a:pt x="2105" y="2479"/>
                  </a:moveTo>
                  <a:cubicBezTo>
                    <a:pt x="2105" y="2479"/>
                    <a:pt x="1" y="1903"/>
                    <a:pt x="1156"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084;p50">
              <a:extLst>
                <a:ext uri="{FF2B5EF4-FFF2-40B4-BE49-F238E27FC236}">
                  <a16:creationId xmlns:a16="http://schemas.microsoft.com/office/drawing/2014/main" id="{DE132461-8445-D742-3A6B-44CD23145D49}"/>
                </a:ext>
              </a:extLst>
            </p:cNvPr>
            <p:cNvSpPr/>
            <p:nvPr/>
          </p:nvSpPr>
          <p:spPr>
            <a:xfrm>
              <a:off x="7441225" y="2870500"/>
              <a:ext cx="39275" cy="59425"/>
            </a:xfrm>
            <a:custGeom>
              <a:avLst/>
              <a:gdLst/>
              <a:ahLst/>
              <a:cxnLst/>
              <a:rect l="l" t="t" r="r" b="b"/>
              <a:pathLst>
                <a:path w="1571" h="2377" fill="none" extrusionOk="0">
                  <a:moveTo>
                    <a:pt x="1571" y="2376"/>
                  </a:moveTo>
                  <a:cubicBezTo>
                    <a:pt x="1571" y="2376"/>
                    <a:pt x="1" y="1234"/>
                    <a:pt x="1558"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085;p50">
              <a:extLst>
                <a:ext uri="{FF2B5EF4-FFF2-40B4-BE49-F238E27FC236}">
                  <a16:creationId xmlns:a16="http://schemas.microsoft.com/office/drawing/2014/main" id="{B34D4A30-C35C-58BE-3E9A-F099FED566D4}"/>
                </a:ext>
              </a:extLst>
            </p:cNvPr>
            <p:cNvSpPr/>
            <p:nvPr/>
          </p:nvSpPr>
          <p:spPr>
            <a:xfrm>
              <a:off x="7512400" y="2797900"/>
              <a:ext cx="45250" cy="65025"/>
            </a:xfrm>
            <a:custGeom>
              <a:avLst/>
              <a:gdLst/>
              <a:ahLst/>
              <a:cxnLst/>
              <a:rect l="l" t="t" r="r" b="b"/>
              <a:pathLst>
                <a:path w="1810" h="2601" fill="none" extrusionOk="0">
                  <a:moveTo>
                    <a:pt x="1809" y="2601"/>
                  </a:moveTo>
                  <a:cubicBezTo>
                    <a:pt x="1292" y="2552"/>
                    <a:pt x="0" y="1421"/>
                    <a:pt x="1596"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086;p50">
              <a:extLst>
                <a:ext uri="{FF2B5EF4-FFF2-40B4-BE49-F238E27FC236}">
                  <a16:creationId xmlns:a16="http://schemas.microsoft.com/office/drawing/2014/main" id="{4DB30FB1-15EE-6858-A9FC-FA8081047AE7}"/>
                </a:ext>
              </a:extLst>
            </p:cNvPr>
            <p:cNvSpPr/>
            <p:nvPr/>
          </p:nvSpPr>
          <p:spPr>
            <a:xfrm>
              <a:off x="8207250" y="2214850"/>
              <a:ext cx="320750" cy="305850"/>
            </a:xfrm>
            <a:custGeom>
              <a:avLst/>
              <a:gdLst/>
              <a:ahLst/>
              <a:cxnLst/>
              <a:rect l="l" t="t" r="r" b="b"/>
              <a:pathLst>
                <a:path w="12830" h="12234" extrusionOk="0">
                  <a:moveTo>
                    <a:pt x="6714" y="0"/>
                  </a:moveTo>
                  <a:cubicBezTo>
                    <a:pt x="5148" y="0"/>
                    <a:pt x="3583" y="598"/>
                    <a:pt x="2388" y="1792"/>
                  </a:cubicBezTo>
                  <a:cubicBezTo>
                    <a:pt x="1" y="4181"/>
                    <a:pt x="1" y="8054"/>
                    <a:pt x="2388" y="10441"/>
                  </a:cubicBezTo>
                  <a:cubicBezTo>
                    <a:pt x="3536" y="11588"/>
                    <a:pt x="5091" y="12234"/>
                    <a:pt x="6713" y="12234"/>
                  </a:cubicBezTo>
                  <a:cubicBezTo>
                    <a:pt x="8335" y="12234"/>
                    <a:pt x="9892" y="11588"/>
                    <a:pt x="11039" y="10441"/>
                  </a:cubicBezTo>
                  <a:cubicBezTo>
                    <a:pt x="12186" y="9296"/>
                    <a:pt x="12830" y="7739"/>
                    <a:pt x="12830" y="6117"/>
                  </a:cubicBezTo>
                  <a:cubicBezTo>
                    <a:pt x="12830" y="4494"/>
                    <a:pt x="12186" y="2939"/>
                    <a:pt x="11039" y="1792"/>
                  </a:cubicBezTo>
                  <a:cubicBezTo>
                    <a:pt x="9844" y="598"/>
                    <a:pt x="8279" y="0"/>
                    <a:pt x="6714" y="0"/>
                  </a:cubicBezTo>
                  <a:close/>
                </a:path>
              </a:pathLst>
            </a:custGeom>
            <a:solidFill>
              <a:schemeClr val="accent5"/>
            </a:solid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087;p50">
              <a:extLst>
                <a:ext uri="{FF2B5EF4-FFF2-40B4-BE49-F238E27FC236}">
                  <a16:creationId xmlns:a16="http://schemas.microsoft.com/office/drawing/2014/main" id="{F611CB90-EADD-A28E-ED5D-3B4B8A6B9463}"/>
                </a:ext>
              </a:extLst>
            </p:cNvPr>
            <p:cNvSpPr/>
            <p:nvPr/>
          </p:nvSpPr>
          <p:spPr>
            <a:xfrm>
              <a:off x="8403825" y="2290375"/>
              <a:ext cx="104025" cy="220875"/>
            </a:xfrm>
            <a:custGeom>
              <a:avLst/>
              <a:gdLst/>
              <a:ahLst/>
              <a:cxnLst/>
              <a:rect l="l" t="t" r="r" b="b"/>
              <a:pathLst>
                <a:path w="4161" h="8835" fill="none" extrusionOk="0">
                  <a:moveTo>
                    <a:pt x="975" y="8834"/>
                  </a:moveTo>
                  <a:cubicBezTo>
                    <a:pt x="410" y="6984"/>
                    <a:pt x="0" y="412"/>
                    <a:pt x="4161" y="0"/>
                  </a:cubicBezTo>
                </a:path>
              </a:pathLst>
            </a:custGeom>
            <a:noFill/>
            <a:ln w="5950" cap="rnd" cmpd="sng">
              <a:solidFill>
                <a:srgbClr val="566DD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088;p50">
              <a:extLst>
                <a:ext uri="{FF2B5EF4-FFF2-40B4-BE49-F238E27FC236}">
                  <a16:creationId xmlns:a16="http://schemas.microsoft.com/office/drawing/2014/main" id="{92668270-E4C6-5459-7A68-020FB9742B43}"/>
                </a:ext>
              </a:extLst>
            </p:cNvPr>
            <p:cNvSpPr/>
            <p:nvPr/>
          </p:nvSpPr>
          <p:spPr>
            <a:xfrm>
              <a:off x="8230450" y="2233875"/>
              <a:ext cx="86050" cy="179775"/>
            </a:xfrm>
            <a:custGeom>
              <a:avLst/>
              <a:gdLst/>
              <a:ahLst/>
              <a:cxnLst/>
              <a:rect l="l" t="t" r="r" b="b"/>
              <a:pathLst>
                <a:path w="3442" h="7191" fill="none" extrusionOk="0">
                  <a:moveTo>
                    <a:pt x="0" y="7191"/>
                  </a:moveTo>
                  <a:cubicBezTo>
                    <a:pt x="771" y="6267"/>
                    <a:pt x="3442" y="2670"/>
                    <a:pt x="2876" y="1"/>
                  </a:cubicBezTo>
                </a:path>
              </a:pathLst>
            </a:custGeom>
            <a:noFill/>
            <a:ln w="5950" cap="rnd" cmpd="sng">
              <a:solidFill>
                <a:srgbClr val="566DD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089;p50">
              <a:extLst>
                <a:ext uri="{FF2B5EF4-FFF2-40B4-BE49-F238E27FC236}">
                  <a16:creationId xmlns:a16="http://schemas.microsoft.com/office/drawing/2014/main" id="{BF5BD04D-76C1-DC08-0641-5FA5117CB56A}"/>
                </a:ext>
              </a:extLst>
            </p:cNvPr>
            <p:cNvSpPr/>
            <p:nvPr/>
          </p:nvSpPr>
          <p:spPr>
            <a:xfrm>
              <a:off x="8235400" y="2281350"/>
              <a:ext cx="277575" cy="151575"/>
            </a:xfrm>
            <a:custGeom>
              <a:avLst/>
              <a:gdLst/>
              <a:ahLst/>
              <a:cxnLst/>
              <a:rect l="l" t="t" r="r" b="b"/>
              <a:pathLst>
                <a:path w="11103" h="6063" fill="none" extrusionOk="0">
                  <a:moveTo>
                    <a:pt x="1" y="1036"/>
                  </a:moveTo>
                  <a:cubicBezTo>
                    <a:pt x="1285" y="676"/>
                    <a:pt x="6582" y="1"/>
                    <a:pt x="11103" y="6062"/>
                  </a:cubicBezTo>
                </a:path>
              </a:pathLst>
            </a:custGeom>
            <a:noFill/>
            <a:ln w="5950" cap="rnd" cmpd="sng">
              <a:solidFill>
                <a:srgbClr val="566DD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090;p50">
              <a:extLst>
                <a:ext uri="{FF2B5EF4-FFF2-40B4-BE49-F238E27FC236}">
                  <a16:creationId xmlns:a16="http://schemas.microsoft.com/office/drawing/2014/main" id="{DFFDD14F-8225-BE2E-8EF6-C20885F050D8}"/>
                </a:ext>
              </a:extLst>
            </p:cNvPr>
            <p:cNvSpPr/>
            <p:nvPr/>
          </p:nvSpPr>
          <p:spPr>
            <a:xfrm>
              <a:off x="8286900" y="2228725"/>
              <a:ext cx="142550" cy="280825"/>
            </a:xfrm>
            <a:custGeom>
              <a:avLst/>
              <a:gdLst/>
              <a:ahLst/>
              <a:cxnLst/>
              <a:rect l="l" t="t" r="r" b="b"/>
              <a:pathLst>
                <a:path w="5702" h="11233" fill="none" extrusionOk="0">
                  <a:moveTo>
                    <a:pt x="1367" y="11233"/>
                  </a:moveTo>
                  <a:cubicBezTo>
                    <a:pt x="1367" y="11079"/>
                    <a:pt x="1" y="3543"/>
                    <a:pt x="5701" y="0"/>
                  </a:cubicBezTo>
                </a:path>
              </a:pathLst>
            </a:custGeom>
            <a:noFill/>
            <a:ln w="5950" cap="rnd" cmpd="sng">
              <a:solidFill>
                <a:srgbClr val="566DD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091;p50">
              <a:extLst>
                <a:ext uri="{FF2B5EF4-FFF2-40B4-BE49-F238E27FC236}">
                  <a16:creationId xmlns:a16="http://schemas.microsoft.com/office/drawing/2014/main" id="{4571000B-6EBB-F13E-4C0B-798CA94FAECF}"/>
                </a:ext>
              </a:extLst>
            </p:cNvPr>
            <p:cNvSpPr/>
            <p:nvPr/>
          </p:nvSpPr>
          <p:spPr>
            <a:xfrm>
              <a:off x="8287100" y="2484275"/>
              <a:ext cx="148075" cy="142875"/>
            </a:xfrm>
            <a:custGeom>
              <a:avLst/>
              <a:gdLst/>
              <a:ahLst/>
              <a:cxnLst/>
              <a:rect l="l" t="t" r="r" b="b"/>
              <a:pathLst>
                <a:path w="5923" h="5715" extrusionOk="0">
                  <a:moveTo>
                    <a:pt x="1057" y="1"/>
                  </a:moveTo>
                  <a:cubicBezTo>
                    <a:pt x="1027" y="1"/>
                    <a:pt x="998" y="2"/>
                    <a:pt x="972" y="3"/>
                  </a:cubicBezTo>
                  <a:cubicBezTo>
                    <a:pt x="171" y="51"/>
                    <a:pt x="481" y="1227"/>
                    <a:pt x="376" y="2181"/>
                  </a:cubicBezTo>
                  <a:cubicBezTo>
                    <a:pt x="271" y="3131"/>
                    <a:pt x="1" y="4308"/>
                    <a:pt x="881" y="5086"/>
                  </a:cubicBezTo>
                  <a:cubicBezTo>
                    <a:pt x="1165" y="5340"/>
                    <a:pt x="1970" y="5714"/>
                    <a:pt x="2869" y="5714"/>
                  </a:cubicBezTo>
                  <a:cubicBezTo>
                    <a:pt x="3238" y="5714"/>
                    <a:pt x="3623" y="5651"/>
                    <a:pt x="3994" y="5491"/>
                  </a:cubicBezTo>
                  <a:cubicBezTo>
                    <a:pt x="4805" y="5142"/>
                    <a:pt x="5923" y="1244"/>
                    <a:pt x="5400" y="954"/>
                  </a:cubicBezTo>
                  <a:cubicBezTo>
                    <a:pt x="4896" y="671"/>
                    <a:pt x="1972" y="1"/>
                    <a:pt x="10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092;p50">
              <a:extLst>
                <a:ext uri="{FF2B5EF4-FFF2-40B4-BE49-F238E27FC236}">
                  <a16:creationId xmlns:a16="http://schemas.microsoft.com/office/drawing/2014/main" id="{DEAFDA76-DCDD-3F90-6E43-25D44E877AA0}"/>
                </a:ext>
              </a:extLst>
            </p:cNvPr>
            <p:cNvSpPr/>
            <p:nvPr/>
          </p:nvSpPr>
          <p:spPr>
            <a:xfrm>
              <a:off x="8325700" y="2403875"/>
              <a:ext cx="54350" cy="120950"/>
            </a:xfrm>
            <a:custGeom>
              <a:avLst/>
              <a:gdLst/>
              <a:ahLst/>
              <a:cxnLst/>
              <a:rect l="l" t="t" r="r" b="b"/>
              <a:pathLst>
                <a:path w="2174" h="4838" extrusionOk="0">
                  <a:moveTo>
                    <a:pt x="1502" y="1"/>
                  </a:moveTo>
                  <a:cubicBezTo>
                    <a:pt x="1472" y="1"/>
                    <a:pt x="1439" y="9"/>
                    <a:pt x="1405" y="26"/>
                  </a:cubicBezTo>
                  <a:cubicBezTo>
                    <a:pt x="421" y="506"/>
                    <a:pt x="0" y="3537"/>
                    <a:pt x="323" y="4632"/>
                  </a:cubicBezTo>
                  <a:cubicBezTo>
                    <a:pt x="323" y="4632"/>
                    <a:pt x="618" y="4837"/>
                    <a:pt x="932" y="4837"/>
                  </a:cubicBezTo>
                  <a:cubicBezTo>
                    <a:pt x="1122" y="4837"/>
                    <a:pt x="1320" y="4762"/>
                    <a:pt x="1464" y="4520"/>
                  </a:cubicBezTo>
                  <a:cubicBezTo>
                    <a:pt x="1830" y="3906"/>
                    <a:pt x="2173" y="1"/>
                    <a:pt x="15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093;p50">
              <a:extLst>
                <a:ext uri="{FF2B5EF4-FFF2-40B4-BE49-F238E27FC236}">
                  <a16:creationId xmlns:a16="http://schemas.microsoft.com/office/drawing/2014/main" id="{5D45A6D9-EF0D-2A86-C96A-0950EB63520B}"/>
                </a:ext>
              </a:extLst>
            </p:cNvPr>
            <p:cNvSpPr/>
            <p:nvPr/>
          </p:nvSpPr>
          <p:spPr>
            <a:xfrm>
              <a:off x="8296525" y="2512450"/>
              <a:ext cx="58375" cy="26350"/>
            </a:xfrm>
            <a:custGeom>
              <a:avLst/>
              <a:gdLst/>
              <a:ahLst/>
              <a:cxnLst/>
              <a:rect l="l" t="t" r="r" b="b"/>
              <a:pathLst>
                <a:path w="2335" h="1054" fill="none" extrusionOk="0">
                  <a:moveTo>
                    <a:pt x="1" y="1054"/>
                  </a:moveTo>
                  <a:cubicBezTo>
                    <a:pt x="1" y="1054"/>
                    <a:pt x="1246" y="0"/>
                    <a:pt x="2334" y="846"/>
                  </a:cubicBezTo>
                </a:path>
              </a:pathLst>
            </a:custGeom>
            <a:noFill/>
            <a:ln w="77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094;p50">
              <a:extLst>
                <a:ext uri="{FF2B5EF4-FFF2-40B4-BE49-F238E27FC236}">
                  <a16:creationId xmlns:a16="http://schemas.microsoft.com/office/drawing/2014/main" id="{A681C8D2-B135-02A9-78B7-5AAC4582945C}"/>
                </a:ext>
              </a:extLst>
            </p:cNvPr>
            <p:cNvSpPr/>
            <p:nvPr/>
          </p:nvSpPr>
          <p:spPr>
            <a:xfrm>
              <a:off x="8245925" y="2506275"/>
              <a:ext cx="64075" cy="91125"/>
            </a:xfrm>
            <a:custGeom>
              <a:avLst/>
              <a:gdLst/>
              <a:ahLst/>
              <a:cxnLst/>
              <a:rect l="l" t="t" r="r" b="b"/>
              <a:pathLst>
                <a:path w="2563" h="3645" extrusionOk="0">
                  <a:moveTo>
                    <a:pt x="730" y="0"/>
                  </a:moveTo>
                  <a:cubicBezTo>
                    <a:pt x="664" y="0"/>
                    <a:pt x="603" y="18"/>
                    <a:pt x="548" y="57"/>
                  </a:cubicBezTo>
                  <a:cubicBezTo>
                    <a:pt x="1" y="449"/>
                    <a:pt x="1367" y="2677"/>
                    <a:pt x="2188" y="3644"/>
                  </a:cubicBezTo>
                  <a:cubicBezTo>
                    <a:pt x="2188" y="3644"/>
                    <a:pt x="2562" y="2209"/>
                    <a:pt x="2423" y="1807"/>
                  </a:cubicBezTo>
                  <a:cubicBezTo>
                    <a:pt x="2297" y="1447"/>
                    <a:pt x="1322" y="0"/>
                    <a:pt x="7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095;p50">
              <a:extLst>
                <a:ext uri="{FF2B5EF4-FFF2-40B4-BE49-F238E27FC236}">
                  <a16:creationId xmlns:a16="http://schemas.microsoft.com/office/drawing/2014/main" id="{31E2E94B-E6DC-8B84-1792-11514E4EE8EB}"/>
                </a:ext>
              </a:extLst>
            </p:cNvPr>
            <p:cNvSpPr/>
            <p:nvPr/>
          </p:nvSpPr>
          <p:spPr>
            <a:xfrm>
              <a:off x="8280275" y="2567950"/>
              <a:ext cx="133025" cy="71600"/>
            </a:xfrm>
            <a:custGeom>
              <a:avLst/>
              <a:gdLst/>
              <a:ahLst/>
              <a:cxnLst/>
              <a:rect l="l" t="t" r="r" b="b"/>
              <a:pathLst>
                <a:path w="5321" h="2864" extrusionOk="0">
                  <a:moveTo>
                    <a:pt x="2764" y="1"/>
                  </a:moveTo>
                  <a:cubicBezTo>
                    <a:pt x="2410" y="1"/>
                    <a:pt x="2014" y="68"/>
                    <a:pt x="1572" y="215"/>
                  </a:cubicBezTo>
                  <a:cubicBezTo>
                    <a:pt x="413" y="600"/>
                    <a:pt x="0" y="1564"/>
                    <a:pt x="470" y="2272"/>
                  </a:cubicBezTo>
                  <a:cubicBezTo>
                    <a:pt x="470" y="2272"/>
                    <a:pt x="2655" y="2864"/>
                    <a:pt x="3838" y="2864"/>
                  </a:cubicBezTo>
                  <a:cubicBezTo>
                    <a:pt x="4151" y="2864"/>
                    <a:pt x="4394" y="2822"/>
                    <a:pt x="4508" y="2718"/>
                  </a:cubicBezTo>
                  <a:cubicBezTo>
                    <a:pt x="5054" y="2214"/>
                    <a:pt x="5321" y="1821"/>
                    <a:pt x="4680" y="982"/>
                  </a:cubicBezTo>
                  <a:cubicBezTo>
                    <a:pt x="4228" y="389"/>
                    <a:pt x="3616" y="1"/>
                    <a:pt x="2764"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096;p50">
              <a:extLst>
                <a:ext uri="{FF2B5EF4-FFF2-40B4-BE49-F238E27FC236}">
                  <a16:creationId xmlns:a16="http://schemas.microsoft.com/office/drawing/2014/main" id="{2A3C5531-D9C7-0ED4-5A97-B537113AD57A}"/>
                </a:ext>
              </a:extLst>
            </p:cNvPr>
            <p:cNvSpPr/>
            <p:nvPr/>
          </p:nvSpPr>
          <p:spPr>
            <a:xfrm>
              <a:off x="8293200" y="2412500"/>
              <a:ext cx="36525" cy="94225"/>
            </a:xfrm>
            <a:custGeom>
              <a:avLst/>
              <a:gdLst/>
              <a:ahLst/>
              <a:cxnLst/>
              <a:rect l="l" t="t" r="r" b="b"/>
              <a:pathLst>
                <a:path w="1461" h="3769" extrusionOk="0">
                  <a:moveTo>
                    <a:pt x="802" y="1"/>
                  </a:moveTo>
                  <a:cubicBezTo>
                    <a:pt x="795" y="1"/>
                    <a:pt x="788" y="1"/>
                    <a:pt x="781" y="2"/>
                  </a:cubicBezTo>
                  <a:cubicBezTo>
                    <a:pt x="120" y="74"/>
                    <a:pt x="1" y="1775"/>
                    <a:pt x="230" y="3761"/>
                  </a:cubicBezTo>
                  <a:cubicBezTo>
                    <a:pt x="230" y="3761"/>
                    <a:pt x="354" y="3768"/>
                    <a:pt x="522" y="3768"/>
                  </a:cubicBezTo>
                  <a:cubicBezTo>
                    <a:pt x="886" y="3768"/>
                    <a:pt x="1461" y="3733"/>
                    <a:pt x="1453" y="3510"/>
                  </a:cubicBezTo>
                  <a:cubicBezTo>
                    <a:pt x="1443" y="3189"/>
                    <a:pt x="1443" y="1"/>
                    <a:pt x="8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097;p50">
              <a:extLst>
                <a:ext uri="{FF2B5EF4-FFF2-40B4-BE49-F238E27FC236}">
                  <a16:creationId xmlns:a16="http://schemas.microsoft.com/office/drawing/2014/main" id="{7C897A52-76C7-9414-1945-94C6BC5B1C81}"/>
                </a:ext>
              </a:extLst>
            </p:cNvPr>
            <p:cNvSpPr/>
            <p:nvPr/>
          </p:nvSpPr>
          <p:spPr>
            <a:xfrm>
              <a:off x="8366175" y="2424225"/>
              <a:ext cx="66150" cy="110100"/>
            </a:xfrm>
            <a:custGeom>
              <a:avLst/>
              <a:gdLst/>
              <a:ahLst/>
              <a:cxnLst/>
              <a:rect l="l" t="t" r="r" b="b"/>
              <a:pathLst>
                <a:path w="2646" h="4404" extrusionOk="0">
                  <a:moveTo>
                    <a:pt x="1696" y="0"/>
                  </a:moveTo>
                  <a:cubicBezTo>
                    <a:pt x="1243" y="0"/>
                    <a:pt x="190" y="1802"/>
                    <a:pt x="0" y="3949"/>
                  </a:cubicBezTo>
                  <a:cubicBezTo>
                    <a:pt x="0" y="3949"/>
                    <a:pt x="49" y="4005"/>
                    <a:pt x="130" y="4078"/>
                  </a:cubicBezTo>
                  <a:cubicBezTo>
                    <a:pt x="312" y="4254"/>
                    <a:pt x="600" y="4404"/>
                    <a:pt x="853" y="4404"/>
                  </a:cubicBezTo>
                  <a:cubicBezTo>
                    <a:pt x="910" y="4404"/>
                    <a:pt x="965" y="4396"/>
                    <a:pt x="1016" y="4380"/>
                  </a:cubicBezTo>
                  <a:cubicBezTo>
                    <a:pt x="1400" y="4257"/>
                    <a:pt x="2645" y="318"/>
                    <a:pt x="1745" y="8"/>
                  </a:cubicBezTo>
                  <a:cubicBezTo>
                    <a:pt x="1730" y="3"/>
                    <a:pt x="1714" y="0"/>
                    <a:pt x="16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098;p50">
              <a:extLst>
                <a:ext uri="{FF2B5EF4-FFF2-40B4-BE49-F238E27FC236}">
                  <a16:creationId xmlns:a16="http://schemas.microsoft.com/office/drawing/2014/main" id="{3AF05469-7103-54D4-5644-85529F07E245}"/>
                </a:ext>
              </a:extLst>
            </p:cNvPr>
            <p:cNvSpPr/>
            <p:nvPr/>
          </p:nvSpPr>
          <p:spPr>
            <a:xfrm>
              <a:off x="8375200" y="2467425"/>
              <a:ext cx="79250" cy="92875"/>
            </a:xfrm>
            <a:custGeom>
              <a:avLst/>
              <a:gdLst/>
              <a:ahLst/>
              <a:cxnLst/>
              <a:rect l="l" t="t" r="r" b="b"/>
              <a:pathLst>
                <a:path w="3170" h="3715" extrusionOk="0">
                  <a:moveTo>
                    <a:pt x="2617" y="0"/>
                  </a:moveTo>
                  <a:cubicBezTo>
                    <a:pt x="2004" y="0"/>
                    <a:pt x="1" y="2762"/>
                    <a:pt x="1065" y="3642"/>
                  </a:cubicBezTo>
                  <a:cubicBezTo>
                    <a:pt x="1125" y="3691"/>
                    <a:pt x="1189" y="3714"/>
                    <a:pt x="1254" y="3714"/>
                  </a:cubicBezTo>
                  <a:cubicBezTo>
                    <a:pt x="2064" y="3714"/>
                    <a:pt x="3169" y="160"/>
                    <a:pt x="2666" y="7"/>
                  </a:cubicBezTo>
                  <a:cubicBezTo>
                    <a:pt x="2651" y="2"/>
                    <a:pt x="2634" y="0"/>
                    <a:pt x="26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099;p50">
              <a:extLst>
                <a:ext uri="{FF2B5EF4-FFF2-40B4-BE49-F238E27FC236}">
                  <a16:creationId xmlns:a16="http://schemas.microsoft.com/office/drawing/2014/main" id="{EFCD1610-4AC7-5FBF-E0BC-BD4D4386D8A5}"/>
                </a:ext>
              </a:extLst>
            </p:cNvPr>
            <p:cNvSpPr/>
            <p:nvPr/>
          </p:nvSpPr>
          <p:spPr>
            <a:xfrm>
              <a:off x="7227400" y="3180225"/>
              <a:ext cx="163525" cy="147825"/>
            </a:xfrm>
            <a:custGeom>
              <a:avLst/>
              <a:gdLst/>
              <a:ahLst/>
              <a:cxnLst/>
              <a:rect l="l" t="t" r="r" b="b"/>
              <a:pathLst>
                <a:path w="6541" h="5913" extrusionOk="0">
                  <a:moveTo>
                    <a:pt x="3667" y="1"/>
                  </a:moveTo>
                  <a:cubicBezTo>
                    <a:pt x="3199" y="1"/>
                    <a:pt x="2725" y="85"/>
                    <a:pt x="2294" y="135"/>
                  </a:cubicBezTo>
                  <a:cubicBezTo>
                    <a:pt x="2106" y="157"/>
                    <a:pt x="1908" y="162"/>
                    <a:pt x="1712" y="162"/>
                  </a:cubicBezTo>
                  <a:cubicBezTo>
                    <a:pt x="1542" y="162"/>
                    <a:pt x="1372" y="158"/>
                    <a:pt x="1210" y="158"/>
                  </a:cubicBezTo>
                  <a:cubicBezTo>
                    <a:pt x="570" y="158"/>
                    <a:pt x="43" y="217"/>
                    <a:pt x="26" y="799"/>
                  </a:cubicBezTo>
                  <a:cubicBezTo>
                    <a:pt x="0" y="1697"/>
                    <a:pt x="825" y="5187"/>
                    <a:pt x="1142" y="5774"/>
                  </a:cubicBezTo>
                  <a:cubicBezTo>
                    <a:pt x="1194" y="5869"/>
                    <a:pt x="1348" y="5913"/>
                    <a:pt x="1571" y="5913"/>
                  </a:cubicBezTo>
                  <a:cubicBezTo>
                    <a:pt x="2719" y="5913"/>
                    <a:pt x="5700" y="4758"/>
                    <a:pt x="6081" y="3529"/>
                  </a:cubicBezTo>
                  <a:cubicBezTo>
                    <a:pt x="6540" y="2056"/>
                    <a:pt x="5739" y="1156"/>
                    <a:pt x="5355" y="705"/>
                  </a:cubicBezTo>
                  <a:cubicBezTo>
                    <a:pt x="4880" y="146"/>
                    <a:pt x="4279" y="1"/>
                    <a:pt x="36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00;p50">
              <a:extLst>
                <a:ext uri="{FF2B5EF4-FFF2-40B4-BE49-F238E27FC236}">
                  <a16:creationId xmlns:a16="http://schemas.microsoft.com/office/drawing/2014/main" id="{6222520E-5073-8CEB-DF9A-5ECF56DEB65E}"/>
                </a:ext>
              </a:extLst>
            </p:cNvPr>
            <p:cNvSpPr/>
            <p:nvPr/>
          </p:nvSpPr>
          <p:spPr>
            <a:xfrm>
              <a:off x="7265950" y="3185100"/>
              <a:ext cx="28700" cy="65625"/>
            </a:xfrm>
            <a:custGeom>
              <a:avLst/>
              <a:gdLst/>
              <a:ahLst/>
              <a:cxnLst/>
              <a:rect l="l" t="t" r="r" b="b"/>
              <a:pathLst>
                <a:path w="1148" h="2625" fill="none" extrusionOk="0">
                  <a:moveTo>
                    <a:pt x="864" y="1"/>
                  </a:moveTo>
                  <a:cubicBezTo>
                    <a:pt x="257" y="510"/>
                    <a:pt x="0" y="1949"/>
                    <a:pt x="1147" y="2624"/>
                  </a:cubicBezTo>
                </a:path>
              </a:pathLst>
            </a:custGeom>
            <a:noFill/>
            <a:ln w="77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01;p50">
              <a:extLst>
                <a:ext uri="{FF2B5EF4-FFF2-40B4-BE49-F238E27FC236}">
                  <a16:creationId xmlns:a16="http://schemas.microsoft.com/office/drawing/2014/main" id="{02E4C683-9B67-88A2-E22A-B5CA90CEDE77}"/>
                </a:ext>
              </a:extLst>
            </p:cNvPr>
            <p:cNvSpPr/>
            <p:nvPr/>
          </p:nvSpPr>
          <p:spPr>
            <a:xfrm>
              <a:off x="7238875" y="3121125"/>
              <a:ext cx="104150" cy="67250"/>
            </a:xfrm>
            <a:custGeom>
              <a:avLst/>
              <a:gdLst/>
              <a:ahLst/>
              <a:cxnLst/>
              <a:rect l="l" t="t" r="r" b="b"/>
              <a:pathLst>
                <a:path w="4166" h="2690" extrusionOk="0">
                  <a:moveTo>
                    <a:pt x="748" y="0"/>
                  </a:moveTo>
                  <a:cubicBezTo>
                    <a:pt x="649" y="0"/>
                    <a:pt x="568" y="26"/>
                    <a:pt x="510" y="84"/>
                  </a:cubicBezTo>
                  <a:cubicBezTo>
                    <a:pt x="0" y="588"/>
                    <a:pt x="1560" y="2312"/>
                    <a:pt x="1947" y="2560"/>
                  </a:cubicBezTo>
                  <a:cubicBezTo>
                    <a:pt x="2104" y="2659"/>
                    <a:pt x="2494" y="2689"/>
                    <a:pt x="2904" y="2689"/>
                  </a:cubicBezTo>
                  <a:cubicBezTo>
                    <a:pt x="3513" y="2689"/>
                    <a:pt x="4166" y="2624"/>
                    <a:pt x="4166" y="2624"/>
                  </a:cubicBezTo>
                  <a:cubicBezTo>
                    <a:pt x="3426" y="1617"/>
                    <a:pt x="1525" y="0"/>
                    <a:pt x="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02;p50">
              <a:extLst>
                <a:ext uri="{FF2B5EF4-FFF2-40B4-BE49-F238E27FC236}">
                  <a16:creationId xmlns:a16="http://schemas.microsoft.com/office/drawing/2014/main" id="{38F8FFAD-0D8F-C0D4-BE90-FED99A4601B6}"/>
                </a:ext>
              </a:extLst>
            </p:cNvPr>
            <p:cNvSpPr/>
            <p:nvPr/>
          </p:nvSpPr>
          <p:spPr>
            <a:xfrm>
              <a:off x="7158100" y="3182000"/>
              <a:ext cx="103575" cy="40400"/>
            </a:xfrm>
            <a:custGeom>
              <a:avLst/>
              <a:gdLst/>
              <a:ahLst/>
              <a:cxnLst/>
              <a:rect l="l" t="t" r="r" b="b"/>
              <a:pathLst>
                <a:path w="4143" h="1616" extrusionOk="0">
                  <a:moveTo>
                    <a:pt x="2249" y="0"/>
                  </a:moveTo>
                  <a:cubicBezTo>
                    <a:pt x="1083" y="0"/>
                    <a:pt x="90" y="163"/>
                    <a:pt x="52" y="647"/>
                  </a:cubicBezTo>
                  <a:cubicBezTo>
                    <a:pt x="0" y="1319"/>
                    <a:pt x="2068" y="1616"/>
                    <a:pt x="3365" y="1616"/>
                  </a:cubicBezTo>
                  <a:cubicBezTo>
                    <a:pt x="3500" y="1616"/>
                    <a:pt x="3626" y="1612"/>
                    <a:pt x="3741" y="1606"/>
                  </a:cubicBezTo>
                  <a:cubicBezTo>
                    <a:pt x="4080" y="1588"/>
                    <a:pt x="4142" y="115"/>
                    <a:pt x="4142" y="115"/>
                  </a:cubicBezTo>
                  <a:cubicBezTo>
                    <a:pt x="3541" y="47"/>
                    <a:pt x="2870" y="0"/>
                    <a:pt x="22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03;p50">
              <a:extLst>
                <a:ext uri="{FF2B5EF4-FFF2-40B4-BE49-F238E27FC236}">
                  <a16:creationId xmlns:a16="http://schemas.microsoft.com/office/drawing/2014/main" id="{AA59902F-104E-C846-5196-CE33260CDB33}"/>
                </a:ext>
              </a:extLst>
            </p:cNvPr>
            <p:cNvSpPr/>
            <p:nvPr/>
          </p:nvSpPr>
          <p:spPr>
            <a:xfrm>
              <a:off x="7136150" y="3225700"/>
              <a:ext cx="139725" cy="46625"/>
            </a:xfrm>
            <a:custGeom>
              <a:avLst/>
              <a:gdLst/>
              <a:ahLst/>
              <a:cxnLst/>
              <a:rect l="l" t="t" r="r" b="b"/>
              <a:pathLst>
                <a:path w="5589" h="1865" extrusionOk="0">
                  <a:moveTo>
                    <a:pt x="4483" y="0"/>
                  </a:moveTo>
                  <a:cubicBezTo>
                    <a:pt x="3094" y="0"/>
                    <a:pt x="564" y="457"/>
                    <a:pt x="203" y="1254"/>
                  </a:cubicBezTo>
                  <a:cubicBezTo>
                    <a:pt x="1" y="1702"/>
                    <a:pt x="898" y="1865"/>
                    <a:pt x="1971" y="1865"/>
                  </a:cubicBezTo>
                  <a:cubicBezTo>
                    <a:pt x="3170" y="1865"/>
                    <a:pt x="4587" y="1661"/>
                    <a:pt x="4933" y="1421"/>
                  </a:cubicBezTo>
                  <a:cubicBezTo>
                    <a:pt x="5589" y="966"/>
                    <a:pt x="4999" y="29"/>
                    <a:pt x="4999" y="29"/>
                  </a:cubicBezTo>
                  <a:cubicBezTo>
                    <a:pt x="4857" y="9"/>
                    <a:pt x="4681" y="0"/>
                    <a:pt x="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04;p50">
              <a:extLst>
                <a:ext uri="{FF2B5EF4-FFF2-40B4-BE49-F238E27FC236}">
                  <a16:creationId xmlns:a16="http://schemas.microsoft.com/office/drawing/2014/main" id="{9073F847-7AB0-BBE2-3C83-F08341F097F7}"/>
                </a:ext>
              </a:extLst>
            </p:cNvPr>
            <p:cNvSpPr/>
            <p:nvPr/>
          </p:nvSpPr>
          <p:spPr>
            <a:xfrm>
              <a:off x="7161225" y="3266025"/>
              <a:ext cx="125025" cy="58525"/>
            </a:xfrm>
            <a:custGeom>
              <a:avLst/>
              <a:gdLst/>
              <a:ahLst/>
              <a:cxnLst/>
              <a:rect l="l" t="t" r="r" b="b"/>
              <a:pathLst>
                <a:path w="5001" h="2341" extrusionOk="0">
                  <a:moveTo>
                    <a:pt x="4250" y="0"/>
                  </a:moveTo>
                  <a:cubicBezTo>
                    <a:pt x="1920" y="218"/>
                    <a:pt x="1" y="1475"/>
                    <a:pt x="166" y="1950"/>
                  </a:cubicBezTo>
                  <a:cubicBezTo>
                    <a:pt x="264" y="2231"/>
                    <a:pt x="615" y="2340"/>
                    <a:pt x="1086" y="2340"/>
                  </a:cubicBezTo>
                  <a:cubicBezTo>
                    <a:pt x="2452" y="2340"/>
                    <a:pt x="4824" y="1419"/>
                    <a:pt x="4912" y="1100"/>
                  </a:cubicBezTo>
                  <a:cubicBezTo>
                    <a:pt x="5000" y="782"/>
                    <a:pt x="4623" y="397"/>
                    <a:pt x="4389" y="146"/>
                  </a:cubicBezTo>
                  <a:cubicBezTo>
                    <a:pt x="4307" y="56"/>
                    <a:pt x="4250" y="0"/>
                    <a:pt x="4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05;p50">
              <a:extLst>
                <a:ext uri="{FF2B5EF4-FFF2-40B4-BE49-F238E27FC236}">
                  <a16:creationId xmlns:a16="http://schemas.microsoft.com/office/drawing/2014/main" id="{878A00E1-7717-AA61-E59B-C9B8678D4934}"/>
                </a:ext>
              </a:extLst>
            </p:cNvPr>
            <p:cNvSpPr/>
            <p:nvPr/>
          </p:nvSpPr>
          <p:spPr>
            <a:xfrm>
              <a:off x="7203175" y="3296250"/>
              <a:ext cx="112900" cy="62575"/>
            </a:xfrm>
            <a:custGeom>
              <a:avLst/>
              <a:gdLst/>
              <a:ahLst/>
              <a:cxnLst/>
              <a:rect l="l" t="t" r="r" b="b"/>
              <a:pathLst>
                <a:path w="4516" h="2503" extrusionOk="0">
                  <a:moveTo>
                    <a:pt x="3676" y="1"/>
                  </a:moveTo>
                  <a:cubicBezTo>
                    <a:pt x="2373" y="1"/>
                    <a:pt x="1" y="1797"/>
                    <a:pt x="384" y="2403"/>
                  </a:cubicBezTo>
                  <a:cubicBezTo>
                    <a:pt x="428" y="2472"/>
                    <a:pt x="528" y="2502"/>
                    <a:pt x="669" y="2502"/>
                  </a:cubicBezTo>
                  <a:cubicBezTo>
                    <a:pt x="1633" y="2502"/>
                    <a:pt x="4515" y="1068"/>
                    <a:pt x="4481" y="725"/>
                  </a:cubicBezTo>
                  <a:cubicBezTo>
                    <a:pt x="4431" y="204"/>
                    <a:pt x="4114" y="1"/>
                    <a:pt x="36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06;p50">
              <a:extLst>
                <a:ext uri="{FF2B5EF4-FFF2-40B4-BE49-F238E27FC236}">
                  <a16:creationId xmlns:a16="http://schemas.microsoft.com/office/drawing/2014/main" id="{66DE0BC1-6842-34EC-125E-3FDD8483620B}"/>
                </a:ext>
              </a:extLst>
            </p:cNvPr>
            <p:cNvSpPr/>
            <p:nvPr/>
          </p:nvSpPr>
          <p:spPr>
            <a:xfrm>
              <a:off x="7335950" y="3175950"/>
              <a:ext cx="88975" cy="127075"/>
            </a:xfrm>
            <a:custGeom>
              <a:avLst/>
              <a:gdLst/>
              <a:ahLst/>
              <a:cxnLst/>
              <a:rect l="l" t="t" r="r" b="b"/>
              <a:pathLst>
                <a:path w="3559" h="5083" extrusionOk="0">
                  <a:moveTo>
                    <a:pt x="2050" y="0"/>
                  </a:moveTo>
                  <a:cubicBezTo>
                    <a:pt x="839" y="0"/>
                    <a:pt x="0" y="2841"/>
                    <a:pt x="264" y="3928"/>
                  </a:cubicBezTo>
                  <a:cubicBezTo>
                    <a:pt x="446" y="4673"/>
                    <a:pt x="964" y="5082"/>
                    <a:pt x="1662" y="5082"/>
                  </a:cubicBezTo>
                  <a:cubicBezTo>
                    <a:pt x="2010" y="5082"/>
                    <a:pt x="2404" y="4980"/>
                    <a:pt x="2822" y="4767"/>
                  </a:cubicBezTo>
                  <a:lnTo>
                    <a:pt x="3558" y="511"/>
                  </a:lnTo>
                  <a:lnTo>
                    <a:pt x="2160" y="8"/>
                  </a:lnTo>
                  <a:cubicBezTo>
                    <a:pt x="2123" y="3"/>
                    <a:pt x="2087" y="0"/>
                    <a:pt x="2050"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07;p50">
              <a:extLst>
                <a:ext uri="{FF2B5EF4-FFF2-40B4-BE49-F238E27FC236}">
                  <a16:creationId xmlns:a16="http://schemas.microsoft.com/office/drawing/2014/main" id="{61B4C7EA-1518-2C97-E7E9-78C7B7827925}"/>
                </a:ext>
              </a:extLst>
            </p:cNvPr>
            <p:cNvSpPr/>
            <p:nvPr/>
          </p:nvSpPr>
          <p:spPr>
            <a:xfrm>
              <a:off x="8106200" y="2590450"/>
              <a:ext cx="299850" cy="628350"/>
            </a:xfrm>
            <a:custGeom>
              <a:avLst/>
              <a:gdLst/>
              <a:ahLst/>
              <a:cxnLst/>
              <a:rect l="l" t="t" r="r" b="b"/>
              <a:pathLst>
                <a:path w="11994" h="25134" extrusionOk="0">
                  <a:moveTo>
                    <a:pt x="9553" y="0"/>
                  </a:moveTo>
                  <a:cubicBezTo>
                    <a:pt x="9521" y="0"/>
                    <a:pt x="9492" y="1"/>
                    <a:pt x="9464" y="4"/>
                  </a:cubicBezTo>
                  <a:cubicBezTo>
                    <a:pt x="8100" y="107"/>
                    <a:pt x="7530" y="356"/>
                    <a:pt x="6004" y="4000"/>
                  </a:cubicBezTo>
                  <a:cubicBezTo>
                    <a:pt x="4702" y="7112"/>
                    <a:pt x="3063" y="12036"/>
                    <a:pt x="931" y="19102"/>
                  </a:cubicBezTo>
                  <a:cubicBezTo>
                    <a:pt x="0" y="22183"/>
                    <a:pt x="1859" y="24521"/>
                    <a:pt x="4046" y="25030"/>
                  </a:cubicBezTo>
                  <a:cubicBezTo>
                    <a:pt x="4338" y="25098"/>
                    <a:pt x="4636" y="25133"/>
                    <a:pt x="4934" y="25133"/>
                  </a:cubicBezTo>
                  <a:cubicBezTo>
                    <a:pt x="6301" y="25133"/>
                    <a:pt x="7670" y="24393"/>
                    <a:pt x="8469" y="22661"/>
                  </a:cubicBezTo>
                  <a:cubicBezTo>
                    <a:pt x="9311" y="20831"/>
                    <a:pt x="9996" y="18553"/>
                    <a:pt x="10517" y="16144"/>
                  </a:cubicBezTo>
                  <a:cubicBezTo>
                    <a:pt x="11650" y="10887"/>
                    <a:pt x="11994" y="5008"/>
                    <a:pt x="11471" y="1814"/>
                  </a:cubicBezTo>
                  <a:cubicBezTo>
                    <a:pt x="11236" y="374"/>
                    <a:pt x="10125" y="0"/>
                    <a:pt x="9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08;p50">
              <a:extLst>
                <a:ext uri="{FF2B5EF4-FFF2-40B4-BE49-F238E27FC236}">
                  <a16:creationId xmlns:a16="http://schemas.microsoft.com/office/drawing/2014/main" id="{93DC1146-E7B5-633D-9502-703437EBF7EA}"/>
                </a:ext>
              </a:extLst>
            </p:cNvPr>
            <p:cNvSpPr/>
            <p:nvPr/>
          </p:nvSpPr>
          <p:spPr>
            <a:xfrm>
              <a:off x="8106200" y="2994050"/>
              <a:ext cx="262850" cy="224750"/>
            </a:xfrm>
            <a:custGeom>
              <a:avLst/>
              <a:gdLst/>
              <a:ahLst/>
              <a:cxnLst/>
              <a:rect l="l" t="t" r="r" b="b"/>
              <a:pathLst>
                <a:path w="10514" h="8990" extrusionOk="0">
                  <a:moveTo>
                    <a:pt x="10514" y="0"/>
                  </a:moveTo>
                  <a:cubicBezTo>
                    <a:pt x="10514" y="0"/>
                    <a:pt x="9503" y="1054"/>
                    <a:pt x="6699" y="3400"/>
                  </a:cubicBezTo>
                  <a:cubicBezTo>
                    <a:pt x="5868" y="4095"/>
                    <a:pt x="5023" y="4339"/>
                    <a:pt x="4246" y="4339"/>
                  </a:cubicBezTo>
                  <a:cubicBezTo>
                    <a:pt x="2399" y="4339"/>
                    <a:pt x="931" y="2960"/>
                    <a:pt x="931" y="2960"/>
                  </a:cubicBezTo>
                  <a:lnTo>
                    <a:pt x="931" y="2960"/>
                  </a:lnTo>
                  <a:cubicBezTo>
                    <a:pt x="0" y="6040"/>
                    <a:pt x="1859" y="8379"/>
                    <a:pt x="4045" y="8886"/>
                  </a:cubicBezTo>
                  <a:cubicBezTo>
                    <a:pt x="4337" y="8954"/>
                    <a:pt x="4634" y="8989"/>
                    <a:pt x="4932" y="8989"/>
                  </a:cubicBezTo>
                  <a:cubicBezTo>
                    <a:pt x="6300" y="8989"/>
                    <a:pt x="7668" y="8249"/>
                    <a:pt x="8466" y="6517"/>
                  </a:cubicBezTo>
                  <a:cubicBezTo>
                    <a:pt x="9310" y="4687"/>
                    <a:pt x="9995" y="2409"/>
                    <a:pt x="10514"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09;p50">
              <a:extLst>
                <a:ext uri="{FF2B5EF4-FFF2-40B4-BE49-F238E27FC236}">
                  <a16:creationId xmlns:a16="http://schemas.microsoft.com/office/drawing/2014/main" id="{DF548B8C-AD01-7D7D-D872-68761C7BE72B}"/>
                </a:ext>
              </a:extLst>
            </p:cNvPr>
            <p:cNvSpPr/>
            <p:nvPr/>
          </p:nvSpPr>
          <p:spPr>
            <a:xfrm>
              <a:off x="7983025" y="2626575"/>
              <a:ext cx="138925" cy="122825"/>
            </a:xfrm>
            <a:custGeom>
              <a:avLst/>
              <a:gdLst/>
              <a:ahLst/>
              <a:cxnLst/>
              <a:rect l="l" t="t" r="r" b="b"/>
              <a:pathLst>
                <a:path w="5557" h="4913" extrusionOk="0">
                  <a:moveTo>
                    <a:pt x="3330" y="1"/>
                  </a:moveTo>
                  <a:lnTo>
                    <a:pt x="0" y="1010"/>
                  </a:lnTo>
                  <a:cubicBezTo>
                    <a:pt x="0" y="1010"/>
                    <a:pt x="4515" y="4913"/>
                    <a:pt x="5182" y="4913"/>
                  </a:cubicBezTo>
                  <a:cubicBezTo>
                    <a:pt x="5213" y="4913"/>
                    <a:pt x="5235" y="4904"/>
                    <a:pt x="5249" y="4887"/>
                  </a:cubicBezTo>
                  <a:cubicBezTo>
                    <a:pt x="5557" y="4490"/>
                    <a:pt x="4123" y="617"/>
                    <a:pt x="3330"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10;p50">
              <a:extLst>
                <a:ext uri="{FF2B5EF4-FFF2-40B4-BE49-F238E27FC236}">
                  <a16:creationId xmlns:a16="http://schemas.microsoft.com/office/drawing/2014/main" id="{705DA73C-AAB0-7BD3-F0A0-5D487A24D361}"/>
                </a:ext>
              </a:extLst>
            </p:cNvPr>
            <p:cNvSpPr/>
            <p:nvPr/>
          </p:nvSpPr>
          <p:spPr>
            <a:xfrm>
              <a:off x="7867975" y="3065675"/>
              <a:ext cx="723825" cy="696500"/>
            </a:xfrm>
            <a:custGeom>
              <a:avLst/>
              <a:gdLst/>
              <a:ahLst/>
              <a:cxnLst/>
              <a:rect l="l" t="t" r="r" b="b"/>
              <a:pathLst>
                <a:path w="28953" h="27860" extrusionOk="0">
                  <a:moveTo>
                    <a:pt x="11282" y="1"/>
                  </a:moveTo>
                  <a:cubicBezTo>
                    <a:pt x="6264" y="1"/>
                    <a:pt x="1" y="2852"/>
                    <a:pt x="1476" y="5713"/>
                  </a:cubicBezTo>
                  <a:cubicBezTo>
                    <a:pt x="5259" y="13055"/>
                    <a:pt x="5761" y="20120"/>
                    <a:pt x="6390" y="25341"/>
                  </a:cubicBezTo>
                  <a:cubicBezTo>
                    <a:pt x="6606" y="27136"/>
                    <a:pt x="8767" y="27860"/>
                    <a:pt x="11656" y="27860"/>
                  </a:cubicBezTo>
                  <a:cubicBezTo>
                    <a:pt x="16578" y="27860"/>
                    <a:pt x="23613" y="25760"/>
                    <a:pt x="26752" y="23276"/>
                  </a:cubicBezTo>
                  <a:cubicBezTo>
                    <a:pt x="28952" y="21536"/>
                    <a:pt x="22648" y="7603"/>
                    <a:pt x="15971" y="1392"/>
                  </a:cubicBezTo>
                  <a:cubicBezTo>
                    <a:pt x="14917" y="413"/>
                    <a:pt x="13189" y="1"/>
                    <a:pt x="11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11;p50">
              <a:extLst>
                <a:ext uri="{FF2B5EF4-FFF2-40B4-BE49-F238E27FC236}">
                  <a16:creationId xmlns:a16="http://schemas.microsoft.com/office/drawing/2014/main" id="{53022E83-F224-975B-2010-4C56308A50C4}"/>
                </a:ext>
              </a:extLst>
            </p:cNvPr>
            <p:cNvSpPr/>
            <p:nvPr/>
          </p:nvSpPr>
          <p:spPr>
            <a:xfrm>
              <a:off x="7904800" y="3208575"/>
              <a:ext cx="158200" cy="490675"/>
            </a:xfrm>
            <a:custGeom>
              <a:avLst/>
              <a:gdLst/>
              <a:ahLst/>
              <a:cxnLst/>
              <a:rect l="l" t="t" r="r" b="b"/>
              <a:pathLst>
                <a:path w="6328" h="19627" extrusionOk="0">
                  <a:moveTo>
                    <a:pt x="1" y="1"/>
                  </a:moveTo>
                  <a:lnTo>
                    <a:pt x="1" y="1"/>
                  </a:lnTo>
                  <a:cubicBezTo>
                    <a:pt x="3785" y="7342"/>
                    <a:pt x="4286" y="14404"/>
                    <a:pt x="4915" y="19627"/>
                  </a:cubicBezTo>
                  <a:cubicBezTo>
                    <a:pt x="4915" y="19627"/>
                    <a:pt x="6328" y="4707"/>
                    <a:pt x="5890" y="2836"/>
                  </a:cubicBezTo>
                  <a:cubicBezTo>
                    <a:pt x="5451" y="963"/>
                    <a:pt x="1" y="1"/>
                    <a:pt x="1"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12;p50">
              <a:extLst>
                <a:ext uri="{FF2B5EF4-FFF2-40B4-BE49-F238E27FC236}">
                  <a16:creationId xmlns:a16="http://schemas.microsoft.com/office/drawing/2014/main" id="{214103FB-71CE-EEDC-78AD-BE643E617A03}"/>
                </a:ext>
              </a:extLst>
            </p:cNvPr>
            <p:cNvSpPr/>
            <p:nvPr/>
          </p:nvSpPr>
          <p:spPr>
            <a:xfrm>
              <a:off x="8008250" y="3074300"/>
              <a:ext cx="208950" cy="96125"/>
            </a:xfrm>
            <a:custGeom>
              <a:avLst/>
              <a:gdLst/>
              <a:ahLst/>
              <a:cxnLst/>
              <a:rect l="l" t="t" r="r" b="b"/>
              <a:pathLst>
                <a:path w="8358" h="3845" fill="none" extrusionOk="0">
                  <a:moveTo>
                    <a:pt x="0" y="3507"/>
                  </a:moveTo>
                  <a:cubicBezTo>
                    <a:pt x="2118" y="3845"/>
                    <a:pt x="5154" y="3353"/>
                    <a:pt x="6755" y="2398"/>
                  </a:cubicBezTo>
                  <a:cubicBezTo>
                    <a:pt x="8358" y="1441"/>
                    <a:pt x="6050" y="0"/>
                    <a:pt x="6050" y="0"/>
                  </a:cubicBezTo>
                </a:path>
              </a:pathLst>
            </a:custGeom>
            <a:noFill/>
            <a:ln w="6975"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113;p50">
              <a:extLst>
                <a:ext uri="{FF2B5EF4-FFF2-40B4-BE49-F238E27FC236}">
                  <a16:creationId xmlns:a16="http://schemas.microsoft.com/office/drawing/2014/main" id="{B76E30EF-2705-9065-10FB-A62D2DB761B1}"/>
                </a:ext>
              </a:extLst>
            </p:cNvPr>
            <p:cNvSpPr/>
            <p:nvPr/>
          </p:nvSpPr>
          <p:spPr>
            <a:xfrm>
              <a:off x="7890750" y="3004825"/>
              <a:ext cx="305225" cy="140900"/>
            </a:xfrm>
            <a:custGeom>
              <a:avLst/>
              <a:gdLst/>
              <a:ahLst/>
              <a:cxnLst/>
              <a:rect l="l" t="t" r="r" b="b"/>
              <a:pathLst>
                <a:path w="12209" h="5636" extrusionOk="0">
                  <a:moveTo>
                    <a:pt x="8930" y="0"/>
                  </a:moveTo>
                  <a:lnTo>
                    <a:pt x="1" y="2378"/>
                  </a:lnTo>
                  <a:cubicBezTo>
                    <a:pt x="1" y="2378"/>
                    <a:pt x="4226" y="5635"/>
                    <a:pt x="6110" y="5635"/>
                  </a:cubicBezTo>
                  <a:cubicBezTo>
                    <a:pt x="6144" y="5635"/>
                    <a:pt x="6177" y="5634"/>
                    <a:pt x="6210" y="5632"/>
                  </a:cubicBezTo>
                  <a:cubicBezTo>
                    <a:pt x="12209" y="5239"/>
                    <a:pt x="10147" y="3404"/>
                    <a:pt x="10147" y="3404"/>
                  </a:cubicBezTo>
                  <a:lnTo>
                    <a:pt x="89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114;p50">
              <a:extLst>
                <a:ext uri="{FF2B5EF4-FFF2-40B4-BE49-F238E27FC236}">
                  <a16:creationId xmlns:a16="http://schemas.microsoft.com/office/drawing/2014/main" id="{44BEC356-7560-CFA5-C702-BABF4ADC9B11}"/>
                </a:ext>
              </a:extLst>
            </p:cNvPr>
            <p:cNvSpPr/>
            <p:nvPr/>
          </p:nvSpPr>
          <p:spPr>
            <a:xfrm>
              <a:off x="7923325" y="3011050"/>
              <a:ext cx="202975" cy="81325"/>
            </a:xfrm>
            <a:custGeom>
              <a:avLst/>
              <a:gdLst/>
              <a:ahLst/>
              <a:cxnLst/>
              <a:rect l="l" t="t" r="r" b="b"/>
              <a:pathLst>
                <a:path w="8119" h="3253" extrusionOk="0">
                  <a:moveTo>
                    <a:pt x="6998" y="0"/>
                  </a:moveTo>
                  <a:lnTo>
                    <a:pt x="1" y="2553"/>
                  </a:lnTo>
                  <a:cubicBezTo>
                    <a:pt x="1" y="2553"/>
                    <a:pt x="2536" y="3253"/>
                    <a:pt x="3879" y="3253"/>
                  </a:cubicBezTo>
                  <a:cubicBezTo>
                    <a:pt x="3941" y="3253"/>
                    <a:pt x="4000" y="3251"/>
                    <a:pt x="4056" y="3248"/>
                  </a:cubicBezTo>
                  <a:cubicBezTo>
                    <a:pt x="5339" y="3176"/>
                    <a:pt x="8118" y="3135"/>
                    <a:pt x="8118" y="3135"/>
                  </a:cubicBezTo>
                  <a:lnTo>
                    <a:pt x="6998"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115;p50">
              <a:extLst>
                <a:ext uri="{FF2B5EF4-FFF2-40B4-BE49-F238E27FC236}">
                  <a16:creationId xmlns:a16="http://schemas.microsoft.com/office/drawing/2014/main" id="{9115645C-E54E-3B56-145C-2A4148B8652E}"/>
                </a:ext>
              </a:extLst>
            </p:cNvPr>
            <p:cNvSpPr/>
            <p:nvPr/>
          </p:nvSpPr>
          <p:spPr>
            <a:xfrm>
              <a:off x="7695675" y="2602875"/>
              <a:ext cx="531325" cy="483575"/>
            </a:xfrm>
            <a:custGeom>
              <a:avLst/>
              <a:gdLst/>
              <a:ahLst/>
              <a:cxnLst/>
              <a:rect l="l" t="t" r="r" b="b"/>
              <a:pathLst>
                <a:path w="21253" h="19343" extrusionOk="0">
                  <a:moveTo>
                    <a:pt x="7362" y="1"/>
                  </a:moveTo>
                  <a:cubicBezTo>
                    <a:pt x="5817" y="1"/>
                    <a:pt x="4406" y="611"/>
                    <a:pt x="3286" y="2046"/>
                  </a:cubicBezTo>
                  <a:cubicBezTo>
                    <a:pt x="1" y="6261"/>
                    <a:pt x="1613" y="13700"/>
                    <a:pt x="2934" y="15080"/>
                  </a:cubicBezTo>
                  <a:cubicBezTo>
                    <a:pt x="5408" y="17666"/>
                    <a:pt x="8187" y="19342"/>
                    <a:pt x="11110" y="19342"/>
                  </a:cubicBezTo>
                  <a:cubicBezTo>
                    <a:pt x="12840" y="19342"/>
                    <a:pt x="14621" y="18755"/>
                    <a:pt x="16418" y="17420"/>
                  </a:cubicBezTo>
                  <a:cubicBezTo>
                    <a:pt x="21252" y="13832"/>
                    <a:pt x="19476" y="7410"/>
                    <a:pt x="14648" y="3356"/>
                  </a:cubicBezTo>
                  <a:cubicBezTo>
                    <a:pt x="12267" y="1356"/>
                    <a:pt x="9665" y="1"/>
                    <a:pt x="73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116;p50">
              <a:extLst>
                <a:ext uri="{FF2B5EF4-FFF2-40B4-BE49-F238E27FC236}">
                  <a16:creationId xmlns:a16="http://schemas.microsoft.com/office/drawing/2014/main" id="{6B5F925A-7EEB-FAE9-4270-ECD7D9F19F4C}"/>
                </a:ext>
              </a:extLst>
            </p:cNvPr>
            <p:cNvSpPr/>
            <p:nvPr/>
          </p:nvSpPr>
          <p:spPr>
            <a:xfrm>
              <a:off x="7868425" y="2914450"/>
              <a:ext cx="76425" cy="76375"/>
            </a:xfrm>
            <a:custGeom>
              <a:avLst/>
              <a:gdLst/>
              <a:ahLst/>
              <a:cxnLst/>
              <a:rect l="l" t="t" r="r" b="b"/>
              <a:pathLst>
                <a:path w="3057" h="3055" extrusionOk="0">
                  <a:moveTo>
                    <a:pt x="1530" y="0"/>
                  </a:moveTo>
                  <a:cubicBezTo>
                    <a:pt x="686" y="0"/>
                    <a:pt x="1" y="684"/>
                    <a:pt x="1" y="1527"/>
                  </a:cubicBezTo>
                  <a:cubicBezTo>
                    <a:pt x="1" y="2371"/>
                    <a:pt x="686" y="3055"/>
                    <a:pt x="1530" y="3055"/>
                  </a:cubicBezTo>
                  <a:cubicBezTo>
                    <a:pt x="2374" y="3055"/>
                    <a:pt x="3057" y="2371"/>
                    <a:pt x="3057" y="1527"/>
                  </a:cubicBezTo>
                  <a:cubicBezTo>
                    <a:pt x="3057" y="684"/>
                    <a:pt x="2374" y="0"/>
                    <a:pt x="1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117;p50">
              <a:extLst>
                <a:ext uri="{FF2B5EF4-FFF2-40B4-BE49-F238E27FC236}">
                  <a16:creationId xmlns:a16="http://schemas.microsoft.com/office/drawing/2014/main" id="{FAE56976-64ED-CA5D-B3DC-FC1D0BCAE313}"/>
                </a:ext>
              </a:extLst>
            </p:cNvPr>
            <p:cNvSpPr/>
            <p:nvPr/>
          </p:nvSpPr>
          <p:spPr>
            <a:xfrm>
              <a:off x="8072800" y="2770725"/>
              <a:ext cx="81075" cy="76450"/>
            </a:xfrm>
            <a:custGeom>
              <a:avLst/>
              <a:gdLst/>
              <a:ahLst/>
              <a:cxnLst/>
              <a:rect l="l" t="t" r="r" b="b"/>
              <a:pathLst>
                <a:path w="3243" h="3058" extrusionOk="0">
                  <a:moveTo>
                    <a:pt x="1625" y="0"/>
                  </a:moveTo>
                  <a:cubicBezTo>
                    <a:pt x="1561" y="0"/>
                    <a:pt x="1498" y="4"/>
                    <a:pt x="1433" y="12"/>
                  </a:cubicBezTo>
                  <a:cubicBezTo>
                    <a:pt x="596" y="117"/>
                    <a:pt x="1" y="881"/>
                    <a:pt x="106" y="1718"/>
                  </a:cubicBezTo>
                  <a:cubicBezTo>
                    <a:pt x="203" y="2492"/>
                    <a:pt x="862" y="3057"/>
                    <a:pt x="1622" y="3057"/>
                  </a:cubicBezTo>
                  <a:cubicBezTo>
                    <a:pt x="1685" y="3057"/>
                    <a:pt x="1748" y="3053"/>
                    <a:pt x="1812" y="3046"/>
                  </a:cubicBezTo>
                  <a:cubicBezTo>
                    <a:pt x="2649" y="2941"/>
                    <a:pt x="3242" y="2177"/>
                    <a:pt x="3139" y="1340"/>
                  </a:cubicBezTo>
                  <a:cubicBezTo>
                    <a:pt x="3042" y="567"/>
                    <a:pt x="2384" y="0"/>
                    <a:pt x="1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118;p50">
              <a:extLst>
                <a:ext uri="{FF2B5EF4-FFF2-40B4-BE49-F238E27FC236}">
                  <a16:creationId xmlns:a16="http://schemas.microsoft.com/office/drawing/2014/main" id="{F4B96E32-B991-7C6E-9A68-5257148FEE0B}"/>
                </a:ext>
              </a:extLst>
            </p:cNvPr>
            <p:cNvSpPr/>
            <p:nvPr/>
          </p:nvSpPr>
          <p:spPr>
            <a:xfrm>
              <a:off x="7362775" y="3117300"/>
              <a:ext cx="773300" cy="261500"/>
            </a:xfrm>
            <a:custGeom>
              <a:avLst/>
              <a:gdLst/>
              <a:ahLst/>
              <a:cxnLst/>
              <a:rect l="l" t="t" r="r" b="b"/>
              <a:pathLst>
                <a:path w="30932" h="10460" extrusionOk="0">
                  <a:moveTo>
                    <a:pt x="23932" y="1"/>
                  </a:moveTo>
                  <a:cubicBezTo>
                    <a:pt x="23721" y="1"/>
                    <a:pt x="23500" y="9"/>
                    <a:pt x="23270" y="27"/>
                  </a:cubicBezTo>
                  <a:cubicBezTo>
                    <a:pt x="21454" y="168"/>
                    <a:pt x="18790" y="1192"/>
                    <a:pt x="14741" y="1748"/>
                  </a:cubicBezTo>
                  <a:cubicBezTo>
                    <a:pt x="13213" y="1956"/>
                    <a:pt x="11430" y="2006"/>
                    <a:pt x="9710" y="2006"/>
                  </a:cubicBezTo>
                  <a:cubicBezTo>
                    <a:pt x="8157" y="2006"/>
                    <a:pt x="6657" y="1966"/>
                    <a:pt x="5444" y="1966"/>
                  </a:cubicBezTo>
                  <a:cubicBezTo>
                    <a:pt x="5004" y="1966"/>
                    <a:pt x="4603" y="1971"/>
                    <a:pt x="4250" y="1985"/>
                  </a:cubicBezTo>
                  <a:cubicBezTo>
                    <a:pt x="363" y="2143"/>
                    <a:pt x="1" y="5808"/>
                    <a:pt x="1061" y="7099"/>
                  </a:cubicBezTo>
                  <a:cubicBezTo>
                    <a:pt x="1504" y="7639"/>
                    <a:pt x="2700" y="8931"/>
                    <a:pt x="5451" y="9323"/>
                  </a:cubicBezTo>
                  <a:cubicBezTo>
                    <a:pt x="8814" y="9802"/>
                    <a:pt x="12643" y="10324"/>
                    <a:pt x="16224" y="10441"/>
                  </a:cubicBezTo>
                  <a:cubicBezTo>
                    <a:pt x="16614" y="10453"/>
                    <a:pt x="17006" y="10459"/>
                    <a:pt x="17397" y="10459"/>
                  </a:cubicBezTo>
                  <a:cubicBezTo>
                    <a:pt x="21958" y="10459"/>
                    <a:pt x="26413" y="9659"/>
                    <a:pt x="27486" y="9528"/>
                  </a:cubicBezTo>
                  <a:cubicBezTo>
                    <a:pt x="27837" y="9483"/>
                    <a:pt x="30931" y="1"/>
                    <a:pt x="239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119;p50">
              <a:extLst>
                <a:ext uri="{FF2B5EF4-FFF2-40B4-BE49-F238E27FC236}">
                  <a16:creationId xmlns:a16="http://schemas.microsoft.com/office/drawing/2014/main" id="{DA6FB073-6914-5ECA-AEF4-D586E8C3AD67}"/>
                </a:ext>
              </a:extLst>
            </p:cNvPr>
            <p:cNvSpPr/>
            <p:nvPr/>
          </p:nvSpPr>
          <p:spPr>
            <a:xfrm>
              <a:off x="7635700" y="2478675"/>
              <a:ext cx="485025" cy="594550"/>
            </a:xfrm>
            <a:custGeom>
              <a:avLst/>
              <a:gdLst/>
              <a:ahLst/>
              <a:cxnLst/>
              <a:rect l="l" t="t" r="r" b="b"/>
              <a:pathLst>
                <a:path w="19401" h="23782" extrusionOk="0">
                  <a:moveTo>
                    <a:pt x="14624" y="0"/>
                  </a:moveTo>
                  <a:cubicBezTo>
                    <a:pt x="12751" y="0"/>
                    <a:pt x="9375" y="4694"/>
                    <a:pt x="9375" y="4694"/>
                  </a:cubicBezTo>
                  <a:cubicBezTo>
                    <a:pt x="9375" y="4694"/>
                    <a:pt x="9715" y="2384"/>
                    <a:pt x="8470" y="2384"/>
                  </a:cubicBezTo>
                  <a:cubicBezTo>
                    <a:pt x="8287" y="2384"/>
                    <a:pt x="8069" y="2434"/>
                    <a:pt x="7810" y="2549"/>
                  </a:cubicBezTo>
                  <a:cubicBezTo>
                    <a:pt x="6716" y="3037"/>
                    <a:pt x="941" y="9148"/>
                    <a:pt x="579" y="12371"/>
                  </a:cubicBezTo>
                  <a:cubicBezTo>
                    <a:pt x="402" y="13939"/>
                    <a:pt x="956" y="14380"/>
                    <a:pt x="956" y="14380"/>
                  </a:cubicBezTo>
                  <a:cubicBezTo>
                    <a:pt x="956" y="14380"/>
                    <a:pt x="1" y="15139"/>
                    <a:pt x="794" y="16797"/>
                  </a:cubicBezTo>
                  <a:cubicBezTo>
                    <a:pt x="3632" y="22740"/>
                    <a:pt x="10406" y="23781"/>
                    <a:pt x="10406" y="23781"/>
                  </a:cubicBezTo>
                  <a:cubicBezTo>
                    <a:pt x="10406" y="23781"/>
                    <a:pt x="9210" y="22131"/>
                    <a:pt x="8581" y="21479"/>
                  </a:cubicBezTo>
                  <a:cubicBezTo>
                    <a:pt x="8241" y="21123"/>
                    <a:pt x="7275" y="19725"/>
                    <a:pt x="7122" y="18963"/>
                  </a:cubicBezTo>
                  <a:cubicBezTo>
                    <a:pt x="7082" y="18759"/>
                    <a:pt x="7124" y="18728"/>
                    <a:pt x="7198" y="18728"/>
                  </a:cubicBezTo>
                  <a:cubicBezTo>
                    <a:pt x="7229" y="18728"/>
                    <a:pt x="7267" y="18734"/>
                    <a:pt x="7307" y="18734"/>
                  </a:cubicBezTo>
                  <a:cubicBezTo>
                    <a:pt x="7465" y="18734"/>
                    <a:pt x="7655" y="18644"/>
                    <a:pt x="7630" y="17751"/>
                  </a:cubicBezTo>
                  <a:cubicBezTo>
                    <a:pt x="7568" y="15391"/>
                    <a:pt x="6642" y="14741"/>
                    <a:pt x="6642" y="14741"/>
                  </a:cubicBezTo>
                  <a:cubicBezTo>
                    <a:pt x="6642" y="14741"/>
                    <a:pt x="9457" y="13422"/>
                    <a:pt x="8982" y="11003"/>
                  </a:cubicBezTo>
                  <a:lnTo>
                    <a:pt x="8982" y="11003"/>
                  </a:lnTo>
                  <a:cubicBezTo>
                    <a:pt x="8982" y="11003"/>
                    <a:pt x="9425" y="11050"/>
                    <a:pt x="9983" y="11050"/>
                  </a:cubicBezTo>
                  <a:cubicBezTo>
                    <a:pt x="11279" y="11050"/>
                    <a:pt x="13197" y="10796"/>
                    <a:pt x="11637" y="9104"/>
                  </a:cubicBezTo>
                  <a:cubicBezTo>
                    <a:pt x="11637" y="9104"/>
                    <a:pt x="18378" y="7560"/>
                    <a:pt x="18716" y="6446"/>
                  </a:cubicBezTo>
                  <a:cubicBezTo>
                    <a:pt x="19401" y="4188"/>
                    <a:pt x="16502" y="3981"/>
                    <a:pt x="16502" y="3981"/>
                  </a:cubicBezTo>
                  <a:cubicBezTo>
                    <a:pt x="16502" y="3981"/>
                    <a:pt x="17369" y="1373"/>
                    <a:pt x="15066" y="108"/>
                  </a:cubicBezTo>
                  <a:cubicBezTo>
                    <a:pt x="14932" y="34"/>
                    <a:pt x="14784" y="0"/>
                    <a:pt x="14624"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120;p50">
              <a:extLst>
                <a:ext uri="{FF2B5EF4-FFF2-40B4-BE49-F238E27FC236}">
                  <a16:creationId xmlns:a16="http://schemas.microsoft.com/office/drawing/2014/main" id="{356BD39D-72BC-7C53-9A9C-F6CFF8EE016B}"/>
                </a:ext>
              </a:extLst>
            </p:cNvPr>
            <p:cNvSpPr/>
            <p:nvPr/>
          </p:nvSpPr>
          <p:spPr>
            <a:xfrm>
              <a:off x="7752400" y="2945800"/>
              <a:ext cx="135075" cy="82950"/>
            </a:xfrm>
            <a:custGeom>
              <a:avLst/>
              <a:gdLst/>
              <a:ahLst/>
              <a:cxnLst/>
              <a:rect l="l" t="t" r="r" b="b"/>
              <a:pathLst>
                <a:path w="5403" h="3318" extrusionOk="0">
                  <a:moveTo>
                    <a:pt x="1619" y="0"/>
                  </a:moveTo>
                  <a:cubicBezTo>
                    <a:pt x="763" y="0"/>
                    <a:pt x="1" y="541"/>
                    <a:pt x="255" y="1679"/>
                  </a:cubicBezTo>
                  <a:cubicBezTo>
                    <a:pt x="472" y="2649"/>
                    <a:pt x="2180" y="3317"/>
                    <a:pt x="3619" y="3317"/>
                  </a:cubicBezTo>
                  <a:cubicBezTo>
                    <a:pt x="4370" y="3317"/>
                    <a:pt x="5047" y="3136"/>
                    <a:pt x="5402" y="2720"/>
                  </a:cubicBezTo>
                  <a:lnTo>
                    <a:pt x="2379" y="141"/>
                  </a:lnTo>
                  <a:cubicBezTo>
                    <a:pt x="2133" y="48"/>
                    <a:pt x="1872" y="0"/>
                    <a:pt x="16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121;p50">
              <a:extLst>
                <a:ext uri="{FF2B5EF4-FFF2-40B4-BE49-F238E27FC236}">
                  <a16:creationId xmlns:a16="http://schemas.microsoft.com/office/drawing/2014/main" id="{CB192844-560B-56AF-134C-FE465F071E9D}"/>
                </a:ext>
              </a:extLst>
            </p:cNvPr>
            <p:cNvSpPr/>
            <p:nvPr/>
          </p:nvSpPr>
          <p:spPr>
            <a:xfrm>
              <a:off x="7913650" y="2861625"/>
              <a:ext cx="17175" cy="16475"/>
            </a:xfrm>
            <a:custGeom>
              <a:avLst/>
              <a:gdLst/>
              <a:ahLst/>
              <a:cxnLst/>
              <a:rect l="l" t="t" r="r" b="b"/>
              <a:pathLst>
                <a:path w="687" h="659" extrusionOk="0">
                  <a:moveTo>
                    <a:pt x="313" y="1"/>
                  </a:moveTo>
                  <a:cubicBezTo>
                    <a:pt x="270" y="1"/>
                    <a:pt x="223" y="14"/>
                    <a:pt x="176" y="44"/>
                  </a:cubicBezTo>
                  <a:cubicBezTo>
                    <a:pt x="0" y="144"/>
                    <a:pt x="15" y="305"/>
                    <a:pt x="117" y="440"/>
                  </a:cubicBezTo>
                  <a:lnTo>
                    <a:pt x="117" y="440"/>
                  </a:lnTo>
                  <a:cubicBezTo>
                    <a:pt x="171" y="549"/>
                    <a:pt x="295" y="631"/>
                    <a:pt x="407" y="647"/>
                  </a:cubicBezTo>
                  <a:lnTo>
                    <a:pt x="407" y="647"/>
                  </a:lnTo>
                  <a:cubicBezTo>
                    <a:pt x="418" y="651"/>
                    <a:pt x="430" y="655"/>
                    <a:pt x="442" y="658"/>
                  </a:cubicBezTo>
                  <a:lnTo>
                    <a:pt x="431" y="650"/>
                  </a:lnTo>
                  <a:lnTo>
                    <a:pt x="431" y="650"/>
                  </a:lnTo>
                  <a:cubicBezTo>
                    <a:pt x="437" y="650"/>
                    <a:pt x="442" y="651"/>
                    <a:pt x="448" y="651"/>
                  </a:cubicBezTo>
                  <a:cubicBezTo>
                    <a:pt x="513" y="651"/>
                    <a:pt x="570" y="625"/>
                    <a:pt x="599" y="565"/>
                  </a:cubicBezTo>
                  <a:cubicBezTo>
                    <a:pt x="686" y="335"/>
                    <a:pt x="532" y="1"/>
                    <a:pt x="313"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122;p50">
              <a:extLst>
                <a:ext uri="{FF2B5EF4-FFF2-40B4-BE49-F238E27FC236}">
                  <a16:creationId xmlns:a16="http://schemas.microsoft.com/office/drawing/2014/main" id="{C91796F9-52F0-FABF-3A5B-B92F4DB0ED3C}"/>
                </a:ext>
              </a:extLst>
            </p:cNvPr>
            <p:cNvSpPr/>
            <p:nvPr/>
          </p:nvSpPr>
          <p:spPr>
            <a:xfrm>
              <a:off x="7909525" y="2857075"/>
              <a:ext cx="24375" cy="25775"/>
            </a:xfrm>
            <a:custGeom>
              <a:avLst/>
              <a:gdLst/>
              <a:ahLst/>
              <a:cxnLst/>
              <a:rect l="l" t="t" r="r" b="b"/>
              <a:pathLst>
                <a:path w="975" h="1031" extrusionOk="0">
                  <a:moveTo>
                    <a:pt x="405" y="434"/>
                  </a:moveTo>
                  <a:lnTo>
                    <a:pt x="405" y="434"/>
                  </a:lnTo>
                  <a:cubicBezTo>
                    <a:pt x="405" y="436"/>
                    <a:pt x="406" y="437"/>
                    <a:pt x="406" y="437"/>
                  </a:cubicBezTo>
                  <a:cubicBezTo>
                    <a:pt x="406" y="437"/>
                    <a:pt x="406" y="436"/>
                    <a:pt x="405" y="434"/>
                  </a:cubicBezTo>
                  <a:close/>
                  <a:moveTo>
                    <a:pt x="486" y="368"/>
                  </a:moveTo>
                  <a:lnTo>
                    <a:pt x="486" y="368"/>
                  </a:lnTo>
                  <a:cubicBezTo>
                    <a:pt x="489" y="368"/>
                    <a:pt x="495" y="370"/>
                    <a:pt x="503" y="373"/>
                  </a:cubicBezTo>
                  <a:cubicBezTo>
                    <a:pt x="505" y="373"/>
                    <a:pt x="536" y="396"/>
                    <a:pt x="546" y="406"/>
                  </a:cubicBezTo>
                  <a:cubicBezTo>
                    <a:pt x="585" y="449"/>
                    <a:pt x="610" y="512"/>
                    <a:pt x="618" y="571"/>
                  </a:cubicBezTo>
                  <a:cubicBezTo>
                    <a:pt x="621" y="591"/>
                    <a:pt x="619" y="611"/>
                    <a:pt x="618" y="630"/>
                  </a:cubicBezTo>
                  <a:lnTo>
                    <a:pt x="618" y="630"/>
                  </a:lnTo>
                  <a:cubicBezTo>
                    <a:pt x="573" y="608"/>
                    <a:pt x="528" y="588"/>
                    <a:pt x="489" y="553"/>
                  </a:cubicBezTo>
                  <a:cubicBezTo>
                    <a:pt x="467" y="534"/>
                    <a:pt x="446" y="509"/>
                    <a:pt x="430" y="488"/>
                  </a:cubicBezTo>
                  <a:cubicBezTo>
                    <a:pt x="413" y="463"/>
                    <a:pt x="407" y="444"/>
                    <a:pt x="403" y="427"/>
                  </a:cubicBezTo>
                  <a:lnTo>
                    <a:pt x="403" y="427"/>
                  </a:lnTo>
                  <a:cubicBezTo>
                    <a:pt x="404" y="430"/>
                    <a:pt x="405" y="433"/>
                    <a:pt x="405" y="434"/>
                  </a:cubicBezTo>
                  <a:lnTo>
                    <a:pt x="405" y="434"/>
                  </a:lnTo>
                  <a:cubicBezTo>
                    <a:pt x="405" y="430"/>
                    <a:pt x="406" y="421"/>
                    <a:pt x="413" y="412"/>
                  </a:cubicBezTo>
                  <a:cubicBezTo>
                    <a:pt x="423" y="403"/>
                    <a:pt x="462" y="383"/>
                    <a:pt x="480" y="370"/>
                  </a:cubicBezTo>
                  <a:cubicBezTo>
                    <a:pt x="482" y="369"/>
                    <a:pt x="484" y="368"/>
                    <a:pt x="486" y="368"/>
                  </a:cubicBezTo>
                  <a:close/>
                  <a:moveTo>
                    <a:pt x="465" y="0"/>
                  </a:moveTo>
                  <a:cubicBezTo>
                    <a:pt x="228" y="0"/>
                    <a:pt x="1" y="196"/>
                    <a:pt x="5" y="440"/>
                  </a:cubicBezTo>
                  <a:cubicBezTo>
                    <a:pt x="12" y="710"/>
                    <a:pt x="308" y="1031"/>
                    <a:pt x="585" y="1031"/>
                  </a:cubicBezTo>
                  <a:cubicBezTo>
                    <a:pt x="591" y="1031"/>
                    <a:pt x="597" y="1031"/>
                    <a:pt x="603" y="1030"/>
                  </a:cubicBezTo>
                  <a:cubicBezTo>
                    <a:pt x="661" y="1027"/>
                    <a:pt x="705" y="1006"/>
                    <a:pt x="736" y="974"/>
                  </a:cubicBezTo>
                  <a:lnTo>
                    <a:pt x="736" y="974"/>
                  </a:lnTo>
                  <a:cubicBezTo>
                    <a:pt x="917" y="907"/>
                    <a:pt x="975" y="687"/>
                    <a:pt x="946" y="493"/>
                  </a:cubicBezTo>
                  <a:cubicBezTo>
                    <a:pt x="913" y="280"/>
                    <a:pt x="774" y="55"/>
                    <a:pt x="551" y="9"/>
                  </a:cubicBezTo>
                  <a:cubicBezTo>
                    <a:pt x="522" y="3"/>
                    <a:pt x="494" y="0"/>
                    <a:pt x="465"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123;p50">
              <a:extLst>
                <a:ext uri="{FF2B5EF4-FFF2-40B4-BE49-F238E27FC236}">
                  <a16:creationId xmlns:a16="http://schemas.microsoft.com/office/drawing/2014/main" id="{571040CE-D343-60D2-B073-306BDA7A46DC}"/>
                </a:ext>
              </a:extLst>
            </p:cNvPr>
            <p:cNvSpPr/>
            <p:nvPr/>
          </p:nvSpPr>
          <p:spPr>
            <a:xfrm>
              <a:off x="8063725" y="2767950"/>
              <a:ext cx="17200" cy="16450"/>
            </a:xfrm>
            <a:custGeom>
              <a:avLst/>
              <a:gdLst/>
              <a:ahLst/>
              <a:cxnLst/>
              <a:rect l="l" t="t" r="r" b="b"/>
              <a:pathLst>
                <a:path w="688" h="658" extrusionOk="0">
                  <a:moveTo>
                    <a:pt x="314" y="0"/>
                  </a:moveTo>
                  <a:cubicBezTo>
                    <a:pt x="271" y="0"/>
                    <a:pt x="224" y="13"/>
                    <a:pt x="177" y="43"/>
                  </a:cubicBezTo>
                  <a:cubicBezTo>
                    <a:pt x="1" y="144"/>
                    <a:pt x="16" y="306"/>
                    <a:pt x="118" y="441"/>
                  </a:cubicBezTo>
                  <a:lnTo>
                    <a:pt x="118" y="441"/>
                  </a:lnTo>
                  <a:cubicBezTo>
                    <a:pt x="172" y="548"/>
                    <a:pt x="293" y="628"/>
                    <a:pt x="403" y="646"/>
                  </a:cubicBezTo>
                  <a:lnTo>
                    <a:pt x="403" y="646"/>
                  </a:lnTo>
                  <a:cubicBezTo>
                    <a:pt x="416" y="650"/>
                    <a:pt x="428" y="654"/>
                    <a:pt x="441" y="658"/>
                  </a:cubicBezTo>
                  <a:lnTo>
                    <a:pt x="430" y="649"/>
                  </a:lnTo>
                  <a:lnTo>
                    <a:pt x="430" y="649"/>
                  </a:lnTo>
                  <a:cubicBezTo>
                    <a:pt x="436" y="649"/>
                    <a:pt x="442" y="650"/>
                    <a:pt x="448" y="650"/>
                  </a:cubicBezTo>
                  <a:cubicBezTo>
                    <a:pt x="514" y="650"/>
                    <a:pt x="571" y="623"/>
                    <a:pt x="600" y="563"/>
                  </a:cubicBezTo>
                  <a:cubicBezTo>
                    <a:pt x="687" y="334"/>
                    <a:pt x="533" y="0"/>
                    <a:pt x="314"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124;p50">
              <a:extLst>
                <a:ext uri="{FF2B5EF4-FFF2-40B4-BE49-F238E27FC236}">
                  <a16:creationId xmlns:a16="http://schemas.microsoft.com/office/drawing/2014/main" id="{928DAA71-9F18-6383-5981-0BFA461419CB}"/>
                </a:ext>
              </a:extLst>
            </p:cNvPr>
            <p:cNvSpPr/>
            <p:nvPr/>
          </p:nvSpPr>
          <p:spPr>
            <a:xfrm>
              <a:off x="8059625" y="2763350"/>
              <a:ext cx="24375" cy="25825"/>
            </a:xfrm>
            <a:custGeom>
              <a:avLst/>
              <a:gdLst/>
              <a:ahLst/>
              <a:cxnLst/>
              <a:rect l="l" t="t" r="r" b="b"/>
              <a:pathLst>
                <a:path w="975" h="1033" extrusionOk="0">
                  <a:moveTo>
                    <a:pt x="403" y="427"/>
                  </a:moveTo>
                  <a:cubicBezTo>
                    <a:pt x="404" y="428"/>
                    <a:pt x="404" y="429"/>
                    <a:pt x="404" y="429"/>
                  </a:cubicBezTo>
                  <a:lnTo>
                    <a:pt x="404" y="429"/>
                  </a:lnTo>
                  <a:cubicBezTo>
                    <a:pt x="404" y="428"/>
                    <a:pt x="404" y="428"/>
                    <a:pt x="403" y="427"/>
                  </a:cubicBezTo>
                  <a:close/>
                  <a:moveTo>
                    <a:pt x="405" y="434"/>
                  </a:moveTo>
                  <a:cubicBezTo>
                    <a:pt x="405" y="436"/>
                    <a:pt x="405" y="437"/>
                    <a:pt x="405" y="437"/>
                  </a:cubicBezTo>
                  <a:cubicBezTo>
                    <a:pt x="405" y="437"/>
                    <a:pt x="405" y="436"/>
                    <a:pt x="405" y="434"/>
                  </a:cubicBezTo>
                  <a:close/>
                  <a:moveTo>
                    <a:pt x="483" y="369"/>
                  </a:moveTo>
                  <a:cubicBezTo>
                    <a:pt x="487" y="369"/>
                    <a:pt x="494" y="370"/>
                    <a:pt x="503" y="375"/>
                  </a:cubicBezTo>
                  <a:cubicBezTo>
                    <a:pt x="505" y="375"/>
                    <a:pt x="536" y="396"/>
                    <a:pt x="546" y="407"/>
                  </a:cubicBezTo>
                  <a:cubicBezTo>
                    <a:pt x="585" y="450"/>
                    <a:pt x="610" y="514"/>
                    <a:pt x="618" y="573"/>
                  </a:cubicBezTo>
                  <a:cubicBezTo>
                    <a:pt x="621" y="591"/>
                    <a:pt x="619" y="611"/>
                    <a:pt x="618" y="631"/>
                  </a:cubicBezTo>
                  <a:lnTo>
                    <a:pt x="618" y="631"/>
                  </a:lnTo>
                  <a:cubicBezTo>
                    <a:pt x="573" y="609"/>
                    <a:pt x="528" y="588"/>
                    <a:pt x="489" y="555"/>
                  </a:cubicBezTo>
                  <a:cubicBezTo>
                    <a:pt x="466" y="534"/>
                    <a:pt x="446" y="509"/>
                    <a:pt x="430" y="489"/>
                  </a:cubicBezTo>
                  <a:cubicBezTo>
                    <a:pt x="415" y="468"/>
                    <a:pt x="408" y="448"/>
                    <a:pt x="405" y="433"/>
                  </a:cubicBezTo>
                  <a:lnTo>
                    <a:pt x="405" y="433"/>
                  </a:lnTo>
                  <a:cubicBezTo>
                    <a:pt x="405" y="428"/>
                    <a:pt x="407" y="420"/>
                    <a:pt x="413" y="412"/>
                  </a:cubicBezTo>
                  <a:cubicBezTo>
                    <a:pt x="423" y="402"/>
                    <a:pt x="462" y="384"/>
                    <a:pt x="480" y="370"/>
                  </a:cubicBezTo>
                  <a:cubicBezTo>
                    <a:pt x="481" y="369"/>
                    <a:pt x="482" y="369"/>
                    <a:pt x="483" y="369"/>
                  </a:cubicBezTo>
                  <a:lnTo>
                    <a:pt x="483" y="369"/>
                  </a:lnTo>
                  <a:cubicBezTo>
                    <a:pt x="483" y="369"/>
                    <a:pt x="483" y="369"/>
                    <a:pt x="483" y="369"/>
                  </a:cubicBezTo>
                  <a:close/>
                  <a:moveTo>
                    <a:pt x="465" y="0"/>
                  </a:moveTo>
                  <a:cubicBezTo>
                    <a:pt x="228" y="0"/>
                    <a:pt x="1" y="196"/>
                    <a:pt x="5" y="442"/>
                  </a:cubicBezTo>
                  <a:cubicBezTo>
                    <a:pt x="12" y="710"/>
                    <a:pt x="308" y="1032"/>
                    <a:pt x="585" y="1032"/>
                  </a:cubicBezTo>
                  <a:cubicBezTo>
                    <a:pt x="591" y="1032"/>
                    <a:pt x="597" y="1032"/>
                    <a:pt x="603" y="1032"/>
                  </a:cubicBezTo>
                  <a:cubicBezTo>
                    <a:pt x="662" y="1029"/>
                    <a:pt x="707" y="1006"/>
                    <a:pt x="738" y="973"/>
                  </a:cubicBezTo>
                  <a:lnTo>
                    <a:pt x="738" y="973"/>
                  </a:lnTo>
                  <a:cubicBezTo>
                    <a:pt x="917" y="905"/>
                    <a:pt x="974" y="688"/>
                    <a:pt x="946" y="493"/>
                  </a:cubicBezTo>
                  <a:cubicBezTo>
                    <a:pt x="913" y="280"/>
                    <a:pt x="774" y="57"/>
                    <a:pt x="551" y="9"/>
                  </a:cubicBezTo>
                  <a:cubicBezTo>
                    <a:pt x="522" y="3"/>
                    <a:pt x="494" y="0"/>
                    <a:pt x="465"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125;p50">
              <a:extLst>
                <a:ext uri="{FF2B5EF4-FFF2-40B4-BE49-F238E27FC236}">
                  <a16:creationId xmlns:a16="http://schemas.microsoft.com/office/drawing/2014/main" id="{C99DC1D4-4A72-6766-4060-180752927919}"/>
                </a:ext>
              </a:extLst>
            </p:cNvPr>
            <p:cNvSpPr/>
            <p:nvPr/>
          </p:nvSpPr>
          <p:spPr>
            <a:xfrm>
              <a:off x="7934725" y="2832150"/>
              <a:ext cx="192225" cy="153625"/>
            </a:xfrm>
            <a:custGeom>
              <a:avLst/>
              <a:gdLst/>
              <a:ahLst/>
              <a:cxnLst/>
              <a:rect l="l" t="t" r="r" b="b"/>
              <a:pathLst>
                <a:path w="7689" h="6145" extrusionOk="0">
                  <a:moveTo>
                    <a:pt x="6943" y="0"/>
                  </a:moveTo>
                  <a:cubicBezTo>
                    <a:pt x="4500" y="654"/>
                    <a:pt x="1729" y="2522"/>
                    <a:pt x="0" y="4369"/>
                  </a:cubicBezTo>
                  <a:cubicBezTo>
                    <a:pt x="0" y="4369"/>
                    <a:pt x="572" y="5267"/>
                    <a:pt x="1780" y="5785"/>
                  </a:cubicBezTo>
                  <a:cubicBezTo>
                    <a:pt x="2274" y="5995"/>
                    <a:pt x="2872" y="6145"/>
                    <a:pt x="3583" y="6145"/>
                  </a:cubicBezTo>
                  <a:cubicBezTo>
                    <a:pt x="3787" y="6145"/>
                    <a:pt x="3999" y="6132"/>
                    <a:pt x="4221" y="6106"/>
                  </a:cubicBezTo>
                  <a:cubicBezTo>
                    <a:pt x="4828" y="6034"/>
                    <a:pt x="5694" y="5604"/>
                    <a:pt x="6409" y="5018"/>
                  </a:cubicBezTo>
                  <a:cubicBezTo>
                    <a:pt x="7123" y="4433"/>
                    <a:pt x="7687" y="3690"/>
                    <a:pt x="7687" y="2994"/>
                  </a:cubicBezTo>
                  <a:cubicBezTo>
                    <a:pt x="7689" y="1601"/>
                    <a:pt x="6943" y="0"/>
                    <a:pt x="6943"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126;p50">
              <a:extLst>
                <a:ext uri="{FF2B5EF4-FFF2-40B4-BE49-F238E27FC236}">
                  <a16:creationId xmlns:a16="http://schemas.microsoft.com/office/drawing/2014/main" id="{D5A162FE-EF6D-7D02-FCC5-E48C1B1CF373}"/>
                </a:ext>
              </a:extLst>
            </p:cNvPr>
            <p:cNvSpPr/>
            <p:nvPr/>
          </p:nvSpPr>
          <p:spPr>
            <a:xfrm>
              <a:off x="7979250" y="2941375"/>
              <a:ext cx="115750" cy="44450"/>
            </a:xfrm>
            <a:custGeom>
              <a:avLst/>
              <a:gdLst/>
              <a:ahLst/>
              <a:cxnLst/>
              <a:rect l="l" t="t" r="r" b="b"/>
              <a:pathLst>
                <a:path w="4630" h="1778" extrusionOk="0">
                  <a:moveTo>
                    <a:pt x="2738" y="1"/>
                  </a:moveTo>
                  <a:cubicBezTo>
                    <a:pt x="2662" y="1"/>
                    <a:pt x="2585" y="4"/>
                    <a:pt x="2506" y="10"/>
                  </a:cubicBezTo>
                  <a:cubicBezTo>
                    <a:pt x="1218" y="106"/>
                    <a:pt x="0" y="1417"/>
                    <a:pt x="0" y="1417"/>
                  </a:cubicBezTo>
                  <a:cubicBezTo>
                    <a:pt x="495" y="1628"/>
                    <a:pt x="1094" y="1777"/>
                    <a:pt x="1805" y="1777"/>
                  </a:cubicBezTo>
                  <a:cubicBezTo>
                    <a:pt x="2008" y="1777"/>
                    <a:pt x="2220" y="1765"/>
                    <a:pt x="2442" y="1738"/>
                  </a:cubicBezTo>
                  <a:cubicBezTo>
                    <a:pt x="3048" y="1668"/>
                    <a:pt x="3915" y="1237"/>
                    <a:pt x="4629" y="652"/>
                  </a:cubicBezTo>
                  <a:cubicBezTo>
                    <a:pt x="4629" y="652"/>
                    <a:pt x="3893" y="1"/>
                    <a:pt x="2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127;p50">
              <a:extLst>
                <a:ext uri="{FF2B5EF4-FFF2-40B4-BE49-F238E27FC236}">
                  <a16:creationId xmlns:a16="http://schemas.microsoft.com/office/drawing/2014/main" id="{667568BD-D0D9-636B-609E-D968BEF39BC0}"/>
                </a:ext>
              </a:extLst>
            </p:cNvPr>
            <p:cNvSpPr/>
            <p:nvPr/>
          </p:nvSpPr>
          <p:spPr>
            <a:xfrm>
              <a:off x="8005350" y="2795650"/>
              <a:ext cx="57850" cy="51725"/>
            </a:xfrm>
            <a:custGeom>
              <a:avLst/>
              <a:gdLst/>
              <a:ahLst/>
              <a:cxnLst/>
              <a:rect l="l" t="t" r="r" b="b"/>
              <a:pathLst>
                <a:path w="2314" h="2069" fill="none" extrusionOk="0">
                  <a:moveTo>
                    <a:pt x="0" y="0"/>
                  </a:moveTo>
                  <a:lnTo>
                    <a:pt x="1980" y="397"/>
                  </a:lnTo>
                  <a:cubicBezTo>
                    <a:pt x="2183" y="438"/>
                    <a:pt x="2314" y="634"/>
                    <a:pt x="2271" y="838"/>
                  </a:cubicBezTo>
                  <a:cubicBezTo>
                    <a:pt x="2191" y="1214"/>
                    <a:pt x="2012" y="1781"/>
                    <a:pt x="1649" y="2068"/>
                  </a:cubicBezTo>
                </a:path>
              </a:pathLst>
            </a:custGeom>
            <a:noFill/>
            <a:ln w="6975"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128;p50">
              <a:extLst>
                <a:ext uri="{FF2B5EF4-FFF2-40B4-BE49-F238E27FC236}">
                  <a16:creationId xmlns:a16="http://schemas.microsoft.com/office/drawing/2014/main" id="{9D6D98CB-56FF-B717-CCE6-7DDCC65C75CD}"/>
                </a:ext>
              </a:extLst>
            </p:cNvPr>
            <p:cNvSpPr/>
            <p:nvPr/>
          </p:nvSpPr>
          <p:spPr>
            <a:xfrm>
              <a:off x="7855600" y="2784675"/>
              <a:ext cx="74225" cy="97775"/>
            </a:xfrm>
            <a:custGeom>
              <a:avLst/>
              <a:gdLst/>
              <a:ahLst/>
              <a:cxnLst/>
              <a:rect l="l" t="t" r="r" b="b"/>
              <a:pathLst>
                <a:path w="2969" h="3911" extrusionOk="0">
                  <a:moveTo>
                    <a:pt x="1359" y="1261"/>
                  </a:moveTo>
                  <a:cubicBezTo>
                    <a:pt x="1352" y="1267"/>
                    <a:pt x="1341" y="1274"/>
                    <a:pt x="1334" y="1279"/>
                  </a:cubicBezTo>
                  <a:lnTo>
                    <a:pt x="1334" y="1279"/>
                  </a:lnTo>
                  <a:cubicBezTo>
                    <a:pt x="1342" y="1274"/>
                    <a:pt x="1352" y="1267"/>
                    <a:pt x="1359" y="1261"/>
                  </a:cubicBezTo>
                  <a:close/>
                  <a:moveTo>
                    <a:pt x="2296" y="0"/>
                  </a:moveTo>
                  <a:cubicBezTo>
                    <a:pt x="2259" y="0"/>
                    <a:pt x="2223" y="2"/>
                    <a:pt x="2185" y="7"/>
                  </a:cubicBezTo>
                  <a:cubicBezTo>
                    <a:pt x="1992" y="30"/>
                    <a:pt x="1803" y="75"/>
                    <a:pt x="1620" y="148"/>
                  </a:cubicBezTo>
                  <a:cubicBezTo>
                    <a:pt x="1264" y="287"/>
                    <a:pt x="940" y="482"/>
                    <a:pt x="661" y="746"/>
                  </a:cubicBezTo>
                  <a:cubicBezTo>
                    <a:pt x="391" y="1001"/>
                    <a:pt x="175" y="1336"/>
                    <a:pt x="94" y="1704"/>
                  </a:cubicBezTo>
                  <a:cubicBezTo>
                    <a:pt x="17" y="2063"/>
                    <a:pt x="1" y="2417"/>
                    <a:pt x="25" y="2782"/>
                  </a:cubicBezTo>
                  <a:cubicBezTo>
                    <a:pt x="39" y="2984"/>
                    <a:pt x="71" y="3187"/>
                    <a:pt x="134" y="3381"/>
                  </a:cubicBezTo>
                  <a:cubicBezTo>
                    <a:pt x="161" y="3474"/>
                    <a:pt x="201" y="3561"/>
                    <a:pt x="256" y="3643"/>
                  </a:cubicBezTo>
                  <a:cubicBezTo>
                    <a:pt x="317" y="3730"/>
                    <a:pt x="396" y="3795"/>
                    <a:pt x="460" y="3880"/>
                  </a:cubicBezTo>
                  <a:cubicBezTo>
                    <a:pt x="475" y="3901"/>
                    <a:pt x="500" y="3911"/>
                    <a:pt x="524" y="3911"/>
                  </a:cubicBezTo>
                  <a:cubicBezTo>
                    <a:pt x="571" y="3911"/>
                    <a:pt x="617" y="3877"/>
                    <a:pt x="594" y="3820"/>
                  </a:cubicBezTo>
                  <a:cubicBezTo>
                    <a:pt x="537" y="3672"/>
                    <a:pt x="555" y="3512"/>
                    <a:pt x="519" y="3356"/>
                  </a:cubicBezTo>
                  <a:cubicBezTo>
                    <a:pt x="484" y="3209"/>
                    <a:pt x="456" y="3063"/>
                    <a:pt x="451" y="2909"/>
                  </a:cubicBezTo>
                  <a:cubicBezTo>
                    <a:pt x="445" y="2763"/>
                    <a:pt x="451" y="2627"/>
                    <a:pt x="489" y="2484"/>
                  </a:cubicBezTo>
                  <a:cubicBezTo>
                    <a:pt x="510" y="2411"/>
                    <a:pt x="533" y="2340"/>
                    <a:pt x="560" y="2268"/>
                  </a:cubicBezTo>
                  <a:cubicBezTo>
                    <a:pt x="588" y="2186"/>
                    <a:pt x="596" y="2163"/>
                    <a:pt x="642" y="2088"/>
                  </a:cubicBezTo>
                  <a:cubicBezTo>
                    <a:pt x="679" y="2022"/>
                    <a:pt x="724" y="1960"/>
                    <a:pt x="766" y="1899"/>
                  </a:cubicBezTo>
                  <a:cubicBezTo>
                    <a:pt x="789" y="1868"/>
                    <a:pt x="809" y="1835"/>
                    <a:pt x="830" y="1804"/>
                  </a:cubicBezTo>
                  <a:cubicBezTo>
                    <a:pt x="841" y="1786"/>
                    <a:pt x="856" y="1770"/>
                    <a:pt x="869" y="1752"/>
                  </a:cubicBezTo>
                  <a:lnTo>
                    <a:pt x="869" y="1752"/>
                  </a:lnTo>
                  <a:cubicBezTo>
                    <a:pt x="859" y="1766"/>
                    <a:pt x="851" y="1775"/>
                    <a:pt x="850" y="1775"/>
                  </a:cubicBezTo>
                  <a:cubicBezTo>
                    <a:pt x="850" y="1775"/>
                    <a:pt x="854" y="1769"/>
                    <a:pt x="866" y="1755"/>
                  </a:cubicBezTo>
                  <a:cubicBezTo>
                    <a:pt x="963" y="1644"/>
                    <a:pt x="1063" y="1531"/>
                    <a:pt x="1168" y="1427"/>
                  </a:cubicBezTo>
                  <a:cubicBezTo>
                    <a:pt x="1218" y="1377"/>
                    <a:pt x="1272" y="1329"/>
                    <a:pt x="1330" y="1283"/>
                  </a:cubicBezTo>
                  <a:cubicBezTo>
                    <a:pt x="1330" y="1282"/>
                    <a:pt x="1332" y="1281"/>
                    <a:pt x="1334" y="1279"/>
                  </a:cubicBezTo>
                  <a:lnTo>
                    <a:pt x="1334" y="1279"/>
                  </a:lnTo>
                  <a:cubicBezTo>
                    <a:pt x="1330" y="1282"/>
                    <a:pt x="1326" y="1284"/>
                    <a:pt x="1326" y="1284"/>
                  </a:cubicBezTo>
                  <a:cubicBezTo>
                    <a:pt x="1325" y="1284"/>
                    <a:pt x="1332" y="1279"/>
                    <a:pt x="1354" y="1263"/>
                  </a:cubicBezTo>
                  <a:cubicBezTo>
                    <a:pt x="1357" y="1262"/>
                    <a:pt x="1359" y="1261"/>
                    <a:pt x="1361" y="1259"/>
                  </a:cubicBezTo>
                  <a:lnTo>
                    <a:pt x="1361" y="1259"/>
                  </a:lnTo>
                  <a:cubicBezTo>
                    <a:pt x="1360" y="1260"/>
                    <a:pt x="1360" y="1261"/>
                    <a:pt x="1359" y="1261"/>
                  </a:cubicBezTo>
                  <a:lnTo>
                    <a:pt x="1359" y="1261"/>
                  </a:lnTo>
                  <a:cubicBezTo>
                    <a:pt x="1360" y="1260"/>
                    <a:pt x="1360" y="1260"/>
                    <a:pt x="1361" y="1259"/>
                  </a:cubicBezTo>
                  <a:lnTo>
                    <a:pt x="1361" y="1259"/>
                  </a:lnTo>
                  <a:cubicBezTo>
                    <a:pt x="1393" y="1239"/>
                    <a:pt x="1424" y="1216"/>
                    <a:pt x="1456" y="1195"/>
                  </a:cubicBezTo>
                  <a:cubicBezTo>
                    <a:pt x="1518" y="1155"/>
                    <a:pt x="1579" y="1119"/>
                    <a:pt x="1643" y="1086"/>
                  </a:cubicBezTo>
                  <a:cubicBezTo>
                    <a:pt x="1669" y="1072"/>
                    <a:pt x="1699" y="1057"/>
                    <a:pt x="1726" y="1046"/>
                  </a:cubicBezTo>
                  <a:cubicBezTo>
                    <a:pt x="1733" y="1043"/>
                    <a:pt x="1747" y="1035"/>
                    <a:pt x="1760" y="1028"/>
                  </a:cubicBezTo>
                  <a:lnTo>
                    <a:pt x="1760" y="1028"/>
                  </a:lnTo>
                  <a:cubicBezTo>
                    <a:pt x="1762" y="1027"/>
                    <a:pt x="1764" y="1027"/>
                    <a:pt x="1766" y="1026"/>
                  </a:cubicBezTo>
                  <a:cubicBezTo>
                    <a:pt x="1926" y="965"/>
                    <a:pt x="2087" y="918"/>
                    <a:pt x="2257" y="891"/>
                  </a:cubicBezTo>
                  <a:cubicBezTo>
                    <a:pt x="2338" y="878"/>
                    <a:pt x="2420" y="867"/>
                    <a:pt x="2500" y="844"/>
                  </a:cubicBezTo>
                  <a:cubicBezTo>
                    <a:pt x="2551" y="829"/>
                    <a:pt x="2600" y="816"/>
                    <a:pt x="2649" y="795"/>
                  </a:cubicBezTo>
                  <a:cubicBezTo>
                    <a:pt x="2718" y="767"/>
                    <a:pt x="2772" y="718"/>
                    <a:pt x="2829" y="670"/>
                  </a:cubicBezTo>
                  <a:cubicBezTo>
                    <a:pt x="2968" y="559"/>
                    <a:pt x="2955" y="297"/>
                    <a:pt x="2829" y="185"/>
                  </a:cubicBezTo>
                  <a:cubicBezTo>
                    <a:pt x="2734" y="103"/>
                    <a:pt x="2639" y="41"/>
                    <a:pt x="2513" y="21"/>
                  </a:cubicBezTo>
                  <a:cubicBezTo>
                    <a:pt x="2439" y="8"/>
                    <a:pt x="2368" y="0"/>
                    <a:pt x="2296"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129;p50">
              <a:extLst>
                <a:ext uri="{FF2B5EF4-FFF2-40B4-BE49-F238E27FC236}">
                  <a16:creationId xmlns:a16="http://schemas.microsoft.com/office/drawing/2014/main" id="{E478B365-E805-21E8-F105-A1475AA8B10F}"/>
                </a:ext>
              </a:extLst>
            </p:cNvPr>
            <p:cNvSpPr/>
            <p:nvPr/>
          </p:nvSpPr>
          <p:spPr>
            <a:xfrm>
              <a:off x="8024725" y="2701950"/>
              <a:ext cx="76300" cy="33500"/>
            </a:xfrm>
            <a:custGeom>
              <a:avLst/>
              <a:gdLst/>
              <a:ahLst/>
              <a:cxnLst/>
              <a:rect l="l" t="t" r="r" b="b"/>
              <a:pathLst>
                <a:path w="3052" h="1340" extrusionOk="0">
                  <a:moveTo>
                    <a:pt x="1893" y="143"/>
                  </a:moveTo>
                  <a:cubicBezTo>
                    <a:pt x="1896" y="145"/>
                    <a:pt x="1899" y="146"/>
                    <a:pt x="1903" y="148"/>
                  </a:cubicBezTo>
                  <a:cubicBezTo>
                    <a:pt x="1902" y="147"/>
                    <a:pt x="1897" y="145"/>
                    <a:pt x="1893" y="143"/>
                  </a:cubicBezTo>
                  <a:close/>
                  <a:moveTo>
                    <a:pt x="1011" y="853"/>
                  </a:moveTo>
                  <a:cubicBezTo>
                    <a:pt x="1008" y="854"/>
                    <a:pt x="1006" y="855"/>
                    <a:pt x="1003" y="857"/>
                  </a:cubicBezTo>
                  <a:lnTo>
                    <a:pt x="1003" y="857"/>
                  </a:lnTo>
                  <a:cubicBezTo>
                    <a:pt x="1005" y="856"/>
                    <a:pt x="1006" y="855"/>
                    <a:pt x="1008" y="854"/>
                  </a:cubicBezTo>
                  <a:cubicBezTo>
                    <a:pt x="1009" y="854"/>
                    <a:pt x="1010" y="854"/>
                    <a:pt x="1011" y="853"/>
                  </a:cubicBezTo>
                  <a:close/>
                  <a:moveTo>
                    <a:pt x="1290" y="1"/>
                  </a:moveTo>
                  <a:cubicBezTo>
                    <a:pt x="1256" y="1"/>
                    <a:pt x="1221" y="2"/>
                    <a:pt x="1187" y="6"/>
                  </a:cubicBezTo>
                  <a:cubicBezTo>
                    <a:pt x="931" y="30"/>
                    <a:pt x="670" y="122"/>
                    <a:pt x="461" y="276"/>
                  </a:cubicBezTo>
                  <a:cubicBezTo>
                    <a:pt x="333" y="373"/>
                    <a:pt x="210" y="479"/>
                    <a:pt x="141" y="628"/>
                  </a:cubicBezTo>
                  <a:cubicBezTo>
                    <a:pt x="62" y="807"/>
                    <a:pt x="0" y="1012"/>
                    <a:pt x="113" y="1192"/>
                  </a:cubicBezTo>
                  <a:cubicBezTo>
                    <a:pt x="173" y="1280"/>
                    <a:pt x="280" y="1339"/>
                    <a:pt x="384" y="1339"/>
                  </a:cubicBezTo>
                  <a:cubicBezTo>
                    <a:pt x="432" y="1339"/>
                    <a:pt x="480" y="1327"/>
                    <a:pt x="521" y="1298"/>
                  </a:cubicBezTo>
                  <a:cubicBezTo>
                    <a:pt x="605" y="1241"/>
                    <a:pt x="662" y="1177"/>
                    <a:pt x="713" y="1089"/>
                  </a:cubicBezTo>
                  <a:cubicBezTo>
                    <a:pt x="713" y="1089"/>
                    <a:pt x="713" y="1089"/>
                    <a:pt x="713" y="1089"/>
                  </a:cubicBezTo>
                  <a:lnTo>
                    <a:pt x="713" y="1089"/>
                  </a:lnTo>
                  <a:cubicBezTo>
                    <a:pt x="732" y="1069"/>
                    <a:pt x="753" y="1047"/>
                    <a:pt x="772" y="1028"/>
                  </a:cubicBezTo>
                  <a:cubicBezTo>
                    <a:pt x="800" y="1001"/>
                    <a:pt x="866" y="955"/>
                    <a:pt x="886" y="921"/>
                  </a:cubicBezTo>
                  <a:lnTo>
                    <a:pt x="886" y="921"/>
                  </a:lnTo>
                  <a:cubicBezTo>
                    <a:pt x="892" y="918"/>
                    <a:pt x="898" y="914"/>
                    <a:pt x="903" y="910"/>
                  </a:cubicBezTo>
                  <a:cubicBezTo>
                    <a:pt x="924" y="899"/>
                    <a:pt x="944" y="886"/>
                    <a:pt x="965" y="876"/>
                  </a:cubicBezTo>
                  <a:cubicBezTo>
                    <a:pt x="972" y="872"/>
                    <a:pt x="977" y="869"/>
                    <a:pt x="983" y="866"/>
                  </a:cubicBezTo>
                  <a:lnTo>
                    <a:pt x="983" y="866"/>
                  </a:lnTo>
                  <a:cubicBezTo>
                    <a:pt x="984" y="866"/>
                    <a:pt x="984" y="866"/>
                    <a:pt x="984" y="866"/>
                  </a:cubicBezTo>
                  <a:cubicBezTo>
                    <a:pt x="1003" y="866"/>
                    <a:pt x="1058" y="839"/>
                    <a:pt x="1074" y="833"/>
                  </a:cubicBezTo>
                  <a:cubicBezTo>
                    <a:pt x="1129" y="817"/>
                    <a:pt x="1187" y="804"/>
                    <a:pt x="1244" y="794"/>
                  </a:cubicBezTo>
                  <a:cubicBezTo>
                    <a:pt x="1273" y="788"/>
                    <a:pt x="1303" y="785"/>
                    <a:pt x="1332" y="779"/>
                  </a:cubicBezTo>
                  <a:lnTo>
                    <a:pt x="1332" y="779"/>
                  </a:lnTo>
                  <a:cubicBezTo>
                    <a:pt x="1334" y="779"/>
                    <a:pt x="1337" y="779"/>
                    <a:pt x="1339" y="779"/>
                  </a:cubicBezTo>
                  <a:cubicBezTo>
                    <a:pt x="1383" y="778"/>
                    <a:pt x="1427" y="777"/>
                    <a:pt x="1472" y="777"/>
                  </a:cubicBezTo>
                  <a:cubicBezTo>
                    <a:pt x="1490" y="777"/>
                    <a:pt x="1509" y="777"/>
                    <a:pt x="1527" y="777"/>
                  </a:cubicBezTo>
                  <a:cubicBezTo>
                    <a:pt x="1530" y="777"/>
                    <a:pt x="1532" y="777"/>
                    <a:pt x="1535" y="777"/>
                  </a:cubicBezTo>
                  <a:cubicBezTo>
                    <a:pt x="1561" y="777"/>
                    <a:pt x="1600" y="773"/>
                    <a:pt x="1636" y="773"/>
                  </a:cubicBezTo>
                  <a:cubicBezTo>
                    <a:pt x="1664" y="773"/>
                    <a:pt x="1691" y="776"/>
                    <a:pt x="1709" y="786"/>
                  </a:cubicBezTo>
                  <a:cubicBezTo>
                    <a:pt x="1685" y="781"/>
                    <a:pt x="1670" y="779"/>
                    <a:pt x="1666" y="779"/>
                  </a:cubicBezTo>
                  <a:cubicBezTo>
                    <a:pt x="1661" y="779"/>
                    <a:pt x="1667" y="781"/>
                    <a:pt x="1681" y="786"/>
                  </a:cubicBezTo>
                  <a:cubicBezTo>
                    <a:pt x="1698" y="790"/>
                    <a:pt x="1714" y="795"/>
                    <a:pt x="1731" y="800"/>
                  </a:cubicBezTo>
                  <a:cubicBezTo>
                    <a:pt x="1772" y="812"/>
                    <a:pt x="1811" y="825"/>
                    <a:pt x="1850" y="840"/>
                  </a:cubicBezTo>
                  <a:cubicBezTo>
                    <a:pt x="1885" y="851"/>
                    <a:pt x="1919" y="864"/>
                    <a:pt x="1952" y="876"/>
                  </a:cubicBezTo>
                  <a:cubicBezTo>
                    <a:pt x="1965" y="880"/>
                    <a:pt x="2000" y="896"/>
                    <a:pt x="2000" y="896"/>
                  </a:cubicBezTo>
                  <a:cubicBezTo>
                    <a:pt x="2000" y="896"/>
                    <a:pt x="1991" y="892"/>
                    <a:pt x="1967" y="881"/>
                  </a:cubicBezTo>
                  <a:lnTo>
                    <a:pt x="1967" y="881"/>
                  </a:lnTo>
                  <a:cubicBezTo>
                    <a:pt x="2016" y="902"/>
                    <a:pt x="2065" y="925"/>
                    <a:pt x="2114" y="951"/>
                  </a:cubicBezTo>
                  <a:cubicBezTo>
                    <a:pt x="2340" y="1077"/>
                    <a:pt x="2545" y="1218"/>
                    <a:pt x="2802" y="1269"/>
                  </a:cubicBezTo>
                  <a:cubicBezTo>
                    <a:pt x="2814" y="1271"/>
                    <a:pt x="2826" y="1272"/>
                    <a:pt x="2837" y="1272"/>
                  </a:cubicBezTo>
                  <a:cubicBezTo>
                    <a:pt x="2960" y="1272"/>
                    <a:pt x="3052" y="1150"/>
                    <a:pt x="2987" y="1030"/>
                  </a:cubicBezTo>
                  <a:cubicBezTo>
                    <a:pt x="2874" y="823"/>
                    <a:pt x="2720" y="636"/>
                    <a:pt x="2534" y="492"/>
                  </a:cubicBezTo>
                  <a:cubicBezTo>
                    <a:pt x="2335" y="340"/>
                    <a:pt x="2121" y="250"/>
                    <a:pt x="1893" y="145"/>
                  </a:cubicBezTo>
                  <a:cubicBezTo>
                    <a:pt x="1880" y="139"/>
                    <a:pt x="1876" y="137"/>
                    <a:pt x="1876" y="137"/>
                  </a:cubicBezTo>
                  <a:lnTo>
                    <a:pt x="1876" y="137"/>
                  </a:lnTo>
                  <a:cubicBezTo>
                    <a:pt x="1877" y="137"/>
                    <a:pt x="1886" y="140"/>
                    <a:pt x="1893" y="143"/>
                  </a:cubicBezTo>
                  <a:lnTo>
                    <a:pt x="1893" y="143"/>
                  </a:lnTo>
                  <a:cubicBezTo>
                    <a:pt x="1886" y="140"/>
                    <a:pt x="1879" y="136"/>
                    <a:pt x="1870" y="132"/>
                  </a:cubicBezTo>
                  <a:cubicBezTo>
                    <a:pt x="1829" y="112"/>
                    <a:pt x="1785" y="96"/>
                    <a:pt x="1742" y="78"/>
                  </a:cubicBezTo>
                  <a:cubicBezTo>
                    <a:pt x="1690" y="56"/>
                    <a:pt x="1640" y="40"/>
                    <a:pt x="1588" y="30"/>
                  </a:cubicBezTo>
                  <a:cubicBezTo>
                    <a:pt x="1491" y="13"/>
                    <a:pt x="1390" y="1"/>
                    <a:pt x="1290"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130;p50">
              <a:extLst>
                <a:ext uri="{FF2B5EF4-FFF2-40B4-BE49-F238E27FC236}">
                  <a16:creationId xmlns:a16="http://schemas.microsoft.com/office/drawing/2014/main" id="{393A01A7-7AB3-B7B2-3058-DC7DAF89EE75}"/>
                </a:ext>
              </a:extLst>
            </p:cNvPr>
            <p:cNvSpPr/>
            <p:nvPr/>
          </p:nvSpPr>
          <p:spPr>
            <a:xfrm>
              <a:off x="7802650" y="2985475"/>
              <a:ext cx="19800" cy="10775"/>
            </a:xfrm>
            <a:custGeom>
              <a:avLst/>
              <a:gdLst/>
              <a:ahLst/>
              <a:cxnLst/>
              <a:rect l="l" t="t" r="r" b="b"/>
              <a:pathLst>
                <a:path w="792" h="431" fill="none" extrusionOk="0">
                  <a:moveTo>
                    <a:pt x="0" y="389"/>
                  </a:moveTo>
                  <a:cubicBezTo>
                    <a:pt x="0" y="389"/>
                    <a:pt x="506" y="1"/>
                    <a:pt x="792" y="430"/>
                  </a:cubicBezTo>
                </a:path>
              </a:pathLst>
            </a:custGeom>
            <a:noFill/>
            <a:ln w="6975"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131;p50">
              <a:extLst>
                <a:ext uri="{FF2B5EF4-FFF2-40B4-BE49-F238E27FC236}">
                  <a16:creationId xmlns:a16="http://schemas.microsoft.com/office/drawing/2014/main" id="{A4105177-7F06-20DD-3454-1AC883C80152}"/>
                </a:ext>
              </a:extLst>
            </p:cNvPr>
            <p:cNvSpPr/>
            <p:nvPr/>
          </p:nvSpPr>
          <p:spPr>
            <a:xfrm>
              <a:off x="7792150" y="2975725"/>
              <a:ext cx="27425" cy="16250"/>
            </a:xfrm>
            <a:custGeom>
              <a:avLst/>
              <a:gdLst/>
              <a:ahLst/>
              <a:cxnLst/>
              <a:rect l="l" t="t" r="r" b="b"/>
              <a:pathLst>
                <a:path w="1097" h="650" fill="none" extrusionOk="0">
                  <a:moveTo>
                    <a:pt x="1" y="1"/>
                  </a:moveTo>
                  <a:cubicBezTo>
                    <a:pt x="1" y="1"/>
                    <a:pt x="807" y="176"/>
                    <a:pt x="1097" y="650"/>
                  </a:cubicBezTo>
                </a:path>
              </a:pathLst>
            </a:custGeom>
            <a:noFill/>
            <a:ln w="6975"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132;p50">
              <a:extLst>
                <a:ext uri="{FF2B5EF4-FFF2-40B4-BE49-F238E27FC236}">
                  <a16:creationId xmlns:a16="http://schemas.microsoft.com/office/drawing/2014/main" id="{77C6086F-2AB0-6EC5-FE0B-8913AD4BDDF6}"/>
                </a:ext>
              </a:extLst>
            </p:cNvPr>
            <p:cNvSpPr/>
            <p:nvPr/>
          </p:nvSpPr>
          <p:spPr>
            <a:xfrm>
              <a:off x="7947075" y="2844650"/>
              <a:ext cx="163850" cy="114350"/>
            </a:xfrm>
            <a:custGeom>
              <a:avLst/>
              <a:gdLst/>
              <a:ahLst/>
              <a:cxnLst/>
              <a:rect l="l" t="t" r="r" b="b"/>
              <a:pathLst>
                <a:path w="6554" h="4574" extrusionOk="0">
                  <a:moveTo>
                    <a:pt x="6274" y="0"/>
                  </a:moveTo>
                  <a:cubicBezTo>
                    <a:pt x="6274" y="0"/>
                    <a:pt x="5505" y="97"/>
                    <a:pt x="3675" y="1039"/>
                  </a:cubicBezTo>
                  <a:cubicBezTo>
                    <a:pt x="1843" y="1983"/>
                    <a:pt x="1" y="3816"/>
                    <a:pt x="1" y="3816"/>
                  </a:cubicBezTo>
                  <a:cubicBezTo>
                    <a:pt x="55" y="3926"/>
                    <a:pt x="148" y="4082"/>
                    <a:pt x="307" y="4229"/>
                  </a:cubicBezTo>
                  <a:cubicBezTo>
                    <a:pt x="547" y="4456"/>
                    <a:pt x="806" y="4541"/>
                    <a:pt x="942" y="4573"/>
                  </a:cubicBezTo>
                  <a:cubicBezTo>
                    <a:pt x="942" y="4573"/>
                    <a:pt x="2549" y="3153"/>
                    <a:pt x="4438" y="2055"/>
                  </a:cubicBezTo>
                  <a:cubicBezTo>
                    <a:pt x="5703" y="1319"/>
                    <a:pt x="6554" y="1183"/>
                    <a:pt x="6554" y="1183"/>
                  </a:cubicBezTo>
                  <a:cubicBezTo>
                    <a:pt x="6554" y="1183"/>
                    <a:pt x="6511" y="377"/>
                    <a:pt x="6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133;p50">
              <a:extLst>
                <a:ext uri="{FF2B5EF4-FFF2-40B4-BE49-F238E27FC236}">
                  <a16:creationId xmlns:a16="http://schemas.microsoft.com/office/drawing/2014/main" id="{51004D87-054E-77DD-B429-7C921D442556}"/>
                </a:ext>
              </a:extLst>
            </p:cNvPr>
            <p:cNvSpPr/>
            <p:nvPr/>
          </p:nvSpPr>
          <p:spPr>
            <a:xfrm>
              <a:off x="7601000" y="2796100"/>
              <a:ext cx="44350" cy="40475"/>
            </a:xfrm>
            <a:custGeom>
              <a:avLst/>
              <a:gdLst/>
              <a:ahLst/>
              <a:cxnLst/>
              <a:rect l="l" t="t" r="r" b="b"/>
              <a:pathLst>
                <a:path w="1774" h="1619" extrusionOk="0">
                  <a:moveTo>
                    <a:pt x="1" y="0"/>
                  </a:moveTo>
                  <a:cubicBezTo>
                    <a:pt x="1" y="0"/>
                    <a:pt x="13" y="1618"/>
                    <a:pt x="1609" y="1618"/>
                  </a:cubicBezTo>
                  <a:cubicBezTo>
                    <a:pt x="1662" y="1618"/>
                    <a:pt x="1717" y="1616"/>
                    <a:pt x="1774" y="1613"/>
                  </a:cubicBezTo>
                  <a:lnTo>
                    <a:pt x="1"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134;p50">
              <a:extLst>
                <a:ext uri="{FF2B5EF4-FFF2-40B4-BE49-F238E27FC236}">
                  <a16:creationId xmlns:a16="http://schemas.microsoft.com/office/drawing/2014/main" id="{BC1F7207-61F7-1942-50EF-FCE2E6329E88}"/>
                </a:ext>
              </a:extLst>
            </p:cNvPr>
            <p:cNvSpPr/>
            <p:nvPr/>
          </p:nvSpPr>
          <p:spPr>
            <a:xfrm>
              <a:off x="7618650" y="2843375"/>
              <a:ext cx="30525" cy="37625"/>
            </a:xfrm>
            <a:custGeom>
              <a:avLst/>
              <a:gdLst/>
              <a:ahLst/>
              <a:cxnLst/>
              <a:rect l="l" t="t" r="r" b="b"/>
              <a:pathLst>
                <a:path w="1221" h="1505" extrusionOk="0">
                  <a:moveTo>
                    <a:pt x="1220" y="0"/>
                  </a:moveTo>
                  <a:lnTo>
                    <a:pt x="1220" y="0"/>
                  </a:lnTo>
                  <a:cubicBezTo>
                    <a:pt x="1" y="554"/>
                    <a:pt x="442" y="1505"/>
                    <a:pt x="442" y="1505"/>
                  </a:cubicBezTo>
                  <a:lnTo>
                    <a:pt x="1220"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135;p50">
              <a:extLst>
                <a:ext uri="{FF2B5EF4-FFF2-40B4-BE49-F238E27FC236}">
                  <a16:creationId xmlns:a16="http://schemas.microsoft.com/office/drawing/2014/main" id="{CFB8C468-516B-9464-9AF7-9B85AE186662}"/>
                </a:ext>
              </a:extLst>
            </p:cNvPr>
            <p:cNvSpPr/>
            <p:nvPr/>
          </p:nvSpPr>
          <p:spPr>
            <a:xfrm>
              <a:off x="7451675" y="3461225"/>
              <a:ext cx="420275" cy="420250"/>
            </a:xfrm>
            <a:custGeom>
              <a:avLst/>
              <a:gdLst/>
              <a:ahLst/>
              <a:cxnLst/>
              <a:rect l="l" t="t" r="r" b="b"/>
              <a:pathLst>
                <a:path w="16811" h="16810" extrusionOk="0">
                  <a:moveTo>
                    <a:pt x="8405" y="0"/>
                  </a:moveTo>
                  <a:cubicBezTo>
                    <a:pt x="6177" y="0"/>
                    <a:pt x="4038" y="887"/>
                    <a:pt x="2462" y="2463"/>
                  </a:cubicBezTo>
                  <a:cubicBezTo>
                    <a:pt x="887" y="4038"/>
                    <a:pt x="1" y="6176"/>
                    <a:pt x="1" y="8405"/>
                  </a:cubicBezTo>
                  <a:cubicBezTo>
                    <a:pt x="1" y="10633"/>
                    <a:pt x="887" y="12772"/>
                    <a:pt x="2462" y="14348"/>
                  </a:cubicBezTo>
                  <a:cubicBezTo>
                    <a:pt x="4038" y="15923"/>
                    <a:pt x="6177" y="16809"/>
                    <a:pt x="8405" y="16809"/>
                  </a:cubicBezTo>
                  <a:cubicBezTo>
                    <a:pt x="10634" y="16809"/>
                    <a:pt x="12772" y="15923"/>
                    <a:pt x="14347" y="14348"/>
                  </a:cubicBezTo>
                  <a:cubicBezTo>
                    <a:pt x="15924" y="12772"/>
                    <a:pt x="16810" y="10633"/>
                    <a:pt x="16810" y="8405"/>
                  </a:cubicBezTo>
                  <a:cubicBezTo>
                    <a:pt x="16810" y="6176"/>
                    <a:pt x="15924" y="4038"/>
                    <a:pt x="14347" y="2463"/>
                  </a:cubicBezTo>
                  <a:cubicBezTo>
                    <a:pt x="12772" y="887"/>
                    <a:pt x="10634" y="0"/>
                    <a:pt x="8405" y="0"/>
                  </a:cubicBezTo>
                  <a:close/>
                </a:path>
              </a:pathLst>
            </a:custGeom>
            <a:solidFill>
              <a:schemeClr val="accent5"/>
            </a:solid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136;p50">
              <a:extLst>
                <a:ext uri="{FF2B5EF4-FFF2-40B4-BE49-F238E27FC236}">
                  <a16:creationId xmlns:a16="http://schemas.microsoft.com/office/drawing/2014/main" id="{EE4F02A5-EFA1-BD48-04CA-EC09A3E34432}"/>
                </a:ext>
              </a:extLst>
            </p:cNvPr>
            <p:cNvSpPr/>
            <p:nvPr/>
          </p:nvSpPr>
          <p:spPr>
            <a:xfrm>
              <a:off x="7701200" y="3565075"/>
              <a:ext cx="142975" cy="303500"/>
            </a:xfrm>
            <a:custGeom>
              <a:avLst/>
              <a:gdLst/>
              <a:ahLst/>
              <a:cxnLst/>
              <a:rect l="l" t="t" r="r" b="b"/>
              <a:pathLst>
                <a:path w="5719" h="12140" fill="none" extrusionOk="0">
                  <a:moveTo>
                    <a:pt x="1343" y="12139"/>
                  </a:moveTo>
                  <a:cubicBezTo>
                    <a:pt x="566" y="9599"/>
                    <a:pt x="1" y="565"/>
                    <a:pt x="5718"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137;p50">
              <a:extLst>
                <a:ext uri="{FF2B5EF4-FFF2-40B4-BE49-F238E27FC236}">
                  <a16:creationId xmlns:a16="http://schemas.microsoft.com/office/drawing/2014/main" id="{31D8772A-EEAC-F4DA-2D34-D1279C212067}"/>
                </a:ext>
              </a:extLst>
            </p:cNvPr>
            <p:cNvSpPr/>
            <p:nvPr/>
          </p:nvSpPr>
          <p:spPr>
            <a:xfrm>
              <a:off x="7463025" y="3487400"/>
              <a:ext cx="118225" cy="247050"/>
            </a:xfrm>
            <a:custGeom>
              <a:avLst/>
              <a:gdLst/>
              <a:ahLst/>
              <a:cxnLst/>
              <a:rect l="l" t="t" r="r" b="b"/>
              <a:pathLst>
                <a:path w="4729" h="9882" fill="none" extrusionOk="0">
                  <a:moveTo>
                    <a:pt x="1" y="9881"/>
                  </a:moveTo>
                  <a:cubicBezTo>
                    <a:pt x="1059" y="8611"/>
                    <a:pt x="4728" y="3671"/>
                    <a:pt x="3952"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138;p50">
              <a:extLst>
                <a:ext uri="{FF2B5EF4-FFF2-40B4-BE49-F238E27FC236}">
                  <a16:creationId xmlns:a16="http://schemas.microsoft.com/office/drawing/2014/main" id="{C2C41428-1B97-CB54-A32B-2246E105FB92}"/>
                </a:ext>
              </a:extLst>
            </p:cNvPr>
            <p:cNvSpPr/>
            <p:nvPr/>
          </p:nvSpPr>
          <p:spPr>
            <a:xfrm>
              <a:off x="7469825" y="3552700"/>
              <a:ext cx="381375" cy="208200"/>
            </a:xfrm>
            <a:custGeom>
              <a:avLst/>
              <a:gdLst/>
              <a:ahLst/>
              <a:cxnLst/>
              <a:rect l="l" t="t" r="r" b="b"/>
              <a:pathLst>
                <a:path w="15255" h="8328" fill="none" extrusionOk="0">
                  <a:moveTo>
                    <a:pt x="1" y="1423"/>
                  </a:moveTo>
                  <a:cubicBezTo>
                    <a:pt x="1766" y="929"/>
                    <a:pt x="9044" y="0"/>
                    <a:pt x="15255" y="8328"/>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139;p50">
              <a:extLst>
                <a:ext uri="{FF2B5EF4-FFF2-40B4-BE49-F238E27FC236}">
                  <a16:creationId xmlns:a16="http://schemas.microsoft.com/office/drawing/2014/main" id="{553CD4C5-641B-DAF2-025B-CC99EAC45E5C}"/>
                </a:ext>
              </a:extLst>
            </p:cNvPr>
            <p:cNvSpPr/>
            <p:nvPr/>
          </p:nvSpPr>
          <p:spPr>
            <a:xfrm>
              <a:off x="7540650" y="3480400"/>
              <a:ext cx="195850" cy="385825"/>
            </a:xfrm>
            <a:custGeom>
              <a:avLst/>
              <a:gdLst/>
              <a:ahLst/>
              <a:cxnLst/>
              <a:rect l="l" t="t" r="r" b="b"/>
              <a:pathLst>
                <a:path w="7834" h="15433" fill="none" extrusionOk="0">
                  <a:moveTo>
                    <a:pt x="1877" y="15433"/>
                  </a:moveTo>
                  <a:cubicBezTo>
                    <a:pt x="1877" y="15223"/>
                    <a:pt x="1" y="4868"/>
                    <a:pt x="7834"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140;p50">
              <a:extLst>
                <a:ext uri="{FF2B5EF4-FFF2-40B4-BE49-F238E27FC236}">
                  <a16:creationId xmlns:a16="http://schemas.microsoft.com/office/drawing/2014/main" id="{B84BC26D-C1CE-E934-FB07-23387B932948}"/>
                </a:ext>
              </a:extLst>
            </p:cNvPr>
            <p:cNvSpPr/>
            <p:nvPr/>
          </p:nvSpPr>
          <p:spPr>
            <a:xfrm>
              <a:off x="7857650" y="3482700"/>
              <a:ext cx="328000" cy="335150"/>
            </a:xfrm>
            <a:custGeom>
              <a:avLst/>
              <a:gdLst/>
              <a:ahLst/>
              <a:cxnLst/>
              <a:rect l="l" t="t" r="r" b="b"/>
              <a:pathLst>
                <a:path w="13120" h="13406" extrusionOk="0">
                  <a:moveTo>
                    <a:pt x="3735" y="814"/>
                  </a:moveTo>
                  <a:cubicBezTo>
                    <a:pt x="3818" y="814"/>
                    <a:pt x="3902" y="824"/>
                    <a:pt x="3988" y="845"/>
                  </a:cubicBezTo>
                  <a:cubicBezTo>
                    <a:pt x="4561" y="993"/>
                    <a:pt x="4905" y="1576"/>
                    <a:pt x="4761" y="2150"/>
                  </a:cubicBezTo>
                  <a:cubicBezTo>
                    <a:pt x="4673" y="2495"/>
                    <a:pt x="4425" y="2754"/>
                    <a:pt x="4115" y="2877"/>
                  </a:cubicBezTo>
                  <a:cubicBezTo>
                    <a:pt x="3990" y="2927"/>
                    <a:pt x="3855" y="2954"/>
                    <a:pt x="3716" y="2954"/>
                  </a:cubicBezTo>
                  <a:cubicBezTo>
                    <a:pt x="3630" y="2954"/>
                    <a:pt x="3542" y="2944"/>
                    <a:pt x="3455" y="2922"/>
                  </a:cubicBezTo>
                  <a:cubicBezTo>
                    <a:pt x="2882" y="2776"/>
                    <a:pt x="2536" y="2191"/>
                    <a:pt x="2683" y="1617"/>
                  </a:cubicBezTo>
                  <a:cubicBezTo>
                    <a:pt x="2786" y="1214"/>
                    <a:pt x="3108" y="929"/>
                    <a:pt x="3486" y="844"/>
                  </a:cubicBezTo>
                  <a:cubicBezTo>
                    <a:pt x="3567" y="825"/>
                    <a:pt x="3651" y="814"/>
                    <a:pt x="3735" y="814"/>
                  </a:cubicBezTo>
                  <a:close/>
                  <a:moveTo>
                    <a:pt x="1983" y="3616"/>
                  </a:moveTo>
                  <a:cubicBezTo>
                    <a:pt x="1971" y="3654"/>
                    <a:pt x="1960" y="3691"/>
                    <a:pt x="1949" y="3728"/>
                  </a:cubicBezTo>
                  <a:cubicBezTo>
                    <a:pt x="2049" y="3697"/>
                    <a:pt x="2154" y="3680"/>
                    <a:pt x="2262" y="3680"/>
                  </a:cubicBezTo>
                  <a:cubicBezTo>
                    <a:pt x="2346" y="3680"/>
                    <a:pt x="2431" y="3691"/>
                    <a:pt x="2516" y="3713"/>
                  </a:cubicBezTo>
                  <a:cubicBezTo>
                    <a:pt x="3090" y="3860"/>
                    <a:pt x="3434" y="4444"/>
                    <a:pt x="3288" y="5017"/>
                  </a:cubicBezTo>
                  <a:cubicBezTo>
                    <a:pt x="3196" y="5381"/>
                    <a:pt x="2927" y="5652"/>
                    <a:pt x="2600" y="5763"/>
                  </a:cubicBezTo>
                  <a:cubicBezTo>
                    <a:pt x="2723" y="5884"/>
                    <a:pt x="2813" y="5951"/>
                    <a:pt x="2813" y="5951"/>
                  </a:cubicBezTo>
                  <a:cubicBezTo>
                    <a:pt x="2813" y="5951"/>
                    <a:pt x="2713" y="5889"/>
                    <a:pt x="2575" y="5769"/>
                  </a:cubicBezTo>
                  <a:cubicBezTo>
                    <a:pt x="2467" y="5804"/>
                    <a:pt x="2354" y="5822"/>
                    <a:pt x="2239" y="5822"/>
                  </a:cubicBezTo>
                  <a:cubicBezTo>
                    <a:pt x="2154" y="5822"/>
                    <a:pt x="2069" y="5812"/>
                    <a:pt x="1984" y="5791"/>
                  </a:cubicBezTo>
                  <a:cubicBezTo>
                    <a:pt x="1410" y="5643"/>
                    <a:pt x="1064" y="5058"/>
                    <a:pt x="1210" y="4485"/>
                  </a:cubicBezTo>
                  <a:cubicBezTo>
                    <a:pt x="1307" y="4106"/>
                    <a:pt x="1597" y="3829"/>
                    <a:pt x="1948" y="3728"/>
                  </a:cubicBezTo>
                  <a:cubicBezTo>
                    <a:pt x="1959" y="3691"/>
                    <a:pt x="1971" y="3654"/>
                    <a:pt x="1983" y="3616"/>
                  </a:cubicBezTo>
                  <a:close/>
                  <a:moveTo>
                    <a:pt x="9858" y="6222"/>
                  </a:moveTo>
                  <a:cubicBezTo>
                    <a:pt x="10078" y="6222"/>
                    <a:pt x="10299" y="6290"/>
                    <a:pt x="10490" y="6430"/>
                  </a:cubicBezTo>
                  <a:cubicBezTo>
                    <a:pt x="10575" y="6490"/>
                    <a:pt x="10644" y="6566"/>
                    <a:pt x="10704" y="6646"/>
                  </a:cubicBezTo>
                  <a:cubicBezTo>
                    <a:pt x="10985" y="7015"/>
                    <a:pt x="11009" y="7536"/>
                    <a:pt x="10721" y="7926"/>
                  </a:cubicBezTo>
                  <a:cubicBezTo>
                    <a:pt x="10510" y="8213"/>
                    <a:pt x="10185" y="8365"/>
                    <a:pt x="9855" y="8365"/>
                  </a:cubicBezTo>
                  <a:cubicBezTo>
                    <a:pt x="9636" y="8365"/>
                    <a:pt x="9414" y="8298"/>
                    <a:pt x="9223" y="8159"/>
                  </a:cubicBezTo>
                  <a:cubicBezTo>
                    <a:pt x="8746" y="7808"/>
                    <a:pt x="8641" y="7138"/>
                    <a:pt x="8992" y="6661"/>
                  </a:cubicBezTo>
                  <a:cubicBezTo>
                    <a:pt x="9203" y="6375"/>
                    <a:pt x="9528" y="6222"/>
                    <a:pt x="9858" y="6222"/>
                  </a:cubicBezTo>
                  <a:close/>
                  <a:moveTo>
                    <a:pt x="2714" y="7046"/>
                  </a:moveTo>
                  <a:cubicBezTo>
                    <a:pt x="2801" y="7046"/>
                    <a:pt x="2889" y="7056"/>
                    <a:pt x="2977" y="7079"/>
                  </a:cubicBezTo>
                  <a:cubicBezTo>
                    <a:pt x="3552" y="7225"/>
                    <a:pt x="3897" y="7808"/>
                    <a:pt x="3750" y="8381"/>
                  </a:cubicBezTo>
                  <a:cubicBezTo>
                    <a:pt x="3706" y="8557"/>
                    <a:pt x="3616" y="8708"/>
                    <a:pt x="3503" y="8832"/>
                  </a:cubicBezTo>
                  <a:cubicBezTo>
                    <a:pt x="3301" y="9054"/>
                    <a:pt x="3015" y="9186"/>
                    <a:pt x="2709" y="9186"/>
                  </a:cubicBezTo>
                  <a:cubicBezTo>
                    <a:pt x="2622" y="9186"/>
                    <a:pt x="2534" y="9175"/>
                    <a:pt x="2446" y="9153"/>
                  </a:cubicBezTo>
                  <a:cubicBezTo>
                    <a:pt x="1872" y="9006"/>
                    <a:pt x="1528" y="8422"/>
                    <a:pt x="1674" y="7849"/>
                  </a:cubicBezTo>
                  <a:cubicBezTo>
                    <a:pt x="1741" y="7588"/>
                    <a:pt x="1898" y="7380"/>
                    <a:pt x="2103" y="7238"/>
                  </a:cubicBezTo>
                  <a:cubicBezTo>
                    <a:pt x="2280" y="7116"/>
                    <a:pt x="2492" y="7046"/>
                    <a:pt x="2714" y="7046"/>
                  </a:cubicBezTo>
                  <a:close/>
                  <a:moveTo>
                    <a:pt x="4715" y="9378"/>
                  </a:moveTo>
                  <a:cubicBezTo>
                    <a:pt x="4804" y="9378"/>
                    <a:pt x="4894" y="9389"/>
                    <a:pt x="4984" y="9412"/>
                  </a:cubicBezTo>
                  <a:cubicBezTo>
                    <a:pt x="5557" y="9560"/>
                    <a:pt x="5902" y="10143"/>
                    <a:pt x="5756" y="10717"/>
                  </a:cubicBezTo>
                  <a:cubicBezTo>
                    <a:pt x="5682" y="11002"/>
                    <a:pt x="5502" y="11231"/>
                    <a:pt x="5266" y="11370"/>
                  </a:cubicBezTo>
                  <a:cubicBezTo>
                    <a:pt x="5105" y="11466"/>
                    <a:pt x="4917" y="11520"/>
                    <a:pt x="4720" y="11520"/>
                  </a:cubicBezTo>
                  <a:cubicBezTo>
                    <a:pt x="4632" y="11520"/>
                    <a:pt x="4542" y="11510"/>
                    <a:pt x="4453" y="11487"/>
                  </a:cubicBezTo>
                  <a:cubicBezTo>
                    <a:pt x="3879" y="11339"/>
                    <a:pt x="3535" y="10756"/>
                    <a:pt x="3681" y="10182"/>
                  </a:cubicBezTo>
                  <a:cubicBezTo>
                    <a:pt x="3737" y="9966"/>
                    <a:pt x="3853" y="9784"/>
                    <a:pt x="4007" y="9647"/>
                  </a:cubicBezTo>
                  <a:cubicBezTo>
                    <a:pt x="4200" y="9477"/>
                    <a:pt x="4451" y="9378"/>
                    <a:pt x="4715" y="9378"/>
                  </a:cubicBezTo>
                  <a:close/>
                  <a:moveTo>
                    <a:pt x="8435" y="9688"/>
                  </a:moveTo>
                  <a:cubicBezTo>
                    <a:pt x="8519" y="9688"/>
                    <a:pt x="8605" y="9699"/>
                    <a:pt x="8691" y="9720"/>
                  </a:cubicBezTo>
                  <a:cubicBezTo>
                    <a:pt x="9264" y="9868"/>
                    <a:pt x="9611" y="10453"/>
                    <a:pt x="9464" y="11026"/>
                  </a:cubicBezTo>
                  <a:cubicBezTo>
                    <a:pt x="9362" y="11413"/>
                    <a:pt x="9063" y="11693"/>
                    <a:pt x="8702" y="11790"/>
                  </a:cubicBezTo>
                  <a:cubicBezTo>
                    <a:pt x="8609" y="11816"/>
                    <a:pt x="8511" y="11830"/>
                    <a:pt x="8412" y="11830"/>
                  </a:cubicBezTo>
                  <a:cubicBezTo>
                    <a:pt x="8328" y="11830"/>
                    <a:pt x="8243" y="11820"/>
                    <a:pt x="8158" y="11798"/>
                  </a:cubicBezTo>
                  <a:cubicBezTo>
                    <a:pt x="7584" y="11651"/>
                    <a:pt x="7240" y="11067"/>
                    <a:pt x="7386" y="10494"/>
                  </a:cubicBezTo>
                  <a:cubicBezTo>
                    <a:pt x="7475" y="10146"/>
                    <a:pt x="7722" y="9889"/>
                    <a:pt x="8032" y="9766"/>
                  </a:cubicBezTo>
                  <a:cubicBezTo>
                    <a:pt x="8158" y="9716"/>
                    <a:pt x="8295" y="9688"/>
                    <a:pt x="8435" y="9688"/>
                  </a:cubicBezTo>
                  <a:close/>
                  <a:moveTo>
                    <a:pt x="4418" y="1"/>
                  </a:moveTo>
                  <a:cubicBezTo>
                    <a:pt x="4302" y="1"/>
                    <a:pt x="4180" y="9"/>
                    <a:pt x="4050" y="26"/>
                  </a:cubicBezTo>
                  <a:cubicBezTo>
                    <a:pt x="640" y="478"/>
                    <a:pt x="1" y="4439"/>
                    <a:pt x="243" y="6620"/>
                  </a:cubicBezTo>
                  <a:cubicBezTo>
                    <a:pt x="573" y="9567"/>
                    <a:pt x="2574" y="13406"/>
                    <a:pt x="6421" y="13406"/>
                  </a:cubicBezTo>
                  <a:cubicBezTo>
                    <a:pt x="6930" y="13406"/>
                    <a:pt x="7472" y="13338"/>
                    <a:pt x="8047" y="13193"/>
                  </a:cubicBezTo>
                  <a:cubicBezTo>
                    <a:pt x="13120" y="11906"/>
                    <a:pt x="12048" y="6399"/>
                    <a:pt x="11443" y="5312"/>
                  </a:cubicBezTo>
                  <a:cubicBezTo>
                    <a:pt x="11058" y="4621"/>
                    <a:pt x="10699" y="4401"/>
                    <a:pt x="10345" y="4401"/>
                  </a:cubicBezTo>
                  <a:cubicBezTo>
                    <a:pt x="9719" y="4401"/>
                    <a:pt x="9109" y="5088"/>
                    <a:pt x="8393" y="5088"/>
                  </a:cubicBezTo>
                  <a:cubicBezTo>
                    <a:pt x="8167" y="5088"/>
                    <a:pt x="7931" y="5019"/>
                    <a:pt x="7681" y="4840"/>
                  </a:cubicBezTo>
                  <a:cubicBezTo>
                    <a:pt x="6255" y="3818"/>
                    <a:pt x="6905" y="1"/>
                    <a:pt x="44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141;p50">
              <a:extLst>
                <a:ext uri="{FF2B5EF4-FFF2-40B4-BE49-F238E27FC236}">
                  <a16:creationId xmlns:a16="http://schemas.microsoft.com/office/drawing/2014/main" id="{840BFC32-38DC-99A6-2963-7D69591BB8AD}"/>
                </a:ext>
              </a:extLst>
            </p:cNvPr>
            <p:cNvSpPr/>
            <p:nvPr/>
          </p:nvSpPr>
          <p:spPr>
            <a:xfrm>
              <a:off x="8048550" y="3592125"/>
              <a:ext cx="108475" cy="210575"/>
            </a:xfrm>
            <a:custGeom>
              <a:avLst/>
              <a:gdLst/>
              <a:ahLst/>
              <a:cxnLst/>
              <a:rect l="l" t="t" r="r" b="b"/>
              <a:pathLst>
                <a:path w="4339" h="8423" extrusionOk="0">
                  <a:moveTo>
                    <a:pt x="2722" y="1"/>
                  </a:moveTo>
                  <a:cubicBezTo>
                    <a:pt x="2530" y="1"/>
                    <a:pt x="2337" y="38"/>
                    <a:pt x="2156" y="50"/>
                  </a:cubicBezTo>
                  <a:cubicBezTo>
                    <a:pt x="1641" y="88"/>
                    <a:pt x="3519" y="2017"/>
                    <a:pt x="2483" y="4503"/>
                  </a:cubicBezTo>
                  <a:cubicBezTo>
                    <a:pt x="1446" y="6987"/>
                    <a:pt x="1" y="8422"/>
                    <a:pt x="1" y="8422"/>
                  </a:cubicBezTo>
                  <a:cubicBezTo>
                    <a:pt x="1625" y="8308"/>
                    <a:pt x="2926" y="7021"/>
                    <a:pt x="3594" y="5438"/>
                  </a:cubicBezTo>
                  <a:cubicBezTo>
                    <a:pt x="4338" y="3683"/>
                    <a:pt x="4102" y="1597"/>
                    <a:pt x="3698" y="727"/>
                  </a:cubicBezTo>
                  <a:cubicBezTo>
                    <a:pt x="3417" y="122"/>
                    <a:pt x="3070" y="1"/>
                    <a:pt x="27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142;p50">
              <a:extLst>
                <a:ext uri="{FF2B5EF4-FFF2-40B4-BE49-F238E27FC236}">
                  <a16:creationId xmlns:a16="http://schemas.microsoft.com/office/drawing/2014/main" id="{C32FBC3C-A4EC-E442-D1EA-754CD7E704A7}"/>
                </a:ext>
              </a:extLst>
            </p:cNvPr>
            <p:cNvSpPr/>
            <p:nvPr/>
          </p:nvSpPr>
          <p:spPr>
            <a:xfrm>
              <a:off x="8008550" y="3725400"/>
              <a:ext cx="53050" cy="52375"/>
            </a:xfrm>
            <a:custGeom>
              <a:avLst/>
              <a:gdLst/>
              <a:ahLst/>
              <a:cxnLst/>
              <a:rect l="l" t="t" r="r" b="b"/>
              <a:pathLst>
                <a:path w="2122" h="2095" extrusionOk="0">
                  <a:moveTo>
                    <a:pt x="470" y="0"/>
                  </a:moveTo>
                  <a:cubicBezTo>
                    <a:pt x="316" y="0"/>
                    <a:pt x="1" y="1327"/>
                    <a:pt x="570" y="1716"/>
                  </a:cubicBezTo>
                  <a:cubicBezTo>
                    <a:pt x="1056" y="2053"/>
                    <a:pt x="1684" y="2095"/>
                    <a:pt x="1969" y="2095"/>
                  </a:cubicBezTo>
                  <a:cubicBezTo>
                    <a:pt x="2065" y="2095"/>
                    <a:pt x="2122" y="2090"/>
                    <a:pt x="2122" y="2090"/>
                  </a:cubicBezTo>
                  <a:cubicBezTo>
                    <a:pt x="1548" y="1943"/>
                    <a:pt x="1204" y="1359"/>
                    <a:pt x="1350" y="786"/>
                  </a:cubicBezTo>
                  <a:cubicBezTo>
                    <a:pt x="1350" y="786"/>
                    <a:pt x="626" y="558"/>
                    <a:pt x="523" y="84"/>
                  </a:cubicBezTo>
                  <a:cubicBezTo>
                    <a:pt x="510" y="26"/>
                    <a:pt x="492" y="0"/>
                    <a:pt x="4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143;p50">
              <a:extLst>
                <a:ext uri="{FF2B5EF4-FFF2-40B4-BE49-F238E27FC236}">
                  <a16:creationId xmlns:a16="http://schemas.microsoft.com/office/drawing/2014/main" id="{FC23AEB6-3EAB-1402-01A5-DE3393BE3AF6}"/>
                </a:ext>
              </a:extLst>
            </p:cNvPr>
            <p:cNvSpPr/>
            <p:nvPr/>
          </p:nvSpPr>
          <p:spPr>
            <a:xfrm>
              <a:off x="7919475" y="3722600"/>
              <a:ext cx="49500" cy="47275"/>
            </a:xfrm>
            <a:custGeom>
              <a:avLst/>
              <a:gdLst/>
              <a:ahLst/>
              <a:cxnLst/>
              <a:rect l="l" t="t" r="r" b="b"/>
              <a:pathLst>
                <a:path w="1980" h="1891" extrusionOk="0">
                  <a:moveTo>
                    <a:pt x="289" y="0"/>
                  </a:moveTo>
                  <a:cubicBezTo>
                    <a:pt x="130" y="0"/>
                    <a:pt x="1" y="975"/>
                    <a:pt x="458" y="1342"/>
                  </a:cubicBezTo>
                  <a:cubicBezTo>
                    <a:pt x="972" y="1753"/>
                    <a:pt x="1980" y="1891"/>
                    <a:pt x="1980" y="1891"/>
                  </a:cubicBezTo>
                  <a:cubicBezTo>
                    <a:pt x="1406" y="1743"/>
                    <a:pt x="1062" y="1160"/>
                    <a:pt x="1208" y="586"/>
                  </a:cubicBezTo>
                  <a:cubicBezTo>
                    <a:pt x="1208" y="586"/>
                    <a:pt x="523" y="342"/>
                    <a:pt x="348" y="47"/>
                  </a:cubicBezTo>
                  <a:cubicBezTo>
                    <a:pt x="329" y="15"/>
                    <a:pt x="309" y="0"/>
                    <a:pt x="2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144;p50">
              <a:extLst>
                <a:ext uri="{FF2B5EF4-FFF2-40B4-BE49-F238E27FC236}">
                  <a16:creationId xmlns:a16="http://schemas.microsoft.com/office/drawing/2014/main" id="{C52C3E2B-0A6C-5954-AC0F-91B1054B0DEC}"/>
                </a:ext>
              </a:extLst>
            </p:cNvPr>
            <p:cNvSpPr/>
            <p:nvPr/>
          </p:nvSpPr>
          <p:spPr>
            <a:xfrm>
              <a:off x="7871875" y="3660250"/>
              <a:ext cx="46925" cy="51250"/>
            </a:xfrm>
            <a:custGeom>
              <a:avLst/>
              <a:gdLst/>
              <a:ahLst/>
              <a:cxnLst/>
              <a:rect l="l" t="t" r="r" b="b"/>
              <a:pathLst>
                <a:path w="1877" h="2050" extrusionOk="0">
                  <a:moveTo>
                    <a:pt x="286" y="0"/>
                  </a:moveTo>
                  <a:cubicBezTo>
                    <a:pt x="124" y="0"/>
                    <a:pt x="0" y="1045"/>
                    <a:pt x="254" y="1422"/>
                  </a:cubicBezTo>
                  <a:cubicBezTo>
                    <a:pt x="546" y="1853"/>
                    <a:pt x="1877" y="2050"/>
                    <a:pt x="1877" y="2050"/>
                  </a:cubicBezTo>
                  <a:cubicBezTo>
                    <a:pt x="1303" y="1902"/>
                    <a:pt x="959" y="1319"/>
                    <a:pt x="1105" y="745"/>
                  </a:cubicBezTo>
                  <a:cubicBezTo>
                    <a:pt x="1105" y="745"/>
                    <a:pt x="541" y="421"/>
                    <a:pt x="353" y="62"/>
                  </a:cubicBezTo>
                  <a:cubicBezTo>
                    <a:pt x="330" y="19"/>
                    <a:pt x="308" y="0"/>
                    <a:pt x="2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145;p50">
              <a:extLst>
                <a:ext uri="{FF2B5EF4-FFF2-40B4-BE49-F238E27FC236}">
                  <a16:creationId xmlns:a16="http://schemas.microsoft.com/office/drawing/2014/main" id="{FCF60480-30D0-12E8-DA0B-7C6CA965B486}"/>
                </a:ext>
              </a:extLst>
            </p:cNvPr>
            <p:cNvSpPr/>
            <p:nvPr/>
          </p:nvSpPr>
          <p:spPr>
            <a:xfrm>
              <a:off x="7857650" y="3578900"/>
              <a:ext cx="49600" cy="48925"/>
            </a:xfrm>
            <a:custGeom>
              <a:avLst/>
              <a:gdLst/>
              <a:ahLst/>
              <a:cxnLst/>
              <a:rect l="l" t="t" r="r" b="b"/>
              <a:pathLst>
                <a:path w="1984" h="1957" extrusionOk="0">
                  <a:moveTo>
                    <a:pt x="259" y="0"/>
                  </a:moveTo>
                  <a:cubicBezTo>
                    <a:pt x="25" y="0"/>
                    <a:pt x="1" y="1265"/>
                    <a:pt x="538" y="1636"/>
                  </a:cubicBezTo>
                  <a:cubicBezTo>
                    <a:pt x="929" y="1907"/>
                    <a:pt x="1401" y="1957"/>
                    <a:pt x="1697" y="1957"/>
                  </a:cubicBezTo>
                  <a:cubicBezTo>
                    <a:pt x="1871" y="1957"/>
                    <a:pt x="1984" y="1940"/>
                    <a:pt x="1984" y="1940"/>
                  </a:cubicBezTo>
                  <a:cubicBezTo>
                    <a:pt x="1410" y="1792"/>
                    <a:pt x="1066" y="1209"/>
                    <a:pt x="1210" y="635"/>
                  </a:cubicBezTo>
                  <a:cubicBezTo>
                    <a:pt x="1210" y="635"/>
                    <a:pt x="714" y="599"/>
                    <a:pt x="379" y="96"/>
                  </a:cubicBezTo>
                  <a:cubicBezTo>
                    <a:pt x="335" y="30"/>
                    <a:pt x="295" y="0"/>
                    <a:pt x="2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146;p50">
              <a:extLst>
                <a:ext uri="{FF2B5EF4-FFF2-40B4-BE49-F238E27FC236}">
                  <a16:creationId xmlns:a16="http://schemas.microsoft.com/office/drawing/2014/main" id="{95306179-099C-313F-9BC5-7AF70B82B888}"/>
                </a:ext>
              </a:extLst>
            </p:cNvPr>
            <p:cNvSpPr/>
            <p:nvPr/>
          </p:nvSpPr>
          <p:spPr>
            <a:xfrm>
              <a:off x="7898950" y="3511600"/>
              <a:ext cx="45100" cy="44200"/>
            </a:xfrm>
            <a:custGeom>
              <a:avLst/>
              <a:gdLst/>
              <a:ahLst/>
              <a:cxnLst/>
              <a:rect l="l" t="t" r="r" b="b"/>
              <a:pathLst>
                <a:path w="1804" h="1768" extrusionOk="0">
                  <a:moveTo>
                    <a:pt x="192" y="1"/>
                  </a:moveTo>
                  <a:cubicBezTo>
                    <a:pt x="192" y="1"/>
                    <a:pt x="1" y="563"/>
                    <a:pt x="164" y="936"/>
                  </a:cubicBezTo>
                  <a:cubicBezTo>
                    <a:pt x="496" y="1698"/>
                    <a:pt x="1378" y="1767"/>
                    <a:pt x="1691" y="1767"/>
                  </a:cubicBezTo>
                  <a:cubicBezTo>
                    <a:pt x="1762" y="1767"/>
                    <a:pt x="1803" y="1764"/>
                    <a:pt x="1803" y="1764"/>
                  </a:cubicBezTo>
                  <a:cubicBezTo>
                    <a:pt x="1230" y="1616"/>
                    <a:pt x="885" y="1033"/>
                    <a:pt x="1031" y="460"/>
                  </a:cubicBezTo>
                  <a:lnTo>
                    <a:pt x="19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147;p50">
              <a:extLst>
                <a:ext uri="{FF2B5EF4-FFF2-40B4-BE49-F238E27FC236}">
                  <a16:creationId xmlns:a16="http://schemas.microsoft.com/office/drawing/2014/main" id="{7BA1E582-A706-ACA0-8AB6-2DB78BF06B92}"/>
                </a:ext>
              </a:extLst>
            </p:cNvPr>
            <p:cNvSpPr/>
            <p:nvPr/>
          </p:nvSpPr>
          <p:spPr>
            <a:xfrm>
              <a:off x="8042425" y="3640125"/>
              <a:ext cx="45825" cy="46725"/>
            </a:xfrm>
            <a:custGeom>
              <a:avLst/>
              <a:gdLst/>
              <a:ahLst/>
              <a:cxnLst/>
              <a:rect l="l" t="t" r="r" b="b"/>
              <a:pathLst>
                <a:path w="1833" h="1869" extrusionOk="0">
                  <a:moveTo>
                    <a:pt x="414" y="1"/>
                  </a:moveTo>
                  <a:cubicBezTo>
                    <a:pt x="57" y="1"/>
                    <a:pt x="1" y="1404"/>
                    <a:pt x="659" y="1652"/>
                  </a:cubicBezTo>
                  <a:cubicBezTo>
                    <a:pt x="1151" y="1838"/>
                    <a:pt x="1514" y="1868"/>
                    <a:pt x="1698" y="1868"/>
                  </a:cubicBezTo>
                  <a:cubicBezTo>
                    <a:pt x="1786" y="1868"/>
                    <a:pt x="1832" y="1862"/>
                    <a:pt x="1832" y="1862"/>
                  </a:cubicBezTo>
                  <a:cubicBezTo>
                    <a:pt x="1355" y="1511"/>
                    <a:pt x="1250" y="841"/>
                    <a:pt x="1601" y="364"/>
                  </a:cubicBezTo>
                  <a:lnTo>
                    <a:pt x="1601" y="364"/>
                  </a:lnTo>
                  <a:cubicBezTo>
                    <a:pt x="1601" y="364"/>
                    <a:pt x="1573" y="366"/>
                    <a:pt x="1526" y="366"/>
                  </a:cubicBezTo>
                  <a:cubicBezTo>
                    <a:pt x="1349" y="366"/>
                    <a:pt x="898" y="336"/>
                    <a:pt x="538" y="51"/>
                  </a:cubicBezTo>
                  <a:cubicBezTo>
                    <a:pt x="493" y="16"/>
                    <a:pt x="452" y="1"/>
                    <a:pt x="4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148;p50">
              <a:extLst>
                <a:ext uri="{FF2B5EF4-FFF2-40B4-BE49-F238E27FC236}">
                  <a16:creationId xmlns:a16="http://schemas.microsoft.com/office/drawing/2014/main" id="{BB6B74C2-4581-D8AF-45AA-B0E5962BC21B}"/>
                </a:ext>
              </a:extLst>
            </p:cNvPr>
            <p:cNvSpPr/>
            <p:nvPr/>
          </p:nvSpPr>
          <p:spPr>
            <a:xfrm>
              <a:off x="7961125" y="3483250"/>
              <a:ext cx="90575" cy="122575"/>
            </a:xfrm>
            <a:custGeom>
              <a:avLst/>
              <a:gdLst/>
              <a:ahLst/>
              <a:cxnLst/>
              <a:rect l="l" t="t" r="r" b="b"/>
              <a:pathLst>
                <a:path w="3623" h="4903" extrusionOk="0">
                  <a:moveTo>
                    <a:pt x="325" y="1"/>
                  </a:moveTo>
                  <a:cubicBezTo>
                    <a:pt x="0" y="1"/>
                    <a:pt x="1174" y="3808"/>
                    <a:pt x="2149" y="4453"/>
                  </a:cubicBezTo>
                  <a:cubicBezTo>
                    <a:pt x="2711" y="4824"/>
                    <a:pt x="3114" y="4902"/>
                    <a:pt x="3355" y="4902"/>
                  </a:cubicBezTo>
                  <a:cubicBezTo>
                    <a:pt x="3533" y="4902"/>
                    <a:pt x="3622" y="4859"/>
                    <a:pt x="3622" y="4859"/>
                  </a:cubicBezTo>
                  <a:cubicBezTo>
                    <a:pt x="3462" y="4813"/>
                    <a:pt x="3060" y="4666"/>
                    <a:pt x="2577" y="3306"/>
                  </a:cubicBezTo>
                  <a:cubicBezTo>
                    <a:pt x="2203" y="2254"/>
                    <a:pt x="1373" y="560"/>
                    <a:pt x="1037" y="314"/>
                  </a:cubicBezTo>
                  <a:cubicBezTo>
                    <a:pt x="701" y="66"/>
                    <a:pt x="656" y="12"/>
                    <a:pt x="327" y="1"/>
                  </a:cubicBezTo>
                  <a:cubicBezTo>
                    <a:pt x="327" y="1"/>
                    <a:pt x="326" y="1"/>
                    <a:pt x="3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149;p50">
              <a:extLst>
                <a:ext uri="{FF2B5EF4-FFF2-40B4-BE49-F238E27FC236}">
                  <a16:creationId xmlns:a16="http://schemas.microsoft.com/office/drawing/2014/main" id="{05E3C708-1835-D0F3-D75A-4C9B8B5F11A3}"/>
                </a:ext>
              </a:extLst>
            </p:cNvPr>
            <p:cNvSpPr/>
            <p:nvPr/>
          </p:nvSpPr>
          <p:spPr>
            <a:xfrm>
              <a:off x="7837300" y="3477500"/>
              <a:ext cx="327950" cy="335125"/>
            </a:xfrm>
            <a:custGeom>
              <a:avLst/>
              <a:gdLst/>
              <a:ahLst/>
              <a:cxnLst/>
              <a:rect l="l" t="t" r="r" b="b"/>
              <a:pathLst>
                <a:path w="13118" h="13405" extrusionOk="0">
                  <a:moveTo>
                    <a:pt x="3734" y="814"/>
                  </a:moveTo>
                  <a:cubicBezTo>
                    <a:pt x="3817" y="814"/>
                    <a:pt x="3902" y="823"/>
                    <a:pt x="3987" y="845"/>
                  </a:cubicBezTo>
                  <a:cubicBezTo>
                    <a:pt x="4561" y="991"/>
                    <a:pt x="4905" y="1576"/>
                    <a:pt x="4759" y="2150"/>
                  </a:cubicBezTo>
                  <a:cubicBezTo>
                    <a:pt x="4671" y="2495"/>
                    <a:pt x="4423" y="2753"/>
                    <a:pt x="4113" y="2876"/>
                  </a:cubicBezTo>
                  <a:cubicBezTo>
                    <a:pt x="3988" y="2926"/>
                    <a:pt x="3851" y="2953"/>
                    <a:pt x="3711" y="2953"/>
                  </a:cubicBezTo>
                  <a:cubicBezTo>
                    <a:pt x="3626" y="2953"/>
                    <a:pt x="3540" y="2943"/>
                    <a:pt x="3455" y="2921"/>
                  </a:cubicBezTo>
                  <a:cubicBezTo>
                    <a:pt x="2881" y="2774"/>
                    <a:pt x="2537" y="2191"/>
                    <a:pt x="2683" y="1617"/>
                  </a:cubicBezTo>
                  <a:cubicBezTo>
                    <a:pt x="2784" y="1214"/>
                    <a:pt x="3106" y="929"/>
                    <a:pt x="3486" y="842"/>
                  </a:cubicBezTo>
                  <a:cubicBezTo>
                    <a:pt x="3566" y="824"/>
                    <a:pt x="3649" y="814"/>
                    <a:pt x="3734" y="814"/>
                  </a:cubicBezTo>
                  <a:close/>
                  <a:moveTo>
                    <a:pt x="1984" y="3614"/>
                  </a:moveTo>
                  <a:cubicBezTo>
                    <a:pt x="1972" y="3652"/>
                    <a:pt x="1961" y="3689"/>
                    <a:pt x="1950" y="3726"/>
                  </a:cubicBezTo>
                  <a:cubicBezTo>
                    <a:pt x="2049" y="3696"/>
                    <a:pt x="2152" y="3679"/>
                    <a:pt x="2258" y="3679"/>
                  </a:cubicBezTo>
                  <a:cubicBezTo>
                    <a:pt x="2342" y="3679"/>
                    <a:pt x="2428" y="3690"/>
                    <a:pt x="2514" y="3713"/>
                  </a:cubicBezTo>
                  <a:cubicBezTo>
                    <a:pt x="3088" y="3859"/>
                    <a:pt x="3432" y="4444"/>
                    <a:pt x="3286" y="5017"/>
                  </a:cubicBezTo>
                  <a:cubicBezTo>
                    <a:pt x="3194" y="5379"/>
                    <a:pt x="2925" y="5650"/>
                    <a:pt x="2598" y="5763"/>
                  </a:cubicBezTo>
                  <a:cubicBezTo>
                    <a:pt x="2486" y="5785"/>
                    <a:pt x="2339" y="5812"/>
                    <a:pt x="2192" y="5812"/>
                  </a:cubicBezTo>
                  <a:cubicBezTo>
                    <a:pt x="2121" y="5812"/>
                    <a:pt x="2050" y="5806"/>
                    <a:pt x="1983" y="5789"/>
                  </a:cubicBezTo>
                  <a:cubicBezTo>
                    <a:pt x="1410" y="5642"/>
                    <a:pt x="1066" y="5058"/>
                    <a:pt x="1211" y="4485"/>
                  </a:cubicBezTo>
                  <a:cubicBezTo>
                    <a:pt x="1308" y="4106"/>
                    <a:pt x="1598" y="3829"/>
                    <a:pt x="1949" y="3726"/>
                  </a:cubicBezTo>
                  <a:cubicBezTo>
                    <a:pt x="1960" y="3689"/>
                    <a:pt x="1972" y="3652"/>
                    <a:pt x="1984" y="3614"/>
                  </a:cubicBezTo>
                  <a:close/>
                  <a:moveTo>
                    <a:pt x="9853" y="6224"/>
                  </a:moveTo>
                  <a:cubicBezTo>
                    <a:pt x="10266" y="6224"/>
                    <a:pt x="10660" y="6460"/>
                    <a:pt x="10837" y="6862"/>
                  </a:cubicBezTo>
                  <a:cubicBezTo>
                    <a:pt x="11073" y="7405"/>
                    <a:pt x="10824" y="8036"/>
                    <a:pt x="10281" y="8272"/>
                  </a:cubicBezTo>
                  <a:cubicBezTo>
                    <a:pt x="10142" y="8332"/>
                    <a:pt x="9997" y="8361"/>
                    <a:pt x="9854" y="8361"/>
                  </a:cubicBezTo>
                  <a:cubicBezTo>
                    <a:pt x="9441" y="8361"/>
                    <a:pt x="9047" y="8120"/>
                    <a:pt x="8872" y="7716"/>
                  </a:cubicBezTo>
                  <a:cubicBezTo>
                    <a:pt x="8636" y="7174"/>
                    <a:pt x="8885" y="6543"/>
                    <a:pt x="9428" y="6307"/>
                  </a:cubicBezTo>
                  <a:cubicBezTo>
                    <a:pt x="9524" y="6264"/>
                    <a:pt x="9624" y="6245"/>
                    <a:pt x="9722" y="6231"/>
                  </a:cubicBezTo>
                  <a:cubicBezTo>
                    <a:pt x="9766" y="6226"/>
                    <a:pt x="9810" y="6224"/>
                    <a:pt x="9853" y="6224"/>
                  </a:cubicBezTo>
                  <a:close/>
                  <a:moveTo>
                    <a:pt x="2714" y="7045"/>
                  </a:moveTo>
                  <a:cubicBezTo>
                    <a:pt x="2800" y="7045"/>
                    <a:pt x="2887" y="7055"/>
                    <a:pt x="2975" y="7077"/>
                  </a:cubicBezTo>
                  <a:cubicBezTo>
                    <a:pt x="3551" y="7223"/>
                    <a:pt x="3897" y="7806"/>
                    <a:pt x="3750" y="8380"/>
                  </a:cubicBezTo>
                  <a:cubicBezTo>
                    <a:pt x="3704" y="8557"/>
                    <a:pt x="3614" y="8706"/>
                    <a:pt x="3502" y="8830"/>
                  </a:cubicBezTo>
                  <a:cubicBezTo>
                    <a:pt x="3300" y="9053"/>
                    <a:pt x="3012" y="9186"/>
                    <a:pt x="2706" y="9186"/>
                  </a:cubicBezTo>
                  <a:cubicBezTo>
                    <a:pt x="2620" y="9186"/>
                    <a:pt x="2533" y="9175"/>
                    <a:pt x="2445" y="9153"/>
                  </a:cubicBezTo>
                  <a:cubicBezTo>
                    <a:pt x="1872" y="9006"/>
                    <a:pt x="1528" y="8421"/>
                    <a:pt x="1672" y="7847"/>
                  </a:cubicBezTo>
                  <a:cubicBezTo>
                    <a:pt x="1741" y="7588"/>
                    <a:pt x="1898" y="7379"/>
                    <a:pt x="2103" y="7238"/>
                  </a:cubicBezTo>
                  <a:cubicBezTo>
                    <a:pt x="2280" y="7115"/>
                    <a:pt x="2492" y="7045"/>
                    <a:pt x="2714" y="7045"/>
                  </a:cubicBezTo>
                  <a:close/>
                  <a:moveTo>
                    <a:pt x="4715" y="9377"/>
                  </a:moveTo>
                  <a:cubicBezTo>
                    <a:pt x="4803" y="9377"/>
                    <a:pt x="4892" y="9388"/>
                    <a:pt x="4982" y="9410"/>
                  </a:cubicBezTo>
                  <a:cubicBezTo>
                    <a:pt x="5555" y="9558"/>
                    <a:pt x="5900" y="10141"/>
                    <a:pt x="5754" y="10715"/>
                  </a:cubicBezTo>
                  <a:cubicBezTo>
                    <a:pt x="5680" y="11000"/>
                    <a:pt x="5501" y="11229"/>
                    <a:pt x="5265" y="11369"/>
                  </a:cubicBezTo>
                  <a:cubicBezTo>
                    <a:pt x="5104" y="11465"/>
                    <a:pt x="4915" y="11519"/>
                    <a:pt x="4720" y="11519"/>
                  </a:cubicBezTo>
                  <a:cubicBezTo>
                    <a:pt x="4632" y="11519"/>
                    <a:pt x="4542" y="11508"/>
                    <a:pt x="4453" y="11485"/>
                  </a:cubicBezTo>
                  <a:cubicBezTo>
                    <a:pt x="3879" y="11337"/>
                    <a:pt x="3535" y="10754"/>
                    <a:pt x="3679" y="10181"/>
                  </a:cubicBezTo>
                  <a:cubicBezTo>
                    <a:pt x="3735" y="9966"/>
                    <a:pt x="3851" y="9784"/>
                    <a:pt x="4005" y="9646"/>
                  </a:cubicBezTo>
                  <a:cubicBezTo>
                    <a:pt x="4199" y="9476"/>
                    <a:pt x="4450" y="9377"/>
                    <a:pt x="4715" y="9377"/>
                  </a:cubicBezTo>
                  <a:close/>
                  <a:moveTo>
                    <a:pt x="8432" y="9688"/>
                  </a:moveTo>
                  <a:cubicBezTo>
                    <a:pt x="8517" y="9688"/>
                    <a:pt x="8604" y="9698"/>
                    <a:pt x="8690" y="9720"/>
                  </a:cubicBezTo>
                  <a:cubicBezTo>
                    <a:pt x="9264" y="9868"/>
                    <a:pt x="9609" y="10451"/>
                    <a:pt x="9462" y="11025"/>
                  </a:cubicBezTo>
                  <a:cubicBezTo>
                    <a:pt x="9362" y="11411"/>
                    <a:pt x="9060" y="11693"/>
                    <a:pt x="8700" y="11788"/>
                  </a:cubicBezTo>
                  <a:cubicBezTo>
                    <a:pt x="8607" y="11814"/>
                    <a:pt x="8510" y="11828"/>
                    <a:pt x="8411" y="11828"/>
                  </a:cubicBezTo>
                  <a:cubicBezTo>
                    <a:pt x="8328" y="11828"/>
                    <a:pt x="8243" y="11818"/>
                    <a:pt x="8158" y="11796"/>
                  </a:cubicBezTo>
                  <a:cubicBezTo>
                    <a:pt x="7584" y="11649"/>
                    <a:pt x="7240" y="11065"/>
                    <a:pt x="7386" y="10492"/>
                  </a:cubicBezTo>
                  <a:cubicBezTo>
                    <a:pt x="7473" y="10146"/>
                    <a:pt x="7722" y="9887"/>
                    <a:pt x="8030" y="9764"/>
                  </a:cubicBezTo>
                  <a:cubicBezTo>
                    <a:pt x="8156" y="9716"/>
                    <a:pt x="8292" y="9688"/>
                    <a:pt x="8432" y="9688"/>
                  </a:cubicBezTo>
                  <a:close/>
                  <a:moveTo>
                    <a:pt x="4420" y="0"/>
                  </a:moveTo>
                  <a:cubicBezTo>
                    <a:pt x="4304" y="0"/>
                    <a:pt x="4181" y="9"/>
                    <a:pt x="4051" y="26"/>
                  </a:cubicBezTo>
                  <a:cubicBezTo>
                    <a:pt x="639" y="478"/>
                    <a:pt x="0" y="4437"/>
                    <a:pt x="245" y="6618"/>
                  </a:cubicBezTo>
                  <a:cubicBezTo>
                    <a:pt x="548" y="9330"/>
                    <a:pt x="2267" y="12796"/>
                    <a:pt x="5534" y="13333"/>
                  </a:cubicBezTo>
                  <a:cubicBezTo>
                    <a:pt x="5818" y="13380"/>
                    <a:pt x="6114" y="13404"/>
                    <a:pt x="6422" y="13404"/>
                  </a:cubicBezTo>
                  <a:cubicBezTo>
                    <a:pt x="6931" y="13404"/>
                    <a:pt x="7472" y="13337"/>
                    <a:pt x="8044" y="13192"/>
                  </a:cubicBezTo>
                  <a:cubicBezTo>
                    <a:pt x="13118" y="11906"/>
                    <a:pt x="12048" y="6397"/>
                    <a:pt x="11443" y="5312"/>
                  </a:cubicBezTo>
                  <a:cubicBezTo>
                    <a:pt x="11058" y="4621"/>
                    <a:pt x="10699" y="4401"/>
                    <a:pt x="10344" y="4401"/>
                  </a:cubicBezTo>
                  <a:cubicBezTo>
                    <a:pt x="9719" y="4401"/>
                    <a:pt x="9109" y="5087"/>
                    <a:pt x="8393" y="5087"/>
                  </a:cubicBezTo>
                  <a:cubicBezTo>
                    <a:pt x="8167" y="5087"/>
                    <a:pt x="7931" y="5018"/>
                    <a:pt x="7681" y="4839"/>
                  </a:cubicBezTo>
                  <a:cubicBezTo>
                    <a:pt x="6253" y="3818"/>
                    <a:pt x="6904" y="0"/>
                    <a:pt x="4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150;p50">
              <a:extLst>
                <a:ext uri="{FF2B5EF4-FFF2-40B4-BE49-F238E27FC236}">
                  <a16:creationId xmlns:a16="http://schemas.microsoft.com/office/drawing/2014/main" id="{2A024020-C185-AC9A-8E01-FBFB41671B36}"/>
                </a:ext>
              </a:extLst>
            </p:cNvPr>
            <p:cNvSpPr/>
            <p:nvPr/>
          </p:nvSpPr>
          <p:spPr>
            <a:xfrm>
              <a:off x="8009900" y="3811875"/>
              <a:ext cx="0" cy="25"/>
            </a:xfrm>
            <a:custGeom>
              <a:avLst/>
              <a:gdLst/>
              <a:ahLst/>
              <a:cxnLst/>
              <a:rect l="l" t="t" r="r" b="b"/>
              <a:pathLst>
                <a:path h="1" fill="none" extrusionOk="0">
                  <a:moveTo>
                    <a:pt x="0" y="1"/>
                  </a:moveTo>
                  <a:close/>
                </a:path>
              </a:pathLst>
            </a:custGeom>
            <a:noFill/>
            <a:ln w="118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151;p50">
              <a:extLst>
                <a:ext uri="{FF2B5EF4-FFF2-40B4-BE49-F238E27FC236}">
                  <a16:creationId xmlns:a16="http://schemas.microsoft.com/office/drawing/2014/main" id="{92130C92-9391-6332-4A3E-65A290A42BE0}"/>
                </a:ext>
              </a:extLst>
            </p:cNvPr>
            <p:cNvSpPr/>
            <p:nvPr/>
          </p:nvSpPr>
          <p:spPr>
            <a:xfrm>
              <a:off x="8091575" y="3688375"/>
              <a:ext cx="25" cy="25"/>
            </a:xfrm>
            <a:custGeom>
              <a:avLst/>
              <a:gdLst/>
              <a:ahLst/>
              <a:cxnLst/>
              <a:rect l="l" t="t" r="r" b="b"/>
              <a:pathLst>
                <a:path w="1" h="1" extrusionOk="0">
                  <a:moveTo>
                    <a:pt x="0" y="0"/>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152;p50">
              <a:extLst>
                <a:ext uri="{FF2B5EF4-FFF2-40B4-BE49-F238E27FC236}">
                  <a16:creationId xmlns:a16="http://schemas.microsoft.com/office/drawing/2014/main" id="{F1B438B7-35B7-D20D-1DFB-872F959A8D29}"/>
                </a:ext>
              </a:extLst>
            </p:cNvPr>
            <p:cNvSpPr/>
            <p:nvPr/>
          </p:nvSpPr>
          <p:spPr>
            <a:xfrm>
              <a:off x="7197575" y="3455350"/>
              <a:ext cx="199125" cy="315850"/>
            </a:xfrm>
            <a:custGeom>
              <a:avLst/>
              <a:gdLst/>
              <a:ahLst/>
              <a:cxnLst/>
              <a:rect l="l" t="t" r="r" b="b"/>
              <a:pathLst>
                <a:path w="7965" h="12634" extrusionOk="0">
                  <a:moveTo>
                    <a:pt x="7284" y="1"/>
                  </a:moveTo>
                  <a:cubicBezTo>
                    <a:pt x="7243" y="1"/>
                    <a:pt x="7203" y="14"/>
                    <a:pt x="7171" y="40"/>
                  </a:cubicBezTo>
                  <a:cubicBezTo>
                    <a:pt x="6881" y="283"/>
                    <a:pt x="6027" y="1084"/>
                    <a:pt x="4713" y="3127"/>
                  </a:cubicBezTo>
                  <a:cubicBezTo>
                    <a:pt x="2419" y="6698"/>
                    <a:pt x="369" y="11525"/>
                    <a:pt x="31" y="12335"/>
                  </a:cubicBezTo>
                  <a:cubicBezTo>
                    <a:pt x="0" y="12405"/>
                    <a:pt x="17" y="12492"/>
                    <a:pt x="72" y="12556"/>
                  </a:cubicBezTo>
                  <a:cubicBezTo>
                    <a:pt x="117" y="12608"/>
                    <a:pt x="178" y="12634"/>
                    <a:pt x="236" y="12634"/>
                  </a:cubicBezTo>
                  <a:cubicBezTo>
                    <a:pt x="293" y="12634"/>
                    <a:pt x="347" y="12609"/>
                    <a:pt x="382" y="12559"/>
                  </a:cubicBezTo>
                  <a:cubicBezTo>
                    <a:pt x="1172" y="11435"/>
                    <a:pt x="5118" y="5807"/>
                    <a:pt x="6171" y="4032"/>
                  </a:cubicBezTo>
                  <a:cubicBezTo>
                    <a:pt x="7330" y="2087"/>
                    <a:pt x="7789" y="991"/>
                    <a:pt x="7931" y="607"/>
                  </a:cubicBezTo>
                  <a:cubicBezTo>
                    <a:pt x="7964" y="517"/>
                    <a:pt x="7930" y="412"/>
                    <a:pt x="7848" y="353"/>
                  </a:cubicBezTo>
                  <a:lnTo>
                    <a:pt x="7405" y="40"/>
                  </a:lnTo>
                  <a:cubicBezTo>
                    <a:pt x="7368" y="14"/>
                    <a:pt x="7325" y="1"/>
                    <a:pt x="72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153;p50">
              <a:extLst>
                <a:ext uri="{FF2B5EF4-FFF2-40B4-BE49-F238E27FC236}">
                  <a16:creationId xmlns:a16="http://schemas.microsoft.com/office/drawing/2014/main" id="{FE19B18F-5932-D65A-D293-18CDDDAA60AF}"/>
                </a:ext>
              </a:extLst>
            </p:cNvPr>
            <p:cNvSpPr/>
            <p:nvPr/>
          </p:nvSpPr>
          <p:spPr>
            <a:xfrm>
              <a:off x="7379625" y="3454200"/>
              <a:ext cx="25" cy="25"/>
            </a:xfrm>
            <a:custGeom>
              <a:avLst/>
              <a:gdLst/>
              <a:ahLst/>
              <a:cxnLst/>
              <a:rect l="l" t="t" r="r" b="b"/>
              <a:pathLst>
                <a:path w="1" h="1" extrusionOk="0">
                  <a:moveTo>
                    <a:pt x="0" y="1"/>
                  </a:move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154;p50">
              <a:extLst>
                <a:ext uri="{FF2B5EF4-FFF2-40B4-BE49-F238E27FC236}">
                  <a16:creationId xmlns:a16="http://schemas.microsoft.com/office/drawing/2014/main" id="{2F917B0A-2794-CDEC-8771-A0F6DB9E980A}"/>
                </a:ext>
              </a:extLst>
            </p:cNvPr>
            <p:cNvSpPr/>
            <p:nvPr/>
          </p:nvSpPr>
          <p:spPr>
            <a:xfrm>
              <a:off x="7379625" y="3440450"/>
              <a:ext cx="26600" cy="26150"/>
            </a:xfrm>
            <a:custGeom>
              <a:avLst/>
              <a:gdLst/>
              <a:ahLst/>
              <a:cxnLst/>
              <a:rect l="l" t="t" r="r" b="b"/>
              <a:pathLst>
                <a:path w="1064" h="1046" extrusionOk="0">
                  <a:moveTo>
                    <a:pt x="433" y="0"/>
                  </a:moveTo>
                  <a:lnTo>
                    <a:pt x="0" y="551"/>
                  </a:lnTo>
                  <a:lnTo>
                    <a:pt x="703" y="1046"/>
                  </a:lnTo>
                  <a:lnTo>
                    <a:pt x="1064" y="472"/>
                  </a:lnTo>
                  <a:lnTo>
                    <a:pt x="433"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155;p50">
              <a:extLst>
                <a:ext uri="{FF2B5EF4-FFF2-40B4-BE49-F238E27FC236}">
                  <a16:creationId xmlns:a16="http://schemas.microsoft.com/office/drawing/2014/main" id="{149A7E5E-23AD-3786-C565-B772E1383431}"/>
                </a:ext>
              </a:extLst>
            </p:cNvPr>
            <p:cNvSpPr/>
            <p:nvPr/>
          </p:nvSpPr>
          <p:spPr>
            <a:xfrm>
              <a:off x="7382775" y="3366550"/>
              <a:ext cx="89625" cy="88225"/>
            </a:xfrm>
            <a:custGeom>
              <a:avLst/>
              <a:gdLst/>
              <a:ahLst/>
              <a:cxnLst/>
              <a:rect l="l" t="t" r="r" b="b"/>
              <a:pathLst>
                <a:path w="3585" h="3529" extrusionOk="0">
                  <a:moveTo>
                    <a:pt x="3278" y="0"/>
                  </a:moveTo>
                  <a:lnTo>
                    <a:pt x="3278" y="0"/>
                  </a:lnTo>
                  <a:cubicBezTo>
                    <a:pt x="3089" y="708"/>
                    <a:pt x="1703" y="467"/>
                    <a:pt x="882" y="1159"/>
                  </a:cubicBezTo>
                  <a:cubicBezTo>
                    <a:pt x="396" y="1568"/>
                    <a:pt x="1" y="2276"/>
                    <a:pt x="307" y="2956"/>
                  </a:cubicBezTo>
                  <a:lnTo>
                    <a:pt x="935" y="3427"/>
                  </a:lnTo>
                  <a:cubicBezTo>
                    <a:pt x="1080" y="3496"/>
                    <a:pt x="1232" y="3529"/>
                    <a:pt x="1384" y="3529"/>
                  </a:cubicBezTo>
                  <a:cubicBezTo>
                    <a:pt x="2071" y="3529"/>
                    <a:pt x="2784" y="2863"/>
                    <a:pt x="3144" y="1880"/>
                  </a:cubicBezTo>
                  <a:cubicBezTo>
                    <a:pt x="3584" y="680"/>
                    <a:pt x="3278" y="0"/>
                    <a:pt x="32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156;p50">
              <a:extLst>
                <a:ext uri="{FF2B5EF4-FFF2-40B4-BE49-F238E27FC236}">
                  <a16:creationId xmlns:a16="http://schemas.microsoft.com/office/drawing/2014/main" id="{B84BD8B6-35E0-526D-D9BA-66E00FC2E0C4}"/>
                </a:ext>
              </a:extLst>
            </p:cNvPr>
            <p:cNvSpPr/>
            <p:nvPr/>
          </p:nvSpPr>
          <p:spPr>
            <a:xfrm>
              <a:off x="7404850" y="3366550"/>
              <a:ext cx="67550" cy="67200"/>
            </a:xfrm>
            <a:custGeom>
              <a:avLst/>
              <a:gdLst/>
              <a:ahLst/>
              <a:cxnLst/>
              <a:rect l="l" t="t" r="r" b="b"/>
              <a:pathLst>
                <a:path w="2702" h="2688" extrusionOk="0">
                  <a:moveTo>
                    <a:pt x="2398" y="0"/>
                  </a:moveTo>
                  <a:lnTo>
                    <a:pt x="2398" y="0"/>
                  </a:lnTo>
                  <a:cubicBezTo>
                    <a:pt x="2210" y="708"/>
                    <a:pt x="822" y="467"/>
                    <a:pt x="1" y="1159"/>
                  </a:cubicBezTo>
                  <a:cubicBezTo>
                    <a:pt x="1" y="1159"/>
                    <a:pt x="298" y="1730"/>
                    <a:pt x="581" y="1730"/>
                  </a:cubicBezTo>
                  <a:cubicBezTo>
                    <a:pt x="587" y="1730"/>
                    <a:pt x="594" y="1730"/>
                    <a:pt x="601" y="1729"/>
                  </a:cubicBezTo>
                  <a:cubicBezTo>
                    <a:pt x="891" y="1700"/>
                    <a:pt x="1682" y="1519"/>
                    <a:pt x="1682" y="1519"/>
                  </a:cubicBezTo>
                  <a:lnTo>
                    <a:pt x="1682" y="1519"/>
                  </a:lnTo>
                  <a:cubicBezTo>
                    <a:pt x="1682" y="1519"/>
                    <a:pt x="93" y="2565"/>
                    <a:pt x="350" y="2675"/>
                  </a:cubicBezTo>
                  <a:cubicBezTo>
                    <a:pt x="370" y="2683"/>
                    <a:pt x="394" y="2687"/>
                    <a:pt x="420" y="2687"/>
                  </a:cubicBezTo>
                  <a:cubicBezTo>
                    <a:pt x="736" y="2687"/>
                    <a:pt x="1480" y="2123"/>
                    <a:pt x="1707" y="1919"/>
                  </a:cubicBezTo>
                  <a:cubicBezTo>
                    <a:pt x="1799" y="1835"/>
                    <a:pt x="1901" y="1809"/>
                    <a:pt x="1992" y="1809"/>
                  </a:cubicBezTo>
                  <a:cubicBezTo>
                    <a:pt x="2142" y="1809"/>
                    <a:pt x="2262" y="1880"/>
                    <a:pt x="2262" y="1880"/>
                  </a:cubicBezTo>
                  <a:cubicBezTo>
                    <a:pt x="2701" y="680"/>
                    <a:pt x="2398" y="0"/>
                    <a:pt x="2398"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157;p50">
              <a:extLst>
                <a:ext uri="{FF2B5EF4-FFF2-40B4-BE49-F238E27FC236}">
                  <a16:creationId xmlns:a16="http://schemas.microsoft.com/office/drawing/2014/main" id="{3F13CF93-B9BE-D483-9B02-38029E8F62B3}"/>
                </a:ext>
              </a:extLst>
            </p:cNvPr>
            <p:cNvSpPr/>
            <p:nvPr/>
          </p:nvSpPr>
          <p:spPr>
            <a:xfrm>
              <a:off x="7206300" y="3469325"/>
              <a:ext cx="168275" cy="281175"/>
            </a:xfrm>
            <a:custGeom>
              <a:avLst/>
              <a:gdLst/>
              <a:ahLst/>
              <a:cxnLst/>
              <a:rect l="l" t="t" r="r" b="b"/>
              <a:pathLst>
                <a:path w="6731" h="11247" extrusionOk="0">
                  <a:moveTo>
                    <a:pt x="6730" y="1"/>
                  </a:moveTo>
                  <a:cubicBezTo>
                    <a:pt x="6113" y="530"/>
                    <a:pt x="4249" y="2985"/>
                    <a:pt x="3548" y="4435"/>
                  </a:cubicBezTo>
                  <a:cubicBezTo>
                    <a:pt x="2845" y="5885"/>
                    <a:pt x="0" y="11247"/>
                    <a:pt x="0" y="11247"/>
                  </a:cubicBezTo>
                  <a:cubicBezTo>
                    <a:pt x="0" y="11247"/>
                    <a:pt x="4484" y="3532"/>
                    <a:pt x="5231" y="2378"/>
                  </a:cubicBezTo>
                  <a:cubicBezTo>
                    <a:pt x="5978" y="1225"/>
                    <a:pt x="6730" y="1"/>
                    <a:pt x="6730"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158;p50">
              <a:extLst>
                <a:ext uri="{FF2B5EF4-FFF2-40B4-BE49-F238E27FC236}">
                  <a16:creationId xmlns:a16="http://schemas.microsoft.com/office/drawing/2014/main" id="{EEE0667A-0D8E-9A2A-EB46-FE449C40E9C0}"/>
                </a:ext>
              </a:extLst>
            </p:cNvPr>
            <p:cNvSpPr/>
            <p:nvPr/>
          </p:nvSpPr>
          <p:spPr>
            <a:xfrm>
              <a:off x="8095050" y="2292100"/>
              <a:ext cx="25" cy="32450"/>
            </a:xfrm>
            <a:custGeom>
              <a:avLst/>
              <a:gdLst/>
              <a:ahLst/>
              <a:cxnLst/>
              <a:rect l="l" t="t" r="r" b="b"/>
              <a:pathLst>
                <a:path w="1" h="1298" fill="none" extrusionOk="0">
                  <a:moveTo>
                    <a:pt x="0" y="0"/>
                  </a:moveTo>
                  <a:lnTo>
                    <a:pt x="0" y="1298"/>
                  </a:ln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159;p50">
              <a:extLst>
                <a:ext uri="{FF2B5EF4-FFF2-40B4-BE49-F238E27FC236}">
                  <a16:creationId xmlns:a16="http://schemas.microsoft.com/office/drawing/2014/main" id="{9358C61A-2E3A-91EB-4D52-F0F1E90238C6}"/>
                </a:ext>
              </a:extLst>
            </p:cNvPr>
            <p:cNvSpPr/>
            <p:nvPr/>
          </p:nvSpPr>
          <p:spPr>
            <a:xfrm>
              <a:off x="8078775" y="2308300"/>
              <a:ext cx="32525" cy="25"/>
            </a:xfrm>
            <a:custGeom>
              <a:avLst/>
              <a:gdLst/>
              <a:ahLst/>
              <a:cxnLst/>
              <a:rect l="l" t="t" r="r" b="b"/>
              <a:pathLst>
                <a:path w="1301" h="1" fill="none" extrusionOk="0">
                  <a:moveTo>
                    <a:pt x="1300" y="1"/>
                  </a:moveTo>
                  <a:lnTo>
                    <a:pt x="1" y="1"/>
                  </a:ln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160;p50">
              <a:extLst>
                <a:ext uri="{FF2B5EF4-FFF2-40B4-BE49-F238E27FC236}">
                  <a16:creationId xmlns:a16="http://schemas.microsoft.com/office/drawing/2014/main" id="{BD23F1BA-8729-797B-E42F-17E85F93F1AA}"/>
                </a:ext>
              </a:extLst>
            </p:cNvPr>
            <p:cNvSpPr/>
            <p:nvPr/>
          </p:nvSpPr>
          <p:spPr>
            <a:xfrm>
              <a:off x="7445175" y="2606050"/>
              <a:ext cx="25" cy="52575"/>
            </a:xfrm>
            <a:custGeom>
              <a:avLst/>
              <a:gdLst/>
              <a:ahLst/>
              <a:cxnLst/>
              <a:rect l="l" t="t" r="r" b="b"/>
              <a:pathLst>
                <a:path w="1" h="2103" fill="none" extrusionOk="0">
                  <a:moveTo>
                    <a:pt x="0" y="1"/>
                  </a:moveTo>
                  <a:lnTo>
                    <a:pt x="0" y="2103"/>
                  </a:ln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161;p50">
              <a:extLst>
                <a:ext uri="{FF2B5EF4-FFF2-40B4-BE49-F238E27FC236}">
                  <a16:creationId xmlns:a16="http://schemas.microsoft.com/office/drawing/2014/main" id="{177291FB-B782-7304-E69E-981CD3E52E05}"/>
                </a:ext>
              </a:extLst>
            </p:cNvPr>
            <p:cNvSpPr/>
            <p:nvPr/>
          </p:nvSpPr>
          <p:spPr>
            <a:xfrm>
              <a:off x="7418900" y="2632300"/>
              <a:ext cx="52550" cy="25"/>
            </a:xfrm>
            <a:custGeom>
              <a:avLst/>
              <a:gdLst/>
              <a:ahLst/>
              <a:cxnLst/>
              <a:rect l="l" t="t" r="r" b="b"/>
              <a:pathLst>
                <a:path w="2102" h="1" fill="none" extrusionOk="0">
                  <a:moveTo>
                    <a:pt x="2102" y="1"/>
                  </a:moveTo>
                  <a:lnTo>
                    <a:pt x="1" y="1"/>
                  </a:ln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162;p50">
              <a:extLst>
                <a:ext uri="{FF2B5EF4-FFF2-40B4-BE49-F238E27FC236}">
                  <a16:creationId xmlns:a16="http://schemas.microsoft.com/office/drawing/2014/main" id="{E0530293-3DB4-01EA-F855-3F1455D98F9F}"/>
                </a:ext>
              </a:extLst>
            </p:cNvPr>
            <p:cNvSpPr/>
            <p:nvPr/>
          </p:nvSpPr>
          <p:spPr>
            <a:xfrm>
              <a:off x="8092475" y="2393600"/>
              <a:ext cx="18875" cy="18875"/>
            </a:xfrm>
            <a:custGeom>
              <a:avLst/>
              <a:gdLst/>
              <a:ahLst/>
              <a:cxnLst/>
              <a:rect l="l" t="t" r="r" b="b"/>
              <a:pathLst>
                <a:path w="755" h="755" extrusionOk="0">
                  <a:moveTo>
                    <a:pt x="377" y="1"/>
                  </a:moveTo>
                  <a:cubicBezTo>
                    <a:pt x="169" y="1"/>
                    <a:pt x="1" y="169"/>
                    <a:pt x="1" y="378"/>
                  </a:cubicBezTo>
                  <a:cubicBezTo>
                    <a:pt x="1" y="586"/>
                    <a:pt x="169" y="754"/>
                    <a:pt x="377" y="754"/>
                  </a:cubicBezTo>
                  <a:cubicBezTo>
                    <a:pt x="586" y="754"/>
                    <a:pt x="754" y="586"/>
                    <a:pt x="754" y="378"/>
                  </a:cubicBezTo>
                  <a:cubicBezTo>
                    <a:pt x="754" y="169"/>
                    <a:pt x="586" y="1"/>
                    <a:pt x="3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163;p50">
              <a:extLst>
                <a:ext uri="{FF2B5EF4-FFF2-40B4-BE49-F238E27FC236}">
                  <a16:creationId xmlns:a16="http://schemas.microsoft.com/office/drawing/2014/main" id="{AF6981BC-3509-C265-6897-790A28BAE869}"/>
                </a:ext>
              </a:extLst>
            </p:cNvPr>
            <p:cNvSpPr/>
            <p:nvPr/>
          </p:nvSpPr>
          <p:spPr>
            <a:xfrm>
              <a:off x="7311450" y="2829475"/>
              <a:ext cx="18875" cy="18875"/>
            </a:xfrm>
            <a:custGeom>
              <a:avLst/>
              <a:gdLst/>
              <a:ahLst/>
              <a:cxnLst/>
              <a:rect l="l" t="t" r="r" b="b"/>
              <a:pathLst>
                <a:path w="755" h="755" extrusionOk="0">
                  <a:moveTo>
                    <a:pt x="378" y="1"/>
                  </a:moveTo>
                  <a:cubicBezTo>
                    <a:pt x="170" y="1"/>
                    <a:pt x="1" y="170"/>
                    <a:pt x="1" y="378"/>
                  </a:cubicBezTo>
                  <a:cubicBezTo>
                    <a:pt x="1" y="586"/>
                    <a:pt x="170" y="755"/>
                    <a:pt x="378" y="755"/>
                  </a:cubicBezTo>
                  <a:cubicBezTo>
                    <a:pt x="586" y="755"/>
                    <a:pt x="755" y="586"/>
                    <a:pt x="755" y="378"/>
                  </a:cubicBezTo>
                  <a:cubicBezTo>
                    <a:pt x="755" y="170"/>
                    <a:pt x="586" y="1"/>
                    <a:pt x="3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6" name="Group 8125">
            <a:extLst>
              <a:ext uri="{FF2B5EF4-FFF2-40B4-BE49-F238E27FC236}">
                <a16:creationId xmlns:a16="http://schemas.microsoft.com/office/drawing/2014/main" id="{82C4E194-2432-DE13-4C79-6E282FD9C163}"/>
              </a:ext>
            </a:extLst>
          </p:cNvPr>
          <p:cNvGrpSpPr>
            <a:grpSpLocks/>
          </p:cNvGrpSpPr>
          <p:nvPr/>
        </p:nvGrpSpPr>
        <p:grpSpPr bwMode="auto">
          <a:xfrm>
            <a:off x="1999296" y="381311"/>
            <a:ext cx="6763476" cy="4629150"/>
            <a:chOff x="1125" y="1965"/>
            <a:chExt cx="9825" cy="8130"/>
          </a:xfrm>
        </p:grpSpPr>
        <p:sp>
          <p:nvSpPr>
            <p:cNvPr id="8127" name="Rectangle 8126">
              <a:extLst>
                <a:ext uri="{FF2B5EF4-FFF2-40B4-BE49-F238E27FC236}">
                  <a16:creationId xmlns:a16="http://schemas.microsoft.com/office/drawing/2014/main" id="{980B1124-CB15-0D5B-630D-CA8A97024C54}"/>
                </a:ext>
              </a:extLst>
            </p:cNvPr>
            <p:cNvSpPr>
              <a:spLocks noChangeArrowheads="1"/>
            </p:cNvSpPr>
            <p:nvPr/>
          </p:nvSpPr>
          <p:spPr bwMode="auto">
            <a:xfrm>
              <a:off x="1125" y="1965"/>
              <a:ext cx="9825" cy="8130"/>
            </a:xfrm>
            <a:prstGeom prst="rect">
              <a:avLst/>
            </a:prstGeom>
            <a:solidFill>
              <a:srgbClr val="FFFFFF"/>
            </a:solidFill>
            <a:ln w="9525">
              <a:solidFill>
                <a:srgbClr val="000000"/>
              </a:solidFill>
              <a:miter lim="800000"/>
              <a:headEnd/>
              <a:tailEnd/>
            </a:ln>
          </p:spPr>
          <p:txBody>
            <a:bodyPr rot="0" vert="horz" wrap="square" lIns="91440" tIns="45720" rIns="91440" bIns="45720" anchor="t" anchorCtr="0" upright="1">
              <a:noAutofit/>
            </a:bodyPr>
            <a:lstStyle/>
            <a:p>
              <a:pPr algn="ctr">
                <a:lnSpc>
                  <a:spcPct val="115000"/>
                </a:lnSpc>
              </a:pPr>
              <a:r>
                <a:rPr lang="en-US" sz="1300" b="1">
                  <a:effectLst/>
                  <a:latin typeface="Times New Roman" panose="02020603050405020304" pitchFamily="18" charset="0"/>
                  <a:ea typeface="Times New Roman" panose="02020603050405020304" pitchFamily="18" charset="0"/>
                  <a:cs typeface="Times New Roman" panose="02020603050405020304" pitchFamily="18" charset="0"/>
                </a:rPr>
                <a:t>Mối quan hệ giữa thông tin cơn bản - thông tin chi tiết – mục đích viết</a:t>
              </a:r>
              <a:endParaRPr lang="en-US" sz="1200">
                <a:effectLst/>
                <a:latin typeface=".VnTime"/>
                <a:ea typeface="Times New Roman" panose="02020603050405020304" pitchFamily="18" charset="0"/>
                <a:cs typeface="Times New Roman" panose="02020603050405020304" pitchFamily="18" charset="0"/>
              </a:endParaRPr>
            </a:p>
            <a:p>
              <a:pPr algn="ctr">
                <a:lnSpc>
                  <a:spcPct val="115000"/>
                </a:lnSpc>
              </a:pPr>
              <a:r>
                <a:rPr lang="en-US" sz="1300" b="1">
                  <a:effectLst/>
                  <a:latin typeface="Times New Roman" panose="02020603050405020304" pitchFamily="18" charset="0"/>
                  <a:ea typeface="Times New Roman" panose="02020603050405020304" pitchFamily="18" charset="0"/>
                  <a:cs typeface="Times New Roman" panose="02020603050405020304" pitchFamily="18" charset="0"/>
                </a:rPr>
                <a:t>của văn bản</a:t>
              </a:r>
              <a:endParaRPr lang="en-US" sz="1200">
                <a:effectLst/>
                <a:latin typeface=".VnTime"/>
                <a:ea typeface="Times New Roman" panose="02020603050405020304" pitchFamily="18" charset="0"/>
                <a:cs typeface="Times New Roman" panose="02020603050405020304" pitchFamily="18" charset="0"/>
              </a:endParaRPr>
            </a:p>
          </p:txBody>
        </p:sp>
        <p:grpSp>
          <p:nvGrpSpPr>
            <p:cNvPr id="8128" name="Group 8127">
              <a:extLst>
                <a:ext uri="{FF2B5EF4-FFF2-40B4-BE49-F238E27FC236}">
                  <a16:creationId xmlns:a16="http://schemas.microsoft.com/office/drawing/2014/main" id="{610D930F-D6CE-625D-837D-D45F5E9EDB43}"/>
                </a:ext>
              </a:extLst>
            </p:cNvPr>
            <p:cNvGrpSpPr>
              <a:grpSpLocks/>
            </p:cNvGrpSpPr>
            <p:nvPr/>
          </p:nvGrpSpPr>
          <p:grpSpPr bwMode="auto">
            <a:xfrm>
              <a:off x="1473" y="2918"/>
              <a:ext cx="9240" cy="6949"/>
              <a:chOff x="994" y="1424"/>
              <a:chExt cx="9240" cy="6949"/>
            </a:xfrm>
          </p:grpSpPr>
          <p:grpSp>
            <p:nvGrpSpPr>
              <p:cNvPr id="8129" name="Group 8128">
                <a:extLst>
                  <a:ext uri="{FF2B5EF4-FFF2-40B4-BE49-F238E27FC236}">
                    <a16:creationId xmlns:a16="http://schemas.microsoft.com/office/drawing/2014/main" id="{F091992A-D6EA-BBBE-23C6-54BC4E5F50E8}"/>
                  </a:ext>
                </a:extLst>
              </p:cNvPr>
              <p:cNvGrpSpPr>
                <a:grpSpLocks/>
              </p:cNvGrpSpPr>
              <p:nvPr/>
            </p:nvGrpSpPr>
            <p:grpSpPr bwMode="auto">
              <a:xfrm>
                <a:off x="4788" y="2940"/>
                <a:ext cx="1632" cy="2376"/>
                <a:chOff x="4788" y="2940"/>
                <a:chExt cx="1632" cy="2376"/>
              </a:xfrm>
            </p:grpSpPr>
            <p:sp>
              <p:nvSpPr>
                <p:cNvPr id="8149" name="AutoShape 31">
                  <a:extLst>
                    <a:ext uri="{FF2B5EF4-FFF2-40B4-BE49-F238E27FC236}">
                      <a16:creationId xmlns:a16="http://schemas.microsoft.com/office/drawing/2014/main" id="{1F789E05-635E-C546-4F82-B4717FFFF2A9}"/>
                    </a:ext>
                  </a:extLst>
                </p:cNvPr>
                <p:cNvSpPr>
                  <a:spLocks noChangeArrowheads="1"/>
                </p:cNvSpPr>
                <p:nvPr/>
              </p:nvSpPr>
              <p:spPr bwMode="auto">
                <a:xfrm>
                  <a:off x="4788" y="2940"/>
                  <a:ext cx="1632" cy="2376"/>
                </a:xfrm>
                <a:prstGeom prst="roundRect">
                  <a:avLst>
                    <a:gd name="adj" fmla="val 11764"/>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pPr algn="ctr">
                    <a:lnSpc>
                      <a:spcPct val="150000"/>
                    </a:lnSpc>
                  </a:pPr>
                  <a:r>
                    <a:rPr lang="en-US" sz="1300">
                      <a:effectLst/>
                      <a:latin typeface=".VnTime"/>
                      <a:ea typeface="Times New Roman" panose="02020603050405020304" pitchFamily="18" charset="0"/>
                      <a:cs typeface="Times New Roman" panose="02020603050405020304" pitchFamily="18" charset="0"/>
                    </a:rPr>
                    <a:t> </a:t>
                  </a:r>
                  <a:endParaRPr lang="en-US" sz="1200">
                    <a:effectLst/>
                    <a:latin typeface=".VnTime"/>
                    <a:ea typeface="Times New Roman" panose="02020603050405020304" pitchFamily="18" charset="0"/>
                    <a:cs typeface="Times New Roman" panose="02020603050405020304" pitchFamily="18" charset="0"/>
                  </a:endParaRPr>
                </a:p>
              </p:txBody>
            </p:sp>
            <p:sp>
              <p:nvSpPr>
                <p:cNvPr id="8150" name="Text Box 32">
                  <a:extLst>
                    <a:ext uri="{FF2B5EF4-FFF2-40B4-BE49-F238E27FC236}">
                      <a16:creationId xmlns:a16="http://schemas.microsoft.com/office/drawing/2014/main" id="{27FC8BDF-EB26-E616-EC73-A64844E77AA9}"/>
                    </a:ext>
                  </a:extLst>
                </p:cNvPr>
                <p:cNvSpPr txBox="1">
                  <a:spLocks noChangeArrowheads="1"/>
                </p:cNvSpPr>
                <p:nvPr/>
              </p:nvSpPr>
              <p:spPr bwMode="auto">
                <a:xfrm>
                  <a:off x="4884" y="3192"/>
                  <a:ext cx="1476" cy="1956"/>
                </a:xfrm>
                <a:prstGeom prst="rect">
                  <a:avLst/>
                </a:prstGeom>
                <a:solidFill>
                  <a:srgbClr val="FFFFFF"/>
                </a:solidFill>
                <a:ln w="9525">
                  <a:solidFill>
                    <a:srgbClr val="FFFFFF"/>
                  </a:solidFill>
                  <a:miter lim="800000"/>
                  <a:headEnd/>
                  <a:tailEnd/>
                </a:ln>
              </p:spPr>
              <p:txBody>
                <a:bodyPr rot="0" vert="horz" wrap="square" lIns="91440" tIns="45720" rIns="91440" bIns="45720" anchor="t" anchorCtr="0" upright="1">
                  <a:noAutofit/>
                </a:bodyPr>
                <a:lstStyle/>
                <a:p>
                  <a:pPr algn="ctr">
                    <a:lnSpc>
                      <a:spcPct val="150000"/>
                    </a:lnSpc>
                  </a:pPr>
                  <a:r>
                    <a:rPr lang="en-US" sz="1300">
                      <a:effectLst/>
                      <a:latin typeface="Times New Roman" panose="02020603050405020304" pitchFamily="18" charset="0"/>
                      <a:ea typeface="Times New Roman" panose="02020603050405020304" pitchFamily="18" charset="0"/>
                      <a:cs typeface="Times New Roman" panose="02020603050405020304" pitchFamily="18" charset="0"/>
                    </a:rPr>
                    <a:t>Thông tin cơ bản</a:t>
                  </a:r>
                  <a:endParaRPr lang="en-US" sz="1200">
                    <a:effectLst/>
                    <a:latin typeface=".VnTime"/>
                    <a:ea typeface="Times New Roman" panose="02020603050405020304" pitchFamily="18" charset="0"/>
                    <a:cs typeface="Times New Roman" panose="02020603050405020304" pitchFamily="18" charset="0"/>
                  </a:endParaRPr>
                </a:p>
                <a:p>
                  <a:pPr>
                    <a:spcAft>
                      <a:spcPts val="0"/>
                    </a:spcAft>
                  </a:pPr>
                  <a:r>
                    <a:rPr lang="en-US" sz="130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200">
                    <a:effectLst/>
                    <a:latin typeface=".VnTime"/>
                    <a:ea typeface="Times New Roman" panose="02020603050405020304" pitchFamily="18" charset="0"/>
                    <a:cs typeface="Times New Roman" panose="02020603050405020304" pitchFamily="18" charset="0"/>
                  </a:endParaRPr>
                </a:p>
              </p:txBody>
            </p:sp>
          </p:grpSp>
          <p:grpSp>
            <p:nvGrpSpPr>
              <p:cNvPr id="8130" name="Group 8129">
                <a:extLst>
                  <a:ext uri="{FF2B5EF4-FFF2-40B4-BE49-F238E27FC236}">
                    <a16:creationId xmlns:a16="http://schemas.microsoft.com/office/drawing/2014/main" id="{A36BB758-D51F-53E6-F2B7-102269ACCBAF}"/>
                  </a:ext>
                </a:extLst>
              </p:cNvPr>
              <p:cNvGrpSpPr>
                <a:grpSpLocks/>
              </p:cNvGrpSpPr>
              <p:nvPr/>
            </p:nvGrpSpPr>
            <p:grpSpPr bwMode="auto">
              <a:xfrm>
                <a:off x="6772" y="1424"/>
                <a:ext cx="3462" cy="1615"/>
                <a:chOff x="7269" y="1577"/>
                <a:chExt cx="3462" cy="1615"/>
              </a:xfrm>
            </p:grpSpPr>
            <p:sp>
              <p:nvSpPr>
                <p:cNvPr id="8147" name="Oval 8146">
                  <a:extLst>
                    <a:ext uri="{FF2B5EF4-FFF2-40B4-BE49-F238E27FC236}">
                      <a16:creationId xmlns:a16="http://schemas.microsoft.com/office/drawing/2014/main" id="{DE9EB6E0-D1F6-29E4-B1CC-A562AB537335}"/>
                    </a:ext>
                  </a:extLst>
                </p:cNvPr>
                <p:cNvSpPr>
                  <a:spLocks noChangeArrowheads="1"/>
                </p:cNvSpPr>
                <p:nvPr/>
              </p:nvSpPr>
              <p:spPr bwMode="auto">
                <a:xfrm>
                  <a:off x="7269" y="1577"/>
                  <a:ext cx="3462" cy="1615"/>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r>
                    <a:rPr lang="en-US" sz="1200">
                      <a:effectLst/>
                      <a:latin typeface=".VnTime"/>
                      <a:ea typeface="Times New Roman" panose="02020603050405020304" pitchFamily="18" charset="0"/>
                      <a:cs typeface="Times New Roman" panose="02020603050405020304" pitchFamily="18" charset="0"/>
                    </a:rPr>
                    <a:t> </a:t>
                  </a:r>
                </a:p>
              </p:txBody>
            </p:sp>
            <p:sp>
              <p:nvSpPr>
                <p:cNvPr id="8148" name="Text Box 35">
                  <a:extLst>
                    <a:ext uri="{FF2B5EF4-FFF2-40B4-BE49-F238E27FC236}">
                      <a16:creationId xmlns:a16="http://schemas.microsoft.com/office/drawing/2014/main" id="{DA7AD7D4-DF9A-AC8A-F109-0E15DE945F06}"/>
                    </a:ext>
                  </a:extLst>
                </p:cNvPr>
                <p:cNvSpPr txBox="1">
                  <a:spLocks noChangeArrowheads="1"/>
                </p:cNvSpPr>
                <p:nvPr/>
              </p:nvSpPr>
              <p:spPr bwMode="auto">
                <a:xfrm>
                  <a:off x="7646" y="1929"/>
                  <a:ext cx="2691" cy="960"/>
                </a:xfrm>
                <a:prstGeom prst="rect">
                  <a:avLst/>
                </a:prstGeom>
                <a:solidFill>
                  <a:srgbClr val="FFFFFF"/>
                </a:solidFill>
                <a:ln w="9525">
                  <a:solidFill>
                    <a:srgbClr val="FFFFFF"/>
                  </a:solidFill>
                  <a:miter lim="800000"/>
                  <a:headEnd/>
                  <a:tailEnd/>
                </a:ln>
              </p:spPr>
              <p:txBody>
                <a:bodyPr rot="0" vert="horz" wrap="square" lIns="91440" tIns="45720" rIns="91440" bIns="45720" anchor="t" anchorCtr="0" upright="1">
                  <a:noAutofit/>
                </a:bodyPr>
                <a:lstStyle/>
                <a:p>
                  <a:pPr algn="ctr">
                    <a:lnSpc>
                      <a:spcPct val="150000"/>
                    </a:lnSpc>
                  </a:pPr>
                  <a:r>
                    <a:rPr lang="en-US" sz="1200">
                      <a:effectLst/>
                      <a:latin typeface="Times New Roman" panose="02020603050405020304" pitchFamily="18" charset="0"/>
                      <a:ea typeface="Times New Roman" panose="02020603050405020304" pitchFamily="18" charset="0"/>
                      <a:cs typeface="Times New Roman" panose="02020603050405020304" pitchFamily="18" charset="0"/>
                    </a:rPr>
                    <a:t>Thông tin chi tiết</a:t>
                  </a:r>
                  <a:endParaRPr lang="en-US" sz="1200">
                    <a:effectLst/>
                    <a:latin typeface=".VnTime"/>
                    <a:ea typeface="Times New Roman" panose="02020603050405020304" pitchFamily="18" charset="0"/>
                    <a:cs typeface="Times New Roman" panose="02020603050405020304" pitchFamily="18" charset="0"/>
                  </a:endParaRPr>
                </a:p>
                <a:p>
                  <a:pPr>
                    <a:lnSpc>
                      <a:spcPct val="150000"/>
                    </a:lnSpc>
                  </a:pPr>
                  <a:r>
                    <a:rPr lang="en-US" sz="120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200">
                    <a:effectLst/>
                    <a:latin typeface=".VnTime"/>
                    <a:ea typeface="Times New Roman" panose="02020603050405020304" pitchFamily="18" charset="0"/>
                    <a:cs typeface="Times New Roman" panose="02020603050405020304" pitchFamily="18" charset="0"/>
                  </a:endParaRPr>
                </a:p>
                <a:p>
                  <a:pPr>
                    <a:lnSpc>
                      <a:spcPct val="150000"/>
                    </a:lnSpc>
                  </a:pPr>
                  <a:r>
                    <a:rPr lang="en-US" sz="1200">
                      <a:effectLst/>
                      <a:latin typeface=".VnTime"/>
                      <a:ea typeface="Times New Roman" panose="02020603050405020304" pitchFamily="18" charset="0"/>
                      <a:cs typeface="Times New Roman" panose="02020603050405020304" pitchFamily="18" charset="0"/>
                    </a:rPr>
                    <a:t> </a:t>
                  </a:r>
                </a:p>
              </p:txBody>
            </p:sp>
          </p:grpSp>
          <p:grpSp>
            <p:nvGrpSpPr>
              <p:cNvPr id="8131" name="Group 8130">
                <a:extLst>
                  <a:ext uri="{FF2B5EF4-FFF2-40B4-BE49-F238E27FC236}">
                    <a16:creationId xmlns:a16="http://schemas.microsoft.com/office/drawing/2014/main" id="{8964B7A4-CA98-A6E3-5FD9-799EA86CFCDD}"/>
                  </a:ext>
                </a:extLst>
              </p:cNvPr>
              <p:cNvGrpSpPr>
                <a:grpSpLocks/>
              </p:cNvGrpSpPr>
              <p:nvPr/>
            </p:nvGrpSpPr>
            <p:grpSpPr bwMode="auto">
              <a:xfrm>
                <a:off x="6721" y="3346"/>
                <a:ext cx="3462" cy="1615"/>
                <a:chOff x="7269" y="1577"/>
                <a:chExt cx="3462" cy="1615"/>
              </a:xfrm>
            </p:grpSpPr>
            <p:sp>
              <p:nvSpPr>
                <p:cNvPr id="8145" name="Oval 8144">
                  <a:extLst>
                    <a:ext uri="{FF2B5EF4-FFF2-40B4-BE49-F238E27FC236}">
                      <a16:creationId xmlns:a16="http://schemas.microsoft.com/office/drawing/2014/main" id="{E683816A-05B3-8CFD-5265-ABADEA287CC1}"/>
                    </a:ext>
                  </a:extLst>
                </p:cNvPr>
                <p:cNvSpPr>
                  <a:spLocks noChangeArrowheads="1"/>
                </p:cNvSpPr>
                <p:nvPr/>
              </p:nvSpPr>
              <p:spPr bwMode="auto">
                <a:xfrm>
                  <a:off x="7269" y="1577"/>
                  <a:ext cx="3462" cy="1615"/>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r>
                    <a:rPr lang="en-US" sz="1200">
                      <a:effectLst/>
                      <a:latin typeface=".VnTime"/>
                      <a:ea typeface="Times New Roman" panose="02020603050405020304" pitchFamily="18" charset="0"/>
                      <a:cs typeface="Times New Roman" panose="02020603050405020304" pitchFamily="18" charset="0"/>
                    </a:rPr>
                    <a:t> </a:t>
                  </a:r>
                </a:p>
              </p:txBody>
            </p:sp>
            <p:sp>
              <p:nvSpPr>
                <p:cNvPr id="8146" name="Text Box 38">
                  <a:extLst>
                    <a:ext uri="{FF2B5EF4-FFF2-40B4-BE49-F238E27FC236}">
                      <a16:creationId xmlns:a16="http://schemas.microsoft.com/office/drawing/2014/main" id="{5485EAE0-F56D-06BC-B9CD-9E9C20A34028}"/>
                    </a:ext>
                  </a:extLst>
                </p:cNvPr>
                <p:cNvSpPr txBox="1">
                  <a:spLocks noChangeArrowheads="1"/>
                </p:cNvSpPr>
                <p:nvPr/>
              </p:nvSpPr>
              <p:spPr bwMode="auto">
                <a:xfrm>
                  <a:off x="7646" y="1929"/>
                  <a:ext cx="2691" cy="960"/>
                </a:xfrm>
                <a:prstGeom prst="rect">
                  <a:avLst/>
                </a:prstGeom>
                <a:solidFill>
                  <a:srgbClr val="FFFFFF"/>
                </a:solidFill>
                <a:ln w="9525">
                  <a:solidFill>
                    <a:srgbClr val="FFFFFF"/>
                  </a:solidFill>
                  <a:miter lim="800000"/>
                  <a:headEnd/>
                  <a:tailEnd/>
                </a:ln>
              </p:spPr>
              <p:txBody>
                <a:bodyPr rot="0" vert="horz" wrap="square" lIns="91440" tIns="45720" rIns="91440" bIns="45720" anchor="t" anchorCtr="0" upright="1">
                  <a:noAutofit/>
                </a:bodyPr>
                <a:lstStyle/>
                <a:p>
                  <a:pPr algn="ctr">
                    <a:lnSpc>
                      <a:spcPct val="150000"/>
                    </a:lnSpc>
                  </a:pPr>
                  <a:r>
                    <a:rPr lang="en-US" sz="1200">
                      <a:effectLst/>
                      <a:latin typeface="Times New Roman" panose="02020603050405020304" pitchFamily="18" charset="0"/>
                      <a:ea typeface="Times New Roman" panose="02020603050405020304" pitchFamily="18" charset="0"/>
                      <a:cs typeface="Times New Roman" panose="02020603050405020304" pitchFamily="18" charset="0"/>
                    </a:rPr>
                    <a:t>Thông tin chi tiết</a:t>
                  </a:r>
                  <a:endParaRPr lang="en-US" sz="1200">
                    <a:effectLst/>
                    <a:latin typeface=".VnTime"/>
                    <a:ea typeface="Times New Roman" panose="02020603050405020304" pitchFamily="18" charset="0"/>
                    <a:cs typeface="Times New Roman" panose="02020603050405020304" pitchFamily="18" charset="0"/>
                  </a:endParaRPr>
                </a:p>
                <a:p>
                  <a:pPr>
                    <a:lnSpc>
                      <a:spcPct val="150000"/>
                    </a:lnSpc>
                  </a:pPr>
                  <a:r>
                    <a:rPr lang="en-US" sz="120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200">
                    <a:effectLst/>
                    <a:latin typeface=".VnTime"/>
                    <a:ea typeface="Times New Roman" panose="02020603050405020304" pitchFamily="18" charset="0"/>
                    <a:cs typeface="Times New Roman" panose="02020603050405020304" pitchFamily="18" charset="0"/>
                  </a:endParaRPr>
                </a:p>
                <a:p>
                  <a:pPr>
                    <a:lnSpc>
                      <a:spcPct val="150000"/>
                    </a:lnSpc>
                  </a:pPr>
                  <a:r>
                    <a:rPr lang="en-US" sz="1200">
                      <a:effectLst/>
                      <a:latin typeface=".VnTime"/>
                      <a:ea typeface="Times New Roman" panose="02020603050405020304" pitchFamily="18" charset="0"/>
                      <a:cs typeface="Times New Roman" panose="02020603050405020304" pitchFamily="18" charset="0"/>
                    </a:rPr>
                    <a:t> </a:t>
                  </a:r>
                </a:p>
              </p:txBody>
            </p:sp>
          </p:grpSp>
          <p:grpSp>
            <p:nvGrpSpPr>
              <p:cNvPr id="8132" name="Group 8131">
                <a:extLst>
                  <a:ext uri="{FF2B5EF4-FFF2-40B4-BE49-F238E27FC236}">
                    <a16:creationId xmlns:a16="http://schemas.microsoft.com/office/drawing/2014/main" id="{55B5298C-1D9C-057D-CDA1-8F8319CD57D8}"/>
                  </a:ext>
                </a:extLst>
              </p:cNvPr>
              <p:cNvGrpSpPr>
                <a:grpSpLocks/>
              </p:cNvGrpSpPr>
              <p:nvPr/>
            </p:nvGrpSpPr>
            <p:grpSpPr bwMode="auto">
              <a:xfrm>
                <a:off x="6734" y="5325"/>
                <a:ext cx="3462" cy="1615"/>
                <a:chOff x="7269" y="1577"/>
                <a:chExt cx="3462" cy="1615"/>
              </a:xfrm>
            </p:grpSpPr>
            <p:sp>
              <p:nvSpPr>
                <p:cNvPr id="8143" name="Oval 8142">
                  <a:extLst>
                    <a:ext uri="{FF2B5EF4-FFF2-40B4-BE49-F238E27FC236}">
                      <a16:creationId xmlns:a16="http://schemas.microsoft.com/office/drawing/2014/main" id="{B3B99C28-530E-E14C-6E99-77BF60FFFAA8}"/>
                    </a:ext>
                  </a:extLst>
                </p:cNvPr>
                <p:cNvSpPr>
                  <a:spLocks noChangeArrowheads="1"/>
                </p:cNvSpPr>
                <p:nvPr/>
              </p:nvSpPr>
              <p:spPr bwMode="auto">
                <a:xfrm>
                  <a:off x="7269" y="1577"/>
                  <a:ext cx="3462" cy="1615"/>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r>
                    <a:rPr lang="en-US" sz="1200">
                      <a:effectLst/>
                      <a:latin typeface=".VnTime"/>
                      <a:ea typeface="Times New Roman" panose="02020603050405020304" pitchFamily="18" charset="0"/>
                      <a:cs typeface="Times New Roman" panose="02020603050405020304" pitchFamily="18" charset="0"/>
                    </a:rPr>
                    <a:t> </a:t>
                  </a:r>
                </a:p>
              </p:txBody>
            </p:sp>
            <p:sp>
              <p:nvSpPr>
                <p:cNvPr id="8144" name="Text Box 41">
                  <a:extLst>
                    <a:ext uri="{FF2B5EF4-FFF2-40B4-BE49-F238E27FC236}">
                      <a16:creationId xmlns:a16="http://schemas.microsoft.com/office/drawing/2014/main" id="{A801B664-4235-ADC8-7A9B-66FDB0F6B8E8}"/>
                    </a:ext>
                  </a:extLst>
                </p:cNvPr>
                <p:cNvSpPr txBox="1">
                  <a:spLocks noChangeArrowheads="1"/>
                </p:cNvSpPr>
                <p:nvPr/>
              </p:nvSpPr>
              <p:spPr bwMode="auto">
                <a:xfrm>
                  <a:off x="7646" y="1929"/>
                  <a:ext cx="2691" cy="960"/>
                </a:xfrm>
                <a:prstGeom prst="rect">
                  <a:avLst/>
                </a:prstGeom>
                <a:solidFill>
                  <a:srgbClr val="FFFFFF"/>
                </a:solidFill>
                <a:ln w="9525">
                  <a:solidFill>
                    <a:srgbClr val="FFFFFF"/>
                  </a:solidFill>
                  <a:miter lim="800000"/>
                  <a:headEnd/>
                  <a:tailEnd/>
                </a:ln>
              </p:spPr>
              <p:txBody>
                <a:bodyPr rot="0" vert="horz" wrap="square" lIns="91440" tIns="45720" rIns="91440" bIns="45720" anchor="t" anchorCtr="0" upright="1">
                  <a:noAutofit/>
                </a:bodyPr>
                <a:lstStyle/>
                <a:p>
                  <a:pPr algn="ctr">
                    <a:lnSpc>
                      <a:spcPct val="150000"/>
                    </a:lnSpc>
                  </a:pPr>
                  <a:r>
                    <a:rPr lang="en-US" sz="1200">
                      <a:effectLst/>
                      <a:latin typeface="Times New Roman" panose="02020603050405020304" pitchFamily="18" charset="0"/>
                      <a:ea typeface="Times New Roman" panose="02020603050405020304" pitchFamily="18" charset="0"/>
                      <a:cs typeface="Times New Roman" panose="02020603050405020304" pitchFamily="18" charset="0"/>
                    </a:rPr>
                    <a:t>Thông tin chi tiết</a:t>
                  </a:r>
                  <a:endParaRPr lang="en-US" sz="1200">
                    <a:effectLst/>
                    <a:latin typeface=".VnTime"/>
                    <a:ea typeface="Times New Roman" panose="02020603050405020304" pitchFamily="18" charset="0"/>
                    <a:cs typeface="Times New Roman" panose="02020603050405020304" pitchFamily="18" charset="0"/>
                  </a:endParaRPr>
                </a:p>
                <a:p>
                  <a:pPr>
                    <a:lnSpc>
                      <a:spcPct val="150000"/>
                    </a:lnSpc>
                  </a:pPr>
                  <a:r>
                    <a:rPr lang="en-US" sz="120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200">
                    <a:effectLst/>
                    <a:latin typeface=".VnTime"/>
                    <a:ea typeface="Times New Roman" panose="02020603050405020304" pitchFamily="18" charset="0"/>
                    <a:cs typeface="Times New Roman" panose="02020603050405020304" pitchFamily="18" charset="0"/>
                  </a:endParaRPr>
                </a:p>
                <a:p>
                  <a:pPr>
                    <a:lnSpc>
                      <a:spcPct val="150000"/>
                    </a:lnSpc>
                  </a:pPr>
                  <a:r>
                    <a:rPr lang="en-US" sz="1200">
                      <a:effectLst/>
                      <a:latin typeface=".VnTime"/>
                      <a:ea typeface="Times New Roman" panose="02020603050405020304" pitchFamily="18" charset="0"/>
                      <a:cs typeface="Times New Roman" panose="02020603050405020304" pitchFamily="18" charset="0"/>
                    </a:rPr>
                    <a:t> </a:t>
                  </a:r>
                </a:p>
              </p:txBody>
            </p:sp>
          </p:grpSp>
          <p:grpSp>
            <p:nvGrpSpPr>
              <p:cNvPr id="8133" name="Group 8132">
                <a:extLst>
                  <a:ext uri="{FF2B5EF4-FFF2-40B4-BE49-F238E27FC236}">
                    <a16:creationId xmlns:a16="http://schemas.microsoft.com/office/drawing/2014/main" id="{1B797DB0-905E-E9E0-8AE2-57F621DC3F97}"/>
                  </a:ext>
                </a:extLst>
              </p:cNvPr>
              <p:cNvGrpSpPr>
                <a:grpSpLocks/>
              </p:cNvGrpSpPr>
              <p:nvPr/>
            </p:nvGrpSpPr>
            <p:grpSpPr bwMode="auto">
              <a:xfrm>
                <a:off x="1045" y="1424"/>
                <a:ext cx="3462" cy="1615"/>
                <a:chOff x="7269" y="1577"/>
                <a:chExt cx="3462" cy="1615"/>
              </a:xfrm>
            </p:grpSpPr>
            <p:sp>
              <p:nvSpPr>
                <p:cNvPr id="8141" name="Oval 8140">
                  <a:extLst>
                    <a:ext uri="{FF2B5EF4-FFF2-40B4-BE49-F238E27FC236}">
                      <a16:creationId xmlns:a16="http://schemas.microsoft.com/office/drawing/2014/main" id="{45454346-2C7B-CD24-7407-E5CDD05CC1AA}"/>
                    </a:ext>
                  </a:extLst>
                </p:cNvPr>
                <p:cNvSpPr>
                  <a:spLocks noChangeArrowheads="1"/>
                </p:cNvSpPr>
                <p:nvPr/>
              </p:nvSpPr>
              <p:spPr bwMode="auto">
                <a:xfrm>
                  <a:off x="7269" y="1577"/>
                  <a:ext cx="3462" cy="1615"/>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r>
                    <a:rPr lang="en-US" sz="1200">
                      <a:effectLst/>
                      <a:latin typeface=".VnTime"/>
                      <a:ea typeface="Times New Roman" panose="02020603050405020304" pitchFamily="18" charset="0"/>
                      <a:cs typeface="Times New Roman" panose="02020603050405020304" pitchFamily="18" charset="0"/>
                    </a:rPr>
                    <a:t> </a:t>
                  </a:r>
                </a:p>
              </p:txBody>
            </p:sp>
            <p:sp>
              <p:nvSpPr>
                <p:cNvPr id="8142" name="Text Box 44">
                  <a:extLst>
                    <a:ext uri="{FF2B5EF4-FFF2-40B4-BE49-F238E27FC236}">
                      <a16:creationId xmlns:a16="http://schemas.microsoft.com/office/drawing/2014/main" id="{5CF0EA9D-33B4-AC1A-DCA9-C036F08265B0}"/>
                    </a:ext>
                  </a:extLst>
                </p:cNvPr>
                <p:cNvSpPr txBox="1">
                  <a:spLocks noChangeArrowheads="1"/>
                </p:cNvSpPr>
                <p:nvPr/>
              </p:nvSpPr>
              <p:spPr bwMode="auto">
                <a:xfrm>
                  <a:off x="7646" y="1880"/>
                  <a:ext cx="2691" cy="960"/>
                </a:xfrm>
                <a:prstGeom prst="rect">
                  <a:avLst/>
                </a:prstGeom>
                <a:solidFill>
                  <a:srgbClr val="FFFFFF"/>
                </a:solidFill>
                <a:ln w="9525">
                  <a:solidFill>
                    <a:srgbClr val="FFFFFF"/>
                  </a:solidFill>
                  <a:miter lim="800000"/>
                  <a:headEnd/>
                  <a:tailEnd/>
                </a:ln>
              </p:spPr>
              <p:txBody>
                <a:bodyPr rot="0" vert="horz" wrap="square" lIns="91440" tIns="45720" rIns="91440" bIns="45720" anchor="t" anchorCtr="0" upright="1">
                  <a:noAutofit/>
                </a:bodyPr>
                <a:lstStyle/>
                <a:p>
                  <a:pPr algn="ctr">
                    <a:lnSpc>
                      <a:spcPct val="150000"/>
                    </a:lnSpc>
                  </a:pPr>
                  <a:r>
                    <a:rPr lang="en-US" sz="1200">
                      <a:effectLst/>
                      <a:latin typeface="Times New Roman" panose="02020603050405020304" pitchFamily="18" charset="0"/>
                      <a:ea typeface="Times New Roman" panose="02020603050405020304" pitchFamily="18" charset="0"/>
                      <a:cs typeface="Times New Roman" panose="02020603050405020304" pitchFamily="18" charset="0"/>
                    </a:rPr>
                    <a:t>Thông tin chi tiết</a:t>
                  </a:r>
                  <a:endParaRPr lang="en-US" sz="1200">
                    <a:effectLst/>
                    <a:latin typeface=".VnTime"/>
                    <a:ea typeface="Times New Roman" panose="02020603050405020304" pitchFamily="18" charset="0"/>
                    <a:cs typeface="Times New Roman" panose="02020603050405020304" pitchFamily="18" charset="0"/>
                  </a:endParaRPr>
                </a:p>
                <a:p>
                  <a:pPr>
                    <a:lnSpc>
                      <a:spcPct val="150000"/>
                    </a:lnSpc>
                  </a:pPr>
                  <a:r>
                    <a:rPr lang="en-US" sz="120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200">
                    <a:effectLst/>
                    <a:latin typeface=".VnTime"/>
                    <a:ea typeface="Times New Roman" panose="02020603050405020304" pitchFamily="18" charset="0"/>
                    <a:cs typeface="Times New Roman" panose="02020603050405020304" pitchFamily="18" charset="0"/>
                  </a:endParaRPr>
                </a:p>
                <a:p>
                  <a:pPr>
                    <a:lnSpc>
                      <a:spcPct val="150000"/>
                    </a:lnSpc>
                  </a:pPr>
                  <a:r>
                    <a:rPr lang="en-US" sz="1200">
                      <a:effectLst/>
                      <a:latin typeface=".VnTime"/>
                      <a:ea typeface="Times New Roman" panose="02020603050405020304" pitchFamily="18" charset="0"/>
                      <a:cs typeface="Times New Roman" panose="02020603050405020304" pitchFamily="18" charset="0"/>
                    </a:rPr>
                    <a:t> </a:t>
                  </a:r>
                </a:p>
              </p:txBody>
            </p:sp>
          </p:grpSp>
          <p:grpSp>
            <p:nvGrpSpPr>
              <p:cNvPr id="8134" name="Group 8133">
                <a:extLst>
                  <a:ext uri="{FF2B5EF4-FFF2-40B4-BE49-F238E27FC236}">
                    <a16:creationId xmlns:a16="http://schemas.microsoft.com/office/drawing/2014/main" id="{B15EE834-E8E4-2500-5BE4-832C9BC56FE9}"/>
                  </a:ext>
                </a:extLst>
              </p:cNvPr>
              <p:cNvGrpSpPr>
                <a:grpSpLocks/>
              </p:cNvGrpSpPr>
              <p:nvPr/>
            </p:nvGrpSpPr>
            <p:grpSpPr bwMode="auto">
              <a:xfrm>
                <a:off x="994" y="3329"/>
                <a:ext cx="3462" cy="1615"/>
                <a:chOff x="7269" y="1577"/>
                <a:chExt cx="3462" cy="1615"/>
              </a:xfrm>
            </p:grpSpPr>
            <p:sp>
              <p:nvSpPr>
                <p:cNvPr id="8139" name="Oval 8138">
                  <a:extLst>
                    <a:ext uri="{FF2B5EF4-FFF2-40B4-BE49-F238E27FC236}">
                      <a16:creationId xmlns:a16="http://schemas.microsoft.com/office/drawing/2014/main" id="{CC9140A1-BB5A-6F52-B6E5-4DCFF5301C1C}"/>
                    </a:ext>
                  </a:extLst>
                </p:cNvPr>
                <p:cNvSpPr>
                  <a:spLocks noChangeArrowheads="1"/>
                </p:cNvSpPr>
                <p:nvPr/>
              </p:nvSpPr>
              <p:spPr bwMode="auto">
                <a:xfrm>
                  <a:off x="7269" y="1577"/>
                  <a:ext cx="3462" cy="1615"/>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r>
                    <a:rPr lang="en-US" sz="1200">
                      <a:effectLst/>
                      <a:latin typeface=".VnTime"/>
                      <a:ea typeface="Times New Roman" panose="02020603050405020304" pitchFamily="18" charset="0"/>
                      <a:cs typeface="Times New Roman" panose="02020603050405020304" pitchFamily="18" charset="0"/>
                    </a:rPr>
                    <a:t> </a:t>
                  </a:r>
                </a:p>
              </p:txBody>
            </p:sp>
            <p:sp>
              <p:nvSpPr>
                <p:cNvPr id="8140" name="Text Box 47">
                  <a:extLst>
                    <a:ext uri="{FF2B5EF4-FFF2-40B4-BE49-F238E27FC236}">
                      <a16:creationId xmlns:a16="http://schemas.microsoft.com/office/drawing/2014/main" id="{01F04646-45CA-8A92-EA5E-35877F1E5481}"/>
                    </a:ext>
                  </a:extLst>
                </p:cNvPr>
                <p:cNvSpPr txBox="1">
                  <a:spLocks noChangeArrowheads="1"/>
                </p:cNvSpPr>
                <p:nvPr/>
              </p:nvSpPr>
              <p:spPr bwMode="auto">
                <a:xfrm>
                  <a:off x="7646" y="1929"/>
                  <a:ext cx="2691" cy="960"/>
                </a:xfrm>
                <a:prstGeom prst="rect">
                  <a:avLst/>
                </a:prstGeom>
                <a:solidFill>
                  <a:srgbClr val="FFFFFF"/>
                </a:solidFill>
                <a:ln w="9525">
                  <a:solidFill>
                    <a:srgbClr val="FFFFFF"/>
                  </a:solidFill>
                  <a:miter lim="800000"/>
                  <a:headEnd/>
                  <a:tailEnd/>
                </a:ln>
              </p:spPr>
              <p:txBody>
                <a:bodyPr rot="0" vert="horz" wrap="square" lIns="91440" tIns="45720" rIns="91440" bIns="45720" anchor="t" anchorCtr="0" upright="1">
                  <a:noAutofit/>
                </a:bodyPr>
                <a:lstStyle/>
                <a:p>
                  <a:pPr algn="ctr">
                    <a:lnSpc>
                      <a:spcPct val="150000"/>
                    </a:lnSpc>
                  </a:pPr>
                  <a:r>
                    <a:rPr lang="en-US" sz="1200">
                      <a:effectLst/>
                      <a:latin typeface="Times New Roman" panose="02020603050405020304" pitchFamily="18" charset="0"/>
                      <a:ea typeface="Times New Roman" panose="02020603050405020304" pitchFamily="18" charset="0"/>
                      <a:cs typeface="Times New Roman" panose="02020603050405020304" pitchFamily="18" charset="0"/>
                    </a:rPr>
                    <a:t>Thông tin chi tiết</a:t>
                  </a:r>
                  <a:endParaRPr lang="en-US" sz="1200">
                    <a:effectLst/>
                    <a:latin typeface=".VnTime"/>
                    <a:ea typeface="Times New Roman" panose="02020603050405020304" pitchFamily="18" charset="0"/>
                    <a:cs typeface="Times New Roman" panose="02020603050405020304" pitchFamily="18" charset="0"/>
                  </a:endParaRPr>
                </a:p>
                <a:p>
                  <a:pPr>
                    <a:lnSpc>
                      <a:spcPct val="150000"/>
                    </a:lnSpc>
                  </a:pPr>
                  <a:r>
                    <a:rPr lang="en-US" sz="120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200">
                    <a:effectLst/>
                    <a:latin typeface=".VnTime"/>
                    <a:ea typeface="Times New Roman" panose="02020603050405020304" pitchFamily="18" charset="0"/>
                    <a:cs typeface="Times New Roman" panose="02020603050405020304" pitchFamily="18" charset="0"/>
                  </a:endParaRPr>
                </a:p>
                <a:p>
                  <a:pPr>
                    <a:lnSpc>
                      <a:spcPct val="150000"/>
                    </a:lnSpc>
                  </a:pPr>
                  <a:r>
                    <a:rPr lang="en-US" sz="1200">
                      <a:effectLst/>
                      <a:latin typeface=".VnTime"/>
                      <a:ea typeface="Times New Roman" panose="02020603050405020304" pitchFamily="18" charset="0"/>
                      <a:cs typeface="Times New Roman" panose="02020603050405020304" pitchFamily="18" charset="0"/>
                    </a:rPr>
                    <a:t> </a:t>
                  </a:r>
                </a:p>
              </p:txBody>
            </p:sp>
          </p:grpSp>
          <p:grpSp>
            <p:nvGrpSpPr>
              <p:cNvPr id="8135" name="Group 8134">
                <a:extLst>
                  <a:ext uri="{FF2B5EF4-FFF2-40B4-BE49-F238E27FC236}">
                    <a16:creationId xmlns:a16="http://schemas.microsoft.com/office/drawing/2014/main" id="{F8B5CAB3-B9B5-0D0A-C127-4119D37C49E6}"/>
                  </a:ext>
                </a:extLst>
              </p:cNvPr>
              <p:cNvGrpSpPr>
                <a:grpSpLocks/>
              </p:cNvGrpSpPr>
              <p:nvPr/>
            </p:nvGrpSpPr>
            <p:grpSpPr bwMode="auto">
              <a:xfrm>
                <a:off x="1007" y="5234"/>
                <a:ext cx="3462" cy="1615"/>
                <a:chOff x="7269" y="1577"/>
                <a:chExt cx="3462" cy="1615"/>
              </a:xfrm>
            </p:grpSpPr>
            <p:sp>
              <p:nvSpPr>
                <p:cNvPr id="8137" name="Oval 8136">
                  <a:extLst>
                    <a:ext uri="{FF2B5EF4-FFF2-40B4-BE49-F238E27FC236}">
                      <a16:creationId xmlns:a16="http://schemas.microsoft.com/office/drawing/2014/main" id="{D354A0AC-6249-5670-F299-2AF72D37F071}"/>
                    </a:ext>
                  </a:extLst>
                </p:cNvPr>
                <p:cNvSpPr>
                  <a:spLocks noChangeArrowheads="1"/>
                </p:cNvSpPr>
                <p:nvPr/>
              </p:nvSpPr>
              <p:spPr bwMode="auto">
                <a:xfrm>
                  <a:off x="7269" y="1577"/>
                  <a:ext cx="3462" cy="1615"/>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r>
                    <a:rPr lang="en-US" sz="1200">
                      <a:effectLst/>
                      <a:latin typeface=".VnTime"/>
                      <a:ea typeface="Times New Roman" panose="02020603050405020304" pitchFamily="18" charset="0"/>
                      <a:cs typeface="Times New Roman" panose="02020603050405020304" pitchFamily="18" charset="0"/>
                    </a:rPr>
                    <a:t> </a:t>
                  </a:r>
                </a:p>
              </p:txBody>
            </p:sp>
            <p:sp>
              <p:nvSpPr>
                <p:cNvPr id="8138" name="Text Box 50">
                  <a:extLst>
                    <a:ext uri="{FF2B5EF4-FFF2-40B4-BE49-F238E27FC236}">
                      <a16:creationId xmlns:a16="http://schemas.microsoft.com/office/drawing/2014/main" id="{32881C43-FAB6-3D45-11DA-2617B9CD39F8}"/>
                    </a:ext>
                  </a:extLst>
                </p:cNvPr>
                <p:cNvSpPr txBox="1">
                  <a:spLocks noChangeArrowheads="1"/>
                </p:cNvSpPr>
                <p:nvPr/>
              </p:nvSpPr>
              <p:spPr bwMode="auto">
                <a:xfrm>
                  <a:off x="7646" y="1929"/>
                  <a:ext cx="2691" cy="960"/>
                </a:xfrm>
                <a:prstGeom prst="rect">
                  <a:avLst/>
                </a:prstGeom>
                <a:solidFill>
                  <a:srgbClr val="FFFFFF"/>
                </a:solidFill>
                <a:ln w="9525">
                  <a:solidFill>
                    <a:srgbClr val="FFFFFF"/>
                  </a:solidFill>
                  <a:miter lim="800000"/>
                  <a:headEnd/>
                  <a:tailEnd/>
                </a:ln>
              </p:spPr>
              <p:txBody>
                <a:bodyPr rot="0" vert="horz" wrap="square" lIns="91440" tIns="45720" rIns="91440" bIns="45720" anchor="t" anchorCtr="0" upright="1">
                  <a:noAutofit/>
                </a:bodyPr>
                <a:lstStyle/>
                <a:p>
                  <a:pPr algn="ctr">
                    <a:lnSpc>
                      <a:spcPct val="150000"/>
                    </a:lnSpc>
                  </a:pPr>
                  <a:r>
                    <a:rPr lang="en-US" sz="1200">
                      <a:effectLst/>
                      <a:latin typeface="Times New Roman" panose="02020603050405020304" pitchFamily="18" charset="0"/>
                      <a:ea typeface="Times New Roman" panose="02020603050405020304" pitchFamily="18" charset="0"/>
                      <a:cs typeface="Times New Roman" panose="02020603050405020304" pitchFamily="18" charset="0"/>
                    </a:rPr>
                    <a:t>Thông tin chi tiết</a:t>
                  </a:r>
                  <a:endParaRPr lang="en-US" sz="1200">
                    <a:effectLst/>
                    <a:latin typeface=".VnTime"/>
                    <a:ea typeface="Times New Roman" panose="02020603050405020304" pitchFamily="18" charset="0"/>
                    <a:cs typeface="Times New Roman" panose="02020603050405020304" pitchFamily="18" charset="0"/>
                  </a:endParaRPr>
                </a:p>
                <a:p>
                  <a:pPr>
                    <a:lnSpc>
                      <a:spcPct val="150000"/>
                    </a:lnSpc>
                  </a:pPr>
                  <a:r>
                    <a:rPr lang="en-US" sz="120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200">
                    <a:effectLst/>
                    <a:latin typeface=".VnTime"/>
                    <a:ea typeface="Times New Roman" panose="02020603050405020304" pitchFamily="18" charset="0"/>
                    <a:cs typeface="Times New Roman" panose="02020603050405020304" pitchFamily="18" charset="0"/>
                  </a:endParaRPr>
                </a:p>
                <a:p>
                  <a:pPr>
                    <a:lnSpc>
                      <a:spcPct val="150000"/>
                    </a:lnSpc>
                  </a:pPr>
                  <a:r>
                    <a:rPr lang="en-US" sz="1200">
                      <a:effectLst/>
                      <a:latin typeface=".VnTime"/>
                      <a:ea typeface="Times New Roman" panose="02020603050405020304" pitchFamily="18" charset="0"/>
                      <a:cs typeface="Times New Roman" panose="02020603050405020304" pitchFamily="18" charset="0"/>
                    </a:rPr>
                    <a:t> </a:t>
                  </a:r>
                </a:p>
              </p:txBody>
            </p:sp>
          </p:grpSp>
          <p:sp>
            <p:nvSpPr>
              <p:cNvPr id="8136" name="AutoShape 51">
                <a:extLst>
                  <a:ext uri="{FF2B5EF4-FFF2-40B4-BE49-F238E27FC236}">
                    <a16:creationId xmlns:a16="http://schemas.microsoft.com/office/drawing/2014/main" id="{BE3CAA7C-2F66-D3C7-EC9A-A24EFC2460C2}"/>
                  </a:ext>
                </a:extLst>
              </p:cNvPr>
              <p:cNvSpPr>
                <a:spLocks noChangeArrowheads="1"/>
              </p:cNvSpPr>
              <p:nvPr/>
            </p:nvSpPr>
            <p:spPr bwMode="auto">
              <a:xfrm>
                <a:off x="3374" y="7230"/>
                <a:ext cx="4480" cy="1143"/>
              </a:xfrm>
              <a:prstGeom prst="roundRect">
                <a:avLst>
                  <a:gd name="adj" fmla="val 16667"/>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pPr algn="ctr"/>
                <a:r>
                  <a:rPr lang="en-US" sz="1200" b="1">
                    <a:effectLst/>
                    <a:latin typeface="Times New Roman" panose="02020603050405020304" pitchFamily="18" charset="0"/>
                    <a:ea typeface="Times New Roman" panose="02020603050405020304" pitchFamily="18" charset="0"/>
                    <a:cs typeface="Times New Roman" panose="02020603050405020304" pitchFamily="18" charset="0"/>
                  </a:rPr>
                  <a:t>Mục đích</a:t>
                </a:r>
                <a:endParaRPr lang="en-US" sz="1200">
                  <a:effectLst/>
                  <a:latin typeface=".VnTime"/>
                  <a:ea typeface="Times New Roman" panose="02020603050405020304" pitchFamily="18" charset="0"/>
                  <a:cs typeface="Times New Roman" panose="02020603050405020304" pitchFamily="18" charset="0"/>
                </a:endParaRPr>
              </a:p>
              <a:p>
                <a:pPr algn="ctr"/>
                <a:r>
                  <a:rPr lang="en-US" sz="120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200">
                  <a:effectLst/>
                  <a:latin typeface=".VnTime"/>
                  <a:ea typeface="Times New Roman" panose="02020603050405020304" pitchFamily="18" charset="0"/>
                  <a:cs typeface="Times New Roman" panose="02020603050405020304" pitchFamily="18" charset="0"/>
                </a:endParaRPr>
              </a:p>
            </p:txBody>
          </p:sp>
        </p:grpSp>
      </p:grpSp>
      <p:sp>
        <p:nvSpPr>
          <p:cNvPr id="8251" name="Google Shape;7612;p41">
            <a:extLst>
              <a:ext uri="{FF2B5EF4-FFF2-40B4-BE49-F238E27FC236}">
                <a16:creationId xmlns:a16="http://schemas.microsoft.com/office/drawing/2014/main" id="{E2B81D47-65F2-61CC-858D-21F4DBA46D10}"/>
              </a:ext>
            </a:extLst>
          </p:cNvPr>
          <p:cNvSpPr/>
          <p:nvPr/>
        </p:nvSpPr>
        <p:spPr>
          <a:xfrm rot="59945">
            <a:off x="16415" y="1407383"/>
            <a:ext cx="1862347" cy="1079588"/>
          </a:xfrm>
          <a:custGeom>
            <a:avLst/>
            <a:gdLst/>
            <a:ahLst/>
            <a:cxnLst/>
            <a:rect l="l" t="t" r="r" b="b"/>
            <a:pathLst>
              <a:path w="202555" h="38214" extrusionOk="0">
                <a:moveTo>
                  <a:pt x="185405" y="1"/>
                </a:moveTo>
                <a:cubicBezTo>
                  <a:pt x="159917" y="1"/>
                  <a:pt x="18543" y="11107"/>
                  <a:pt x="9464" y="15848"/>
                </a:cubicBezTo>
                <a:cubicBezTo>
                  <a:pt x="2658" y="19408"/>
                  <a:pt x="0" y="34264"/>
                  <a:pt x="10455" y="37669"/>
                </a:cubicBezTo>
                <a:cubicBezTo>
                  <a:pt x="11602" y="38043"/>
                  <a:pt x="14101" y="38214"/>
                  <a:pt x="17688" y="38214"/>
                </a:cubicBezTo>
                <a:cubicBezTo>
                  <a:pt x="51616" y="38214"/>
                  <a:pt x="182950" y="22958"/>
                  <a:pt x="190181" y="20164"/>
                </a:cubicBezTo>
                <a:cubicBezTo>
                  <a:pt x="202554" y="15387"/>
                  <a:pt x="199254" y="2619"/>
                  <a:pt x="189040" y="186"/>
                </a:cubicBezTo>
                <a:cubicBezTo>
                  <a:pt x="188512" y="60"/>
                  <a:pt x="187268" y="1"/>
                  <a:pt x="185405" y="1"/>
                </a:cubicBezTo>
                <a:close/>
              </a:path>
            </a:pathLst>
          </a:custGeom>
          <a:solidFill>
            <a:schemeClr val="accent4">
              <a:lumMod val="60000"/>
              <a:lumOff val="40000"/>
            </a:schemeClr>
          </a:solidFill>
          <a:ln>
            <a:noFill/>
          </a:ln>
          <a:effectLst>
            <a:outerShdw dist="76200" dir="456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7614;p41">
            <a:extLst>
              <a:ext uri="{FF2B5EF4-FFF2-40B4-BE49-F238E27FC236}">
                <a16:creationId xmlns:a16="http://schemas.microsoft.com/office/drawing/2014/main" id="{8823F742-D5B9-EF0C-1967-DAAEC99BB1F0}"/>
              </a:ext>
            </a:extLst>
          </p:cNvPr>
          <p:cNvSpPr txBox="1">
            <a:spLocks noGrp="1"/>
          </p:cNvSpPr>
          <p:nvPr>
            <p:ph type="subTitle" idx="1"/>
          </p:nvPr>
        </p:nvSpPr>
        <p:spPr>
          <a:xfrm rot="21419895">
            <a:off x="8294" y="1734065"/>
            <a:ext cx="1802883" cy="308052"/>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b="1">
                <a:latin typeface="Times New Roman" panose="02020603050405020304" pitchFamily="18" charset="0"/>
                <a:cs typeface="Times New Roman" panose="02020603050405020304" pitchFamily="18" charset="0"/>
              </a:rPr>
              <a:t>P</a:t>
            </a:r>
            <a:r>
              <a:rPr lang="es" sz="3200" b="1">
                <a:latin typeface="Times New Roman" panose="02020603050405020304" pitchFamily="18" charset="0"/>
                <a:cs typeface="Times New Roman" panose="02020603050405020304" pitchFamily="18" charset="0"/>
              </a:rPr>
              <a:t>ht số 2</a:t>
            </a:r>
            <a:endParaRPr sz="3200" b="1">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4194672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126"/>
                                        </p:tgtEl>
                                        <p:attrNameLst>
                                          <p:attrName>style.visibility</p:attrName>
                                        </p:attrNameLst>
                                      </p:cBhvr>
                                      <p:to>
                                        <p:strVal val="visible"/>
                                      </p:to>
                                    </p:set>
                                    <p:animEffect transition="in" filter="barn(inVertical)">
                                      <p:cBhvr>
                                        <p:cTn id="7" dur="500"/>
                                        <p:tgtEl>
                                          <p:spTgt spid="8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grpSp>
        <p:nvGrpSpPr>
          <p:cNvPr id="8153" name="Google Shape;8066;p50">
            <a:extLst>
              <a:ext uri="{FF2B5EF4-FFF2-40B4-BE49-F238E27FC236}">
                <a16:creationId xmlns:a16="http://schemas.microsoft.com/office/drawing/2014/main" id="{802DA31C-ED37-39A0-9799-503C0E1595E5}"/>
              </a:ext>
            </a:extLst>
          </p:cNvPr>
          <p:cNvGrpSpPr/>
          <p:nvPr/>
        </p:nvGrpSpPr>
        <p:grpSpPr>
          <a:xfrm rot="873090">
            <a:off x="-225320" y="2364405"/>
            <a:ext cx="2357549" cy="2886855"/>
            <a:chOff x="7136150" y="2214850"/>
            <a:chExt cx="1455650" cy="1666625"/>
          </a:xfrm>
        </p:grpSpPr>
        <p:sp>
          <p:nvSpPr>
            <p:cNvPr id="8154" name="Google Shape;8067;p50">
              <a:extLst>
                <a:ext uri="{FF2B5EF4-FFF2-40B4-BE49-F238E27FC236}">
                  <a16:creationId xmlns:a16="http://schemas.microsoft.com/office/drawing/2014/main" id="{9915BE2D-D3F5-A8AF-5658-337C28A07D00}"/>
                </a:ext>
              </a:extLst>
            </p:cNvPr>
            <p:cNvSpPr/>
            <p:nvPr/>
          </p:nvSpPr>
          <p:spPr>
            <a:xfrm>
              <a:off x="8048200" y="2520425"/>
              <a:ext cx="365525" cy="237600"/>
            </a:xfrm>
            <a:custGeom>
              <a:avLst/>
              <a:gdLst/>
              <a:ahLst/>
              <a:cxnLst/>
              <a:rect l="l" t="t" r="r" b="b"/>
              <a:pathLst>
                <a:path w="14621" h="9504" fill="none" extrusionOk="0">
                  <a:moveTo>
                    <a:pt x="0" y="1"/>
                  </a:moveTo>
                  <a:lnTo>
                    <a:pt x="12750" y="6488"/>
                  </a:lnTo>
                  <a:lnTo>
                    <a:pt x="14620" y="9503"/>
                  </a:ln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068;p50">
              <a:extLst>
                <a:ext uri="{FF2B5EF4-FFF2-40B4-BE49-F238E27FC236}">
                  <a16:creationId xmlns:a16="http://schemas.microsoft.com/office/drawing/2014/main" id="{89DD67AA-7D73-7741-41D4-7A81EEEFFF4F}"/>
                </a:ext>
              </a:extLst>
            </p:cNvPr>
            <p:cNvSpPr/>
            <p:nvPr/>
          </p:nvSpPr>
          <p:spPr>
            <a:xfrm>
              <a:off x="8114550" y="2563700"/>
              <a:ext cx="211100" cy="173825"/>
            </a:xfrm>
            <a:custGeom>
              <a:avLst/>
              <a:gdLst/>
              <a:ahLst/>
              <a:cxnLst/>
              <a:rect l="l" t="t" r="r" b="b"/>
              <a:pathLst>
                <a:path w="8444" h="6953" fill="none" extrusionOk="0">
                  <a:moveTo>
                    <a:pt x="8443" y="5447"/>
                  </a:moveTo>
                  <a:lnTo>
                    <a:pt x="7004" y="6953"/>
                  </a:lnTo>
                  <a:lnTo>
                    <a:pt x="1" y="0"/>
                  </a:ln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069;p50">
              <a:extLst>
                <a:ext uri="{FF2B5EF4-FFF2-40B4-BE49-F238E27FC236}">
                  <a16:creationId xmlns:a16="http://schemas.microsoft.com/office/drawing/2014/main" id="{96DE8FF3-D905-E4BF-DCE1-196D9B8CB5BC}"/>
                </a:ext>
              </a:extLst>
            </p:cNvPr>
            <p:cNvSpPr/>
            <p:nvPr/>
          </p:nvSpPr>
          <p:spPr>
            <a:xfrm>
              <a:off x="8060900" y="2526425"/>
              <a:ext cx="296200" cy="141925"/>
            </a:xfrm>
            <a:custGeom>
              <a:avLst/>
              <a:gdLst/>
              <a:ahLst/>
              <a:cxnLst/>
              <a:rect l="l" t="t" r="r" b="b"/>
              <a:pathLst>
                <a:path w="11848" h="5677" fill="none" extrusionOk="0">
                  <a:moveTo>
                    <a:pt x="11208" y="5676"/>
                  </a:moveTo>
                  <a:lnTo>
                    <a:pt x="11848" y="5050"/>
                  </a:lnTo>
                  <a:lnTo>
                    <a:pt x="0" y="0"/>
                  </a:lnTo>
                </a:path>
              </a:pathLst>
            </a:custGeom>
            <a:noFill/>
            <a:ln w="5950" cap="rnd" cmpd="sng">
              <a:solidFill>
                <a:srgbClr val="566DD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070;p50">
              <a:extLst>
                <a:ext uri="{FF2B5EF4-FFF2-40B4-BE49-F238E27FC236}">
                  <a16:creationId xmlns:a16="http://schemas.microsoft.com/office/drawing/2014/main" id="{B01DCD40-2AF7-26A8-2557-274AB10156CD}"/>
                </a:ext>
              </a:extLst>
            </p:cNvPr>
            <p:cNvSpPr/>
            <p:nvPr/>
          </p:nvSpPr>
          <p:spPr>
            <a:xfrm>
              <a:off x="8048425" y="2520850"/>
              <a:ext cx="308675" cy="131850"/>
            </a:xfrm>
            <a:custGeom>
              <a:avLst/>
              <a:gdLst/>
              <a:ahLst/>
              <a:cxnLst/>
              <a:rect l="l" t="t" r="r" b="b"/>
              <a:pathLst>
                <a:path w="12347" h="5274" fill="none" extrusionOk="0">
                  <a:moveTo>
                    <a:pt x="1" y="0"/>
                  </a:moveTo>
                  <a:lnTo>
                    <a:pt x="12347" y="5273"/>
                  </a:lnTo>
                  <a:lnTo>
                    <a:pt x="9753" y="2206"/>
                  </a:ln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071;p50">
              <a:extLst>
                <a:ext uri="{FF2B5EF4-FFF2-40B4-BE49-F238E27FC236}">
                  <a16:creationId xmlns:a16="http://schemas.microsoft.com/office/drawing/2014/main" id="{07781C5B-0C02-4306-A045-A1D3A4238D82}"/>
                </a:ext>
              </a:extLst>
            </p:cNvPr>
            <p:cNvSpPr/>
            <p:nvPr/>
          </p:nvSpPr>
          <p:spPr>
            <a:xfrm>
              <a:off x="7374925" y="2755625"/>
              <a:ext cx="380875" cy="472225"/>
            </a:xfrm>
            <a:custGeom>
              <a:avLst/>
              <a:gdLst/>
              <a:ahLst/>
              <a:cxnLst/>
              <a:rect l="l" t="t" r="r" b="b"/>
              <a:pathLst>
                <a:path w="15235" h="18889" fill="none" extrusionOk="0">
                  <a:moveTo>
                    <a:pt x="14951" y="10255"/>
                  </a:moveTo>
                  <a:cubicBezTo>
                    <a:pt x="15234" y="11810"/>
                    <a:pt x="14273" y="18889"/>
                    <a:pt x="7630" y="18360"/>
                  </a:cubicBezTo>
                  <a:cubicBezTo>
                    <a:pt x="1200" y="17850"/>
                    <a:pt x="0" y="11420"/>
                    <a:pt x="918" y="7241"/>
                  </a:cubicBezTo>
                  <a:cubicBezTo>
                    <a:pt x="1517" y="4513"/>
                    <a:pt x="3910" y="0"/>
                    <a:pt x="8205" y="851"/>
                  </a:cubicBezTo>
                  <a:cubicBezTo>
                    <a:pt x="11882" y="1580"/>
                    <a:pt x="9249" y="6239"/>
                    <a:pt x="10610" y="8143"/>
                  </a:cubicBezTo>
                  <a:cubicBezTo>
                    <a:pt x="11972" y="10048"/>
                    <a:pt x="14348" y="6964"/>
                    <a:pt x="14951" y="10255"/>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072;p50">
              <a:extLst>
                <a:ext uri="{FF2B5EF4-FFF2-40B4-BE49-F238E27FC236}">
                  <a16:creationId xmlns:a16="http://schemas.microsoft.com/office/drawing/2014/main" id="{B87B1C5C-6610-F9FE-6ECF-9EE25A6DBE16}"/>
                </a:ext>
              </a:extLst>
            </p:cNvPr>
            <p:cNvSpPr/>
            <p:nvPr/>
          </p:nvSpPr>
          <p:spPr>
            <a:xfrm>
              <a:off x="7422800" y="2972850"/>
              <a:ext cx="68225" cy="68250"/>
            </a:xfrm>
            <a:custGeom>
              <a:avLst/>
              <a:gdLst/>
              <a:ahLst/>
              <a:cxnLst/>
              <a:rect l="l" t="t" r="r" b="b"/>
              <a:pathLst>
                <a:path w="2729" h="2730" fill="none" extrusionOk="0">
                  <a:moveTo>
                    <a:pt x="2729" y="1364"/>
                  </a:moveTo>
                  <a:cubicBezTo>
                    <a:pt x="2729" y="2118"/>
                    <a:pt x="2118" y="2729"/>
                    <a:pt x="1364" y="2729"/>
                  </a:cubicBezTo>
                  <a:cubicBezTo>
                    <a:pt x="610" y="2729"/>
                    <a:pt x="1" y="2118"/>
                    <a:pt x="1" y="1364"/>
                  </a:cubicBezTo>
                  <a:cubicBezTo>
                    <a:pt x="1" y="611"/>
                    <a:pt x="610" y="1"/>
                    <a:pt x="1364" y="1"/>
                  </a:cubicBezTo>
                  <a:cubicBezTo>
                    <a:pt x="2118" y="1"/>
                    <a:pt x="2729" y="611"/>
                    <a:pt x="2729" y="1364"/>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073;p50">
              <a:extLst>
                <a:ext uri="{FF2B5EF4-FFF2-40B4-BE49-F238E27FC236}">
                  <a16:creationId xmlns:a16="http://schemas.microsoft.com/office/drawing/2014/main" id="{00A948AD-74AE-848B-73F4-E0D4C42E5807}"/>
                </a:ext>
              </a:extLst>
            </p:cNvPr>
            <p:cNvSpPr/>
            <p:nvPr/>
          </p:nvSpPr>
          <p:spPr>
            <a:xfrm>
              <a:off x="7567875" y="3111000"/>
              <a:ext cx="68225" cy="68225"/>
            </a:xfrm>
            <a:custGeom>
              <a:avLst/>
              <a:gdLst/>
              <a:ahLst/>
              <a:cxnLst/>
              <a:rect l="l" t="t" r="r" b="b"/>
              <a:pathLst>
                <a:path w="2729" h="2729" fill="none" extrusionOk="0">
                  <a:moveTo>
                    <a:pt x="2728" y="1365"/>
                  </a:moveTo>
                  <a:cubicBezTo>
                    <a:pt x="2728" y="2119"/>
                    <a:pt x="2117" y="2729"/>
                    <a:pt x="1363" y="2729"/>
                  </a:cubicBezTo>
                  <a:cubicBezTo>
                    <a:pt x="610" y="2729"/>
                    <a:pt x="0" y="2119"/>
                    <a:pt x="0" y="1365"/>
                  </a:cubicBezTo>
                  <a:cubicBezTo>
                    <a:pt x="0" y="612"/>
                    <a:pt x="610" y="0"/>
                    <a:pt x="1363" y="0"/>
                  </a:cubicBezTo>
                  <a:cubicBezTo>
                    <a:pt x="2117" y="0"/>
                    <a:pt x="2728" y="612"/>
                    <a:pt x="2728" y="1365"/>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074;p50">
              <a:extLst>
                <a:ext uri="{FF2B5EF4-FFF2-40B4-BE49-F238E27FC236}">
                  <a16:creationId xmlns:a16="http://schemas.microsoft.com/office/drawing/2014/main" id="{291D1E67-79A0-E933-CED1-D574152BCC90}"/>
                </a:ext>
              </a:extLst>
            </p:cNvPr>
            <p:cNvSpPr/>
            <p:nvPr/>
          </p:nvSpPr>
          <p:spPr>
            <a:xfrm>
              <a:off x="7443200" y="2866750"/>
              <a:ext cx="68225" cy="68250"/>
            </a:xfrm>
            <a:custGeom>
              <a:avLst/>
              <a:gdLst/>
              <a:ahLst/>
              <a:cxnLst/>
              <a:rect l="l" t="t" r="r" b="b"/>
              <a:pathLst>
                <a:path w="2729" h="2730" fill="none" extrusionOk="0">
                  <a:moveTo>
                    <a:pt x="2729" y="1364"/>
                  </a:moveTo>
                  <a:cubicBezTo>
                    <a:pt x="2729" y="2118"/>
                    <a:pt x="2119" y="2729"/>
                    <a:pt x="1366" y="2729"/>
                  </a:cubicBezTo>
                  <a:cubicBezTo>
                    <a:pt x="612" y="2729"/>
                    <a:pt x="1" y="2118"/>
                    <a:pt x="1" y="1364"/>
                  </a:cubicBezTo>
                  <a:cubicBezTo>
                    <a:pt x="1" y="610"/>
                    <a:pt x="612" y="1"/>
                    <a:pt x="1366" y="1"/>
                  </a:cubicBezTo>
                  <a:cubicBezTo>
                    <a:pt x="2119" y="1"/>
                    <a:pt x="2729" y="610"/>
                    <a:pt x="2729" y="1364"/>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075;p50">
              <a:extLst>
                <a:ext uri="{FF2B5EF4-FFF2-40B4-BE49-F238E27FC236}">
                  <a16:creationId xmlns:a16="http://schemas.microsoft.com/office/drawing/2014/main" id="{F9D49371-D7B3-378A-0139-9DD3BA8233A8}"/>
                </a:ext>
              </a:extLst>
            </p:cNvPr>
            <p:cNvSpPr/>
            <p:nvPr/>
          </p:nvSpPr>
          <p:spPr>
            <a:xfrm>
              <a:off x="7516950" y="2795400"/>
              <a:ext cx="68225" cy="68225"/>
            </a:xfrm>
            <a:custGeom>
              <a:avLst/>
              <a:gdLst/>
              <a:ahLst/>
              <a:cxnLst/>
              <a:rect l="l" t="t" r="r" b="b"/>
              <a:pathLst>
                <a:path w="2729" h="2729" fill="none" extrusionOk="0">
                  <a:moveTo>
                    <a:pt x="2729" y="1365"/>
                  </a:moveTo>
                  <a:cubicBezTo>
                    <a:pt x="2729" y="2119"/>
                    <a:pt x="2119" y="2729"/>
                    <a:pt x="1365" y="2729"/>
                  </a:cubicBezTo>
                  <a:cubicBezTo>
                    <a:pt x="611" y="2729"/>
                    <a:pt x="0" y="2119"/>
                    <a:pt x="0" y="1365"/>
                  </a:cubicBezTo>
                  <a:cubicBezTo>
                    <a:pt x="0" y="612"/>
                    <a:pt x="611" y="0"/>
                    <a:pt x="1365" y="0"/>
                  </a:cubicBezTo>
                  <a:cubicBezTo>
                    <a:pt x="2119" y="0"/>
                    <a:pt x="2729" y="612"/>
                    <a:pt x="2729" y="1365"/>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076;p50">
              <a:extLst>
                <a:ext uri="{FF2B5EF4-FFF2-40B4-BE49-F238E27FC236}">
                  <a16:creationId xmlns:a16="http://schemas.microsoft.com/office/drawing/2014/main" id="{E095B395-EEA5-DC95-C324-D0E84DAD4F60}"/>
                </a:ext>
              </a:extLst>
            </p:cNvPr>
            <p:cNvSpPr/>
            <p:nvPr/>
          </p:nvSpPr>
          <p:spPr>
            <a:xfrm>
              <a:off x="7459375" y="3063675"/>
              <a:ext cx="68250" cy="68250"/>
            </a:xfrm>
            <a:custGeom>
              <a:avLst/>
              <a:gdLst/>
              <a:ahLst/>
              <a:cxnLst/>
              <a:rect l="l" t="t" r="r" b="b"/>
              <a:pathLst>
                <a:path w="2730" h="2730" fill="none" extrusionOk="0">
                  <a:moveTo>
                    <a:pt x="2729" y="1366"/>
                  </a:moveTo>
                  <a:cubicBezTo>
                    <a:pt x="2729" y="2120"/>
                    <a:pt x="2120" y="2729"/>
                    <a:pt x="1366" y="2729"/>
                  </a:cubicBezTo>
                  <a:cubicBezTo>
                    <a:pt x="612" y="2729"/>
                    <a:pt x="1" y="2120"/>
                    <a:pt x="1" y="1366"/>
                  </a:cubicBezTo>
                  <a:cubicBezTo>
                    <a:pt x="1" y="612"/>
                    <a:pt x="612" y="1"/>
                    <a:pt x="1366" y="1"/>
                  </a:cubicBezTo>
                  <a:cubicBezTo>
                    <a:pt x="2120" y="1"/>
                    <a:pt x="2729" y="612"/>
                    <a:pt x="2729" y="1366"/>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077;p50">
              <a:extLst>
                <a:ext uri="{FF2B5EF4-FFF2-40B4-BE49-F238E27FC236}">
                  <a16:creationId xmlns:a16="http://schemas.microsoft.com/office/drawing/2014/main" id="{EFA4EBBD-9C09-7F41-6D89-E3CC8E50841A}"/>
                </a:ext>
              </a:extLst>
            </p:cNvPr>
            <p:cNvSpPr/>
            <p:nvPr/>
          </p:nvSpPr>
          <p:spPr>
            <a:xfrm>
              <a:off x="7646475" y="3021200"/>
              <a:ext cx="68200" cy="68225"/>
            </a:xfrm>
            <a:custGeom>
              <a:avLst/>
              <a:gdLst/>
              <a:ahLst/>
              <a:cxnLst/>
              <a:rect l="l" t="t" r="r" b="b"/>
              <a:pathLst>
                <a:path w="2728" h="2729" fill="none" extrusionOk="0">
                  <a:moveTo>
                    <a:pt x="2727" y="1364"/>
                  </a:moveTo>
                  <a:cubicBezTo>
                    <a:pt x="2727" y="2118"/>
                    <a:pt x="2118" y="2729"/>
                    <a:pt x="1364" y="2729"/>
                  </a:cubicBezTo>
                  <a:cubicBezTo>
                    <a:pt x="610" y="2729"/>
                    <a:pt x="1" y="2118"/>
                    <a:pt x="1" y="1364"/>
                  </a:cubicBezTo>
                  <a:cubicBezTo>
                    <a:pt x="1" y="610"/>
                    <a:pt x="610" y="1"/>
                    <a:pt x="1364" y="1"/>
                  </a:cubicBezTo>
                  <a:cubicBezTo>
                    <a:pt x="2118" y="1"/>
                    <a:pt x="2727" y="610"/>
                    <a:pt x="2727" y="1364"/>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078;p50">
              <a:extLst>
                <a:ext uri="{FF2B5EF4-FFF2-40B4-BE49-F238E27FC236}">
                  <a16:creationId xmlns:a16="http://schemas.microsoft.com/office/drawing/2014/main" id="{140B044D-C86C-5267-8B1E-EACDD485A018}"/>
                </a:ext>
              </a:extLst>
            </p:cNvPr>
            <p:cNvSpPr/>
            <p:nvPr/>
          </p:nvSpPr>
          <p:spPr>
            <a:xfrm>
              <a:off x="7565650" y="2961400"/>
              <a:ext cx="228050" cy="273875"/>
            </a:xfrm>
            <a:custGeom>
              <a:avLst/>
              <a:gdLst/>
              <a:ahLst/>
              <a:cxnLst/>
              <a:rect l="l" t="t" r="r" b="b"/>
              <a:pathLst>
                <a:path w="9122" h="10955" fill="none" extrusionOk="0">
                  <a:moveTo>
                    <a:pt x="1" y="10129"/>
                  </a:moveTo>
                  <a:cubicBezTo>
                    <a:pt x="1" y="10129"/>
                    <a:pt x="4066" y="10954"/>
                    <a:pt x="6547" y="7943"/>
                  </a:cubicBezTo>
                  <a:cubicBezTo>
                    <a:pt x="8079" y="6086"/>
                    <a:pt x="9121" y="3273"/>
                    <a:pt x="7995" y="1108"/>
                  </a:cubicBezTo>
                  <a:cubicBezTo>
                    <a:pt x="7420" y="0"/>
                    <a:pt x="5726" y="367"/>
                    <a:pt x="5726" y="367"/>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079;p50">
              <a:extLst>
                <a:ext uri="{FF2B5EF4-FFF2-40B4-BE49-F238E27FC236}">
                  <a16:creationId xmlns:a16="http://schemas.microsoft.com/office/drawing/2014/main" id="{B276C408-66AC-C445-7C8E-A89BA6CDD2A9}"/>
                </a:ext>
              </a:extLst>
            </p:cNvPr>
            <p:cNvSpPr/>
            <p:nvPr/>
          </p:nvSpPr>
          <p:spPr>
            <a:xfrm>
              <a:off x="7550250" y="2761075"/>
              <a:ext cx="138900" cy="206475"/>
            </a:xfrm>
            <a:custGeom>
              <a:avLst/>
              <a:gdLst/>
              <a:ahLst/>
              <a:cxnLst/>
              <a:rect l="l" t="t" r="r" b="b"/>
              <a:pathLst>
                <a:path w="5556" h="8259" fill="none" extrusionOk="0">
                  <a:moveTo>
                    <a:pt x="4172" y="8259"/>
                  </a:moveTo>
                  <a:cubicBezTo>
                    <a:pt x="3329" y="6406"/>
                    <a:pt x="5555" y="3699"/>
                    <a:pt x="3935" y="1452"/>
                  </a:cubicBezTo>
                  <a:cubicBezTo>
                    <a:pt x="2886" y="0"/>
                    <a:pt x="0" y="493"/>
                    <a:pt x="0" y="493"/>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080;p50">
              <a:extLst>
                <a:ext uri="{FF2B5EF4-FFF2-40B4-BE49-F238E27FC236}">
                  <a16:creationId xmlns:a16="http://schemas.microsoft.com/office/drawing/2014/main" id="{EE4BB826-B9AB-4E5C-DC23-193D44D2FFB9}"/>
                </a:ext>
              </a:extLst>
            </p:cNvPr>
            <p:cNvSpPr/>
            <p:nvPr/>
          </p:nvSpPr>
          <p:spPr>
            <a:xfrm>
              <a:off x="7642050" y="3025175"/>
              <a:ext cx="47375" cy="64100"/>
            </a:xfrm>
            <a:custGeom>
              <a:avLst/>
              <a:gdLst/>
              <a:ahLst/>
              <a:cxnLst/>
              <a:rect l="l" t="t" r="r" b="b"/>
              <a:pathLst>
                <a:path w="1895" h="2564" fill="none" extrusionOk="0">
                  <a:moveTo>
                    <a:pt x="1654" y="2563"/>
                  </a:moveTo>
                  <a:cubicBezTo>
                    <a:pt x="1654" y="2563"/>
                    <a:pt x="1" y="1678"/>
                    <a:pt x="1895" y="1"/>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081;p50">
              <a:extLst>
                <a:ext uri="{FF2B5EF4-FFF2-40B4-BE49-F238E27FC236}">
                  <a16:creationId xmlns:a16="http://schemas.microsoft.com/office/drawing/2014/main" id="{CEFE21C3-3026-75F4-9B21-6A4D6A17758A}"/>
                </a:ext>
              </a:extLst>
            </p:cNvPr>
            <p:cNvSpPr/>
            <p:nvPr/>
          </p:nvSpPr>
          <p:spPr>
            <a:xfrm>
              <a:off x="7573800" y="3115025"/>
              <a:ext cx="31125" cy="59700"/>
            </a:xfrm>
            <a:custGeom>
              <a:avLst/>
              <a:gdLst/>
              <a:ahLst/>
              <a:cxnLst/>
              <a:rect l="l" t="t" r="r" b="b"/>
              <a:pathLst>
                <a:path w="1245" h="2388" fill="none" extrusionOk="0">
                  <a:moveTo>
                    <a:pt x="1244" y="2388"/>
                  </a:moveTo>
                  <a:cubicBezTo>
                    <a:pt x="356" y="2093"/>
                    <a:pt x="1" y="723"/>
                    <a:pt x="1156"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082;p50">
              <a:extLst>
                <a:ext uri="{FF2B5EF4-FFF2-40B4-BE49-F238E27FC236}">
                  <a16:creationId xmlns:a16="http://schemas.microsoft.com/office/drawing/2014/main" id="{95219312-E958-A22A-FEED-14AB92942B56}"/>
                </a:ext>
              </a:extLst>
            </p:cNvPr>
            <p:cNvSpPr/>
            <p:nvPr/>
          </p:nvSpPr>
          <p:spPr>
            <a:xfrm>
              <a:off x="7461200" y="3065850"/>
              <a:ext cx="45525" cy="59025"/>
            </a:xfrm>
            <a:custGeom>
              <a:avLst/>
              <a:gdLst/>
              <a:ahLst/>
              <a:cxnLst/>
              <a:rect l="l" t="t" r="r" b="b"/>
              <a:pathLst>
                <a:path w="1821" h="2361" fill="none" extrusionOk="0">
                  <a:moveTo>
                    <a:pt x="1821" y="2360"/>
                  </a:moveTo>
                  <a:cubicBezTo>
                    <a:pt x="769" y="1938"/>
                    <a:pt x="0" y="1348"/>
                    <a:pt x="1059" y="1"/>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083;p50">
              <a:extLst>
                <a:ext uri="{FF2B5EF4-FFF2-40B4-BE49-F238E27FC236}">
                  <a16:creationId xmlns:a16="http://schemas.microsoft.com/office/drawing/2014/main" id="{53CF023C-D064-C9DA-AB4D-7D05E6FE2419}"/>
                </a:ext>
              </a:extLst>
            </p:cNvPr>
            <p:cNvSpPr/>
            <p:nvPr/>
          </p:nvSpPr>
          <p:spPr>
            <a:xfrm>
              <a:off x="7420875" y="2974675"/>
              <a:ext cx="52625" cy="62000"/>
            </a:xfrm>
            <a:custGeom>
              <a:avLst/>
              <a:gdLst/>
              <a:ahLst/>
              <a:cxnLst/>
              <a:rect l="l" t="t" r="r" b="b"/>
              <a:pathLst>
                <a:path w="2105" h="2480" fill="none" extrusionOk="0">
                  <a:moveTo>
                    <a:pt x="2105" y="2479"/>
                  </a:moveTo>
                  <a:cubicBezTo>
                    <a:pt x="2105" y="2479"/>
                    <a:pt x="1" y="1903"/>
                    <a:pt x="1156"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084;p50">
              <a:extLst>
                <a:ext uri="{FF2B5EF4-FFF2-40B4-BE49-F238E27FC236}">
                  <a16:creationId xmlns:a16="http://schemas.microsoft.com/office/drawing/2014/main" id="{DE132461-8445-D742-3A6B-44CD23145D49}"/>
                </a:ext>
              </a:extLst>
            </p:cNvPr>
            <p:cNvSpPr/>
            <p:nvPr/>
          </p:nvSpPr>
          <p:spPr>
            <a:xfrm>
              <a:off x="7441225" y="2870500"/>
              <a:ext cx="39275" cy="59425"/>
            </a:xfrm>
            <a:custGeom>
              <a:avLst/>
              <a:gdLst/>
              <a:ahLst/>
              <a:cxnLst/>
              <a:rect l="l" t="t" r="r" b="b"/>
              <a:pathLst>
                <a:path w="1571" h="2377" fill="none" extrusionOk="0">
                  <a:moveTo>
                    <a:pt x="1571" y="2376"/>
                  </a:moveTo>
                  <a:cubicBezTo>
                    <a:pt x="1571" y="2376"/>
                    <a:pt x="1" y="1234"/>
                    <a:pt x="1558"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085;p50">
              <a:extLst>
                <a:ext uri="{FF2B5EF4-FFF2-40B4-BE49-F238E27FC236}">
                  <a16:creationId xmlns:a16="http://schemas.microsoft.com/office/drawing/2014/main" id="{B34D4A30-C35C-58BE-3E9A-F099FED566D4}"/>
                </a:ext>
              </a:extLst>
            </p:cNvPr>
            <p:cNvSpPr/>
            <p:nvPr/>
          </p:nvSpPr>
          <p:spPr>
            <a:xfrm>
              <a:off x="7512400" y="2797900"/>
              <a:ext cx="45250" cy="65025"/>
            </a:xfrm>
            <a:custGeom>
              <a:avLst/>
              <a:gdLst/>
              <a:ahLst/>
              <a:cxnLst/>
              <a:rect l="l" t="t" r="r" b="b"/>
              <a:pathLst>
                <a:path w="1810" h="2601" fill="none" extrusionOk="0">
                  <a:moveTo>
                    <a:pt x="1809" y="2601"/>
                  </a:moveTo>
                  <a:cubicBezTo>
                    <a:pt x="1292" y="2552"/>
                    <a:pt x="0" y="1421"/>
                    <a:pt x="1596"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086;p50">
              <a:extLst>
                <a:ext uri="{FF2B5EF4-FFF2-40B4-BE49-F238E27FC236}">
                  <a16:creationId xmlns:a16="http://schemas.microsoft.com/office/drawing/2014/main" id="{4DB30FB1-15EE-6858-A9FC-FA8081047AE7}"/>
                </a:ext>
              </a:extLst>
            </p:cNvPr>
            <p:cNvSpPr/>
            <p:nvPr/>
          </p:nvSpPr>
          <p:spPr>
            <a:xfrm>
              <a:off x="8207250" y="2214850"/>
              <a:ext cx="320750" cy="305850"/>
            </a:xfrm>
            <a:custGeom>
              <a:avLst/>
              <a:gdLst/>
              <a:ahLst/>
              <a:cxnLst/>
              <a:rect l="l" t="t" r="r" b="b"/>
              <a:pathLst>
                <a:path w="12830" h="12234" extrusionOk="0">
                  <a:moveTo>
                    <a:pt x="6714" y="0"/>
                  </a:moveTo>
                  <a:cubicBezTo>
                    <a:pt x="5148" y="0"/>
                    <a:pt x="3583" y="598"/>
                    <a:pt x="2388" y="1792"/>
                  </a:cubicBezTo>
                  <a:cubicBezTo>
                    <a:pt x="1" y="4181"/>
                    <a:pt x="1" y="8054"/>
                    <a:pt x="2388" y="10441"/>
                  </a:cubicBezTo>
                  <a:cubicBezTo>
                    <a:pt x="3536" y="11588"/>
                    <a:pt x="5091" y="12234"/>
                    <a:pt x="6713" y="12234"/>
                  </a:cubicBezTo>
                  <a:cubicBezTo>
                    <a:pt x="8335" y="12234"/>
                    <a:pt x="9892" y="11588"/>
                    <a:pt x="11039" y="10441"/>
                  </a:cubicBezTo>
                  <a:cubicBezTo>
                    <a:pt x="12186" y="9296"/>
                    <a:pt x="12830" y="7739"/>
                    <a:pt x="12830" y="6117"/>
                  </a:cubicBezTo>
                  <a:cubicBezTo>
                    <a:pt x="12830" y="4494"/>
                    <a:pt x="12186" y="2939"/>
                    <a:pt x="11039" y="1792"/>
                  </a:cubicBezTo>
                  <a:cubicBezTo>
                    <a:pt x="9844" y="598"/>
                    <a:pt x="8279" y="0"/>
                    <a:pt x="6714" y="0"/>
                  </a:cubicBezTo>
                  <a:close/>
                </a:path>
              </a:pathLst>
            </a:custGeom>
            <a:solidFill>
              <a:schemeClr val="accent5"/>
            </a:solid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087;p50">
              <a:extLst>
                <a:ext uri="{FF2B5EF4-FFF2-40B4-BE49-F238E27FC236}">
                  <a16:creationId xmlns:a16="http://schemas.microsoft.com/office/drawing/2014/main" id="{F611CB90-EADD-A28E-ED5D-3B4B8A6B9463}"/>
                </a:ext>
              </a:extLst>
            </p:cNvPr>
            <p:cNvSpPr/>
            <p:nvPr/>
          </p:nvSpPr>
          <p:spPr>
            <a:xfrm>
              <a:off x="8403825" y="2290375"/>
              <a:ext cx="104025" cy="220875"/>
            </a:xfrm>
            <a:custGeom>
              <a:avLst/>
              <a:gdLst/>
              <a:ahLst/>
              <a:cxnLst/>
              <a:rect l="l" t="t" r="r" b="b"/>
              <a:pathLst>
                <a:path w="4161" h="8835" fill="none" extrusionOk="0">
                  <a:moveTo>
                    <a:pt x="975" y="8834"/>
                  </a:moveTo>
                  <a:cubicBezTo>
                    <a:pt x="410" y="6984"/>
                    <a:pt x="0" y="412"/>
                    <a:pt x="4161" y="0"/>
                  </a:cubicBezTo>
                </a:path>
              </a:pathLst>
            </a:custGeom>
            <a:noFill/>
            <a:ln w="5950" cap="rnd" cmpd="sng">
              <a:solidFill>
                <a:srgbClr val="566DD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088;p50">
              <a:extLst>
                <a:ext uri="{FF2B5EF4-FFF2-40B4-BE49-F238E27FC236}">
                  <a16:creationId xmlns:a16="http://schemas.microsoft.com/office/drawing/2014/main" id="{92668270-E4C6-5459-7A68-020FB9742B43}"/>
                </a:ext>
              </a:extLst>
            </p:cNvPr>
            <p:cNvSpPr/>
            <p:nvPr/>
          </p:nvSpPr>
          <p:spPr>
            <a:xfrm>
              <a:off x="8230450" y="2233875"/>
              <a:ext cx="86050" cy="179775"/>
            </a:xfrm>
            <a:custGeom>
              <a:avLst/>
              <a:gdLst/>
              <a:ahLst/>
              <a:cxnLst/>
              <a:rect l="l" t="t" r="r" b="b"/>
              <a:pathLst>
                <a:path w="3442" h="7191" fill="none" extrusionOk="0">
                  <a:moveTo>
                    <a:pt x="0" y="7191"/>
                  </a:moveTo>
                  <a:cubicBezTo>
                    <a:pt x="771" y="6267"/>
                    <a:pt x="3442" y="2670"/>
                    <a:pt x="2876" y="1"/>
                  </a:cubicBezTo>
                </a:path>
              </a:pathLst>
            </a:custGeom>
            <a:noFill/>
            <a:ln w="5950" cap="rnd" cmpd="sng">
              <a:solidFill>
                <a:srgbClr val="566DD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089;p50">
              <a:extLst>
                <a:ext uri="{FF2B5EF4-FFF2-40B4-BE49-F238E27FC236}">
                  <a16:creationId xmlns:a16="http://schemas.microsoft.com/office/drawing/2014/main" id="{BF5BD04D-76C1-DC08-0641-5FA5117CB56A}"/>
                </a:ext>
              </a:extLst>
            </p:cNvPr>
            <p:cNvSpPr/>
            <p:nvPr/>
          </p:nvSpPr>
          <p:spPr>
            <a:xfrm>
              <a:off x="8235400" y="2281350"/>
              <a:ext cx="277575" cy="151575"/>
            </a:xfrm>
            <a:custGeom>
              <a:avLst/>
              <a:gdLst/>
              <a:ahLst/>
              <a:cxnLst/>
              <a:rect l="l" t="t" r="r" b="b"/>
              <a:pathLst>
                <a:path w="11103" h="6063" fill="none" extrusionOk="0">
                  <a:moveTo>
                    <a:pt x="1" y="1036"/>
                  </a:moveTo>
                  <a:cubicBezTo>
                    <a:pt x="1285" y="676"/>
                    <a:pt x="6582" y="1"/>
                    <a:pt x="11103" y="6062"/>
                  </a:cubicBezTo>
                </a:path>
              </a:pathLst>
            </a:custGeom>
            <a:noFill/>
            <a:ln w="5950" cap="rnd" cmpd="sng">
              <a:solidFill>
                <a:srgbClr val="566DD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090;p50">
              <a:extLst>
                <a:ext uri="{FF2B5EF4-FFF2-40B4-BE49-F238E27FC236}">
                  <a16:creationId xmlns:a16="http://schemas.microsoft.com/office/drawing/2014/main" id="{DFFDD14F-8225-BE2E-8EF6-C20885F050D8}"/>
                </a:ext>
              </a:extLst>
            </p:cNvPr>
            <p:cNvSpPr/>
            <p:nvPr/>
          </p:nvSpPr>
          <p:spPr>
            <a:xfrm>
              <a:off x="8286900" y="2228725"/>
              <a:ext cx="142550" cy="280825"/>
            </a:xfrm>
            <a:custGeom>
              <a:avLst/>
              <a:gdLst/>
              <a:ahLst/>
              <a:cxnLst/>
              <a:rect l="l" t="t" r="r" b="b"/>
              <a:pathLst>
                <a:path w="5702" h="11233" fill="none" extrusionOk="0">
                  <a:moveTo>
                    <a:pt x="1367" y="11233"/>
                  </a:moveTo>
                  <a:cubicBezTo>
                    <a:pt x="1367" y="11079"/>
                    <a:pt x="1" y="3543"/>
                    <a:pt x="5701" y="0"/>
                  </a:cubicBezTo>
                </a:path>
              </a:pathLst>
            </a:custGeom>
            <a:noFill/>
            <a:ln w="5950" cap="rnd" cmpd="sng">
              <a:solidFill>
                <a:srgbClr val="566DD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091;p50">
              <a:extLst>
                <a:ext uri="{FF2B5EF4-FFF2-40B4-BE49-F238E27FC236}">
                  <a16:creationId xmlns:a16="http://schemas.microsoft.com/office/drawing/2014/main" id="{4571000B-6EBB-F13E-4C0B-798CA94FAECF}"/>
                </a:ext>
              </a:extLst>
            </p:cNvPr>
            <p:cNvSpPr/>
            <p:nvPr/>
          </p:nvSpPr>
          <p:spPr>
            <a:xfrm>
              <a:off x="8287100" y="2484275"/>
              <a:ext cx="148075" cy="142875"/>
            </a:xfrm>
            <a:custGeom>
              <a:avLst/>
              <a:gdLst/>
              <a:ahLst/>
              <a:cxnLst/>
              <a:rect l="l" t="t" r="r" b="b"/>
              <a:pathLst>
                <a:path w="5923" h="5715" extrusionOk="0">
                  <a:moveTo>
                    <a:pt x="1057" y="1"/>
                  </a:moveTo>
                  <a:cubicBezTo>
                    <a:pt x="1027" y="1"/>
                    <a:pt x="998" y="2"/>
                    <a:pt x="972" y="3"/>
                  </a:cubicBezTo>
                  <a:cubicBezTo>
                    <a:pt x="171" y="51"/>
                    <a:pt x="481" y="1227"/>
                    <a:pt x="376" y="2181"/>
                  </a:cubicBezTo>
                  <a:cubicBezTo>
                    <a:pt x="271" y="3131"/>
                    <a:pt x="1" y="4308"/>
                    <a:pt x="881" y="5086"/>
                  </a:cubicBezTo>
                  <a:cubicBezTo>
                    <a:pt x="1165" y="5340"/>
                    <a:pt x="1970" y="5714"/>
                    <a:pt x="2869" y="5714"/>
                  </a:cubicBezTo>
                  <a:cubicBezTo>
                    <a:pt x="3238" y="5714"/>
                    <a:pt x="3623" y="5651"/>
                    <a:pt x="3994" y="5491"/>
                  </a:cubicBezTo>
                  <a:cubicBezTo>
                    <a:pt x="4805" y="5142"/>
                    <a:pt x="5923" y="1244"/>
                    <a:pt x="5400" y="954"/>
                  </a:cubicBezTo>
                  <a:cubicBezTo>
                    <a:pt x="4896" y="671"/>
                    <a:pt x="1972" y="1"/>
                    <a:pt x="10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092;p50">
              <a:extLst>
                <a:ext uri="{FF2B5EF4-FFF2-40B4-BE49-F238E27FC236}">
                  <a16:creationId xmlns:a16="http://schemas.microsoft.com/office/drawing/2014/main" id="{DEAFDA76-DCDD-3F90-6E43-25D44E877AA0}"/>
                </a:ext>
              </a:extLst>
            </p:cNvPr>
            <p:cNvSpPr/>
            <p:nvPr/>
          </p:nvSpPr>
          <p:spPr>
            <a:xfrm>
              <a:off x="8325700" y="2403875"/>
              <a:ext cx="54350" cy="120950"/>
            </a:xfrm>
            <a:custGeom>
              <a:avLst/>
              <a:gdLst/>
              <a:ahLst/>
              <a:cxnLst/>
              <a:rect l="l" t="t" r="r" b="b"/>
              <a:pathLst>
                <a:path w="2174" h="4838" extrusionOk="0">
                  <a:moveTo>
                    <a:pt x="1502" y="1"/>
                  </a:moveTo>
                  <a:cubicBezTo>
                    <a:pt x="1472" y="1"/>
                    <a:pt x="1439" y="9"/>
                    <a:pt x="1405" y="26"/>
                  </a:cubicBezTo>
                  <a:cubicBezTo>
                    <a:pt x="421" y="506"/>
                    <a:pt x="0" y="3537"/>
                    <a:pt x="323" y="4632"/>
                  </a:cubicBezTo>
                  <a:cubicBezTo>
                    <a:pt x="323" y="4632"/>
                    <a:pt x="618" y="4837"/>
                    <a:pt x="932" y="4837"/>
                  </a:cubicBezTo>
                  <a:cubicBezTo>
                    <a:pt x="1122" y="4837"/>
                    <a:pt x="1320" y="4762"/>
                    <a:pt x="1464" y="4520"/>
                  </a:cubicBezTo>
                  <a:cubicBezTo>
                    <a:pt x="1830" y="3906"/>
                    <a:pt x="2173" y="1"/>
                    <a:pt x="15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093;p50">
              <a:extLst>
                <a:ext uri="{FF2B5EF4-FFF2-40B4-BE49-F238E27FC236}">
                  <a16:creationId xmlns:a16="http://schemas.microsoft.com/office/drawing/2014/main" id="{5D45A6D9-EF0D-2A86-C96A-0950EB63520B}"/>
                </a:ext>
              </a:extLst>
            </p:cNvPr>
            <p:cNvSpPr/>
            <p:nvPr/>
          </p:nvSpPr>
          <p:spPr>
            <a:xfrm>
              <a:off x="8296525" y="2512450"/>
              <a:ext cx="58375" cy="26350"/>
            </a:xfrm>
            <a:custGeom>
              <a:avLst/>
              <a:gdLst/>
              <a:ahLst/>
              <a:cxnLst/>
              <a:rect l="l" t="t" r="r" b="b"/>
              <a:pathLst>
                <a:path w="2335" h="1054" fill="none" extrusionOk="0">
                  <a:moveTo>
                    <a:pt x="1" y="1054"/>
                  </a:moveTo>
                  <a:cubicBezTo>
                    <a:pt x="1" y="1054"/>
                    <a:pt x="1246" y="0"/>
                    <a:pt x="2334" y="846"/>
                  </a:cubicBezTo>
                </a:path>
              </a:pathLst>
            </a:custGeom>
            <a:noFill/>
            <a:ln w="77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094;p50">
              <a:extLst>
                <a:ext uri="{FF2B5EF4-FFF2-40B4-BE49-F238E27FC236}">
                  <a16:creationId xmlns:a16="http://schemas.microsoft.com/office/drawing/2014/main" id="{A681C8D2-B135-02A9-78B7-5AAC4582945C}"/>
                </a:ext>
              </a:extLst>
            </p:cNvPr>
            <p:cNvSpPr/>
            <p:nvPr/>
          </p:nvSpPr>
          <p:spPr>
            <a:xfrm>
              <a:off x="8245925" y="2506275"/>
              <a:ext cx="64075" cy="91125"/>
            </a:xfrm>
            <a:custGeom>
              <a:avLst/>
              <a:gdLst/>
              <a:ahLst/>
              <a:cxnLst/>
              <a:rect l="l" t="t" r="r" b="b"/>
              <a:pathLst>
                <a:path w="2563" h="3645" extrusionOk="0">
                  <a:moveTo>
                    <a:pt x="730" y="0"/>
                  </a:moveTo>
                  <a:cubicBezTo>
                    <a:pt x="664" y="0"/>
                    <a:pt x="603" y="18"/>
                    <a:pt x="548" y="57"/>
                  </a:cubicBezTo>
                  <a:cubicBezTo>
                    <a:pt x="1" y="449"/>
                    <a:pt x="1367" y="2677"/>
                    <a:pt x="2188" y="3644"/>
                  </a:cubicBezTo>
                  <a:cubicBezTo>
                    <a:pt x="2188" y="3644"/>
                    <a:pt x="2562" y="2209"/>
                    <a:pt x="2423" y="1807"/>
                  </a:cubicBezTo>
                  <a:cubicBezTo>
                    <a:pt x="2297" y="1447"/>
                    <a:pt x="1322" y="0"/>
                    <a:pt x="7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095;p50">
              <a:extLst>
                <a:ext uri="{FF2B5EF4-FFF2-40B4-BE49-F238E27FC236}">
                  <a16:creationId xmlns:a16="http://schemas.microsoft.com/office/drawing/2014/main" id="{31E2E94B-E6DC-8B84-1792-11514E4EE8EB}"/>
                </a:ext>
              </a:extLst>
            </p:cNvPr>
            <p:cNvSpPr/>
            <p:nvPr/>
          </p:nvSpPr>
          <p:spPr>
            <a:xfrm>
              <a:off x="8280275" y="2567950"/>
              <a:ext cx="133025" cy="71600"/>
            </a:xfrm>
            <a:custGeom>
              <a:avLst/>
              <a:gdLst/>
              <a:ahLst/>
              <a:cxnLst/>
              <a:rect l="l" t="t" r="r" b="b"/>
              <a:pathLst>
                <a:path w="5321" h="2864" extrusionOk="0">
                  <a:moveTo>
                    <a:pt x="2764" y="1"/>
                  </a:moveTo>
                  <a:cubicBezTo>
                    <a:pt x="2410" y="1"/>
                    <a:pt x="2014" y="68"/>
                    <a:pt x="1572" y="215"/>
                  </a:cubicBezTo>
                  <a:cubicBezTo>
                    <a:pt x="413" y="600"/>
                    <a:pt x="0" y="1564"/>
                    <a:pt x="470" y="2272"/>
                  </a:cubicBezTo>
                  <a:cubicBezTo>
                    <a:pt x="470" y="2272"/>
                    <a:pt x="2655" y="2864"/>
                    <a:pt x="3838" y="2864"/>
                  </a:cubicBezTo>
                  <a:cubicBezTo>
                    <a:pt x="4151" y="2864"/>
                    <a:pt x="4394" y="2822"/>
                    <a:pt x="4508" y="2718"/>
                  </a:cubicBezTo>
                  <a:cubicBezTo>
                    <a:pt x="5054" y="2214"/>
                    <a:pt x="5321" y="1821"/>
                    <a:pt x="4680" y="982"/>
                  </a:cubicBezTo>
                  <a:cubicBezTo>
                    <a:pt x="4228" y="389"/>
                    <a:pt x="3616" y="1"/>
                    <a:pt x="2764"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096;p50">
              <a:extLst>
                <a:ext uri="{FF2B5EF4-FFF2-40B4-BE49-F238E27FC236}">
                  <a16:creationId xmlns:a16="http://schemas.microsoft.com/office/drawing/2014/main" id="{2A3C5531-D9C7-0ED4-5A97-B537113AD57A}"/>
                </a:ext>
              </a:extLst>
            </p:cNvPr>
            <p:cNvSpPr/>
            <p:nvPr/>
          </p:nvSpPr>
          <p:spPr>
            <a:xfrm>
              <a:off x="8293200" y="2412500"/>
              <a:ext cx="36525" cy="94225"/>
            </a:xfrm>
            <a:custGeom>
              <a:avLst/>
              <a:gdLst/>
              <a:ahLst/>
              <a:cxnLst/>
              <a:rect l="l" t="t" r="r" b="b"/>
              <a:pathLst>
                <a:path w="1461" h="3769" extrusionOk="0">
                  <a:moveTo>
                    <a:pt x="802" y="1"/>
                  </a:moveTo>
                  <a:cubicBezTo>
                    <a:pt x="795" y="1"/>
                    <a:pt x="788" y="1"/>
                    <a:pt x="781" y="2"/>
                  </a:cubicBezTo>
                  <a:cubicBezTo>
                    <a:pt x="120" y="74"/>
                    <a:pt x="1" y="1775"/>
                    <a:pt x="230" y="3761"/>
                  </a:cubicBezTo>
                  <a:cubicBezTo>
                    <a:pt x="230" y="3761"/>
                    <a:pt x="354" y="3768"/>
                    <a:pt x="522" y="3768"/>
                  </a:cubicBezTo>
                  <a:cubicBezTo>
                    <a:pt x="886" y="3768"/>
                    <a:pt x="1461" y="3733"/>
                    <a:pt x="1453" y="3510"/>
                  </a:cubicBezTo>
                  <a:cubicBezTo>
                    <a:pt x="1443" y="3189"/>
                    <a:pt x="1443" y="1"/>
                    <a:pt x="8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097;p50">
              <a:extLst>
                <a:ext uri="{FF2B5EF4-FFF2-40B4-BE49-F238E27FC236}">
                  <a16:creationId xmlns:a16="http://schemas.microsoft.com/office/drawing/2014/main" id="{7C897A52-76C7-9414-1945-94C6BC5B1C81}"/>
                </a:ext>
              </a:extLst>
            </p:cNvPr>
            <p:cNvSpPr/>
            <p:nvPr/>
          </p:nvSpPr>
          <p:spPr>
            <a:xfrm>
              <a:off x="8366175" y="2424225"/>
              <a:ext cx="66150" cy="110100"/>
            </a:xfrm>
            <a:custGeom>
              <a:avLst/>
              <a:gdLst/>
              <a:ahLst/>
              <a:cxnLst/>
              <a:rect l="l" t="t" r="r" b="b"/>
              <a:pathLst>
                <a:path w="2646" h="4404" extrusionOk="0">
                  <a:moveTo>
                    <a:pt x="1696" y="0"/>
                  </a:moveTo>
                  <a:cubicBezTo>
                    <a:pt x="1243" y="0"/>
                    <a:pt x="190" y="1802"/>
                    <a:pt x="0" y="3949"/>
                  </a:cubicBezTo>
                  <a:cubicBezTo>
                    <a:pt x="0" y="3949"/>
                    <a:pt x="49" y="4005"/>
                    <a:pt x="130" y="4078"/>
                  </a:cubicBezTo>
                  <a:cubicBezTo>
                    <a:pt x="312" y="4254"/>
                    <a:pt x="600" y="4404"/>
                    <a:pt x="853" y="4404"/>
                  </a:cubicBezTo>
                  <a:cubicBezTo>
                    <a:pt x="910" y="4404"/>
                    <a:pt x="965" y="4396"/>
                    <a:pt x="1016" y="4380"/>
                  </a:cubicBezTo>
                  <a:cubicBezTo>
                    <a:pt x="1400" y="4257"/>
                    <a:pt x="2645" y="318"/>
                    <a:pt x="1745" y="8"/>
                  </a:cubicBezTo>
                  <a:cubicBezTo>
                    <a:pt x="1730" y="3"/>
                    <a:pt x="1714" y="0"/>
                    <a:pt x="16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098;p50">
              <a:extLst>
                <a:ext uri="{FF2B5EF4-FFF2-40B4-BE49-F238E27FC236}">
                  <a16:creationId xmlns:a16="http://schemas.microsoft.com/office/drawing/2014/main" id="{3AF05469-7103-54D4-5644-85529F07E245}"/>
                </a:ext>
              </a:extLst>
            </p:cNvPr>
            <p:cNvSpPr/>
            <p:nvPr/>
          </p:nvSpPr>
          <p:spPr>
            <a:xfrm>
              <a:off x="8375200" y="2467425"/>
              <a:ext cx="79250" cy="92875"/>
            </a:xfrm>
            <a:custGeom>
              <a:avLst/>
              <a:gdLst/>
              <a:ahLst/>
              <a:cxnLst/>
              <a:rect l="l" t="t" r="r" b="b"/>
              <a:pathLst>
                <a:path w="3170" h="3715" extrusionOk="0">
                  <a:moveTo>
                    <a:pt x="2617" y="0"/>
                  </a:moveTo>
                  <a:cubicBezTo>
                    <a:pt x="2004" y="0"/>
                    <a:pt x="1" y="2762"/>
                    <a:pt x="1065" y="3642"/>
                  </a:cubicBezTo>
                  <a:cubicBezTo>
                    <a:pt x="1125" y="3691"/>
                    <a:pt x="1189" y="3714"/>
                    <a:pt x="1254" y="3714"/>
                  </a:cubicBezTo>
                  <a:cubicBezTo>
                    <a:pt x="2064" y="3714"/>
                    <a:pt x="3169" y="160"/>
                    <a:pt x="2666" y="7"/>
                  </a:cubicBezTo>
                  <a:cubicBezTo>
                    <a:pt x="2651" y="2"/>
                    <a:pt x="2634" y="0"/>
                    <a:pt x="26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099;p50">
              <a:extLst>
                <a:ext uri="{FF2B5EF4-FFF2-40B4-BE49-F238E27FC236}">
                  <a16:creationId xmlns:a16="http://schemas.microsoft.com/office/drawing/2014/main" id="{EFCD1610-4AC7-5FBF-E0BC-BD4D4386D8A5}"/>
                </a:ext>
              </a:extLst>
            </p:cNvPr>
            <p:cNvSpPr/>
            <p:nvPr/>
          </p:nvSpPr>
          <p:spPr>
            <a:xfrm>
              <a:off x="7227400" y="3180225"/>
              <a:ext cx="163525" cy="147825"/>
            </a:xfrm>
            <a:custGeom>
              <a:avLst/>
              <a:gdLst/>
              <a:ahLst/>
              <a:cxnLst/>
              <a:rect l="l" t="t" r="r" b="b"/>
              <a:pathLst>
                <a:path w="6541" h="5913" extrusionOk="0">
                  <a:moveTo>
                    <a:pt x="3667" y="1"/>
                  </a:moveTo>
                  <a:cubicBezTo>
                    <a:pt x="3199" y="1"/>
                    <a:pt x="2725" y="85"/>
                    <a:pt x="2294" y="135"/>
                  </a:cubicBezTo>
                  <a:cubicBezTo>
                    <a:pt x="2106" y="157"/>
                    <a:pt x="1908" y="162"/>
                    <a:pt x="1712" y="162"/>
                  </a:cubicBezTo>
                  <a:cubicBezTo>
                    <a:pt x="1542" y="162"/>
                    <a:pt x="1372" y="158"/>
                    <a:pt x="1210" y="158"/>
                  </a:cubicBezTo>
                  <a:cubicBezTo>
                    <a:pt x="570" y="158"/>
                    <a:pt x="43" y="217"/>
                    <a:pt x="26" y="799"/>
                  </a:cubicBezTo>
                  <a:cubicBezTo>
                    <a:pt x="0" y="1697"/>
                    <a:pt x="825" y="5187"/>
                    <a:pt x="1142" y="5774"/>
                  </a:cubicBezTo>
                  <a:cubicBezTo>
                    <a:pt x="1194" y="5869"/>
                    <a:pt x="1348" y="5913"/>
                    <a:pt x="1571" y="5913"/>
                  </a:cubicBezTo>
                  <a:cubicBezTo>
                    <a:pt x="2719" y="5913"/>
                    <a:pt x="5700" y="4758"/>
                    <a:pt x="6081" y="3529"/>
                  </a:cubicBezTo>
                  <a:cubicBezTo>
                    <a:pt x="6540" y="2056"/>
                    <a:pt x="5739" y="1156"/>
                    <a:pt x="5355" y="705"/>
                  </a:cubicBezTo>
                  <a:cubicBezTo>
                    <a:pt x="4880" y="146"/>
                    <a:pt x="4279" y="1"/>
                    <a:pt x="36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00;p50">
              <a:extLst>
                <a:ext uri="{FF2B5EF4-FFF2-40B4-BE49-F238E27FC236}">
                  <a16:creationId xmlns:a16="http://schemas.microsoft.com/office/drawing/2014/main" id="{6222520E-5073-8CEB-DF9A-5ECF56DEB65E}"/>
                </a:ext>
              </a:extLst>
            </p:cNvPr>
            <p:cNvSpPr/>
            <p:nvPr/>
          </p:nvSpPr>
          <p:spPr>
            <a:xfrm>
              <a:off x="7265950" y="3185100"/>
              <a:ext cx="28700" cy="65625"/>
            </a:xfrm>
            <a:custGeom>
              <a:avLst/>
              <a:gdLst/>
              <a:ahLst/>
              <a:cxnLst/>
              <a:rect l="l" t="t" r="r" b="b"/>
              <a:pathLst>
                <a:path w="1148" h="2625" fill="none" extrusionOk="0">
                  <a:moveTo>
                    <a:pt x="864" y="1"/>
                  </a:moveTo>
                  <a:cubicBezTo>
                    <a:pt x="257" y="510"/>
                    <a:pt x="0" y="1949"/>
                    <a:pt x="1147" y="2624"/>
                  </a:cubicBezTo>
                </a:path>
              </a:pathLst>
            </a:custGeom>
            <a:noFill/>
            <a:ln w="77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01;p50">
              <a:extLst>
                <a:ext uri="{FF2B5EF4-FFF2-40B4-BE49-F238E27FC236}">
                  <a16:creationId xmlns:a16="http://schemas.microsoft.com/office/drawing/2014/main" id="{02E4C683-9B67-88A2-E22A-B5CA90CEDE77}"/>
                </a:ext>
              </a:extLst>
            </p:cNvPr>
            <p:cNvSpPr/>
            <p:nvPr/>
          </p:nvSpPr>
          <p:spPr>
            <a:xfrm>
              <a:off x="7238875" y="3121125"/>
              <a:ext cx="104150" cy="67250"/>
            </a:xfrm>
            <a:custGeom>
              <a:avLst/>
              <a:gdLst/>
              <a:ahLst/>
              <a:cxnLst/>
              <a:rect l="l" t="t" r="r" b="b"/>
              <a:pathLst>
                <a:path w="4166" h="2690" extrusionOk="0">
                  <a:moveTo>
                    <a:pt x="748" y="0"/>
                  </a:moveTo>
                  <a:cubicBezTo>
                    <a:pt x="649" y="0"/>
                    <a:pt x="568" y="26"/>
                    <a:pt x="510" y="84"/>
                  </a:cubicBezTo>
                  <a:cubicBezTo>
                    <a:pt x="0" y="588"/>
                    <a:pt x="1560" y="2312"/>
                    <a:pt x="1947" y="2560"/>
                  </a:cubicBezTo>
                  <a:cubicBezTo>
                    <a:pt x="2104" y="2659"/>
                    <a:pt x="2494" y="2689"/>
                    <a:pt x="2904" y="2689"/>
                  </a:cubicBezTo>
                  <a:cubicBezTo>
                    <a:pt x="3513" y="2689"/>
                    <a:pt x="4166" y="2624"/>
                    <a:pt x="4166" y="2624"/>
                  </a:cubicBezTo>
                  <a:cubicBezTo>
                    <a:pt x="3426" y="1617"/>
                    <a:pt x="1525" y="0"/>
                    <a:pt x="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02;p50">
              <a:extLst>
                <a:ext uri="{FF2B5EF4-FFF2-40B4-BE49-F238E27FC236}">
                  <a16:creationId xmlns:a16="http://schemas.microsoft.com/office/drawing/2014/main" id="{38F8FFAD-0D8F-C0D4-BE90-FED99A4601B6}"/>
                </a:ext>
              </a:extLst>
            </p:cNvPr>
            <p:cNvSpPr/>
            <p:nvPr/>
          </p:nvSpPr>
          <p:spPr>
            <a:xfrm>
              <a:off x="7158100" y="3182000"/>
              <a:ext cx="103575" cy="40400"/>
            </a:xfrm>
            <a:custGeom>
              <a:avLst/>
              <a:gdLst/>
              <a:ahLst/>
              <a:cxnLst/>
              <a:rect l="l" t="t" r="r" b="b"/>
              <a:pathLst>
                <a:path w="4143" h="1616" extrusionOk="0">
                  <a:moveTo>
                    <a:pt x="2249" y="0"/>
                  </a:moveTo>
                  <a:cubicBezTo>
                    <a:pt x="1083" y="0"/>
                    <a:pt x="90" y="163"/>
                    <a:pt x="52" y="647"/>
                  </a:cubicBezTo>
                  <a:cubicBezTo>
                    <a:pt x="0" y="1319"/>
                    <a:pt x="2068" y="1616"/>
                    <a:pt x="3365" y="1616"/>
                  </a:cubicBezTo>
                  <a:cubicBezTo>
                    <a:pt x="3500" y="1616"/>
                    <a:pt x="3626" y="1612"/>
                    <a:pt x="3741" y="1606"/>
                  </a:cubicBezTo>
                  <a:cubicBezTo>
                    <a:pt x="4080" y="1588"/>
                    <a:pt x="4142" y="115"/>
                    <a:pt x="4142" y="115"/>
                  </a:cubicBezTo>
                  <a:cubicBezTo>
                    <a:pt x="3541" y="47"/>
                    <a:pt x="2870" y="0"/>
                    <a:pt x="22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03;p50">
              <a:extLst>
                <a:ext uri="{FF2B5EF4-FFF2-40B4-BE49-F238E27FC236}">
                  <a16:creationId xmlns:a16="http://schemas.microsoft.com/office/drawing/2014/main" id="{AA59902F-104E-C846-5196-CE33260CDB33}"/>
                </a:ext>
              </a:extLst>
            </p:cNvPr>
            <p:cNvSpPr/>
            <p:nvPr/>
          </p:nvSpPr>
          <p:spPr>
            <a:xfrm>
              <a:off x="7136150" y="3225700"/>
              <a:ext cx="139725" cy="46625"/>
            </a:xfrm>
            <a:custGeom>
              <a:avLst/>
              <a:gdLst/>
              <a:ahLst/>
              <a:cxnLst/>
              <a:rect l="l" t="t" r="r" b="b"/>
              <a:pathLst>
                <a:path w="5589" h="1865" extrusionOk="0">
                  <a:moveTo>
                    <a:pt x="4483" y="0"/>
                  </a:moveTo>
                  <a:cubicBezTo>
                    <a:pt x="3094" y="0"/>
                    <a:pt x="564" y="457"/>
                    <a:pt x="203" y="1254"/>
                  </a:cubicBezTo>
                  <a:cubicBezTo>
                    <a:pt x="1" y="1702"/>
                    <a:pt x="898" y="1865"/>
                    <a:pt x="1971" y="1865"/>
                  </a:cubicBezTo>
                  <a:cubicBezTo>
                    <a:pt x="3170" y="1865"/>
                    <a:pt x="4587" y="1661"/>
                    <a:pt x="4933" y="1421"/>
                  </a:cubicBezTo>
                  <a:cubicBezTo>
                    <a:pt x="5589" y="966"/>
                    <a:pt x="4999" y="29"/>
                    <a:pt x="4999" y="29"/>
                  </a:cubicBezTo>
                  <a:cubicBezTo>
                    <a:pt x="4857" y="9"/>
                    <a:pt x="4681" y="0"/>
                    <a:pt x="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04;p50">
              <a:extLst>
                <a:ext uri="{FF2B5EF4-FFF2-40B4-BE49-F238E27FC236}">
                  <a16:creationId xmlns:a16="http://schemas.microsoft.com/office/drawing/2014/main" id="{9073F847-7AB0-BBE2-3C83-F08341F097F7}"/>
                </a:ext>
              </a:extLst>
            </p:cNvPr>
            <p:cNvSpPr/>
            <p:nvPr/>
          </p:nvSpPr>
          <p:spPr>
            <a:xfrm>
              <a:off x="7161225" y="3266025"/>
              <a:ext cx="125025" cy="58525"/>
            </a:xfrm>
            <a:custGeom>
              <a:avLst/>
              <a:gdLst/>
              <a:ahLst/>
              <a:cxnLst/>
              <a:rect l="l" t="t" r="r" b="b"/>
              <a:pathLst>
                <a:path w="5001" h="2341" extrusionOk="0">
                  <a:moveTo>
                    <a:pt x="4250" y="0"/>
                  </a:moveTo>
                  <a:cubicBezTo>
                    <a:pt x="1920" y="218"/>
                    <a:pt x="1" y="1475"/>
                    <a:pt x="166" y="1950"/>
                  </a:cubicBezTo>
                  <a:cubicBezTo>
                    <a:pt x="264" y="2231"/>
                    <a:pt x="615" y="2340"/>
                    <a:pt x="1086" y="2340"/>
                  </a:cubicBezTo>
                  <a:cubicBezTo>
                    <a:pt x="2452" y="2340"/>
                    <a:pt x="4824" y="1419"/>
                    <a:pt x="4912" y="1100"/>
                  </a:cubicBezTo>
                  <a:cubicBezTo>
                    <a:pt x="5000" y="782"/>
                    <a:pt x="4623" y="397"/>
                    <a:pt x="4389" y="146"/>
                  </a:cubicBezTo>
                  <a:cubicBezTo>
                    <a:pt x="4307" y="56"/>
                    <a:pt x="4250" y="0"/>
                    <a:pt x="4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05;p50">
              <a:extLst>
                <a:ext uri="{FF2B5EF4-FFF2-40B4-BE49-F238E27FC236}">
                  <a16:creationId xmlns:a16="http://schemas.microsoft.com/office/drawing/2014/main" id="{878A00E1-7717-AA61-E59B-C9B8678D4934}"/>
                </a:ext>
              </a:extLst>
            </p:cNvPr>
            <p:cNvSpPr/>
            <p:nvPr/>
          </p:nvSpPr>
          <p:spPr>
            <a:xfrm>
              <a:off x="7203175" y="3296250"/>
              <a:ext cx="112900" cy="62575"/>
            </a:xfrm>
            <a:custGeom>
              <a:avLst/>
              <a:gdLst/>
              <a:ahLst/>
              <a:cxnLst/>
              <a:rect l="l" t="t" r="r" b="b"/>
              <a:pathLst>
                <a:path w="4516" h="2503" extrusionOk="0">
                  <a:moveTo>
                    <a:pt x="3676" y="1"/>
                  </a:moveTo>
                  <a:cubicBezTo>
                    <a:pt x="2373" y="1"/>
                    <a:pt x="1" y="1797"/>
                    <a:pt x="384" y="2403"/>
                  </a:cubicBezTo>
                  <a:cubicBezTo>
                    <a:pt x="428" y="2472"/>
                    <a:pt x="528" y="2502"/>
                    <a:pt x="669" y="2502"/>
                  </a:cubicBezTo>
                  <a:cubicBezTo>
                    <a:pt x="1633" y="2502"/>
                    <a:pt x="4515" y="1068"/>
                    <a:pt x="4481" y="725"/>
                  </a:cubicBezTo>
                  <a:cubicBezTo>
                    <a:pt x="4431" y="204"/>
                    <a:pt x="4114" y="1"/>
                    <a:pt x="36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06;p50">
              <a:extLst>
                <a:ext uri="{FF2B5EF4-FFF2-40B4-BE49-F238E27FC236}">
                  <a16:creationId xmlns:a16="http://schemas.microsoft.com/office/drawing/2014/main" id="{66DE0BC1-6842-34EC-125E-3FDD8483620B}"/>
                </a:ext>
              </a:extLst>
            </p:cNvPr>
            <p:cNvSpPr/>
            <p:nvPr/>
          </p:nvSpPr>
          <p:spPr>
            <a:xfrm>
              <a:off x="7335950" y="3175950"/>
              <a:ext cx="88975" cy="127075"/>
            </a:xfrm>
            <a:custGeom>
              <a:avLst/>
              <a:gdLst/>
              <a:ahLst/>
              <a:cxnLst/>
              <a:rect l="l" t="t" r="r" b="b"/>
              <a:pathLst>
                <a:path w="3559" h="5083" extrusionOk="0">
                  <a:moveTo>
                    <a:pt x="2050" y="0"/>
                  </a:moveTo>
                  <a:cubicBezTo>
                    <a:pt x="839" y="0"/>
                    <a:pt x="0" y="2841"/>
                    <a:pt x="264" y="3928"/>
                  </a:cubicBezTo>
                  <a:cubicBezTo>
                    <a:pt x="446" y="4673"/>
                    <a:pt x="964" y="5082"/>
                    <a:pt x="1662" y="5082"/>
                  </a:cubicBezTo>
                  <a:cubicBezTo>
                    <a:pt x="2010" y="5082"/>
                    <a:pt x="2404" y="4980"/>
                    <a:pt x="2822" y="4767"/>
                  </a:cubicBezTo>
                  <a:lnTo>
                    <a:pt x="3558" y="511"/>
                  </a:lnTo>
                  <a:lnTo>
                    <a:pt x="2160" y="8"/>
                  </a:lnTo>
                  <a:cubicBezTo>
                    <a:pt x="2123" y="3"/>
                    <a:pt x="2087" y="0"/>
                    <a:pt x="2050"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07;p50">
              <a:extLst>
                <a:ext uri="{FF2B5EF4-FFF2-40B4-BE49-F238E27FC236}">
                  <a16:creationId xmlns:a16="http://schemas.microsoft.com/office/drawing/2014/main" id="{61B4C7EA-1518-2C97-E7E9-78C7B7827925}"/>
                </a:ext>
              </a:extLst>
            </p:cNvPr>
            <p:cNvSpPr/>
            <p:nvPr/>
          </p:nvSpPr>
          <p:spPr>
            <a:xfrm>
              <a:off x="8106200" y="2590450"/>
              <a:ext cx="299850" cy="628350"/>
            </a:xfrm>
            <a:custGeom>
              <a:avLst/>
              <a:gdLst/>
              <a:ahLst/>
              <a:cxnLst/>
              <a:rect l="l" t="t" r="r" b="b"/>
              <a:pathLst>
                <a:path w="11994" h="25134" extrusionOk="0">
                  <a:moveTo>
                    <a:pt x="9553" y="0"/>
                  </a:moveTo>
                  <a:cubicBezTo>
                    <a:pt x="9521" y="0"/>
                    <a:pt x="9492" y="1"/>
                    <a:pt x="9464" y="4"/>
                  </a:cubicBezTo>
                  <a:cubicBezTo>
                    <a:pt x="8100" y="107"/>
                    <a:pt x="7530" y="356"/>
                    <a:pt x="6004" y="4000"/>
                  </a:cubicBezTo>
                  <a:cubicBezTo>
                    <a:pt x="4702" y="7112"/>
                    <a:pt x="3063" y="12036"/>
                    <a:pt x="931" y="19102"/>
                  </a:cubicBezTo>
                  <a:cubicBezTo>
                    <a:pt x="0" y="22183"/>
                    <a:pt x="1859" y="24521"/>
                    <a:pt x="4046" y="25030"/>
                  </a:cubicBezTo>
                  <a:cubicBezTo>
                    <a:pt x="4338" y="25098"/>
                    <a:pt x="4636" y="25133"/>
                    <a:pt x="4934" y="25133"/>
                  </a:cubicBezTo>
                  <a:cubicBezTo>
                    <a:pt x="6301" y="25133"/>
                    <a:pt x="7670" y="24393"/>
                    <a:pt x="8469" y="22661"/>
                  </a:cubicBezTo>
                  <a:cubicBezTo>
                    <a:pt x="9311" y="20831"/>
                    <a:pt x="9996" y="18553"/>
                    <a:pt x="10517" y="16144"/>
                  </a:cubicBezTo>
                  <a:cubicBezTo>
                    <a:pt x="11650" y="10887"/>
                    <a:pt x="11994" y="5008"/>
                    <a:pt x="11471" y="1814"/>
                  </a:cubicBezTo>
                  <a:cubicBezTo>
                    <a:pt x="11236" y="374"/>
                    <a:pt x="10125" y="0"/>
                    <a:pt x="9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08;p50">
              <a:extLst>
                <a:ext uri="{FF2B5EF4-FFF2-40B4-BE49-F238E27FC236}">
                  <a16:creationId xmlns:a16="http://schemas.microsoft.com/office/drawing/2014/main" id="{93DC1146-E7B5-633D-9502-703437EBF7EA}"/>
                </a:ext>
              </a:extLst>
            </p:cNvPr>
            <p:cNvSpPr/>
            <p:nvPr/>
          </p:nvSpPr>
          <p:spPr>
            <a:xfrm>
              <a:off x="8106200" y="2994050"/>
              <a:ext cx="262850" cy="224750"/>
            </a:xfrm>
            <a:custGeom>
              <a:avLst/>
              <a:gdLst/>
              <a:ahLst/>
              <a:cxnLst/>
              <a:rect l="l" t="t" r="r" b="b"/>
              <a:pathLst>
                <a:path w="10514" h="8990" extrusionOk="0">
                  <a:moveTo>
                    <a:pt x="10514" y="0"/>
                  </a:moveTo>
                  <a:cubicBezTo>
                    <a:pt x="10514" y="0"/>
                    <a:pt x="9503" y="1054"/>
                    <a:pt x="6699" y="3400"/>
                  </a:cubicBezTo>
                  <a:cubicBezTo>
                    <a:pt x="5868" y="4095"/>
                    <a:pt x="5023" y="4339"/>
                    <a:pt x="4246" y="4339"/>
                  </a:cubicBezTo>
                  <a:cubicBezTo>
                    <a:pt x="2399" y="4339"/>
                    <a:pt x="931" y="2960"/>
                    <a:pt x="931" y="2960"/>
                  </a:cubicBezTo>
                  <a:lnTo>
                    <a:pt x="931" y="2960"/>
                  </a:lnTo>
                  <a:cubicBezTo>
                    <a:pt x="0" y="6040"/>
                    <a:pt x="1859" y="8379"/>
                    <a:pt x="4045" y="8886"/>
                  </a:cubicBezTo>
                  <a:cubicBezTo>
                    <a:pt x="4337" y="8954"/>
                    <a:pt x="4634" y="8989"/>
                    <a:pt x="4932" y="8989"/>
                  </a:cubicBezTo>
                  <a:cubicBezTo>
                    <a:pt x="6300" y="8989"/>
                    <a:pt x="7668" y="8249"/>
                    <a:pt x="8466" y="6517"/>
                  </a:cubicBezTo>
                  <a:cubicBezTo>
                    <a:pt x="9310" y="4687"/>
                    <a:pt x="9995" y="2409"/>
                    <a:pt x="10514"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09;p50">
              <a:extLst>
                <a:ext uri="{FF2B5EF4-FFF2-40B4-BE49-F238E27FC236}">
                  <a16:creationId xmlns:a16="http://schemas.microsoft.com/office/drawing/2014/main" id="{DF548B8C-AD01-7D7D-D872-68761C7BE72B}"/>
                </a:ext>
              </a:extLst>
            </p:cNvPr>
            <p:cNvSpPr/>
            <p:nvPr/>
          </p:nvSpPr>
          <p:spPr>
            <a:xfrm>
              <a:off x="7983025" y="2626575"/>
              <a:ext cx="138925" cy="122825"/>
            </a:xfrm>
            <a:custGeom>
              <a:avLst/>
              <a:gdLst/>
              <a:ahLst/>
              <a:cxnLst/>
              <a:rect l="l" t="t" r="r" b="b"/>
              <a:pathLst>
                <a:path w="5557" h="4913" extrusionOk="0">
                  <a:moveTo>
                    <a:pt x="3330" y="1"/>
                  </a:moveTo>
                  <a:lnTo>
                    <a:pt x="0" y="1010"/>
                  </a:lnTo>
                  <a:cubicBezTo>
                    <a:pt x="0" y="1010"/>
                    <a:pt x="4515" y="4913"/>
                    <a:pt x="5182" y="4913"/>
                  </a:cubicBezTo>
                  <a:cubicBezTo>
                    <a:pt x="5213" y="4913"/>
                    <a:pt x="5235" y="4904"/>
                    <a:pt x="5249" y="4887"/>
                  </a:cubicBezTo>
                  <a:cubicBezTo>
                    <a:pt x="5557" y="4490"/>
                    <a:pt x="4123" y="617"/>
                    <a:pt x="3330"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10;p50">
              <a:extLst>
                <a:ext uri="{FF2B5EF4-FFF2-40B4-BE49-F238E27FC236}">
                  <a16:creationId xmlns:a16="http://schemas.microsoft.com/office/drawing/2014/main" id="{705DA73C-AAB0-7BD3-F0A0-5D487A24D361}"/>
                </a:ext>
              </a:extLst>
            </p:cNvPr>
            <p:cNvSpPr/>
            <p:nvPr/>
          </p:nvSpPr>
          <p:spPr>
            <a:xfrm>
              <a:off x="7867975" y="3065675"/>
              <a:ext cx="723825" cy="696500"/>
            </a:xfrm>
            <a:custGeom>
              <a:avLst/>
              <a:gdLst/>
              <a:ahLst/>
              <a:cxnLst/>
              <a:rect l="l" t="t" r="r" b="b"/>
              <a:pathLst>
                <a:path w="28953" h="27860" extrusionOk="0">
                  <a:moveTo>
                    <a:pt x="11282" y="1"/>
                  </a:moveTo>
                  <a:cubicBezTo>
                    <a:pt x="6264" y="1"/>
                    <a:pt x="1" y="2852"/>
                    <a:pt x="1476" y="5713"/>
                  </a:cubicBezTo>
                  <a:cubicBezTo>
                    <a:pt x="5259" y="13055"/>
                    <a:pt x="5761" y="20120"/>
                    <a:pt x="6390" y="25341"/>
                  </a:cubicBezTo>
                  <a:cubicBezTo>
                    <a:pt x="6606" y="27136"/>
                    <a:pt x="8767" y="27860"/>
                    <a:pt x="11656" y="27860"/>
                  </a:cubicBezTo>
                  <a:cubicBezTo>
                    <a:pt x="16578" y="27860"/>
                    <a:pt x="23613" y="25760"/>
                    <a:pt x="26752" y="23276"/>
                  </a:cubicBezTo>
                  <a:cubicBezTo>
                    <a:pt x="28952" y="21536"/>
                    <a:pt x="22648" y="7603"/>
                    <a:pt x="15971" y="1392"/>
                  </a:cubicBezTo>
                  <a:cubicBezTo>
                    <a:pt x="14917" y="413"/>
                    <a:pt x="13189" y="1"/>
                    <a:pt x="11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11;p50">
              <a:extLst>
                <a:ext uri="{FF2B5EF4-FFF2-40B4-BE49-F238E27FC236}">
                  <a16:creationId xmlns:a16="http://schemas.microsoft.com/office/drawing/2014/main" id="{53022E83-F224-975B-2010-4C56308A50C4}"/>
                </a:ext>
              </a:extLst>
            </p:cNvPr>
            <p:cNvSpPr/>
            <p:nvPr/>
          </p:nvSpPr>
          <p:spPr>
            <a:xfrm>
              <a:off x="7904800" y="3208575"/>
              <a:ext cx="158200" cy="490675"/>
            </a:xfrm>
            <a:custGeom>
              <a:avLst/>
              <a:gdLst/>
              <a:ahLst/>
              <a:cxnLst/>
              <a:rect l="l" t="t" r="r" b="b"/>
              <a:pathLst>
                <a:path w="6328" h="19627" extrusionOk="0">
                  <a:moveTo>
                    <a:pt x="1" y="1"/>
                  </a:moveTo>
                  <a:lnTo>
                    <a:pt x="1" y="1"/>
                  </a:lnTo>
                  <a:cubicBezTo>
                    <a:pt x="3785" y="7342"/>
                    <a:pt x="4286" y="14404"/>
                    <a:pt x="4915" y="19627"/>
                  </a:cubicBezTo>
                  <a:cubicBezTo>
                    <a:pt x="4915" y="19627"/>
                    <a:pt x="6328" y="4707"/>
                    <a:pt x="5890" y="2836"/>
                  </a:cubicBezTo>
                  <a:cubicBezTo>
                    <a:pt x="5451" y="963"/>
                    <a:pt x="1" y="1"/>
                    <a:pt x="1"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12;p50">
              <a:extLst>
                <a:ext uri="{FF2B5EF4-FFF2-40B4-BE49-F238E27FC236}">
                  <a16:creationId xmlns:a16="http://schemas.microsoft.com/office/drawing/2014/main" id="{214103FB-71CE-EEDC-78AD-BE643E617A03}"/>
                </a:ext>
              </a:extLst>
            </p:cNvPr>
            <p:cNvSpPr/>
            <p:nvPr/>
          </p:nvSpPr>
          <p:spPr>
            <a:xfrm>
              <a:off x="8008250" y="3074300"/>
              <a:ext cx="208950" cy="96125"/>
            </a:xfrm>
            <a:custGeom>
              <a:avLst/>
              <a:gdLst/>
              <a:ahLst/>
              <a:cxnLst/>
              <a:rect l="l" t="t" r="r" b="b"/>
              <a:pathLst>
                <a:path w="8358" h="3845" fill="none" extrusionOk="0">
                  <a:moveTo>
                    <a:pt x="0" y="3507"/>
                  </a:moveTo>
                  <a:cubicBezTo>
                    <a:pt x="2118" y="3845"/>
                    <a:pt x="5154" y="3353"/>
                    <a:pt x="6755" y="2398"/>
                  </a:cubicBezTo>
                  <a:cubicBezTo>
                    <a:pt x="8358" y="1441"/>
                    <a:pt x="6050" y="0"/>
                    <a:pt x="6050" y="0"/>
                  </a:cubicBezTo>
                </a:path>
              </a:pathLst>
            </a:custGeom>
            <a:noFill/>
            <a:ln w="6975"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113;p50">
              <a:extLst>
                <a:ext uri="{FF2B5EF4-FFF2-40B4-BE49-F238E27FC236}">
                  <a16:creationId xmlns:a16="http://schemas.microsoft.com/office/drawing/2014/main" id="{B76E30EF-2705-9065-10FB-A62D2DB761B1}"/>
                </a:ext>
              </a:extLst>
            </p:cNvPr>
            <p:cNvSpPr/>
            <p:nvPr/>
          </p:nvSpPr>
          <p:spPr>
            <a:xfrm>
              <a:off x="7890750" y="3004825"/>
              <a:ext cx="305225" cy="140900"/>
            </a:xfrm>
            <a:custGeom>
              <a:avLst/>
              <a:gdLst/>
              <a:ahLst/>
              <a:cxnLst/>
              <a:rect l="l" t="t" r="r" b="b"/>
              <a:pathLst>
                <a:path w="12209" h="5636" extrusionOk="0">
                  <a:moveTo>
                    <a:pt x="8930" y="0"/>
                  </a:moveTo>
                  <a:lnTo>
                    <a:pt x="1" y="2378"/>
                  </a:lnTo>
                  <a:cubicBezTo>
                    <a:pt x="1" y="2378"/>
                    <a:pt x="4226" y="5635"/>
                    <a:pt x="6110" y="5635"/>
                  </a:cubicBezTo>
                  <a:cubicBezTo>
                    <a:pt x="6144" y="5635"/>
                    <a:pt x="6177" y="5634"/>
                    <a:pt x="6210" y="5632"/>
                  </a:cubicBezTo>
                  <a:cubicBezTo>
                    <a:pt x="12209" y="5239"/>
                    <a:pt x="10147" y="3404"/>
                    <a:pt x="10147" y="3404"/>
                  </a:cubicBezTo>
                  <a:lnTo>
                    <a:pt x="89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114;p50">
              <a:extLst>
                <a:ext uri="{FF2B5EF4-FFF2-40B4-BE49-F238E27FC236}">
                  <a16:creationId xmlns:a16="http://schemas.microsoft.com/office/drawing/2014/main" id="{44BEC356-7560-CFA5-C702-BABF4ADC9B11}"/>
                </a:ext>
              </a:extLst>
            </p:cNvPr>
            <p:cNvSpPr/>
            <p:nvPr/>
          </p:nvSpPr>
          <p:spPr>
            <a:xfrm>
              <a:off x="7923325" y="3011050"/>
              <a:ext cx="202975" cy="81325"/>
            </a:xfrm>
            <a:custGeom>
              <a:avLst/>
              <a:gdLst/>
              <a:ahLst/>
              <a:cxnLst/>
              <a:rect l="l" t="t" r="r" b="b"/>
              <a:pathLst>
                <a:path w="8119" h="3253" extrusionOk="0">
                  <a:moveTo>
                    <a:pt x="6998" y="0"/>
                  </a:moveTo>
                  <a:lnTo>
                    <a:pt x="1" y="2553"/>
                  </a:lnTo>
                  <a:cubicBezTo>
                    <a:pt x="1" y="2553"/>
                    <a:pt x="2536" y="3253"/>
                    <a:pt x="3879" y="3253"/>
                  </a:cubicBezTo>
                  <a:cubicBezTo>
                    <a:pt x="3941" y="3253"/>
                    <a:pt x="4000" y="3251"/>
                    <a:pt x="4056" y="3248"/>
                  </a:cubicBezTo>
                  <a:cubicBezTo>
                    <a:pt x="5339" y="3176"/>
                    <a:pt x="8118" y="3135"/>
                    <a:pt x="8118" y="3135"/>
                  </a:cubicBezTo>
                  <a:lnTo>
                    <a:pt x="6998"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115;p50">
              <a:extLst>
                <a:ext uri="{FF2B5EF4-FFF2-40B4-BE49-F238E27FC236}">
                  <a16:creationId xmlns:a16="http://schemas.microsoft.com/office/drawing/2014/main" id="{9115645C-E54E-3B56-145C-2A4148B8652E}"/>
                </a:ext>
              </a:extLst>
            </p:cNvPr>
            <p:cNvSpPr/>
            <p:nvPr/>
          </p:nvSpPr>
          <p:spPr>
            <a:xfrm>
              <a:off x="7695675" y="2602875"/>
              <a:ext cx="531325" cy="483575"/>
            </a:xfrm>
            <a:custGeom>
              <a:avLst/>
              <a:gdLst/>
              <a:ahLst/>
              <a:cxnLst/>
              <a:rect l="l" t="t" r="r" b="b"/>
              <a:pathLst>
                <a:path w="21253" h="19343" extrusionOk="0">
                  <a:moveTo>
                    <a:pt x="7362" y="1"/>
                  </a:moveTo>
                  <a:cubicBezTo>
                    <a:pt x="5817" y="1"/>
                    <a:pt x="4406" y="611"/>
                    <a:pt x="3286" y="2046"/>
                  </a:cubicBezTo>
                  <a:cubicBezTo>
                    <a:pt x="1" y="6261"/>
                    <a:pt x="1613" y="13700"/>
                    <a:pt x="2934" y="15080"/>
                  </a:cubicBezTo>
                  <a:cubicBezTo>
                    <a:pt x="5408" y="17666"/>
                    <a:pt x="8187" y="19342"/>
                    <a:pt x="11110" y="19342"/>
                  </a:cubicBezTo>
                  <a:cubicBezTo>
                    <a:pt x="12840" y="19342"/>
                    <a:pt x="14621" y="18755"/>
                    <a:pt x="16418" y="17420"/>
                  </a:cubicBezTo>
                  <a:cubicBezTo>
                    <a:pt x="21252" y="13832"/>
                    <a:pt x="19476" y="7410"/>
                    <a:pt x="14648" y="3356"/>
                  </a:cubicBezTo>
                  <a:cubicBezTo>
                    <a:pt x="12267" y="1356"/>
                    <a:pt x="9665" y="1"/>
                    <a:pt x="73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116;p50">
              <a:extLst>
                <a:ext uri="{FF2B5EF4-FFF2-40B4-BE49-F238E27FC236}">
                  <a16:creationId xmlns:a16="http://schemas.microsoft.com/office/drawing/2014/main" id="{6B5F925A-7EEB-FAE9-4270-ECD7D9F19F4C}"/>
                </a:ext>
              </a:extLst>
            </p:cNvPr>
            <p:cNvSpPr/>
            <p:nvPr/>
          </p:nvSpPr>
          <p:spPr>
            <a:xfrm>
              <a:off x="7868425" y="2914450"/>
              <a:ext cx="76425" cy="76375"/>
            </a:xfrm>
            <a:custGeom>
              <a:avLst/>
              <a:gdLst/>
              <a:ahLst/>
              <a:cxnLst/>
              <a:rect l="l" t="t" r="r" b="b"/>
              <a:pathLst>
                <a:path w="3057" h="3055" extrusionOk="0">
                  <a:moveTo>
                    <a:pt x="1530" y="0"/>
                  </a:moveTo>
                  <a:cubicBezTo>
                    <a:pt x="686" y="0"/>
                    <a:pt x="1" y="684"/>
                    <a:pt x="1" y="1527"/>
                  </a:cubicBezTo>
                  <a:cubicBezTo>
                    <a:pt x="1" y="2371"/>
                    <a:pt x="686" y="3055"/>
                    <a:pt x="1530" y="3055"/>
                  </a:cubicBezTo>
                  <a:cubicBezTo>
                    <a:pt x="2374" y="3055"/>
                    <a:pt x="3057" y="2371"/>
                    <a:pt x="3057" y="1527"/>
                  </a:cubicBezTo>
                  <a:cubicBezTo>
                    <a:pt x="3057" y="684"/>
                    <a:pt x="2374" y="0"/>
                    <a:pt x="1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117;p50">
              <a:extLst>
                <a:ext uri="{FF2B5EF4-FFF2-40B4-BE49-F238E27FC236}">
                  <a16:creationId xmlns:a16="http://schemas.microsoft.com/office/drawing/2014/main" id="{FAE56976-64ED-CA5D-B3DC-FC1D0BCAE313}"/>
                </a:ext>
              </a:extLst>
            </p:cNvPr>
            <p:cNvSpPr/>
            <p:nvPr/>
          </p:nvSpPr>
          <p:spPr>
            <a:xfrm>
              <a:off x="8072800" y="2770725"/>
              <a:ext cx="81075" cy="76450"/>
            </a:xfrm>
            <a:custGeom>
              <a:avLst/>
              <a:gdLst/>
              <a:ahLst/>
              <a:cxnLst/>
              <a:rect l="l" t="t" r="r" b="b"/>
              <a:pathLst>
                <a:path w="3243" h="3058" extrusionOk="0">
                  <a:moveTo>
                    <a:pt x="1625" y="0"/>
                  </a:moveTo>
                  <a:cubicBezTo>
                    <a:pt x="1561" y="0"/>
                    <a:pt x="1498" y="4"/>
                    <a:pt x="1433" y="12"/>
                  </a:cubicBezTo>
                  <a:cubicBezTo>
                    <a:pt x="596" y="117"/>
                    <a:pt x="1" y="881"/>
                    <a:pt x="106" y="1718"/>
                  </a:cubicBezTo>
                  <a:cubicBezTo>
                    <a:pt x="203" y="2492"/>
                    <a:pt x="862" y="3057"/>
                    <a:pt x="1622" y="3057"/>
                  </a:cubicBezTo>
                  <a:cubicBezTo>
                    <a:pt x="1685" y="3057"/>
                    <a:pt x="1748" y="3053"/>
                    <a:pt x="1812" y="3046"/>
                  </a:cubicBezTo>
                  <a:cubicBezTo>
                    <a:pt x="2649" y="2941"/>
                    <a:pt x="3242" y="2177"/>
                    <a:pt x="3139" y="1340"/>
                  </a:cubicBezTo>
                  <a:cubicBezTo>
                    <a:pt x="3042" y="567"/>
                    <a:pt x="2384" y="0"/>
                    <a:pt x="1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118;p50">
              <a:extLst>
                <a:ext uri="{FF2B5EF4-FFF2-40B4-BE49-F238E27FC236}">
                  <a16:creationId xmlns:a16="http://schemas.microsoft.com/office/drawing/2014/main" id="{F4B96E32-B991-7C6E-9A68-5257148FEE0B}"/>
                </a:ext>
              </a:extLst>
            </p:cNvPr>
            <p:cNvSpPr/>
            <p:nvPr/>
          </p:nvSpPr>
          <p:spPr>
            <a:xfrm>
              <a:off x="7362775" y="3117300"/>
              <a:ext cx="773300" cy="261500"/>
            </a:xfrm>
            <a:custGeom>
              <a:avLst/>
              <a:gdLst/>
              <a:ahLst/>
              <a:cxnLst/>
              <a:rect l="l" t="t" r="r" b="b"/>
              <a:pathLst>
                <a:path w="30932" h="10460" extrusionOk="0">
                  <a:moveTo>
                    <a:pt x="23932" y="1"/>
                  </a:moveTo>
                  <a:cubicBezTo>
                    <a:pt x="23721" y="1"/>
                    <a:pt x="23500" y="9"/>
                    <a:pt x="23270" y="27"/>
                  </a:cubicBezTo>
                  <a:cubicBezTo>
                    <a:pt x="21454" y="168"/>
                    <a:pt x="18790" y="1192"/>
                    <a:pt x="14741" y="1748"/>
                  </a:cubicBezTo>
                  <a:cubicBezTo>
                    <a:pt x="13213" y="1956"/>
                    <a:pt x="11430" y="2006"/>
                    <a:pt x="9710" y="2006"/>
                  </a:cubicBezTo>
                  <a:cubicBezTo>
                    <a:pt x="8157" y="2006"/>
                    <a:pt x="6657" y="1966"/>
                    <a:pt x="5444" y="1966"/>
                  </a:cubicBezTo>
                  <a:cubicBezTo>
                    <a:pt x="5004" y="1966"/>
                    <a:pt x="4603" y="1971"/>
                    <a:pt x="4250" y="1985"/>
                  </a:cubicBezTo>
                  <a:cubicBezTo>
                    <a:pt x="363" y="2143"/>
                    <a:pt x="1" y="5808"/>
                    <a:pt x="1061" y="7099"/>
                  </a:cubicBezTo>
                  <a:cubicBezTo>
                    <a:pt x="1504" y="7639"/>
                    <a:pt x="2700" y="8931"/>
                    <a:pt x="5451" y="9323"/>
                  </a:cubicBezTo>
                  <a:cubicBezTo>
                    <a:pt x="8814" y="9802"/>
                    <a:pt x="12643" y="10324"/>
                    <a:pt x="16224" y="10441"/>
                  </a:cubicBezTo>
                  <a:cubicBezTo>
                    <a:pt x="16614" y="10453"/>
                    <a:pt x="17006" y="10459"/>
                    <a:pt x="17397" y="10459"/>
                  </a:cubicBezTo>
                  <a:cubicBezTo>
                    <a:pt x="21958" y="10459"/>
                    <a:pt x="26413" y="9659"/>
                    <a:pt x="27486" y="9528"/>
                  </a:cubicBezTo>
                  <a:cubicBezTo>
                    <a:pt x="27837" y="9483"/>
                    <a:pt x="30931" y="1"/>
                    <a:pt x="239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119;p50">
              <a:extLst>
                <a:ext uri="{FF2B5EF4-FFF2-40B4-BE49-F238E27FC236}">
                  <a16:creationId xmlns:a16="http://schemas.microsoft.com/office/drawing/2014/main" id="{DA6FB073-6914-5ECA-AEF4-D586E8C3AD67}"/>
                </a:ext>
              </a:extLst>
            </p:cNvPr>
            <p:cNvSpPr/>
            <p:nvPr/>
          </p:nvSpPr>
          <p:spPr>
            <a:xfrm>
              <a:off x="7635700" y="2478675"/>
              <a:ext cx="485025" cy="594550"/>
            </a:xfrm>
            <a:custGeom>
              <a:avLst/>
              <a:gdLst/>
              <a:ahLst/>
              <a:cxnLst/>
              <a:rect l="l" t="t" r="r" b="b"/>
              <a:pathLst>
                <a:path w="19401" h="23782" extrusionOk="0">
                  <a:moveTo>
                    <a:pt x="14624" y="0"/>
                  </a:moveTo>
                  <a:cubicBezTo>
                    <a:pt x="12751" y="0"/>
                    <a:pt x="9375" y="4694"/>
                    <a:pt x="9375" y="4694"/>
                  </a:cubicBezTo>
                  <a:cubicBezTo>
                    <a:pt x="9375" y="4694"/>
                    <a:pt x="9715" y="2384"/>
                    <a:pt x="8470" y="2384"/>
                  </a:cubicBezTo>
                  <a:cubicBezTo>
                    <a:pt x="8287" y="2384"/>
                    <a:pt x="8069" y="2434"/>
                    <a:pt x="7810" y="2549"/>
                  </a:cubicBezTo>
                  <a:cubicBezTo>
                    <a:pt x="6716" y="3037"/>
                    <a:pt x="941" y="9148"/>
                    <a:pt x="579" y="12371"/>
                  </a:cubicBezTo>
                  <a:cubicBezTo>
                    <a:pt x="402" y="13939"/>
                    <a:pt x="956" y="14380"/>
                    <a:pt x="956" y="14380"/>
                  </a:cubicBezTo>
                  <a:cubicBezTo>
                    <a:pt x="956" y="14380"/>
                    <a:pt x="1" y="15139"/>
                    <a:pt x="794" y="16797"/>
                  </a:cubicBezTo>
                  <a:cubicBezTo>
                    <a:pt x="3632" y="22740"/>
                    <a:pt x="10406" y="23781"/>
                    <a:pt x="10406" y="23781"/>
                  </a:cubicBezTo>
                  <a:cubicBezTo>
                    <a:pt x="10406" y="23781"/>
                    <a:pt x="9210" y="22131"/>
                    <a:pt x="8581" y="21479"/>
                  </a:cubicBezTo>
                  <a:cubicBezTo>
                    <a:pt x="8241" y="21123"/>
                    <a:pt x="7275" y="19725"/>
                    <a:pt x="7122" y="18963"/>
                  </a:cubicBezTo>
                  <a:cubicBezTo>
                    <a:pt x="7082" y="18759"/>
                    <a:pt x="7124" y="18728"/>
                    <a:pt x="7198" y="18728"/>
                  </a:cubicBezTo>
                  <a:cubicBezTo>
                    <a:pt x="7229" y="18728"/>
                    <a:pt x="7267" y="18734"/>
                    <a:pt x="7307" y="18734"/>
                  </a:cubicBezTo>
                  <a:cubicBezTo>
                    <a:pt x="7465" y="18734"/>
                    <a:pt x="7655" y="18644"/>
                    <a:pt x="7630" y="17751"/>
                  </a:cubicBezTo>
                  <a:cubicBezTo>
                    <a:pt x="7568" y="15391"/>
                    <a:pt x="6642" y="14741"/>
                    <a:pt x="6642" y="14741"/>
                  </a:cubicBezTo>
                  <a:cubicBezTo>
                    <a:pt x="6642" y="14741"/>
                    <a:pt x="9457" y="13422"/>
                    <a:pt x="8982" y="11003"/>
                  </a:cubicBezTo>
                  <a:lnTo>
                    <a:pt x="8982" y="11003"/>
                  </a:lnTo>
                  <a:cubicBezTo>
                    <a:pt x="8982" y="11003"/>
                    <a:pt x="9425" y="11050"/>
                    <a:pt x="9983" y="11050"/>
                  </a:cubicBezTo>
                  <a:cubicBezTo>
                    <a:pt x="11279" y="11050"/>
                    <a:pt x="13197" y="10796"/>
                    <a:pt x="11637" y="9104"/>
                  </a:cubicBezTo>
                  <a:cubicBezTo>
                    <a:pt x="11637" y="9104"/>
                    <a:pt x="18378" y="7560"/>
                    <a:pt x="18716" y="6446"/>
                  </a:cubicBezTo>
                  <a:cubicBezTo>
                    <a:pt x="19401" y="4188"/>
                    <a:pt x="16502" y="3981"/>
                    <a:pt x="16502" y="3981"/>
                  </a:cubicBezTo>
                  <a:cubicBezTo>
                    <a:pt x="16502" y="3981"/>
                    <a:pt x="17369" y="1373"/>
                    <a:pt x="15066" y="108"/>
                  </a:cubicBezTo>
                  <a:cubicBezTo>
                    <a:pt x="14932" y="34"/>
                    <a:pt x="14784" y="0"/>
                    <a:pt x="14624"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120;p50">
              <a:extLst>
                <a:ext uri="{FF2B5EF4-FFF2-40B4-BE49-F238E27FC236}">
                  <a16:creationId xmlns:a16="http://schemas.microsoft.com/office/drawing/2014/main" id="{356BD39D-72BC-7C53-9A9C-F6CFF8EE016B}"/>
                </a:ext>
              </a:extLst>
            </p:cNvPr>
            <p:cNvSpPr/>
            <p:nvPr/>
          </p:nvSpPr>
          <p:spPr>
            <a:xfrm>
              <a:off x="7752400" y="2945800"/>
              <a:ext cx="135075" cy="82950"/>
            </a:xfrm>
            <a:custGeom>
              <a:avLst/>
              <a:gdLst/>
              <a:ahLst/>
              <a:cxnLst/>
              <a:rect l="l" t="t" r="r" b="b"/>
              <a:pathLst>
                <a:path w="5403" h="3318" extrusionOk="0">
                  <a:moveTo>
                    <a:pt x="1619" y="0"/>
                  </a:moveTo>
                  <a:cubicBezTo>
                    <a:pt x="763" y="0"/>
                    <a:pt x="1" y="541"/>
                    <a:pt x="255" y="1679"/>
                  </a:cubicBezTo>
                  <a:cubicBezTo>
                    <a:pt x="472" y="2649"/>
                    <a:pt x="2180" y="3317"/>
                    <a:pt x="3619" y="3317"/>
                  </a:cubicBezTo>
                  <a:cubicBezTo>
                    <a:pt x="4370" y="3317"/>
                    <a:pt x="5047" y="3136"/>
                    <a:pt x="5402" y="2720"/>
                  </a:cubicBezTo>
                  <a:lnTo>
                    <a:pt x="2379" y="141"/>
                  </a:lnTo>
                  <a:cubicBezTo>
                    <a:pt x="2133" y="48"/>
                    <a:pt x="1872" y="0"/>
                    <a:pt x="16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121;p50">
              <a:extLst>
                <a:ext uri="{FF2B5EF4-FFF2-40B4-BE49-F238E27FC236}">
                  <a16:creationId xmlns:a16="http://schemas.microsoft.com/office/drawing/2014/main" id="{CB192844-560B-56AF-134C-FE465F071E9D}"/>
                </a:ext>
              </a:extLst>
            </p:cNvPr>
            <p:cNvSpPr/>
            <p:nvPr/>
          </p:nvSpPr>
          <p:spPr>
            <a:xfrm>
              <a:off x="7913650" y="2861625"/>
              <a:ext cx="17175" cy="16475"/>
            </a:xfrm>
            <a:custGeom>
              <a:avLst/>
              <a:gdLst/>
              <a:ahLst/>
              <a:cxnLst/>
              <a:rect l="l" t="t" r="r" b="b"/>
              <a:pathLst>
                <a:path w="687" h="659" extrusionOk="0">
                  <a:moveTo>
                    <a:pt x="313" y="1"/>
                  </a:moveTo>
                  <a:cubicBezTo>
                    <a:pt x="270" y="1"/>
                    <a:pt x="223" y="14"/>
                    <a:pt x="176" y="44"/>
                  </a:cubicBezTo>
                  <a:cubicBezTo>
                    <a:pt x="0" y="144"/>
                    <a:pt x="15" y="305"/>
                    <a:pt x="117" y="440"/>
                  </a:cubicBezTo>
                  <a:lnTo>
                    <a:pt x="117" y="440"/>
                  </a:lnTo>
                  <a:cubicBezTo>
                    <a:pt x="171" y="549"/>
                    <a:pt x="295" y="631"/>
                    <a:pt x="407" y="647"/>
                  </a:cubicBezTo>
                  <a:lnTo>
                    <a:pt x="407" y="647"/>
                  </a:lnTo>
                  <a:cubicBezTo>
                    <a:pt x="418" y="651"/>
                    <a:pt x="430" y="655"/>
                    <a:pt x="442" y="658"/>
                  </a:cubicBezTo>
                  <a:lnTo>
                    <a:pt x="431" y="650"/>
                  </a:lnTo>
                  <a:lnTo>
                    <a:pt x="431" y="650"/>
                  </a:lnTo>
                  <a:cubicBezTo>
                    <a:pt x="437" y="650"/>
                    <a:pt x="442" y="651"/>
                    <a:pt x="448" y="651"/>
                  </a:cubicBezTo>
                  <a:cubicBezTo>
                    <a:pt x="513" y="651"/>
                    <a:pt x="570" y="625"/>
                    <a:pt x="599" y="565"/>
                  </a:cubicBezTo>
                  <a:cubicBezTo>
                    <a:pt x="686" y="335"/>
                    <a:pt x="532" y="1"/>
                    <a:pt x="313"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122;p50">
              <a:extLst>
                <a:ext uri="{FF2B5EF4-FFF2-40B4-BE49-F238E27FC236}">
                  <a16:creationId xmlns:a16="http://schemas.microsoft.com/office/drawing/2014/main" id="{C91796F9-52F0-FABF-3A5B-B92F4DB0ED3C}"/>
                </a:ext>
              </a:extLst>
            </p:cNvPr>
            <p:cNvSpPr/>
            <p:nvPr/>
          </p:nvSpPr>
          <p:spPr>
            <a:xfrm>
              <a:off x="7909525" y="2857075"/>
              <a:ext cx="24375" cy="25775"/>
            </a:xfrm>
            <a:custGeom>
              <a:avLst/>
              <a:gdLst/>
              <a:ahLst/>
              <a:cxnLst/>
              <a:rect l="l" t="t" r="r" b="b"/>
              <a:pathLst>
                <a:path w="975" h="1031" extrusionOk="0">
                  <a:moveTo>
                    <a:pt x="405" y="434"/>
                  </a:moveTo>
                  <a:lnTo>
                    <a:pt x="405" y="434"/>
                  </a:lnTo>
                  <a:cubicBezTo>
                    <a:pt x="405" y="436"/>
                    <a:pt x="406" y="437"/>
                    <a:pt x="406" y="437"/>
                  </a:cubicBezTo>
                  <a:cubicBezTo>
                    <a:pt x="406" y="437"/>
                    <a:pt x="406" y="436"/>
                    <a:pt x="405" y="434"/>
                  </a:cubicBezTo>
                  <a:close/>
                  <a:moveTo>
                    <a:pt x="486" y="368"/>
                  </a:moveTo>
                  <a:lnTo>
                    <a:pt x="486" y="368"/>
                  </a:lnTo>
                  <a:cubicBezTo>
                    <a:pt x="489" y="368"/>
                    <a:pt x="495" y="370"/>
                    <a:pt x="503" y="373"/>
                  </a:cubicBezTo>
                  <a:cubicBezTo>
                    <a:pt x="505" y="373"/>
                    <a:pt x="536" y="396"/>
                    <a:pt x="546" y="406"/>
                  </a:cubicBezTo>
                  <a:cubicBezTo>
                    <a:pt x="585" y="449"/>
                    <a:pt x="610" y="512"/>
                    <a:pt x="618" y="571"/>
                  </a:cubicBezTo>
                  <a:cubicBezTo>
                    <a:pt x="621" y="591"/>
                    <a:pt x="619" y="611"/>
                    <a:pt x="618" y="630"/>
                  </a:cubicBezTo>
                  <a:lnTo>
                    <a:pt x="618" y="630"/>
                  </a:lnTo>
                  <a:cubicBezTo>
                    <a:pt x="573" y="608"/>
                    <a:pt x="528" y="588"/>
                    <a:pt x="489" y="553"/>
                  </a:cubicBezTo>
                  <a:cubicBezTo>
                    <a:pt x="467" y="534"/>
                    <a:pt x="446" y="509"/>
                    <a:pt x="430" y="488"/>
                  </a:cubicBezTo>
                  <a:cubicBezTo>
                    <a:pt x="413" y="463"/>
                    <a:pt x="407" y="444"/>
                    <a:pt x="403" y="427"/>
                  </a:cubicBezTo>
                  <a:lnTo>
                    <a:pt x="403" y="427"/>
                  </a:lnTo>
                  <a:cubicBezTo>
                    <a:pt x="404" y="430"/>
                    <a:pt x="405" y="433"/>
                    <a:pt x="405" y="434"/>
                  </a:cubicBezTo>
                  <a:lnTo>
                    <a:pt x="405" y="434"/>
                  </a:lnTo>
                  <a:cubicBezTo>
                    <a:pt x="405" y="430"/>
                    <a:pt x="406" y="421"/>
                    <a:pt x="413" y="412"/>
                  </a:cubicBezTo>
                  <a:cubicBezTo>
                    <a:pt x="423" y="403"/>
                    <a:pt x="462" y="383"/>
                    <a:pt x="480" y="370"/>
                  </a:cubicBezTo>
                  <a:cubicBezTo>
                    <a:pt x="482" y="369"/>
                    <a:pt x="484" y="368"/>
                    <a:pt x="486" y="368"/>
                  </a:cubicBezTo>
                  <a:close/>
                  <a:moveTo>
                    <a:pt x="465" y="0"/>
                  </a:moveTo>
                  <a:cubicBezTo>
                    <a:pt x="228" y="0"/>
                    <a:pt x="1" y="196"/>
                    <a:pt x="5" y="440"/>
                  </a:cubicBezTo>
                  <a:cubicBezTo>
                    <a:pt x="12" y="710"/>
                    <a:pt x="308" y="1031"/>
                    <a:pt x="585" y="1031"/>
                  </a:cubicBezTo>
                  <a:cubicBezTo>
                    <a:pt x="591" y="1031"/>
                    <a:pt x="597" y="1031"/>
                    <a:pt x="603" y="1030"/>
                  </a:cubicBezTo>
                  <a:cubicBezTo>
                    <a:pt x="661" y="1027"/>
                    <a:pt x="705" y="1006"/>
                    <a:pt x="736" y="974"/>
                  </a:cubicBezTo>
                  <a:lnTo>
                    <a:pt x="736" y="974"/>
                  </a:lnTo>
                  <a:cubicBezTo>
                    <a:pt x="917" y="907"/>
                    <a:pt x="975" y="687"/>
                    <a:pt x="946" y="493"/>
                  </a:cubicBezTo>
                  <a:cubicBezTo>
                    <a:pt x="913" y="280"/>
                    <a:pt x="774" y="55"/>
                    <a:pt x="551" y="9"/>
                  </a:cubicBezTo>
                  <a:cubicBezTo>
                    <a:pt x="522" y="3"/>
                    <a:pt x="494" y="0"/>
                    <a:pt x="465"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123;p50">
              <a:extLst>
                <a:ext uri="{FF2B5EF4-FFF2-40B4-BE49-F238E27FC236}">
                  <a16:creationId xmlns:a16="http://schemas.microsoft.com/office/drawing/2014/main" id="{571040CE-D343-60D2-B073-306BDA7A46DC}"/>
                </a:ext>
              </a:extLst>
            </p:cNvPr>
            <p:cNvSpPr/>
            <p:nvPr/>
          </p:nvSpPr>
          <p:spPr>
            <a:xfrm>
              <a:off x="8063725" y="2767950"/>
              <a:ext cx="17200" cy="16450"/>
            </a:xfrm>
            <a:custGeom>
              <a:avLst/>
              <a:gdLst/>
              <a:ahLst/>
              <a:cxnLst/>
              <a:rect l="l" t="t" r="r" b="b"/>
              <a:pathLst>
                <a:path w="688" h="658" extrusionOk="0">
                  <a:moveTo>
                    <a:pt x="314" y="0"/>
                  </a:moveTo>
                  <a:cubicBezTo>
                    <a:pt x="271" y="0"/>
                    <a:pt x="224" y="13"/>
                    <a:pt x="177" y="43"/>
                  </a:cubicBezTo>
                  <a:cubicBezTo>
                    <a:pt x="1" y="144"/>
                    <a:pt x="16" y="306"/>
                    <a:pt x="118" y="441"/>
                  </a:cubicBezTo>
                  <a:lnTo>
                    <a:pt x="118" y="441"/>
                  </a:lnTo>
                  <a:cubicBezTo>
                    <a:pt x="172" y="548"/>
                    <a:pt x="293" y="628"/>
                    <a:pt x="403" y="646"/>
                  </a:cubicBezTo>
                  <a:lnTo>
                    <a:pt x="403" y="646"/>
                  </a:lnTo>
                  <a:cubicBezTo>
                    <a:pt x="416" y="650"/>
                    <a:pt x="428" y="654"/>
                    <a:pt x="441" y="658"/>
                  </a:cubicBezTo>
                  <a:lnTo>
                    <a:pt x="430" y="649"/>
                  </a:lnTo>
                  <a:lnTo>
                    <a:pt x="430" y="649"/>
                  </a:lnTo>
                  <a:cubicBezTo>
                    <a:pt x="436" y="649"/>
                    <a:pt x="442" y="650"/>
                    <a:pt x="448" y="650"/>
                  </a:cubicBezTo>
                  <a:cubicBezTo>
                    <a:pt x="514" y="650"/>
                    <a:pt x="571" y="623"/>
                    <a:pt x="600" y="563"/>
                  </a:cubicBezTo>
                  <a:cubicBezTo>
                    <a:pt x="687" y="334"/>
                    <a:pt x="533" y="0"/>
                    <a:pt x="314"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124;p50">
              <a:extLst>
                <a:ext uri="{FF2B5EF4-FFF2-40B4-BE49-F238E27FC236}">
                  <a16:creationId xmlns:a16="http://schemas.microsoft.com/office/drawing/2014/main" id="{928DAA71-9F18-6383-5981-0BFA461419CB}"/>
                </a:ext>
              </a:extLst>
            </p:cNvPr>
            <p:cNvSpPr/>
            <p:nvPr/>
          </p:nvSpPr>
          <p:spPr>
            <a:xfrm>
              <a:off x="8059625" y="2763350"/>
              <a:ext cx="24375" cy="25825"/>
            </a:xfrm>
            <a:custGeom>
              <a:avLst/>
              <a:gdLst/>
              <a:ahLst/>
              <a:cxnLst/>
              <a:rect l="l" t="t" r="r" b="b"/>
              <a:pathLst>
                <a:path w="975" h="1033" extrusionOk="0">
                  <a:moveTo>
                    <a:pt x="403" y="427"/>
                  </a:moveTo>
                  <a:cubicBezTo>
                    <a:pt x="404" y="428"/>
                    <a:pt x="404" y="429"/>
                    <a:pt x="404" y="429"/>
                  </a:cubicBezTo>
                  <a:lnTo>
                    <a:pt x="404" y="429"/>
                  </a:lnTo>
                  <a:cubicBezTo>
                    <a:pt x="404" y="428"/>
                    <a:pt x="404" y="428"/>
                    <a:pt x="403" y="427"/>
                  </a:cubicBezTo>
                  <a:close/>
                  <a:moveTo>
                    <a:pt x="405" y="434"/>
                  </a:moveTo>
                  <a:cubicBezTo>
                    <a:pt x="405" y="436"/>
                    <a:pt x="405" y="437"/>
                    <a:pt x="405" y="437"/>
                  </a:cubicBezTo>
                  <a:cubicBezTo>
                    <a:pt x="405" y="437"/>
                    <a:pt x="405" y="436"/>
                    <a:pt x="405" y="434"/>
                  </a:cubicBezTo>
                  <a:close/>
                  <a:moveTo>
                    <a:pt x="483" y="369"/>
                  </a:moveTo>
                  <a:cubicBezTo>
                    <a:pt x="487" y="369"/>
                    <a:pt x="494" y="370"/>
                    <a:pt x="503" y="375"/>
                  </a:cubicBezTo>
                  <a:cubicBezTo>
                    <a:pt x="505" y="375"/>
                    <a:pt x="536" y="396"/>
                    <a:pt x="546" y="407"/>
                  </a:cubicBezTo>
                  <a:cubicBezTo>
                    <a:pt x="585" y="450"/>
                    <a:pt x="610" y="514"/>
                    <a:pt x="618" y="573"/>
                  </a:cubicBezTo>
                  <a:cubicBezTo>
                    <a:pt x="621" y="591"/>
                    <a:pt x="619" y="611"/>
                    <a:pt x="618" y="631"/>
                  </a:cubicBezTo>
                  <a:lnTo>
                    <a:pt x="618" y="631"/>
                  </a:lnTo>
                  <a:cubicBezTo>
                    <a:pt x="573" y="609"/>
                    <a:pt x="528" y="588"/>
                    <a:pt x="489" y="555"/>
                  </a:cubicBezTo>
                  <a:cubicBezTo>
                    <a:pt x="466" y="534"/>
                    <a:pt x="446" y="509"/>
                    <a:pt x="430" y="489"/>
                  </a:cubicBezTo>
                  <a:cubicBezTo>
                    <a:pt x="415" y="468"/>
                    <a:pt x="408" y="448"/>
                    <a:pt x="405" y="433"/>
                  </a:cubicBezTo>
                  <a:lnTo>
                    <a:pt x="405" y="433"/>
                  </a:lnTo>
                  <a:cubicBezTo>
                    <a:pt x="405" y="428"/>
                    <a:pt x="407" y="420"/>
                    <a:pt x="413" y="412"/>
                  </a:cubicBezTo>
                  <a:cubicBezTo>
                    <a:pt x="423" y="402"/>
                    <a:pt x="462" y="384"/>
                    <a:pt x="480" y="370"/>
                  </a:cubicBezTo>
                  <a:cubicBezTo>
                    <a:pt x="481" y="369"/>
                    <a:pt x="482" y="369"/>
                    <a:pt x="483" y="369"/>
                  </a:cubicBezTo>
                  <a:lnTo>
                    <a:pt x="483" y="369"/>
                  </a:lnTo>
                  <a:cubicBezTo>
                    <a:pt x="483" y="369"/>
                    <a:pt x="483" y="369"/>
                    <a:pt x="483" y="369"/>
                  </a:cubicBezTo>
                  <a:close/>
                  <a:moveTo>
                    <a:pt x="465" y="0"/>
                  </a:moveTo>
                  <a:cubicBezTo>
                    <a:pt x="228" y="0"/>
                    <a:pt x="1" y="196"/>
                    <a:pt x="5" y="442"/>
                  </a:cubicBezTo>
                  <a:cubicBezTo>
                    <a:pt x="12" y="710"/>
                    <a:pt x="308" y="1032"/>
                    <a:pt x="585" y="1032"/>
                  </a:cubicBezTo>
                  <a:cubicBezTo>
                    <a:pt x="591" y="1032"/>
                    <a:pt x="597" y="1032"/>
                    <a:pt x="603" y="1032"/>
                  </a:cubicBezTo>
                  <a:cubicBezTo>
                    <a:pt x="662" y="1029"/>
                    <a:pt x="707" y="1006"/>
                    <a:pt x="738" y="973"/>
                  </a:cubicBezTo>
                  <a:lnTo>
                    <a:pt x="738" y="973"/>
                  </a:lnTo>
                  <a:cubicBezTo>
                    <a:pt x="917" y="905"/>
                    <a:pt x="974" y="688"/>
                    <a:pt x="946" y="493"/>
                  </a:cubicBezTo>
                  <a:cubicBezTo>
                    <a:pt x="913" y="280"/>
                    <a:pt x="774" y="57"/>
                    <a:pt x="551" y="9"/>
                  </a:cubicBezTo>
                  <a:cubicBezTo>
                    <a:pt x="522" y="3"/>
                    <a:pt x="494" y="0"/>
                    <a:pt x="465"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125;p50">
              <a:extLst>
                <a:ext uri="{FF2B5EF4-FFF2-40B4-BE49-F238E27FC236}">
                  <a16:creationId xmlns:a16="http://schemas.microsoft.com/office/drawing/2014/main" id="{C99DC1D4-4A72-6766-4060-180752927919}"/>
                </a:ext>
              </a:extLst>
            </p:cNvPr>
            <p:cNvSpPr/>
            <p:nvPr/>
          </p:nvSpPr>
          <p:spPr>
            <a:xfrm>
              <a:off x="7934725" y="2832150"/>
              <a:ext cx="192225" cy="153625"/>
            </a:xfrm>
            <a:custGeom>
              <a:avLst/>
              <a:gdLst/>
              <a:ahLst/>
              <a:cxnLst/>
              <a:rect l="l" t="t" r="r" b="b"/>
              <a:pathLst>
                <a:path w="7689" h="6145" extrusionOk="0">
                  <a:moveTo>
                    <a:pt x="6943" y="0"/>
                  </a:moveTo>
                  <a:cubicBezTo>
                    <a:pt x="4500" y="654"/>
                    <a:pt x="1729" y="2522"/>
                    <a:pt x="0" y="4369"/>
                  </a:cubicBezTo>
                  <a:cubicBezTo>
                    <a:pt x="0" y="4369"/>
                    <a:pt x="572" y="5267"/>
                    <a:pt x="1780" y="5785"/>
                  </a:cubicBezTo>
                  <a:cubicBezTo>
                    <a:pt x="2274" y="5995"/>
                    <a:pt x="2872" y="6145"/>
                    <a:pt x="3583" y="6145"/>
                  </a:cubicBezTo>
                  <a:cubicBezTo>
                    <a:pt x="3787" y="6145"/>
                    <a:pt x="3999" y="6132"/>
                    <a:pt x="4221" y="6106"/>
                  </a:cubicBezTo>
                  <a:cubicBezTo>
                    <a:pt x="4828" y="6034"/>
                    <a:pt x="5694" y="5604"/>
                    <a:pt x="6409" y="5018"/>
                  </a:cubicBezTo>
                  <a:cubicBezTo>
                    <a:pt x="7123" y="4433"/>
                    <a:pt x="7687" y="3690"/>
                    <a:pt x="7687" y="2994"/>
                  </a:cubicBezTo>
                  <a:cubicBezTo>
                    <a:pt x="7689" y="1601"/>
                    <a:pt x="6943" y="0"/>
                    <a:pt x="6943"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126;p50">
              <a:extLst>
                <a:ext uri="{FF2B5EF4-FFF2-40B4-BE49-F238E27FC236}">
                  <a16:creationId xmlns:a16="http://schemas.microsoft.com/office/drawing/2014/main" id="{D5A162FE-EF6D-7D02-FCC5-E48C1B1CF373}"/>
                </a:ext>
              </a:extLst>
            </p:cNvPr>
            <p:cNvSpPr/>
            <p:nvPr/>
          </p:nvSpPr>
          <p:spPr>
            <a:xfrm>
              <a:off x="7979250" y="2941375"/>
              <a:ext cx="115750" cy="44450"/>
            </a:xfrm>
            <a:custGeom>
              <a:avLst/>
              <a:gdLst/>
              <a:ahLst/>
              <a:cxnLst/>
              <a:rect l="l" t="t" r="r" b="b"/>
              <a:pathLst>
                <a:path w="4630" h="1778" extrusionOk="0">
                  <a:moveTo>
                    <a:pt x="2738" y="1"/>
                  </a:moveTo>
                  <a:cubicBezTo>
                    <a:pt x="2662" y="1"/>
                    <a:pt x="2585" y="4"/>
                    <a:pt x="2506" y="10"/>
                  </a:cubicBezTo>
                  <a:cubicBezTo>
                    <a:pt x="1218" y="106"/>
                    <a:pt x="0" y="1417"/>
                    <a:pt x="0" y="1417"/>
                  </a:cubicBezTo>
                  <a:cubicBezTo>
                    <a:pt x="495" y="1628"/>
                    <a:pt x="1094" y="1777"/>
                    <a:pt x="1805" y="1777"/>
                  </a:cubicBezTo>
                  <a:cubicBezTo>
                    <a:pt x="2008" y="1777"/>
                    <a:pt x="2220" y="1765"/>
                    <a:pt x="2442" y="1738"/>
                  </a:cubicBezTo>
                  <a:cubicBezTo>
                    <a:pt x="3048" y="1668"/>
                    <a:pt x="3915" y="1237"/>
                    <a:pt x="4629" y="652"/>
                  </a:cubicBezTo>
                  <a:cubicBezTo>
                    <a:pt x="4629" y="652"/>
                    <a:pt x="3893" y="1"/>
                    <a:pt x="2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127;p50">
              <a:extLst>
                <a:ext uri="{FF2B5EF4-FFF2-40B4-BE49-F238E27FC236}">
                  <a16:creationId xmlns:a16="http://schemas.microsoft.com/office/drawing/2014/main" id="{667568BD-D0D9-636B-609E-D968BEF39BC0}"/>
                </a:ext>
              </a:extLst>
            </p:cNvPr>
            <p:cNvSpPr/>
            <p:nvPr/>
          </p:nvSpPr>
          <p:spPr>
            <a:xfrm>
              <a:off x="8005350" y="2795650"/>
              <a:ext cx="57850" cy="51725"/>
            </a:xfrm>
            <a:custGeom>
              <a:avLst/>
              <a:gdLst/>
              <a:ahLst/>
              <a:cxnLst/>
              <a:rect l="l" t="t" r="r" b="b"/>
              <a:pathLst>
                <a:path w="2314" h="2069" fill="none" extrusionOk="0">
                  <a:moveTo>
                    <a:pt x="0" y="0"/>
                  </a:moveTo>
                  <a:lnTo>
                    <a:pt x="1980" y="397"/>
                  </a:lnTo>
                  <a:cubicBezTo>
                    <a:pt x="2183" y="438"/>
                    <a:pt x="2314" y="634"/>
                    <a:pt x="2271" y="838"/>
                  </a:cubicBezTo>
                  <a:cubicBezTo>
                    <a:pt x="2191" y="1214"/>
                    <a:pt x="2012" y="1781"/>
                    <a:pt x="1649" y="2068"/>
                  </a:cubicBezTo>
                </a:path>
              </a:pathLst>
            </a:custGeom>
            <a:noFill/>
            <a:ln w="6975"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128;p50">
              <a:extLst>
                <a:ext uri="{FF2B5EF4-FFF2-40B4-BE49-F238E27FC236}">
                  <a16:creationId xmlns:a16="http://schemas.microsoft.com/office/drawing/2014/main" id="{9D6D98CB-56FF-B717-CCE6-7DDCC65C75CD}"/>
                </a:ext>
              </a:extLst>
            </p:cNvPr>
            <p:cNvSpPr/>
            <p:nvPr/>
          </p:nvSpPr>
          <p:spPr>
            <a:xfrm>
              <a:off x="7855600" y="2784675"/>
              <a:ext cx="74225" cy="97775"/>
            </a:xfrm>
            <a:custGeom>
              <a:avLst/>
              <a:gdLst/>
              <a:ahLst/>
              <a:cxnLst/>
              <a:rect l="l" t="t" r="r" b="b"/>
              <a:pathLst>
                <a:path w="2969" h="3911" extrusionOk="0">
                  <a:moveTo>
                    <a:pt x="1359" y="1261"/>
                  </a:moveTo>
                  <a:cubicBezTo>
                    <a:pt x="1352" y="1267"/>
                    <a:pt x="1341" y="1274"/>
                    <a:pt x="1334" y="1279"/>
                  </a:cubicBezTo>
                  <a:lnTo>
                    <a:pt x="1334" y="1279"/>
                  </a:lnTo>
                  <a:cubicBezTo>
                    <a:pt x="1342" y="1274"/>
                    <a:pt x="1352" y="1267"/>
                    <a:pt x="1359" y="1261"/>
                  </a:cubicBezTo>
                  <a:close/>
                  <a:moveTo>
                    <a:pt x="2296" y="0"/>
                  </a:moveTo>
                  <a:cubicBezTo>
                    <a:pt x="2259" y="0"/>
                    <a:pt x="2223" y="2"/>
                    <a:pt x="2185" y="7"/>
                  </a:cubicBezTo>
                  <a:cubicBezTo>
                    <a:pt x="1992" y="30"/>
                    <a:pt x="1803" y="75"/>
                    <a:pt x="1620" y="148"/>
                  </a:cubicBezTo>
                  <a:cubicBezTo>
                    <a:pt x="1264" y="287"/>
                    <a:pt x="940" y="482"/>
                    <a:pt x="661" y="746"/>
                  </a:cubicBezTo>
                  <a:cubicBezTo>
                    <a:pt x="391" y="1001"/>
                    <a:pt x="175" y="1336"/>
                    <a:pt x="94" y="1704"/>
                  </a:cubicBezTo>
                  <a:cubicBezTo>
                    <a:pt x="17" y="2063"/>
                    <a:pt x="1" y="2417"/>
                    <a:pt x="25" y="2782"/>
                  </a:cubicBezTo>
                  <a:cubicBezTo>
                    <a:pt x="39" y="2984"/>
                    <a:pt x="71" y="3187"/>
                    <a:pt x="134" y="3381"/>
                  </a:cubicBezTo>
                  <a:cubicBezTo>
                    <a:pt x="161" y="3474"/>
                    <a:pt x="201" y="3561"/>
                    <a:pt x="256" y="3643"/>
                  </a:cubicBezTo>
                  <a:cubicBezTo>
                    <a:pt x="317" y="3730"/>
                    <a:pt x="396" y="3795"/>
                    <a:pt x="460" y="3880"/>
                  </a:cubicBezTo>
                  <a:cubicBezTo>
                    <a:pt x="475" y="3901"/>
                    <a:pt x="500" y="3911"/>
                    <a:pt x="524" y="3911"/>
                  </a:cubicBezTo>
                  <a:cubicBezTo>
                    <a:pt x="571" y="3911"/>
                    <a:pt x="617" y="3877"/>
                    <a:pt x="594" y="3820"/>
                  </a:cubicBezTo>
                  <a:cubicBezTo>
                    <a:pt x="537" y="3672"/>
                    <a:pt x="555" y="3512"/>
                    <a:pt x="519" y="3356"/>
                  </a:cubicBezTo>
                  <a:cubicBezTo>
                    <a:pt x="484" y="3209"/>
                    <a:pt x="456" y="3063"/>
                    <a:pt x="451" y="2909"/>
                  </a:cubicBezTo>
                  <a:cubicBezTo>
                    <a:pt x="445" y="2763"/>
                    <a:pt x="451" y="2627"/>
                    <a:pt x="489" y="2484"/>
                  </a:cubicBezTo>
                  <a:cubicBezTo>
                    <a:pt x="510" y="2411"/>
                    <a:pt x="533" y="2340"/>
                    <a:pt x="560" y="2268"/>
                  </a:cubicBezTo>
                  <a:cubicBezTo>
                    <a:pt x="588" y="2186"/>
                    <a:pt x="596" y="2163"/>
                    <a:pt x="642" y="2088"/>
                  </a:cubicBezTo>
                  <a:cubicBezTo>
                    <a:pt x="679" y="2022"/>
                    <a:pt x="724" y="1960"/>
                    <a:pt x="766" y="1899"/>
                  </a:cubicBezTo>
                  <a:cubicBezTo>
                    <a:pt x="789" y="1868"/>
                    <a:pt x="809" y="1835"/>
                    <a:pt x="830" y="1804"/>
                  </a:cubicBezTo>
                  <a:cubicBezTo>
                    <a:pt x="841" y="1786"/>
                    <a:pt x="856" y="1770"/>
                    <a:pt x="869" y="1752"/>
                  </a:cubicBezTo>
                  <a:lnTo>
                    <a:pt x="869" y="1752"/>
                  </a:lnTo>
                  <a:cubicBezTo>
                    <a:pt x="859" y="1766"/>
                    <a:pt x="851" y="1775"/>
                    <a:pt x="850" y="1775"/>
                  </a:cubicBezTo>
                  <a:cubicBezTo>
                    <a:pt x="850" y="1775"/>
                    <a:pt x="854" y="1769"/>
                    <a:pt x="866" y="1755"/>
                  </a:cubicBezTo>
                  <a:cubicBezTo>
                    <a:pt x="963" y="1644"/>
                    <a:pt x="1063" y="1531"/>
                    <a:pt x="1168" y="1427"/>
                  </a:cubicBezTo>
                  <a:cubicBezTo>
                    <a:pt x="1218" y="1377"/>
                    <a:pt x="1272" y="1329"/>
                    <a:pt x="1330" y="1283"/>
                  </a:cubicBezTo>
                  <a:cubicBezTo>
                    <a:pt x="1330" y="1282"/>
                    <a:pt x="1332" y="1281"/>
                    <a:pt x="1334" y="1279"/>
                  </a:cubicBezTo>
                  <a:lnTo>
                    <a:pt x="1334" y="1279"/>
                  </a:lnTo>
                  <a:cubicBezTo>
                    <a:pt x="1330" y="1282"/>
                    <a:pt x="1326" y="1284"/>
                    <a:pt x="1326" y="1284"/>
                  </a:cubicBezTo>
                  <a:cubicBezTo>
                    <a:pt x="1325" y="1284"/>
                    <a:pt x="1332" y="1279"/>
                    <a:pt x="1354" y="1263"/>
                  </a:cubicBezTo>
                  <a:cubicBezTo>
                    <a:pt x="1357" y="1262"/>
                    <a:pt x="1359" y="1261"/>
                    <a:pt x="1361" y="1259"/>
                  </a:cubicBezTo>
                  <a:lnTo>
                    <a:pt x="1361" y="1259"/>
                  </a:lnTo>
                  <a:cubicBezTo>
                    <a:pt x="1360" y="1260"/>
                    <a:pt x="1360" y="1261"/>
                    <a:pt x="1359" y="1261"/>
                  </a:cubicBezTo>
                  <a:lnTo>
                    <a:pt x="1359" y="1261"/>
                  </a:lnTo>
                  <a:cubicBezTo>
                    <a:pt x="1360" y="1260"/>
                    <a:pt x="1360" y="1260"/>
                    <a:pt x="1361" y="1259"/>
                  </a:cubicBezTo>
                  <a:lnTo>
                    <a:pt x="1361" y="1259"/>
                  </a:lnTo>
                  <a:cubicBezTo>
                    <a:pt x="1393" y="1239"/>
                    <a:pt x="1424" y="1216"/>
                    <a:pt x="1456" y="1195"/>
                  </a:cubicBezTo>
                  <a:cubicBezTo>
                    <a:pt x="1518" y="1155"/>
                    <a:pt x="1579" y="1119"/>
                    <a:pt x="1643" y="1086"/>
                  </a:cubicBezTo>
                  <a:cubicBezTo>
                    <a:pt x="1669" y="1072"/>
                    <a:pt x="1699" y="1057"/>
                    <a:pt x="1726" y="1046"/>
                  </a:cubicBezTo>
                  <a:cubicBezTo>
                    <a:pt x="1733" y="1043"/>
                    <a:pt x="1747" y="1035"/>
                    <a:pt x="1760" y="1028"/>
                  </a:cubicBezTo>
                  <a:lnTo>
                    <a:pt x="1760" y="1028"/>
                  </a:lnTo>
                  <a:cubicBezTo>
                    <a:pt x="1762" y="1027"/>
                    <a:pt x="1764" y="1027"/>
                    <a:pt x="1766" y="1026"/>
                  </a:cubicBezTo>
                  <a:cubicBezTo>
                    <a:pt x="1926" y="965"/>
                    <a:pt x="2087" y="918"/>
                    <a:pt x="2257" y="891"/>
                  </a:cubicBezTo>
                  <a:cubicBezTo>
                    <a:pt x="2338" y="878"/>
                    <a:pt x="2420" y="867"/>
                    <a:pt x="2500" y="844"/>
                  </a:cubicBezTo>
                  <a:cubicBezTo>
                    <a:pt x="2551" y="829"/>
                    <a:pt x="2600" y="816"/>
                    <a:pt x="2649" y="795"/>
                  </a:cubicBezTo>
                  <a:cubicBezTo>
                    <a:pt x="2718" y="767"/>
                    <a:pt x="2772" y="718"/>
                    <a:pt x="2829" y="670"/>
                  </a:cubicBezTo>
                  <a:cubicBezTo>
                    <a:pt x="2968" y="559"/>
                    <a:pt x="2955" y="297"/>
                    <a:pt x="2829" y="185"/>
                  </a:cubicBezTo>
                  <a:cubicBezTo>
                    <a:pt x="2734" y="103"/>
                    <a:pt x="2639" y="41"/>
                    <a:pt x="2513" y="21"/>
                  </a:cubicBezTo>
                  <a:cubicBezTo>
                    <a:pt x="2439" y="8"/>
                    <a:pt x="2368" y="0"/>
                    <a:pt x="2296"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129;p50">
              <a:extLst>
                <a:ext uri="{FF2B5EF4-FFF2-40B4-BE49-F238E27FC236}">
                  <a16:creationId xmlns:a16="http://schemas.microsoft.com/office/drawing/2014/main" id="{E478B365-E805-21E8-F105-A1475AA8B10F}"/>
                </a:ext>
              </a:extLst>
            </p:cNvPr>
            <p:cNvSpPr/>
            <p:nvPr/>
          </p:nvSpPr>
          <p:spPr>
            <a:xfrm>
              <a:off x="8024725" y="2701950"/>
              <a:ext cx="76300" cy="33500"/>
            </a:xfrm>
            <a:custGeom>
              <a:avLst/>
              <a:gdLst/>
              <a:ahLst/>
              <a:cxnLst/>
              <a:rect l="l" t="t" r="r" b="b"/>
              <a:pathLst>
                <a:path w="3052" h="1340" extrusionOk="0">
                  <a:moveTo>
                    <a:pt x="1893" y="143"/>
                  </a:moveTo>
                  <a:cubicBezTo>
                    <a:pt x="1896" y="145"/>
                    <a:pt x="1899" y="146"/>
                    <a:pt x="1903" y="148"/>
                  </a:cubicBezTo>
                  <a:cubicBezTo>
                    <a:pt x="1902" y="147"/>
                    <a:pt x="1897" y="145"/>
                    <a:pt x="1893" y="143"/>
                  </a:cubicBezTo>
                  <a:close/>
                  <a:moveTo>
                    <a:pt x="1011" y="853"/>
                  </a:moveTo>
                  <a:cubicBezTo>
                    <a:pt x="1008" y="854"/>
                    <a:pt x="1006" y="855"/>
                    <a:pt x="1003" y="857"/>
                  </a:cubicBezTo>
                  <a:lnTo>
                    <a:pt x="1003" y="857"/>
                  </a:lnTo>
                  <a:cubicBezTo>
                    <a:pt x="1005" y="856"/>
                    <a:pt x="1006" y="855"/>
                    <a:pt x="1008" y="854"/>
                  </a:cubicBezTo>
                  <a:cubicBezTo>
                    <a:pt x="1009" y="854"/>
                    <a:pt x="1010" y="854"/>
                    <a:pt x="1011" y="853"/>
                  </a:cubicBezTo>
                  <a:close/>
                  <a:moveTo>
                    <a:pt x="1290" y="1"/>
                  </a:moveTo>
                  <a:cubicBezTo>
                    <a:pt x="1256" y="1"/>
                    <a:pt x="1221" y="2"/>
                    <a:pt x="1187" y="6"/>
                  </a:cubicBezTo>
                  <a:cubicBezTo>
                    <a:pt x="931" y="30"/>
                    <a:pt x="670" y="122"/>
                    <a:pt x="461" y="276"/>
                  </a:cubicBezTo>
                  <a:cubicBezTo>
                    <a:pt x="333" y="373"/>
                    <a:pt x="210" y="479"/>
                    <a:pt x="141" y="628"/>
                  </a:cubicBezTo>
                  <a:cubicBezTo>
                    <a:pt x="62" y="807"/>
                    <a:pt x="0" y="1012"/>
                    <a:pt x="113" y="1192"/>
                  </a:cubicBezTo>
                  <a:cubicBezTo>
                    <a:pt x="173" y="1280"/>
                    <a:pt x="280" y="1339"/>
                    <a:pt x="384" y="1339"/>
                  </a:cubicBezTo>
                  <a:cubicBezTo>
                    <a:pt x="432" y="1339"/>
                    <a:pt x="480" y="1327"/>
                    <a:pt x="521" y="1298"/>
                  </a:cubicBezTo>
                  <a:cubicBezTo>
                    <a:pt x="605" y="1241"/>
                    <a:pt x="662" y="1177"/>
                    <a:pt x="713" y="1089"/>
                  </a:cubicBezTo>
                  <a:cubicBezTo>
                    <a:pt x="713" y="1089"/>
                    <a:pt x="713" y="1089"/>
                    <a:pt x="713" y="1089"/>
                  </a:cubicBezTo>
                  <a:lnTo>
                    <a:pt x="713" y="1089"/>
                  </a:lnTo>
                  <a:cubicBezTo>
                    <a:pt x="732" y="1069"/>
                    <a:pt x="753" y="1047"/>
                    <a:pt x="772" y="1028"/>
                  </a:cubicBezTo>
                  <a:cubicBezTo>
                    <a:pt x="800" y="1001"/>
                    <a:pt x="866" y="955"/>
                    <a:pt x="886" y="921"/>
                  </a:cubicBezTo>
                  <a:lnTo>
                    <a:pt x="886" y="921"/>
                  </a:lnTo>
                  <a:cubicBezTo>
                    <a:pt x="892" y="918"/>
                    <a:pt x="898" y="914"/>
                    <a:pt x="903" y="910"/>
                  </a:cubicBezTo>
                  <a:cubicBezTo>
                    <a:pt x="924" y="899"/>
                    <a:pt x="944" y="886"/>
                    <a:pt x="965" y="876"/>
                  </a:cubicBezTo>
                  <a:cubicBezTo>
                    <a:pt x="972" y="872"/>
                    <a:pt x="977" y="869"/>
                    <a:pt x="983" y="866"/>
                  </a:cubicBezTo>
                  <a:lnTo>
                    <a:pt x="983" y="866"/>
                  </a:lnTo>
                  <a:cubicBezTo>
                    <a:pt x="984" y="866"/>
                    <a:pt x="984" y="866"/>
                    <a:pt x="984" y="866"/>
                  </a:cubicBezTo>
                  <a:cubicBezTo>
                    <a:pt x="1003" y="866"/>
                    <a:pt x="1058" y="839"/>
                    <a:pt x="1074" y="833"/>
                  </a:cubicBezTo>
                  <a:cubicBezTo>
                    <a:pt x="1129" y="817"/>
                    <a:pt x="1187" y="804"/>
                    <a:pt x="1244" y="794"/>
                  </a:cubicBezTo>
                  <a:cubicBezTo>
                    <a:pt x="1273" y="788"/>
                    <a:pt x="1303" y="785"/>
                    <a:pt x="1332" y="779"/>
                  </a:cubicBezTo>
                  <a:lnTo>
                    <a:pt x="1332" y="779"/>
                  </a:lnTo>
                  <a:cubicBezTo>
                    <a:pt x="1334" y="779"/>
                    <a:pt x="1337" y="779"/>
                    <a:pt x="1339" y="779"/>
                  </a:cubicBezTo>
                  <a:cubicBezTo>
                    <a:pt x="1383" y="778"/>
                    <a:pt x="1427" y="777"/>
                    <a:pt x="1472" y="777"/>
                  </a:cubicBezTo>
                  <a:cubicBezTo>
                    <a:pt x="1490" y="777"/>
                    <a:pt x="1509" y="777"/>
                    <a:pt x="1527" y="777"/>
                  </a:cubicBezTo>
                  <a:cubicBezTo>
                    <a:pt x="1530" y="777"/>
                    <a:pt x="1532" y="777"/>
                    <a:pt x="1535" y="777"/>
                  </a:cubicBezTo>
                  <a:cubicBezTo>
                    <a:pt x="1561" y="777"/>
                    <a:pt x="1600" y="773"/>
                    <a:pt x="1636" y="773"/>
                  </a:cubicBezTo>
                  <a:cubicBezTo>
                    <a:pt x="1664" y="773"/>
                    <a:pt x="1691" y="776"/>
                    <a:pt x="1709" y="786"/>
                  </a:cubicBezTo>
                  <a:cubicBezTo>
                    <a:pt x="1685" y="781"/>
                    <a:pt x="1670" y="779"/>
                    <a:pt x="1666" y="779"/>
                  </a:cubicBezTo>
                  <a:cubicBezTo>
                    <a:pt x="1661" y="779"/>
                    <a:pt x="1667" y="781"/>
                    <a:pt x="1681" y="786"/>
                  </a:cubicBezTo>
                  <a:cubicBezTo>
                    <a:pt x="1698" y="790"/>
                    <a:pt x="1714" y="795"/>
                    <a:pt x="1731" y="800"/>
                  </a:cubicBezTo>
                  <a:cubicBezTo>
                    <a:pt x="1772" y="812"/>
                    <a:pt x="1811" y="825"/>
                    <a:pt x="1850" y="840"/>
                  </a:cubicBezTo>
                  <a:cubicBezTo>
                    <a:pt x="1885" y="851"/>
                    <a:pt x="1919" y="864"/>
                    <a:pt x="1952" y="876"/>
                  </a:cubicBezTo>
                  <a:cubicBezTo>
                    <a:pt x="1965" y="880"/>
                    <a:pt x="2000" y="896"/>
                    <a:pt x="2000" y="896"/>
                  </a:cubicBezTo>
                  <a:cubicBezTo>
                    <a:pt x="2000" y="896"/>
                    <a:pt x="1991" y="892"/>
                    <a:pt x="1967" y="881"/>
                  </a:cubicBezTo>
                  <a:lnTo>
                    <a:pt x="1967" y="881"/>
                  </a:lnTo>
                  <a:cubicBezTo>
                    <a:pt x="2016" y="902"/>
                    <a:pt x="2065" y="925"/>
                    <a:pt x="2114" y="951"/>
                  </a:cubicBezTo>
                  <a:cubicBezTo>
                    <a:pt x="2340" y="1077"/>
                    <a:pt x="2545" y="1218"/>
                    <a:pt x="2802" y="1269"/>
                  </a:cubicBezTo>
                  <a:cubicBezTo>
                    <a:pt x="2814" y="1271"/>
                    <a:pt x="2826" y="1272"/>
                    <a:pt x="2837" y="1272"/>
                  </a:cubicBezTo>
                  <a:cubicBezTo>
                    <a:pt x="2960" y="1272"/>
                    <a:pt x="3052" y="1150"/>
                    <a:pt x="2987" y="1030"/>
                  </a:cubicBezTo>
                  <a:cubicBezTo>
                    <a:pt x="2874" y="823"/>
                    <a:pt x="2720" y="636"/>
                    <a:pt x="2534" y="492"/>
                  </a:cubicBezTo>
                  <a:cubicBezTo>
                    <a:pt x="2335" y="340"/>
                    <a:pt x="2121" y="250"/>
                    <a:pt x="1893" y="145"/>
                  </a:cubicBezTo>
                  <a:cubicBezTo>
                    <a:pt x="1880" y="139"/>
                    <a:pt x="1876" y="137"/>
                    <a:pt x="1876" y="137"/>
                  </a:cubicBezTo>
                  <a:lnTo>
                    <a:pt x="1876" y="137"/>
                  </a:lnTo>
                  <a:cubicBezTo>
                    <a:pt x="1877" y="137"/>
                    <a:pt x="1886" y="140"/>
                    <a:pt x="1893" y="143"/>
                  </a:cubicBezTo>
                  <a:lnTo>
                    <a:pt x="1893" y="143"/>
                  </a:lnTo>
                  <a:cubicBezTo>
                    <a:pt x="1886" y="140"/>
                    <a:pt x="1879" y="136"/>
                    <a:pt x="1870" y="132"/>
                  </a:cubicBezTo>
                  <a:cubicBezTo>
                    <a:pt x="1829" y="112"/>
                    <a:pt x="1785" y="96"/>
                    <a:pt x="1742" y="78"/>
                  </a:cubicBezTo>
                  <a:cubicBezTo>
                    <a:pt x="1690" y="56"/>
                    <a:pt x="1640" y="40"/>
                    <a:pt x="1588" y="30"/>
                  </a:cubicBezTo>
                  <a:cubicBezTo>
                    <a:pt x="1491" y="13"/>
                    <a:pt x="1390" y="1"/>
                    <a:pt x="1290"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130;p50">
              <a:extLst>
                <a:ext uri="{FF2B5EF4-FFF2-40B4-BE49-F238E27FC236}">
                  <a16:creationId xmlns:a16="http://schemas.microsoft.com/office/drawing/2014/main" id="{393A01A7-7AB3-B7B2-3058-DC7DAF89EE75}"/>
                </a:ext>
              </a:extLst>
            </p:cNvPr>
            <p:cNvSpPr/>
            <p:nvPr/>
          </p:nvSpPr>
          <p:spPr>
            <a:xfrm>
              <a:off x="7802650" y="2985475"/>
              <a:ext cx="19800" cy="10775"/>
            </a:xfrm>
            <a:custGeom>
              <a:avLst/>
              <a:gdLst/>
              <a:ahLst/>
              <a:cxnLst/>
              <a:rect l="l" t="t" r="r" b="b"/>
              <a:pathLst>
                <a:path w="792" h="431" fill="none" extrusionOk="0">
                  <a:moveTo>
                    <a:pt x="0" y="389"/>
                  </a:moveTo>
                  <a:cubicBezTo>
                    <a:pt x="0" y="389"/>
                    <a:pt x="506" y="1"/>
                    <a:pt x="792" y="430"/>
                  </a:cubicBezTo>
                </a:path>
              </a:pathLst>
            </a:custGeom>
            <a:noFill/>
            <a:ln w="6975"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131;p50">
              <a:extLst>
                <a:ext uri="{FF2B5EF4-FFF2-40B4-BE49-F238E27FC236}">
                  <a16:creationId xmlns:a16="http://schemas.microsoft.com/office/drawing/2014/main" id="{A4105177-7F06-20DD-3454-1AC883C80152}"/>
                </a:ext>
              </a:extLst>
            </p:cNvPr>
            <p:cNvSpPr/>
            <p:nvPr/>
          </p:nvSpPr>
          <p:spPr>
            <a:xfrm>
              <a:off x="7792150" y="2975725"/>
              <a:ext cx="27425" cy="16250"/>
            </a:xfrm>
            <a:custGeom>
              <a:avLst/>
              <a:gdLst/>
              <a:ahLst/>
              <a:cxnLst/>
              <a:rect l="l" t="t" r="r" b="b"/>
              <a:pathLst>
                <a:path w="1097" h="650" fill="none" extrusionOk="0">
                  <a:moveTo>
                    <a:pt x="1" y="1"/>
                  </a:moveTo>
                  <a:cubicBezTo>
                    <a:pt x="1" y="1"/>
                    <a:pt x="807" y="176"/>
                    <a:pt x="1097" y="650"/>
                  </a:cubicBezTo>
                </a:path>
              </a:pathLst>
            </a:custGeom>
            <a:noFill/>
            <a:ln w="6975"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132;p50">
              <a:extLst>
                <a:ext uri="{FF2B5EF4-FFF2-40B4-BE49-F238E27FC236}">
                  <a16:creationId xmlns:a16="http://schemas.microsoft.com/office/drawing/2014/main" id="{77C6086F-2AB0-6EC5-FE0B-8913AD4BDDF6}"/>
                </a:ext>
              </a:extLst>
            </p:cNvPr>
            <p:cNvSpPr/>
            <p:nvPr/>
          </p:nvSpPr>
          <p:spPr>
            <a:xfrm>
              <a:off x="7947075" y="2844650"/>
              <a:ext cx="163850" cy="114350"/>
            </a:xfrm>
            <a:custGeom>
              <a:avLst/>
              <a:gdLst/>
              <a:ahLst/>
              <a:cxnLst/>
              <a:rect l="l" t="t" r="r" b="b"/>
              <a:pathLst>
                <a:path w="6554" h="4574" extrusionOk="0">
                  <a:moveTo>
                    <a:pt x="6274" y="0"/>
                  </a:moveTo>
                  <a:cubicBezTo>
                    <a:pt x="6274" y="0"/>
                    <a:pt x="5505" y="97"/>
                    <a:pt x="3675" y="1039"/>
                  </a:cubicBezTo>
                  <a:cubicBezTo>
                    <a:pt x="1843" y="1983"/>
                    <a:pt x="1" y="3816"/>
                    <a:pt x="1" y="3816"/>
                  </a:cubicBezTo>
                  <a:cubicBezTo>
                    <a:pt x="55" y="3926"/>
                    <a:pt x="148" y="4082"/>
                    <a:pt x="307" y="4229"/>
                  </a:cubicBezTo>
                  <a:cubicBezTo>
                    <a:pt x="547" y="4456"/>
                    <a:pt x="806" y="4541"/>
                    <a:pt x="942" y="4573"/>
                  </a:cubicBezTo>
                  <a:cubicBezTo>
                    <a:pt x="942" y="4573"/>
                    <a:pt x="2549" y="3153"/>
                    <a:pt x="4438" y="2055"/>
                  </a:cubicBezTo>
                  <a:cubicBezTo>
                    <a:pt x="5703" y="1319"/>
                    <a:pt x="6554" y="1183"/>
                    <a:pt x="6554" y="1183"/>
                  </a:cubicBezTo>
                  <a:cubicBezTo>
                    <a:pt x="6554" y="1183"/>
                    <a:pt x="6511" y="377"/>
                    <a:pt x="6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133;p50">
              <a:extLst>
                <a:ext uri="{FF2B5EF4-FFF2-40B4-BE49-F238E27FC236}">
                  <a16:creationId xmlns:a16="http://schemas.microsoft.com/office/drawing/2014/main" id="{51004D87-054E-77DD-B429-7C921D442556}"/>
                </a:ext>
              </a:extLst>
            </p:cNvPr>
            <p:cNvSpPr/>
            <p:nvPr/>
          </p:nvSpPr>
          <p:spPr>
            <a:xfrm>
              <a:off x="7601000" y="2796100"/>
              <a:ext cx="44350" cy="40475"/>
            </a:xfrm>
            <a:custGeom>
              <a:avLst/>
              <a:gdLst/>
              <a:ahLst/>
              <a:cxnLst/>
              <a:rect l="l" t="t" r="r" b="b"/>
              <a:pathLst>
                <a:path w="1774" h="1619" extrusionOk="0">
                  <a:moveTo>
                    <a:pt x="1" y="0"/>
                  </a:moveTo>
                  <a:cubicBezTo>
                    <a:pt x="1" y="0"/>
                    <a:pt x="13" y="1618"/>
                    <a:pt x="1609" y="1618"/>
                  </a:cubicBezTo>
                  <a:cubicBezTo>
                    <a:pt x="1662" y="1618"/>
                    <a:pt x="1717" y="1616"/>
                    <a:pt x="1774" y="1613"/>
                  </a:cubicBezTo>
                  <a:lnTo>
                    <a:pt x="1"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134;p50">
              <a:extLst>
                <a:ext uri="{FF2B5EF4-FFF2-40B4-BE49-F238E27FC236}">
                  <a16:creationId xmlns:a16="http://schemas.microsoft.com/office/drawing/2014/main" id="{BC1F7207-61F7-1942-50EF-FCE2E6329E88}"/>
                </a:ext>
              </a:extLst>
            </p:cNvPr>
            <p:cNvSpPr/>
            <p:nvPr/>
          </p:nvSpPr>
          <p:spPr>
            <a:xfrm>
              <a:off x="7618650" y="2843375"/>
              <a:ext cx="30525" cy="37625"/>
            </a:xfrm>
            <a:custGeom>
              <a:avLst/>
              <a:gdLst/>
              <a:ahLst/>
              <a:cxnLst/>
              <a:rect l="l" t="t" r="r" b="b"/>
              <a:pathLst>
                <a:path w="1221" h="1505" extrusionOk="0">
                  <a:moveTo>
                    <a:pt x="1220" y="0"/>
                  </a:moveTo>
                  <a:lnTo>
                    <a:pt x="1220" y="0"/>
                  </a:lnTo>
                  <a:cubicBezTo>
                    <a:pt x="1" y="554"/>
                    <a:pt x="442" y="1505"/>
                    <a:pt x="442" y="1505"/>
                  </a:cubicBezTo>
                  <a:lnTo>
                    <a:pt x="1220"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135;p50">
              <a:extLst>
                <a:ext uri="{FF2B5EF4-FFF2-40B4-BE49-F238E27FC236}">
                  <a16:creationId xmlns:a16="http://schemas.microsoft.com/office/drawing/2014/main" id="{CFB8C468-516B-9464-9AF7-9B85AE186662}"/>
                </a:ext>
              </a:extLst>
            </p:cNvPr>
            <p:cNvSpPr/>
            <p:nvPr/>
          </p:nvSpPr>
          <p:spPr>
            <a:xfrm>
              <a:off x="7451675" y="3461225"/>
              <a:ext cx="420275" cy="420250"/>
            </a:xfrm>
            <a:custGeom>
              <a:avLst/>
              <a:gdLst/>
              <a:ahLst/>
              <a:cxnLst/>
              <a:rect l="l" t="t" r="r" b="b"/>
              <a:pathLst>
                <a:path w="16811" h="16810" extrusionOk="0">
                  <a:moveTo>
                    <a:pt x="8405" y="0"/>
                  </a:moveTo>
                  <a:cubicBezTo>
                    <a:pt x="6177" y="0"/>
                    <a:pt x="4038" y="887"/>
                    <a:pt x="2462" y="2463"/>
                  </a:cubicBezTo>
                  <a:cubicBezTo>
                    <a:pt x="887" y="4038"/>
                    <a:pt x="1" y="6176"/>
                    <a:pt x="1" y="8405"/>
                  </a:cubicBezTo>
                  <a:cubicBezTo>
                    <a:pt x="1" y="10633"/>
                    <a:pt x="887" y="12772"/>
                    <a:pt x="2462" y="14348"/>
                  </a:cubicBezTo>
                  <a:cubicBezTo>
                    <a:pt x="4038" y="15923"/>
                    <a:pt x="6177" y="16809"/>
                    <a:pt x="8405" y="16809"/>
                  </a:cubicBezTo>
                  <a:cubicBezTo>
                    <a:pt x="10634" y="16809"/>
                    <a:pt x="12772" y="15923"/>
                    <a:pt x="14347" y="14348"/>
                  </a:cubicBezTo>
                  <a:cubicBezTo>
                    <a:pt x="15924" y="12772"/>
                    <a:pt x="16810" y="10633"/>
                    <a:pt x="16810" y="8405"/>
                  </a:cubicBezTo>
                  <a:cubicBezTo>
                    <a:pt x="16810" y="6176"/>
                    <a:pt x="15924" y="4038"/>
                    <a:pt x="14347" y="2463"/>
                  </a:cubicBezTo>
                  <a:cubicBezTo>
                    <a:pt x="12772" y="887"/>
                    <a:pt x="10634" y="0"/>
                    <a:pt x="8405" y="0"/>
                  </a:cubicBezTo>
                  <a:close/>
                </a:path>
              </a:pathLst>
            </a:custGeom>
            <a:solidFill>
              <a:schemeClr val="accent5"/>
            </a:solid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136;p50">
              <a:extLst>
                <a:ext uri="{FF2B5EF4-FFF2-40B4-BE49-F238E27FC236}">
                  <a16:creationId xmlns:a16="http://schemas.microsoft.com/office/drawing/2014/main" id="{EE4F02A5-EFA1-BD48-04CA-EC09A3E34432}"/>
                </a:ext>
              </a:extLst>
            </p:cNvPr>
            <p:cNvSpPr/>
            <p:nvPr/>
          </p:nvSpPr>
          <p:spPr>
            <a:xfrm>
              <a:off x="7701200" y="3565075"/>
              <a:ext cx="142975" cy="303500"/>
            </a:xfrm>
            <a:custGeom>
              <a:avLst/>
              <a:gdLst/>
              <a:ahLst/>
              <a:cxnLst/>
              <a:rect l="l" t="t" r="r" b="b"/>
              <a:pathLst>
                <a:path w="5719" h="12140" fill="none" extrusionOk="0">
                  <a:moveTo>
                    <a:pt x="1343" y="12139"/>
                  </a:moveTo>
                  <a:cubicBezTo>
                    <a:pt x="566" y="9599"/>
                    <a:pt x="1" y="565"/>
                    <a:pt x="5718"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137;p50">
              <a:extLst>
                <a:ext uri="{FF2B5EF4-FFF2-40B4-BE49-F238E27FC236}">
                  <a16:creationId xmlns:a16="http://schemas.microsoft.com/office/drawing/2014/main" id="{31D8772A-EEAC-F4DA-2D34-D1279C212067}"/>
                </a:ext>
              </a:extLst>
            </p:cNvPr>
            <p:cNvSpPr/>
            <p:nvPr/>
          </p:nvSpPr>
          <p:spPr>
            <a:xfrm>
              <a:off x="7463025" y="3487400"/>
              <a:ext cx="118225" cy="247050"/>
            </a:xfrm>
            <a:custGeom>
              <a:avLst/>
              <a:gdLst/>
              <a:ahLst/>
              <a:cxnLst/>
              <a:rect l="l" t="t" r="r" b="b"/>
              <a:pathLst>
                <a:path w="4729" h="9882" fill="none" extrusionOk="0">
                  <a:moveTo>
                    <a:pt x="1" y="9881"/>
                  </a:moveTo>
                  <a:cubicBezTo>
                    <a:pt x="1059" y="8611"/>
                    <a:pt x="4728" y="3671"/>
                    <a:pt x="3952"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138;p50">
              <a:extLst>
                <a:ext uri="{FF2B5EF4-FFF2-40B4-BE49-F238E27FC236}">
                  <a16:creationId xmlns:a16="http://schemas.microsoft.com/office/drawing/2014/main" id="{C2C41428-1B97-CB54-A32B-2246E105FB92}"/>
                </a:ext>
              </a:extLst>
            </p:cNvPr>
            <p:cNvSpPr/>
            <p:nvPr/>
          </p:nvSpPr>
          <p:spPr>
            <a:xfrm>
              <a:off x="7469825" y="3552700"/>
              <a:ext cx="381375" cy="208200"/>
            </a:xfrm>
            <a:custGeom>
              <a:avLst/>
              <a:gdLst/>
              <a:ahLst/>
              <a:cxnLst/>
              <a:rect l="l" t="t" r="r" b="b"/>
              <a:pathLst>
                <a:path w="15255" h="8328" fill="none" extrusionOk="0">
                  <a:moveTo>
                    <a:pt x="1" y="1423"/>
                  </a:moveTo>
                  <a:cubicBezTo>
                    <a:pt x="1766" y="929"/>
                    <a:pt x="9044" y="0"/>
                    <a:pt x="15255" y="8328"/>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139;p50">
              <a:extLst>
                <a:ext uri="{FF2B5EF4-FFF2-40B4-BE49-F238E27FC236}">
                  <a16:creationId xmlns:a16="http://schemas.microsoft.com/office/drawing/2014/main" id="{553CD4C5-641B-DAF2-025B-CC99EAC45E5C}"/>
                </a:ext>
              </a:extLst>
            </p:cNvPr>
            <p:cNvSpPr/>
            <p:nvPr/>
          </p:nvSpPr>
          <p:spPr>
            <a:xfrm>
              <a:off x="7540650" y="3480400"/>
              <a:ext cx="195850" cy="385825"/>
            </a:xfrm>
            <a:custGeom>
              <a:avLst/>
              <a:gdLst/>
              <a:ahLst/>
              <a:cxnLst/>
              <a:rect l="l" t="t" r="r" b="b"/>
              <a:pathLst>
                <a:path w="7834" h="15433" fill="none" extrusionOk="0">
                  <a:moveTo>
                    <a:pt x="1877" y="15433"/>
                  </a:moveTo>
                  <a:cubicBezTo>
                    <a:pt x="1877" y="15223"/>
                    <a:pt x="1" y="4868"/>
                    <a:pt x="7834"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140;p50">
              <a:extLst>
                <a:ext uri="{FF2B5EF4-FFF2-40B4-BE49-F238E27FC236}">
                  <a16:creationId xmlns:a16="http://schemas.microsoft.com/office/drawing/2014/main" id="{B84BC26D-C1CE-E934-FB07-23387B932948}"/>
                </a:ext>
              </a:extLst>
            </p:cNvPr>
            <p:cNvSpPr/>
            <p:nvPr/>
          </p:nvSpPr>
          <p:spPr>
            <a:xfrm>
              <a:off x="7857650" y="3482700"/>
              <a:ext cx="328000" cy="335150"/>
            </a:xfrm>
            <a:custGeom>
              <a:avLst/>
              <a:gdLst/>
              <a:ahLst/>
              <a:cxnLst/>
              <a:rect l="l" t="t" r="r" b="b"/>
              <a:pathLst>
                <a:path w="13120" h="13406" extrusionOk="0">
                  <a:moveTo>
                    <a:pt x="3735" y="814"/>
                  </a:moveTo>
                  <a:cubicBezTo>
                    <a:pt x="3818" y="814"/>
                    <a:pt x="3902" y="824"/>
                    <a:pt x="3988" y="845"/>
                  </a:cubicBezTo>
                  <a:cubicBezTo>
                    <a:pt x="4561" y="993"/>
                    <a:pt x="4905" y="1576"/>
                    <a:pt x="4761" y="2150"/>
                  </a:cubicBezTo>
                  <a:cubicBezTo>
                    <a:pt x="4673" y="2495"/>
                    <a:pt x="4425" y="2754"/>
                    <a:pt x="4115" y="2877"/>
                  </a:cubicBezTo>
                  <a:cubicBezTo>
                    <a:pt x="3990" y="2927"/>
                    <a:pt x="3855" y="2954"/>
                    <a:pt x="3716" y="2954"/>
                  </a:cubicBezTo>
                  <a:cubicBezTo>
                    <a:pt x="3630" y="2954"/>
                    <a:pt x="3542" y="2944"/>
                    <a:pt x="3455" y="2922"/>
                  </a:cubicBezTo>
                  <a:cubicBezTo>
                    <a:pt x="2882" y="2776"/>
                    <a:pt x="2536" y="2191"/>
                    <a:pt x="2683" y="1617"/>
                  </a:cubicBezTo>
                  <a:cubicBezTo>
                    <a:pt x="2786" y="1214"/>
                    <a:pt x="3108" y="929"/>
                    <a:pt x="3486" y="844"/>
                  </a:cubicBezTo>
                  <a:cubicBezTo>
                    <a:pt x="3567" y="825"/>
                    <a:pt x="3651" y="814"/>
                    <a:pt x="3735" y="814"/>
                  </a:cubicBezTo>
                  <a:close/>
                  <a:moveTo>
                    <a:pt x="1983" y="3616"/>
                  </a:moveTo>
                  <a:cubicBezTo>
                    <a:pt x="1971" y="3654"/>
                    <a:pt x="1960" y="3691"/>
                    <a:pt x="1949" y="3728"/>
                  </a:cubicBezTo>
                  <a:cubicBezTo>
                    <a:pt x="2049" y="3697"/>
                    <a:pt x="2154" y="3680"/>
                    <a:pt x="2262" y="3680"/>
                  </a:cubicBezTo>
                  <a:cubicBezTo>
                    <a:pt x="2346" y="3680"/>
                    <a:pt x="2431" y="3691"/>
                    <a:pt x="2516" y="3713"/>
                  </a:cubicBezTo>
                  <a:cubicBezTo>
                    <a:pt x="3090" y="3860"/>
                    <a:pt x="3434" y="4444"/>
                    <a:pt x="3288" y="5017"/>
                  </a:cubicBezTo>
                  <a:cubicBezTo>
                    <a:pt x="3196" y="5381"/>
                    <a:pt x="2927" y="5652"/>
                    <a:pt x="2600" y="5763"/>
                  </a:cubicBezTo>
                  <a:cubicBezTo>
                    <a:pt x="2723" y="5884"/>
                    <a:pt x="2813" y="5951"/>
                    <a:pt x="2813" y="5951"/>
                  </a:cubicBezTo>
                  <a:cubicBezTo>
                    <a:pt x="2813" y="5951"/>
                    <a:pt x="2713" y="5889"/>
                    <a:pt x="2575" y="5769"/>
                  </a:cubicBezTo>
                  <a:cubicBezTo>
                    <a:pt x="2467" y="5804"/>
                    <a:pt x="2354" y="5822"/>
                    <a:pt x="2239" y="5822"/>
                  </a:cubicBezTo>
                  <a:cubicBezTo>
                    <a:pt x="2154" y="5822"/>
                    <a:pt x="2069" y="5812"/>
                    <a:pt x="1984" y="5791"/>
                  </a:cubicBezTo>
                  <a:cubicBezTo>
                    <a:pt x="1410" y="5643"/>
                    <a:pt x="1064" y="5058"/>
                    <a:pt x="1210" y="4485"/>
                  </a:cubicBezTo>
                  <a:cubicBezTo>
                    <a:pt x="1307" y="4106"/>
                    <a:pt x="1597" y="3829"/>
                    <a:pt x="1948" y="3728"/>
                  </a:cubicBezTo>
                  <a:cubicBezTo>
                    <a:pt x="1959" y="3691"/>
                    <a:pt x="1971" y="3654"/>
                    <a:pt x="1983" y="3616"/>
                  </a:cubicBezTo>
                  <a:close/>
                  <a:moveTo>
                    <a:pt x="9858" y="6222"/>
                  </a:moveTo>
                  <a:cubicBezTo>
                    <a:pt x="10078" y="6222"/>
                    <a:pt x="10299" y="6290"/>
                    <a:pt x="10490" y="6430"/>
                  </a:cubicBezTo>
                  <a:cubicBezTo>
                    <a:pt x="10575" y="6490"/>
                    <a:pt x="10644" y="6566"/>
                    <a:pt x="10704" y="6646"/>
                  </a:cubicBezTo>
                  <a:cubicBezTo>
                    <a:pt x="10985" y="7015"/>
                    <a:pt x="11009" y="7536"/>
                    <a:pt x="10721" y="7926"/>
                  </a:cubicBezTo>
                  <a:cubicBezTo>
                    <a:pt x="10510" y="8213"/>
                    <a:pt x="10185" y="8365"/>
                    <a:pt x="9855" y="8365"/>
                  </a:cubicBezTo>
                  <a:cubicBezTo>
                    <a:pt x="9636" y="8365"/>
                    <a:pt x="9414" y="8298"/>
                    <a:pt x="9223" y="8159"/>
                  </a:cubicBezTo>
                  <a:cubicBezTo>
                    <a:pt x="8746" y="7808"/>
                    <a:pt x="8641" y="7138"/>
                    <a:pt x="8992" y="6661"/>
                  </a:cubicBezTo>
                  <a:cubicBezTo>
                    <a:pt x="9203" y="6375"/>
                    <a:pt x="9528" y="6222"/>
                    <a:pt x="9858" y="6222"/>
                  </a:cubicBezTo>
                  <a:close/>
                  <a:moveTo>
                    <a:pt x="2714" y="7046"/>
                  </a:moveTo>
                  <a:cubicBezTo>
                    <a:pt x="2801" y="7046"/>
                    <a:pt x="2889" y="7056"/>
                    <a:pt x="2977" y="7079"/>
                  </a:cubicBezTo>
                  <a:cubicBezTo>
                    <a:pt x="3552" y="7225"/>
                    <a:pt x="3897" y="7808"/>
                    <a:pt x="3750" y="8381"/>
                  </a:cubicBezTo>
                  <a:cubicBezTo>
                    <a:pt x="3706" y="8557"/>
                    <a:pt x="3616" y="8708"/>
                    <a:pt x="3503" y="8832"/>
                  </a:cubicBezTo>
                  <a:cubicBezTo>
                    <a:pt x="3301" y="9054"/>
                    <a:pt x="3015" y="9186"/>
                    <a:pt x="2709" y="9186"/>
                  </a:cubicBezTo>
                  <a:cubicBezTo>
                    <a:pt x="2622" y="9186"/>
                    <a:pt x="2534" y="9175"/>
                    <a:pt x="2446" y="9153"/>
                  </a:cubicBezTo>
                  <a:cubicBezTo>
                    <a:pt x="1872" y="9006"/>
                    <a:pt x="1528" y="8422"/>
                    <a:pt x="1674" y="7849"/>
                  </a:cubicBezTo>
                  <a:cubicBezTo>
                    <a:pt x="1741" y="7588"/>
                    <a:pt x="1898" y="7380"/>
                    <a:pt x="2103" y="7238"/>
                  </a:cubicBezTo>
                  <a:cubicBezTo>
                    <a:pt x="2280" y="7116"/>
                    <a:pt x="2492" y="7046"/>
                    <a:pt x="2714" y="7046"/>
                  </a:cubicBezTo>
                  <a:close/>
                  <a:moveTo>
                    <a:pt x="4715" y="9378"/>
                  </a:moveTo>
                  <a:cubicBezTo>
                    <a:pt x="4804" y="9378"/>
                    <a:pt x="4894" y="9389"/>
                    <a:pt x="4984" y="9412"/>
                  </a:cubicBezTo>
                  <a:cubicBezTo>
                    <a:pt x="5557" y="9560"/>
                    <a:pt x="5902" y="10143"/>
                    <a:pt x="5756" y="10717"/>
                  </a:cubicBezTo>
                  <a:cubicBezTo>
                    <a:pt x="5682" y="11002"/>
                    <a:pt x="5502" y="11231"/>
                    <a:pt x="5266" y="11370"/>
                  </a:cubicBezTo>
                  <a:cubicBezTo>
                    <a:pt x="5105" y="11466"/>
                    <a:pt x="4917" y="11520"/>
                    <a:pt x="4720" y="11520"/>
                  </a:cubicBezTo>
                  <a:cubicBezTo>
                    <a:pt x="4632" y="11520"/>
                    <a:pt x="4542" y="11510"/>
                    <a:pt x="4453" y="11487"/>
                  </a:cubicBezTo>
                  <a:cubicBezTo>
                    <a:pt x="3879" y="11339"/>
                    <a:pt x="3535" y="10756"/>
                    <a:pt x="3681" y="10182"/>
                  </a:cubicBezTo>
                  <a:cubicBezTo>
                    <a:pt x="3737" y="9966"/>
                    <a:pt x="3853" y="9784"/>
                    <a:pt x="4007" y="9647"/>
                  </a:cubicBezTo>
                  <a:cubicBezTo>
                    <a:pt x="4200" y="9477"/>
                    <a:pt x="4451" y="9378"/>
                    <a:pt x="4715" y="9378"/>
                  </a:cubicBezTo>
                  <a:close/>
                  <a:moveTo>
                    <a:pt x="8435" y="9688"/>
                  </a:moveTo>
                  <a:cubicBezTo>
                    <a:pt x="8519" y="9688"/>
                    <a:pt x="8605" y="9699"/>
                    <a:pt x="8691" y="9720"/>
                  </a:cubicBezTo>
                  <a:cubicBezTo>
                    <a:pt x="9264" y="9868"/>
                    <a:pt x="9611" y="10453"/>
                    <a:pt x="9464" y="11026"/>
                  </a:cubicBezTo>
                  <a:cubicBezTo>
                    <a:pt x="9362" y="11413"/>
                    <a:pt x="9063" y="11693"/>
                    <a:pt x="8702" y="11790"/>
                  </a:cubicBezTo>
                  <a:cubicBezTo>
                    <a:pt x="8609" y="11816"/>
                    <a:pt x="8511" y="11830"/>
                    <a:pt x="8412" y="11830"/>
                  </a:cubicBezTo>
                  <a:cubicBezTo>
                    <a:pt x="8328" y="11830"/>
                    <a:pt x="8243" y="11820"/>
                    <a:pt x="8158" y="11798"/>
                  </a:cubicBezTo>
                  <a:cubicBezTo>
                    <a:pt x="7584" y="11651"/>
                    <a:pt x="7240" y="11067"/>
                    <a:pt x="7386" y="10494"/>
                  </a:cubicBezTo>
                  <a:cubicBezTo>
                    <a:pt x="7475" y="10146"/>
                    <a:pt x="7722" y="9889"/>
                    <a:pt x="8032" y="9766"/>
                  </a:cubicBezTo>
                  <a:cubicBezTo>
                    <a:pt x="8158" y="9716"/>
                    <a:pt x="8295" y="9688"/>
                    <a:pt x="8435" y="9688"/>
                  </a:cubicBezTo>
                  <a:close/>
                  <a:moveTo>
                    <a:pt x="4418" y="1"/>
                  </a:moveTo>
                  <a:cubicBezTo>
                    <a:pt x="4302" y="1"/>
                    <a:pt x="4180" y="9"/>
                    <a:pt x="4050" y="26"/>
                  </a:cubicBezTo>
                  <a:cubicBezTo>
                    <a:pt x="640" y="478"/>
                    <a:pt x="1" y="4439"/>
                    <a:pt x="243" y="6620"/>
                  </a:cubicBezTo>
                  <a:cubicBezTo>
                    <a:pt x="573" y="9567"/>
                    <a:pt x="2574" y="13406"/>
                    <a:pt x="6421" y="13406"/>
                  </a:cubicBezTo>
                  <a:cubicBezTo>
                    <a:pt x="6930" y="13406"/>
                    <a:pt x="7472" y="13338"/>
                    <a:pt x="8047" y="13193"/>
                  </a:cubicBezTo>
                  <a:cubicBezTo>
                    <a:pt x="13120" y="11906"/>
                    <a:pt x="12048" y="6399"/>
                    <a:pt x="11443" y="5312"/>
                  </a:cubicBezTo>
                  <a:cubicBezTo>
                    <a:pt x="11058" y="4621"/>
                    <a:pt x="10699" y="4401"/>
                    <a:pt x="10345" y="4401"/>
                  </a:cubicBezTo>
                  <a:cubicBezTo>
                    <a:pt x="9719" y="4401"/>
                    <a:pt x="9109" y="5088"/>
                    <a:pt x="8393" y="5088"/>
                  </a:cubicBezTo>
                  <a:cubicBezTo>
                    <a:pt x="8167" y="5088"/>
                    <a:pt x="7931" y="5019"/>
                    <a:pt x="7681" y="4840"/>
                  </a:cubicBezTo>
                  <a:cubicBezTo>
                    <a:pt x="6255" y="3818"/>
                    <a:pt x="6905" y="1"/>
                    <a:pt x="44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141;p50">
              <a:extLst>
                <a:ext uri="{FF2B5EF4-FFF2-40B4-BE49-F238E27FC236}">
                  <a16:creationId xmlns:a16="http://schemas.microsoft.com/office/drawing/2014/main" id="{840BFC32-38DC-99A6-2963-7D69591BB8AD}"/>
                </a:ext>
              </a:extLst>
            </p:cNvPr>
            <p:cNvSpPr/>
            <p:nvPr/>
          </p:nvSpPr>
          <p:spPr>
            <a:xfrm>
              <a:off x="8048550" y="3592125"/>
              <a:ext cx="108475" cy="210575"/>
            </a:xfrm>
            <a:custGeom>
              <a:avLst/>
              <a:gdLst/>
              <a:ahLst/>
              <a:cxnLst/>
              <a:rect l="l" t="t" r="r" b="b"/>
              <a:pathLst>
                <a:path w="4339" h="8423" extrusionOk="0">
                  <a:moveTo>
                    <a:pt x="2722" y="1"/>
                  </a:moveTo>
                  <a:cubicBezTo>
                    <a:pt x="2530" y="1"/>
                    <a:pt x="2337" y="38"/>
                    <a:pt x="2156" y="50"/>
                  </a:cubicBezTo>
                  <a:cubicBezTo>
                    <a:pt x="1641" y="88"/>
                    <a:pt x="3519" y="2017"/>
                    <a:pt x="2483" y="4503"/>
                  </a:cubicBezTo>
                  <a:cubicBezTo>
                    <a:pt x="1446" y="6987"/>
                    <a:pt x="1" y="8422"/>
                    <a:pt x="1" y="8422"/>
                  </a:cubicBezTo>
                  <a:cubicBezTo>
                    <a:pt x="1625" y="8308"/>
                    <a:pt x="2926" y="7021"/>
                    <a:pt x="3594" y="5438"/>
                  </a:cubicBezTo>
                  <a:cubicBezTo>
                    <a:pt x="4338" y="3683"/>
                    <a:pt x="4102" y="1597"/>
                    <a:pt x="3698" y="727"/>
                  </a:cubicBezTo>
                  <a:cubicBezTo>
                    <a:pt x="3417" y="122"/>
                    <a:pt x="3070" y="1"/>
                    <a:pt x="27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142;p50">
              <a:extLst>
                <a:ext uri="{FF2B5EF4-FFF2-40B4-BE49-F238E27FC236}">
                  <a16:creationId xmlns:a16="http://schemas.microsoft.com/office/drawing/2014/main" id="{C32FBC3C-A4EC-E442-D1EA-754CD7E704A7}"/>
                </a:ext>
              </a:extLst>
            </p:cNvPr>
            <p:cNvSpPr/>
            <p:nvPr/>
          </p:nvSpPr>
          <p:spPr>
            <a:xfrm>
              <a:off x="8008550" y="3725400"/>
              <a:ext cx="53050" cy="52375"/>
            </a:xfrm>
            <a:custGeom>
              <a:avLst/>
              <a:gdLst/>
              <a:ahLst/>
              <a:cxnLst/>
              <a:rect l="l" t="t" r="r" b="b"/>
              <a:pathLst>
                <a:path w="2122" h="2095" extrusionOk="0">
                  <a:moveTo>
                    <a:pt x="470" y="0"/>
                  </a:moveTo>
                  <a:cubicBezTo>
                    <a:pt x="316" y="0"/>
                    <a:pt x="1" y="1327"/>
                    <a:pt x="570" y="1716"/>
                  </a:cubicBezTo>
                  <a:cubicBezTo>
                    <a:pt x="1056" y="2053"/>
                    <a:pt x="1684" y="2095"/>
                    <a:pt x="1969" y="2095"/>
                  </a:cubicBezTo>
                  <a:cubicBezTo>
                    <a:pt x="2065" y="2095"/>
                    <a:pt x="2122" y="2090"/>
                    <a:pt x="2122" y="2090"/>
                  </a:cubicBezTo>
                  <a:cubicBezTo>
                    <a:pt x="1548" y="1943"/>
                    <a:pt x="1204" y="1359"/>
                    <a:pt x="1350" y="786"/>
                  </a:cubicBezTo>
                  <a:cubicBezTo>
                    <a:pt x="1350" y="786"/>
                    <a:pt x="626" y="558"/>
                    <a:pt x="523" y="84"/>
                  </a:cubicBezTo>
                  <a:cubicBezTo>
                    <a:pt x="510" y="26"/>
                    <a:pt x="492" y="0"/>
                    <a:pt x="4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143;p50">
              <a:extLst>
                <a:ext uri="{FF2B5EF4-FFF2-40B4-BE49-F238E27FC236}">
                  <a16:creationId xmlns:a16="http://schemas.microsoft.com/office/drawing/2014/main" id="{FC23AEB6-3EAB-1402-01A5-DE3393BE3AF6}"/>
                </a:ext>
              </a:extLst>
            </p:cNvPr>
            <p:cNvSpPr/>
            <p:nvPr/>
          </p:nvSpPr>
          <p:spPr>
            <a:xfrm>
              <a:off x="7919475" y="3722600"/>
              <a:ext cx="49500" cy="47275"/>
            </a:xfrm>
            <a:custGeom>
              <a:avLst/>
              <a:gdLst/>
              <a:ahLst/>
              <a:cxnLst/>
              <a:rect l="l" t="t" r="r" b="b"/>
              <a:pathLst>
                <a:path w="1980" h="1891" extrusionOk="0">
                  <a:moveTo>
                    <a:pt x="289" y="0"/>
                  </a:moveTo>
                  <a:cubicBezTo>
                    <a:pt x="130" y="0"/>
                    <a:pt x="1" y="975"/>
                    <a:pt x="458" y="1342"/>
                  </a:cubicBezTo>
                  <a:cubicBezTo>
                    <a:pt x="972" y="1753"/>
                    <a:pt x="1980" y="1891"/>
                    <a:pt x="1980" y="1891"/>
                  </a:cubicBezTo>
                  <a:cubicBezTo>
                    <a:pt x="1406" y="1743"/>
                    <a:pt x="1062" y="1160"/>
                    <a:pt x="1208" y="586"/>
                  </a:cubicBezTo>
                  <a:cubicBezTo>
                    <a:pt x="1208" y="586"/>
                    <a:pt x="523" y="342"/>
                    <a:pt x="348" y="47"/>
                  </a:cubicBezTo>
                  <a:cubicBezTo>
                    <a:pt x="329" y="15"/>
                    <a:pt x="309" y="0"/>
                    <a:pt x="2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144;p50">
              <a:extLst>
                <a:ext uri="{FF2B5EF4-FFF2-40B4-BE49-F238E27FC236}">
                  <a16:creationId xmlns:a16="http://schemas.microsoft.com/office/drawing/2014/main" id="{C52C3E2B-0A6C-5954-AC0F-91B1054B0DEC}"/>
                </a:ext>
              </a:extLst>
            </p:cNvPr>
            <p:cNvSpPr/>
            <p:nvPr/>
          </p:nvSpPr>
          <p:spPr>
            <a:xfrm>
              <a:off x="7871875" y="3660250"/>
              <a:ext cx="46925" cy="51250"/>
            </a:xfrm>
            <a:custGeom>
              <a:avLst/>
              <a:gdLst/>
              <a:ahLst/>
              <a:cxnLst/>
              <a:rect l="l" t="t" r="r" b="b"/>
              <a:pathLst>
                <a:path w="1877" h="2050" extrusionOk="0">
                  <a:moveTo>
                    <a:pt x="286" y="0"/>
                  </a:moveTo>
                  <a:cubicBezTo>
                    <a:pt x="124" y="0"/>
                    <a:pt x="0" y="1045"/>
                    <a:pt x="254" y="1422"/>
                  </a:cubicBezTo>
                  <a:cubicBezTo>
                    <a:pt x="546" y="1853"/>
                    <a:pt x="1877" y="2050"/>
                    <a:pt x="1877" y="2050"/>
                  </a:cubicBezTo>
                  <a:cubicBezTo>
                    <a:pt x="1303" y="1902"/>
                    <a:pt x="959" y="1319"/>
                    <a:pt x="1105" y="745"/>
                  </a:cubicBezTo>
                  <a:cubicBezTo>
                    <a:pt x="1105" y="745"/>
                    <a:pt x="541" y="421"/>
                    <a:pt x="353" y="62"/>
                  </a:cubicBezTo>
                  <a:cubicBezTo>
                    <a:pt x="330" y="19"/>
                    <a:pt x="308" y="0"/>
                    <a:pt x="2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145;p50">
              <a:extLst>
                <a:ext uri="{FF2B5EF4-FFF2-40B4-BE49-F238E27FC236}">
                  <a16:creationId xmlns:a16="http://schemas.microsoft.com/office/drawing/2014/main" id="{FCF60480-30D0-12E8-DA0B-7C6CA965B486}"/>
                </a:ext>
              </a:extLst>
            </p:cNvPr>
            <p:cNvSpPr/>
            <p:nvPr/>
          </p:nvSpPr>
          <p:spPr>
            <a:xfrm>
              <a:off x="7857650" y="3578900"/>
              <a:ext cx="49600" cy="48925"/>
            </a:xfrm>
            <a:custGeom>
              <a:avLst/>
              <a:gdLst/>
              <a:ahLst/>
              <a:cxnLst/>
              <a:rect l="l" t="t" r="r" b="b"/>
              <a:pathLst>
                <a:path w="1984" h="1957" extrusionOk="0">
                  <a:moveTo>
                    <a:pt x="259" y="0"/>
                  </a:moveTo>
                  <a:cubicBezTo>
                    <a:pt x="25" y="0"/>
                    <a:pt x="1" y="1265"/>
                    <a:pt x="538" y="1636"/>
                  </a:cubicBezTo>
                  <a:cubicBezTo>
                    <a:pt x="929" y="1907"/>
                    <a:pt x="1401" y="1957"/>
                    <a:pt x="1697" y="1957"/>
                  </a:cubicBezTo>
                  <a:cubicBezTo>
                    <a:pt x="1871" y="1957"/>
                    <a:pt x="1984" y="1940"/>
                    <a:pt x="1984" y="1940"/>
                  </a:cubicBezTo>
                  <a:cubicBezTo>
                    <a:pt x="1410" y="1792"/>
                    <a:pt x="1066" y="1209"/>
                    <a:pt x="1210" y="635"/>
                  </a:cubicBezTo>
                  <a:cubicBezTo>
                    <a:pt x="1210" y="635"/>
                    <a:pt x="714" y="599"/>
                    <a:pt x="379" y="96"/>
                  </a:cubicBezTo>
                  <a:cubicBezTo>
                    <a:pt x="335" y="30"/>
                    <a:pt x="295" y="0"/>
                    <a:pt x="2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146;p50">
              <a:extLst>
                <a:ext uri="{FF2B5EF4-FFF2-40B4-BE49-F238E27FC236}">
                  <a16:creationId xmlns:a16="http://schemas.microsoft.com/office/drawing/2014/main" id="{95306179-099C-313F-9BC5-7AF70B82B888}"/>
                </a:ext>
              </a:extLst>
            </p:cNvPr>
            <p:cNvSpPr/>
            <p:nvPr/>
          </p:nvSpPr>
          <p:spPr>
            <a:xfrm>
              <a:off x="7898950" y="3511600"/>
              <a:ext cx="45100" cy="44200"/>
            </a:xfrm>
            <a:custGeom>
              <a:avLst/>
              <a:gdLst/>
              <a:ahLst/>
              <a:cxnLst/>
              <a:rect l="l" t="t" r="r" b="b"/>
              <a:pathLst>
                <a:path w="1804" h="1768" extrusionOk="0">
                  <a:moveTo>
                    <a:pt x="192" y="1"/>
                  </a:moveTo>
                  <a:cubicBezTo>
                    <a:pt x="192" y="1"/>
                    <a:pt x="1" y="563"/>
                    <a:pt x="164" y="936"/>
                  </a:cubicBezTo>
                  <a:cubicBezTo>
                    <a:pt x="496" y="1698"/>
                    <a:pt x="1378" y="1767"/>
                    <a:pt x="1691" y="1767"/>
                  </a:cubicBezTo>
                  <a:cubicBezTo>
                    <a:pt x="1762" y="1767"/>
                    <a:pt x="1803" y="1764"/>
                    <a:pt x="1803" y="1764"/>
                  </a:cubicBezTo>
                  <a:cubicBezTo>
                    <a:pt x="1230" y="1616"/>
                    <a:pt x="885" y="1033"/>
                    <a:pt x="1031" y="460"/>
                  </a:cubicBezTo>
                  <a:lnTo>
                    <a:pt x="19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147;p50">
              <a:extLst>
                <a:ext uri="{FF2B5EF4-FFF2-40B4-BE49-F238E27FC236}">
                  <a16:creationId xmlns:a16="http://schemas.microsoft.com/office/drawing/2014/main" id="{7BA1E582-A706-ACA0-8AB6-2DB78BF06B92}"/>
                </a:ext>
              </a:extLst>
            </p:cNvPr>
            <p:cNvSpPr/>
            <p:nvPr/>
          </p:nvSpPr>
          <p:spPr>
            <a:xfrm>
              <a:off x="8042425" y="3640125"/>
              <a:ext cx="45825" cy="46725"/>
            </a:xfrm>
            <a:custGeom>
              <a:avLst/>
              <a:gdLst/>
              <a:ahLst/>
              <a:cxnLst/>
              <a:rect l="l" t="t" r="r" b="b"/>
              <a:pathLst>
                <a:path w="1833" h="1869" extrusionOk="0">
                  <a:moveTo>
                    <a:pt x="414" y="1"/>
                  </a:moveTo>
                  <a:cubicBezTo>
                    <a:pt x="57" y="1"/>
                    <a:pt x="1" y="1404"/>
                    <a:pt x="659" y="1652"/>
                  </a:cubicBezTo>
                  <a:cubicBezTo>
                    <a:pt x="1151" y="1838"/>
                    <a:pt x="1514" y="1868"/>
                    <a:pt x="1698" y="1868"/>
                  </a:cubicBezTo>
                  <a:cubicBezTo>
                    <a:pt x="1786" y="1868"/>
                    <a:pt x="1832" y="1862"/>
                    <a:pt x="1832" y="1862"/>
                  </a:cubicBezTo>
                  <a:cubicBezTo>
                    <a:pt x="1355" y="1511"/>
                    <a:pt x="1250" y="841"/>
                    <a:pt x="1601" y="364"/>
                  </a:cubicBezTo>
                  <a:lnTo>
                    <a:pt x="1601" y="364"/>
                  </a:lnTo>
                  <a:cubicBezTo>
                    <a:pt x="1601" y="364"/>
                    <a:pt x="1573" y="366"/>
                    <a:pt x="1526" y="366"/>
                  </a:cubicBezTo>
                  <a:cubicBezTo>
                    <a:pt x="1349" y="366"/>
                    <a:pt x="898" y="336"/>
                    <a:pt x="538" y="51"/>
                  </a:cubicBezTo>
                  <a:cubicBezTo>
                    <a:pt x="493" y="16"/>
                    <a:pt x="452" y="1"/>
                    <a:pt x="4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148;p50">
              <a:extLst>
                <a:ext uri="{FF2B5EF4-FFF2-40B4-BE49-F238E27FC236}">
                  <a16:creationId xmlns:a16="http://schemas.microsoft.com/office/drawing/2014/main" id="{BB6B74C2-4581-D8AF-45AA-B0E5962BC21B}"/>
                </a:ext>
              </a:extLst>
            </p:cNvPr>
            <p:cNvSpPr/>
            <p:nvPr/>
          </p:nvSpPr>
          <p:spPr>
            <a:xfrm>
              <a:off x="7961125" y="3483250"/>
              <a:ext cx="90575" cy="122575"/>
            </a:xfrm>
            <a:custGeom>
              <a:avLst/>
              <a:gdLst/>
              <a:ahLst/>
              <a:cxnLst/>
              <a:rect l="l" t="t" r="r" b="b"/>
              <a:pathLst>
                <a:path w="3623" h="4903" extrusionOk="0">
                  <a:moveTo>
                    <a:pt x="325" y="1"/>
                  </a:moveTo>
                  <a:cubicBezTo>
                    <a:pt x="0" y="1"/>
                    <a:pt x="1174" y="3808"/>
                    <a:pt x="2149" y="4453"/>
                  </a:cubicBezTo>
                  <a:cubicBezTo>
                    <a:pt x="2711" y="4824"/>
                    <a:pt x="3114" y="4902"/>
                    <a:pt x="3355" y="4902"/>
                  </a:cubicBezTo>
                  <a:cubicBezTo>
                    <a:pt x="3533" y="4902"/>
                    <a:pt x="3622" y="4859"/>
                    <a:pt x="3622" y="4859"/>
                  </a:cubicBezTo>
                  <a:cubicBezTo>
                    <a:pt x="3462" y="4813"/>
                    <a:pt x="3060" y="4666"/>
                    <a:pt x="2577" y="3306"/>
                  </a:cubicBezTo>
                  <a:cubicBezTo>
                    <a:pt x="2203" y="2254"/>
                    <a:pt x="1373" y="560"/>
                    <a:pt x="1037" y="314"/>
                  </a:cubicBezTo>
                  <a:cubicBezTo>
                    <a:pt x="701" y="66"/>
                    <a:pt x="656" y="12"/>
                    <a:pt x="327" y="1"/>
                  </a:cubicBezTo>
                  <a:cubicBezTo>
                    <a:pt x="327" y="1"/>
                    <a:pt x="326" y="1"/>
                    <a:pt x="3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149;p50">
              <a:extLst>
                <a:ext uri="{FF2B5EF4-FFF2-40B4-BE49-F238E27FC236}">
                  <a16:creationId xmlns:a16="http://schemas.microsoft.com/office/drawing/2014/main" id="{05E3C708-1835-D0F3-D75A-4C9B8B5F11A3}"/>
                </a:ext>
              </a:extLst>
            </p:cNvPr>
            <p:cNvSpPr/>
            <p:nvPr/>
          </p:nvSpPr>
          <p:spPr>
            <a:xfrm>
              <a:off x="7837300" y="3477500"/>
              <a:ext cx="327950" cy="335125"/>
            </a:xfrm>
            <a:custGeom>
              <a:avLst/>
              <a:gdLst/>
              <a:ahLst/>
              <a:cxnLst/>
              <a:rect l="l" t="t" r="r" b="b"/>
              <a:pathLst>
                <a:path w="13118" h="13405" extrusionOk="0">
                  <a:moveTo>
                    <a:pt x="3734" y="814"/>
                  </a:moveTo>
                  <a:cubicBezTo>
                    <a:pt x="3817" y="814"/>
                    <a:pt x="3902" y="823"/>
                    <a:pt x="3987" y="845"/>
                  </a:cubicBezTo>
                  <a:cubicBezTo>
                    <a:pt x="4561" y="991"/>
                    <a:pt x="4905" y="1576"/>
                    <a:pt x="4759" y="2150"/>
                  </a:cubicBezTo>
                  <a:cubicBezTo>
                    <a:pt x="4671" y="2495"/>
                    <a:pt x="4423" y="2753"/>
                    <a:pt x="4113" y="2876"/>
                  </a:cubicBezTo>
                  <a:cubicBezTo>
                    <a:pt x="3988" y="2926"/>
                    <a:pt x="3851" y="2953"/>
                    <a:pt x="3711" y="2953"/>
                  </a:cubicBezTo>
                  <a:cubicBezTo>
                    <a:pt x="3626" y="2953"/>
                    <a:pt x="3540" y="2943"/>
                    <a:pt x="3455" y="2921"/>
                  </a:cubicBezTo>
                  <a:cubicBezTo>
                    <a:pt x="2881" y="2774"/>
                    <a:pt x="2537" y="2191"/>
                    <a:pt x="2683" y="1617"/>
                  </a:cubicBezTo>
                  <a:cubicBezTo>
                    <a:pt x="2784" y="1214"/>
                    <a:pt x="3106" y="929"/>
                    <a:pt x="3486" y="842"/>
                  </a:cubicBezTo>
                  <a:cubicBezTo>
                    <a:pt x="3566" y="824"/>
                    <a:pt x="3649" y="814"/>
                    <a:pt x="3734" y="814"/>
                  </a:cubicBezTo>
                  <a:close/>
                  <a:moveTo>
                    <a:pt x="1984" y="3614"/>
                  </a:moveTo>
                  <a:cubicBezTo>
                    <a:pt x="1972" y="3652"/>
                    <a:pt x="1961" y="3689"/>
                    <a:pt x="1950" y="3726"/>
                  </a:cubicBezTo>
                  <a:cubicBezTo>
                    <a:pt x="2049" y="3696"/>
                    <a:pt x="2152" y="3679"/>
                    <a:pt x="2258" y="3679"/>
                  </a:cubicBezTo>
                  <a:cubicBezTo>
                    <a:pt x="2342" y="3679"/>
                    <a:pt x="2428" y="3690"/>
                    <a:pt x="2514" y="3713"/>
                  </a:cubicBezTo>
                  <a:cubicBezTo>
                    <a:pt x="3088" y="3859"/>
                    <a:pt x="3432" y="4444"/>
                    <a:pt x="3286" y="5017"/>
                  </a:cubicBezTo>
                  <a:cubicBezTo>
                    <a:pt x="3194" y="5379"/>
                    <a:pt x="2925" y="5650"/>
                    <a:pt x="2598" y="5763"/>
                  </a:cubicBezTo>
                  <a:cubicBezTo>
                    <a:pt x="2486" y="5785"/>
                    <a:pt x="2339" y="5812"/>
                    <a:pt x="2192" y="5812"/>
                  </a:cubicBezTo>
                  <a:cubicBezTo>
                    <a:pt x="2121" y="5812"/>
                    <a:pt x="2050" y="5806"/>
                    <a:pt x="1983" y="5789"/>
                  </a:cubicBezTo>
                  <a:cubicBezTo>
                    <a:pt x="1410" y="5642"/>
                    <a:pt x="1066" y="5058"/>
                    <a:pt x="1211" y="4485"/>
                  </a:cubicBezTo>
                  <a:cubicBezTo>
                    <a:pt x="1308" y="4106"/>
                    <a:pt x="1598" y="3829"/>
                    <a:pt x="1949" y="3726"/>
                  </a:cubicBezTo>
                  <a:cubicBezTo>
                    <a:pt x="1960" y="3689"/>
                    <a:pt x="1972" y="3652"/>
                    <a:pt x="1984" y="3614"/>
                  </a:cubicBezTo>
                  <a:close/>
                  <a:moveTo>
                    <a:pt x="9853" y="6224"/>
                  </a:moveTo>
                  <a:cubicBezTo>
                    <a:pt x="10266" y="6224"/>
                    <a:pt x="10660" y="6460"/>
                    <a:pt x="10837" y="6862"/>
                  </a:cubicBezTo>
                  <a:cubicBezTo>
                    <a:pt x="11073" y="7405"/>
                    <a:pt x="10824" y="8036"/>
                    <a:pt x="10281" y="8272"/>
                  </a:cubicBezTo>
                  <a:cubicBezTo>
                    <a:pt x="10142" y="8332"/>
                    <a:pt x="9997" y="8361"/>
                    <a:pt x="9854" y="8361"/>
                  </a:cubicBezTo>
                  <a:cubicBezTo>
                    <a:pt x="9441" y="8361"/>
                    <a:pt x="9047" y="8120"/>
                    <a:pt x="8872" y="7716"/>
                  </a:cubicBezTo>
                  <a:cubicBezTo>
                    <a:pt x="8636" y="7174"/>
                    <a:pt x="8885" y="6543"/>
                    <a:pt x="9428" y="6307"/>
                  </a:cubicBezTo>
                  <a:cubicBezTo>
                    <a:pt x="9524" y="6264"/>
                    <a:pt x="9624" y="6245"/>
                    <a:pt x="9722" y="6231"/>
                  </a:cubicBezTo>
                  <a:cubicBezTo>
                    <a:pt x="9766" y="6226"/>
                    <a:pt x="9810" y="6224"/>
                    <a:pt x="9853" y="6224"/>
                  </a:cubicBezTo>
                  <a:close/>
                  <a:moveTo>
                    <a:pt x="2714" y="7045"/>
                  </a:moveTo>
                  <a:cubicBezTo>
                    <a:pt x="2800" y="7045"/>
                    <a:pt x="2887" y="7055"/>
                    <a:pt x="2975" y="7077"/>
                  </a:cubicBezTo>
                  <a:cubicBezTo>
                    <a:pt x="3551" y="7223"/>
                    <a:pt x="3897" y="7806"/>
                    <a:pt x="3750" y="8380"/>
                  </a:cubicBezTo>
                  <a:cubicBezTo>
                    <a:pt x="3704" y="8557"/>
                    <a:pt x="3614" y="8706"/>
                    <a:pt x="3502" y="8830"/>
                  </a:cubicBezTo>
                  <a:cubicBezTo>
                    <a:pt x="3300" y="9053"/>
                    <a:pt x="3012" y="9186"/>
                    <a:pt x="2706" y="9186"/>
                  </a:cubicBezTo>
                  <a:cubicBezTo>
                    <a:pt x="2620" y="9186"/>
                    <a:pt x="2533" y="9175"/>
                    <a:pt x="2445" y="9153"/>
                  </a:cubicBezTo>
                  <a:cubicBezTo>
                    <a:pt x="1872" y="9006"/>
                    <a:pt x="1528" y="8421"/>
                    <a:pt x="1672" y="7847"/>
                  </a:cubicBezTo>
                  <a:cubicBezTo>
                    <a:pt x="1741" y="7588"/>
                    <a:pt x="1898" y="7379"/>
                    <a:pt x="2103" y="7238"/>
                  </a:cubicBezTo>
                  <a:cubicBezTo>
                    <a:pt x="2280" y="7115"/>
                    <a:pt x="2492" y="7045"/>
                    <a:pt x="2714" y="7045"/>
                  </a:cubicBezTo>
                  <a:close/>
                  <a:moveTo>
                    <a:pt x="4715" y="9377"/>
                  </a:moveTo>
                  <a:cubicBezTo>
                    <a:pt x="4803" y="9377"/>
                    <a:pt x="4892" y="9388"/>
                    <a:pt x="4982" y="9410"/>
                  </a:cubicBezTo>
                  <a:cubicBezTo>
                    <a:pt x="5555" y="9558"/>
                    <a:pt x="5900" y="10141"/>
                    <a:pt x="5754" y="10715"/>
                  </a:cubicBezTo>
                  <a:cubicBezTo>
                    <a:pt x="5680" y="11000"/>
                    <a:pt x="5501" y="11229"/>
                    <a:pt x="5265" y="11369"/>
                  </a:cubicBezTo>
                  <a:cubicBezTo>
                    <a:pt x="5104" y="11465"/>
                    <a:pt x="4915" y="11519"/>
                    <a:pt x="4720" y="11519"/>
                  </a:cubicBezTo>
                  <a:cubicBezTo>
                    <a:pt x="4632" y="11519"/>
                    <a:pt x="4542" y="11508"/>
                    <a:pt x="4453" y="11485"/>
                  </a:cubicBezTo>
                  <a:cubicBezTo>
                    <a:pt x="3879" y="11337"/>
                    <a:pt x="3535" y="10754"/>
                    <a:pt x="3679" y="10181"/>
                  </a:cubicBezTo>
                  <a:cubicBezTo>
                    <a:pt x="3735" y="9966"/>
                    <a:pt x="3851" y="9784"/>
                    <a:pt x="4005" y="9646"/>
                  </a:cubicBezTo>
                  <a:cubicBezTo>
                    <a:pt x="4199" y="9476"/>
                    <a:pt x="4450" y="9377"/>
                    <a:pt x="4715" y="9377"/>
                  </a:cubicBezTo>
                  <a:close/>
                  <a:moveTo>
                    <a:pt x="8432" y="9688"/>
                  </a:moveTo>
                  <a:cubicBezTo>
                    <a:pt x="8517" y="9688"/>
                    <a:pt x="8604" y="9698"/>
                    <a:pt x="8690" y="9720"/>
                  </a:cubicBezTo>
                  <a:cubicBezTo>
                    <a:pt x="9264" y="9868"/>
                    <a:pt x="9609" y="10451"/>
                    <a:pt x="9462" y="11025"/>
                  </a:cubicBezTo>
                  <a:cubicBezTo>
                    <a:pt x="9362" y="11411"/>
                    <a:pt x="9060" y="11693"/>
                    <a:pt x="8700" y="11788"/>
                  </a:cubicBezTo>
                  <a:cubicBezTo>
                    <a:pt x="8607" y="11814"/>
                    <a:pt x="8510" y="11828"/>
                    <a:pt x="8411" y="11828"/>
                  </a:cubicBezTo>
                  <a:cubicBezTo>
                    <a:pt x="8328" y="11828"/>
                    <a:pt x="8243" y="11818"/>
                    <a:pt x="8158" y="11796"/>
                  </a:cubicBezTo>
                  <a:cubicBezTo>
                    <a:pt x="7584" y="11649"/>
                    <a:pt x="7240" y="11065"/>
                    <a:pt x="7386" y="10492"/>
                  </a:cubicBezTo>
                  <a:cubicBezTo>
                    <a:pt x="7473" y="10146"/>
                    <a:pt x="7722" y="9887"/>
                    <a:pt x="8030" y="9764"/>
                  </a:cubicBezTo>
                  <a:cubicBezTo>
                    <a:pt x="8156" y="9716"/>
                    <a:pt x="8292" y="9688"/>
                    <a:pt x="8432" y="9688"/>
                  </a:cubicBezTo>
                  <a:close/>
                  <a:moveTo>
                    <a:pt x="4420" y="0"/>
                  </a:moveTo>
                  <a:cubicBezTo>
                    <a:pt x="4304" y="0"/>
                    <a:pt x="4181" y="9"/>
                    <a:pt x="4051" y="26"/>
                  </a:cubicBezTo>
                  <a:cubicBezTo>
                    <a:pt x="639" y="478"/>
                    <a:pt x="0" y="4437"/>
                    <a:pt x="245" y="6618"/>
                  </a:cubicBezTo>
                  <a:cubicBezTo>
                    <a:pt x="548" y="9330"/>
                    <a:pt x="2267" y="12796"/>
                    <a:pt x="5534" y="13333"/>
                  </a:cubicBezTo>
                  <a:cubicBezTo>
                    <a:pt x="5818" y="13380"/>
                    <a:pt x="6114" y="13404"/>
                    <a:pt x="6422" y="13404"/>
                  </a:cubicBezTo>
                  <a:cubicBezTo>
                    <a:pt x="6931" y="13404"/>
                    <a:pt x="7472" y="13337"/>
                    <a:pt x="8044" y="13192"/>
                  </a:cubicBezTo>
                  <a:cubicBezTo>
                    <a:pt x="13118" y="11906"/>
                    <a:pt x="12048" y="6397"/>
                    <a:pt x="11443" y="5312"/>
                  </a:cubicBezTo>
                  <a:cubicBezTo>
                    <a:pt x="11058" y="4621"/>
                    <a:pt x="10699" y="4401"/>
                    <a:pt x="10344" y="4401"/>
                  </a:cubicBezTo>
                  <a:cubicBezTo>
                    <a:pt x="9719" y="4401"/>
                    <a:pt x="9109" y="5087"/>
                    <a:pt x="8393" y="5087"/>
                  </a:cubicBezTo>
                  <a:cubicBezTo>
                    <a:pt x="8167" y="5087"/>
                    <a:pt x="7931" y="5018"/>
                    <a:pt x="7681" y="4839"/>
                  </a:cubicBezTo>
                  <a:cubicBezTo>
                    <a:pt x="6253" y="3818"/>
                    <a:pt x="6904" y="0"/>
                    <a:pt x="4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150;p50">
              <a:extLst>
                <a:ext uri="{FF2B5EF4-FFF2-40B4-BE49-F238E27FC236}">
                  <a16:creationId xmlns:a16="http://schemas.microsoft.com/office/drawing/2014/main" id="{2A024020-C185-AC9A-8E01-FBFB41671B36}"/>
                </a:ext>
              </a:extLst>
            </p:cNvPr>
            <p:cNvSpPr/>
            <p:nvPr/>
          </p:nvSpPr>
          <p:spPr>
            <a:xfrm>
              <a:off x="8009900" y="3811875"/>
              <a:ext cx="0" cy="25"/>
            </a:xfrm>
            <a:custGeom>
              <a:avLst/>
              <a:gdLst/>
              <a:ahLst/>
              <a:cxnLst/>
              <a:rect l="l" t="t" r="r" b="b"/>
              <a:pathLst>
                <a:path h="1" fill="none" extrusionOk="0">
                  <a:moveTo>
                    <a:pt x="0" y="1"/>
                  </a:moveTo>
                  <a:close/>
                </a:path>
              </a:pathLst>
            </a:custGeom>
            <a:noFill/>
            <a:ln w="118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151;p50">
              <a:extLst>
                <a:ext uri="{FF2B5EF4-FFF2-40B4-BE49-F238E27FC236}">
                  <a16:creationId xmlns:a16="http://schemas.microsoft.com/office/drawing/2014/main" id="{92130C92-9391-6332-4A3E-65A290A42BE0}"/>
                </a:ext>
              </a:extLst>
            </p:cNvPr>
            <p:cNvSpPr/>
            <p:nvPr/>
          </p:nvSpPr>
          <p:spPr>
            <a:xfrm>
              <a:off x="8091575" y="3688375"/>
              <a:ext cx="25" cy="25"/>
            </a:xfrm>
            <a:custGeom>
              <a:avLst/>
              <a:gdLst/>
              <a:ahLst/>
              <a:cxnLst/>
              <a:rect l="l" t="t" r="r" b="b"/>
              <a:pathLst>
                <a:path w="1" h="1" extrusionOk="0">
                  <a:moveTo>
                    <a:pt x="0" y="0"/>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152;p50">
              <a:extLst>
                <a:ext uri="{FF2B5EF4-FFF2-40B4-BE49-F238E27FC236}">
                  <a16:creationId xmlns:a16="http://schemas.microsoft.com/office/drawing/2014/main" id="{F1B438B7-35B7-D20D-1DFB-872F959A8D29}"/>
                </a:ext>
              </a:extLst>
            </p:cNvPr>
            <p:cNvSpPr/>
            <p:nvPr/>
          </p:nvSpPr>
          <p:spPr>
            <a:xfrm>
              <a:off x="7197575" y="3455350"/>
              <a:ext cx="199125" cy="315850"/>
            </a:xfrm>
            <a:custGeom>
              <a:avLst/>
              <a:gdLst/>
              <a:ahLst/>
              <a:cxnLst/>
              <a:rect l="l" t="t" r="r" b="b"/>
              <a:pathLst>
                <a:path w="7965" h="12634" extrusionOk="0">
                  <a:moveTo>
                    <a:pt x="7284" y="1"/>
                  </a:moveTo>
                  <a:cubicBezTo>
                    <a:pt x="7243" y="1"/>
                    <a:pt x="7203" y="14"/>
                    <a:pt x="7171" y="40"/>
                  </a:cubicBezTo>
                  <a:cubicBezTo>
                    <a:pt x="6881" y="283"/>
                    <a:pt x="6027" y="1084"/>
                    <a:pt x="4713" y="3127"/>
                  </a:cubicBezTo>
                  <a:cubicBezTo>
                    <a:pt x="2419" y="6698"/>
                    <a:pt x="369" y="11525"/>
                    <a:pt x="31" y="12335"/>
                  </a:cubicBezTo>
                  <a:cubicBezTo>
                    <a:pt x="0" y="12405"/>
                    <a:pt x="17" y="12492"/>
                    <a:pt x="72" y="12556"/>
                  </a:cubicBezTo>
                  <a:cubicBezTo>
                    <a:pt x="117" y="12608"/>
                    <a:pt x="178" y="12634"/>
                    <a:pt x="236" y="12634"/>
                  </a:cubicBezTo>
                  <a:cubicBezTo>
                    <a:pt x="293" y="12634"/>
                    <a:pt x="347" y="12609"/>
                    <a:pt x="382" y="12559"/>
                  </a:cubicBezTo>
                  <a:cubicBezTo>
                    <a:pt x="1172" y="11435"/>
                    <a:pt x="5118" y="5807"/>
                    <a:pt x="6171" y="4032"/>
                  </a:cubicBezTo>
                  <a:cubicBezTo>
                    <a:pt x="7330" y="2087"/>
                    <a:pt x="7789" y="991"/>
                    <a:pt x="7931" y="607"/>
                  </a:cubicBezTo>
                  <a:cubicBezTo>
                    <a:pt x="7964" y="517"/>
                    <a:pt x="7930" y="412"/>
                    <a:pt x="7848" y="353"/>
                  </a:cubicBezTo>
                  <a:lnTo>
                    <a:pt x="7405" y="40"/>
                  </a:lnTo>
                  <a:cubicBezTo>
                    <a:pt x="7368" y="14"/>
                    <a:pt x="7325" y="1"/>
                    <a:pt x="72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153;p50">
              <a:extLst>
                <a:ext uri="{FF2B5EF4-FFF2-40B4-BE49-F238E27FC236}">
                  <a16:creationId xmlns:a16="http://schemas.microsoft.com/office/drawing/2014/main" id="{FE19B18F-5932-D65A-D293-18CDDDAA60AF}"/>
                </a:ext>
              </a:extLst>
            </p:cNvPr>
            <p:cNvSpPr/>
            <p:nvPr/>
          </p:nvSpPr>
          <p:spPr>
            <a:xfrm>
              <a:off x="7379625" y="3454200"/>
              <a:ext cx="25" cy="25"/>
            </a:xfrm>
            <a:custGeom>
              <a:avLst/>
              <a:gdLst/>
              <a:ahLst/>
              <a:cxnLst/>
              <a:rect l="l" t="t" r="r" b="b"/>
              <a:pathLst>
                <a:path w="1" h="1" extrusionOk="0">
                  <a:moveTo>
                    <a:pt x="0" y="1"/>
                  </a:move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154;p50">
              <a:extLst>
                <a:ext uri="{FF2B5EF4-FFF2-40B4-BE49-F238E27FC236}">
                  <a16:creationId xmlns:a16="http://schemas.microsoft.com/office/drawing/2014/main" id="{2F917B0A-2794-CDEC-8771-A0F6DB9E980A}"/>
                </a:ext>
              </a:extLst>
            </p:cNvPr>
            <p:cNvSpPr/>
            <p:nvPr/>
          </p:nvSpPr>
          <p:spPr>
            <a:xfrm>
              <a:off x="7379625" y="3440450"/>
              <a:ext cx="26600" cy="26150"/>
            </a:xfrm>
            <a:custGeom>
              <a:avLst/>
              <a:gdLst/>
              <a:ahLst/>
              <a:cxnLst/>
              <a:rect l="l" t="t" r="r" b="b"/>
              <a:pathLst>
                <a:path w="1064" h="1046" extrusionOk="0">
                  <a:moveTo>
                    <a:pt x="433" y="0"/>
                  </a:moveTo>
                  <a:lnTo>
                    <a:pt x="0" y="551"/>
                  </a:lnTo>
                  <a:lnTo>
                    <a:pt x="703" y="1046"/>
                  </a:lnTo>
                  <a:lnTo>
                    <a:pt x="1064" y="472"/>
                  </a:lnTo>
                  <a:lnTo>
                    <a:pt x="433"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155;p50">
              <a:extLst>
                <a:ext uri="{FF2B5EF4-FFF2-40B4-BE49-F238E27FC236}">
                  <a16:creationId xmlns:a16="http://schemas.microsoft.com/office/drawing/2014/main" id="{149A7E5E-23AD-3786-C565-B772E1383431}"/>
                </a:ext>
              </a:extLst>
            </p:cNvPr>
            <p:cNvSpPr/>
            <p:nvPr/>
          </p:nvSpPr>
          <p:spPr>
            <a:xfrm>
              <a:off x="7382775" y="3366550"/>
              <a:ext cx="89625" cy="88225"/>
            </a:xfrm>
            <a:custGeom>
              <a:avLst/>
              <a:gdLst/>
              <a:ahLst/>
              <a:cxnLst/>
              <a:rect l="l" t="t" r="r" b="b"/>
              <a:pathLst>
                <a:path w="3585" h="3529" extrusionOk="0">
                  <a:moveTo>
                    <a:pt x="3278" y="0"/>
                  </a:moveTo>
                  <a:lnTo>
                    <a:pt x="3278" y="0"/>
                  </a:lnTo>
                  <a:cubicBezTo>
                    <a:pt x="3089" y="708"/>
                    <a:pt x="1703" y="467"/>
                    <a:pt x="882" y="1159"/>
                  </a:cubicBezTo>
                  <a:cubicBezTo>
                    <a:pt x="396" y="1568"/>
                    <a:pt x="1" y="2276"/>
                    <a:pt x="307" y="2956"/>
                  </a:cubicBezTo>
                  <a:lnTo>
                    <a:pt x="935" y="3427"/>
                  </a:lnTo>
                  <a:cubicBezTo>
                    <a:pt x="1080" y="3496"/>
                    <a:pt x="1232" y="3529"/>
                    <a:pt x="1384" y="3529"/>
                  </a:cubicBezTo>
                  <a:cubicBezTo>
                    <a:pt x="2071" y="3529"/>
                    <a:pt x="2784" y="2863"/>
                    <a:pt x="3144" y="1880"/>
                  </a:cubicBezTo>
                  <a:cubicBezTo>
                    <a:pt x="3584" y="680"/>
                    <a:pt x="3278" y="0"/>
                    <a:pt x="32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156;p50">
              <a:extLst>
                <a:ext uri="{FF2B5EF4-FFF2-40B4-BE49-F238E27FC236}">
                  <a16:creationId xmlns:a16="http://schemas.microsoft.com/office/drawing/2014/main" id="{B84BD8B6-35E0-526D-D9BA-66E00FC2E0C4}"/>
                </a:ext>
              </a:extLst>
            </p:cNvPr>
            <p:cNvSpPr/>
            <p:nvPr/>
          </p:nvSpPr>
          <p:spPr>
            <a:xfrm>
              <a:off x="7404850" y="3366550"/>
              <a:ext cx="67550" cy="67200"/>
            </a:xfrm>
            <a:custGeom>
              <a:avLst/>
              <a:gdLst/>
              <a:ahLst/>
              <a:cxnLst/>
              <a:rect l="l" t="t" r="r" b="b"/>
              <a:pathLst>
                <a:path w="2702" h="2688" extrusionOk="0">
                  <a:moveTo>
                    <a:pt x="2398" y="0"/>
                  </a:moveTo>
                  <a:lnTo>
                    <a:pt x="2398" y="0"/>
                  </a:lnTo>
                  <a:cubicBezTo>
                    <a:pt x="2210" y="708"/>
                    <a:pt x="822" y="467"/>
                    <a:pt x="1" y="1159"/>
                  </a:cubicBezTo>
                  <a:cubicBezTo>
                    <a:pt x="1" y="1159"/>
                    <a:pt x="298" y="1730"/>
                    <a:pt x="581" y="1730"/>
                  </a:cubicBezTo>
                  <a:cubicBezTo>
                    <a:pt x="587" y="1730"/>
                    <a:pt x="594" y="1730"/>
                    <a:pt x="601" y="1729"/>
                  </a:cubicBezTo>
                  <a:cubicBezTo>
                    <a:pt x="891" y="1700"/>
                    <a:pt x="1682" y="1519"/>
                    <a:pt x="1682" y="1519"/>
                  </a:cubicBezTo>
                  <a:lnTo>
                    <a:pt x="1682" y="1519"/>
                  </a:lnTo>
                  <a:cubicBezTo>
                    <a:pt x="1682" y="1519"/>
                    <a:pt x="93" y="2565"/>
                    <a:pt x="350" y="2675"/>
                  </a:cubicBezTo>
                  <a:cubicBezTo>
                    <a:pt x="370" y="2683"/>
                    <a:pt x="394" y="2687"/>
                    <a:pt x="420" y="2687"/>
                  </a:cubicBezTo>
                  <a:cubicBezTo>
                    <a:pt x="736" y="2687"/>
                    <a:pt x="1480" y="2123"/>
                    <a:pt x="1707" y="1919"/>
                  </a:cubicBezTo>
                  <a:cubicBezTo>
                    <a:pt x="1799" y="1835"/>
                    <a:pt x="1901" y="1809"/>
                    <a:pt x="1992" y="1809"/>
                  </a:cubicBezTo>
                  <a:cubicBezTo>
                    <a:pt x="2142" y="1809"/>
                    <a:pt x="2262" y="1880"/>
                    <a:pt x="2262" y="1880"/>
                  </a:cubicBezTo>
                  <a:cubicBezTo>
                    <a:pt x="2701" y="680"/>
                    <a:pt x="2398" y="0"/>
                    <a:pt x="2398"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157;p50">
              <a:extLst>
                <a:ext uri="{FF2B5EF4-FFF2-40B4-BE49-F238E27FC236}">
                  <a16:creationId xmlns:a16="http://schemas.microsoft.com/office/drawing/2014/main" id="{3F13CF93-B9BE-D483-9B02-38029E8F62B3}"/>
                </a:ext>
              </a:extLst>
            </p:cNvPr>
            <p:cNvSpPr/>
            <p:nvPr/>
          </p:nvSpPr>
          <p:spPr>
            <a:xfrm>
              <a:off x="7206300" y="3469325"/>
              <a:ext cx="168275" cy="281175"/>
            </a:xfrm>
            <a:custGeom>
              <a:avLst/>
              <a:gdLst/>
              <a:ahLst/>
              <a:cxnLst/>
              <a:rect l="l" t="t" r="r" b="b"/>
              <a:pathLst>
                <a:path w="6731" h="11247" extrusionOk="0">
                  <a:moveTo>
                    <a:pt x="6730" y="1"/>
                  </a:moveTo>
                  <a:cubicBezTo>
                    <a:pt x="6113" y="530"/>
                    <a:pt x="4249" y="2985"/>
                    <a:pt x="3548" y="4435"/>
                  </a:cubicBezTo>
                  <a:cubicBezTo>
                    <a:pt x="2845" y="5885"/>
                    <a:pt x="0" y="11247"/>
                    <a:pt x="0" y="11247"/>
                  </a:cubicBezTo>
                  <a:cubicBezTo>
                    <a:pt x="0" y="11247"/>
                    <a:pt x="4484" y="3532"/>
                    <a:pt x="5231" y="2378"/>
                  </a:cubicBezTo>
                  <a:cubicBezTo>
                    <a:pt x="5978" y="1225"/>
                    <a:pt x="6730" y="1"/>
                    <a:pt x="6730"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158;p50">
              <a:extLst>
                <a:ext uri="{FF2B5EF4-FFF2-40B4-BE49-F238E27FC236}">
                  <a16:creationId xmlns:a16="http://schemas.microsoft.com/office/drawing/2014/main" id="{EEE0667A-0D8E-9A2A-EB46-FE449C40E9C0}"/>
                </a:ext>
              </a:extLst>
            </p:cNvPr>
            <p:cNvSpPr/>
            <p:nvPr/>
          </p:nvSpPr>
          <p:spPr>
            <a:xfrm>
              <a:off x="8095050" y="2292100"/>
              <a:ext cx="25" cy="32450"/>
            </a:xfrm>
            <a:custGeom>
              <a:avLst/>
              <a:gdLst/>
              <a:ahLst/>
              <a:cxnLst/>
              <a:rect l="l" t="t" r="r" b="b"/>
              <a:pathLst>
                <a:path w="1" h="1298" fill="none" extrusionOk="0">
                  <a:moveTo>
                    <a:pt x="0" y="0"/>
                  </a:moveTo>
                  <a:lnTo>
                    <a:pt x="0" y="1298"/>
                  </a:ln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159;p50">
              <a:extLst>
                <a:ext uri="{FF2B5EF4-FFF2-40B4-BE49-F238E27FC236}">
                  <a16:creationId xmlns:a16="http://schemas.microsoft.com/office/drawing/2014/main" id="{9358C61A-2E3A-91EB-4D52-F0F1E90238C6}"/>
                </a:ext>
              </a:extLst>
            </p:cNvPr>
            <p:cNvSpPr/>
            <p:nvPr/>
          </p:nvSpPr>
          <p:spPr>
            <a:xfrm>
              <a:off x="8078775" y="2308300"/>
              <a:ext cx="32525" cy="25"/>
            </a:xfrm>
            <a:custGeom>
              <a:avLst/>
              <a:gdLst/>
              <a:ahLst/>
              <a:cxnLst/>
              <a:rect l="l" t="t" r="r" b="b"/>
              <a:pathLst>
                <a:path w="1301" h="1" fill="none" extrusionOk="0">
                  <a:moveTo>
                    <a:pt x="1300" y="1"/>
                  </a:moveTo>
                  <a:lnTo>
                    <a:pt x="1" y="1"/>
                  </a:ln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160;p50">
              <a:extLst>
                <a:ext uri="{FF2B5EF4-FFF2-40B4-BE49-F238E27FC236}">
                  <a16:creationId xmlns:a16="http://schemas.microsoft.com/office/drawing/2014/main" id="{BD23F1BA-8729-797B-E42F-17E85F93F1AA}"/>
                </a:ext>
              </a:extLst>
            </p:cNvPr>
            <p:cNvSpPr/>
            <p:nvPr/>
          </p:nvSpPr>
          <p:spPr>
            <a:xfrm>
              <a:off x="7445175" y="2606050"/>
              <a:ext cx="25" cy="52575"/>
            </a:xfrm>
            <a:custGeom>
              <a:avLst/>
              <a:gdLst/>
              <a:ahLst/>
              <a:cxnLst/>
              <a:rect l="l" t="t" r="r" b="b"/>
              <a:pathLst>
                <a:path w="1" h="2103" fill="none" extrusionOk="0">
                  <a:moveTo>
                    <a:pt x="0" y="1"/>
                  </a:moveTo>
                  <a:lnTo>
                    <a:pt x="0" y="2103"/>
                  </a:ln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161;p50">
              <a:extLst>
                <a:ext uri="{FF2B5EF4-FFF2-40B4-BE49-F238E27FC236}">
                  <a16:creationId xmlns:a16="http://schemas.microsoft.com/office/drawing/2014/main" id="{177291FB-B782-7304-E69E-981CD3E52E05}"/>
                </a:ext>
              </a:extLst>
            </p:cNvPr>
            <p:cNvSpPr/>
            <p:nvPr/>
          </p:nvSpPr>
          <p:spPr>
            <a:xfrm>
              <a:off x="7418900" y="2632300"/>
              <a:ext cx="52550" cy="25"/>
            </a:xfrm>
            <a:custGeom>
              <a:avLst/>
              <a:gdLst/>
              <a:ahLst/>
              <a:cxnLst/>
              <a:rect l="l" t="t" r="r" b="b"/>
              <a:pathLst>
                <a:path w="2102" h="1" fill="none" extrusionOk="0">
                  <a:moveTo>
                    <a:pt x="2102" y="1"/>
                  </a:moveTo>
                  <a:lnTo>
                    <a:pt x="1" y="1"/>
                  </a:ln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162;p50">
              <a:extLst>
                <a:ext uri="{FF2B5EF4-FFF2-40B4-BE49-F238E27FC236}">
                  <a16:creationId xmlns:a16="http://schemas.microsoft.com/office/drawing/2014/main" id="{E0530293-3DB4-01EA-F855-3F1455D98F9F}"/>
                </a:ext>
              </a:extLst>
            </p:cNvPr>
            <p:cNvSpPr/>
            <p:nvPr/>
          </p:nvSpPr>
          <p:spPr>
            <a:xfrm>
              <a:off x="8092475" y="2393600"/>
              <a:ext cx="18875" cy="18875"/>
            </a:xfrm>
            <a:custGeom>
              <a:avLst/>
              <a:gdLst/>
              <a:ahLst/>
              <a:cxnLst/>
              <a:rect l="l" t="t" r="r" b="b"/>
              <a:pathLst>
                <a:path w="755" h="755" extrusionOk="0">
                  <a:moveTo>
                    <a:pt x="377" y="1"/>
                  </a:moveTo>
                  <a:cubicBezTo>
                    <a:pt x="169" y="1"/>
                    <a:pt x="1" y="169"/>
                    <a:pt x="1" y="378"/>
                  </a:cubicBezTo>
                  <a:cubicBezTo>
                    <a:pt x="1" y="586"/>
                    <a:pt x="169" y="754"/>
                    <a:pt x="377" y="754"/>
                  </a:cubicBezTo>
                  <a:cubicBezTo>
                    <a:pt x="586" y="754"/>
                    <a:pt x="754" y="586"/>
                    <a:pt x="754" y="378"/>
                  </a:cubicBezTo>
                  <a:cubicBezTo>
                    <a:pt x="754" y="169"/>
                    <a:pt x="586" y="1"/>
                    <a:pt x="3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163;p50">
              <a:extLst>
                <a:ext uri="{FF2B5EF4-FFF2-40B4-BE49-F238E27FC236}">
                  <a16:creationId xmlns:a16="http://schemas.microsoft.com/office/drawing/2014/main" id="{AF6981BC-3509-C265-6897-790A28BAE869}"/>
                </a:ext>
              </a:extLst>
            </p:cNvPr>
            <p:cNvSpPr/>
            <p:nvPr/>
          </p:nvSpPr>
          <p:spPr>
            <a:xfrm>
              <a:off x="7311450" y="2829475"/>
              <a:ext cx="18875" cy="18875"/>
            </a:xfrm>
            <a:custGeom>
              <a:avLst/>
              <a:gdLst/>
              <a:ahLst/>
              <a:cxnLst/>
              <a:rect l="l" t="t" r="r" b="b"/>
              <a:pathLst>
                <a:path w="755" h="755" extrusionOk="0">
                  <a:moveTo>
                    <a:pt x="378" y="1"/>
                  </a:moveTo>
                  <a:cubicBezTo>
                    <a:pt x="170" y="1"/>
                    <a:pt x="1" y="170"/>
                    <a:pt x="1" y="378"/>
                  </a:cubicBezTo>
                  <a:cubicBezTo>
                    <a:pt x="1" y="586"/>
                    <a:pt x="170" y="755"/>
                    <a:pt x="378" y="755"/>
                  </a:cubicBezTo>
                  <a:cubicBezTo>
                    <a:pt x="586" y="755"/>
                    <a:pt x="755" y="586"/>
                    <a:pt x="755" y="378"/>
                  </a:cubicBezTo>
                  <a:cubicBezTo>
                    <a:pt x="755" y="170"/>
                    <a:pt x="586" y="1"/>
                    <a:pt x="3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roup 1">
            <a:extLst>
              <a:ext uri="{FF2B5EF4-FFF2-40B4-BE49-F238E27FC236}">
                <a16:creationId xmlns:a16="http://schemas.microsoft.com/office/drawing/2014/main" id="{9D66A392-B6C1-7122-9572-74E3F8A2C21B}"/>
              </a:ext>
            </a:extLst>
          </p:cNvPr>
          <p:cNvGrpSpPr>
            <a:grpSpLocks/>
          </p:cNvGrpSpPr>
          <p:nvPr/>
        </p:nvGrpSpPr>
        <p:grpSpPr bwMode="auto">
          <a:xfrm>
            <a:off x="1856739" y="85725"/>
            <a:ext cx="7113003" cy="4972050"/>
            <a:chOff x="1140" y="1875"/>
            <a:chExt cx="9675" cy="8310"/>
          </a:xfrm>
        </p:grpSpPr>
        <p:sp>
          <p:nvSpPr>
            <p:cNvPr id="3" name="Rectangle 2">
              <a:extLst>
                <a:ext uri="{FF2B5EF4-FFF2-40B4-BE49-F238E27FC236}">
                  <a16:creationId xmlns:a16="http://schemas.microsoft.com/office/drawing/2014/main" id="{D22479E6-F502-6038-5BB5-575C40CF9269}"/>
                </a:ext>
              </a:extLst>
            </p:cNvPr>
            <p:cNvSpPr>
              <a:spLocks noChangeArrowheads="1"/>
            </p:cNvSpPr>
            <p:nvPr/>
          </p:nvSpPr>
          <p:spPr bwMode="auto">
            <a:xfrm>
              <a:off x="1140" y="1875"/>
              <a:ext cx="9675" cy="8310"/>
            </a:xfrm>
            <a:prstGeom prst="rect">
              <a:avLst/>
            </a:prstGeom>
            <a:solidFill>
              <a:srgbClr val="FFFFFF"/>
            </a:solidFill>
            <a:ln w="9525">
              <a:solidFill>
                <a:srgbClr val="000000"/>
              </a:solidFill>
              <a:miter lim="800000"/>
              <a:headEnd/>
              <a:tailEnd/>
            </a:ln>
          </p:spPr>
          <p:txBody>
            <a:bodyPr rot="0" vert="horz" wrap="square" lIns="91440" tIns="45720" rIns="91440" bIns="45720" anchor="t" anchorCtr="0" upright="1">
              <a:noAutofit/>
            </a:bodyPr>
            <a:lstStyle/>
            <a:p>
              <a:pPr algn="ctr">
                <a:lnSpc>
                  <a:spcPct val="115000"/>
                </a:lnSpc>
              </a:pPr>
              <a:r>
                <a:rPr lang="en-US" sz="1300" b="1">
                  <a:effectLst/>
                  <a:latin typeface="Times New Roman" panose="02020603050405020304" pitchFamily="18" charset="0"/>
                  <a:ea typeface="Times New Roman" panose="02020603050405020304" pitchFamily="18" charset="0"/>
                  <a:cs typeface="Times New Roman" panose="02020603050405020304" pitchFamily="18" charset="0"/>
                </a:rPr>
                <a:t>Thông tin cơ bản</a:t>
              </a:r>
              <a:endParaRPr lang="en-US" sz="1200">
                <a:effectLst/>
                <a:latin typeface=".VnTime"/>
                <a:ea typeface="Times New Roman" panose="02020603050405020304" pitchFamily="18" charset="0"/>
                <a:cs typeface="Times New Roman" panose="02020603050405020304" pitchFamily="18" charset="0"/>
              </a:endParaRPr>
            </a:p>
            <a:p>
              <a:pPr algn="ctr">
                <a:lnSpc>
                  <a:spcPct val="115000"/>
                </a:lnSpc>
              </a:pPr>
              <a:r>
                <a:rPr lang="en-US" sz="1300" b="1">
                  <a:effectLst/>
                  <a:latin typeface="Times New Roman" panose="02020603050405020304" pitchFamily="18" charset="0"/>
                  <a:ea typeface="Times New Roman" panose="02020603050405020304" pitchFamily="18" charset="0"/>
                  <a:cs typeface="Times New Roman" panose="02020603050405020304" pitchFamily="18" charset="0"/>
                </a:rPr>
                <a:t>Các cách đọc văn bản hiệu quả</a:t>
              </a:r>
              <a:endParaRPr lang="en-US" sz="1200">
                <a:effectLst/>
                <a:latin typeface=".VnTime"/>
                <a:ea typeface="Times New Roman" panose="02020603050405020304" pitchFamily="18" charset="0"/>
                <a:cs typeface="Times New Roman" panose="02020603050405020304" pitchFamily="18" charset="0"/>
              </a:endParaRPr>
            </a:p>
            <a:p>
              <a:pPr>
                <a:lnSpc>
                  <a:spcPct val="115000"/>
                </a:lnSpc>
              </a:pPr>
              <a:r>
                <a:rPr lang="en-US" sz="130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200">
                <a:effectLst/>
                <a:latin typeface=".VnTime"/>
                <a:ea typeface="Times New Roman" panose="02020603050405020304" pitchFamily="18" charset="0"/>
                <a:cs typeface="Times New Roman" panose="02020603050405020304" pitchFamily="18" charset="0"/>
              </a:endParaRPr>
            </a:p>
          </p:txBody>
        </p:sp>
        <p:grpSp>
          <p:nvGrpSpPr>
            <p:cNvPr id="4" name="Group 3">
              <a:extLst>
                <a:ext uri="{FF2B5EF4-FFF2-40B4-BE49-F238E27FC236}">
                  <a16:creationId xmlns:a16="http://schemas.microsoft.com/office/drawing/2014/main" id="{447B28C0-BD02-ABD6-9D6E-DEA025D098C0}"/>
                </a:ext>
              </a:extLst>
            </p:cNvPr>
            <p:cNvGrpSpPr>
              <a:grpSpLocks/>
            </p:cNvGrpSpPr>
            <p:nvPr/>
          </p:nvGrpSpPr>
          <p:grpSpPr bwMode="auto">
            <a:xfrm>
              <a:off x="1454" y="2730"/>
              <a:ext cx="9100" cy="7239"/>
              <a:chOff x="1274" y="1134"/>
              <a:chExt cx="9100" cy="7239"/>
            </a:xfrm>
          </p:grpSpPr>
          <p:grpSp>
            <p:nvGrpSpPr>
              <p:cNvPr id="5" name="Group 4">
                <a:extLst>
                  <a:ext uri="{FF2B5EF4-FFF2-40B4-BE49-F238E27FC236}">
                    <a16:creationId xmlns:a16="http://schemas.microsoft.com/office/drawing/2014/main" id="{7DB22B09-4616-9AE7-3023-97F2D7D663DC}"/>
                  </a:ext>
                </a:extLst>
              </p:cNvPr>
              <p:cNvGrpSpPr>
                <a:grpSpLocks/>
              </p:cNvGrpSpPr>
              <p:nvPr/>
            </p:nvGrpSpPr>
            <p:grpSpPr bwMode="auto">
              <a:xfrm>
                <a:off x="7449" y="4944"/>
                <a:ext cx="2925" cy="1725"/>
                <a:chOff x="7515" y="4260"/>
                <a:chExt cx="2925" cy="1725"/>
              </a:xfrm>
            </p:grpSpPr>
            <p:sp>
              <p:nvSpPr>
                <p:cNvPr id="32" name="Oval 31">
                  <a:extLst>
                    <a:ext uri="{FF2B5EF4-FFF2-40B4-BE49-F238E27FC236}">
                      <a16:creationId xmlns:a16="http://schemas.microsoft.com/office/drawing/2014/main" id="{2602BA8C-6414-D230-0DFC-4B2F90D1A3B2}"/>
                    </a:ext>
                  </a:extLst>
                </p:cNvPr>
                <p:cNvSpPr>
                  <a:spLocks noChangeArrowheads="1"/>
                </p:cNvSpPr>
                <p:nvPr/>
              </p:nvSpPr>
              <p:spPr bwMode="auto">
                <a:xfrm>
                  <a:off x="7515" y="4260"/>
                  <a:ext cx="2925" cy="1725"/>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33" name="Text Box 57">
                  <a:extLst>
                    <a:ext uri="{FF2B5EF4-FFF2-40B4-BE49-F238E27FC236}">
                      <a16:creationId xmlns:a16="http://schemas.microsoft.com/office/drawing/2014/main" id="{403ACD6F-A12C-9A5D-FE07-B3480738A8B9}"/>
                    </a:ext>
                  </a:extLst>
                </p:cNvPr>
                <p:cNvSpPr txBox="1">
                  <a:spLocks noChangeArrowheads="1"/>
                </p:cNvSpPr>
                <p:nvPr/>
              </p:nvSpPr>
              <p:spPr bwMode="auto">
                <a:xfrm>
                  <a:off x="7694" y="4785"/>
                  <a:ext cx="2610" cy="877"/>
                </a:xfrm>
                <a:prstGeom prst="rect">
                  <a:avLst/>
                </a:prstGeom>
                <a:solidFill>
                  <a:srgbClr val="FFFFFF"/>
                </a:solidFill>
                <a:ln w="9525">
                  <a:solidFill>
                    <a:srgbClr val="FFFFFF"/>
                  </a:solidFill>
                  <a:miter lim="800000"/>
                  <a:headEnd/>
                  <a:tailEnd/>
                </a:ln>
              </p:spPr>
              <p:txBody>
                <a:bodyPr rot="0" vert="horz" wrap="square" lIns="91440" tIns="45720" rIns="91440" bIns="45720" anchor="t" anchorCtr="0" upright="1">
                  <a:noAutofit/>
                </a:bodyPr>
                <a:lstStyle/>
                <a:p>
                  <a:pPr algn="ctr">
                    <a:spcAft>
                      <a:spcPts val="0"/>
                    </a:spcAft>
                  </a:pPr>
                  <a:r>
                    <a:rPr lang="en-US" sz="1300">
                      <a:effectLst/>
                      <a:latin typeface="Times New Roman" panose="02020603050405020304" pitchFamily="18" charset="0"/>
                      <a:ea typeface="Times New Roman" panose="02020603050405020304" pitchFamily="18" charset="0"/>
                      <a:cs typeface="Times New Roman" panose="02020603050405020304" pitchFamily="18" charset="0"/>
                    </a:rPr>
                    <a:t>Di chuyển bút nhanh</a:t>
                  </a:r>
                  <a:endParaRPr lang="en-US" sz="1200">
                    <a:effectLst/>
                    <a:latin typeface=".VnTime"/>
                    <a:ea typeface="Times New Roman" panose="02020603050405020304" pitchFamily="18" charset="0"/>
                    <a:cs typeface="Times New Roman" panose="02020603050405020304" pitchFamily="18" charset="0"/>
                  </a:endParaRPr>
                </a:p>
              </p:txBody>
            </p:sp>
          </p:grpSp>
          <p:grpSp>
            <p:nvGrpSpPr>
              <p:cNvPr id="6" name="Group 5">
                <a:extLst>
                  <a:ext uri="{FF2B5EF4-FFF2-40B4-BE49-F238E27FC236}">
                    <a16:creationId xmlns:a16="http://schemas.microsoft.com/office/drawing/2014/main" id="{051A4A48-ABC1-D6E1-7AA7-5BFDD133696C}"/>
                  </a:ext>
                </a:extLst>
              </p:cNvPr>
              <p:cNvGrpSpPr>
                <a:grpSpLocks/>
              </p:cNvGrpSpPr>
              <p:nvPr/>
            </p:nvGrpSpPr>
            <p:grpSpPr bwMode="auto">
              <a:xfrm>
                <a:off x="7449" y="1134"/>
                <a:ext cx="2925" cy="1725"/>
                <a:chOff x="7515" y="4260"/>
                <a:chExt cx="2925" cy="1725"/>
              </a:xfrm>
            </p:grpSpPr>
            <p:sp>
              <p:nvSpPr>
                <p:cNvPr id="30" name="Oval 29">
                  <a:extLst>
                    <a:ext uri="{FF2B5EF4-FFF2-40B4-BE49-F238E27FC236}">
                      <a16:creationId xmlns:a16="http://schemas.microsoft.com/office/drawing/2014/main" id="{D57A7F82-B5EA-1599-FAE9-BC3E137C1BAB}"/>
                    </a:ext>
                  </a:extLst>
                </p:cNvPr>
                <p:cNvSpPr>
                  <a:spLocks noChangeArrowheads="1"/>
                </p:cNvSpPr>
                <p:nvPr/>
              </p:nvSpPr>
              <p:spPr bwMode="auto">
                <a:xfrm>
                  <a:off x="7515" y="4260"/>
                  <a:ext cx="2925" cy="1725"/>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31" name="Text Box 60">
                  <a:extLst>
                    <a:ext uri="{FF2B5EF4-FFF2-40B4-BE49-F238E27FC236}">
                      <a16:creationId xmlns:a16="http://schemas.microsoft.com/office/drawing/2014/main" id="{F619D2F0-3301-87F9-F471-297B131B37DA}"/>
                    </a:ext>
                  </a:extLst>
                </p:cNvPr>
                <p:cNvSpPr txBox="1">
                  <a:spLocks noChangeArrowheads="1"/>
                </p:cNvSpPr>
                <p:nvPr/>
              </p:nvSpPr>
              <p:spPr bwMode="auto">
                <a:xfrm>
                  <a:off x="7695" y="4785"/>
                  <a:ext cx="2610" cy="630"/>
                </a:xfrm>
                <a:prstGeom prst="rect">
                  <a:avLst/>
                </a:prstGeom>
                <a:solidFill>
                  <a:srgbClr val="FFFFFF"/>
                </a:solidFill>
                <a:ln w="9525">
                  <a:solidFill>
                    <a:srgbClr val="FFFFFF"/>
                  </a:solidFill>
                  <a:miter lim="800000"/>
                  <a:headEnd/>
                  <a:tailEnd/>
                </a:ln>
              </p:spPr>
              <p:txBody>
                <a:bodyPr rot="0" vert="horz" wrap="square" lIns="91440" tIns="45720" rIns="91440" bIns="45720" anchor="t" anchorCtr="0" upright="1">
                  <a:noAutofit/>
                </a:bodyPr>
                <a:lstStyle/>
                <a:p>
                  <a:pPr algn="ctr">
                    <a:spcAft>
                      <a:spcPts val="0"/>
                    </a:spcAft>
                  </a:pPr>
                  <a:r>
                    <a:rPr lang="en-US" sz="1300">
                      <a:effectLst/>
                      <a:latin typeface="Times New Roman" panose="02020603050405020304" pitchFamily="18" charset="0"/>
                      <a:ea typeface="Times New Roman" panose="02020603050405020304" pitchFamily="18" charset="0"/>
                      <a:cs typeface="Times New Roman" panose="02020603050405020304" pitchFamily="18" charset="0"/>
                    </a:rPr>
                    <a:t>Tìm từ khóa</a:t>
                  </a:r>
                  <a:endParaRPr lang="en-US" sz="1200">
                    <a:effectLst/>
                    <a:latin typeface=".VnTime"/>
                    <a:ea typeface="Times New Roman" panose="02020603050405020304" pitchFamily="18" charset="0"/>
                    <a:cs typeface="Times New Roman" panose="02020603050405020304" pitchFamily="18" charset="0"/>
                  </a:endParaRPr>
                </a:p>
              </p:txBody>
            </p:sp>
          </p:grpSp>
          <p:grpSp>
            <p:nvGrpSpPr>
              <p:cNvPr id="7" name="Group 6">
                <a:extLst>
                  <a:ext uri="{FF2B5EF4-FFF2-40B4-BE49-F238E27FC236}">
                    <a16:creationId xmlns:a16="http://schemas.microsoft.com/office/drawing/2014/main" id="{B9CCBA60-9BED-03C3-F56F-499AF6AF9A6C}"/>
                  </a:ext>
                </a:extLst>
              </p:cNvPr>
              <p:cNvGrpSpPr>
                <a:grpSpLocks/>
              </p:cNvGrpSpPr>
              <p:nvPr/>
            </p:nvGrpSpPr>
            <p:grpSpPr bwMode="auto">
              <a:xfrm>
                <a:off x="7449" y="3039"/>
                <a:ext cx="2925" cy="1725"/>
                <a:chOff x="7515" y="3060"/>
                <a:chExt cx="2925" cy="1725"/>
              </a:xfrm>
            </p:grpSpPr>
            <p:sp>
              <p:nvSpPr>
                <p:cNvPr id="28" name="Oval 27">
                  <a:extLst>
                    <a:ext uri="{FF2B5EF4-FFF2-40B4-BE49-F238E27FC236}">
                      <a16:creationId xmlns:a16="http://schemas.microsoft.com/office/drawing/2014/main" id="{1EF4DB5E-5BF6-1345-8330-C391C34BF0AD}"/>
                    </a:ext>
                  </a:extLst>
                </p:cNvPr>
                <p:cNvSpPr>
                  <a:spLocks noChangeArrowheads="1"/>
                </p:cNvSpPr>
                <p:nvPr/>
              </p:nvSpPr>
              <p:spPr bwMode="auto">
                <a:xfrm>
                  <a:off x="7515" y="3060"/>
                  <a:ext cx="2925" cy="1725"/>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29" name="Text Box 63">
                  <a:extLst>
                    <a:ext uri="{FF2B5EF4-FFF2-40B4-BE49-F238E27FC236}">
                      <a16:creationId xmlns:a16="http://schemas.microsoft.com/office/drawing/2014/main" id="{552DBA0E-432A-8BC6-B49B-6B8750FE7B67}"/>
                    </a:ext>
                  </a:extLst>
                </p:cNvPr>
                <p:cNvSpPr txBox="1">
                  <a:spLocks noChangeArrowheads="1"/>
                </p:cNvSpPr>
                <p:nvPr/>
              </p:nvSpPr>
              <p:spPr bwMode="auto">
                <a:xfrm>
                  <a:off x="7920" y="3465"/>
                  <a:ext cx="2175" cy="927"/>
                </a:xfrm>
                <a:prstGeom prst="rect">
                  <a:avLst/>
                </a:prstGeom>
                <a:solidFill>
                  <a:srgbClr val="FFFFFF"/>
                </a:solidFill>
                <a:ln w="9525">
                  <a:solidFill>
                    <a:srgbClr val="FFFFFF"/>
                  </a:solidFill>
                  <a:miter lim="800000"/>
                  <a:headEnd/>
                  <a:tailEnd/>
                </a:ln>
              </p:spPr>
              <p:txBody>
                <a:bodyPr rot="0" vert="horz" wrap="square" lIns="91440" tIns="45720" rIns="91440" bIns="45720" anchor="t" anchorCtr="0" upright="1">
                  <a:noAutofit/>
                </a:bodyPr>
                <a:lstStyle/>
                <a:p>
                  <a:pPr algn="ctr">
                    <a:lnSpc>
                      <a:spcPct val="115000"/>
                    </a:lnSpc>
                    <a:spcAft>
                      <a:spcPts val="0"/>
                    </a:spcAft>
                  </a:pPr>
                  <a:r>
                    <a:rPr lang="en-US" sz="1300">
                      <a:effectLst/>
                      <a:latin typeface="Times New Roman" panose="02020603050405020304" pitchFamily="18" charset="0"/>
                      <a:ea typeface="Times New Roman" panose="02020603050405020304" pitchFamily="18" charset="0"/>
                      <a:cs typeface="Times New Roman" panose="02020603050405020304" pitchFamily="18" charset="0"/>
                    </a:rPr>
                    <a:t>Nghe nhạc</a:t>
                  </a:r>
                  <a:endParaRPr lang="en-US" sz="1200">
                    <a:effectLst/>
                    <a:latin typeface=".VnTime"/>
                    <a:ea typeface="Times New Roman" panose="02020603050405020304" pitchFamily="18" charset="0"/>
                    <a:cs typeface="Times New Roman" panose="02020603050405020304" pitchFamily="18" charset="0"/>
                  </a:endParaRPr>
                </a:p>
                <a:p>
                  <a:pPr algn="ctr">
                    <a:lnSpc>
                      <a:spcPct val="115000"/>
                    </a:lnSpc>
                    <a:spcAft>
                      <a:spcPts val="0"/>
                    </a:spcAft>
                  </a:pPr>
                  <a:r>
                    <a:rPr lang="en-US" sz="1300">
                      <a:effectLst/>
                      <a:latin typeface="Times New Roman" panose="02020603050405020304" pitchFamily="18" charset="0"/>
                      <a:ea typeface="Times New Roman" panose="02020603050405020304" pitchFamily="18" charset="0"/>
                      <a:cs typeface="Times New Roman" panose="02020603050405020304" pitchFamily="18" charset="0"/>
                    </a:rPr>
                    <a:t>nhịp độ nhanh</a:t>
                  </a:r>
                  <a:endParaRPr lang="en-US" sz="1200">
                    <a:effectLst/>
                    <a:latin typeface=".VnTime"/>
                    <a:ea typeface="Times New Roman" panose="02020603050405020304" pitchFamily="18" charset="0"/>
                    <a:cs typeface="Times New Roman" panose="02020603050405020304" pitchFamily="18" charset="0"/>
                  </a:endParaRPr>
                </a:p>
              </p:txBody>
            </p:sp>
          </p:grpSp>
          <p:grpSp>
            <p:nvGrpSpPr>
              <p:cNvPr id="8" name="Group 7">
                <a:extLst>
                  <a:ext uri="{FF2B5EF4-FFF2-40B4-BE49-F238E27FC236}">
                    <a16:creationId xmlns:a16="http://schemas.microsoft.com/office/drawing/2014/main" id="{1CD26C32-296F-BEB2-563B-66B85A851E36}"/>
                  </a:ext>
                </a:extLst>
              </p:cNvPr>
              <p:cNvGrpSpPr>
                <a:grpSpLocks/>
              </p:cNvGrpSpPr>
              <p:nvPr/>
            </p:nvGrpSpPr>
            <p:grpSpPr bwMode="auto">
              <a:xfrm>
                <a:off x="1274" y="4944"/>
                <a:ext cx="2925" cy="1725"/>
                <a:chOff x="7515" y="4260"/>
                <a:chExt cx="2925" cy="1725"/>
              </a:xfrm>
            </p:grpSpPr>
            <p:sp>
              <p:nvSpPr>
                <p:cNvPr id="26" name="Oval 25">
                  <a:extLst>
                    <a:ext uri="{FF2B5EF4-FFF2-40B4-BE49-F238E27FC236}">
                      <a16:creationId xmlns:a16="http://schemas.microsoft.com/office/drawing/2014/main" id="{254A0761-E1F8-E38F-2835-79AF9571EFCC}"/>
                    </a:ext>
                  </a:extLst>
                </p:cNvPr>
                <p:cNvSpPr>
                  <a:spLocks noChangeArrowheads="1"/>
                </p:cNvSpPr>
                <p:nvPr/>
              </p:nvSpPr>
              <p:spPr bwMode="auto">
                <a:xfrm>
                  <a:off x="7515" y="4260"/>
                  <a:ext cx="2925" cy="1725"/>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27" name="Text Box 66">
                  <a:extLst>
                    <a:ext uri="{FF2B5EF4-FFF2-40B4-BE49-F238E27FC236}">
                      <a16:creationId xmlns:a16="http://schemas.microsoft.com/office/drawing/2014/main" id="{18AA4A16-B858-7EE2-98DC-3247B2652533}"/>
                    </a:ext>
                  </a:extLst>
                </p:cNvPr>
                <p:cNvSpPr txBox="1">
                  <a:spLocks noChangeArrowheads="1"/>
                </p:cNvSpPr>
                <p:nvPr/>
              </p:nvSpPr>
              <p:spPr bwMode="auto">
                <a:xfrm>
                  <a:off x="7695" y="4785"/>
                  <a:ext cx="2610" cy="630"/>
                </a:xfrm>
                <a:prstGeom prst="rect">
                  <a:avLst/>
                </a:prstGeom>
                <a:solidFill>
                  <a:srgbClr val="FFFFFF"/>
                </a:solidFill>
                <a:ln w="9525">
                  <a:solidFill>
                    <a:srgbClr val="FFFFFF"/>
                  </a:solidFill>
                  <a:miter lim="800000"/>
                  <a:headEnd/>
                  <a:tailEnd/>
                </a:ln>
              </p:spPr>
              <p:txBody>
                <a:bodyPr rot="0" vert="horz" wrap="square" lIns="91440" tIns="45720" rIns="91440" bIns="45720" anchor="t" anchorCtr="0" upright="1">
                  <a:noAutofit/>
                </a:bodyPr>
                <a:lstStyle/>
                <a:p>
                  <a:pPr algn="ctr">
                    <a:spcAft>
                      <a:spcPts val="0"/>
                    </a:spcAft>
                  </a:pPr>
                  <a:r>
                    <a:rPr lang="en-US" sz="1300">
                      <a:effectLst/>
                      <a:latin typeface="Times New Roman" panose="02020603050405020304" pitchFamily="18" charset="0"/>
                      <a:ea typeface="Times New Roman" panose="02020603050405020304" pitchFamily="18" charset="0"/>
                      <a:cs typeface="Times New Roman" panose="02020603050405020304" pitchFamily="18" charset="0"/>
                    </a:rPr>
                    <a:t>Đọc tóm tắt trước</a:t>
                  </a:r>
                  <a:endParaRPr lang="en-US" sz="1200">
                    <a:effectLst/>
                    <a:latin typeface=".VnTime"/>
                    <a:ea typeface="Times New Roman" panose="02020603050405020304" pitchFamily="18" charset="0"/>
                    <a:cs typeface="Times New Roman" panose="02020603050405020304" pitchFamily="18" charset="0"/>
                  </a:endParaRPr>
                </a:p>
              </p:txBody>
            </p:sp>
          </p:grpSp>
          <p:grpSp>
            <p:nvGrpSpPr>
              <p:cNvPr id="9" name="Group 8">
                <a:extLst>
                  <a:ext uri="{FF2B5EF4-FFF2-40B4-BE49-F238E27FC236}">
                    <a16:creationId xmlns:a16="http://schemas.microsoft.com/office/drawing/2014/main" id="{00F329EC-F3A7-D5D6-854F-35682EAAF2EC}"/>
                  </a:ext>
                </a:extLst>
              </p:cNvPr>
              <p:cNvGrpSpPr>
                <a:grpSpLocks/>
              </p:cNvGrpSpPr>
              <p:nvPr/>
            </p:nvGrpSpPr>
            <p:grpSpPr bwMode="auto">
              <a:xfrm>
                <a:off x="1274" y="1134"/>
                <a:ext cx="2925" cy="1725"/>
                <a:chOff x="7515" y="4260"/>
                <a:chExt cx="2925" cy="1725"/>
              </a:xfrm>
            </p:grpSpPr>
            <p:sp>
              <p:nvSpPr>
                <p:cNvPr id="24" name="Oval 23">
                  <a:extLst>
                    <a:ext uri="{FF2B5EF4-FFF2-40B4-BE49-F238E27FC236}">
                      <a16:creationId xmlns:a16="http://schemas.microsoft.com/office/drawing/2014/main" id="{1216E468-D7E8-49C7-4768-59C0D927055B}"/>
                    </a:ext>
                  </a:extLst>
                </p:cNvPr>
                <p:cNvSpPr>
                  <a:spLocks noChangeArrowheads="1"/>
                </p:cNvSpPr>
                <p:nvPr/>
              </p:nvSpPr>
              <p:spPr bwMode="auto">
                <a:xfrm>
                  <a:off x="7515" y="4260"/>
                  <a:ext cx="2925" cy="1725"/>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25" name="Text Box 69">
                  <a:extLst>
                    <a:ext uri="{FF2B5EF4-FFF2-40B4-BE49-F238E27FC236}">
                      <a16:creationId xmlns:a16="http://schemas.microsoft.com/office/drawing/2014/main" id="{0735F940-84D9-031B-CCCA-36A960F863D8}"/>
                    </a:ext>
                  </a:extLst>
                </p:cNvPr>
                <p:cNvSpPr txBox="1">
                  <a:spLocks noChangeArrowheads="1"/>
                </p:cNvSpPr>
                <p:nvPr/>
              </p:nvSpPr>
              <p:spPr bwMode="auto">
                <a:xfrm>
                  <a:off x="7695" y="4785"/>
                  <a:ext cx="2610" cy="630"/>
                </a:xfrm>
                <a:prstGeom prst="rect">
                  <a:avLst/>
                </a:prstGeom>
                <a:solidFill>
                  <a:srgbClr val="FFFFFF"/>
                </a:solidFill>
                <a:ln w="9525">
                  <a:solidFill>
                    <a:srgbClr val="FFFFFF"/>
                  </a:solidFill>
                  <a:miter lim="800000"/>
                  <a:headEnd/>
                  <a:tailEnd/>
                </a:ln>
              </p:spPr>
              <p:txBody>
                <a:bodyPr rot="0" vert="horz" wrap="square" lIns="91440" tIns="45720" rIns="91440" bIns="45720" anchor="t" anchorCtr="0" upright="1">
                  <a:noAutofit/>
                </a:bodyPr>
                <a:lstStyle/>
                <a:p>
                  <a:pPr algn="ctr">
                    <a:spcAft>
                      <a:spcPts val="0"/>
                    </a:spcAft>
                  </a:pPr>
                  <a:r>
                    <a:rPr lang="en-US" sz="1300">
                      <a:effectLst/>
                      <a:latin typeface="Times New Roman" panose="02020603050405020304" pitchFamily="18" charset="0"/>
                      <a:ea typeface="Times New Roman" panose="02020603050405020304" pitchFamily="18" charset="0"/>
                      <a:cs typeface="Times New Roman" panose="02020603050405020304" pitchFamily="18" charset="0"/>
                    </a:rPr>
                    <a:t>Sử dụng bút chì</a:t>
                  </a:r>
                  <a:endParaRPr lang="en-US" sz="1200">
                    <a:effectLst/>
                    <a:latin typeface=".VnTime"/>
                    <a:ea typeface="Times New Roman" panose="02020603050405020304" pitchFamily="18" charset="0"/>
                    <a:cs typeface="Times New Roman" panose="02020603050405020304" pitchFamily="18" charset="0"/>
                  </a:endParaRPr>
                </a:p>
              </p:txBody>
            </p:sp>
          </p:grpSp>
          <p:grpSp>
            <p:nvGrpSpPr>
              <p:cNvPr id="10" name="Group 9">
                <a:extLst>
                  <a:ext uri="{FF2B5EF4-FFF2-40B4-BE49-F238E27FC236}">
                    <a16:creationId xmlns:a16="http://schemas.microsoft.com/office/drawing/2014/main" id="{394DF8F1-4484-5502-2A56-4126AE5AFE7B}"/>
                  </a:ext>
                </a:extLst>
              </p:cNvPr>
              <p:cNvGrpSpPr>
                <a:grpSpLocks/>
              </p:cNvGrpSpPr>
              <p:nvPr/>
            </p:nvGrpSpPr>
            <p:grpSpPr bwMode="auto">
              <a:xfrm>
                <a:off x="1274" y="3039"/>
                <a:ext cx="2925" cy="1725"/>
                <a:chOff x="1274" y="3039"/>
                <a:chExt cx="2925" cy="1725"/>
              </a:xfrm>
            </p:grpSpPr>
            <p:sp>
              <p:nvSpPr>
                <p:cNvPr id="22" name="Oval 21">
                  <a:extLst>
                    <a:ext uri="{FF2B5EF4-FFF2-40B4-BE49-F238E27FC236}">
                      <a16:creationId xmlns:a16="http://schemas.microsoft.com/office/drawing/2014/main" id="{537DBF83-E496-BB30-C056-B18F0EA9516C}"/>
                    </a:ext>
                  </a:extLst>
                </p:cNvPr>
                <p:cNvSpPr>
                  <a:spLocks noChangeArrowheads="1"/>
                </p:cNvSpPr>
                <p:nvPr/>
              </p:nvSpPr>
              <p:spPr bwMode="auto">
                <a:xfrm>
                  <a:off x="1274" y="3039"/>
                  <a:ext cx="2925" cy="1725"/>
                </a:xfrm>
                <a:prstGeom prst="ellipse">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endParaRPr lang="en-US"/>
                </a:p>
              </p:txBody>
            </p:sp>
            <p:sp>
              <p:nvSpPr>
                <p:cNvPr id="23" name="Text Box 72">
                  <a:extLst>
                    <a:ext uri="{FF2B5EF4-FFF2-40B4-BE49-F238E27FC236}">
                      <a16:creationId xmlns:a16="http://schemas.microsoft.com/office/drawing/2014/main" id="{EC179701-A7F0-8EC5-2C88-542F3D7601CD}"/>
                    </a:ext>
                  </a:extLst>
                </p:cNvPr>
                <p:cNvSpPr txBox="1">
                  <a:spLocks noChangeArrowheads="1"/>
                </p:cNvSpPr>
                <p:nvPr/>
              </p:nvSpPr>
              <p:spPr bwMode="auto">
                <a:xfrm>
                  <a:off x="1959" y="3609"/>
                  <a:ext cx="1975" cy="762"/>
                </a:xfrm>
                <a:prstGeom prst="rect">
                  <a:avLst/>
                </a:prstGeom>
                <a:solidFill>
                  <a:srgbClr val="FFFFFF"/>
                </a:solidFill>
                <a:ln w="9525">
                  <a:solidFill>
                    <a:srgbClr val="FFFFFF"/>
                  </a:solidFill>
                  <a:miter lim="800000"/>
                  <a:headEnd/>
                  <a:tailEnd/>
                </a:ln>
              </p:spPr>
              <p:txBody>
                <a:bodyPr rot="0" vert="horz" wrap="square" lIns="91440" tIns="45720" rIns="91440" bIns="45720" anchor="t" anchorCtr="0" upright="1">
                  <a:noAutofit/>
                </a:bodyPr>
                <a:lstStyle/>
                <a:p>
                  <a:pPr algn="ctr">
                    <a:lnSpc>
                      <a:spcPct val="115000"/>
                    </a:lnSpc>
                    <a:spcAft>
                      <a:spcPts val="0"/>
                    </a:spcAft>
                  </a:pPr>
                  <a:r>
                    <a:rPr lang="en-US" sz="1300">
                      <a:effectLst/>
                      <a:latin typeface="Times New Roman" panose="02020603050405020304" pitchFamily="18" charset="0"/>
                      <a:ea typeface="Times New Roman" panose="02020603050405020304" pitchFamily="18" charset="0"/>
                      <a:cs typeface="Times New Roman" panose="02020603050405020304" pitchFamily="18" charset="0"/>
                    </a:rPr>
                    <a:t>Đọc “chụp”</a:t>
                  </a:r>
                  <a:endParaRPr lang="en-US" sz="1200">
                    <a:effectLst/>
                    <a:latin typeface=".VnTime"/>
                    <a:ea typeface="Times New Roman" panose="02020603050405020304" pitchFamily="18" charset="0"/>
                    <a:cs typeface="Times New Roman" panose="02020603050405020304" pitchFamily="18" charset="0"/>
                  </a:endParaRPr>
                </a:p>
              </p:txBody>
            </p:sp>
          </p:grpSp>
          <p:sp>
            <p:nvSpPr>
              <p:cNvPr id="11" name="AutoShape 73">
                <a:extLst>
                  <a:ext uri="{FF2B5EF4-FFF2-40B4-BE49-F238E27FC236}">
                    <a16:creationId xmlns:a16="http://schemas.microsoft.com/office/drawing/2014/main" id="{C5001FE0-7EE6-75E3-A1A7-BF8FBFA3AF9C}"/>
                  </a:ext>
                </a:extLst>
              </p:cNvPr>
              <p:cNvSpPr>
                <a:spLocks noChangeArrowheads="1"/>
              </p:cNvSpPr>
              <p:nvPr/>
            </p:nvSpPr>
            <p:spPr bwMode="auto">
              <a:xfrm>
                <a:off x="2254" y="6849"/>
                <a:ext cx="7000" cy="1524"/>
              </a:xfrm>
              <a:prstGeom prst="roundRect">
                <a:avLst>
                  <a:gd name="adj" fmla="val 16667"/>
                </a:avLst>
              </a:prstGeom>
              <a:solidFill>
                <a:srgbClr val="FFFFFF"/>
              </a:solidFill>
              <a:ln w="9525">
                <a:solidFill>
                  <a:srgbClr val="000000"/>
                </a:solidFill>
                <a:round/>
                <a:headEnd/>
                <a:tailEnd/>
              </a:ln>
            </p:spPr>
            <p:txBody>
              <a:bodyPr rot="0" vert="horz" wrap="square" lIns="91440" tIns="45720" rIns="91440" bIns="45720" anchor="t" anchorCtr="0" upright="1">
                <a:noAutofit/>
              </a:bodyPr>
              <a:lstStyle/>
              <a:p>
                <a:pPr algn="ctr">
                  <a:lnSpc>
                    <a:spcPct val="150000"/>
                  </a:lnSpc>
                </a:pPr>
                <a:r>
                  <a:rPr lang="en-US" sz="1300" b="1">
                    <a:effectLst/>
                    <a:latin typeface="Times New Roman" panose="02020603050405020304" pitchFamily="18" charset="0"/>
                    <a:ea typeface="Times New Roman" panose="02020603050405020304" pitchFamily="18" charset="0"/>
                    <a:cs typeface="Times New Roman" panose="02020603050405020304" pitchFamily="18" charset="0"/>
                  </a:rPr>
                  <a:t>Mục đích</a:t>
                </a:r>
                <a:endParaRPr lang="en-US" sz="1200">
                  <a:effectLst/>
                  <a:latin typeface=".VnTime"/>
                  <a:ea typeface="Times New Roman" panose="02020603050405020304" pitchFamily="18" charset="0"/>
                  <a:cs typeface="Times New Roman" panose="02020603050405020304" pitchFamily="18" charset="0"/>
                </a:endParaRPr>
              </a:p>
              <a:p>
                <a:pPr algn="ctr">
                  <a:lnSpc>
                    <a:spcPct val="150000"/>
                  </a:lnSpc>
                </a:pPr>
                <a:r>
                  <a:rPr lang="en-US" sz="1300">
                    <a:effectLst/>
                    <a:latin typeface="Times New Roman" panose="02020603050405020304" pitchFamily="18" charset="0"/>
                    <a:ea typeface="Times New Roman" panose="02020603050405020304" pitchFamily="18" charset="0"/>
                    <a:cs typeface="Times New Roman" panose="02020603050405020304" pitchFamily="18" charset="0"/>
                  </a:rPr>
                  <a:t>Giúp người đọc biết cách đọc hiệu quả thông qua các thông tin được thể hiện bằng phương tiện ngôn ngữ và phi ngôn ngữ.</a:t>
                </a:r>
                <a:endParaRPr lang="en-US" sz="1200">
                  <a:effectLst/>
                  <a:latin typeface=".VnTime"/>
                  <a:ea typeface="Times New Roman" panose="02020603050405020304" pitchFamily="18" charset="0"/>
                  <a:cs typeface="Times New Roman" panose="02020603050405020304" pitchFamily="18" charset="0"/>
                </a:endParaRPr>
              </a:p>
            </p:txBody>
          </p:sp>
          <p:grpSp>
            <p:nvGrpSpPr>
              <p:cNvPr id="12" name="Group 11">
                <a:extLst>
                  <a:ext uri="{FF2B5EF4-FFF2-40B4-BE49-F238E27FC236}">
                    <a16:creationId xmlns:a16="http://schemas.microsoft.com/office/drawing/2014/main" id="{768260BF-D459-0158-2096-AC913F0D4A79}"/>
                  </a:ext>
                </a:extLst>
              </p:cNvPr>
              <p:cNvGrpSpPr>
                <a:grpSpLocks/>
              </p:cNvGrpSpPr>
              <p:nvPr/>
            </p:nvGrpSpPr>
            <p:grpSpPr bwMode="auto">
              <a:xfrm>
                <a:off x="4914" y="2658"/>
                <a:ext cx="1820" cy="2610"/>
                <a:chOff x="4914" y="2859"/>
                <a:chExt cx="1820" cy="2610"/>
              </a:xfrm>
            </p:grpSpPr>
            <p:sp>
              <p:nvSpPr>
                <p:cNvPr id="20" name="AutoShape 75">
                  <a:extLst>
                    <a:ext uri="{FF2B5EF4-FFF2-40B4-BE49-F238E27FC236}">
                      <a16:creationId xmlns:a16="http://schemas.microsoft.com/office/drawing/2014/main" id="{BE554930-F99E-1E4A-A984-FCD4FBC45B12}"/>
                    </a:ext>
                  </a:extLst>
                </p:cNvPr>
                <p:cNvSpPr>
                  <a:spLocks noChangeArrowheads="1"/>
                </p:cNvSpPr>
                <p:nvPr/>
              </p:nvSpPr>
              <p:spPr bwMode="auto">
                <a:xfrm>
                  <a:off x="4914" y="2859"/>
                  <a:ext cx="1820" cy="2610"/>
                </a:xfrm>
                <a:prstGeom prst="roundRect">
                  <a:avLst>
                    <a:gd name="adj" fmla="val 9231"/>
                  </a:avLst>
                </a:prstGeom>
                <a:solidFill>
                  <a:srgbClr val="FFFFFF"/>
                </a:solidFill>
                <a:ln w="19050">
                  <a:solidFill>
                    <a:srgbClr val="000000"/>
                  </a:solidFill>
                  <a:round/>
                  <a:headEnd/>
                  <a:tailEnd/>
                </a:ln>
              </p:spPr>
              <p:txBody>
                <a:bodyPr rot="0" vert="horz" wrap="square" lIns="91440" tIns="45720" rIns="91440" bIns="45720" anchor="t" anchorCtr="0" upright="1">
                  <a:noAutofit/>
                </a:bodyPr>
                <a:lstStyle/>
                <a:p>
                  <a:pPr marR="25400" algn="ctr">
                    <a:lnSpc>
                      <a:spcPct val="115000"/>
                    </a:lnSpc>
                  </a:pPr>
                  <a:r>
                    <a:rPr lang="en-US" sz="1200">
                      <a:effectLst/>
                      <a:latin typeface=".VnTime"/>
                      <a:ea typeface="Times New Roman" panose="02020603050405020304" pitchFamily="18" charset="0"/>
                      <a:cs typeface="Times New Roman" panose="02020603050405020304" pitchFamily="18" charset="0"/>
                    </a:rPr>
                    <a:t> </a:t>
                  </a:r>
                </a:p>
              </p:txBody>
            </p:sp>
            <p:sp>
              <p:nvSpPr>
                <p:cNvPr id="21" name="Text Box 76">
                  <a:extLst>
                    <a:ext uri="{FF2B5EF4-FFF2-40B4-BE49-F238E27FC236}">
                      <a16:creationId xmlns:a16="http://schemas.microsoft.com/office/drawing/2014/main" id="{F55C3330-FF6B-00AD-530D-30B69B90833F}"/>
                    </a:ext>
                  </a:extLst>
                </p:cNvPr>
                <p:cNvSpPr txBox="1">
                  <a:spLocks noChangeArrowheads="1"/>
                </p:cNvSpPr>
                <p:nvPr/>
              </p:nvSpPr>
              <p:spPr bwMode="auto">
                <a:xfrm>
                  <a:off x="5054" y="3039"/>
                  <a:ext cx="1546" cy="2286"/>
                </a:xfrm>
                <a:prstGeom prst="rect">
                  <a:avLst/>
                </a:prstGeom>
                <a:solidFill>
                  <a:srgbClr val="FFFFFF"/>
                </a:solidFill>
                <a:ln w="19050">
                  <a:solidFill>
                    <a:srgbClr val="FFFFFF"/>
                  </a:solidFill>
                  <a:miter lim="800000"/>
                  <a:headEnd/>
                  <a:tailEnd/>
                </a:ln>
              </p:spPr>
              <p:txBody>
                <a:bodyPr rot="0" vert="horz" wrap="square" lIns="91440" tIns="45720" rIns="91440" bIns="45720" anchor="t" anchorCtr="0" upright="1">
                  <a:noAutofit/>
                </a:bodyPr>
                <a:lstStyle/>
                <a:p>
                  <a:pPr algn="ctr">
                    <a:lnSpc>
                      <a:spcPct val="115000"/>
                    </a:lnSpc>
                    <a:spcAft>
                      <a:spcPts val="0"/>
                    </a:spcAft>
                  </a:pPr>
                  <a:r>
                    <a:rPr lang="en-US" sz="1300">
                      <a:effectLst/>
                      <a:latin typeface="Times New Roman" panose="02020603050405020304" pitchFamily="18" charset="0"/>
                      <a:ea typeface="Times New Roman" panose="02020603050405020304" pitchFamily="18" charset="0"/>
                      <a:cs typeface="Times New Roman" panose="02020603050405020304" pitchFamily="18" charset="0"/>
                    </a:rPr>
                    <a:t>Thông tin </a:t>
                  </a:r>
                  <a:endParaRPr lang="en-US" sz="1200">
                    <a:effectLst/>
                    <a:latin typeface=".VnTime"/>
                    <a:ea typeface="Times New Roman" panose="02020603050405020304" pitchFamily="18" charset="0"/>
                    <a:cs typeface="Times New Roman" panose="02020603050405020304" pitchFamily="18" charset="0"/>
                  </a:endParaRPr>
                </a:p>
                <a:p>
                  <a:pPr algn="ctr">
                    <a:lnSpc>
                      <a:spcPct val="115000"/>
                    </a:lnSpc>
                    <a:spcAft>
                      <a:spcPts val="0"/>
                    </a:spcAft>
                  </a:pPr>
                  <a:r>
                    <a:rPr lang="en-US" sz="1300">
                      <a:effectLst/>
                      <a:latin typeface="Times New Roman" panose="02020603050405020304" pitchFamily="18" charset="0"/>
                      <a:ea typeface="Times New Roman" panose="02020603050405020304" pitchFamily="18" charset="0"/>
                      <a:cs typeface="Times New Roman" panose="02020603050405020304" pitchFamily="18" charset="0"/>
                    </a:rPr>
                    <a:t>cơ bản</a:t>
                  </a:r>
                  <a:endParaRPr lang="en-US" sz="1200">
                    <a:effectLst/>
                    <a:latin typeface=".VnTime"/>
                    <a:ea typeface="Times New Roman" panose="02020603050405020304" pitchFamily="18" charset="0"/>
                    <a:cs typeface="Times New Roman" panose="02020603050405020304" pitchFamily="18" charset="0"/>
                  </a:endParaRPr>
                </a:p>
                <a:p>
                  <a:pPr algn="ctr">
                    <a:lnSpc>
                      <a:spcPct val="115000"/>
                    </a:lnSpc>
                    <a:spcAft>
                      <a:spcPts val="0"/>
                    </a:spcAft>
                  </a:pPr>
                  <a:r>
                    <a:rPr lang="en-US" sz="1300">
                      <a:effectLst/>
                      <a:latin typeface="Times New Roman" panose="02020603050405020304" pitchFamily="18" charset="0"/>
                      <a:ea typeface="Times New Roman" panose="02020603050405020304" pitchFamily="18" charset="0"/>
                      <a:cs typeface="Times New Roman" panose="02020603050405020304" pitchFamily="18" charset="0"/>
                    </a:rPr>
                    <a:t>Các cách đọc văn bản </a:t>
                  </a:r>
                  <a:endParaRPr lang="en-US" sz="1200">
                    <a:effectLst/>
                    <a:latin typeface=".VnTime"/>
                    <a:ea typeface="Times New Roman" panose="02020603050405020304" pitchFamily="18" charset="0"/>
                    <a:cs typeface="Times New Roman" panose="02020603050405020304" pitchFamily="18" charset="0"/>
                  </a:endParaRPr>
                </a:p>
                <a:p>
                  <a:pPr algn="ctr">
                    <a:lnSpc>
                      <a:spcPct val="115000"/>
                    </a:lnSpc>
                    <a:spcAft>
                      <a:spcPts val="0"/>
                    </a:spcAft>
                  </a:pPr>
                  <a:r>
                    <a:rPr lang="en-US" sz="1300">
                      <a:effectLst/>
                      <a:latin typeface="Times New Roman" panose="02020603050405020304" pitchFamily="18" charset="0"/>
                      <a:ea typeface="Times New Roman" panose="02020603050405020304" pitchFamily="18" charset="0"/>
                      <a:cs typeface="Times New Roman" panose="02020603050405020304" pitchFamily="18" charset="0"/>
                    </a:rPr>
                    <a:t>hiệu quả</a:t>
                  </a:r>
                  <a:endParaRPr lang="en-US" sz="1200">
                    <a:effectLst/>
                    <a:latin typeface=".VnTime"/>
                    <a:ea typeface="Times New Roman" panose="02020603050405020304" pitchFamily="18" charset="0"/>
                    <a:cs typeface="Times New Roman" panose="02020603050405020304" pitchFamily="18" charset="0"/>
                  </a:endParaRPr>
                </a:p>
              </p:txBody>
            </p:sp>
          </p:grpSp>
          <p:cxnSp>
            <p:nvCxnSpPr>
              <p:cNvPr id="13" name="AutoShape 77">
                <a:extLst>
                  <a:ext uri="{FF2B5EF4-FFF2-40B4-BE49-F238E27FC236}">
                    <a16:creationId xmlns:a16="http://schemas.microsoft.com/office/drawing/2014/main" id="{A31BDEEC-C6BF-3D36-1064-5C8F8322A0E2}"/>
                  </a:ext>
                </a:extLst>
              </p:cNvPr>
              <p:cNvCxnSpPr>
                <a:cxnSpLocks noChangeShapeType="1"/>
              </p:cNvCxnSpPr>
              <p:nvPr/>
            </p:nvCxnSpPr>
            <p:spPr bwMode="auto">
              <a:xfrm>
                <a:off x="5804" y="5469"/>
                <a:ext cx="1" cy="1200"/>
              </a:xfrm>
              <a:prstGeom prst="straightConnector1">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cxnSp>
          <p:cxnSp>
            <p:nvCxnSpPr>
              <p:cNvPr id="14" name="AutoShape 78">
                <a:extLst>
                  <a:ext uri="{FF2B5EF4-FFF2-40B4-BE49-F238E27FC236}">
                    <a16:creationId xmlns:a16="http://schemas.microsoft.com/office/drawing/2014/main" id="{82183B89-B6D9-51F5-9F78-650DFE5928A5}"/>
                  </a:ext>
                </a:extLst>
              </p:cNvPr>
              <p:cNvCxnSpPr>
                <a:cxnSpLocks noChangeShapeType="1"/>
              </p:cNvCxnSpPr>
              <p:nvPr/>
            </p:nvCxnSpPr>
            <p:spPr bwMode="auto">
              <a:xfrm>
                <a:off x="4294" y="3801"/>
                <a:ext cx="560" cy="0"/>
              </a:xfrm>
              <a:prstGeom prst="straightConnector1">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15" name="AutoShape 79">
                <a:extLst>
                  <a:ext uri="{FF2B5EF4-FFF2-40B4-BE49-F238E27FC236}">
                    <a16:creationId xmlns:a16="http://schemas.microsoft.com/office/drawing/2014/main" id="{0B7C525A-9ADD-99FA-680B-DED7963E0A1E}"/>
                  </a:ext>
                </a:extLst>
              </p:cNvPr>
              <p:cNvCxnSpPr>
                <a:cxnSpLocks noChangeShapeType="1"/>
              </p:cNvCxnSpPr>
              <p:nvPr/>
            </p:nvCxnSpPr>
            <p:spPr bwMode="auto">
              <a:xfrm>
                <a:off x="6874" y="3801"/>
                <a:ext cx="560" cy="0"/>
              </a:xfrm>
              <a:prstGeom prst="straightConnector1">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16" name="AutoShape 80">
                <a:extLst>
                  <a:ext uri="{FF2B5EF4-FFF2-40B4-BE49-F238E27FC236}">
                    <a16:creationId xmlns:a16="http://schemas.microsoft.com/office/drawing/2014/main" id="{A48F10FB-018D-6C10-C373-7C6320EFB118}"/>
                  </a:ext>
                </a:extLst>
              </p:cNvPr>
              <p:cNvCxnSpPr>
                <a:cxnSpLocks noChangeShapeType="1"/>
              </p:cNvCxnSpPr>
              <p:nvPr/>
            </p:nvCxnSpPr>
            <p:spPr bwMode="auto">
              <a:xfrm flipV="1">
                <a:off x="6874" y="2277"/>
                <a:ext cx="575" cy="1332"/>
              </a:xfrm>
              <a:prstGeom prst="straightConnector1">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17" name="AutoShape 81">
                <a:extLst>
                  <a:ext uri="{FF2B5EF4-FFF2-40B4-BE49-F238E27FC236}">
                    <a16:creationId xmlns:a16="http://schemas.microsoft.com/office/drawing/2014/main" id="{FC8FBE85-6F93-872D-979D-E039BEFAFE1B}"/>
                  </a:ext>
                </a:extLst>
              </p:cNvPr>
              <p:cNvCxnSpPr>
                <a:cxnSpLocks noChangeShapeType="1"/>
              </p:cNvCxnSpPr>
              <p:nvPr/>
            </p:nvCxnSpPr>
            <p:spPr bwMode="auto">
              <a:xfrm>
                <a:off x="6874" y="3930"/>
                <a:ext cx="560" cy="1776"/>
              </a:xfrm>
              <a:prstGeom prst="straightConnector1">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18" name="AutoShape 82">
                <a:extLst>
                  <a:ext uri="{FF2B5EF4-FFF2-40B4-BE49-F238E27FC236}">
                    <a16:creationId xmlns:a16="http://schemas.microsoft.com/office/drawing/2014/main" id="{27649E28-8444-A47E-E4E4-5FF94DA0BB9B}"/>
                  </a:ext>
                </a:extLst>
              </p:cNvPr>
              <p:cNvCxnSpPr>
                <a:cxnSpLocks noChangeShapeType="1"/>
              </p:cNvCxnSpPr>
              <p:nvPr/>
            </p:nvCxnSpPr>
            <p:spPr bwMode="auto">
              <a:xfrm flipH="1" flipV="1">
                <a:off x="4199" y="2163"/>
                <a:ext cx="571" cy="1446"/>
              </a:xfrm>
              <a:prstGeom prst="straightConnector1">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19" name="AutoShape 83">
                <a:extLst>
                  <a:ext uri="{FF2B5EF4-FFF2-40B4-BE49-F238E27FC236}">
                    <a16:creationId xmlns:a16="http://schemas.microsoft.com/office/drawing/2014/main" id="{695CCFE4-0592-7E4A-F6C4-295B4B56945E}"/>
                  </a:ext>
                </a:extLst>
              </p:cNvPr>
              <p:cNvCxnSpPr>
                <a:cxnSpLocks noChangeShapeType="1"/>
              </p:cNvCxnSpPr>
              <p:nvPr/>
            </p:nvCxnSpPr>
            <p:spPr bwMode="auto">
              <a:xfrm flipV="1">
                <a:off x="4199" y="3930"/>
                <a:ext cx="571" cy="1776"/>
              </a:xfrm>
              <a:prstGeom prst="straightConnector1">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cxnSp>
        </p:grpSp>
      </p:grpSp>
      <p:sp>
        <p:nvSpPr>
          <p:cNvPr id="34" name="Google Shape;7612;p41">
            <a:extLst>
              <a:ext uri="{FF2B5EF4-FFF2-40B4-BE49-F238E27FC236}">
                <a16:creationId xmlns:a16="http://schemas.microsoft.com/office/drawing/2014/main" id="{1AB4A3A6-607B-9DE1-169B-49EB0D2F1875}"/>
              </a:ext>
            </a:extLst>
          </p:cNvPr>
          <p:cNvSpPr/>
          <p:nvPr/>
        </p:nvSpPr>
        <p:spPr>
          <a:xfrm rot="59945">
            <a:off x="16415" y="1407383"/>
            <a:ext cx="1862347" cy="1079588"/>
          </a:xfrm>
          <a:custGeom>
            <a:avLst/>
            <a:gdLst/>
            <a:ahLst/>
            <a:cxnLst/>
            <a:rect l="l" t="t" r="r" b="b"/>
            <a:pathLst>
              <a:path w="202555" h="38214" extrusionOk="0">
                <a:moveTo>
                  <a:pt x="185405" y="1"/>
                </a:moveTo>
                <a:cubicBezTo>
                  <a:pt x="159917" y="1"/>
                  <a:pt x="18543" y="11107"/>
                  <a:pt x="9464" y="15848"/>
                </a:cubicBezTo>
                <a:cubicBezTo>
                  <a:pt x="2658" y="19408"/>
                  <a:pt x="0" y="34264"/>
                  <a:pt x="10455" y="37669"/>
                </a:cubicBezTo>
                <a:cubicBezTo>
                  <a:pt x="11602" y="38043"/>
                  <a:pt x="14101" y="38214"/>
                  <a:pt x="17688" y="38214"/>
                </a:cubicBezTo>
                <a:cubicBezTo>
                  <a:pt x="51616" y="38214"/>
                  <a:pt x="182950" y="22958"/>
                  <a:pt x="190181" y="20164"/>
                </a:cubicBezTo>
                <a:cubicBezTo>
                  <a:pt x="202554" y="15387"/>
                  <a:pt x="199254" y="2619"/>
                  <a:pt x="189040" y="186"/>
                </a:cubicBezTo>
                <a:cubicBezTo>
                  <a:pt x="188512" y="60"/>
                  <a:pt x="187268" y="1"/>
                  <a:pt x="185405" y="1"/>
                </a:cubicBezTo>
                <a:close/>
              </a:path>
            </a:pathLst>
          </a:custGeom>
          <a:solidFill>
            <a:schemeClr val="accent4">
              <a:lumMod val="60000"/>
              <a:lumOff val="40000"/>
            </a:schemeClr>
          </a:solidFill>
          <a:ln>
            <a:noFill/>
          </a:ln>
          <a:effectLst>
            <a:outerShdw dist="76200" dir="456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7614;p41">
            <a:extLst>
              <a:ext uri="{FF2B5EF4-FFF2-40B4-BE49-F238E27FC236}">
                <a16:creationId xmlns:a16="http://schemas.microsoft.com/office/drawing/2014/main" id="{BF2999D2-F93B-8C81-4624-3C951760ED24}"/>
              </a:ext>
            </a:extLst>
          </p:cNvPr>
          <p:cNvSpPr txBox="1">
            <a:spLocks noGrp="1"/>
          </p:cNvSpPr>
          <p:nvPr>
            <p:ph type="subTitle" idx="1"/>
          </p:nvPr>
        </p:nvSpPr>
        <p:spPr>
          <a:xfrm rot="21419895">
            <a:off x="8294" y="1734065"/>
            <a:ext cx="1802883" cy="308052"/>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b="1">
                <a:latin typeface="Times New Roman" panose="02020603050405020304" pitchFamily="18" charset="0"/>
                <a:cs typeface="Times New Roman" panose="02020603050405020304" pitchFamily="18" charset="0"/>
              </a:rPr>
              <a:t>Gợi ý</a:t>
            </a:r>
            <a:endParaRPr sz="3200" b="1">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068604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817"/>
        <p:cNvGrpSpPr/>
        <p:nvPr/>
      </p:nvGrpSpPr>
      <p:grpSpPr>
        <a:xfrm>
          <a:off x="0" y="0"/>
          <a:ext cx="0" cy="0"/>
          <a:chOff x="0" y="0"/>
          <a:chExt cx="0" cy="0"/>
        </a:xfrm>
      </p:grpSpPr>
      <p:sp>
        <p:nvSpPr>
          <p:cNvPr id="7818" name="Google Shape;7818;p48"/>
          <p:cNvSpPr txBox="1">
            <a:spLocks noGrp="1"/>
          </p:cNvSpPr>
          <p:nvPr>
            <p:ph type="title"/>
          </p:nvPr>
        </p:nvSpPr>
        <p:spPr>
          <a:xfrm>
            <a:off x="3283225" y="535553"/>
            <a:ext cx="5196331" cy="2529300"/>
          </a:xfrm>
          <a:prstGeom prst="rect">
            <a:avLst/>
          </a:prstGeom>
        </p:spPr>
        <p:txBody>
          <a:bodyPr spcFirstLastPara="1" wrap="square" lIns="91425" tIns="91425" rIns="91425" bIns="91425" anchor="ctr" anchorCtr="0">
            <a:noAutofit/>
          </a:bodyPr>
          <a:lstStyle/>
          <a:p>
            <a:pPr algn="ctr">
              <a:lnSpc>
                <a:spcPct val="100000"/>
              </a:lnSpc>
            </a:pPr>
            <a:r>
              <a:rPr lang="en-US" sz="4000" b="1" dirty="0" err="1">
                <a:effectLst/>
                <a:latin typeface="Times New Roman" panose="02020603050405020304" pitchFamily="18" charset="0"/>
                <a:ea typeface="Times New Roman" panose="02020603050405020304" pitchFamily="18" charset="0"/>
              </a:rPr>
              <a:t>Tìm</a:t>
            </a:r>
            <a:r>
              <a:rPr lang="en-US" sz="4000" b="1" dirty="0">
                <a:effectLst/>
                <a:latin typeface="Times New Roman" panose="02020603050405020304" pitchFamily="18" charset="0"/>
                <a:ea typeface="Times New Roman" panose="02020603050405020304" pitchFamily="18" charset="0"/>
              </a:rPr>
              <a:t> </a:t>
            </a:r>
            <a:r>
              <a:rPr lang="en-US" sz="4000" b="1" dirty="0" err="1">
                <a:effectLst/>
                <a:latin typeface="Times New Roman" panose="02020603050405020304" pitchFamily="18" charset="0"/>
                <a:ea typeface="Times New Roman" panose="02020603050405020304" pitchFamily="18" charset="0"/>
              </a:rPr>
              <a:t>hiểu</a:t>
            </a:r>
            <a:r>
              <a:rPr lang="en-US" sz="4000" b="1" dirty="0">
                <a:latin typeface="Times New Roman" panose="02020603050405020304" pitchFamily="18" charset="0"/>
                <a:ea typeface="Times New Roman" panose="02020603050405020304" pitchFamily="18" charset="0"/>
              </a:rPr>
              <a:t> </a:t>
            </a:r>
            <a:r>
              <a:rPr lang="en-US" sz="4000" b="1" dirty="0" err="1">
                <a:latin typeface="Times New Roman" panose="02020603050405020304" pitchFamily="18" charset="0"/>
                <a:ea typeface="Times New Roman" panose="02020603050405020304" pitchFamily="18" charset="0"/>
              </a:rPr>
              <a:t>phương</a:t>
            </a:r>
            <a:r>
              <a:rPr lang="en-US" sz="4000" b="1" dirty="0">
                <a:latin typeface="Times New Roman" panose="02020603050405020304" pitchFamily="18" charset="0"/>
                <a:ea typeface="Times New Roman" panose="02020603050405020304" pitchFamily="18" charset="0"/>
              </a:rPr>
              <a:t> </a:t>
            </a:r>
            <a:r>
              <a:rPr lang="en-US" sz="4000" b="1" dirty="0" err="1">
                <a:latin typeface="Times New Roman" panose="02020603050405020304" pitchFamily="18" charset="0"/>
                <a:ea typeface="Times New Roman" panose="02020603050405020304" pitchFamily="18" charset="0"/>
              </a:rPr>
              <a:t>tiện</a:t>
            </a:r>
            <a:r>
              <a:rPr lang="en-US" sz="4000" b="1" dirty="0">
                <a:latin typeface="Times New Roman" panose="02020603050405020304" pitchFamily="18" charset="0"/>
                <a:ea typeface="Times New Roman" panose="02020603050405020304" pitchFamily="18" charset="0"/>
              </a:rPr>
              <a:t> phi </a:t>
            </a:r>
            <a:r>
              <a:rPr lang="en-US" sz="4000" b="1" dirty="0" err="1">
                <a:latin typeface="Times New Roman" panose="02020603050405020304" pitchFamily="18" charset="0"/>
                <a:ea typeface="Times New Roman" panose="02020603050405020304" pitchFamily="18" charset="0"/>
              </a:rPr>
              <a:t>ngôn</a:t>
            </a:r>
            <a:r>
              <a:rPr lang="en-US" sz="4000" b="1" dirty="0">
                <a:latin typeface="Times New Roman" panose="02020603050405020304" pitchFamily="18" charset="0"/>
                <a:ea typeface="Times New Roman" panose="02020603050405020304" pitchFamily="18" charset="0"/>
              </a:rPr>
              <a:t> </a:t>
            </a:r>
            <a:r>
              <a:rPr lang="en-US" sz="4000" b="1" dirty="0" err="1">
                <a:latin typeface="Times New Roman" panose="02020603050405020304" pitchFamily="18" charset="0"/>
                <a:ea typeface="Times New Roman" panose="02020603050405020304" pitchFamily="18" charset="0"/>
              </a:rPr>
              <a:t>ngữ</a:t>
            </a:r>
            <a:r>
              <a:rPr lang="en-US" sz="4000" b="1" dirty="0">
                <a:latin typeface="Times New Roman" panose="02020603050405020304" pitchFamily="18" charset="0"/>
                <a:ea typeface="Times New Roman" panose="02020603050405020304" pitchFamily="18" charset="0"/>
              </a:rPr>
              <a:t>:</a:t>
            </a:r>
            <a:endParaRPr lang="en-US" sz="5400" dirty="0">
              <a:effectLst/>
              <a:latin typeface=".VnTime"/>
              <a:ea typeface="Times New Roman" panose="02020603050405020304" pitchFamily="18" charset="0"/>
              <a:cs typeface="Times New Roman" panose="02020603050405020304" pitchFamily="18" charset="0"/>
            </a:endParaRPr>
          </a:p>
        </p:txBody>
      </p:sp>
      <p:grpSp>
        <p:nvGrpSpPr>
          <p:cNvPr id="7819" name="Google Shape;7819;p48"/>
          <p:cNvGrpSpPr/>
          <p:nvPr/>
        </p:nvGrpSpPr>
        <p:grpSpPr>
          <a:xfrm rot="-561327" flipH="1">
            <a:off x="717695" y="674788"/>
            <a:ext cx="2767415" cy="850484"/>
            <a:chOff x="2225200" y="2660463"/>
            <a:chExt cx="1744350" cy="536075"/>
          </a:xfrm>
        </p:grpSpPr>
        <p:sp>
          <p:nvSpPr>
            <p:cNvPr id="7820" name="Google Shape;7820;p48"/>
            <p:cNvSpPr/>
            <p:nvPr/>
          </p:nvSpPr>
          <p:spPr>
            <a:xfrm>
              <a:off x="2244850" y="2804888"/>
              <a:ext cx="329750" cy="155350"/>
            </a:xfrm>
            <a:custGeom>
              <a:avLst/>
              <a:gdLst/>
              <a:ahLst/>
              <a:cxnLst/>
              <a:rect l="l" t="t" r="r" b="b"/>
              <a:pathLst>
                <a:path w="13190" h="6214" extrusionOk="0">
                  <a:moveTo>
                    <a:pt x="9298" y="0"/>
                  </a:moveTo>
                  <a:lnTo>
                    <a:pt x="6650" y="593"/>
                  </a:lnTo>
                  <a:cubicBezTo>
                    <a:pt x="6650" y="593"/>
                    <a:pt x="1" y="6106"/>
                    <a:pt x="271" y="6214"/>
                  </a:cubicBezTo>
                  <a:lnTo>
                    <a:pt x="10432" y="3784"/>
                  </a:lnTo>
                  <a:lnTo>
                    <a:pt x="9891" y="1837"/>
                  </a:lnTo>
                  <a:lnTo>
                    <a:pt x="13190" y="270"/>
                  </a:lnTo>
                  <a:lnTo>
                    <a:pt x="11732" y="0"/>
                  </a:lnTo>
                  <a:lnTo>
                    <a:pt x="9839" y="703"/>
                  </a:lnTo>
                  <a:lnTo>
                    <a:pt x="929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1" name="Google Shape;7821;p48"/>
            <p:cNvSpPr/>
            <p:nvPr/>
          </p:nvSpPr>
          <p:spPr>
            <a:xfrm>
              <a:off x="2225200" y="2799213"/>
              <a:ext cx="381125" cy="172300"/>
            </a:xfrm>
            <a:custGeom>
              <a:avLst/>
              <a:gdLst/>
              <a:ahLst/>
              <a:cxnLst/>
              <a:rect l="l" t="t" r="r" b="b"/>
              <a:pathLst>
                <a:path w="15245" h="6892" fill="none" extrusionOk="0">
                  <a:moveTo>
                    <a:pt x="0" y="6891"/>
                  </a:moveTo>
                  <a:lnTo>
                    <a:pt x="11918" y="1"/>
                  </a:lnTo>
                  <a:lnTo>
                    <a:pt x="15244" y="30"/>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2" name="Google Shape;7822;p48"/>
            <p:cNvSpPr/>
            <p:nvPr/>
          </p:nvSpPr>
          <p:spPr>
            <a:xfrm>
              <a:off x="2294450" y="2840813"/>
              <a:ext cx="228425" cy="99650"/>
            </a:xfrm>
            <a:custGeom>
              <a:avLst/>
              <a:gdLst/>
              <a:ahLst/>
              <a:cxnLst/>
              <a:rect l="l" t="t" r="r" b="b"/>
              <a:pathLst>
                <a:path w="9137" h="3986" fill="none" extrusionOk="0">
                  <a:moveTo>
                    <a:pt x="8773" y="0"/>
                  </a:moveTo>
                  <a:lnTo>
                    <a:pt x="9136" y="1909"/>
                  </a:lnTo>
                  <a:lnTo>
                    <a:pt x="1" y="3985"/>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3" name="Google Shape;7823;p48"/>
            <p:cNvSpPr/>
            <p:nvPr/>
          </p:nvSpPr>
          <p:spPr>
            <a:xfrm>
              <a:off x="2236650" y="2792013"/>
              <a:ext cx="261525" cy="172400"/>
            </a:xfrm>
            <a:custGeom>
              <a:avLst/>
              <a:gdLst/>
              <a:ahLst/>
              <a:cxnLst/>
              <a:rect l="l" t="t" r="r" b="b"/>
              <a:pathLst>
                <a:path w="10461" h="6896" fill="none" extrusionOk="0">
                  <a:moveTo>
                    <a:pt x="10460" y="825"/>
                  </a:moveTo>
                  <a:lnTo>
                    <a:pt x="10329" y="0"/>
                  </a:lnTo>
                  <a:lnTo>
                    <a:pt x="1" y="6896"/>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4" name="Google Shape;7824;p48"/>
            <p:cNvSpPr/>
            <p:nvPr/>
          </p:nvSpPr>
          <p:spPr>
            <a:xfrm>
              <a:off x="2225650" y="2792013"/>
              <a:ext cx="269250" cy="179500"/>
            </a:xfrm>
            <a:custGeom>
              <a:avLst/>
              <a:gdLst/>
              <a:ahLst/>
              <a:cxnLst/>
              <a:rect l="l" t="t" r="r" b="b"/>
              <a:pathLst>
                <a:path w="10770" h="7180" fill="none" extrusionOk="0">
                  <a:moveTo>
                    <a:pt x="0" y="7179"/>
                  </a:moveTo>
                  <a:lnTo>
                    <a:pt x="10769" y="0"/>
                  </a:lnTo>
                  <a:lnTo>
                    <a:pt x="7012" y="518"/>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5" name="Google Shape;7825;p48"/>
            <p:cNvSpPr/>
            <p:nvPr/>
          </p:nvSpPr>
          <p:spPr>
            <a:xfrm>
              <a:off x="2662300" y="2660463"/>
              <a:ext cx="1307250" cy="536075"/>
            </a:xfrm>
            <a:custGeom>
              <a:avLst/>
              <a:gdLst/>
              <a:ahLst/>
              <a:cxnLst/>
              <a:rect l="l" t="t" r="r" b="b"/>
              <a:pathLst>
                <a:path w="52290" h="21443" fill="none" extrusionOk="0">
                  <a:moveTo>
                    <a:pt x="0" y="7578"/>
                  </a:moveTo>
                  <a:cubicBezTo>
                    <a:pt x="0" y="7578"/>
                    <a:pt x="31470" y="1"/>
                    <a:pt x="41881" y="5910"/>
                  </a:cubicBezTo>
                  <a:cubicBezTo>
                    <a:pt x="52289" y="11819"/>
                    <a:pt x="46200" y="21442"/>
                    <a:pt x="46200" y="21442"/>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 name="Google Shape;7818;p48">
            <a:extLst>
              <a:ext uri="{FF2B5EF4-FFF2-40B4-BE49-F238E27FC236}">
                <a16:creationId xmlns:a16="http://schemas.microsoft.com/office/drawing/2014/main" id="{4B8986BE-6115-9873-B61D-56AE4AB6F9D0}"/>
              </a:ext>
            </a:extLst>
          </p:cNvPr>
          <p:cNvSpPr txBox="1">
            <a:spLocks/>
          </p:cNvSpPr>
          <p:nvPr/>
        </p:nvSpPr>
        <p:spPr>
          <a:xfrm>
            <a:off x="1168948" y="772821"/>
            <a:ext cx="2367253" cy="1250037"/>
          </a:xfrm>
          <a:prstGeom prst="rect">
            <a:avLst/>
          </a:prstGeom>
          <a:noFill/>
          <a:ln>
            <a:noFill/>
          </a:ln>
          <a:effectLst>
            <a:outerShdw dist="38100" dir="2820000" algn="bl" rotWithShape="0">
              <a:schemeClr val="dk1"/>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80000"/>
              </a:lnSpc>
              <a:spcBef>
                <a:spcPts val="0"/>
              </a:spcBef>
              <a:spcAft>
                <a:spcPts val="0"/>
              </a:spcAft>
              <a:buClr>
                <a:srgbClr val="FFFFFF"/>
              </a:buClr>
              <a:buSzPts val="6000"/>
              <a:buFont typeface="Archivo Black"/>
              <a:buNone/>
              <a:defRPr sz="8400" b="0" i="0" u="none" strike="noStrike" cap="none">
                <a:solidFill>
                  <a:srgbClr val="FFFFFF"/>
                </a:solidFill>
                <a:latin typeface="Archivo Black"/>
                <a:ea typeface="Archivo Black"/>
                <a:cs typeface="Archivo Black"/>
                <a:sym typeface="Archivo Black"/>
              </a:defRPr>
            </a:lvl1pPr>
            <a:lvl2pPr marR="0" lvl="1"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2pPr>
            <a:lvl3pPr marR="0" lvl="2"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3pPr>
            <a:lvl4pPr marR="0" lvl="3"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4pPr>
            <a:lvl5pPr marR="0" lvl="4"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5pPr>
            <a:lvl6pPr marR="0" lvl="5"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6pPr>
            <a:lvl7pPr marR="0" lvl="6"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7pPr>
            <a:lvl8pPr marR="0" lvl="7"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8pPr>
            <a:lvl9pPr marR="0" lvl="8"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9pPr>
          </a:lstStyle>
          <a:p>
            <a:pPr marL="0" marR="0" lvl="0" indent="0" algn="ctr" defTabSz="914400" rtl="0" eaLnBrk="1" fontAlgn="auto" latinLnBrk="0" hangingPunct="1">
              <a:lnSpc>
                <a:spcPct val="100000"/>
              </a:lnSpc>
              <a:spcBef>
                <a:spcPts val="0"/>
              </a:spcBef>
              <a:spcAft>
                <a:spcPts val="0"/>
              </a:spcAft>
              <a:buClr>
                <a:srgbClr val="FFFFFF"/>
              </a:buClr>
              <a:buSzPts val="6000"/>
              <a:buFont typeface="Archivo Black"/>
              <a:buNone/>
              <a:tabLst/>
              <a:defRPr/>
            </a:pPr>
            <a:r>
              <a:rPr lang="en-US" sz="11500" b="1" dirty="0">
                <a:latin typeface="Times New Roman" panose="02020603050405020304" pitchFamily="18" charset="0"/>
                <a:ea typeface="Calibri" panose="020F0502020204030204" pitchFamily="34" charset="0"/>
                <a:cs typeface="Times New Roman" panose="02020603050405020304" pitchFamily="18" charset="0"/>
              </a:rPr>
              <a:t>3</a:t>
            </a:r>
            <a:r>
              <a:rPr kumimoji="0" lang="en-US" sz="11500" b="1" i="0" u="none" strike="noStrike" kern="0" cap="none" spc="0" normalizeH="0" baseline="0" noProof="0" dirty="0">
                <a:ln>
                  <a:noFill/>
                </a:ln>
                <a:solidFill>
                  <a:srgbClr val="FFFFFF"/>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chivo Black"/>
              </a:rPr>
              <a:t>.</a:t>
            </a:r>
            <a:endParaRPr kumimoji="0" lang="en-US" sz="11500" b="0" i="0" u="none" strike="noStrike" kern="0" cap="none" spc="0" normalizeH="0" baseline="0" noProof="0" dirty="0">
              <a:ln>
                <a:noFill/>
              </a:ln>
              <a:solidFill>
                <a:srgbClr val="FFFFFF"/>
              </a:solidFill>
              <a:effectLst/>
              <a:uLnTx/>
              <a:uFillTx/>
              <a:latin typeface=".VnTime"/>
              <a:ea typeface="Times New Roman" panose="02020603050405020304" pitchFamily="18" charset="0"/>
              <a:cs typeface="Times New Roman" panose="02020603050405020304" pitchFamily="18" charset="0"/>
              <a:sym typeface="Archivo Black"/>
            </a:endParaRPr>
          </a:p>
        </p:txBody>
      </p:sp>
      <p:grpSp>
        <p:nvGrpSpPr>
          <p:cNvPr id="3" name="Google Shape;8889;p72">
            <a:extLst>
              <a:ext uri="{FF2B5EF4-FFF2-40B4-BE49-F238E27FC236}">
                <a16:creationId xmlns:a16="http://schemas.microsoft.com/office/drawing/2014/main" id="{C59D8003-2D33-C85E-402F-D561A2C135EC}"/>
              </a:ext>
            </a:extLst>
          </p:cNvPr>
          <p:cNvGrpSpPr/>
          <p:nvPr/>
        </p:nvGrpSpPr>
        <p:grpSpPr>
          <a:xfrm>
            <a:off x="6710466" y="3848327"/>
            <a:ext cx="1954540" cy="987652"/>
            <a:chOff x="985683" y="2963645"/>
            <a:chExt cx="1672564" cy="1239414"/>
          </a:xfrm>
        </p:grpSpPr>
        <p:sp>
          <p:nvSpPr>
            <p:cNvPr id="4" name="Google Shape;8890;p72">
              <a:extLst>
                <a:ext uri="{FF2B5EF4-FFF2-40B4-BE49-F238E27FC236}">
                  <a16:creationId xmlns:a16="http://schemas.microsoft.com/office/drawing/2014/main" id="{56C3D8CC-4017-54DA-AFA9-82C3546AEAEF}"/>
                </a:ext>
              </a:extLst>
            </p:cNvPr>
            <p:cNvSpPr/>
            <p:nvPr/>
          </p:nvSpPr>
          <p:spPr>
            <a:xfrm>
              <a:off x="987254" y="3617225"/>
              <a:ext cx="269733" cy="585835"/>
            </a:xfrm>
            <a:custGeom>
              <a:avLst/>
              <a:gdLst/>
              <a:ahLst/>
              <a:cxnLst/>
              <a:rect l="l" t="t" r="r" b="b"/>
              <a:pathLst>
                <a:path w="9098" h="19760" extrusionOk="0">
                  <a:moveTo>
                    <a:pt x="4410" y="1"/>
                  </a:moveTo>
                  <a:lnTo>
                    <a:pt x="0" y="696"/>
                  </a:lnTo>
                  <a:lnTo>
                    <a:pt x="3010" y="19759"/>
                  </a:lnTo>
                  <a:lnTo>
                    <a:pt x="9097" y="18797"/>
                  </a:lnTo>
                  <a:lnTo>
                    <a:pt x="6349" y="1395"/>
                  </a:lnTo>
                  <a:lnTo>
                    <a:pt x="441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 name="Google Shape;8891;p72">
              <a:extLst>
                <a:ext uri="{FF2B5EF4-FFF2-40B4-BE49-F238E27FC236}">
                  <a16:creationId xmlns:a16="http://schemas.microsoft.com/office/drawing/2014/main" id="{20544CE0-C7C2-77AC-EEBD-5A7C0EFDFCB9}"/>
                </a:ext>
              </a:extLst>
            </p:cNvPr>
            <p:cNvSpPr/>
            <p:nvPr/>
          </p:nvSpPr>
          <p:spPr>
            <a:xfrm>
              <a:off x="1118326" y="3618114"/>
              <a:ext cx="138958" cy="566149"/>
            </a:xfrm>
            <a:custGeom>
              <a:avLst/>
              <a:gdLst/>
              <a:ahLst/>
              <a:cxnLst/>
              <a:rect l="l" t="t" r="r" b="b"/>
              <a:pathLst>
                <a:path w="4687" h="19096" extrusionOk="0">
                  <a:moveTo>
                    <a:pt x="1" y="0"/>
                  </a:moveTo>
                  <a:lnTo>
                    <a:pt x="3014" y="19096"/>
                  </a:lnTo>
                  <a:lnTo>
                    <a:pt x="4687" y="18800"/>
                  </a:lnTo>
                  <a:lnTo>
                    <a:pt x="1939" y="1398"/>
                  </a:lnTo>
                  <a:lnTo>
                    <a:pt x="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 name="Google Shape;8892;p72">
              <a:extLst>
                <a:ext uri="{FF2B5EF4-FFF2-40B4-BE49-F238E27FC236}">
                  <a16:creationId xmlns:a16="http://schemas.microsoft.com/office/drawing/2014/main" id="{BF9A667F-D5C3-D5A6-4A95-41FD8E63BAEA}"/>
                </a:ext>
              </a:extLst>
            </p:cNvPr>
            <p:cNvSpPr/>
            <p:nvPr/>
          </p:nvSpPr>
          <p:spPr>
            <a:xfrm>
              <a:off x="1202465" y="4183759"/>
              <a:ext cx="30" cy="30"/>
            </a:xfrm>
            <a:custGeom>
              <a:avLst/>
              <a:gdLst/>
              <a:ahLst/>
              <a:cxnLst/>
              <a:rect l="l" t="t" r="r" b="b"/>
              <a:pathLst>
                <a:path w="1" h="1" extrusionOk="0">
                  <a:moveTo>
                    <a:pt x="0" y="1"/>
                  </a:moveTo>
                  <a:close/>
                </a:path>
              </a:pathLst>
            </a:custGeom>
            <a:solidFill>
              <a:srgbClr val="E06A4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8893;p72">
              <a:extLst>
                <a:ext uri="{FF2B5EF4-FFF2-40B4-BE49-F238E27FC236}">
                  <a16:creationId xmlns:a16="http://schemas.microsoft.com/office/drawing/2014/main" id="{67B07B7C-FC73-F175-2AD6-BC33BF37EB0A}"/>
                </a:ext>
              </a:extLst>
            </p:cNvPr>
            <p:cNvSpPr/>
            <p:nvPr/>
          </p:nvSpPr>
          <p:spPr>
            <a:xfrm>
              <a:off x="1020133" y="3677498"/>
              <a:ext cx="141448" cy="456720"/>
            </a:xfrm>
            <a:custGeom>
              <a:avLst/>
              <a:gdLst/>
              <a:ahLst/>
              <a:cxnLst/>
              <a:rect l="l" t="t" r="r" b="b"/>
              <a:pathLst>
                <a:path w="4771" h="15405" extrusionOk="0">
                  <a:moveTo>
                    <a:pt x="2398" y="1"/>
                  </a:moveTo>
                  <a:lnTo>
                    <a:pt x="0" y="379"/>
                  </a:lnTo>
                  <a:lnTo>
                    <a:pt x="2373" y="15405"/>
                  </a:lnTo>
                  <a:lnTo>
                    <a:pt x="4770" y="15024"/>
                  </a:lnTo>
                  <a:lnTo>
                    <a:pt x="239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8894;p72">
              <a:extLst>
                <a:ext uri="{FF2B5EF4-FFF2-40B4-BE49-F238E27FC236}">
                  <a16:creationId xmlns:a16="http://schemas.microsoft.com/office/drawing/2014/main" id="{C65D4880-7199-C01D-A982-566B0C563B26}"/>
                </a:ext>
              </a:extLst>
            </p:cNvPr>
            <p:cNvSpPr/>
            <p:nvPr/>
          </p:nvSpPr>
          <p:spPr>
            <a:xfrm>
              <a:off x="985683" y="3373137"/>
              <a:ext cx="227989" cy="782575"/>
            </a:xfrm>
            <a:custGeom>
              <a:avLst/>
              <a:gdLst/>
              <a:ahLst/>
              <a:cxnLst/>
              <a:rect l="l" t="t" r="r" b="b"/>
              <a:pathLst>
                <a:path w="7690" h="26396" extrusionOk="0">
                  <a:moveTo>
                    <a:pt x="7689" y="1"/>
                  </a:moveTo>
                  <a:lnTo>
                    <a:pt x="5973" y="860"/>
                  </a:lnTo>
                  <a:lnTo>
                    <a:pt x="5420" y="1134"/>
                  </a:lnTo>
                  <a:lnTo>
                    <a:pt x="0" y="26091"/>
                  </a:lnTo>
                  <a:lnTo>
                    <a:pt x="555" y="26156"/>
                  </a:lnTo>
                  <a:lnTo>
                    <a:pt x="2560" y="26396"/>
                  </a:lnTo>
                  <a:lnTo>
                    <a:pt x="5144" y="13734"/>
                  </a:lnTo>
                  <a:lnTo>
                    <a:pt x="768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8895;p72">
              <a:extLst>
                <a:ext uri="{FF2B5EF4-FFF2-40B4-BE49-F238E27FC236}">
                  <a16:creationId xmlns:a16="http://schemas.microsoft.com/office/drawing/2014/main" id="{104339B8-FEAB-F450-1169-FD4F380BD19E}"/>
                </a:ext>
              </a:extLst>
            </p:cNvPr>
            <p:cNvSpPr/>
            <p:nvPr/>
          </p:nvSpPr>
          <p:spPr>
            <a:xfrm>
              <a:off x="1150760" y="3403318"/>
              <a:ext cx="35458" cy="14646"/>
            </a:xfrm>
            <a:custGeom>
              <a:avLst/>
              <a:gdLst/>
              <a:ahLst/>
              <a:cxnLst/>
              <a:rect l="l" t="t" r="r" b="b"/>
              <a:pathLst>
                <a:path w="1196" h="494" fill="none" extrusionOk="0">
                  <a:moveTo>
                    <a:pt x="0" y="493"/>
                  </a:moveTo>
                  <a:lnTo>
                    <a:pt x="1195"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8896;p72">
              <a:extLst>
                <a:ext uri="{FF2B5EF4-FFF2-40B4-BE49-F238E27FC236}">
                  <a16:creationId xmlns:a16="http://schemas.microsoft.com/office/drawing/2014/main" id="{8F584CD6-A717-DAD9-343B-305498B17B0D}"/>
                </a:ext>
              </a:extLst>
            </p:cNvPr>
            <p:cNvSpPr/>
            <p:nvPr/>
          </p:nvSpPr>
          <p:spPr>
            <a:xfrm>
              <a:off x="1147351" y="3424812"/>
              <a:ext cx="35369" cy="14735"/>
            </a:xfrm>
            <a:custGeom>
              <a:avLst/>
              <a:gdLst/>
              <a:ahLst/>
              <a:cxnLst/>
              <a:rect l="l" t="t" r="r" b="b"/>
              <a:pathLst>
                <a:path w="1193" h="497" fill="none" extrusionOk="0">
                  <a:moveTo>
                    <a:pt x="1" y="497"/>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8897;p72">
              <a:extLst>
                <a:ext uri="{FF2B5EF4-FFF2-40B4-BE49-F238E27FC236}">
                  <a16:creationId xmlns:a16="http://schemas.microsoft.com/office/drawing/2014/main" id="{CA2D2F0E-B471-5299-420B-DE492417763E}"/>
                </a:ext>
              </a:extLst>
            </p:cNvPr>
            <p:cNvSpPr/>
            <p:nvPr/>
          </p:nvSpPr>
          <p:spPr>
            <a:xfrm>
              <a:off x="1142044" y="3447937"/>
              <a:ext cx="35399" cy="14676"/>
            </a:xfrm>
            <a:custGeom>
              <a:avLst/>
              <a:gdLst/>
              <a:ahLst/>
              <a:cxnLst/>
              <a:rect l="l" t="t" r="r" b="b"/>
              <a:pathLst>
                <a:path w="1194" h="495" fill="none" extrusionOk="0">
                  <a:moveTo>
                    <a:pt x="0"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8898;p72">
              <a:extLst>
                <a:ext uri="{FF2B5EF4-FFF2-40B4-BE49-F238E27FC236}">
                  <a16:creationId xmlns:a16="http://schemas.microsoft.com/office/drawing/2014/main" id="{FD814CD0-339B-6D7E-36DC-7640F6971226}"/>
                </a:ext>
              </a:extLst>
            </p:cNvPr>
            <p:cNvSpPr/>
            <p:nvPr/>
          </p:nvSpPr>
          <p:spPr>
            <a:xfrm>
              <a:off x="1135758" y="3468868"/>
              <a:ext cx="35429" cy="14676"/>
            </a:xfrm>
            <a:custGeom>
              <a:avLst/>
              <a:gdLst/>
              <a:ahLst/>
              <a:cxnLst/>
              <a:rect l="l" t="t" r="r" b="b"/>
              <a:pathLst>
                <a:path w="1195" h="495" fill="none" extrusionOk="0">
                  <a:moveTo>
                    <a:pt x="1"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8899;p72">
              <a:extLst>
                <a:ext uri="{FF2B5EF4-FFF2-40B4-BE49-F238E27FC236}">
                  <a16:creationId xmlns:a16="http://schemas.microsoft.com/office/drawing/2014/main" id="{074F8BF7-0324-5C73-0689-168355D36376}"/>
                </a:ext>
              </a:extLst>
            </p:cNvPr>
            <p:cNvSpPr/>
            <p:nvPr/>
          </p:nvSpPr>
          <p:spPr>
            <a:xfrm>
              <a:off x="1130511" y="3489888"/>
              <a:ext cx="35458" cy="14705"/>
            </a:xfrm>
            <a:custGeom>
              <a:avLst/>
              <a:gdLst/>
              <a:ahLst/>
              <a:cxnLst/>
              <a:rect l="l" t="t" r="r" b="b"/>
              <a:pathLst>
                <a:path w="1196" h="496" fill="none" extrusionOk="0">
                  <a:moveTo>
                    <a:pt x="0" y="495"/>
                  </a:moveTo>
                  <a:lnTo>
                    <a:pt x="1195"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8900;p72">
              <a:extLst>
                <a:ext uri="{FF2B5EF4-FFF2-40B4-BE49-F238E27FC236}">
                  <a16:creationId xmlns:a16="http://schemas.microsoft.com/office/drawing/2014/main" id="{DEAA30FB-F4AF-00D3-3729-B50598637507}"/>
                </a:ext>
              </a:extLst>
            </p:cNvPr>
            <p:cNvSpPr/>
            <p:nvPr/>
          </p:nvSpPr>
          <p:spPr>
            <a:xfrm>
              <a:off x="1127368" y="3511857"/>
              <a:ext cx="35399" cy="14705"/>
            </a:xfrm>
            <a:custGeom>
              <a:avLst/>
              <a:gdLst/>
              <a:ahLst/>
              <a:cxnLst/>
              <a:rect l="l" t="t" r="r" b="b"/>
              <a:pathLst>
                <a:path w="1194" h="496" fill="none" extrusionOk="0">
                  <a:moveTo>
                    <a:pt x="0"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8901;p72">
              <a:extLst>
                <a:ext uri="{FF2B5EF4-FFF2-40B4-BE49-F238E27FC236}">
                  <a16:creationId xmlns:a16="http://schemas.microsoft.com/office/drawing/2014/main" id="{FB36ABD3-2B90-5DCC-1F39-DAA9D29863EB}"/>
                </a:ext>
              </a:extLst>
            </p:cNvPr>
            <p:cNvSpPr/>
            <p:nvPr/>
          </p:nvSpPr>
          <p:spPr>
            <a:xfrm>
              <a:off x="1122150" y="3535961"/>
              <a:ext cx="35399" cy="14705"/>
            </a:xfrm>
            <a:custGeom>
              <a:avLst/>
              <a:gdLst/>
              <a:ahLst/>
              <a:cxnLst/>
              <a:rect l="l" t="t" r="r" b="b"/>
              <a:pathLst>
                <a:path w="1194" h="496" fill="none" extrusionOk="0">
                  <a:moveTo>
                    <a:pt x="0"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8902;p72">
              <a:extLst>
                <a:ext uri="{FF2B5EF4-FFF2-40B4-BE49-F238E27FC236}">
                  <a16:creationId xmlns:a16="http://schemas.microsoft.com/office/drawing/2014/main" id="{A3AEBC32-C9DC-A7FA-C362-999177E4FE50}"/>
                </a:ext>
              </a:extLst>
            </p:cNvPr>
            <p:cNvSpPr/>
            <p:nvPr/>
          </p:nvSpPr>
          <p:spPr>
            <a:xfrm>
              <a:off x="1115835" y="3562228"/>
              <a:ext cx="35369" cy="14676"/>
            </a:xfrm>
            <a:custGeom>
              <a:avLst/>
              <a:gdLst/>
              <a:ahLst/>
              <a:cxnLst/>
              <a:rect l="l" t="t" r="r" b="b"/>
              <a:pathLst>
                <a:path w="1193" h="495" fill="none" extrusionOk="0">
                  <a:moveTo>
                    <a:pt x="0" y="495"/>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8903;p72">
              <a:extLst>
                <a:ext uri="{FF2B5EF4-FFF2-40B4-BE49-F238E27FC236}">
                  <a16:creationId xmlns:a16="http://schemas.microsoft.com/office/drawing/2014/main" id="{883BC213-D38A-4B79-D6E5-B77BABD6E74C}"/>
                </a:ext>
              </a:extLst>
            </p:cNvPr>
            <p:cNvSpPr/>
            <p:nvPr/>
          </p:nvSpPr>
          <p:spPr>
            <a:xfrm>
              <a:off x="1113019" y="3583664"/>
              <a:ext cx="35399" cy="14646"/>
            </a:xfrm>
            <a:custGeom>
              <a:avLst/>
              <a:gdLst/>
              <a:ahLst/>
              <a:cxnLst/>
              <a:rect l="l" t="t" r="r" b="b"/>
              <a:pathLst>
                <a:path w="1194" h="494" fill="none" extrusionOk="0">
                  <a:moveTo>
                    <a:pt x="0"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8904;p72">
              <a:extLst>
                <a:ext uri="{FF2B5EF4-FFF2-40B4-BE49-F238E27FC236}">
                  <a16:creationId xmlns:a16="http://schemas.microsoft.com/office/drawing/2014/main" id="{60B662B9-9CAD-FA78-8D75-01344CE51A1C}"/>
                </a:ext>
              </a:extLst>
            </p:cNvPr>
            <p:cNvSpPr/>
            <p:nvPr/>
          </p:nvSpPr>
          <p:spPr>
            <a:xfrm>
              <a:off x="1109580" y="3605217"/>
              <a:ext cx="35340" cy="14705"/>
            </a:xfrm>
            <a:custGeom>
              <a:avLst/>
              <a:gdLst/>
              <a:ahLst/>
              <a:cxnLst/>
              <a:rect l="l" t="t" r="r" b="b"/>
              <a:pathLst>
                <a:path w="1192" h="496" fill="none" extrusionOk="0">
                  <a:moveTo>
                    <a:pt x="0" y="495"/>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8905;p72">
              <a:extLst>
                <a:ext uri="{FF2B5EF4-FFF2-40B4-BE49-F238E27FC236}">
                  <a16:creationId xmlns:a16="http://schemas.microsoft.com/office/drawing/2014/main" id="{3D444685-F546-2F68-837C-8C7815CB0604}"/>
                </a:ext>
              </a:extLst>
            </p:cNvPr>
            <p:cNvSpPr/>
            <p:nvPr/>
          </p:nvSpPr>
          <p:spPr>
            <a:xfrm>
              <a:off x="1104362" y="3628283"/>
              <a:ext cx="35340" cy="14705"/>
            </a:xfrm>
            <a:custGeom>
              <a:avLst/>
              <a:gdLst/>
              <a:ahLst/>
              <a:cxnLst/>
              <a:rect l="l" t="t" r="r" b="b"/>
              <a:pathLst>
                <a:path w="1192" h="496" fill="none" extrusionOk="0">
                  <a:moveTo>
                    <a:pt x="0" y="495"/>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8906;p72">
              <a:extLst>
                <a:ext uri="{FF2B5EF4-FFF2-40B4-BE49-F238E27FC236}">
                  <a16:creationId xmlns:a16="http://schemas.microsoft.com/office/drawing/2014/main" id="{F53A7D7B-8735-F1BB-F38E-30E2B7DB3B89}"/>
                </a:ext>
              </a:extLst>
            </p:cNvPr>
            <p:cNvSpPr/>
            <p:nvPr/>
          </p:nvSpPr>
          <p:spPr>
            <a:xfrm>
              <a:off x="1098047" y="3649214"/>
              <a:ext cx="35340" cy="14735"/>
            </a:xfrm>
            <a:custGeom>
              <a:avLst/>
              <a:gdLst/>
              <a:ahLst/>
              <a:cxnLst/>
              <a:rect l="l" t="t" r="r" b="b"/>
              <a:pathLst>
                <a:path w="1192" h="497" fill="none" extrusionOk="0">
                  <a:moveTo>
                    <a:pt x="0" y="497"/>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8907;p72">
              <a:extLst>
                <a:ext uri="{FF2B5EF4-FFF2-40B4-BE49-F238E27FC236}">
                  <a16:creationId xmlns:a16="http://schemas.microsoft.com/office/drawing/2014/main" id="{8482ABF9-1D89-4C01-2620-7E5D9EA189E2}"/>
                </a:ext>
              </a:extLst>
            </p:cNvPr>
            <p:cNvSpPr/>
            <p:nvPr/>
          </p:nvSpPr>
          <p:spPr>
            <a:xfrm>
              <a:off x="1092829" y="3670234"/>
              <a:ext cx="35340" cy="14705"/>
            </a:xfrm>
            <a:custGeom>
              <a:avLst/>
              <a:gdLst/>
              <a:ahLst/>
              <a:cxnLst/>
              <a:rect l="l" t="t" r="r" b="b"/>
              <a:pathLst>
                <a:path w="1192" h="496" fill="none" extrusionOk="0">
                  <a:moveTo>
                    <a:pt x="0" y="496"/>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8908;p72">
              <a:extLst>
                <a:ext uri="{FF2B5EF4-FFF2-40B4-BE49-F238E27FC236}">
                  <a16:creationId xmlns:a16="http://schemas.microsoft.com/office/drawing/2014/main" id="{58560840-2B71-CB6A-F567-54CD6AD663FB}"/>
                </a:ext>
              </a:extLst>
            </p:cNvPr>
            <p:cNvSpPr/>
            <p:nvPr/>
          </p:nvSpPr>
          <p:spPr>
            <a:xfrm>
              <a:off x="1089627" y="3692203"/>
              <a:ext cx="35429" cy="14705"/>
            </a:xfrm>
            <a:custGeom>
              <a:avLst/>
              <a:gdLst/>
              <a:ahLst/>
              <a:cxnLst/>
              <a:rect l="l" t="t" r="r" b="b"/>
              <a:pathLst>
                <a:path w="1195" h="496" fill="none" extrusionOk="0">
                  <a:moveTo>
                    <a:pt x="1" y="496"/>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8909;p72">
              <a:extLst>
                <a:ext uri="{FF2B5EF4-FFF2-40B4-BE49-F238E27FC236}">
                  <a16:creationId xmlns:a16="http://schemas.microsoft.com/office/drawing/2014/main" id="{7F6F9AA3-5627-856B-1502-78E97255219C}"/>
                </a:ext>
              </a:extLst>
            </p:cNvPr>
            <p:cNvSpPr/>
            <p:nvPr/>
          </p:nvSpPr>
          <p:spPr>
            <a:xfrm>
              <a:off x="1084409" y="3716336"/>
              <a:ext cx="35369" cy="14735"/>
            </a:xfrm>
            <a:custGeom>
              <a:avLst/>
              <a:gdLst/>
              <a:ahLst/>
              <a:cxnLst/>
              <a:rect l="l" t="t" r="r" b="b"/>
              <a:pathLst>
                <a:path w="1193" h="497" fill="none" extrusionOk="0">
                  <a:moveTo>
                    <a:pt x="1" y="497"/>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8910;p72">
              <a:extLst>
                <a:ext uri="{FF2B5EF4-FFF2-40B4-BE49-F238E27FC236}">
                  <a16:creationId xmlns:a16="http://schemas.microsoft.com/office/drawing/2014/main" id="{971EBE54-C666-05B7-78C2-08EBA758846E}"/>
                </a:ext>
              </a:extLst>
            </p:cNvPr>
            <p:cNvSpPr/>
            <p:nvPr/>
          </p:nvSpPr>
          <p:spPr>
            <a:xfrm>
              <a:off x="1078094" y="3742574"/>
              <a:ext cx="35429" cy="14705"/>
            </a:xfrm>
            <a:custGeom>
              <a:avLst/>
              <a:gdLst/>
              <a:ahLst/>
              <a:cxnLst/>
              <a:rect l="l" t="t" r="r" b="b"/>
              <a:pathLst>
                <a:path w="1195" h="496" fill="none" extrusionOk="0">
                  <a:moveTo>
                    <a:pt x="1"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8911;p72">
              <a:extLst>
                <a:ext uri="{FF2B5EF4-FFF2-40B4-BE49-F238E27FC236}">
                  <a16:creationId xmlns:a16="http://schemas.microsoft.com/office/drawing/2014/main" id="{E476E227-F7DC-0FD4-0A46-277925B35D6D}"/>
                </a:ext>
              </a:extLst>
            </p:cNvPr>
            <p:cNvSpPr/>
            <p:nvPr/>
          </p:nvSpPr>
          <p:spPr>
            <a:xfrm>
              <a:off x="1074181" y="3761875"/>
              <a:ext cx="35429" cy="14705"/>
            </a:xfrm>
            <a:custGeom>
              <a:avLst/>
              <a:gdLst/>
              <a:ahLst/>
              <a:cxnLst/>
              <a:rect l="l" t="t" r="r" b="b"/>
              <a:pathLst>
                <a:path w="1195" h="496" fill="none" extrusionOk="0">
                  <a:moveTo>
                    <a:pt x="1" y="496"/>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8912;p72">
              <a:extLst>
                <a:ext uri="{FF2B5EF4-FFF2-40B4-BE49-F238E27FC236}">
                  <a16:creationId xmlns:a16="http://schemas.microsoft.com/office/drawing/2014/main" id="{4E558B17-8339-E35A-35DB-3770F617BE79}"/>
                </a:ext>
              </a:extLst>
            </p:cNvPr>
            <p:cNvSpPr/>
            <p:nvPr/>
          </p:nvSpPr>
          <p:spPr>
            <a:xfrm>
              <a:off x="1070741" y="3783488"/>
              <a:ext cx="35429" cy="14705"/>
            </a:xfrm>
            <a:custGeom>
              <a:avLst/>
              <a:gdLst/>
              <a:ahLst/>
              <a:cxnLst/>
              <a:rect l="l" t="t" r="r" b="b"/>
              <a:pathLst>
                <a:path w="1195" h="496" fill="none" extrusionOk="0">
                  <a:moveTo>
                    <a:pt x="1"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8913;p72">
              <a:extLst>
                <a:ext uri="{FF2B5EF4-FFF2-40B4-BE49-F238E27FC236}">
                  <a16:creationId xmlns:a16="http://schemas.microsoft.com/office/drawing/2014/main" id="{6D845733-40A1-6503-11EB-E75E0B1FECEC}"/>
                </a:ext>
              </a:extLst>
            </p:cNvPr>
            <p:cNvSpPr/>
            <p:nvPr/>
          </p:nvSpPr>
          <p:spPr>
            <a:xfrm>
              <a:off x="1065523" y="3806553"/>
              <a:ext cx="35399" cy="14646"/>
            </a:xfrm>
            <a:custGeom>
              <a:avLst/>
              <a:gdLst/>
              <a:ahLst/>
              <a:cxnLst/>
              <a:rect l="l" t="t" r="r" b="b"/>
              <a:pathLst>
                <a:path w="1194" h="494" fill="none" extrusionOk="0">
                  <a:moveTo>
                    <a:pt x="1"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8914;p72">
              <a:extLst>
                <a:ext uri="{FF2B5EF4-FFF2-40B4-BE49-F238E27FC236}">
                  <a16:creationId xmlns:a16="http://schemas.microsoft.com/office/drawing/2014/main" id="{EE1D12B3-975A-ECA1-1456-A80F15BFA7EF}"/>
                </a:ext>
              </a:extLst>
            </p:cNvPr>
            <p:cNvSpPr/>
            <p:nvPr/>
          </p:nvSpPr>
          <p:spPr>
            <a:xfrm>
              <a:off x="1059209" y="3827544"/>
              <a:ext cx="35399" cy="14676"/>
            </a:xfrm>
            <a:custGeom>
              <a:avLst/>
              <a:gdLst/>
              <a:ahLst/>
              <a:cxnLst/>
              <a:rect l="l" t="t" r="r" b="b"/>
              <a:pathLst>
                <a:path w="1194" h="495" fill="none" extrusionOk="0">
                  <a:moveTo>
                    <a:pt x="1"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8915;p72">
              <a:extLst>
                <a:ext uri="{FF2B5EF4-FFF2-40B4-BE49-F238E27FC236}">
                  <a16:creationId xmlns:a16="http://schemas.microsoft.com/office/drawing/2014/main" id="{81DCE7A8-F55E-C31A-EEE4-DDB2F8AD12AC}"/>
                </a:ext>
              </a:extLst>
            </p:cNvPr>
            <p:cNvSpPr/>
            <p:nvPr/>
          </p:nvSpPr>
          <p:spPr>
            <a:xfrm>
              <a:off x="1053991" y="3848505"/>
              <a:ext cx="35399" cy="14646"/>
            </a:xfrm>
            <a:custGeom>
              <a:avLst/>
              <a:gdLst/>
              <a:ahLst/>
              <a:cxnLst/>
              <a:rect l="l" t="t" r="r" b="b"/>
              <a:pathLst>
                <a:path w="1194" h="494" fill="none" extrusionOk="0">
                  <a:moveTo>
                    <a:pt x="1"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8916;p72">
              <a:extLst>
                <a:ext uri="{FF2B5EF4-FFF2-40B4-BE49-F238E27FC236}">
                  <a16:creationId xmlns:a16="http://schemas.microsoft.com/office/drawing/2014/main" id="{B0E7FB5A-6EAF-EAA3-56D7-CE9A53397DD1}"/>
                </a:ext>
              </a:extLst>
            </p:cNvPr>
            <p:cNvSpPr/>
            <p:nvPr/>
          </p:nvSpPr>
          <p:spPr>
            <a:xfrm>
              <a:off x="1050848" y="3870503"/>
              <a:ext cx="35369" cy="14735"/>
            </a:xfrm>
            <a:custGeom>
              <a:avLst/>
              <a:gdLst/>
              <a:ahLst/>
              <a:cxnLst/>
              <a:rect l="l" t="t" r="r" b="b"/>
              <a:pathLst>
                <a:path w="1193" h="497" fill="none" extrusionOk="0">
                  <a:moveTo>
                    <a:pt x="1" y="496"/>
                  </a:moveTo>
                  <a:lnTo>
                    <a:pt x="1193"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8917;p72">
              <a:extLst>
                <a:ext uri="{FF2B5EF4-FFF2-40B4-BE49-F238E27FC236}">
                  <a16:creationId xmlns:a16="http://schemas.microsoft.com/office/drawing/2014/main" id="{5BB4D9ED-FB40-B9CB-8BC1-539970D91D2C}"/>
                </a:ext>
              </a:extLst>
            </p:cNvPr>
            <p:cNvSpPr/>
            <p:nvPr/>
          </p:nvSpPr>
          <p:spPr>
            <a:xfrm>
              <a:off x="1045600" y="3894666"/>
              <a:ext cx="35340" cy="14676"/>
            </a:xfrm>
            <a:custGeom>
              <a:avLst/>
              <a:gdLst/>
              <a:ahLst/>
              <a:cxnLst/>
              <a:rect l="l" t="t" r="r" b="b"/>
              <a:pathLst>
                <a:path w="1192" h="495" fill="none" extrusionOk="0">
                  <a:moveTo>
                    <a:pt x="0" y="495"/>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8918;p72">
              <a:extLst>
                <a:ext uri="{FF2B5EF4-FFF2-40B4-BE49-F238E27FC236}">
                  <a16:creationId xmlns:a16="http://schemas.microsoft.com/office/drawing/2014/main" id="{9AF9FBA8-DEE7-20BD-04D5-A2EAC634EEAF}"/>
                </a:ext>
              </a:extLst>
            </p:cNvPr>
            <p:cNvSpPr/>
            <p:nvPr/>
          </p:nvSpPr>
          <p:spPr>
            <a:xfrm>
              <a:off x="1039315" y="3920845"/>
              <a:ext cx="35369" cy="14705"/>
            </a:xfrm>
            <a:custGeom>
              <a:avLst/>
              <a:gdLst/>
              <a:ahLst/>
              <a:cxnLst/>
              <a:rect l="l" t="t" r="r" b="b"/>
              <a:pathLst>
                <a:path w="1193" h="496" fill="none" extrusionOk="0">
                  <a:moveTo>
                    <a:pt x="1" y="495"/>
                  </a:moveTo>
                  <a:lnTo>
                    <a:pt x="1193"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8919;p72">
              <a:extLst>
                <a:ext uri="{FF2B5EF4-FFF2-40B4-BE49-F238E27FC236}">
                  <a16:creationId xmlns:a16="http://schemas.microsoft.com/office/drawing/2014/main" id="{F609373C-B045-1E5E-793F-021916044C2F}"/>
                </a:ext>
              </a:extLst>
            </p:cNvPr>
            <p:cNvSpPr/>
            <p:nvPr/>
          </p:nvSpPr>
          <p:spPr>
            <a:xfrm>
              <a:off x="1030925" y="3949869"/>
              <a:ext cx="35369" cy="14705"/>
            </a:xfrm>
            <a:custGeom>
              <a:avLst/>
              <a:gdLst/>
              <a:ahLst/>
              <a:cxnLst/>
              <a:rect l="l" t="t" r="r" b="b"/>
              <a:pathLst>
                <a:path w="1193" h="496" fill="none" extrusionOk="0">
                  <a:moveTo>
                    <a:pt x="0" y="495"/>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8920;p72">
              <a:extLst>
                <a:ext uri="{FF2B5EF4-FFF2-40B4-BE49-F238E27FC236}">
                  <a16:creationId xmlns:a16="http://schemas.microsoft.com/office/drawing/2014/main" id="{44D87C00-E31C-FA20-3DEF-A6A4BE696E52}"/>
                </a:ext>
              </a:extLst>
            </p:cNvPr>
            <p:cNvSpPr/>
            <p:nvPr/>
          </p:nvSpPr>
          <p:spPr>
            <a:xfrm>
              <a:off x="1025588" y="3970860"/>
              <a:ext cx="35429" cy="14676"/>
            </a:xfrm>
            <a:custGeom>
              <a:avLst/>
              <a:gdLst/>
              <a:ahLst/>
              <a:cxnLst/>
              <a:rect l="l" t="t" r="r" b="b"/>
              <a:pathLst>
                <a:path w="1195" h="495" fill="none" extrusionOk="0">
                  <a:moveTo>
                    <a:pt x="1"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8921;p72">
              <a:extLst>
                <a:ext uri="{FF2B5EF4-FFF2-40B4-BE49-F238E27FC236}">
                  <a16:creationId xmlns:a16="http://schemas.microsoft.com/office/drawing/2014/main" id="{B9499A9E-8101-843C-915B-3232B176570F}"/>
                </a:ext>
              </a:extLst>
            </p:cNvPr>
            <p:cNvSpPr/>
            <p:nvPr/>
          </p:nvSpPr>
          <p:spPr>
            <a:xfrm>
              <a:off x="1022475" y="3992858"/>
              <a:ext cx="35399" cy="14646"/>
            </a:xfrm>
            <a:custGeom>
              <a:avLst/>
              <a:gdLst/>
              <a:ahLst/>
              <a:cxnLst/>
              <a:rect l="l" t="t" r="r" b="b"/>
              <a:pathLst>
                <a:path w="1194" h="494" fill="none" extrusionOk="0">
                  <a:moveTo>
                    <a:pt x="0"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8922;p72">
              <a:extLst>
                <a:ext uri="{FF2B5EF4-FFF2-40B4-BE49-F238E27FC236}">
                  <a16:creationId xmlns:a16="http://schemas.microsoft.com/office/drawing/2014/main" id="{6A8572B8-28FF-CCFB-80E6-A418E9C9A53C}"/>
                </a:ext>
              </a:extLst>
            </p:cNvPr>
            <p:cNvSpPr/>
            <p:nvPr/>
          </p:nvSpPr>
          <p:spPr>
            <a:xfrm>
              <a:off x="1017257" y="4016991"/>
              <a:ext cx="35399" cy="14676"/>
            </a:xfrm>
            <a:custGeom>
              <a:avLst/>
              <a:gdLst/>
              <a:ahLst/>
              <a:cxnLst/>
              <a:rect l="l" t="t" r="r" b="b"/>
              <a:pathLst>
                <a:path w="1194" h="495" fill="none" extrusionOk="0">
                  <a:moveTo>
                    <a:pt x="0"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8923;p72">
              <a:extLst>
                <a:ext uri="{FF2B5EF4-FFF2-40B4-BE49-F238E27FC236}">
                  <a16:creationId xmlns:a16="http://schemas.microsoft.com/office/drawing/2014/main" id="{061BF4B2-8445-0E00-0BC8-61A4BB2F2315}"/>
                </a:ext>
              </a:extLst>
            </p:cNvPr>
            <p:cNvSpPr/>
            <p:nvPr/>
          </p:nvSpPr>
          <p:spPr>
            <a:xfrm>
              <a:off x="1010942" y="4043170"/>
              <a:ext cx="35399" cy="14705"/>
            </a:xfrm>
            <a:custGeom>
              <a:avLst/>
              <a:gdLst/>
              <a:ahLst/>
              <a:cxnLst/>
              <a:rect l="l" t="t" r="r" b="b"/>
              <a:pathLst>
                <a:path w="1194" h="496" fill="none" extrusionOk="0">
                  <a:moveTo>
                    <a:pt x="0"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8924;p72">
              <a:extLst>
                <a:ext uri="{FF2B5EF4-FFF2-40B4-BE49-F238E27FC236}">
                  <a16:creationId xmlns:a16="http://schemas.microsoft.com/office/drawing/2014/main" id="{B38920B5-6710-613D-64B2-EA43F226C06B}"/>
                </a:ext>
              </a:extLst>
            </p:cNvPr>
            <p:cNvSpPr/>
            <p:nvPr/>
          </p:nvSpPr>
          <p:spPr>
            <a:xfrm>
              <a:off x="1006762" y="4069379"/>
              <a:ext cx="35399" cy="14735"/>
            </a:xfrm>
            <a:custGeom>
              <a:avLst/>
              <a:gdLst/>
              <a:ahLst/>
              <a:cxnLst/>
              <a:rect l="l" t="t" r="r" b="b"/>
              <a:pathLst>
                <a:path w="1194" h="497" fill="none" extrusionOk="0">
                  <a:moveTo>
                    <a:pt x="0" y="497"/>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8925;p72">
              <a:extLst>
                <a:ext uri="{FF2B5EF4-FFF2-40B4-BE49-F238E27FC236}">
                  <a16:creationId xmlns:a16="http://schemas.microsoft.com/office/drawing/2014/main" id="{646D1732-FE8C-AFCA-4BCC-1ADBE3DEAEBA}"/>
                </a:ext>
              </a:extLst>
            </p:cNvPr>
            <p:cNvSpPr/>
            <p:nvPr/>
          </p:nvSpPr>
          <p:spPr>
            <a:xfrm>
              <a:off x="1000447" y="4095617"/>
              <a:ext cx="35458" cy="14705"/>
            </a:xfrm>
            <a:custGeom>
              <a:avLst/>
              <a:gdLst/>
              <a:ahLst/>
              <a:cxnLst/>
              <a:rect l="l" t="t" r="r" b="b"/>
              <a:pathLst>
                <a:path w="1196" h="496" fill="none" extrusionOk="0">
                  <a:moveTo>
                    <a:pt x="0" y="495"/>
                  </a:moveTo>
                  <a:lnTo>
                    <a:pt x="1196"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8926;p72">
              <a:extLst>
                <a:ext uri="{FF2B5EF4-FFF2-40B4-BE49-F238E27FC236}">
                  <a16:creationId xmlns:a16="http://schemas.microsoft.com/office/drawing/2014/main" id="{05551AC6-A9D0-66D9-C2B5-1DCA5845E7A3}"/>
                </a:ext>
              </a:extLst>
            </p:cNvPr>
            <p:cNvSpPr/>
            <p:nvPr/>
          </p:nvSpPr>
          <p:spPr>
            <a:xfrm>
              <a:off x="985683" y="3398604"/>
              <a:ext cx="177085" cy="750022"/>
            </a:xfrm>
            <a:custGeom>
              <a:avLst/>
              <a:gdLst/>
              <a:ahLst/>
              <a:cxnLst/>
              <a:rect l="l" t="t" r="r" b="b"/>
              <a:pathLst>
                <a:path w="5973" h="25298" extrusionOk="0">
                  <a:moveTo>
                    <a:pt x="5973" y="1"/>
                  </a:moveTo>
                  <a:lnTo>
                    <a:pt x="5420" y="275"/>
                  </a:lnTo>
                  <a:lnTo>
                    <a:pt x="0" y="25232"/>
                  </a:lnTo>
                  <a:lnTo>
                    <a:pt x="555" y="25297"/>
                  </a:lnTo>
                  <a:lnTo>
                    <a:pt x="597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8927;p72">
              <a:extLst>
                <a:ext uri="{FF2B5EF4-FFF2-40B4-BE49-F238E27FC236}">
                  <a16:creationId xmlns:a16="http://schemas.microsoft.com/office/drawing/2014/main" id="{BEB4DCC1-6FCD-DD05-298A-CD612C9AAC48}"/>
                </a:ext>
              </a:extLst>
            </p:cNvPr>
            <p:cNvSpPr/>
            <p:nvPr/>
          </p:nvSpPr>
          <p:spPr>
            <a:xfrm>
              <a:off x="1061551" y="3373137"/>
              <a:ext cx="174772" cy="782575"/>
            </a:xfrm>
            <a:custGeom>
              <a:avLst/>
              <a:gdLst/>
              <a:ahLst/>
              <a:cxnLst/>
              <a:rect l="l" t="t" r="r" b="b"/>
              <a:pathLst>
                <a:path w="5895" h="26396" extrusionOk="0">
                  <a:moveTo>
                    <a:pt x="5130" y="1"/>
                  </a:moveTo>
                  <a:lnTo>
                    <a:pt x="2585" y="13734"/>
                  </a:lnTo>
                  <a:lnTo>
                    <a:pt x="1" y="26396"/>
                  </a:lnTo>
                  <a:lnTo>
                    <a:pt x="909" y="26241"/>
                  </a:lnTo>
                  <a:lnTo>
                    <a:pt x="5894" y="590"/>
                  </a:lnTo>
                  <a:lnTo>
                    <a:pt x="513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8928;p72">
              <a:extLst>
                <a:ext uri="{FF2B5EF4-FFF2-40B4-BE49-F238E27FC236}">
                  <a16:creationId xmlns:a16="http://schemas.microsoft.com/office/drawing/2014/main" id="{CBC8D412-A009-BF88-61B3-E35F02EC55BB}"/>
                </a:ext>
              </a:extLst>
            </p:cNvPr>
            <p:cNvSpPr/>
            <p:nvPr/>
          </p:nvSpPr>
          <p:spPr>
            <a:xfrm>
              <a:off x="2512588" y="4148478"/>
              <a:ext cx="30" cy="30"/>
            </a:xfrm>
            <a:custGeom>
              <a:avLst/>
              <a:gdLst/>
              <a:ahLst/>
              <a:cxnLst/>
              <a:rect l="l" t="t" r="r" b="b"/>
              <a:pathLst>
                <a:path w="1" h="1" extrusionOk="0">
                  <a:moveTo>
                    <a:pt x="0" y="1"/>
                  </a:moveTo>
                  <a:close/>
                </a:path>
              </a:pathLst>
            </a:custGeom>
            <a:solidFill>
              <a:srgbClr val="E06A4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8929;p72">
              <a:extLst>
                <a:ext uri="{FF2B5EF4-FFF2-40B4-BE49-F238E27FC236}">
                  <a16:creationId xmlns:a16="http://schemas.microsoft.com/office/drawing/2014/main" id="{15A54A92-051E-9EF2-FE00-38FBAFD12FBB}"/>
                </a:ext>
              </a:extLst>
            </p:cNvPr>
            <p:cNvSpPr/>
            <p:nvPr/>
          </p:nvSpPr>
          <p:spPr>
            <a:xfrm>
              <a:off x="2002503" y="3589089"/>
              <a:ext cx="286336" cy="572256"/>
            </a:xfrm>
            <a:custGeom>
              <a:avLst/>
              <a:gdLst/>
              <a:ahLst/>
              <a:cxnLst/>
              <a:rect l="l" t="t" r="r" b="b"/>
              <a:pathLst>
                <a:path w="9658" h="19302" extrusionOk="0">
                  <a:moveTo>
                    <a:pt x="2660" y="1"/>
                  </a:moveTo>
                  <a:lnTo>
                    <a:pt x="0" y="1684"/>
                  </a:lnTo>
                  <a:lnTo>
                    <a:pt x="0" y="19302"/>
                  </a:lnTo>
                  <a:lnTo>
                    <a:pt x="9657" y="19302"/>
                  </a:lnTo>
                  <a:lnTo>
                    <a:pt x="965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8930;p72">
              <a:extLst>
                <a:ext uri="{FF2B5EF4-FFF2-40B4-BE49-F238E27FC236}">
                  <a16:creationId xmlns:a16="http://schemas.microsoft.com/office/drawing/2014/main" id="{E5BAB995-BCAD-02DB-9E6C-44C426887EA8}"/>
                </a:ext>
              </a:extLst>
            </p:cNvPr>
            <p:cNvSpPr/>
            <p:nvPr/>
          </p:nvSpPr>
          <p:spPr>
            <a:xfrm>
              <a:off x="2002236" y="3590097"/>
              <a:ext cx="78892" cy="573145"/>
            </a:xfrm>
            <a:custGeom>
              <a:avLst/>
              <a:gdLst/>
              <a:ahLst/>
              <a:cxnLst/>
              <a:rect l="l" t="t" r="r" b="b"/>
              <a:pathLst>
                <a:path w="2661" h="19332" extrusionOk="0">
                  <a:moveTo>
                    <a:pt x="2660" y="0"/>
                  </a:moveTo>
                  <a:lnTo>
                    <a:pt x="0" y="1681"/>
                  </a:lnTo>
                  <a:lnTo>
                    <a:pt x="0" y="19298"/>
                  </a:lnTo>
                  <a:lnTo>
                    <a:pt x="2660" y="19331"/>
                  </a:lnTo>
                  <a:lnTo>
                    <a:pt x="266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8931;p72">
              <a:extLst>
                <a:ext uri="{FF2B5EF4-FFF2-40B4-BE49-F238E27FC236}">
                  <a16:creationId xmlns:a16="http://schemas.microsoft.com/office/drawing/2014/main" id="{A172F5CA-E62B-4003-D2E3-D92B1F7E51F5}"/>
                </a:ext>
              </a:extLst>
            </p:cNvPr>
            <p:cNvSpPr/>
            <p:nvPr/>
          </p:nvSpPr>
          <p:spPr>
            <a:xfrm>
              <a:off x="2089074" y="4149130"/>
              <a:ext cx="30" cy="30"/>
            </a:xfrm>
            <a:custGeom>
              <a:avLst/>
              <a:gdLst/>
              <a:ahLst/>
              <a:cxnLst/>
              <a:rect l="l" t="t" r="r" b="b"/>
              <a:pathLst>
                <a:path w="1" h="1" extrusionOk="0">
                  <a:moveTo>
                    <a:pt x="1" y="0"/>
                  </a:moveTo>
                  <a:close/>
                </a:path>
              </a:pathLst>
            </a:custGeom>
            <a:solidFill>
              <a:srgbClr val="E06A4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8932;p72">
              <a:extLst>
                <a:ext uri="{FF2B5EF4-FFF2-40B4-BE49-F238E27FC236}">
                  <a16:creationId xmlns:a16="http://schemas.microsoft.com/office/drawing/2014/main" id="{746C7641-0E95-A274-ABAE-9B310F57C2E4}"/>
                </a:ext>
              </a:extLst>
            </p:cNvPr>
            <p:cNvSpPr/>
            <p:nvPr/>
          </p:nvSpPr>
          <p:spPr>
            <a:xfrm>
              <a:off x="2137458" y="3644559"/>
              <a:ext cx="112749" cy="451057"/>
            </a:xfrm>
            <a:custGeom>
              <a:avLst/>
              <a:gdLst/>
              <a:ahLst/>
              <a:cxnLst/>
              <a:rect l="l" t="t" r="r" b="b"/>
              <a:pathLst>
                <a:path w="3803" h="15214" extrusionOk="0">
                  <a:moveTo>
                    <a:pt x="0" y="1"/>
                  </a:moveTo>
                  <a:lnTo>
                    <a:pt x="0" y="15213"/>
                  </a:lnTo>
                  <a:lnTo>
                    <a:pt x="3802" y="15213"/>
                  </a:lnTo>
                  <a:lnTo>
                    <a:pt x="380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8933;p72">
              <a:extLst>
                <a:ext uri="{FF2B5EF4-FFF2-40B4-BE49-F238E27FC236}">
                  <a16:creationId xmlns:a16="http://schemas.microsoft.com/office/drawing/2014/main" id="{7B2E2DF9-800F-0DB0-5194-6D941DF72D43}"/>
                </a:ext>
              </a:extLst>
            </p:cNvPr>
            <p:cNvSpPr/>
            <p:nvPr/>
          </p:nvSpPr>
          <p:spPr>
            <a:xfrm>
              <a:off x="1193008" y="3071799"/>
              <a:ext cx="856546" cy="1107038"/>
            </a:xfrm>
            <a:custGeom>
              <a:avLst/>
              <a:gdLst/>
              <a:ahLst/>
              <a:cxnLst/>
              <a:rect l="l" t="t" r="r" b="b"/>
              <a:pathLst>
                <a:path w="28891" h="37340" extrusionOk="0">
                  <a:moveTo>
                    <a:pt x="14716" y="1"/>
                  </a:moveTo>
                  <a:cubicBezTo>
                    <a:pt x="11643" y="1"/>
                    <a:pt x="8370" y="205"/>
                    <a:pt x="5482" y="781"/>
                  </a:cubicBezTo>
                  <a:cubicBezTo>
                    <a:pt x="2407" y="1393"/>
                    <a:pt x="2254" y="2812"/>
                    <a:pt x="2254" y="2812"/>
                  </a:cubicBezTo>
                  <a:cubicBezTo>
                    <a:pt x="1" y="6732"/>
                    <a:pt x="1164" y="29163"/>
                    <a:pt x="1138" y="31242"/>
                  </a:cubicBezTo>
                  <a:cubicBezTo>
                    <a:pt x="1096" y="34444"/>
                    <a:pt x="1400" y="36819"/>
                    <a:pt x="2685" y="37042"/>
                  </a:cubicBezTo>
                  <a:cubicBezTo>
                    <a:pt x="2685" y="37042"/>
                    <a:pt x="23886" y="37315"/>
                    <a:pt x="25711" y="37340"/>
                  </a:cubicBezTo>
                  <a:cubicBezTo>
                    <a:pt x="25727" y="37340"/>
                    <a:pt x="25742" y="37340"/>
                    <a:pt x="25757" y="37340"/>
                  </a:cubicBezTo>
                  <a:cubicBezTo>
                    <a:pt x="27560" y="37340"/>
                    <a:pt x="28731" y="35847"/>
                    <a:pt x="28807" y="20471"/>
                  </a:cubicBezTo>
                  <a:cubicBezTo>
                    <a:pt x="28890" y="3631"/>
                    <a:pt x="28110" y="1319"/>
                    <a:pt x="24803" y="737"/>
                  </a:cubicBezTo>
                  <a:cubicBezTo>
                    <a:pt x="22869" y="395"/>
                    <a:pt x="18985" y="1"/>
                    <a:pt x="1471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8934;p72">
              <a:extLst>
                <a:ext uri="{FF2B5EF4-FFF2-40B4-BE49-F238E27FC236}">
                  <a16:creationId xmlns:a16="http://schemas.microsoft.com/office/drawing/2014/main" id="{F8E33C7C-0DEE-333B-40F5-9B8AC3289AE3}"/>
                </a:ext>
              </a:extLst>
            </p:cNvPr>
            <p:cNvSpPr/>
            <p:nvPr/>
          </p:nvSpPr>
          <p:spPr>
            <a:xfrm>
              <a:off x="1386932" y="3470855"/>
              <a:ext cx="528793" cy="61400"/>
            </a:xfrm>
            <a:custGeom>
              <a:avLst/>
              <a:gdLst/>
              <a:ahLst/>
              <a:cxnLst/>
              <a:rect l="l" t="t" r="r" b="b"/>
              <a:pathLst>
                <a:path w="17836" h="2071" extrusionOk="0">
                  <a:moveTo>
                    <a:pt x="8817" y="1"/>
                  </a:moveTo>
                  <a:cubicBezTo>
                    <a:pt x="4740" y="1"/>
                    <a:pt x="1" y="1839"/>
                    <a:pt x="1" y="1839"/>
                  </a:cubicBezTo>
                  <a:cubicBezTo>
                    <a:pt x="1140" y="1707"/>
                    <a:pt x="3659" y="1638"/>
                    <a:pt x="6523" y="1638"/>
                  </a:cubicBezTo>
                  <a:cubicBezTo>
                    <a:pt x="10585" y="1638"/>
                    <a:pt x="15341" y="1777"/>
                    <a:pt x="17836" y="2070"/>
                  </a:cubicBezTo>
                  <a:cubicBezTo>
                    <a:pt x="17836" y="2070"/>
                    <a:pt x="14490" y="74"/>
                    <a:pt x="8987" y="2"/>
                  </a:cubicBezTo>
                  <a:cubicBezTo>
                    <a:pt x="8930" y="1"/>
                    <a:pt x="8874" y="1"/>
                    <a:pt x="88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8935;p72">
              <a:extLst>
                <a:ext uri="{FF2B5EF4-FFF2-40B4-BE49-F238E27FC236}">
                  <a16:creationId xmlns:a16="http://schemas.microsoft.com/office/drawing/2014/main" id="{157B47D2-0E84-B436-C668-C7FD9C3BADA3}"/>
                </a:ext>
              </a:extLst>
            </p:cNvPr>
            <p:cNvSpPr/>
            <p:nvPr/>
          </p:nvSpPr>
          <p:spPr>
            <a:xfrm>
              <a:off x="1325829" y="3723155"/>
              <a:ext cx="633893" cy="399055"/>
            </a:xfrm>
            <a:custGeom>
              <a:avLst/>
              <a:gdLst/>
              <a:ahLst/>
              <a:cxnLst/>
              <a:rect l="l" t="t" r="r" b="b"/>
              <a:pathLst>
                <a:path w="21381" h="13460" fill="none" extrusionOk="0">
                  <a:moveTo>
                    <a:pt x="768" y="2104"/>
                  </a:moveTo>
                  <a:cubicBezTo>
                    <a:pt x="768" y="2104"/>
                    <a:pt x="1" y="10747"/>
                    <a:pt x="1346" y="12034"/>
                  </a:cubicBezTo>
                  <a:cubicBezTo>
                    <a:pt x="2689" y="13321"/>
                    <a:pt x="17575" y="13460"/>
                    <a:pt x="19997" y="12006"/>
                  </a:cubicBezTo>
                  <a:cubicBezTo>
                    <a:pt x="21381" y="11173"/>
                    <a:pt x="20473" y="1"/>
                    <a:pt x="20473" y="1"/>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8936;p72">
              <a:extLst>
                <a:ext uri="{FF2B5EF4-FFF2-40B4-BE49-F238E27FC236}">
                  <a16:creationId xmlns:a16="http://schemas.microsoft.com/office/drawing/2014/main" id="{BE5850E5-4552-8902-7936-ADBBAB9AA67E}"/>
                </a:ext>
              </a:extLst>
            </p:cNvPr>
            <p:cNvSpPr/>
            <p:nvPr/>
          </p:nvSpPr>
          <p:spPr>
            <a:xfrm>
              <a:off x="1287583" y="3503675"/>
              <a:ext cx="712429" cy="357312"/>
            </a:xfrm>
            <a:custGeom>
              <a:avLst/>
              <a:gdLst/>
              <a:ahLst/>
              <a:cxnLst/>
              <a:rect l="l" t="t" r="r" b="b"/>
              <a:pathLst>
                <a:path w="24030" h="12052" extrusionOk="0">
                  <a:moveTo>
                    <a:pt x="10099" y="1"/>
                  </a:moveTo>
                  <a:cubicBezTo>
                    <a:pt x="2878" y="1"/>
                    <a:pt x="1190" y="509"/>
                    <a:pt x="624" y="708"/>
                  </a:cubicBezTo>
                  <a:cubicBezTo>
                    <a:pt x="0" y="923"/>
                    <a:pt x="155" y="3630"/>
                    <a:pt x="553" y="7458"/>
                  </a:cubicBezTo>
                  <a:cubicBezTo>
                    <a:pt x="951" y="11287"/>
                    <a:pt x="2673" y="11699"/>
                    <a:pt x="5091" y="11729"/>
                  </a:cubicBezTo>
                  <a:cubicBezTo>
                    <a:pt x="5091" y="11729"/>
                    <a:pt x="14813" y="12024"/>
                    <a:pt x="16388" y="12046"/>
                  </a:cubicBezTo>
                  <a:cubicBezTo>
                    <a:pt x="16564" y="12048"/>
                    <a:pt x="16765" y="12052"/>
                    <a:pt x="16985" y="12052"/>
                  </a:cubicBezTo>
                  <a:cubicBezTo>
                    <a:pt x="18738" y="12052"/>
                    <a:pt x="21709" y="11808"/>
                    <a:pt x="22801" y="8525"/>
                  </a:cubicBezTo>
                  <a:cubicBezTo>
                    <a:pt x="24030" y="4830"/>
                    <a:pt x="23224" y="1000"/>
                    <a:pt x="23224" y="1000"/>
                  </a:cubicBezTo>
                  <a:cubicBezTo>
                    <a:pt x="23224" y="1000"/>
                    <a:pt x="21550" y="136"/>
                    <a:pt x="12384" y="16"/>
                  </a:cubicBezTo>
                  <a:cubicBezTo>
                    <a:pt x="11566" y="6"/>
                    <a:pt x="10806" y="1"/>
                    <a:pt x="100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8937;p72">
              <a:extLst>
                <a:ext uri="{FF2B5EF4-FFF2-40B4-BE49-F238E27FC236}">
                  <a16:creationId xmlns:a16="http://schemas.microsoft.com/office/drawing/2014/main" id="{2A35271D-5735-669E-F478-D72460EFC291}"/>
                </a:ext>
              </a:extLst>
            </p:cNvPr>
            <p:cNvSpPr/>
            <p:nvPr/>
          </p:nvSpPr>
          <p:spPr>
            <a:xfrm>
              <a:off x="1391735" y="3687578"/>
              <a:ext cx="84436" cy="442608"/>
            </a:xfrm>
            <a:custGeom>
              <a:avLst/>
              <a:gdLst/>
              <a:ahLst/>
              <a:cxnLst/>
              <a:rect l="l" t="t" r="r" b="b"/>
              <a:pathLst>
                <a:path w="2848" h="14929" extrusionOk="0">
                  <a:moveTo>
                    <a:pt x="1572" y="0"/>
                  </a:moveTo>
                  <a:cubicBezTo>
                    <a:pt x="879" y="0"/>
                    <a:pt x="314" y="557"/>
                    <a:pt x="305" y="1250"/>
                  </a:cubicBezTo>
                  <a:lnTo>
                    <a:pt x="8" y="14327"/>
                  </a:lnTo>
                  <a:cubicBezTo>
                    <a:pt x="1" y="14881"/>
                    <a:pt x="437" y="14929"/>
                    <a:pt x="965" y="14929"/>
                  </a:cubicBezTo>
                  <a:cubicBezTo>
                    <a:pt x="1075" y="14929"/>
                    <a:pt x="1188" y="14927"/>
                    <a:pt x="1302" y="14927"/>
                  </a:cubicBezTo>
                  <a:cubicBezTo>
                    <a:pt x="1333" y="14927"/>
                    <a:pt x="1365" y="14927"/>
                    <a:pt x="1397" y="14927"/>
                  </a:cubicBezTo>
                  <a:cubicBezTo>
                    <a:pt x="1404" y="14927"/>
                    <a:pt x="1412" y="14928"/>
                    <a:pt x="1419" y="14928"/>
                  </a:cubicBezTo>
                  <a:cubicBezTo>
                    <a:pt x="2110" y="14928"/>
                    <a:pt x="2671" y="14371"/>
                    <a:pt x="2678" y="13678"/>
                  </a:cubicBezTo>
                  <a:lnTo>
                    <a:pt x="2838" y="1284"/>
                  </a:lnTo>
                  <a:cubicBezTo>
                    <a:pt x="2847" y="583"/>
                    <a:pt x="2287" y="9"/>
                    <a:pt x="1589" y="0"/>
                  </a:cubicBezTo>
                  <a:cubicBezTo>
                    <a:pt x="1583" y="0"/>
                    <a:pt x="1578" y="0"/>
                    <a:pt x="157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8938;p72">
              <a:extLst>
                <a:ext uri="{FF2B5EF4-FFF2-40B4-BE49-F238E27FC236}">
                  <a16:creationId xmlns:a16="http://schemas.microsoft.com/office/drawing/2014/main" id="{4680017C-52D2-7768-FA7B-08667E626E22}"/>
                </a:ext>
              </a:extLst>
            </p:cNvPr>
            <p:cNvSpPr/>
            <p:nvPr/>
          </p:nvSpPr>
          <p:spPr>
            <a:xfrm>
              <a:off x="1813945" y="3692677"/>
              <a:ext cx="80908" cy="443408"/>
            </a:xfrm>
            <a:custGeom>
              <a:avLst/>
              <a:gdLst/>
              <a:ahLst/>
              <a:cxnLst/>
              <a:rect l="l" t="t" r="r" b="b"/>
              <a:pathLst>
                <a:path w="2729" h="14956" extrusionOk="0">
                  <a:moveTo>
                    <a:pt x="260" y="1"/>
                  </a:moveTo>
                  <a:cubicBezTo>
                    <a:pt x="224" y="1"/>
                    <a:pt x="194" y="30"/>
                    <a:pt x="194" y="66"/>
                  </a:cubicBezTo>
                  <a:lnTo>
                    <a:pt x="4" y="14857"/>
                  </a:lnTo>
                  <a:cubicBezTo>
                    <a:pt x="0" y="14894"/>
                    <a:pt x="32" y="14926"/>
                    <a:pt x="69" y="14926"/>
                  </a:cubicBezTo>
                  <a:lnTo>
                    <a:pt x="2509" y="14956"/>
                  </a:lnTo>
                  <a:cubicBezTo>
                    <a:pt x="2525" y="14956"/>
                    <a:pt x="2537" y="14945"/>
                    <a:pt x="2535" y="14933"/>
                  </a:cubicBezTo>
                  <a:lnTo>
                    <a:pt x="2727" y="99"/>
                  </a:lnTo>
                  <a:cubicBezTo>
                    <a:pt x="2729" y="62"/>
                    <a:pt x="2699" y="31"/>
                    <a:pt x="2662" y="31"/>
                  </a:cubicBezTo>
                  <a:lnTo>
                    <a:pt x="263" y="1"/>
                  </a:lnTo>
                  <a:cubicBezTo>
                    <a:pt x="262" y="1"/>
                    <a:pt x="261" y="1"/>
                    <a:pt x="26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8939;p72">
              <a:extLst>
                <a:ext uri="{FF2B5EF4-FFF2-40B4-BE49-F238E27FC236}">
                  <a16:creationId xmlns:a16="http://schemas.microsoft.com/office/drawing/2014/main" id="{B77DE96B-B90D-ABD7-FF2D-90EDFC713AEF}"/>
                </a:ext>
              </a:extLst>
            </p:cNvPr>
            <p:cNvSpPr/>
            <p:nvPr/>
          </p:nvSpPr>
          <p:spPr>
            <a:xfrm>
              <a:off x="1360635" y="3920963"/>
              <a:ext cx="145095" cy="76550"/>
            </a:xfrm>
            <a:custGeom>
              <a:avLst/>
              <a:gdLst/>
              <a:ahLst/>
              <a:cxnLst/>
              <a:rect l="l" t="t" r="r" b="b"/>
              <a:pathLst>
                <a:path w="4894" h="2582" extrusionOk="0">
                  <a:moveTo>
                    <a:pt x="1205" y="0"/>
                  </a:moveTo>
                  <a:cubicBezTo>
                    <a:pt x="1205" y="0"/>
                    <a:pt x="1" y="2549"/>
                    <a:pt x="2455" y="2581"/>
                  </a:cubicBezTo>
                  <a:cubicBezTo>
                    <a:pt x="2471" y="2581"/>
                    <a:pt x="2487" y="2581"/>
                    <a:pt x="2502" y="2581"/>
                  </a:cubicBezTo>
                  <a:cubicBezTo>
                    <a:pt x="4894" y="2581"/>
                    <a:pt x="3807" y="338"/>
                    <a:pt x="3806" y="338"/>
                  </a:cubicBezTo>
                  <a:lnTo>
                    <a:pt x="3806" y="338"/>
                  </a:lnTo>
                  <a:cubicBezTo>
                    <a:pt x="3301" y="583"/>
                    <a:pt x="2880" y="673"/>
                    <a:pt x="2534" y="673"/>
                  </a:cubicBezTo>
                  <a:cubicBezTo>
                    <a:pt x="1587" y="673"/>
                    <a:pt x="1205" y="0"/>
                    <a:pt x="12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8940;p72">
              <a:extLst>
                <a:ext uri="{FF2B5EF4-FFF2-40B4-BE49-F238E27FC236}">
                  <a16:creationId xmlns:a16="http://schemas.microsoft.com/office/drawing/2014/main" id="{A0185977-AEC8-913C-2D9C-115266C36814}"/>
                </a:ext>
              </a:extLst>
            </p:cNvPr>
            <p:cNvSpPr/>
            <p:nvPr/>
          </p:nvSpPr>
          <p:spPr>
            <a:xfrm>
              <a:off x="1782163" y="3930450"/>
              <a:ext cx="145184" cy="72518"/>
            </a:xfrm>
            <a:custGeom>
              <a:avLst/>
              <a:gdLst/>
              <a:ahLst/>
              <a:cxnLst/>
              <a:rect l="l" t="t" r="r" b="b"/>
              <a:pathLst>
                <a:path w="4897" h="2446" extrusionOk="0">
                  <a:moveTo>
                    <a:pt x="1182" y="1"/>
                  </a:moveTo>
                  <a:cubicBezTo>
                    <a:pt x="1181" y="1"/>
                    <a:pt x="0" y="2414"/>
                    <a:pt x="2456" y="2446"/>
                  </a:cubicBezTo>
                  <a:cubicBezTo>
                    <a:pt x="2472" y="2446"/>
                    <a:pt x="2487" y="2446"/>
                    <a:pt x="2503" y="2446"/>
                  </a:cubicBezTo>
                  <a:cubicBezTo>
                    <a:pt x="4896" y="2446"/>
                    <a:pt x="3699" y="147"/>
                    <a:pt x="3699" y="147"/>
                  </a:cubicBezTo>
                  <a:lnTo>
                    <a:pt x="3699" y="147"/>
                  </a:lnTo>
                  <a:cubicBezTo>
                    <a:pt x="3130" y="422"/>
                    <a:pt x="2675" y="519"/>
                    <a:pt x="2318" y="519"/>
                  </a:cubicBezTo>
                  <a:cubicBezTo>
                    <a:pt x="1488" y="519"/>
                    <a:pt x="1182" y="1"/>
                    <a:pt x="11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8941;p72">
              <a:extLst>
                <a:ext uri="{FF2B5EF4-FFF2-40B4-BE49-F238E27FC236}">
                  <a16:creationId xmlns:a16="http://schemas.microsoft.com/office/drawing/2014/main" id="{BEB197C5-5F38-3EA0-3646-F9301E24970B}"/>
                </a:ext>
              </a:extLst>
            </p:cNvPr>
            <p:cNvSpPr/>
            <p:nvPr/>
          </p:nvSpPr>
          <p:spPr>
            <a:xfrm>
              <a:off x="1233417" y="3098008"/>
              <a:ext cx="782575" cy="848037"/>
            </a:xfrm>
            <a:custGeom>
              <a:avLst/>
              <a:gdLst/>
              <a:ahLst/>
              <a:cxnLst/>
              <a:rect l="l" t="t" r="r" b="b"/>
              <a:pathLst>
                <a:path w="26396" h="28604" fill="none" extrusionOk="0">
                  <a:moveTo>
                    <a:pt x="1840" y="28506"/>
                  </a:moveTo>
                  <a:cubicBezTo>
                    <a:pt x="1840" y="28506"/>
                    <a:pt x="0" y="3979"/>
                    <a:pt x="2231" y="1682"/>
                  </a:cubicBezTo>
                  <a:cubicBezTo>
                    <a:pt x="3426" y="450"/>
                    <a:pt x="22892" y="1"/>
                    <a:pt x="24429" y="1578"/>
                  </a:cubicBezTo>
                  <a:cubicBezTo>
                    <a:pt x="25966" y="3155"/>
                    <a:pt x="26395" y="22550"/>
                    <a:pt x="25559" y="28603"/>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8942;p72">
              <a:extLst>
                <a:ext uri="{FF2B5EF4-FFF2-40B4-BE49-F238E27FC236}">
                  <a16:creationId xmlns:a16="http://schemas.microsoft.com/office/drawing/2014/main" id="{4D424277-DFB8-FCDB-79F4-FFF51B70B000}"/>
                </a:ext>
              </a:extLst>
            </p:cNvPr>
            <p:cNvSpPr/>
            <p:nvPr/>
          </p:nvSpPr>
          <p:spPr>
            <a:xfrm>
              <a:off x="1299472" y="3114788"/>
              <a:ext cx="658175" cy="35755"/>
            </a:xfrm>
            <a:custGeom>
              <a:avLst/>
              <a:gdLst/>
              <a:ahLst/>
              <a:cxnLst/>
              <a:rect l="l" t="t" r="r" b="b"/>
              <a:pathLst>
                <a:path w="22200" h="1206" extrusionOk="0">
                  <a:moveTo>
                    <a:pt x="12475" y="0"/>
                  </a:moveTo>
                  <a:cubicBezTo>
                    <a:pt x="6803" y="0"/>
                    <a:pt x="657" y="440"/>
                    <a:pt x="1" y="1116"/>
                  </a:cubicBezTo>
                  <a:cubicBezTo>
                    <a:pt x="1" y="1116"/>
                    <a:pt x="5891" y="1118"/>
                    <a:pt x="11582" y="1191"/>
                  </a:cubicBezTo>
                  <a:cubicBezTo>
                    <a:pt x="12316" y="1201"/>
                    <a:pt x="13038" y="1205"/>
                    <a:pt x="13738" y="1205"/>
                  </a:cubicBezTo>
                  <a:cubicBezTo>
                    <a:pt x="18461" y="1205"/>
                    <a:pt x="22199" y="1012"/>
                    <a:pt x="22199" y="1012"/>
                  </a:cubicBezTo>
                  <a:cubicBezTo>
                    <a:pt x="21506" y="299"/>
                    <a:pt x="17151" y="0"/>
                    <a:pt x="1247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8943;p72">
              <a:extLst>
                <a:ext uri="{FF2B5EF4-FFF2-40B4-BE49-F238E27FC236}">
                  <a16:creationId xmlns:a16="http://schemas.microsoft.com/office/drawing/2014/main" id="{80D56D32-7550-0B6E-9E90-157A9545298C}"/>
                </a:ext>
              </a:extLst>
            </p:cNvPr>
            <p:cNvSpPr/>
            <p:nvPr/>
          </p:nvSpPr>
          <p:spPr>
            <a:xfrm>
              <a:off x="1421797" y="2971828"/>
              <a:ext cx="460129" cy="134422"/>
            </a:xfrm>
            <a:custGeom>
              <a:avLst/>
              <a:gdLst/>
              <a:ahLst/>
              <a:cxnLst/>
              <a:rect l="l" t="t" r="r" b="b"/>
              <a:pathLst>
                <a:path w="15520" h="4534" extrusionOk="0">
                  <a:moveTo>
                    <a:pt x="8094" y="0"/>
                  </a:moveTo>
                  <a:cubicBezTo>
                    <a:pt x="8082" y="0"/>
                    <a:pt x="8071" y="0"/>
                    <a:pt x="8059" y="0"/>
                  </a:cubicBezTo>
                  <a:cubicBezTo>
                    <a:pt x="5018" y="16"/>
                    <a:pt x="1580" y="1083"/>
                    <a:pt x="1" y="4533"/>
                  </a:cubicBezTo>
                  <a:lnTo>
                    <a:pt x="1881" y="4362"/>
                  </a:lnTo>
                  <a:cubicBezTo>
                    <a:pt x="2566" y="4301"/>
                    <a:pt x="3201" y="3980"/>
                    <a:pt x="3659" y="3466"/>
                  </a:cubicBezTo>
                  <a:cubicBezTo>
                    <a:pt x="4376" y="2659"/>
                    <a:pt x="5717" y="1523"/>
                    <a:pt x="7588" y="1523"/>
                  </a:cubicBezTo>
                  <a:cubicBezTo>
                    <a:pt x="7610" y="1523"/>
                    <a:pt x="7631" y="1523"/>
                    <a:pt x="7653" y="1523"/>
                  </a:cubicBezTo>
                  <a:cubicBezTo>
                    <a:pt x="9587" y="1548"/>
                    <a:pt x="11149" y="2734"/>
                    <a:pt x="11993" y="3544"/>
                  </a:cubicBezTo>
                  <a:cubicBezTo>
                    <a:pt x="12492" y="4021"/>
                    <a:pt x="13150" y="4292"/>
                    <a:pt x="13838" y="4301"/>
                  </a:cubicBezTo>
                  <a:lnTo>
                    <a:pt x="15519" y="4320"/>
                  </a:lnTo>
                  <a:cubicBezTo>
                    <a:pt x="15519" y="4320"/>
                    <a:pt x="12825" y="0"/>
                    <a:pt x="809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8944;p72">
              <a:extLst>
                <a:ext uri="{FF2B5EF4-FFF2-40B4-BE49-F238E27FC236}">
                  <a16:creationId xmlns:a16="http://schemas.microsoft.com/office/drawing/2014/main" id="{95FCB3FF-E201-BAD6-7A2D-905F6F7BE2DA}"/>
                </a:ext>
              </a:extLst>
            </p:cNvPr>
            <p:cNvSpPr/>
            <p:nvPr/>
          </p:nvSpPr>
          <p:spPr>
            <a:xfrm>
              <a:off x="1402616" y="3126618"/>
              <a:ext cx="107531" cy="89891"/>
            </a:xfrm>
            <a:custGeom>
              <a:avLst/>
              <a:gdLst/>
              <a:ahLst/>
              <a:cxnLst/>
              <a:rect l="l" t="t" r="r" b="b"/>
              <a:pathLst>
                <a:path w="3627" h="3032" fill="none" extrusionOk="0">
                  <a:moveTo>
                    <a:pt x="349" y="3031"/>
                  </a:moveTo>
                  <a:cubicBezTo>
                    <a:pt x="202" y="2493"/>
                    <a:pt x="0" y="865"/>
                    <a:pt x="495" y="483"/>
                  </a:cubicBezTo>
                  <a:cubicBezTo>
                    <a:pt x="975" y="113"/>
                    <a:pt x="2584" y="0"/>
                    <a:pt x="3105" y="270"/>
                  </a:cubicBezTo>
                  <a:cubicBezTo>
                    <a:pt x="3626" y="539"/>
                    <a:pt x="3279" y="3012"/>
                    <a:pt x="3279" y="3012"/>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8945;p72">
              <a:extLst>
                <a:ext uri="{FF2B5EF4-FFF2-40B4-BE49-F238E27FC236}">
                  <a16:creationId xmlns:a16="http://schemas.microsoft.com/office/drawing/2014/main" id="{73AA94E3-1216-5173-546D-A6336E2222AF}"/>
                </a:ext>
              </a:extLst>
            </p:cNvPr>
            <p:cNvSpPr/>
            <p:nvPr/>
          </p:nvSpPr>
          <p:spPr>
            <a:xfrm>
              <a:off x="1408338" y="3170229"/>
              <a:ext cx="93182" cy="6730"/>
            </a:xfrm>
            <a:custGeom>
              <a:avLst/>
              <a:gdLst/>
              <a:ahLst/>
              <a:cxnLst/>
              <a:rect l="l" t="t" r="r" b="b"/>
              <a:pathLst>
                <a:path w="3143" h="227" fill="none" extrusionOk="0">
                  <a:moveTo>
                    <a:pt x="1" y="226"/>
                  </a:moveTo>
                  <a:lnTo>
                    <a:pt x="3143" y="1"/>
                  </a:ln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8946;p72">
              <a:extLst>
                <a:ext uri="{FF2B5EF4-FFF2-40B4-BE49-F238E27FC236}">
                  <a16:creationId xmlns:a16="http://schemas.microsoft.com/office/drawing/2014/main" id="{9AADEAF2-65A2-1995-26D5-991E45540357}"/>
                </a:ext>
              </a:extLst>
            </p:cNvPr>
            <p:cNvSpPr/>
            <p:nvPr/>
          </p:nvSpPr>
          <p:spPr>
            <a:xfrm>
              <a:off x="1385005" y="3013868"/>
              <a:ext cx="112127" cy="133918"/>
            </a:xfrm>
            <a:custGeom>
              <a:avLst/>
              <a:gdLst/>
              <a:ahLst/>
              <a:cxnLst/>
              <a:rect l="l" t="t" r="r" b="b"/>
              <a:pathLst>
                <a:path w="3782" h="4517" extrusionOk="0">
                  <a:moveTo>
                    <a:pt x="2907" y="1"/>
                  </a:moveTo>
                  <a:cubicBezTo>
                    <a:pt x="2375" y="1"/>
                    <a:pt x="1690" y="182"/>
                    <a:pt x="1119" y="924"/>
                  </a:cubicBezTo>
                  <a:cubicBezTo>
                    <a:pt x="1" y="2374"/>
                    <a:pt x="1089" y="4286"/>
                    <a:pt x="1089" y="4286"/>
                  </a:cubicBezTo>
                  <a:cubicBezTo>
                    <a:pt x="1096" y="4394"/>
                    <a:pt x="1534" y="4517"/>
                    <a:pt x="2088" y="4517"/>
                  </a:cubicBezTo>
                  <a:cubicBezTo>
                    <a:pt x="2610" y="4517"/>
                    <a:pt x="3235" y="4407"/>
                    <a:pt x="3699" y="4073"/>
                  </a:cubicBezTo>
                  <a:cubicBezTo>
                    <a:pt x="3699" y="4073"/>
                    <a:pt x="2731" y="1249"/>
                    <a:pt x="3782" y="165"/>
                  </a:cubicBezTo>
                  <a:cubicBezTo>
                    <a:pt x="3782" y="165"/>
                    <a:pt x="3414" y="1"/>
                    <a:pt x="29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8947;p72">
              <a:extLst>
                <a:ext uri="{FF2B5EF4-FFF2-40B4-BE49-F238E27FC236}">
                  <a16:creationId xmlns:a16="http://schemas.microsoft.com/office/drawing/2014/main" id="{87A4F6C2-61D5-D2BF-C4DC-9D101A0F76ED}"/>
                </a:ext>
              </a:extLst>
            </p:cNvPr>
            <p:cNvSpPr/>
            <p:nvPr/>
          </p:nvSpPr>
          <p:spPr>
            <a:xfrm>
              <a:off x="1390075" y="3200470"/>
              <a:ext cx="120991" cy="221348"/>
            </a:xfrm>
            <a:custGeom>
              <a:avLst/>
              <a:gdLst/>
              <a:ahLst/>
              <a:cxnLst/>
              <a:rect l="l" t="t" r="r" b="b"/>
              <a:pathLst>
                <a:path w="4081" h="7466" extrusionOk="0">
                  <a:moveTo>
                    <a:pt x="2292" y="1"/>
                  </a:moveTo>
                  <a:cubicBezTo>
                    <a:pt x="1473" y="1"/>
                    <a:pt x="654" y="90"/>
                    <a:pt x="654" y="90"/>
                  </a:cubicBezTo>
                  <a:cubicBezTo>
                    <a:pt x="1" y="442"/>
                    <a:pt x="560" y="7451"/>
                    <a:pt x="560" y="7451"/>
                  </a:cubicBezTo>
                  <a:lnTo>
                    <a:pt x="1567" y="7465"/>
                  </a:lnTo>
                  <a:cubicBezTo>
                    <a:pt x="1578" y="7465"/>
                    <a:pt x="1589" y="7466"/>
                    <a:pt x="1600" y="7466"/>
                  </a:cubicBezTo>
                  <a:cubicBezTo>
                    <a:pt x="2949" y="7466"/>
                    <a:pt x="4051" y="6376"/>
                    <a:pt x="4063" y="5022"/>
                  </a:cubicBezTo>
                  <a:cubicBezTo>
                    <a:pt x="4081" y="3095"/>
                    <a:pt x="4065" y="690"/>
                    <a:pt x="3900" y="349"/>
                  </a:cubicBezTo>
                  <a:cubicBezTo>
                    <a:pt x="3766" y="73"/>
                    <a:pt x="3029" y="1"/>
                    <a:pt x="22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8948;p72">
              <a:extLst>
                <a:ext uri="{FF2B5EF4-FFF2-40B4-BE49-F238E27FC236}">
                  <a16:creationId xmlns:a16="http://schemas.microsoft.com/office/drawing/2014/main" id="{60782C23-985C-AE08-9F4A-13EAA5936896}"/>
                </a:ext>
              </a:extLst>
            </p:cNvPr>
            <p:cNvSpPr/>
            <p:nvPr/>
          </p:nvSpPr>
          <p:spPr>
            <a:xfrm>
              <a:off x="1793014" y="3131094"/>
              <a:ext cx="107235" cy="91522"/>
            </a:xfrm>
            <a:custGeom>
              <a:avLst/>
              <a:gdLst/>
              <a:ahLst/>
              <a:cxnLst/>
              <a:rect l="l" t="t" r="r" b="b"/>
              <a:pathLst>
                <a:path w="3617" h="3087" fill="none" extrusionOk="0">
                  <a:moveTo>
                    <a:pt x="3213" y="3086"/>
                  </a:moveTo>
                  <a:cubicBezTo>
                    <a:pt x="3375" y="2553"/>
                    <a:pt x="3616" y="928"/>
                    <a:pt x="3132" y="538"/>
                  </a:cubicBezTo>
                  <a:cubicBezTo>
                    <a:pt x="2664" y="156"/>
                    <a:pt x="1057" y="1"/>
                    <a:pt x="529" y="256"/>
                  </a:cubicBezTo>
                  <a:cubicBezTo>
                    <a:pt x="1" y="509"/>
                    <a:pt x="286" y="2993"/>
                    <a:pt x="286" y="2993"/>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8949;p72">
              <a:extLst>
                <a:ext uri="{FF2B5EF4-FFF2-40B4-BE49-F238E27FC236}">
                  <a16:creationId xmlns:a16="http://schemas.microsoft.com/office/drawing/2014/main" id="{8E8C2081-1581-DA6D-6FAB-94BBB36276B7}"/>
                </a:ext>
              </a:extLst>
            </p:cNvPr>
            <p:cNvSpPr/>
            <p:nvPr/>
          </p:nvSpPr>
          <p:spPr>
            <a:xfrm>
              <a:off x="1800900" y="3174143"/>
              <a:ext cx="93034" cy="9072"/>
            </a:xfrm>
            <a:custGeom>
              <a:avLst/>
              <a:gdLst/>
              <a:ahLst/>
              <a:cxnLst/>
              <a:rect l="l" t="t" r="r" b="b"/>
              <a:pathLst>
                <a:path w="3138" h="306" fill="none" extrusionOk="0">
                  <a:moveTo>
                    <a:pt x="3137" y="305"/>
                  </a:moveTo>
                  <a:lnTo>
                    <a:pt x="0" y="1"/>
                  </a:ln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8" name="Google Shape;8950;p72">
              <a:extLst>
                <a:ext uri="{FF2B5EF4-FFF2-40B4-BE49-F238E27FC236}">
                  <a16:creationId xmlns:a16="http://schemas.microsoft.com/office/drawing/2014/main" id="{77B93FA4-E380-8C73-4469-0F0E716C8929}"/>
                </a:ext>
              </a:extLst>
            </p:cNvPr>
            <p:cNvSpPr/>
            <p:nvPr/>
          </p:nvSpPr>
          <p:spPr>
            <a:xfrm>
              <a:off x="1808668" y="3018582"/>
              <a:ext cx="110941" cy="134570"/>
            </a:xfrm>
            <a:custGeom>
              <a:avLst/>
              <a:gdLst/>
              <a:ahLst/>
              <a:cxnLst/>
              <a:rect l="l" t="t" r="r" b="b"/>
              <a:pathLst>
                <a:path w="3742" h="4539" extrusionOk="0">
                  <a:moveTo>
                    <a:pt x="838" y="0"/>
                  </a:moveTo>
                  <a:cubicBezTo>
                    <a:pt x="361" y="0"/>
                    <a:pt x="18" y="143"/>
                    <a:pt x="18" y="143"/>
                  </a:cubicBezTo>
                  <a:cubicBezTo>
                    <a:pt x="1043" y="1254"/>
                    <a:pt x="1" y="4051"/>
                    <a:pt x="1" y="4051"/>
                  </a:cubicBezTo>
                  <a:cubicBezTo>
                    <a:pt x="485" y="4420"/>
                    <a:pt x="1156" y="4539"/>
                    <a:pt x="1696" y="4539"/>
                  </a:cubicBezTo>
                  <a:cubicBezTo>
                    <a:pt x="2204" y="4539"/>
                    <a:pt x="2596" y="4433"/>
                    <a:pt x="2604" y="4333"/>
                  </a:cubicBezTo>
                  <a:cubicBezTo>
                    <a:pt x="2604" y="4333"/>
                    <a:pt x="3741" y="2449"/>
                    <a:pt x="2664" y="971"/>
                  </a:cubicBezTo>
                  <a:cubicBezTo>
                    <a:pt x="2089" y="184"/>
                    <a:pt x="1378" y="0"/>
                    <a:pt x="8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9" name="Google Shape;8951;p72">
              <a:extLst>
                <a:ext uri="{FF2B5EF4-FFF2-40B4-BE49-F238E27FC236}">
                  <a16:creationId xmlns:a16="http://schemas.microsoft.com/office/drawing/2014/main" id="{910E88DB-57C0-4DFA-0C7E-1673CDAE782D}"/>
                </a:ext>
              </a:extLst>
            </p:cNvPr>
            <p:cNvSpPr/>
            <p:nvPr/>
          </p:nvSpPr>
          <p:spPr>
            <a:xfrm>
              <a:off x="1786699" y="3205361"/>
              <a:ext cx="124549" cy="222297"/>
            </a:xfrm>
            <a:custGeom>
              <a:avLst/>
              <a:gdLst/>
              <a:ahLst/>
              <a:cxnLst/>
              <a:rect l="l" t="t" r="r" b="b"/>
              <a:pathLst>
                <a:path w="4201" h="7498" extrusionOk="0">
                  <a:moveTo>
                    <a:pt x="1657" y="0"/>
                  </a:moveTo>
                  <a:cubicBezTo>
                    <a:pt x="1015" y="0"/>
                    <a:pt x="429" y="70"/>
                    <a:pt x="307" y="309"/>
                  </a:cubicBezTo>
                  <a:cubicBezTo>
                    <a:pt x="133" y="645"/>
                    <a:pt x="55" y="3051"/>
                    <a:pt x="22" y="4979"/>
                  </a:cubicBezTo>
                  <a:cubicBezTo>
                    <a:pt x="1" y="6343"/>
                    <a:pt x="1090" y="7466"/>
                    <a:pt x="2454" y="7485"/>
                  </a:cubicBezTo>
                  <a:lnTo>
                    <a:pt x="3461" y="7497"/>
                  </a:lnTo>
                  <a:cubicBezTo>
                    <a:pt x="3461" y="7497"/>
                    <a:pt x="4201" y="506"/>
                    <a:pt x="3556" y="136"/>
                  </a:cubicBezTo>
                  <a:cubicBezTo>
                    <a:pt x="3556" y="136"/>
                    <a:pt x="2552" y="0"/>
                    <a:pt x="16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0" name="Google Shape;8952;p72">
              <a:extLst>
                <a:ext uri="{FF2B5EF4-FFF2-40B4-BE49-F238E27FC236}">
                  <a16:creationId xmlns:a16="http://schemas.microsoft.com/office/drawing/2014/main" id="{ED7D4E50-0497-08F5-AD22-516CB307E874}"/>
                </a:ext>
              </a:extLst>
            </p:cNvPr>
            <p:cNvSpPr/>
            <p:nvPr/>
          </p:nvSpPr>
          <p:spPr>
            <a:xfrm>
              <a:off x="1413763" y="3704685"/>
              <a:ext cx="49452" cy="49452"/>
            </a:xfrm>
            <a:custGeom>
              <a:avLst/>
              <a:gdLst/>
              <a:ahLst/>
              <a:cxnLst/>
              <a:rect l="l" t="t" r="r" b="b"/>
              <a:pathLst>
                <a:path w="1668" h="1668" extrusionOk="0">
                  <a:moveTo>
                    <a:pt x="833" y="1"/>
                  </a:moveTo>
                  <a:cubicBezTo>
                    <a:pt x="374" y="1"/>
                    <a:pt x="1" y="374"/>
                    <a:pt x="1" y="833"/>
                  </a:cubicBezTo>
                  <a:cubicBezTo>
                    <a:pt x="1" y="1294"/>
                    <a:pt x="374" y="1668"/>
                    <a:pt x="833" y="1668"/>
                  </a:cubicBezTo>
                  <a:cubicBezTo>
                    <a:pt x="1295" y="1668"/>
                    <a:pt x="1668" y="1294"/>
                    <a:pt x="1668" y="833"/>
                  </a:cubicBezTo>
                  <a:cubicBezTo>
                    <a:pt x="1668" y="374"/>
                    <a:pt x="1295" y="1"/>
                    <a:pt x="83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1" name="Google Shape;8953;p72">
              <a:extLst>
                <a:ext uri="{FF2B5EF4-FFF2-40B4-BE49-F238E27FC236}">
                  <a16:creationId xmlns:a16="http://schemas.microsoft.com/office/drawing/2014/main" id="{0B7EA3F4-AB9E-F0FB-33F9-AB15D9AE1C8B}"/>
                </a:ext>
              </a:extLst>
            </p:cNvPr>
            <p:cNvSpPr/>
            <p:nvPr/>
          </p:nvSpPr>
          <p:spPr>
            <a:xfrm>
              <a:off x="1424584" y="3361515"/>
              <a:ext cx="49482" cy="49452"/>
            </a:xfrm>
            <a:custGeom>
              <a:avLst/>
              <a:gdLst/>
              <a:ahLst/>
              <a:cxnLst/>
              <a:rect l="l" t="t" r="r" b="b"/>
              <a:pathLst>
                <a:path w="1669" h="1668" extrusionOk="0">
                  <a:moveTo>
                    <a:pt x="834" y="0"/>
                  </a:moveTo>
                  <a:cubicBezTo>
                    <a:pt x="373" y="0"/>
                    <a:pt x="0" y="373"/>
                    <a:pt x="0" y="833"/>
                  </a:cubicBezTo>
                  <a:cubicBezTo>
                    <a:pt x="0" y="1294"/>
                    <a:pt x="373" y="1667"/>
                    <a:pt x="834" y="1667"/>
                  </a:cubicBezTo>
                  <a:cubicBezTo>
                    <a:pt x="1296" y="1667"/>
                    <a:pt x="1669" y="1294"/>
                    <a:pt x="1669" y="833"/>
                  </a:cubicBezTo>
                  <a:cubicBezTo>
                    <a:pt x="1669" y="373"/>
                    <a:pt x="1296" y="0"/>
                    <a:pt x="83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2" name="Google Shape;8954;p72">
              <a:extLst>
                <a:ext uri="{FF2B5EF4-FFF2-40B4-BE49-F238E27FC236}">
                  <a16:creationId xmlns:a16="http://schemas.microsoft.com/office/drawing/2014/main" id="{FACA4DB7-AADF-15E9-1DBC-9C720BDB54D7}"/>
                </a:ext>
              </a:extLst>
            </p:cNvPr>
            <p:cNvSpPr/>
            <p:nvPr/>
          </p:nvSpPr>
          <p:spPr>
            <a:xfrm>
              <a:off x="1829540" y="3366792"/>
              <a:ext cx="49511" cy="49422"/>
            </a:xfrm>
            <a:custGeom>
              <a:avLst/>
              <a:gdLst/>
              <a:ahLst/>
              <a:cxnLst/>
              <a:rect l="l" t="t" r="r" b="b"/>
              <a:pathLst>
                <a:path w="1670" h="1667" extrusionOk="0">
                  <a:moveTo>
                    <a:pt x="835" y="0"/>
                  </a:moveTo>
                  <a:cubicBezTo>
                    <a:pt x="374" y="0"/>
                    <a:pt x="1" y="373"/>
                    <a:pt x="1" y="833"/>
                  </a:cubicBezTo>
                  <a:cubicBezTo>
                    <a:pt x="1" y="1294"/>
                    <a:pt x="374" y="1667"/>
                    <a:pt x="835" y="1667"/>
                  </a:cubicBezTo>
                  <a:cubicBezTo>
                    <a:pt x="1296" y="1667"/>
                    <a:pt x="1669" y="1294"/>
                    <a:pt x="1669" y="833"/>
                  </a:cubicBezTo>
                  <a:cubicBezTo>
                    <a:pt x="1669" y="373"/>
                    <a:pt x="1296" y="0"/>
                    <a:pt x="83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3" name="Google Shape;8955;p72">
              <a:extLst>
                <a:ext uri="{FF2B5EF4-FFF2-40B4-BE49-F238E27FC236}">
                  <a16:creationId xmlns:a16="http://schemas.microsoft.com/office/drawing/2014/main" id="{65337AC1-EAB4-934C-AD6E-88F83398F6B5}"/>
                </a:ext>
              </a:extLst>
            </p:cNvPr>
            <p:cNvSpPr/>
            <p:nvPr/>
          </p:nvSpPr>
          <p:spPr>
            <a:xfrm>
              <a:off x="1830577" y="3710080"/>
              <a:ext cx="49511" cy="49482"/>
            </a:xfrm>
            <a:custGeom>
              <a:avLst/>
              <a:gdLst/>
              <a:ahLst/>
              <a:cxnLst/>
              <a:rect l="l" t="t" r="r" b="b"/>
              <a:pathLst>
                <a:path w="1670" h="1669" extrusionOk="0">
                  <a:moveTo>
                    <a:pt x="835" y="0"/>
                  </a:moveTo>
                  <a:cubicBezTo>
                    <a:pt x="374" y="0"/>
                    <a:pt x="1" y="375"/>
                    <a:pt x="1" y="834"/>
                  </a:cubicBezTo>
                  <a:cubicBezTo>
                    <a:pt x="1" y="1296"/>
                    <a:pt x="374" y="1669"/>
                    <a:pt x="835" y="1669"/>
                  </a:cubicBezTo>
                  <a:cubicBezTo>
                    <a:pt x="1296" y="1669"/>
                    <a:pt x="1670" y="1296"/>
                    <a:pt x="1670" y="834"/>
                  </a:cubicBezTo>
                  <a:cubicBezTo>
                    <a:pt x="1670" y="375"/>
                    <a:pt x="1296" y="0"/>
                    <a:pt x="8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4" name="Google Shape;8956;p72">
              <a:extLst>
                <a:ext uri="{FF2B5EF4-FFF2-40B4-BE49-F238E27FC236}">
                  <a16:creationId xmlns:a16="http://schemas.microsoft.com/office/drawing/2014/main" id="{7CA94481-1C0A-95F6-BAC2-37973310883D}"/>
                </a:ext>
              </a:extLst>
            </p:cNvPr>
            <p:cNvSpPr/>
            <p:nvPr/>
          </p:nvSpPr>
          <p:spPr>
            <a:xfrm>
              <a:off x="1208454" y="3928523"/>
              <a:ext cx="90158" cy="158822"/>
            </a:xfrm>
            <a:custGeom>
              <a:avLst/>
              <a:gdLst/>
              <a:ahLst/>
              <a:cxnLst/>
              <a:rect l="l" t="t" r="r" b="b"/>
              <a:pathLst>
                <a:path w="3041" h="5357" extrusionOk="0">
                  <a:moveTo>
                    <a:pt x="784" y="0"/>
                  </a:moveTo>
                  <a:cubicBezTo>
                    <a:pt x="693" y="1516"/>
                    <a:pt x="1" y="4755"/>
                    <a:pt x="1" y="4755"/>
                  </a:cubicBezTo>
                  <a:lnTo>
                    <a:pt x="2015" y="5357"/>
                  </a:lnTo>
                  <a:cubicBezTo>
                    <a:pt x="3041" y="4072"/>
                    <a:pt x="2800" y="388"/>
                    <a:pt x="2800" y="388"/>
                  </a:cubicBezTo>
                  <a:lnTo>
                    <a:pt x="7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5" name="Google Shape;8957;p72">
              <a:extLst>
                <a:ext uri="{FF2B5EF4-FFF2-40B4-BE49-F238E27FC236}">
                  <a16:creationId xmlns:a16="http://schemas.microsoft.com/office/drawing/2014/main" id="{D67CD315-48DA-55CB-539A-143FE97425A9}"/>
                </a:ext>
              </a:extLst>
            </p:cNvPr>
            <p:cNvSpPr/>
            <p:nvPr/>
          </p:nvSpPr>
          <p:spPr>
            <a:xfrm>
              <a:off x="1590462" y="2963645"/>
              <a:ext cx="130123" cy="62823"/>
            </a:xfrm>
            <a:custGeom>
              <a:avLst/>
              <a:gdLst/>
              <a:ahLst/>
              <a:cxnLst/>
              <a:rect l="l" t="t" r="r" b="b"/>
              <a:pathLst>
                <a:path w="4389" h="2119" extrusionOk="0">
                  <a:moveTo>
                    <a:pt x="2881" y="0"/>
                  </a:moveTo>
                  <a:cubicBezTo>
                    <a:pt x="2845" y="0"/>
                    <a:pt x="2810" y="1"/>
                    <a:pt x="2773" y="4"/>
                  </a:cubicBezTo>
                  <a:cubicBezTo>
                    <a:pt x="1700" y="72"/>
                    <a:pt x="1" y="528"/>
                    <a:pt x="1" y="528"/>
                  </a:cubicBezTo>
                  <a:cubicBezTo>
                    <a:pt x="724" y="1938"/>
                    <a:pt x="709" y="2098"/>
                    <a:pt x="1534" y="2111"/>
                  </a:cubicBezTo>
                  <a:cubicBezTo>
                    <a:pt x="1716" y="2113"/>
                    <a:pt x="1939" y="2118"/>
                    <a:pt x="2179" y="2118"/>
                  </a:cubicBezTo>
                  <a:cubicBezTo>
                    <a:pt x="3029" y="2118"/>
                    <a:pt x="4086" y="2051"/>
                    <a:pt x="4220" y="1539"/>
                  </a:cubicBezTo>
                  <a:cubicBezTo>
                    <a:pt x="4389" y="902"/>
                    <a:pt x="3883" y="0"/>
                    <a:pt x="288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6" name="Google Shape;8958;p72">
              <a:extLst>
                <a:ext uri="{FF2B5EF4-FFF2-40B4-BE49-F238E27FC236}">
                  <a16:creationId xmlns:a16="http://schemas.microsoft.com/office/drawing/2014/main" id="{74FFC9B3-8A9A-7217-C624-BADC1FED9F9F}"/>
                </a:ext>
              </a:extLst>
            </p:cNvPr>
            <p:cNvSpPr/>
            <p:nvPr/>
          </p:nvSpPr>
          <p:spPr>
            <a:xfrm>
              <a:off x="1976650" y="3931903"/>
              <a:ext cx="89713" cy="157903"/>
            </a:xfrm>
            <a:custGeom>
              <a:avLst/>
              <a:gdLst/>
              <a:ahLst/>
              <a:cxnLst/>
              <a:rect l="l" t="t" r="r" b="b"/>
              <a:pathLst>
                <a:path w="3026" h="5326" extrusionOk="0">
                  <a:moveTo>
                    <a:pt x="2365" y="1"/>
                  </a:moveTo>
                  <a:lnTo>
                    <a:pt x="337" y="335"/>
                  </a:lnTo>
                  <a:cubicBezTo>
                    <a:pt x="337" y="335"/>
                    <a:pt x="1" y="4011"/>
                    <a:pt x="995" y="5326"/>
                  </a:cubicBezTo>
                  <a:lnTo>
                    <a:pt x="3025" y="4773"/>
                  </a:lnTo>
                  <a:cubicBezTo>
                    <a:pt x="3025" y="4773"/>
                    <a:pt x="2418" y="1516"/>
                    <a:pt x="23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7" name="Google Shape;8959;p72">
              <a:extLst>
                <a:ext uri="{FF2B5EF4-FFF2-40B4-BE49-F238E27FC236}">
                  <a16:creationId xmlns:a16="http://schemas.microsoft.com/office/drawing/2014/main" id="{1EDB0295-2485-5182-AA04-111CC93187CC}"/>
                </a:ext>
              </a:extLst>
            </p:cNvPr>
            <p:cNvSpPr/>
            <p:nvPr/>
          </p:nvSpPr>
          <p:spPr>
            <a:xfrm>
              <a:off x="2228684" y="3570144"/>
              <a:ext cx="429563" cy="624406"/>
            </a:xfrm>
            <a:custGeom>
              <a:avLst/>
              <a:gdLst/>
              <a:ahLst/>
              <a:cxnLst/>
              <a:rect l="l" t="t" r="r" b="b"/>
              <a:pathLst>
                <a:path w="14489" h="21061" extrusionOk="0">
                  <a:moveTo>
                    <a:pt x="6951" y="1"/>
                  </a:moveTo>
                  <a:lnTo>
                    <a:pt x="1790" y="2254"/>
                  </a:lnTo>
                  <a:lnTo>
                    <a:pt x="0" y="4840"/>
                  </a:lnTo>
                  <a:lnTo>
                    <a:pt x="6881" y="21060"/>
                  </a:lnTo>
                  <a:lnTo>
                    <a:pt x="14489" y="17769"/>
                  </a:lnTo>
                  <a:lnTo>
                    <a:pt x="695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9" name="Google Shape;8960;p72">
              <a:extLst>
                <a:ext uri="{FF2B5EF4-FFF2-40B4-BE49-F238E27FC236}">
                  <a16:creationId xmlns:a16="http://schemas.microsoft.com/office/drawing/2014/main" id="{BB3CA9D1-D3EE-4655-D5E9-3A3763B159FF}"/>
                </a:ext>
              </a:extLst>
            </p:cNvPr>
            <p:cNvSpPr/>
            <p:nvPr/>
          </p:nvSpPr>
          <p:spPr>
            <a:xfrm>
              <a:off x="2355071" y="3636317"/>
              <a:ext cx="242013" cy="444979"/>
            </a:xfrm>
            <a:custGeom>
              <a:avLst/>
              <a:gdLst/>
              <a:ahLst/>
              <a:cxnLst/>
              <a:rect l="l" t="t" r="r" b="b"/>
              <a:pathLst>
                <a:path w="8163" h="15009" extrusionOk="0">
                  <a:moveTo>
                    <a:pt x="2222" y="1"/>
                  </a:moveTo>
                  <a:lnTo>
                    <a:pt x="1" y="1006"/>
                  </a:lnTo>
                  <a:lnTo>
                    <a:pt x="5941" y="15009"/>
                  </a:lnTo>
                  <a:lnTo>
                    <a:pt x="8163" y="14004"/>
                  </a:lnTo>
                  <a:lnTo>
                    <a:pt x="2222"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0" name="Google Shape;8961;p72">
              <a:extLst>
                <a:ext uri="{FF2B5EF4-FFF2-40B4-BE49-F238E27FC236}">
                  <a16:creationId xmlns:a16="http://schemas.microsoft.com/office/drawing/2014/main" id="{14D7DC55-3D93-D058-0DC7-3F1B38AC0773}"/>
                </a:ext>
              </a:extLst>
            </p:cNvPr>
            <p:cNvSpPr/>
            <p:nvPr/>
          </p:nvSpPr>
          <p:spPr>
            <a:xfrm>
              <a:off x="2228773" y="3637948"/>
              <a:ext cx="276997" cy="557581"/>
            </a:xfrm>
            <a:custGeom>
              <a:avLst/>
              <a:gdLst/>
              <a:ahLst/>
              <a:cxnLst/>
              <a:rect l="l" t="t" r="r" b="b"/>
              <a:pathLst>
                <a:path w="9343" h="18807" extrusionOk="0">
                  <a:moveTo>
                    <a:pt x="1793" y="0"/>
                  </a:moveTo>
                  <a:lnTo>
                    <a:pt x="1" y="2588"/>
                  </a:lnTo>
                  <a:lnTo>
                    <a:pt x="6882" y="18807"/>
                  </a:lnTo>
                  <a:lnTo>
                    <a:pt x="9342" y="17797"/>
                  </a:lnTo>
                  <a:lnTo>
                    <a:pt x="1793"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31" name="Google Shape;8962;p72">
            <a:extLst>
              <a:ext uri="{FF2B5EF4-FFF2-40B4-BE49-F238E27FC236}">
                <a16:creationId xmlns:a16="http://schemas.microsoft.com/office/drawing/2014/main" id="{905C5FF0-CBDC-3411-C672-0AA78AA9EBFA}"/>
              </a:ext>
            </a:extLst>
          </p:cNvPr>
          <p:cNvGrpSpPr/>
          <p:nvPr/>
        </p:nvGrpSpPr>
        <p:grpSpPr>
          <a:xfrm>
            <a:off x="7181908" y="2372343"/>
            <a:ext cx="2019009" cy="880097"/>
            <a:chOff x="5534425" y="470575"/>
            <a:chExt cx="1498600" cy="957925"/>
          </a:xfrm>
        </p:grpSpPr>
        <p:sp>
          <p:nvSpPr>
            <p:cNvPr id="8032" name="Google Shape;8963;p72">
              <a:extLst>
                <a:ext uri="{FF2B5EF4-FFF2-40B4-BE49-F238E27FC236}">
                  <a16:creationId xmlns:a16="http://schemas.microsoft.com/office/drawing/2014/main" id="{6F85A061-04D2-0BA6-CE76-A5C37C51AA44}"/>
                </a:ext>
              </a:extLst>
            </p:cNvPr>
            <p:cNvSpPr/>
            <p:nvPr/>
          </p:nvSpPr>
          <p:spPr>
            <a:xfrm>
              <a:off x="5547325" y="684975"/>
              <a:ext cx="296650" cy="112350"/>
            </a:xfrm>
            <a:custGeom>
              <a:avLst/>
              <a:gdLst/>
              <a:ahLst/>
              <a:cxnLst/>
              <a:rect l="l" t="t" r="r" b="b"/>
              <a:pathLst>
                <a:path w="11866" h="4494" extrusionOk="0">
                  <a:moveTo>
                    <a:pt x="11622" y="1"/>
                  </a:moveTo>
                  <a:lnTo>
                    <a:pt x="1" y="4493"/>
                  </a:lnTo>
                  <a:lnTo>
                    <a:pt x="7231" y="2792"/>
                  </a:lnTo>
                  <a:lnTo>
                    <a:pt x="11866" y="1443"/>
                  </a:lnTo>
                  <a:lnTo>
                    <a:pt x="11622" y="1"/>
                  </a:lnTo>
                  <a:close/>
                </a:path>
              </a:pathLst>
            </a:custGeom>
            <a:solidFill>
              <a:srgbClr val="24242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3" name="Google Shape;8964;p72">
              <a:extLst>
                <a:ext uri="{FF2B5EF4-FFF2-40B4-BE49-F238E27FC236}">
                  <a16:creationId xmlns:a16="http://schemas.microsoft.com/office/drawing/2014/main" id="{5D59BE65-1A0A-9B3D-CECB-498487F461A7}"/>
                </a:ext>
              </a:extLst>
            </p:cNvPr>
            <p:cNvSpPr/>
            <p:nvPr/>
          </p:nvSpPr>
          <p:spPr>
            <a:xfrm>
              <a:off x="5571675" y="742925"/>
              <a:ext cx="286175" cy="53950"/>
            </a:xfrm>
            <a:custGeom>
              <a:avLst/>
              <a:gdLst/>
              <a:ahLst/>
              <a:cxnLst/>
              <a:rect l="l" t="t" r="r" b="b"/>
              <a:pathLst>
                <a:path w="11447" h="2158" extrusionOk="0">
                  <a:moveTo>
                    <a:pt x="11253" y="0"/>
                  </a:moveTo>
                  <a:lnTo>
                    <a:pt x="7454" y="63"/>
                  </a:lnTo>
                  <a:lnTo>
                    <a:pt x="0" y="2010"/>
                  </a:lnTo>
                  <a:lnTo>
                    <a:pt x="11447" y="2157"/>
                  </a:lnTo>
                  <a:lnTo>
                    <a:pt x="112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4" name="Google Shape;8965;p72">
              <a:extLst>
                <a:ext uri="{FF2B5EF4-FFF2-40B4-BE49-F238E27FC236}">
                  <a16:creationId xmlns:a16="http://schemas.microsoft.com/office/drawing/2014/main" id="{9F8E1388-1315-B143-9B05-C848E4F50843}"/>
                </a:ext>
              </a:extLst>
            </p:cNvPr>
            <p:cNvSpPr/>
            <p:nvPr/>
          </p:nvSpPr>
          <p:spPr>
            <a:xfrm>
              <a:off x="5571675" y="742925"/>
              <a:ext cx="286175" cy="53950"/>
            </a:xfrm>
            <a:custGeom>
              <a:avLst/>
              <a:gdLst/>
              <a:ahLst/>
              <a:cxnLst/>
              <a:rect l="l" t="t" r="r" b="b"/>
              <a:pathLst>
                <a:path w="11447" h="2158" extrusionOk="0">
                  <a:moveTo>
                    <a:pt x="11253" y="0"/>
                  </a:moveTo>
                  <a:lnTo>
                    <a:pt x="7454" y="63"/>
                  </a:lnTo>
                  <a:lnTo>
                    <a:pt x="0" y="2010"/>
                  </a:lnTo>
                  <a:lnTo>
                    <a:pt x="10410" y="1006"/>
                  </a:lnTo>
                  <a:lnTo>
                    <a:pt x="11447" y="2157"/>
                  </a:lnTo>
                  <a:lnTo>
                    <a:pt x="11253" y="0"/>
                  </a:lnTo>
                  <a:close/>
                </a:path>
              </a:pathLst>
            </a:custGeom>
            <a:solidFill>
              <a:srgbClr val="24242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5" name="Google Shape;8966;p72">
              <a:extLst>
                <a:ext uri="{FF2B5EF4-FFF2-40B4-BE49-F238E27FC236}">
                  <a16:creationId xmlns:a16="http://schemas.microsoft.com/office/drawing/2014/main" id="{6830EEEE-59D5-E764-CE38-55784940E87E}"/>
                </a:ext>
              </a:extLst>
            </p:cNvPr>
            <p:cNvSpPr/>
            <p:nvPr/>
          </p:nvSpPr>
          <p:spPr>
            <a:xfrm>
              <a:off x="5534425" y="700800"/>
              <a:ext cx="420550" cy="100925"/>
            </a:xfrm>
            <a:custGeom>
              <a:avLst/>
              <a:gdLst/>
              <a:ahLst/>
              <a:cxnLst/>
              <a:rect l="l" t="t" r="r" b="b"/>
              <a:pathLst>
                <a:path w="16822" h="4037" extrusionOk="0">
                  <a:moveTo>
                    <a:pt x="13307" y="0"/>
                  </a:moveTo>
                  <a:lnTo>
                    <a:pt x="1" y="4037"/>
                  </a:lnTo>
                  <a:lnTo>
                    <a:pt x="16821" y="974"/>
                  </a:lnTo>
                  <a:lnTo>
                    <a:pt x="1330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6" name="Google Shape;8967;p72">
              <a:extLst>
                <a:ext uri="{FF2B5EF4-FFF2-40B4-BE49-F238E27FC236}">
                  <a16:creationId xmlns:a16="http://schemas.microsoft.com/office/drawing/2014/main" id="{E10BC172-6159-45AF-A974-DB65E70DC01D}"/>
                </a:ext>
              </a:extLst>
            </p:cNvPr>
            <p:cNvSpPr/>
            <p:nvPr/>
          </p:nvSpPr>
          <p:spPr>
            <a:xfrm>
              <a:off x="5534950" y="676575"/>
              <a:ext cx="302925" cy="125300"/>
            </a:xfrm>
            <a:custGeom>
              <a:avLst/>
              <a:gdLst/>
              <a:ahLst/>
              <a:cxnLst/>
              <a:rect l="l" t="t" r="r" b="b"/>
              <a:pathLst>
                <a:path w="12117" h="5012" extrusionOk="0">
                  <a:moveTo>
                    <a:pt x="9256" y="0"/>
                  </a:moveTo>
                  <a:lnTo>
                    <a:pt x="1" y="5012"/>
                  </a:lnTo>
                  <a:lnTo>
                    <a:pt x="12117" y="337"/>
                  </a:lnTo>
                  <a:lnTo>
                    <a:pt x="92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7" name="Google Shape;8968;p72">
              <a:extLst>
                <a:ext uri="{FF2B5EF4-FFF2-40B4-BE49-F238E27FC236}">
                  <a16:creationId xmlns:a16="http://schemas.microsoft.com/office/drawing/2014/main" id="{03A84AB7-7763-D246-1DA2-F73CFBA566D1}"/>
                </a:ext>
              </a:extLst>
            </p:cNvPr>
            <p:cNvSpPr/>
            <p:nvPr/>
          </p:nvSpPr>
          <p:spPr>
            <a:xfrm>
              <a:off x="6043275" y="470575"/>
              <a:ext cx="989750" cy="957925"/>
            </a:xfrm>
            <a:custGeom>
              <a:avLst/>
              <a:gdLst/>
              <a:ahLst/>
              <a:cxnLst/>
              <a:rect l="l" t="t" r="r" b="b"/>
              <a:pathLst>
                <a:path w="39590" h="38317" fill="none" extrusionOk="0">
                  <a:moveTo>
                    <a:pt x="1" y="8795"/>
                  </a:moveTo>
                  <a:cubicBezTo>
                    <a:pt x="39589" y="1"/>
                    <a:pt x="27548" y="32102"/>
                    <a:pt x="9861" y="38317"/>
                  </a:cubicBezTo>
                </a:path>
              </a:pathLst>
            </a:custGeom>
            <a:noFill/>
            <a:ln w="10500" cap="rnd" cmpd="sng">
              <a:solidFill>
                <a:srgbClr val="FFFFFF"/>
              </a:solidFill>
              <a:prstDash val="dash"/>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38" name="Google Shape;8066;p50">
            <a:extLst>
              <a:ext uri="{FF2B5EF4-FFF2-40B4-BE49-F238E27FC236}">
                <a16:creationId xmlns:a16="http://schemas.microsoft.com/office/drawing/2014/main" id="{3DDF0040-6B87-456F-0303-05900AF3E925}"/>
              </a:ext>
            </a:extLst>
          </p:cNvPr>
          <p:cNvGrpSpPr/>
          <p:nvPr/>
        </p:nvGrpSpPr>
        <p:grpSpPr>
          <a:xfrm rot="873090">
            <a:off x="-135275" y="1659124"/>
            <a:ext cx="3246751" cy="3717159"/>
            <a:chOff x="7136150" y="2214850"/>
            <a:chExt cx="1455650" cy="1666625"/>
          </a:xfrm>
        </p:grpSpPr>
        <p:sp>
          <p:nvSpPr>
            <p:cNvPr id="8039" name="Google Shape;8067;p50">
              <a:extLst>
                <a:ext uri="{FF2B5EF4-FFF2-40B4-BE49-F238E27FC236}">
                  <a16:creationId xmlns:a16="http://schemas.microsoft.com/office/drawing/2014/main" id="{0E4EC01A-55CB-E4C2-329D-04CE1435F7F3}"/>
                </a:ext>
              </a:extLst>
            </p:cNvPr>
            <p:cNvSpPr/>
            <p:nvPr/>
          </p:nvSpPr>
          <p:spPr>
            <a:xfrm>
              <a:off x="8048200" y="2520425"/>
              <a:ext cx="365525" cy="237600"/>
            </a:xfrm>
            <a:custGeom>
              <a:avLst/>
              <a:gdLst/>
              <a:ahLst/>
              <a:cxnLst/>
              <a:rect l="l" t="t" r="r" b="b"/>
              <a:pathLst>
                <a:path w="14621" h="9504" fill="none" extrusionOk="0">
                  <a:moveTo>
                    <a:pt x="0" y="1"/>
                  </a:moveTo>
                  <a:lnTo>
                    <a:pt x="12750" y="6488"/>
                  </a:lnTo>
                  <a:lnTo>
                    <a:pt x="14620" y="9503"/>
                  </a:ln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0" name="Google Shape;8068;p50">
              <a:extLst>
                <a:ext uri="{FF2B5EF4-FFF2-40B4-BE49-F238E27FC236}">
                  <a16:creationId xmlns:a16="http://schemas.microsoft.com/office/drawing/2014/main" id="{CF122ED3-4771-AEED-AB00-80CDE0FF7DB2}"/>
                </a:ext>
              </a:extLst>
            </p:cNvPr>
            <p:cNvSpPr/>
            <p:nvPr/>
          </p:nvSpPr>
          <p:spPr>
            <a:xfrm>
              <a:off x="8114550" y="2563700"/>
              <a:ext cx="211100" cy="173825"/>
            </a:xfrm>
            <a:custGeom>
              <a:avLst/>
              <a:gdLst/>
              <a:ahLst/>
              <a:cxnLst/>
              <a:rect l="l" t="t" r="r" b="b"/>
              <a:pathLst>
                <a:path w="8444" h="6953" fill="none" extrusionOk="0">
                  <a:moveTo>
                    <a:pt x="8443" y="5447"/>
                  </a:moveTo>
                  <a:lnTo>
                    <a:pt x="7004" y="6953"/>
                  </a:lnTo>
                  <a:lnTo>
                    <a:pt x="1" y="0"/>
                  </a:ln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1" name="Google Shape;8069;p50">
              <a:extLst>
                <a:ext uri="{FF2B5EF4-FFF2-40B4-BE49-F238E27FC236}">
                  <a16:creationId xmlns:a16="http://schemas.microsoft.com/office/drawing/2014/main" id="{C8D0FD40-A337-1D33-D658-BC9181BD5E3A}"/>
                </a:ext>
              </a:extLst>
            </p:cNvPr>
            <p:cNvSpPr/>
            <p:nvPr/>
          </p:nvSpPr>
          <p:spPr>
            <a:xfrm>
              <a:off x="8060900" y="2526425"/>
              <a:ext cx="296200" cy="141925"/>
            </a:xfrm>
            <a:custGeom>
              <a:avLst/>
              <a:gdLst/>
              <a:ahLst/>
              <a:cxnLst/>
              <a:rect l="l" t="t" r="r" b="b"/>
              <a:pathLst>
                <a:path w="11848" h="5677" fill="none" extrusionOk="0">
                  <a:moveTo>
                    <a:pt x="11208" y="5676"/>
                  </a:moveTo>
                  <a:lnTo>
                    <a:pt x="11848" y="5050"/>
                  </a:lnTo>
                  <a:lnTo>
                    <a:pt x="0" y="0"/>
                  </a:lnTo>
                </a:path>
              </a:pathLst>
            </a:custGeom>
            <a:noFill/>
            <a:ln w="5950" cap="rnd" cmpd="sng">
              <a:solidFill>
                <a:srgbClr val="566DD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2" name="Google Shape;8070;p50">
              <a:extLst>
                <a:ext uri="{FF2B5EF4-FFF2-40B4-BE49-F238E27FC236}">
                  <a16:creationId xmlns:a16="http://schemas.microsoft.com/office/drawing/2014/main" id="{109F06C3-A97A-067E-B4BF-DD037A1CCFDB}"/>
                </a:ext>
              </a:extLst>
            </p:cNvPr>
            <p:cNvSpPr/>
            <p:nvPr/>
          </p:nvSpPr>
          <p:spPr>
            <a:xfrm>
              <a:off x="8048425" y="2520850"/>
              <a:ext cx="308675" cy="131850"/>
            </a:xfrm>
            <a:custGeom>
              <a:avLst/>
              <a:gdLst/>
              <a:ahLst/>
              <a:cxnLst/>
              <a:rect l="l" t="t" r="r" b="b"/>
              <a:pathLst>
                <a:path w="12347" h="5274" fill="none" extrusionOk="0">
                  <a:moveTo>
                    <a:pt x="1" y="0"/>
                  </a:moveTo>
                  <a:lnTo>
                    <a:pt x="12347" y="5273"/>
                  </a:lnTo>
                  <a:lnTo>
                    <a:pt x="9753" y="2206"/>
                  </a:ln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3" name="Google Shape;8071;p50">
              <a:extLst>
                <a:ext uri="{FF2B5EF4-FFF2-40B4-BE49-F238E27FC236}">
                  <a16:creationId xmlns:a16="http://schemas.microsoft.com/office/drawing/2014/main" id="{D10EAF03-D2BC-481A-513F-C4AFA1388B02}"/>
                </a:ext>
              </a:extLst>
            </p:cNvPr>
            <p:cNvSpPr/>
            <p:nvPr/>
          </p:nvSpPr>
          <p:spPr>
            <a:xfrm>
              <a:off x="7374925" y="2755625"/>
              <a:ext cx="380875" cy="472225"/>
            </a:xfrm>
            <a:custGeom>
              <a:avLst/>
              <a:gdLst/>
              <a:ahLst/>
              <a:cxnLst/>
              <a:rect l="l" t="t" r="r" b="b"/>
              <a:pathLst>
                <a:path w="15235" h="18889" fill="none" extrusionOk="0">
                  <a:moveTo>
                    <a:pt x="14951" y="10255"/>
                  </a:moveTo>
                  <a:cubicBezTo>
                    <a:pt x="15234" y="11810"/>
                    <a:pt x="14273" y="18889"/>
                    <a:pt x="7630" y="18360"/>
                  </a:cubicBezTo>
                  <a:cubicBezTo>
                    <a:pt x="1200" y="17850"/>
                    <a:pt x="0" y="11420"/>
                    <a:pt x="918" y="7241"/>
                  </a:cubicBezTo>
                  <a:cubicBezTo>
                    <a:pt x="1517" y="4513"/>
                    <a:pt x="3910" y="0"/>
                    <a:pt x="8205" y="851"/>
                  </a:cubicBezTo>
                  <a:cubicBezTo>
                    <a:pt x="11882" y="1580"/>
                    <a:pt x="9249" y="6239"/>
                    <a:pt x="10610" y="8143"/>
                  </a:cubicBezTo>
                  <a:cubicBezTo>
                    <a:pt x="11972" y="10048"/>
                    <a:pt x="14348" y="6964"/>
                    <a:pt x="14951" y="10255"/>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4" name="Google Shape;8072;p50">
              <a:extLst>
                <a:ext uri="{FF2B5EF4-FFF2-40B4-BE49-F238E27FC236}">
                  <a16:creationId xmlns:a16="http://schemas.microsoft.com/office/drawing/2014/main" id="{45B00159-0271-2FE2-E396-BBC3C8728FD0}"/>
                </a:ext>
              </a:extLst>
            </p:cNvPr>
            <p:cNvSpPr/>
            <p:nvPr/>
          </p:nvSpPr>
          <p:spPr>
            <a:xfrm>
              <a:off x="7422800" y="2972850"/>
              <a:ext cx="68225" cy="68250"/>
            </a:xfrm>
            <a:custGeom>
              <a:avLst/>
              <a:gdLst/>
              <a:ahLst/>
              <a:cxnLst/>
              <a:rect l="l" t="t" r="r" b="b"/>
              <a:pathLst>
                <a:path w="2729" h="2730" fill="none" extrusionOk="0">
                  <a:moveTo>
                    <a:pt x="2729" y="1364"/>
                  </a:moveTo>
                  <a:cubicBezTo>
                    <a:pt x="2729" y="2118"/>
                    <a:pt x="2118" y="2729"/>
                    <a:pt x="1364" y="2729"/>
                  </a:cubicBezTo>
                  <a:cubicBezTo>
                    <a:pt x="610" y="2729"/>
                    <a:pt x="1" y="2118"/>
                    <a:pt x="1" y="1364"/>
                  </a:cubicBezTo>
                  <a:cubicBezTo>
                    <a:pt x="1" y="611"/>
                    <a:pt x="610" y="1"/>
                    <a:pt x="1364" y="1"/>
                  </a:cubicBezTo>
                  <a:cubicBezTo>
                    <a:pt x="2118" y="1"/>
                    <a:pt x="2729" y="611"/>
                    <a:pt x="2729" y="1364"/>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5" name="Google Shape;8073;p50">
              <a:extLst>
                <a:ext uri="{FF2B5EF4-FFF2-40B4-BE49-F238E27FC236}">
                  <a16:creationId xmlns:a16="http://schemas.microsoft.com/office/drawing/2014/main" id="{F4EC264D-EE8B-D534-1A43-9428EAED8CCB}"/>
                </a:ext>
              </a:extLst>
            </p:cNvPr>
            <p:cNvSpPr/>
            <p:nvPr/>
          </p:nvSpPr>
          <p:spPr>
            <a:xfrm>
              <a:off x="7567875" y="3111000"/>
              <a:ext cx="68225" cy="68225"/>
            </a:xfrm>
            <a:custGeom>
              <a:avLst/>
              <a:gdLst/>
              <a:ahLst/>
              <a:cxnLst/>
              <a:rect l="l" t="t" r="r" b="b"/>
              <a:pathLst>
                <a:path w="2729" h="2729" fill="none" extrusionOk="0">
                  <a:moveTo>
                    <a:pt x="2728" y="1365"/>
                  </a:moveTo>
                  <a:cubicBezTo>
                    <a:pt x="2728" y="2119"/>
                    <a:pt x="2117" y="2729"/>
                    <a:pt x="1363" y="2729"/>
                  </a:cubicBezTo>
                  <a:cubicBezTo>
                    <a:pt x="610" y="2729"/>
                    <a:pt x="0" y="2119"/>
                    <a:pt x="0" y="1365"/>
                  </a:cubicBezTo>
                  <a:cubicBezTo>
                    <a:pt x="0" y="612"/>
                    <a:pt x="610" y="0"/>
                    <a:pt x="1363" y="0"/>
                  </a:cubicBezTo>
                  <a:cubicBezTo>
                    <a:pt x="2117" y="0"/>
                    <a:pt x="2728" y="612"/>
                    <a:pt x="2728" y="1365"/>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6" name="Google Shape;8074;p50">
              <a:extLst>
                <a:ext uri="{FF2B5EF4-FFF2-40B4-BE49-F238E27FC236}">
                  <a16:creationId xmlns:a16="http://schemas.microsoft.com/office/drawing/2014/main" id="{5BD6EE64-0416-0E29-5DDE-51FA3B3C5257}"/>
                </a:ext>
              </a:extLst>
            </p:cNvPr>
            <p:cNvSpPr/>
            <p:nvPr/>
          </p:nvSpPr>
          <p:spPr>
            <a:xfrm>
              <a:off x="7443200" y="2866750"/>
              <a:ext cx="68225" cy="68250"/>
            </a:xfrm>
            <a:custGeom>
              <a:avLst/>
              <a:gdLst/>
              <a:ahLst/>
              <a:cxnLst/>
              <a:rect l="l" t="t" r="r" b="b"/>
              <a:pathLst>
                <a:path w="2729" h="2730" fill="none" extrusionOk="0">
                  <a:moveTo>
                    <a:pt x="2729" y="1364"/>
                  </a:moveTo>
                  <a:cubicBezTo>
                    <a:pt x="2729" y="2118"/>
                    <a:pt x="2119" y="2729"/>
                    <a:pt x="1366" y="2729"/>
                  </a:cubicBezTo>
                  <a:cubicBezTo>
                    <a:pt x="612" y="2729"/>
                    <a:pt x="1" y="2118"/>
                    <a:pt x="1" y="1364"/>
                  </a:cubicBezTo>
                  <a:cubicBezTo>
                    <a:pt x="1" y="610"/>
                    <a:pt x="612" y="1"/>
                    <a:pt x="1366" y="1"/>
                  </a:cubicBezTo>
                  <a:cubicBezTo>
                    <a:pt x="2119" y="1"/>
                    <a:pt x="2729" y="610"/>
                    <a:pt x="2729" y="1364"/>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7" name="Google Shape;8075;p50">
              <a:extLst>
                <a:ext uri="{FF2B5EF4-FFF2-40B4-BE49-F238E27FC236}">
                  <a16:creationId xmlns:a16="http://schemas.microsoft.com/office/drawing/2014/main" id="{24DD89BD-1429-92E6-E427-6E62BF576A91}"/>
                </a:ext>
              </a:extLst>
            </p:cNvPr>
            <p:cNvSpPr/>
            <p:nvPr/>
          </p:nvSpPr>
          <p:spPr>
            <a:xfrm>
              <a:off x="7516950" y="2795400"/>
              <a:ext cx="68225" cy="68225"/>
            </a:xfrm>
            <a:custGeom>
              <a:avLst/>
              <a:gdLst/>
              <a:ahLst/>
              <a:cxnLst/>
              <a:rect l="l" t="t" r="r" b="b"/>
              <a:pathLst>
                <a:path w="2729" h="2729" fill="none" extrusionOk="0">
                  <a:moveTo>
                    <a:pt x="2729" y="1365"/>
                  </a:moveTo>
                  <a:cubicBezTo>
                    <a:pt x="2729" y="2119"/>
                    <a:pt x="2119" y="2729"/>
                    <a:pt x="1365" y="2729"/>
                  </a:cubicBezTo>
                  <a:cubicBezTo>
                    <a:pt x="611" y="2729"/>
                    <a:pt x="0" y="2119"/>
                    <a:pt x="0" y="1365"/>
                  </a:cubicBezTo>
                  <a:cubicBezTo>
                    <a:pt x="0" y="612"/>
                    <a:pt x="611" y="0"/>
                    <a:pt x="1365" y="0"/>
                  </a:cubicBezTo>
                  <a:cubicBezTo>
                    <a:pt x="2119" y="0"/>
                    <a:pt x="2729" y="612"/>
                    <a:pt x="2729" y="1365"/>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8" name="Google Shape;8076;p50">
              <a:extLst>
                <a:ext uri="{FF2B5EF4-FFF2-40B4-BE49-F238E27FC236}">
                  <a16:creationId xmlns:a16="http://schemas.microsoft.com/office/drawing/2014/main" id="{993370D9-B599-B8B6-BC02-1C14771CD88E}"/>
                </a:ext>
              </a:extLst>
            </p:cNvPr>
            <p:cNvSpPr/>
            <p:nvPr/>
          </p:nvSpPr>
          <p:spPr>
            <a:xfrm>
              <a:off x="7459375" y="3063675"/>
              <a:ext cx="68250" cy="68250"/>
            </a:xfrm>
            <a:custGeom>
              <a:avLst/>
              <a:gdLst/>
              <a:ahLst/>
              <a:cxnLst/>
              <a:rect l="l" t="t" r="r" b="b"/>
              <a:pathLst>
                <a:path w="2730" h="2730" fill="none" extrusionOk="0">
                  <a:moveTo>
                    <a:pt x="2729" y="1366"/>
                  </a:moveTo>
                  <a:cubicBezTo>
                    <a:pt x="2729" y="2120"/>
                    <a:pt x="2120" y="2729"/>
                    <a:pt x="1366" y="2729"/>
                  </a:cubicBezTo>
                  <a:cubicBezTo>
                    <a:pt x="612" y="2729"/>
                    <a:pt x="1" y="2120"/>
                    <a:pt x="1" y="1366"/>
                  </a:cubicBezTo>
                  <a:cubicBezTo>
                    <a:pt x="1" y="612"/>
                    <a:pt x="612" y="1"/>
                    <a:pt x="1366" y="1"/>
                  </a:cubicBezTo>
                  <a:cubicBezTo>
                    <a:pt x="2120" y="1"/>
                    <a:pt x="2729" y="612"/>
                    <a:pt x="2729" y="1366"/>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9" name="Google Shape;8077;p50">
              <a:extLst>
                <a:ext uri="{FF2B5EF4-FFF2-40B4-BE49-F238E27FC236}">
                  <a16:creationId xmlns:a16="http://schemas.microsoft.com/office/drawing/2014/main" id="{C37F8DA3-2A0D-0B3B-AC3C-A875964348C3}"/>
                </a:ext>
              </a:extLst>
            </p:cNvPr>
            <p:cNvSpPr/>
            <p:nvPr/>
          </p:nvSpPr>
          <p:spPr>
            <a:xfrm>
              <a:off x="7646475" y="3021200"/>
              <a:ext cx="68200" cy="68225"/>
            </a:xfrm>
            <a:custGeom>
              <a:avLst/>
              <a:gdLst/>
              <a:ahLst/>
              <a:cxnLst/>
              <a:rect l="l" t="t" r="r" b="b"/>
              <a:pathLst>
                <a:path w="2728" h="2729" fill="none" extrusionOk="0">
                  <a:moveTo>
                    <a:pt x="2727" y="1364"/>
                  </a:moveTo>
                  <a:cubicBezTo>
                    <a:pt x="2727" y="2118"/>
                    <a:pt x="2118" y="2729"/>
                    <a:pt x="1364" y="2729"/>
                  </a:cubicBezTo>
                  <a:cubicBezTo>
                    <a:pt x="610" y="2729"/>
                    <a:pt x="1" y="2118"/>
                    <a:pt x="1" y="1364"/>
                  </a:cubicBezTo>
                  <a:cubicBezTo>
                    <a:pt x="1" y="610"/>
                    <a:pt x="610" y="1"/>
                    <a:pt x="1364" y="1"/>
                  </a:cubicBezTo>
                  <a:cubicBezTo>
                    <a:pt x="2118" y="1"/>
                    <a:pt x="2727" y="610"/>
                    <a:pt x="2727" y="1364"/>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0" name="Google Shape;8078;p50">
              <a:extLst>
                <a:ext uri="{FF2B5EF4-FFF2-40B4-BE49-F238E27FC236}">
                  <a16:creationId xmlns:a16="http://schemas.microsoft.com/office/drawing/2014/main" id="{54A770AB-A179-9D01-CF2E-96B9A24B0B95}"/>
                </a:ext>
              </a:extLst>
            </p:cNvPr>
            <p:cNvSpPr/>
            <p:nvPr/>
          </p:nvSpPr>
          <p:spPr>
            <a:xfrm>
              <a:off x="7565650" y="2961400"/>
              <a:ext cx="228050" cy="273875"/>
            </a:xfrm>
            <a:custGeom>
              <a:avLst/>
              <a:gdLst/>
              <a:ahLst/>
              <a:cxnLst/>
              <a:rect l="l" t="t" r="r" b="b"/>
              <a:pathLst>
                <a:path w="9122" h="10955" fill="none" extrusionOk="0">
                  <a:moveTo>
                    <a:pt x="1" y="10129"/>
                  </a:moveTo>
                  <a:cubicBezTo>
                    <a:pt x="1" y="10129"/>
                    <a:pt x="4066" y="10954"/>
                    <a:pt x="6547" y="7943"/>
                  </a:cubicBezTo>
                  <a:cubicBezTo>
                    <a:pt x="8079" y="6086"/>
                    <a:pt x="9121" y="3273"/>
                    <a:pt x="7995" y="1108"/>
                  </a:cubicBezTo>
                  <a:cubicBezTo>
                    <a:pt x="7420" y="0"/>
                    <a:pt x="5726" y="367"/>
                    <a:pt x="5726" y="367"/>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1" name="Google Shape;8079;p50">
              <a:extLst>
                <a:ext uri="{FF2B5EF4-FFF2-40B4-BE49-F238E27FC236}">
                  <a16:creationId xmlns:a16="http://schemas.microsoft.com/office/drawing/2014/main" id="{923F6819-B9E3-E67B-7B29-445270B2C80D}"/>
                </a:ext>
              </a:extLst>
            </p:cNvPr>
            <p:cNvSpPr/>
            <p:nvPr/>
          </p:nvSpPr>
          <p:spPr>
            <a:xfrm>
              <a:off x="7550250" y="2761075"/>
              <a:ext cx="138900" cy="206475"/>
            </a:xfrm>
            <a:custGeom>
              <a:avLst/>
              <a:gdLst/>
              <a:ahLst/>
              <a:cxnLst/>
              <a:rect l="l" t="t" r="r" b="b"/>
              <a:pathLst>
                <a:path w="5556" h="8259" fill="none" extrusionOk="0">
                  <a:moveTo>
                    <a:pt x="4172" y="8259"/>
                  </a:moveTo>
                  <a:cubicBezTo>
                    <a:pt x="3329" y="6406"/>
                    <a:pt x="5555" y="3699"/>
                    <a:pt x="3935" y="1452"/>
                  </a:cubicBezTo>
                  <a:cubicBezTo>
                    <a:pt x="2886" y="0"/>
                    <a:pt x="0" y="493"/>
                    <a:pt x="0" y="493"/>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2" name="Google Shape;8080;p50">
              <a:extLst>
                <a:ext uri="{FF2B5EF4-FFF2-40B4-BE49-F238E27FC236}">
                  <a16:creationId xmlns:a16="http://schemas.microsoft.com/office/drawing/2014/main" id="{F3160C55-2ECD-901C-A355-99599DDE8ABB}"/>
                </a:ext>
              </a:extLst>
            </p:cNvPr>
            <p:cNvSpPr/>
            <p:nvPr/>
          </p:nvSpPr>
          <p:spPr>
            <a:xfrm>
              <a:off x="7642050" y="3025175"/>
              <a:ext cx="47375" cy="64100"/>
            </a:xfrm>
            <a:custGeom>
              <a:avLst/>
              <a:gdLst/>
              <a:ahLst/>
              <a:cxnLst/>
              <a:rect l="l" t="t" r="r" b="b"/>
              <a:pathLst>
                <a:path w="1895" h="2564" fill="none" extrusionOk="0">
                  <a:moveTo>
                    <a:pt x="1654" y="2563"/>
                  </a:moveTo>
                  <a:cubicBezTo>
                    <a:pt x="1654" y="2563"/>
                    <a:pt x="1" y="1678"/>
                    <a:pt x="1895" y="1"/>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3" name="Google Shape;8081;p50">
              <a:extLst>
                <a:ext uri="{FF2B5EF4-FFF2-40B4-BE49-F238E27FC236}">
                  <a16:creationId xmlns:a16="http://schemas.microsoft.com/office/drawing/2014/main" id="{94857614-D5C0-E581-7F25-5710628D69DA}"/>
                </a:ext>
              </a:extLst>
            </p:cNvPr>
            <p:cNvSpPr/>
            <p:nvPr/>
          </p:nvSpPr>
          <p:spPr>
            <a:xfrm>
              <a:off x="7573800" y="3115025"/>
              <a:ext cx="31125" cy="59700"/>
            </a:xfrm>
            <a:custGeom>
              <a:avLst/>
              <a:gdLst/>
              <a:ahLst/>
              <a:cxnLst/>
              <a:rect l="l" t="t" r="r" b="b"/>
              <a:pathLst>
                <a:path w="1245" h="2388" fill="none" extrusionOk="0">
                  <a:moveTo>
                    <a:pt x="1244" y="2388"/>
                  </a:moveTo>
                  <a:cubicBezTo>
                    <a:pt x="356" y="2093"/>
                    <a:pt x="1" y="723"/>
                    <a:pt x="1156"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4" name="Google Shape;8082;p50">
              <a:extLst>
                <a:ext uri="{FF2B5EF4-FFF2-40B4-BE49-F238E27FC236}">
                  <a16:creationId xmlns:a16="http://schemas.microsoft.com/office/drawing/2014/main" id="{141A71C1-A85A-E5C3-41CC-184F40D717C7}"/>
                </a:ext>
              </a:extLst>
            </p:cNvPr>
            <p:cNvSpPr/>
            <p:nvPr/>
          </p:nvSpPr>
          <p:spPr>
            <a:xfrm>
              <a:off x="7461200" y="3065850"/>
              <a:ext cx="45525" cy="59025"/>
            </a:xfrm>
            <a:custGeom>
              <a:avLst/>
              <a:gdLst/>
              <a:ahLst/>
              <a:cxnLst/>
              <a:rect l="l" t="t" r="r" b="b"/>
              <a:pathLst>
                <a:path w="1821" h="2361" fill="none" extrusionOk="0">
                  <a:moveTo>
                    <a:pt x="1821" y="2360"/>
                  </a:moveTo>
                  <a:cubicBezTo>
                    <a:pt x="769" y="1938"/>
                    <a:pt x="0" y="1348"/>
                    <a:pt x="1059" y="1"/>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5" name="Google Shape;8083;p50">
              <a:extLst>
                <a:ext uri="{FF2B5EF4-FFF2-40B4-BE49-F238E27FC236}">
                  <a16:creationId xmlns:a16="http://schemas.microsoft.com/office/drawing/2014/main" id="{AD2A11CA-1E48-38C8-738E-5A3F78FFF648}"/>
                </a:ext>
              </a:extLst>
            </p:cNvPr>
            <p:cNvSpPr/>
            <p:nvPr/>
          </p:nvSpPr>
          <p:spPr>
            <a:xfrm>
              <a:off x="7420875" y="2974675"/>
              <a:ext cx="52625" cy="62000"/>
            </a:xfrm>
            <a:custGeom>
              <a:avLst/>
              <a:gdLst/>
              <a:ahLst/>
              <a:cxnLst/>
              <a:rect l="l" t="t" r="r" b="b"/>
              <a:pathLst>
                <a:path w="2105" h="2480" fill="none" extrusionOk="0">
                  <a:moveTo>
                    <a:pt x="2105" y="2479"/>
                  </a:moveTo>
                  <a:cubicBezTo>
                    <a:pt x="2105" y="2479"/>
                    <a:pt x="1" y="1903"/>
                    <a:pt x="1156"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6" name="Google Shape;8084;p50">
              <a:extLst>
                <a:ext uri="{FF2B5EF4-FFF2-40B4-BE49-F238E27FC236}">
                  <a16:creationId xmlns:a16="http://schemas.microsoft.com/office/drawing/2014/main" id="{A782F5BD-1FB5-2A4E-6DFC-8A5113E4BFB4}"/>
                </a:ext>
              </a:extLst>
            </p:cNvPr>
            <p:cNvSpPr/>
            <p:nvPr/>
          </p:nvSpPr>
          <p:spPr>
            <a:xfrm>
              <a:off x="7441225" y="2870500"/>
              <a:ext cx="39275" cy="59425"/>
            </a:xfrm>
            <a:custGeom>
              <a:avLst/>
              <a:gdLst/>
              <a:ahLst/>
              <a:cxnLst/>
              <a:rect l="l" t="t" r="r" b="b"/>
              <a:pathLst>
                <a:path w="1571" h="2377" fill="none" extrusionOk="0">
                  <a:moveTo>
                    <a:pt x="1571" y="2376"/>
                  </a:moveTo>
                  <a:cubicBezTo>
                    <a:pt x="1571" y="2376"/>
                    <a:pt x="1" y="1234"/>
                    <a:pt x="1558"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7" name="Google Shape;8085;p50">
              <a:extLst>
                <a:ext uri="{FF2B5EF4-FFF2-40B4-BE49-F238E27FC236}">
                  <a16:creationId xmlns:a16="http://schemas.microsoft.com/office/drawing/2014/main" id="{AA4CDD9D-86C9-F21C-ABBA-A341E0C1F9A9}"/>
                </a:ext>
              </a:extLst>
            </p:cNvPr>
            <p:cNvSpPr/>
            <p:nvPr/>
          </p:nvSpPr>
          <p:spPr>
            <a:xfrm>
              <a:off x="7512400" y="2797900"/>
              <a:ext cx="45250" cy="65025"/>
            </a:xfrm>
            <a:custGeom>
              <a:avLst/>
              <a:gdLst/>
              <a:ahLst/>
              <a:cxnLst/>
              <a:rect l="l" t="t" r="r" b="b"/>
              <a:pathLst>
                <a:path w="1810" h="2601" fill="none" extrusionOk="0">
                  <a:moveTo>
                    <a:pt x="1809" y="2601"/>
                  </a:moveTo>
                  <a:cubicBezTo>
                    <a:pt x="1292" y="2552"/>
                    <a:pt x="0" y="1421"/>
                    <a:pt x="1596"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8" name="Google Shape;8086;p50">
              <a:extLst>
                <a:ext uri="{FF2B5EF4-FFF2-40B4-BE49-F238E27FC236}">
                  <a16:creationId xmlns:a16="http://schemas.microsoft.com/office/drawing/2014/main" id="{88BD575C-320E-3DAB-0748-8D0A3C726FDF}"/>
                </a:ext>
              </a:extLst>
            </p:cNvPr>
            <p:cNvSpPr/>
            <p:nvPr/>
          </p:nvSpPr>
          <p:spPr>
            <a:xfrm>
              <a:off x="8207250" y="2214850"/>
              <a:ext cx="320750" cy="305850"/>
            </a:xfrm>
            <a:custGeom>
              <a:avLst/>
              <a:gdLst/>
              <a:ahLst/>
              <a:cxnLst/>
              <a:rect l="l" t="t" r="r" b="b"/>
              <a:pathLst>
                <a:path w="12830" h="12234" extrusionOk="0">
                  <a:moveTo>
                    <a:pt x="6714" y="0"/>
                  </a:moveTo>
                  <a:cubicBezTo>
                    <a:pt x="5148" y="0"/>
                    <a:pt x="3583" y="598"/>
                    <a:pt x="2388" y="1792"/>
                  </a:cubicBezTo>
                  <a:cubicBezTo>
                    <a:pt x="1" y="4181"/>
                    <a:pt x="1" y="8054"/>
                    <a:pt x="2388" y="10441"/>
                  </a:cubicBezTo>
                  <a:cubicBezTo>
                    <a:pt x="3536" y="11588"/>
                    <a:pt x="5091" y="12234"/>
                    <a:pt x="6713" y="12234"/>
                  </a:cubicBezTo>
                  <a:cubicBezTo>
                    <a:pt x="8335" y="12234"/>
                    <a:pt x="9892" y="11588"/>
                    <a:pt x="11039" y="10441"/>
                  </a:cubicBezTo>
                  <a:cubicBezTo>
                    <a:pt x="12186" y="9296"/>
                    <a:pt x="12830" y="7739"/>
                    <a:pt x="12830" y="6117"/>
                  </a:cubicBezTo>
                  <a:cubicBezTo>
                    <a:pt x="12830" y="4494"/>
                    <a:pt x="12186" y="2939"/>
                    <a:pt x="11039" y="1792"/>
                  </a:cubicBezTo>
                  <a:cubicBezTo>
                    <a:pt x="9844" y="598"/>
                    <a:pt x="8279" y="0"/>
                    <a:pt x="6714" y="0"/>
                  </a:cubicBezTo>
                  <a:close/>
                </a:path>
              </a:pathLst>
            </a:custGeom>
            <a:solidFill>
              <a:schemeClr val="accent5"/>
            </a:solid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9" name="Google Shape;8087;p50">
              <a:extLst>
                <a:ext uri="{FF2B5EF4-FFF2-40B4-BE49-F238E27FC236}">
                  <a16:creationId xmlns:a16="http://schemas.microsoft.com/office/drawing/2014/main" id="{6F77FDAA-6221-15FC-5B97-B4271A080E33}"/>
                </a:ext>
              </a:extLst>
            </p:cNvPr>
            <p:cNvSpPr/>
            <p:nvPr/>
          </p:nvSpPr>
          <p:spPr>
            <a:xfrm>
              <a:off x="8403825" y="2290375"/>
              <a:ext cx="104025" cy="220875"/>
            </a:xfrm>
            <a:custGeom>
              <a:avLst/>
              <a:gdLst/>
              <a:ahLst/>
              <a:cxnLst/>
              <a:rect l="l" t="t" r="r" b="b"/>
              <a:pathLst>
                <a:path w="4161" h="8835" fill="none" extrusionOk="0">
                  <a:moveTo>
                    <a:pt x="975" y="8834"/>
                  </a:moveTo>
                  <a:cubicBezTo>
                    <a:pt x="410" y="6984"/>
                    <a:pt x="0" y="412"/>
                    <a:pt x="4161" y="0"/>
                  </a:cubicBezTo>
                </a:path>
              </a:pathLst>
            </a:custGeom>
            <a:noFill/>
            <a:ln w="5950" cap="rnd" cmpd="sng">
              <a:solidFill>
                <a:srgbClr val="566DD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0" name="Google Shape;8088;p50">
              <a:extLst>
                <a:ext uri="{FF2B5EF4-FFF2-40B4-BE49-F238E27FC236}">
                  <a16:creationId xmlns:a16="http://schemas.microsoft.com/office/drawing/2014/main" id="{2F514549-E58D-2B11-392C-B865AC2FA089}"/>
                </a:ext>
              </a:extLst>
            </p:cNvPr>
            <p:cNvSpPr/>
            <p:nvPr/>
          </p:nvSpPr>
          <p:spPr>
            <a:xfrm>
              <a:off x="8230450" y="2233875"/>
              <a:ext cx="86050" cy="179775"/>
            </a:xfrm>
            <a:custGeom>
              <a:avLst/>
              <a:gdLst/>
              <a:ahLst/>
              <a:cxnLst/>
              <a:rect l="l" t="t" r="r" b="b"/>
              <a:pathLst>
                <a:path w="3442" h="7191" fill="none" extrusionOk="0">
                  <a:moveTo>
                    <a:pt x="0" y="7191"/>
                  </a:moveTo>
                  <a:cubicBezTo>
                    <a:pt x="771" y="6267"/>
                    <a:pt x="3442" y="2670"/>
                    <a:pt x="2876" y="1"/>
                  </a:cubicBezTo>
                </a:path>
              </a:pathLst>
            </a:custGeom>
            <a:noFill/>
            <a:ln w="5950" cap="rnd" cmpd="sng">
              <a:solidFill>
                <a:srgbClr val="566DD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1" name="Google Shape;8089;p50">
              <a:extLst>
                <a:ext uri="{FF2B5EF4-FFF2-40B4-BE49-F238E27FC236}">
                  <a16:creationId xmlns:a16="http://schemas.microsoft.com/office/drawing/2014/main" id="{C72937C5-9EA9-76E7-5DC5-E2E32BCF041F}"/>
                </a:ext>
              </a:extLst>
            </p:cNvPr>
            <p:cNvSpPr/>
            <p:nvPr/>
          </p:nvSpPr>
          <p:spPr>
            <a:xfrm>
              <a:off x="8235400" y="2281350"/>
              <a:ext cx="277575" cy="151575"/>
            </a:xfrm>
            <a:custGeom>
              <a:avLst/>
              <a:gdLst/>
              <a:ahLst/>
              <a:cxnLst/>
              <a:rect l="l" t="t" r="r" b="b"/>
              <a:pathLst>
                <a:path w="11103" h="6063" fill="none" extrusionOk="0">
                  <a:moveTo>
                    <a:pt x="1" y="1036"/>
                  </a:moveTo>
                  <a:cubicBezTo>
                    <a:pt x="1285" y="676"/>
                    <a:pt x="6582" y="1"/>
                    <a:pt x="11103" y="6062"/>
                  </a:cubicBezTo>
                </a:path>
              </a:pathLst>
            </a:custGeom>
            <a:noFill/>
            <a:ln w="5950" cap="rnd" cmpd="sng">
              <a:solidFill>
                <a:srgbClr val="566DD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2" name="Google Shape;8090;p50">
              <a:extLst>
                <a:ext uri="{FF2B5EF4-FFF2-40B4-BE49-F238E27FC236}">
                  <a16:creationId xmlns:a16="http://schemas.microsoft.com/office/drawing/2014/main" id="{233032C2-1691-1249-E6CA-0B9E5CF8C508}"/>
                </a:ext>
              </a:extLst>
            </p:cNvPr>
            <p:cNvSpPr/>
            <p:nvPr/>
          </p:nvSpPr>
          <p:spPr>
            <a:xfrm>
              <a:off x="8286900" y="2228725"/>
              <a:ext cx="142550" cy="280825"/>
            </a:xfrm>
            <a:custGeom>
              <a:avLst/>
              <a:gdLst/>
              <a:ahLst/>
              <a:cxnLst/>
              <a:rect l="l" t="t" r="r" b="b"/>
              <a:pathLst>
                <a:path w="5702" h="11233" fill="none" extrusionOk="0">
                  <a:moveTo>
                    <a:pt x="1367" y="11233"/>
                  </a:moveTo>
                  <a:cubicBezTo>
                    <a:pt x="1367" y="11079"/>
                    <a:pt x="1" y="3543"/>
                    <a:pt x="5701" y="0"/>
                  </a:cubicBezTo>
                </a:path>
              </a:pathLst>
            </a:custGeom>
            <a:noFill/>
            <a:ln w="5950" cap="rnd" cmpd="sng">
              <a:solidFill>
                <a:srgbClr val="566DD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3" name="Google Shape;8091;p50">
              <a:extLst>
                <a:ext uri="{FF2B5EF4-FFF2-40B4-BE49-F238E27FC236}">
                  <a16:creationId xmlns:a16="http://schemas.microsoft.com/office/drawing/2014/main" id="{A1192EC8-877F-E178-D40F-05B3A2750EB0}"/>
                </a:ext>
              </a:extLst>
            </p:cNvPr>
            <p:cNvSpPr/>
            <p:nvPr/>
          </p:nvSpPr>
          <p:spPr>
            <a:xfrm>
              <a:off x="8287100" y="2484275"/>
              <a:ext cx="148075" cy="142875"/>
            </a:xfrm>
            <a:custGeom>
              <a:avLst/>
              <a:gdLst/>
              <a:ahLst/>
              <a:cxnLst/>
              <a:rect l="l" t="t" r="r" b="b"/>
              <a:pathLst>
                <a:path w="5923" h="5715" extrusionOk="0">
                  <a:moveTo>
                    <a:pt x="1057" y="1"/>
                  </a:moveTo>
                  <a:cubicBezTo>
                    <a:pt x="1027" y="1"/>
                    <a:pt x="998" y="2"/>
                    <a:pt x="972" y="3"/>
                  </a:cubicBezTo>
                  <a:cubicBezTo>
                    <a:pt x="171" y="51"/>
                    <a:pt x="481" y="1227"/>
                    <a:pt x="376" y="2181"/>
                  </a:cubicBezTo>
                  <a:cubicBezTo>
                    <a:pt x="271" y="3131"/>
                    <a:pt x="1" y="4308"/>
                    <a:pt x="881" y="5086"/>
                  </a:cubicBezTo>
                  <a:cubicBezTo>
                    <a:pt x="1165" y="5340"/>
                    <a:pt x="1970" y="5714"/>
                    <a:pt x="2869" y="5714"/>
                  </a:cubicBezTo>
                  <a:cubicBezTo>
                    <a:pt x="3238" y="5714"/>
                    <a:pt x="3623" y="5651"/>
                    <a:pt x="3994" y="5491"/>
                  </a:cubicBezTo>
                  <a:cubicBezTo>
                    <a:pt x="4805" y="5142"/>
                    <a:pt x="5923" y="1244"/>
                    <a:pt x="5400" y="954"/>
                  </a:cubicBezTo>
                  <a:cubicBezTo>
                    <a:pt x="4896" y="671"/>
                    <a:pt x="1972" y="1"/>
                    <a:pt x="105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4" name="Google Shape;8092;p50">
              <a:extLst>
                <a:ext uri="{FF2B5EF4-FFF2-40B4-BE49-F238E27FC236}">
                  <a16:creationId xmlns:a16="http://schemas.microsoft.com/office/drawing/2014/main" id="{AC11B942-011D-7D14-F52D-50CB94A53A0B}"/>
                </a:ext>
              </a:extLst>
            </p:cNvPr>
            <p:cNvSpPr/>
            <p:nvPr/>
          </p:nvSpPr>
          <p:spPr>
            <a:xfrm>
              <a:off x="8325700" y="2403875"/>
              <a:ext cx="54350" cy="120950"/>
            </a:xfrm>
            <a:custGeom>
              <a:avLst/>
              <a:gdLst/>
              <a:ahLst/>
              <a:cxnLst/>
              <a:rect l="l" t="t" r="r" b="b"/>
              <a:pathLst>
                <a:path w="2174" h="4838" extrusionOk="0">
                  <a:moveTo>
                    <a:pt x="1502" y="1"/>
                  </a:moveTo>
                  <a:cubicBezTo>
                    <a:pt x="1472" y="1"/>
                    <a:pt x="1439" y="9"/>
                    <a:pt x="1405" y="26"/>
                  </a:cubicBezTo>
                  <a:cubicBezTo>
                    <a:pt x="421" y="506"/>
                    <a:pt x="0" y="3537"/>
                    <a:pt x="323" y="4632"/>
                  </a:cubicBezTo>
                  <a:cubicBezTo>
                    <a:pt x="323" y="4632"/>
                    <a:pt x="618" y="4837"/>
                    <a:pt x="932" y="4837"/>
                  </a:cubicBezTo>
                  <a:cubicBezTo>
                    <a:pt x="1122" y="4837"/>
                    <a:pt x="1320" y="4762"/>
                    <a:pt x="1464" y="4520"/>
                  </a:cubicBezTo>
                  <a:cubicBezTo>
                    <a:pt x="1830" y="3906"/>
                    <a:pt x="2173" y="1"/>
                    <a:pt x="150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5" name="Google Shape;8093;p50">
              <a:extLst>
                <a:ext uri="{FF2B5EF4-FFF2-40B4-BE49-F238E27FC236}">
                  <a16:creationId xmlns:a16="http://schemas.microsoft.com/office/drawing/2014/main" id="{28A8C4BD-FBCE-9D53-46CD-0042DD41E9C5}"/>
                </a:ext>
              </a:extLst>
            </p:cNvPr>
            <p:cNvSpPr/>
            <p:nvPr/>
          </p:nvSpPr>
          <p:spPr>
            <a:xfrm>
              <a:off x="8296525" y="2512450"/>
              <a:ext cx="58375" cy="26350"/>
            </a:xfrm>
            <a:custGeom>
              <a:avLst/>
              <a:gdLst/>
              <a:ahLst/>
              <a:cxnLst/>
              <a:rect l="l" t="t" r="r" b="b"/>
              <a:pathLst>
                <a:path w="2335" h="1054" fill="none" extrusionOk="0">
                  <a:moveTo>
                    <a:pt x="1" y="1054"/>
                  </a:moveTo>
                  <a:cubicBezTo>
                    <a:pt x="1" y="1054"/>
                    <a:pt x="1246" y="0"/>
                    <a:pt x="2334" y="846"/>
                  </a:cubicBezTo>
                </a:path>
              </a:pathLst>
            </a:custGeom>
            <a:noFill/>
            <a:ln w="77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6" name="Google Shape;8094;p50">
              <a:extLst>
                <a:ext uri="{FF2B5EF4-FFF2-40B4-BE49-F238E27FC236}">
                  <a16:creationId xmlns:a16="http://schemas.microsoft.com/office/drawing/2014/main" id="{3A87E976-E2B0-1F87-1F24-96D5E0A473BB}"/>
                </a:ext>
              </a:extLst>
            </p:cNvPr>
            <p:cNvSpPr/>
            <p:nvPr/>
          </p:nvSpPr>
          <p:spPr>
            <a:xfrm>
              <a:off x="8245925" y="2506275"/>
              <a:ext cx="64075" cy="91125"/>
            </a:xfrm>
            <a:custGeom>
              <a:avLst/>
              <a:gdLst/>
              <a:ahLst/>
              <a:cxnLst/>
              <a:rect l="l" t="t" r="r" b="b"/>
              <a:pathLst>
                <a:path w="2563" h="3645" extrusionOk="0">
                  <a:moveTo>
                    <a:pt x="730" y="0"/>
                  </a:moveTo>
                  <a:cubicBezTo>
                    <a:pt x="664" y="0"/>
                    <a:pt x="603" y="18"/>
                    <a:pt x="548" y="57"/>
                  </a:cubicBezTo>
                  <a:cubicBezTo>
                    <a:pt x="1" y="449"/>
                    <a:pt x="1367" y="2677"/>
                    <a:pt x="2188" y="3644"/>
                  </a:cubicBezTo>
                  <a:cubicBezTo>
                    <a:pt x="2188" y="3644"/>
                    <a:pt x="2562" y="2209"/>
                    <a:pt x="2423" y="1807"/>
                  </a:cubicBezTo>
                  <a:cubicBezTo>
                    <a:pt x="2297" y="1447"/>
                    <a:pt x="1322" y="0"/>
                    <a:pt x="73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7" name="Google Shape;8095;p50">
              <a:extLst>
                <a:ext uri="{FF2B5EF4-FFF2-40B4-BE49-F238E27FC236}">
                  <a16:creationId xmlns:a16="http://schemas.microsoft.com/office/drawing/2014/main" id="{B0927FD8-2CAB-5FBA-8222-000EF36A28EF}"/>
                </a:ext>
              </a:extLst>
            </p:cNvPr>
            <p:cNvSpPr/>
            <p:nvPr/>
          </p:nvSpPr>
          <p:spPr>
            <a:xfrm>
              <a:off x="8280275" y="2567950"/>
              <a:ext cx="133025" cy="71600"/>
            </a:xfrm>
            <a:custGeom>
              <a:avLst/>
              <a:gdLst/>
              <a:ahLst/>
              <a:cxnLst/>
              <a:rect l="l" t="t" r="r" b="b"/>
              <a:pathLst>
                <a:path w="5321" h="2864" extrusionOk="0">
                  <a:moveTo>
                    <a:pt x="2764" y="1"/>
                  </a:moveTo>
                  <a:cubicBezTo>
                    <a:pt x="2410" y="1"/>
                    <a:pt x="2014" y="68"/>
                    <a:pt x="1572" y="215"/>
                  </a:cubicBezTo>
                  <a:cubicBezTo>
                    <a:pt x="413" y="600"/>
                    <a:pt x="0" y="1564"/>
                    <a:pt x="470" y="2272"/>
                  </a:cubicBezTo>
                  <a:cubicBezTo>
                    <a:pt x="470" y="2272"/>
                    <a:pt x="2655" y="2864"/>
                    <a:pt x="3838" y="2864"/>
                  </a:cubicBezTo>
                  <a:cubicBezTo>
                    <a:pt x="4151" y="2864"/>
                    <a:pt x="4394" y="2822"/>
                    <a:pt x="4508" y="2718"/>
                  </a:cubicBezTo>
                  <a:cubicBezTo>
                    <a:pt x="5054" y="2214"/>
                    <a:pt x="5321" y="1821"/>
                    <a:pt x="4680" y="982"/>
                  </a:cubicBezTo>
                  <a:cubicBezTo>
                    <a:pt x="4228" y="389"/>
                    <a:pt x="3616" y="1"/>
                    <a:pt x="2764" y="1"/>
                  </a:cubicBezTo>
                  <a:close/>
                </a:path>
              </a:pathLst>
            </a:custGeom>
            <a:solidFill>
              <a:srgbClr val="2D2D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8" name="Google Shape;8096;p50">
              <a:extLst>
                <a:ext uri="{FF2B5EF4-FFF2-40B4-BE49-F238E27FC236}">
                  <a16:creationId xmlns:a16="http://schemas.microsoft.com/office/drawing/2014/main" id="{F5E249E1-42A1-A1DE-3C26-ABFD9C7C59C1}"/>
                </a:ext>
              </a:extLst>
            </p:cNvPr>
            <p:cNvSpPr/>
            <p:nvPr/>
          </p:nvSpPr>
          <p:spPr>
            <a:xfrm>
              <a:off x="8293200" y="2412500"/>
              <a:ext cx="36525" cy="94225"/>
            </a:xfrm>
            <a:custGeom>
              <a:avLst/>
              <a:gdLst/>
              <a:ahLst/>
              <a:cxnLst/>
              <a:rect l="l" t="t" r="r" b="b"/>
              <a:pathLst>
                <a:path w="1461" h="3769" extrusionOk="0">
                  <a:moveTo>
                    <a:pt x="802" y="1"/>
                  </a:moveTo>
                  <a:cubicBezTo>
                    <a:pt x="795" y="1"/>
                    <a:pt x="788" y="1"/>
                    <a:pt x="781" y="2"/>
                  </a:cubicBezTo>
                  <a:cubicBezTo>
                    <a:pt x="120" y="74"/>
                    <a:pt x="1" y="1775"/>
                    <a:pt x="230" y="3761"/>
                  </a:cubicBezTo>
                  <a:cubicBezTo>
                    <a:pt x="230" y="3761"/>
                    <a:pt x="354" y="3768"/>
                    <a:pt x="522" y="3768"/>
                  </a:cubicBezTo>
                  <a:cubicBezTo>
                    <a:pt x="886" y="3768"/>
                    <a:pt x="1461" y="3733"/>
                    <a:pt x="1453" y="3510"/>
                  </a:cubicBezTo>
                  <a:cubicBezTo>
                    <a:pt x="1443" y="3189"/>
                    <a:pt x="1443" y="1"/>
                    <a:pt x="80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9" name="Google Shape;8097;p50">
              <a:extLst>
                <a:ext uri="{FF2B5EF4-FFF2-40B4-BE49-F238E27FC236}">
                  <a16:creationId xmlns:a16="http://schemas.microsoft.com/office/drawing/2014/main" id="{2A14F380-948F-43DA-6BB6-4FD2A5CEED1A}"/>
                </a:ext>
              </a:extLst>
            </p:cNvPr>
            <p:cNvSpPr/>
            <p:nvPr/>
          </p:nvSpPr>
          <p:spPr>
            <a:xfrm>
              <a:off x="8366175" y="2424225"/>
              <a:ext cx="66150" cy="110100"/>
            </a:xfrm>
            <a:custGeom>
              <a:avLst/>
              <a:gdLst/>
              <a:ahLst/>
              <a:cxnLst/>
              <a:rect l="l" t="t" r="r" b="b"/>
              <a:pathLst>
                <a:path w="2646" h="4404" extrusionOk="0">
                  <a:moveTo>
                    <a:pt x="1696" y="0"/>
                  </a:moveTo>
                  <a:cubicBezTo>
                    <a:pt x="1243" y="0"/>
                    <a:pt x="190" y="1802"/>
                    <a:pt x="0" y="3949"/>
                  </a:cubicBezTo>
                  <a:cubicBezTo>
                    <a:pt x="0" y="3949"/>
                    <a:pt x="49" y="4005"/>
                    <a:pt x="130" y="4078"/>
                  </a:cubicBezTo>
                  <a:cubicBezTo>
                    <a:pt x="312" y="4254"/>
                    <a:pt x="600" y="4404"/>
                    <a:pt x="853" y="4404"/>
                  </a:cubicBezTo>
                  <a:cubicBezTo>
                    <a:pt x="910" y="4404"/>
                    <a:pt x="965" y="4396"/>
                    <a:pt x="1016" y="4380"/>
                  </a:cubicBezTo>
                  <a:cubicBezTo>
                    <a:pt x="1400" y="4257"/>
                    <a:pt x="2645" y="318"/>
                    <a:pt x="1745" y="8"/>
                  </a:cubicBezTo>
                  <a:cubicBezTo>
                    <a:pt x="1730" y="3"/>
                    <a:pt x="1714" y="0"/>
                    <a:pt x="169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0" name="Google Shape;8098;p50">
              <a:extLst>
                <a:ext uri="{FF2B5EF4-FFF2-40B4-BE49-F238E27FC236}">
                  <a16:creationId xmlns:a16="http://schemas.microsoft.com/office/drawing/2014/main" id="{612CC34B-F9A5-79D0-17C0-50B11082A754}"/>
                </a:ext>
              </a:extLst>
            </p:cNvPr>
            <p:cNvSpPr/>
            <p:nvPr/>
          </p:nvSpPr>
          <p:spPr>
            <a:xfrm>
              <a:off x="8375200" y="2467425"/>
              <a:ext cx="79250" cy="92875"/>
            </a:xfrm>
            <a:custGeom>
              <a:avLst/>
              <a:gdLst/>
              <a:ahLst/>
              <a:cxnLst/>
              <a:rect l="l" t="t" r="r" b="b"/>
              <a:pathLst>
                <a:path w="3170" h="3715" extrusionOk="0">
                  <a:moveTo>
                    <a:pt x="2617" y="0"/>
                  </a:moveTo>
                  <a:cubicBezTo>
                    <a:pt x="2004" y="0"/>
                    <a:pt x="1" y="2762"/>
                    <a:pt x="1065" y="3642"/>
                  </a:cubicBezTo>
                  <a:cubicBezTo>
                    <a:pt x="1125" y="3691"/>
                    <a:pt x="1189" y="3714"/>
                    <a:pt x="1254" y="3714"/>
                  </a:cubicBezTo>
                  <a:cubicBezTo>
                    <a:pt x="2064" y="3714"/>
                    <a:pt x="3169" y="160"/>
                    <a:pt x="2666" y="7"/>
                  </a:cubicBezTo>
                  <a:cubicBezTo>
                    <a:pt x="2651" y="2"/>
                    <a:pt x="2634" y="0"/>
                    <a:pt x="2617"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1" name="Google Shape;8099;p50">
              <a:extLst>
                <a:ext uri="{FF2B5EF4-FFF2-40B4-BE49-F238E27FC236}">
                  <a16:creationId xmlns:a16="http://schemas.microsoft.com/office/drawing/2014/main" id="{033A3975-7D2D-C2E6-F5CA-4D46727D857D}"/>
                </a:ext>
              </a:extLst>
            </p:cNvPr>
            <p:cNvSpPr/>
            <p:nvPr/>
          </p:nvSpPr>
          <p:spPr>
            <a:xfrm>
              <a:off x="7227400" y="3180225"/>
              <a:ext cx="163525" cy="147825"/>
            </a:xfrm>
            <a:custGeom>
              <a:avLst/>
              <a:gdLst/>
              <a:ahLst/>
              <a:cxnLst/>
              <a:rect l="l" t="t" r="r" b="b"/>
              <a:pathLst>
                <a:path w="6541" h="5913" extrusionOk="0">
                  <a:moveTo>
                    <a:pt x="3667" y="1"/>
                  </a:moveTo>
                  <a:cubicBezTo>
                    <a:pt x="3199" y="1"/>
                    <a:pt x="2725" y="85"/>
                    <a:pt x="2294" y="135"/>
                  </a:cubicBezTo>
                  <a:cubicBezTo>
                    <a:pt x="2106" y="157"/>
                    <a:pt x="1908" y="162"/>
                    <a:pt x="1712" y="162"/>
                  </a:cubicBezTo>
                  <a:cubicBezTo>
                    <a:pt x="1542" y="162"/>
                    <a:pt x="1372" y="158"/>
                    <a:pt x="1210" y="158"/>
                  </a:cubicBezTo>
                  <a:cubicBezTo>
                    <a:pt x="570" y="158"/>
                    <a:pt x="43" y="217"/>
                    <a:pt x="26" y="799"/>
                  </a:cubicBezTo>
                  <a:cubicBezTo>
                    <a:pt x="0" y="1697"/>
                    <a:pt x="825" y="5187"/>
                    <a:pt x="1142" y="5774"/>
                  </a:cubicBezTo>
                  <a:cubicBezTo>
                    <a:pt x="1194" y="5869"/>
                    <a:pt x="1348" y="5913"/>
                    <a:pt x="1571" y="5913"/>
                  </a:cubicBezTo>
                  <a:cubicBezTo>
                    <a:pt x="2719" y="5913"/>
                    <a:pt x="5700" y="4758"/>
                    <a:pt x="6081" y="3529"/>
                  </a:cubicBezTo>
                  <a:cubicBezTo>
                    <a:pt x="6540" y="2056"/>
                    <a:pt x="5739" y="1156"/>
                    <a:pt x="5355" y="705"/>
                  </a:cubicBezTo>
                  <a:cubicBezTo>
                    <a:pt x="4880" y="146"/>
                    <a:pt x="4279" y="1"/>
                    <a:pt x="366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2" name="Google Shape;8100;p50">
              <a:extLst>
                <a:ext uri="{FF2B5EF4-FFF2-40B4-BE49-F238E27FC236}">
                  <a16:creationId xmlns:a16="http://schemas.microsoft.com/office/drawing/2014/main" id="{F2196A5F-7819-0F53-E843-6A4CBA3AD23A}"/>
                </a:ext>
              </a:extLst>
            </p:cNvPr>
            <p:cNvSpPr/>
            <p:nvPr/>
          </p:nvSpPr>
          <p:spPr>
            <a:xfrm>
              <a:off x="7265950" y="3185100"/>
              <a:ext cx="28700" cy="65625"/>
            </a:xfrm>
            <a:custGeom>
              <a:avLst/>
              <a:gdLst/>
              <a:ahLst/>
              <a:cxnLst/>
              <a:rect l="l" t="t" r="r" b="b"/>
              <a:pathLst>
                <a:path w="1148" h="2625" fill="none" extrusionOk="0">
                  <a:moveTo>
                    <a:pt x="864" y="1"/>
                  </a:moveTo>
                  <a:cubicBezTo>
                    <a:pt x="257" y="510"/>
                    <a:pt x="0" y="1949"/>
                    <a:pt x="1147" y="2624"/>
                  </a:cubicBezTo>
                </a:path>
              </a:pathLst>
            </a:custGeom>
            <a:noFill/>
            <a:ln w="77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3" name="Google Shape;8101;p50">
              <a:extLst>
                <a:ext uri="{FF2B5EF4-FFF2-40B4-BE49-F238E27FC236}">
                  <a16:creationId xmlns:a16="http://schemas.microsoft.com/office/drawing/2014/main" id="{5FEA1B67-E712-3AC2-0101-A98461F4343D}"/>
                </a:ext>
              </a:extLst>
            </p:cNvPr>
            <p:cNvSpPr/>
            <p:nvPr/>
          </p:nvSpPr>
          <p:spPr>
            <a:xfrm>
              <a:off x="7238875" y="3121125"/>
              <a:ext cx="104150" cy="67250"/>
            </a:xfrm>
            <a:custGeom>
              <a:avLst/>
              <a:gdLst/>
              <a:ahLst/>
              <a:cxnLst/>
              <a:rect l="l" t="t" r="r" b="b"/>
              <a:pathLst>
                <a:path w="4166" h="2690" extrusionOk="0">
                  <a:moveTo>
                    <a:pt x="748" y="0"/>
                  </a:moveTo>
                  <a:cubicBezTo>
                    <a:pt x="649" y="0"/>
                    <a:pt x="568" y="26"/>
                    <a:pt x="510" y="84"/>
                  </a:cubicBezTo>
                  <a:cubicBezTo>
                    <a:pt x="0" y="588"/>
                    <a:pt x="1560" y="2312"/>
                    <a:pt x="1947" y="2560"/>
                  </a:cubicBezTo>
                  <a:cubicBezTo>
                    <a:pt x="2104" y="2659"/>
                    <a:pt x="2494" y="2689"/>
                    <a:pt x="2904" y="2689"/>
                  </a:cubicBezTo>
                  <a:cubicBezTo>
                    <a:pt x="3513" y="2689"/>
                    <a:pt x="4166" y="2624"/>
                    <a:pt x="4166" y="2624"/>
                  </a:cubicBezTo>
                  <a:cubicBezTo>
                    <a:pt x="3426" y="1617"/>
                    <a:pt x="1525" y="0"/>
                    <a:pt x="74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4" name="Google Shape;8102;p50">
              <a:extLst>
                <a:ext uri="{FF2B5EF4-FFF2-40B4-BE49-F238E27FC236}">
                  <a16:creationId xmlns:a16="http://schemas.microsoft.com/office/drawing/2014/main" id="{C47F1C8E-83A2-0103-E7B3-79C38A28AED6}"/>
                </a:ext>
              </a:extLst>
            </p:cNvPr>
            <p:cNvSpPr/>
            <p:nvPr/>
          </p:nvSpPr>
          <p:spPr>
            <a:xfrm>
              <a:off x="7158100" y="3182000"/>
              <a:ext cx="103575" cy="40400"/>
            </a:xfrm>
            <a:custGeom>
              <a:avLst/>
              <a:gdLst/>
              <a:ahLst/>
              <a:cxnLst/>
              <a:rect l="l" t="t" r="r" b="b"/>
              <a:pathLst>
                <a:path w="4143" h="1616" extrusionOk="0">
                  <a:moveTo>
                    <a:pt x="2249" y="0"/>
                  </a:moveTo>
                  <a:cubicBezTo>
                    <a:pt x="1083" y="0"/>
                    <a:pt x="90" y="163"/>
                    <a:pt x="52" y="647"/>
                  </a:cubicBezTo>
                  <a:cubicBezTo>
                    <a:pt x="0" y="1319"/>
                    <a:pt x="2068" y="1616"/>
                    <a:pt x="3365" y="1616"/>
                  </a:cubicBezTo>
                  <a:cubicBezTo>
                    <a:pt x="3500" y="1616"/>
                    <a:pt x="3626" y="1612"/>
                    <a:pt x="3741" y="1606"/>
                  </a:cubicBezTo>
                  <a:cubicBezTo>
                    <a:pt x="4080" y="1588"/>
                    <a:pt x="4142" y="115"/>
                    <a:pt x="4142" y="115"/>
                  </a:cubicBezTo>
                  <a:cubicBezTo>
                    <a:pt x="3541" y="47"/>
                    <a:pt x="2870" y="0"/>
                    <a:pt x="224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5" name="Google Shape;8103;p50">
              <a:extLst>
                <a:ext uri="{FF2B5EF4-FFF2-40B4-BE49-F238E27FC236}">
                  <a16:creationId xmlns:a16="http://schemas.microsoft.com/office/drawing/2014/main" id="{DBB56157-7C46-EE7A-3626-CAA26FC2EFD9}"/>
                </a:ext>
              </a:extLst>
            </p:cNvPr>
            <p:cNvSpPr/>
            <p:nvPr/>
          </p:nvSpPr>
          <p:spPr>
            <a:xfrm>
              <a:off x="7136150" y="3225700"/>
              <a:ext cx="139725" cy="46625"/>
            </a:xfrm>
            <a:custGeom>
              <a:avLst/>
              <a:gdLst/>
              <a:ahLst/>
              <a:cxnLst/>
              <a:rect l="l" t="t" r="r" b="b"/>
              <a:pathLst>
                <a:path w="5589" h="1865" extrusionOk="0">
                  <a:moveTo>
                    <a:pt x="4483" y="0"/>
                  </a:moveTo>
                  <a:cubicBezTo>
                    <a:pt x="3094" y="0"/>
                    <a:pt x="564" y="457"/>
                    <a:pt x="203" y="1254"/>
                  </a:cubicBezTo>
                  <a:cubicBezTo>
                    <a:pt x="1" y="1702"/>
                    <a:pt x="898" y="1865"/>
                    <a:pt x="1971" y="1865"/>
                  </a:cubicBezTo>
                  <a:cubicBezTo>
                    <a:pt x="3170" y="1865"/>
                    <a:pt x="4587" y="1661"/>
                    <a:pt x="4933" y="1421"/>
                  </a:cubicBezTo>
                  <a:cubicBezTo>
                    <a:pt x="5589" y="966"/>
                    <a:pt x="4999" y="29"/>
                    <a:pt x="4999" y="29"/>
                  </a:cubicBezTo>
                  <a:cubicBezTo>
                    <a:pt x="4857" y="9"/>
                    <a:pt x="4681" y="0"/>
                    <a:pt x="448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6" name="Google Shape;8104;p50">
              <a:extLst>
                <a:ext uri="{FF2B5EF4-FFF2-40B4-BE49-F238E27FC236}">
                  <a16:creationId xmlns:a16="http://schemas.microsoft.com/office/drawing/2014/main" id="{FC09993E-CF16-29C7-8CC8-E7EE9A571E6C}"/>
                </a:ext>
              </a:extLst>
            </p:cNvPr>
            <p:cNvSpPr/>
            <p:nvPr/>
          </p:nvSpPr>
          <p:spPr>
            <a:xfrm>
              <a:off x="7161225" y="3266025"/>
              <a:ext cx="125025" cy="58525"/>
            </a:xfrm>
            <a:custGeom>
              <a:avLst/>
              <a:gdLst/>
              <a:ahLst/>
              <a:cxnLst/>
              <a:rect l="l" t="t" r="r" b="b"/>
              <a:pathLst>
                <a:path w="5001" h="2341" extrusionOk="0">
                  <a:moveTo>
                    <a:pt x="4250" y="0"/>
                  </a:moveTo>
                  <a:cubicBezTo>
                    <a:pt x="1920" y="218"/>
                    <a:pt x="1" y="1475"/>
                    <a:pt x="166" y="1950"/>
                  </a:cubicBezTo>
                  <a:cubicBezTo>
                    <a:pt x="264" y="2231"/>
                    <a:pt x="615" y="2340"/>
                    <a:pt x="1086" y="2340"/>
                  </a:cubicBezTo>
                  <a:cubicBezTo>
                    <a:pt x="2452" y="2340"/>
                    <a:pt x="4824" y="1419"/>
                    <a:pt x="4912" y="1100"/>
                  </a:cubicBezTo>
                  <a:cubicBezTo>
                    <a:pt x="5000" y="782"/>
                    <a:pt x="4623" y="397"/>
                    <a:pt x="4389" y="146"/>
                  </a:cubicBezTo>
                  <a:cubicBezTo>
                    <a:pt x="4307" y="56"/>
                    <a:pt x="4250" y="0"/>
                    <a:pt x="425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7" name="Google Shape;8105;p50">
              <a:extLst>
                <a:ext uri="{FF2B5EF4-FFF2-40B4-BE49-F238E27FC236}">
                  <a16:creationId xmlns:a16="http://schemas.microsoft.com/office/drawing/2014/main" id="{6EE5BCA6-E1A0-85A9-DEE2-B5FD6F57AAA8}"/>
                </a:ext>
              </a:extLst>
            </p:cNvPr>
            <p:cNvSpPr/>
            <p:nvPr/>
          </p:nvSpPr>
          <p:spPr>
            <a:xfrm>
              <a:off x="7203175" y="3296250"/>
              <a:ext cx="112900" cy="62575"/>
            </a:xfrm>
            <a:custGeom>
              <a:avLst/>
              <a:gdLst/>
              <a:ahLst/>
              <a:cxnLst/>
              <a:rect l="l" t="t" r="r" b="b"/>
              <a:pathLst>
                <a:path w="4516" h="2503" extrusionOk="0">
                  <a:moveTo>
                    <a:pt x="3676" y="1"/>
                  </a:moveTo>
                  <a:cubicBezTo>
                    <a:pt x="2373" y="1"/>
                    <a:pt x="1" y="1797"/>
                    <a:pt x="384" y="2403"/>
                  </a:cubicBezTo>
                  <a:cubicBezTo>
                    <a:pt x="428" y="2472"/>
                    <a:pt x="528" y="2502"/>
                    <a:pt x="669" y="2502"/>
                  </a:cubicBezTo>
                  <a:cubicBezTo>
                    <a:pt x="1633" y="2502"/>
                    <a:pt x="4515" y="1068"/>
                    <a:pt x="4481" y="725"/>
                  </a:cubicBezTo>
                  <a:cubicBezTo>
                    <a:pt x="4431" y="204"/>
                    <a:pt x="4114" y="1"/>
                    <a:pt x="367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8" name="Google Shape;8106;p50">
              <a:extLst>
                <a:ext uri="{FF2B5EF4-FFF2-40B4-BE49-F238E27FC236}">
                  <a16:creationId xmlns:a16="http://schemas.microsoft.com/office/drawing/2014/main" id="{737EC1CF-4C1B-7525-FD29-10C1229137EE}"/>
                </a:ext>
              </a:extLst>
            </p:cNvPr>
            <p:cNvSpPr/>
            <p:nvPr/>
          </p:nvSpPr>
          <p:spPr>
            <a:xfrm>
              <a:off x="7335950" y="3175950"/>
              <a:ext cx="88975" cy="127075"/>
            </a:xfrm>
            <a:custGeom>
              <a:avLst/>
              <a:gdLst/>
              <a:ahLst/>
              <a:cxnLst/>
              <a:rect l="l" t="t" r="r" b="b"/>
              <a:pathLst>
                <a:path w="3559" h="5083" extrusionOk="0">
                  <a:moveTo>
                    <a:pt x="2050" y="0"/>
                  </a:moveTo>
                  <a:cubicBezTo>
                    <a:pt x="839" y="0"/>
                    <a:pt x="0" y="2841"/>
                    <a:pt x="264" y="3928"/>
                  </a:cubicBezTo>
                  <a:cubicBezTo>
                    <a:pt x="446" y="4673"/>
                    <a:pt x="964" y="5082"/>
                    <a:pt x="1662" y="5082"/>
                  </a:cubicBezTo>
                  <a:cubicBezTo>
                    <a:pt x="2010" y="5082"/>
                    <a:pt x="2404" y="4980"/>
                    <a:pt x="2822" y="4767"/>
                  </a:cubicBezTo>
                  <a:lnTo>
                    <a:pt x="3558" y="511"/>
                  </a:lnTo>
                  <a:lnTo>
                    <a:pt x="2160" y="8"/>
                  </a:lnTo>
                  <a:cubicBezTo>
                    <a:pt x="2123" y="3"/>
                    <a:pt x="2087" y="0"/>
                    <a:pt x="2050" y="0"/>
                  </a:cubicBezTo>
                  <a:close/>
                </a:path>
              </a:pathLst>
            </a:custGeom>
            <a:solidFill>
              <a:srgbClr val="2D2D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9" name="Google Shape;8107;p50">
              <a:extLst>
                <a:ext uri="{FF2B5EF4-FFF2-40B4-BE49-F238E27FC236}">
                  <a16:creationId xmlns:a16="http://schemas.microsoft.com/office/drawing/2014/main" id="{10ED088A-66D1-9961-BA13-422204C9A79D}"/>
                </a:ext>
              </a:extLst>
            </p:cNvPr>
            <p:cNvSpPr/>
            <p:nvPr/>
          </p:nvSpPr>
          <p:spPr>
            <a:xfrm>
              <a:off x="8106200" y="2590450"/>
              <a:ext cx="299850" cy="628350"/>
            </a:xfrm>
            <a:custGeom>
              <a:avLst/>
              <a:gdLst/>
              <a:ahLst/>
              <a:cxnLst/>
              <a:rect l="l" t="t" r="r" b="b"/>
              <a:pathLst>
                <a:path w="11994" h="25134" extrusionOk="0">
                  <a:moveTo>
                    <a:pt x="9553" y="0"/>
                  </a:moveTo>
                  <a:cubicBezTo>
                    <a:pt x="9521" y="0"/>
                    <a:pt x="9492" y="1"/>
                    <a:pt x="9464" y="4"/>
                  </a:cubicBezTo>
                  <a:cubicBezTo>
                    <a:pt x="8100" y="107"/>
                    <a:pt x="7530" y="356"/>
                    <a:pt x="6004" y="4000"/>
                  </a:cubicBezTo>
                  <a:cubicBezTo>
                    <a:pt x="4702" y="7112"/>
                    <a:pt x="3063" y="12036"/>
                    <a:pt x="931" y="19102"/>
                  </a:cubicBezTo>
                  <a:cubicBezTo>
                    <a:pt x="0" y="22183"/>
                    <a:pt x="1859" y="24521"/>
                    <a:pt x="4046" y="25030"/>
                  </a:cubicBezTo>
                  <a:cubicBezTo>
                    <a:pt x="4338" y="25098"/>
                    <a:pt x="4636" y="25133"/>
                    <a:pt x="4934" y="25133"/>
                  </a:cubicBezTo>
                  <a:cubicBezTo>
                    <a:pt x="6301" y="25133"/>
                    <a:pt x="7670" y="24393"/>
                    <a:pt x="8469" y="22661"/>
                  </a:cubicBezTo>
                  <a:cubicBezTo>
                    <a:pt x="9311" y="20831"/>
                    <a:pt x="9996" y="18553"/>
                    <a:pt x="10517" y="16144"/>
                  </a:cubicBezTo>
                  <a:cubicBezTo>
                    <a:pt x="11650" y="10887"/>
                    <a:pt x="11994" y="5008"/>
                    <a:pt x="11471" y="1814"/>
                  </a:cubicBezTo>
                  <a:cubicBezTo>
                    <a:pt x="11236" y="374"/>
                    <a:pt x="10125" y="0"/>
                    <a:pt x="955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0" name="Google Shape;8108;p50">
              <a:extLst>
                <a:ext uri="{FF2B5EF4-FFF2-40B4-BE49-F238E27FC236}">
                  <a16:creationId xmlns:a16="http://schemas.microsoft.com/office/drawing/2014/main" id="{F48A17E6-89ED-8753-7D3A-49EBCB721F00}"/>
                </a:ext>
              </a:extLst>
            </p:cNvPr>
            <p:cNvSpPr/>
            <p:nvPr/>
          </p:nvSpPr>
          <p:spPr>
            <a:xfrm>
              <a:off x="8106200" y="2994050"/>
              <a:ext cx="262850" cy="224750"/>
            </a:xfrm>
            <a:custGeom>
              <a:avLst/>
              <a:gdLst/>
              <a:ahLst/>
              <a:cxnLst/>
              <a:rect l="l" t="t" r="r" b="b"/>
              <a:pathLst>
                <a:path w="10514" h="8990" extrusionOk="0">
                  <a:moveTo>
                    <a:pt x="10514" y="0"/>
                  </a:moveTo>
                  <a:cubicBezTo>
                    <a:pt x="10514" y="0"/>
                    <a:pt x="9503" y="1054"/>
                    <a:pt x="6699" y="3400"/>
                  </a:cubicBezTo>
                  <a:cubicBezTo>
                    <a:pt x="5868" y="4095"/>
                    <a:pt x="5023" y="4339"/>
                    <a:pt x="4246" y="4339"/>
                  </a:cubicBezTo>
                  <a:cubicBezTo>
                    <a:pt x="2399" y="4339"/>
                    <a:pt x="931" y="2960"/>
                    <a:pt x="931" y="2960"/>
                  </a:cubicBezTo>
                  <a:lnTo>
                    <a:pt x="931" y="2960"/>
                  </a:lnTo>
                  <a:cubicBezTo>
                    <a:pt x="0" y="6040"/>
                    <a:pt x="1859" y="8379"/>
                    <a:pt x="4045" y="8886"/>
                  </a:cubicBezTo>
                  <a:cubicBezTo>
                    <a:pt x="4337" y="8954"/>
                    <a:pt x="4634" y="8989"/>
                    <a:pt x="4932" y="8989"/>
                  </a:cubicBezTo>
                  <a:cubicBezTo>
                    <a:pt x="6300" y="8989"/>
                    <a:pt x="7668" y="8249"/>
                    <a:pt x="8466" y="6517"/>
                  </a:cubicBezTo>
                  <a:cubicBezTo>
                    <a:pt x="9310" y="4687"/>
                    <a:pt x="9995" y="2409"/>
                    <a:pt x="10514" y="0"/>
                  </a:cubicBezTo>
                  <a:close/>
                </a:path>
              </a:pathLst>
            </a:custGeom>
            <a:solidFill>
              <a:srgbClr val="2D2D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1" name="Google Shape;8109;p50">
              <a:extLst>
                <a:ext uri="{FF2B5EF4-FFF2-40B4-BE49-F238E27FC236}">
                  <a16:creationId xmlns:a16="http://schemas.microsoft.com/office/drawing/2014/main" id="{7A3A9757-3292-9A39-089E-041D840EC811}"/>
                </a:ext>
              </a:extLst>
            </p:cNvPr>
            <p:cNvSpPr/>
            <p:nvPr/>
          </p:nvSpPr>
          <p:spPr>
            <a:xfrm>
              <a:off x="7983025" y="2626575"/>
              <a:ext cx="138925" cy="122825"/>
            </a:xfrm>
            <a:custGeom>
              <a:avLst/>
              <a:gdLst/>
              <a:ahLst/>
              <a:cxnLst/>
              <a:rect l="l" t="t" r="r" b="b"/>
              <a:pathLst>
                <a:path w="5557" h="4913" extrusionOk="0">
                  <a:moveTo>
                    <a:pt x="3330" y="1"/>
                  </a:moveTo>
                  <a:lnTo>
                    <a:pt x="0" y="1010"/>
                  </a:lnTo>
                  <a:cubicBezTo>
                    <a:pt x="0" y="1010"/>
                    <a:pt x="4515" y="4913"/>
                    <a:pt x="5182" y="4913"/>
                  </a:cubicBezTo>
                  <a:cubicBezTo>
                    <a:pt x="5213" y="4913"/>
                    <a:pt x="5235" y="4904"/>
                    <a:pt x="5249" y="4887"/>
                  </a:cubicBezTo>
                  <a:cubicBezTo>
                    <a:pt x="5557" y="4490"/>
                    <a:pt x="4123" y="617"/>
                    <a:pt x="3330" y="1"/>
                  </a:cubicBezTo>
                  <a:close/>
                </a:path>
              </a:pathLst>
            </a:custGeom>
            <a:solidFill>
              <a:srgbClr val="2D2D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2" name="Google Shape;8110;p50">
              <a:extLst>
                <a:ext uri="{FF2B5EF4-FFF2-40B4-BE49-F238E27FC236}">
                  <a16:creationId xmlns:a16="http://schemas.microsoft.com/office/drawing/2014/main" id="{C7AC9D7B-FDC3-D974-E7DA-58EDB0B190C6}"/>
                </a:ext>
              </a:extLst>
            </p:cNvPr>
            <p:cNvSpPr/>
            <p:nvPr/>
          </p:nvSpPr>
          <p:spPr>
            <a:xfrm>
              <a:off x="7867975" y="3065675"/>
              <a:ext cx="723825" cy="696500"/>
            </a:xfrm>
            <a:custGeom>
              <a:avLst/>
              <a:gdLst/>
              <a:ahLst/>
              <a:cxnLst/>
              <a:rect l="l" t="t" r="r" b="b"/>
              <a:pathLst>
                <a:path w="28953" h="27860" extrusionOk="0">
                  <a:moveTo>
                    <a:pt x="11282" y="1"/>
                  </a:moveTo>
                  <a:cubicBezTo>
                    <a:pt x="6264" y="1"/>
                    <a:pt x="1" y="2852"/>
                    <a:pt x="1476" y="5713"/>
                  </a:cubicBezTo>
                  <a:cubicBezTo>
                    <a:pt x="5259" y="13055"/>
                    <a:pt x="5761" y="20120"/>
                    <a:pt x="6390" y="25341"/>
                  </a:cubicBezTo>
                  <a:cubicBezTo>
                    <a:pt x="6606" y="27136"/>
                    <a:pt x="8767" y="27860"/>
                    <a:pt x="11656" y="27860"/>
                  </a:cubicBezTo>
                  <a:cubicBezTo>
                    <a:pt x="16578" y="27860"/>
                    <a:pt x="23613" y="25760"/>
                    <a:pt x="26752" y="23276"/>
                  </a:cubicBezTo>
                  <a:cubicBezTo>
                    <a:pt x="28952" y="21536"/>
                    <a:pt x="22648" y="7603"/>
                    <a:pt x="15971" y="1392"/>
                  </a:cubicBezTo>
                  <a:cubicBezTo>
                    <a:pt x="14917" y="413"/>
                    <a:pt x="13189" y="1"/>
                    <a:pt x="112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3" name="Google Shape;8111;p50">
              <a:extLst>
                <a:ext uri="{FF2B5EF4-FFF2-40B4-BE49-F238E27FC236}">
                  <a16:creationId xmlns:a16="http://schemas.microsoft.com/office/drawing/2014/main" id="{73976092-CF38-47E2-4938-B7705DBE7A00}"/>
                </a:ext>
              </a:extLst>
            </p:cNvPr>
            <p:cNvSpPr/>
            <p:nvPr/>
          </p:nvSpPr>
          <p:spPr>
            <a:xfrm>
              <a:off x="7904800" y="3208575"/>
              <a:ext cx="158200" cy="490675"/>
            </a:xfrm>
            <a:custGeom>
              <a:avLst/>
              <a:gdLst/>
              <a:ahLst/>
              <a:cxnLst/>
              <a:rect l="l" t="t" r="r" b="b"/>
              <a:pathLst>
                <a:path w="6328" h="19627" extrusionOk="0">
                  <a:moveTo>
                    <a:pt x="1" y="1"/>
                  </a:moveTo>
                  <a:lnTo>
                    <a:pt x="1" y="1"/>
                  </a:lnTo>
                  <a:cubicBezTo>
                    <a:pt x="3785" y="7342"/>
                    <a:pt x="4286" y="14404"/>
                    <a:pt x="4915" y="19627"/>
                  </a:cubicBezTo>
                  <a:cubicBezTo>
                    <a:pt x="4915" y="19627"/>
                    <a:pt x="6328" y="4707"/>
                    <a:pt x="5890" y="2836"/>
                  </a:cubicBezTo>
                  <a:cubicBezTo>
                    <a:pt x="5451" y="963"/>
                    <a:pt x="1" y="1"/>
                    <a:pt x="1" y="1"/>
                  </a:cubicBezTo>
                  <a:close/>
                </a:path>
              </a:pathLst>
            </a:custGeom>
            <a:solidFill>
              <a:srgbClr val="2D2D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4" name="Google Shape;8112;p50">
              <a:extLst>
                <a:ext uri="{FF2B5EF4-FFF2-40B4-BE49-F238E27FC236}">
                  <a16:creationId xmlns:a16="http://schemas.microsoft.com/office/drawing/2014/main" id="{F0D510B3-E4DA-9376-13F7-A7D63C2F7EC2}"/>
                </a:ext>
              </a:extLst>
            </p:cNvPr>
            <p:cNvSpPr/>
            <p:nvPr/>
          </p:nvSpPr>
          <p:spPr>
            <a:xfrm>
              <a:off x="8008250" y="3074300"/>
              <a:ext cx="208950" cy="96125"/>
            </a:xfrm>
            <a:custGeom>
              <a:avLst/>
              <a:gdLst/>
              <a:ahLst/>
              <a:cxnLst/>
              <a:rect l="l" t="t" r="r" b="b"/>
              <a:pathLst>
                <a:path w="8358" h="3845" fill="none" extrusionOk="0">
                  <a:moveTo>
                    <a:pt x="0" y="3507"/>
                  </a:moveTo>
                  <a:cubicBezTo>
                    <a:pt x="2118" y="3845"/>
                    <a:pt x="5154" y="3353"/>
                    <a:pt x="6755" y="2398"/>
                  </a:cubicBezTo>
                  <a:cubicBezTo>
                    <a:pt x="8358" y="1441"/>
                    <a:pt x="6050" y="0"/>
                    <a:pt x="6050" y="0"/>
                  </a:cubicBezTo>
                </a:path>
              </a:pathLst>
            </a:custGeom>
            <a:noFill/>
            <a:ln w="6975"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5" name="Google Shape;8113;p50">
              <a:extLst>
                <a:ext uri="{FF2B5EF4-FFF2-40B4-BE49-F238E27FC236}">
                  <a16:creationId xmlns:a16="http://schemas.microsoft.com/office/drawing/2014/main" id="{B512FA32-4717-4858-939A-3896B602488F}"/>
                </a:ext>
              </a:extLst>
            </p:cNvPr>
            <p:cNvSpPr/>
            <p:nvPr/>
          </p:nvSpPr>
          <p:spPr>
            <a:xfrm>
              <a:off x="7890750" y="3004825"/>
              <a:ext cx="305225" cy="140900"/>
            </a:xfrm>
            <a:custGeom>
              <a:avLst/>
              <a:gdLst/>
              <a:ahLst/>
              <a:cxnLst/>
              <a:rect l="l" t="t" r="r" b="b"/>
              <a:pathLst>
                <a:path w="12209" h="5636" extrusionOk="0">
                  <a:moveTo>
                    <a:pt x="8930" y="0"/>
                  </a:moveTo>
                  <a:lnTo>
                    <a:pt x="1" y="2378"/>
                  </a:lnTo>
                  <a:cubicBezTo>
                    <a:pt x="1" y="2378"/>
                    <a:pt x="4226" y="5635"/>
                    <a:pt x="6110" y="5635"/>
                  </a:cubicBezTo>
                  <a:cubicBezTo>
                    <a:pt x="6144" y="5635"/>
                    <a:pt x="6177" y="5634"/>
                    <a:pt x="6210" y="5632"/>
                  </a:cubicBezTo>
                  <a:cubicBezTo>
                    <a:pt x="12209" y="5239"/>
                    <a:pt x="10147" y="3404"/>
                    <a:pt x="10147" y="3404"/>
                  </a:cubicBezTo>
                  <a:lnTo>
                    <a:pt x="893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6" name="Google Shape;8114;p50">
              <a:extLst>
                <a:ext uri="{FF2B5EF4-FFF2-40B4-BE49-F238E27FC236}">
                  <a16:creationId xmlns:a16="http://schemas.microsoft.com/office/drawing/2014/main" id="{C30CE9F1-0D5A-01B3-562F-13BD353E2A54}"/>
                </a:ext>
              </a:extLst>
            </p:cNvPr>
            <p:cNvSpPr/>
            <p:nvPr/>
          </p:nvSpPr>
          <p:spPr>
            <a:xfrm>
              <a:off x="7923325" y="3011050"/>
              <a:ext cx="202975" cy="81325"/>
            </a:xfrm>
            <a:custGeom>
              <a:avLst/>
              <a:gdLst/>
              <a:ahLst/>
              <a:cxnLst/>
              <a:rect l="l" t="t" r="r" b="b"/>
              <a:pathLst>
                <a:path w="8119" h="3253" extrusionOk="0">
                  <a:moveTo>
                    <a:pt x="6998" y="0"/>
                  </a:moveTo>
                  <a:lnTo>
                    <a:pt x="1" y="2553"/>
                  </a:lnTo>
                  <a:cubicBezTo>
                    <a:pt x="1" y="2553"/>
                    <a:pt x="2536" y="3253"/>
                    <a:pt x="3879" y="3253"/>
                  </a:cubicBezTo>
                  <a:cubicBezTo>
                    <a:pt x="3941" y="3253"/>
                    <a:pt x="4000" y="3251"/>
                    <a:pt x="4056" y="3248"/>
                  </a:cubicBezTo>
                  <a:cubicBezTo>
                    <a:pt x="5339" y="3176"/>
                    <a:pt x="8118" y="3135"/>
                    <a:pt x="8118" y="3135"/>
                  </a:cubicBezTo>
                  <a:lnTo>
                    <a:pt x="6998" y="0"/>
                  </a:lnTo>
                  <a:close/>
                </a:path>
              </a:pathLst>
            </a:custGeom>
            <a:solidFill>
              <a:srgbClr val="2D2D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7" name="Google Shape;8115;p50">
              <a:extLst>
                <a:ext uri="{FF2B5EF4-FFF2-40B4-BE49-F238E27FC236}">
                  <a16:creationId xmlns:a16="http://schemas.microsoft.com/office/drawing/2014/main" id="{9B2DFF01-2156-1022-E53B-632BBCE479F1}"/>
                </a:ext>
              </a:extLst>
            </p:cNvPr>
            <p:cNvSpPr/>
            <p:nvPr/>
          </p:nvSpPr>
          <p:spPr>
            <a:xfrm>
              <a:off x="7695675" y="2602875"/>
              <a:ext cx="531325" cy="483575"/>
            </a:xfrm>
            <a:custGeom>
              <a:avLst/>
              <a:gdLst/>
              <a:ahLst/>
              <a:cxnLst/>
              <a:rect l="l" t="t" r="r" b="b"/>
              <a:pathLst>
                <a:path w="21253" h="19343" extrusionOk="0">
                  <a:moveTo>
                    <a:pt x="7362" y="1"/>
                  </a:moveTo>
                  <a:cubicBezTo>
                    <a:pt x="5817" y="1"/>
                    <a:pt x="4406" y="611"/>
                    <a:pt x="3286" y="2046"/>
                  </a:cubicBezTo>
                  <a:cubicBezTo>
                    <a:pt x="1" y="6261"/>
                    <a:pt x="1613" y="13700"/>
                    <a:pt x="2934" y="15080"/>
                  </a:cubicBezTo>
                  <a:cubicBezTo>
                    <a:pt x="5408" y="17666"/>
                    <a:pt x="8187" y="19342"/>
                    <a:pt x="11110" y="19342"/>
                  </a:cubicBezTo>
                  <a:cubicBezTo>
                    <a:pt x="12840" y="19342"/>
                    <a:pt x="14621" y="18755"/>
                    <a:pt x="16418" y="17420"/>
                  </a:cubicBezTo>
                  <a:cubicBezTo>
                    <a:pt x="21252" y="13832"/>
                    <a:pt x="19476" y="7410"/>
                    <a:pt x="14648" y="3356"/>
                  </a:cubicBezTo>
                  <a:cubicBezTo>
                    <a:pt x="12267" y="1356"/>
                    <a:pt x="9665" y="1"/>
                    <a:pt x="736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8" name="Google Shape;8116;p50">
              <a:extLst>
                <a:ext uri="{FF2B5EF4-FFF2-40B4-BE49-F238E27FC236}">
                  <a16:creationId xmlns:a16="http://schemas.microsoft.com/office/drawing/2014/main" id="{1DEE2EF4-C9C9-6B30-5B03-D9D72DC64FB4}"/>
                </a:ext>
              </a:extLst>
            </p:cNvPr>
            <p:cNvSpPr/>
            <p:nvPr/>
          </p:nvSpPr>
          <p:spPr>
            <a:xfrm>
              <a:off x="7868425" y="2914450"/>
              <a:ext cx="76425" cy="76375"/>
            </a:xfrm>
            <a:custGeom>
              <a:avLst/>
              <a:gdLst/>
              <a:ahLst/>
              <a:cxnLst/>
              <a:rect l="l" t="t" r="r" b="b"/>
              <a:pathLst>
                <a:path w="3057" h="3055" extrusionOk="0">
                  <a:moveTo>
                    <a:pt x="1530" y="0"/>
                  </a:moveTo>
                  <a:cubicBezTo>
                    <a:pt x="686" y="0"/>
                    <a:pt x="1" y="684"/>
                    <a:pt x="1" y="1527"/>
                  </a:cubicBezTo>
                  <a:cubicBezTo>
                    <a:pt x="1" y="2371"/>
                    <a:pt x="686" y="3055"/>
                    <a:pt x="1530" y="3055"/>
                  </a:cubicBezTo>
                  <a:cubicBezTo>
                    <a:pt x="2374" y="3055"/>
                    <a:pt x="3057" y="2371"/>
                    <a:pt x="3057" y="1527"/>
                  </a:cubicBezTo>
                  <a:cubicBezTo>
                    <a:pt x="3057" y="684"/>
                    <a:pt x="2374" y="0"/>
                    <a:pt x="15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9" name="Google Shape;8117;p50">
              <a:extLst>
                <a:ext uri="{FF2B5EF4-FFF2-40B4-BE49-F238E27FC236}">
                  <a16:creationId xmlns:a16="http://schemas.microsoft.com/office/drawing/2014/main" id="{0A6B371A-2A17-6FE3-02FC-3124C82C395D}"/>
                </a:ext>
              </a:extLst>
            </p:cNvPr>
            <p:cNvSpPr/>
            <p:nvPr/>
          </p:nvSpPr>
          <p:spPr>
            <a:xfrm>
              <a:off x="8072800" y="2770725"/>
              <a:ext cx="81075" cy="76450"/>
            </a:xfrm>
            <a:custGeom>
              <a:avLst/>
              <a:gdLst/>
              <a:ahLst/>
              <a:cxnLst/>
              <a:rect l="l" t="t" r="r" b="b"/>
              <a:pathLst>
                <a:path w="3243" h="3058" extrusionOk="0">
                  <a:moveTo>
                    <a:pt x="1625" y="0"/>
                  </a:moveTo>
                  <a:cubicBezTo>
                    <a:pt x="1561" y="0"/>
                    <a:pt x="1498" y="4"/>
                    <a:pt x="1433" y="12"/>
                  </a:cubicBezTo>
                  <a:cubicBezTo>
                    <a:pt x="596" y="117"/>
                    <a:pt x="1" y="881"/>
                    <a:pt x="106" y="1718"/>
                  </a:cubicBezTo>
                  <a:cubicBezTo>
                    <a:pt x="203" y="2492"/>
                    <a:pt x="862" y="3057"/>
                    <a:pt x="1622" y="3057"/>
                  </a:cubicBezTo>
                  <a:cubicBezTo>
                    <a:pt x="1685" y="3057"/>
                    <a:pt x="1748" y="3053"/>
                    <a:pt x="1812" y="3046"/>
                  </a:cubicBezTo>
                  <a:cubicBezTo>
                    <a:pt x="2649" y="2941"/>
                    <a:pt x="3242" y="2177"/>
                    <a:pt x="3139" y="1340"/>
                  </a:cubicBezTo>
                  <a:cubicBezTo>
                    <a:pt x="3042" y="567"/>
                    <a:pt x="2384" y="0"/>
                    <a:pt x="162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0" name="Google Shape;8118;p50">
              <a:extLst>
                <a:ext uri="{FF2B5EF4-FFF2-40B4-BE49-F238E27FC236}">
                  <a16:creationId xmlns:a16="http://schemas.microsoft.com/office/drawing/2014/main" id="{7F10913E-CA4C-BBA3-A730-37F33409CB0D}"/>
                </a:ext>
              </a:extLst>
            </p:cNvPr>
            <p:cNvSpPr/>
            <p:nvPr/>
          </p:nvSpPr>
          <p:spPr>
            <a:xfrm>
              <a:off x="7362775" y="3117300"/>
              <a:ext cx="773300" cy="261500"/>
            </a:xfrm>
            <a:custGeom>
              <a:avLst/>
              <a:gdLst/>
              <a:ahLst/>
              <a:cxnLst/>
              <a:rect l="l" t="t" r="r" b="b"/>
              <a:pathLst>
                <a:path w="30932" h="10460" extrusionOk="0">
                  <a:moveTo>
                    <a:pt x="23932" y="1"/>
                  </a:moveTo>
                  <a:cubicBezTo>
                    <a:pt x="23721" y="1"/>
                    <a:pt x="23500" y="9"/>
                    <a:pt x="23270" y="27"/>
                  </a:cubicBezTo>
                  <a:cubicBezTo>
                    <a:pt x="21454" y="168"/>
                    <a:pt x="18790" y="1192"/>
                    <a:pt x="14741" y="1748"/>
                  </a:cubicBezTo>
                  <a:cubicBezTo>
                    <a:pt x="13213" y="1956"/>
                    <a:pt x="11430" y="2006"/>
                    <a:pt x="9710" y="2006"/>
                  </a:cubicBezTo>
                  <a:cubicBezTo>
                    <a:pt x="8157" y="2006"/>
                    <a:pt x="6657" y="1966"/>
                    <a:pt x="5444" y="1966"/>
                  </a:cubicBezTo>
                  <a:cubicBezTo>
                    <a:pt x="5004" y="1966"/>
                    <a:pt x="4603" y="1971"/>
                    <a:pt x="4250" y="1985"/>
                  </a:cubicBezTo>
                  <a:cubicBezTo>
                    <a:pt x="363" y="2143"/>
                    <a:pt x="1" y="5808"/>
                    <a:pt x="1061" y="7099"/>
                  </a:cubicBezTo>
                  <a:cubicBezTo>
                    <a:pt x="1504" y="7639"/>
                    <a:pt x="2700" y="8931"/>
                    <a:pt x="5451" y="9323"/>
                  </a:cubicBezTo>
                  <a:cubicBezTo>
                    <a:pt x="8814" y="9802"/>
                    <a:pt x="12643" y="10324"/>
                    <a:pt x="16224" y="10441"/>
                  </a:cubicBezTo>
                  <a:cubicBezTo>
                    <a:pt x="16614" y="10453"/>
                    <a:pt x="17006" y="10459"/>
                    <a:pt x="17397" y="10459"/>
                  </a:cubicBezTo>
                  <a:cubicBezTo>
                    <a:pt x="21958" y="10459"/>
                    <a:pt x="26413" y="9659"/>
                    <a:pt x="27486" y="9528"/>
                  </a:cubicBezTo>
                  <a:cubicBezTo>
                    <a:pt x="27837" y="9483"/>
                    <a:pt x="30931" y="1"/>
                    <a:pt x="2393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1" name="Google Shape;8119;p50">
              <a:extLst>
                <a:ext uri="{FF2B5EF4-FFF2-40B4-BE49-F238E27FC236}">
                  <a16:creationId xmlns:a16="http://schemas.microsoft.com/office/drawing/2014/main" id="{B199DD9D-46EC-3A96-A602-BCA5C995C375}"/>
                </a:ext>
              </a:extLst>
            </p:cNvPr>
            <p:cNvSpPr/>
            <p:nvPr/>
          </p:nvSpPr>
          <p:spPr>
            <a:xfrm>
              <a:off x="7635700" y="2478675"/>
              <a:ext cx="485025" cy="594550"/>
            </a:xfrm>
            <a:custGeom>
              <a:avLst/>
              <a:gdLst/>
              <a:ahLst/>
              <a:cxnLst/>
              <a:rect l="l" t="t" r="r" b="b"/>
              <a:pathLst>
                <a:path w="19401" h="23782" extrusionOk="0">
                  <a:moveTo>
                    <a:pt x="14624" y="0"/>
                  </a:moveTo>
                  <a:cubicBezTo>
                    <a:pt x="12751" y="0"/>
                    <a:pt x="9375" y="4694"/>
                    <a:pt x="9375" y="4694"/>
                  </a:cubicBezTo>
                  <a:cubicBezTo>
                    <a:pt x="9375" y="4694"/>
                    <a:pt x="9715" y="2384"/>
                    <a:pt x="8470" y="2384"/>
                  </a:cubicBezTo>
                  <a:cubicBezTo>
                    <a:pt x="8287" y="2384"/>
                    <a:pt x="8069" y="2434"/>
                    <a:pt x="7810" y="2549"/>
                  </a:cubicBezTo>
                  <a:cubicBezTo>
                    <a:pt x="6716" y="3037"/>
                    <a:pt x="941" y="9148"/>
                    <a:pt x="579" y="12371"/>
                  </a:cubicBezTo>
                  <a:cubicBezTo>
                    <a:pt x="402" y="13939"/>
                    <a:pt x="956" y="14380"/>
                    <a:pt x="956" y="14380"/>
                  </a:cubicBezTo>
                  <a:cubicBezTo>
                    <a:pt x="956" y="14380"/>
                    <a:pt x="1" y="15139"/>
                    <a:pt x="794" y="16797"/>
                  </a:cubicBezTo>
                  <a:cubicBezTo>
                    <a:pt x="3632" y="22740"/>
                    <a:pt x="10406" y="23781"/>
                    <a:pt x="10406" y="23781"/>
                  </a:cubicBezTo>
                  <a:cubicBezTo>
                    <a:pt x="10406" y="23781"/>
                    <a:pt x="9210" y="22131"/>
                    <a:pt x="8581" y="21479"/>
                  </a:cubicBezTo>
                  <a:cubicBezTo>
                    <a:pt x="8241" y="21123"/>
                    <a:pt x="7275" y="19725"/>
                    <a:pt x="7122" y="18963"/>
                  </a:cubicBezTo>
                  <a:cubicBezTo>
                    <a:pt x="7082" y="18759"/>
                    <a:pt x="7124" y="18728"/>
                    <a:pt x="7198" y="18728"/>
                  </a:cubicBezTo>
                  <a:cubicBezTo>
                    <a:pt x="7229" y="18728"/>
                    <a:pt x="7267" y="18734"/>
                    <a:pt x="7307" y="18734"/>
                  </a:cubicBezTo>
                  <a:cubicBezTo>
                    <a:pt x="7465" y="18734"/>
                    <a:pt x="7655" y="18644"/>
                    <a:pt x="7630" y="17751"/>
                  </a:cubicBezTo>
                  <a:cubicBezTo>
                    <a:pt x="7568" y="15391"/>
                    <a:pt x="6642" y="14741"/>
                    <a:pt x="6642" y="14741"/>
                  </a:cubicBezTo>
                  <a:cubicBezTo>
                    <a:pt x="6642" y="14741"/>
                    <a:pt x="9457" y="13422"/>
                    <a:pt x="8982" y="11003"/>
                  </a:cubicBezTo>
                  <a:lnTo>
                    <a:pt x="8982" y="11003"/>
                  </a:lnTo>
                  <a:cubicBezTo>
                    <a:pt x="8982" y="11003"/>
                    <a:pt x="9425" y="11050"/>
                    <a:pt x="9983" y="11050"/>
                  </a:cubicBezTo>
                  <a:cubicBezTo>
                    <a:pt x="11279" y="11050"/>
                    <a:pt x="13197" y="10796"/>
                    <a:pt x="11637" y="9104"/>
                  </a:cubicBezTo>
                  <a:cubicBezTo>
                    <a:pt x="11637" y="9104"/>
                    <a:pt x="18378" y="7560"/>
                    <a:pt x="18716" y="6446"/>
                  </a:cubicBezTo>
                  <a:cubicBezTo>
                    <a:pt x="19401" y="4188"/>
                    <a:pt x="16502" y="3981"/>
                    <a:pt x="16502" y="3981"/>
                  </a:cubicBezTo>
                  <a:cubicBezTo>
                    <a:pt x="16502" y="3981"/>
                    <a:pt x="17369" y="1373"/>
                    <a:pt x="15066" y="108"/>
                  </a:cubicBezTo>
                  <a:cubicBezTo>
                    <a:pt x="14932" y="34"/>
                    <a:pt x="14784" y="0"/>
                    <a:pt x="14624" y="0"/>
                  </a:cubicBezTo>
                  <a:close/>
                </a:path>
              </a:pathLst>
            </a:custGeom>
            <a:solidFill>
              <a:srgbClr val="2D2D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2" name="Google Shape;8120;p50">
              <a:extLst>
                <a:ext uri="{FF2B5EF4-FFF2-40B4-BE49-F238E27FC236}">
                  <a16:creationId xmlns:a16="http://schemas.microsoft.com/office/drawing/2014/main" id="{5FD11610-99F7-40FA-6555-12B95E3AE083}"/>
                </a:ext>
              </a:extLst>
            </p:cNvPr>
            <p:cNvSpPr/>
            <p:nvPr/>
          </p:nvSpPr>
          <p:spPr>
            <a:xfrm>
              <a:off x="7752400" y="2945800"/>
              <a:ext cx="135075" cy="82950"/>
            </a:xfrm>
            <a:custGeom>
              <a:avLst/>
              <a:gdLst/>
              <a:ahLst/>
              <a:cxnLst/>
              <a:rect l="l" t="t" r="r" b="b"/>
              <a:pathLst>
                <a:path w="5403" h="3318" extrusionOk="0">
                  <a:moveTo>
                    <a:pt x="1619" y="0"/>
                  </a:moveTo>
                  <a:cubicBezTo>
                    <a:pt x="763" y="0"/>
                    <a:pt x="1" y="541"/>
                    <a:pt x="255" y="1679"/>
                  </a:cubicBezTo>
                  <a:cubicBezTo>
                    <a:pt x="472" y="2649"/>
                    <a:pt x="2180" y="3317"/>
                    <a:pt x="3619" y="3317"/>
                  </a:cubicBezTo>
                  <a:cubicBezTo>
                    <a:pt x="4370" y="3317"/>
                    <a:pt x="5047" y="3136"/>
                    <a:pt x="5402" y="2720"/>
                  </a:cubicBezTo>
                  <a:lnTo>
                    <a:pt x="2379" y="141"/>
                  </a:lnTo>
                  <a:cubicBezTo>
                    <a:pt x="2133" y="48"/>
                    <a:pt x="1872" y="0"/>
                    <a:pt x="161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3" name="Google Shape;8121;p50">
              <a:extLst>
                <a:ext uri="{FF2B5EF4-FFF2-40B4-BE49-F238E27FC236}">
                  <a16:creationId xmlns:a16="http://schemas.microsoft.com/office/drawing/2014/main" id="{F1512B48-5A8E-F9AD-DE5B-21CA32BB1CB6}"/>
                </a:ext>
              </a:extLst>
            </p:cNvPr>
            <p:cNvSpPr/>
            <p:nvPr/>
          </p:nvSpPr>
          <p:spPr>
            <a:xfrm>
              <a:off x="7913650" y="2861625"/>
              <a:ext cx="17175" cy="16475"/>
            </a:xfrm>
            <a:custGeom>
              <a:avLst/>
              <a:gdLst/>
              <a:ahLst/>
              <a:cxnLst/>
              <a:rect l="l" t="t" r="r" b="b"/>
              <a:pathLst>
                <a:path w="687" h="659" extrusionOk="0">
                  <a:moveTo>
                    <a:pt x="313" y="1"/>
                  </a:moveTo>
                  <a:cubicBezTo>
                    <a:pt x="270" y="1"/>
                    <a:pt x="223" y="14"/>
                    <a:pt x="176" y="44"/>
                  </a:cubicBezTo>
                  <a:cubicBezTo>
                    <a:pt x="0" y="144"/>
                    <a:pt x="15" y="305"/>
                    <a:pt x="117" y="440"/>
                  </a:cubicBezTo>
                  <a:lnTo>
                    <a:pt x="117" y="440"/>
                  </a:lnTo>
                  <a:cubicBezTo>
                    <a:pt x="171" y="549"/>
                    <a:pt x="295" y="631"/>
                    <a:pt x="407" y="647"/>
                  </a:cubicBezTo>
                  <a:lnTo>
                    <a:pt x="407" y="647"/>
                  </a:lnTo>
                  <a:cubicBezTo>
                    <a:pt x="418" y="651"/>
                    <a:pt x="430" y="655"/>
                    <a:pt x="442" y="658"/>
                  </a:cubicBezTo>
                  <a:lnTo>
                    <a:pt x="431" y="650"/>
                  </a:lnTo>
                  <a:lnTo>
                    <a:pt x="431" y="650"/>
                  </a:lnTo>
                  <a:cubicBezTo>
                    <a:pt x="437" y="650"/>
                    <a:pt x="442" y="651"/>
                    <a:pt x="448" y="651"/>
                  </a:cubicBezTo>
                  <a:cubicBezTo>
                    <a:pt x="513" y="651"/>
                    <a:pt x="570" y="625"/>
                    <a:pt x="599" y="565"/>
                  </a:cubicBezTo>
                  <a:cubicBezTo>
                    <a:pt x="686" y="335"/>
                    <a:pt x="532" y="1"/>
                    <a:pt x="313" y="1"/>
                  </a:cubicBezTo>
                  <a:close/>
                </a:path>
              </a:pathLst>
            </a:custGeom>
            <a:solidFill>
              <a:srgbClr val="2D2D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4" name="Google Shape;8122;p50">
              <a:extLst>
                <a:ext uri="{FF2B5EF4-FFF2-40B4-BE49-F238E27FC236}">
                  <a16:creationId xmlns:a16="http://schemas.microsoft.com/office/drawing/2014/main" id="{DCDD40DA-EEF2-7999-F499-81FF5D103DB8}"/>
                </a:ext>
              </a:extLst>
            </p:cNvPr>
            <p:cNvSpPr/>
            <p:nvPr/>
          </p:nvSpPr>
          <p:spPr>
            <a:xfrm>
              <a:off x="7909525" y="2857075"/>
              <a:ext cx="24375" cy="25775"/>
            </a:xfrm>
            <a:custGeom>
              <a:avLst/>
              <a:gdLst/>
              <a:ahLst/>
              <a:cxnLst/>
              <a:rect l="l" t="t" r="r" b="b"/>
              <a:pathLst>
                <a:path w="975" h="1031" extrusionOk="0">
                  <a:moveTo>
                    <a:pt x="405" y="434"/>
                  </a:moveTo>
                  <a:lnTo>
                    <a:pt x="405" y="434"/>
                  </a:lnTo>
                  <a:cubicBezTo>
                    <a:pt x="405" y="436"/>
                    <a:pt x="406" y="437"/>
                    <a:pt x="406" y="437"/>
                  </a:cubicBezTo>
                  <a:cubicBezTo>
                    <a:pt x="406" y="437"/>
                    <a:pt x="406" y="436"/>
                    <a:pt x="405" y="434"/>
                  </a:cubicBezTo>
                  <a:close/>
                  <a:moveTo>
                    <a:pt x="486" y="368"/>
                  </a:moveTo>
                  <a:lnTo>
                    <a:pt x="486" y="368"/>
                  </a:lnTo>
                  <a:cubicBezTo>
                    <a:pt x="489" y="368"/>
                    <a:pt x="495" y="370"/>
                    <a:pt x="503" y="373"/>
                  </a:cubicBezTo>
                  <a:cubicBezTo>
                    <a:pt x="505" y="373"/>
                    <a:pt x="536" y="396"/>
                    <a:pt x="546" y="406"/>
                  </a:cubicBezTo>
                  <a:cubicBezTo>
                    <a:pt x="585" y="449"/>
                    <a:pt x="610" y="512"/>
                    <a:pt x="618" y="571"/>
                  </a:cubicBezTo>
                  <a:cubicBezTo>
                    <a:pt x="621" y="591"/>
                    <a:pt x="619" y="611"/>
                    <a:pt x="618" y="630"/>
                  </a:cubicBezTo>
                  <a:lnTo>
                    <a:pt x="618" y="630"/>
                  </a:lnTo>
                  <a:cubicBezTo>
                    <a:pt x="573" y="608"/>
                    <a:pt x="528" y="588"/>
                    <a:pt x="489" y="553"/>
                  </a:cubicBezTo>
                  <a:cubicBezTo>
                    <a:pt x="467" y="534"/>
                    <a:pt x="446" y="509"/>
                    <a:pt x="430" y="488"/>
                  </a:cubicBezTo>
                  <a:cubicBezTo>
                    <a:pt x="413" y="463"/>
                    <a:pt x="407" y="444"/>
                    <a:pt x="403" y="427"/>
                  </a:cubicBezTo>
                  <a:lnTo>
                    <a:pt x="403" y="427"/>
                  </a:lnTo>
                  <a:cubicBezTo>
                    <a:pt x="404" y="430"/>
                    <a:pt x="405" y="433"/>
                    <a:pt x="405" y="434"/>
                  </a:cubicBezTo>
                  <a:lnTo>
                    <a:pt x="405" y="434"/>
                  </a:lnTo>
                  <a:cubicBezTo>
                    <a:pt x="405" y="430"/>
                    <a:pt x="406" y="421"/>
                    <a:pt x="413" y="412"/>
                  </a:cubicBezTo>
                  <a:cubicBezTo>
                    <a:pt x="423" y="403"/>
                    <a:pt x="462" y="383"/>
                    <a:pt x="480" y="370"/>
                  </a:cubicBezTo>
                  <a:cubicBezTo>
                    <a:pt x="482" y="369"/>
                    <a:pt x="484" y="368"/>
                    <a:pt x="486" y="368"/>
                  </a:cubicBezTo>
                  <a:close/>
                  <a:moveTo>
                    <a:pt x="465" y="0"/>
                  </a:moveTo>
                  <a:cubicBezTo>
                    <a:pt x="228" y="0"/>
                    <a:pt x="1" y="196"/>
                    <a:pt x="5" y="440"/>
                  </a:cubicBezTo>
                  <a:cubicBezTo>
                    <a:pt x="12" y="710"/>
                    <a:pt x="308" y="1031"/>
                    <a:pt x="585" y="1031"/>
                  </a:cubicBezTo>
                  <a:cubicBezTo>
                    <a:pt x="591" y="1031"/>
                    <a:pt x="597" y="1031"/>
                    <a:pt x="603" y="1030"/>
                  </a:cubicBezTo>
                  <a:cubicBezTo>
                    <a:pt x="661" y="1027"/>
                    <a:pt x="705" y="1006"/>
                    <a:pt x="736" y="974"/>
                  </a:cubicBezTo>
                  <a:lnTo>
                    <a:pt x="736" y="974"/>
                  </a:lnTo>
                  <a:cubicBezTo>
                    <a:pt x="917" y="907"/>
                    <a:pt x="975" y="687"/>
                    <a:pt x="946" y="493"/>
                  </a:cubicBezTo>
                  <a:cubicBezTo>
                    <a:pt x="913" y="280"/>
                    <a:pt x="774" y="55"/>
                    <a:pt x="551" y="9"/>
                  </a:cubicBezTo>
                  <a:cubicBezTo>
                    <a:pt x="522" y="3"/>
                    <a:pt x="494" y="0"/>
                    <a:pt x="465" y="0"/>
                  </a:cubicBezTo>
                  <a:close/>
                </a:path>
              </a:pathLst>
            </a:custGeom>
            <a:solidFill>
              <a:srgbClr val="2D2D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5" name="Google Shape;8123;p50">
              <a:extLst>
                <a:ext uri="{FF2B5EF4-FFF2-40B4-BE49-F238E27FC236}">
                  <a16:creationId xmlns:a16="http://schemas.microsoft.com/office/drawing/2014/main" id="{639F71D0-427C-8E35-34D4-A51B146E7F2A}"/>
                </a:ext>
              </a:extLst>
            </p:cNvPr>
            <p:cNvSpPr/>
            <p:nvPr/>
          </p:nvSpPr>
          <p:spPr>
            <a:xfrm>
              <a:off x="8063725" y="2767950"/>
              <a:ext cx="17200" cy="16450"/>
            </a:xfrm>
            <a:custGeom>
              <a:avLst/>
              <a:gdLst/>
              <a:ahLst/>
              <a:cxnLst/>
              <a:rect l="l" t="t" r="r" b="b"/>
              <a:pathLst>
                <a:path w="688" h="658" extrusionOk="0">
                  <a:moveTo>
                    <a:pt x="314" y="0"/>
                  </a:moveTo>
                  <a:cubicBezTo>
                    <a:pt x="271" y="0"/>
                    <a:pt x="224" y="13"/>
                    <a:pt x="177" y="43"/>
                  </a:cubicBezTo>
                  <a:cubicBezTo>
                    <a:pt x="1" y="144"/>
                    <a:pt x="16" y="306"/>
                    <a:pt x="118" y="441"/>
                  </a:cubicBezTo>
                  <a:lnTo>
                    <a:pt x="118" y="441"/>
                  </a:lnTo>
                  <a:cubicBezTo>
                    <a:pt x="172" y="548"/>
                    <a:pt x="293" y="628"/>
                    <a:pt x="403" y="646"/>
                  </a:cubicBezTo>
                  <a:lnTo>
                    <a:pt x="403" y="646"/>
                  </a:lnTo>
                  <a:cubicBezTo>
                    <a:pt x="416" y="650"/>
                    <a:pt x="428" y="654"/>
                    <a:pt x="441" y="658"/>
                  </a:cubicBezTo>
                  <a:lnTo>
                    <a:pt x="430" y="649"/>
                  </a:lnTo>
                  <a:lnTo>
                    <a:pt x="430" y="649"/>
                  </a:lnTo>
                  <a:cubicBezTo>
                    <a:pt x="436" y="649"/>
                    <a:pt x="442" y="650"/>
                    <a:pt x="448" y="650"/>
                  </a:cubicBezTo>
                  <a:cubicBezTo>
                    <a:pt x="514" y="650"/>
                    <a:pt x="571" y="623"/>
                    <a:pt x="600" y="563"/>
                  </a:cubicBezTo>
                  <a:cubicBezTo>
                    <a:pt x="687" y="334"/>
                    <a:pt x="533" y="0"/>
                    <a:pt x="314" y="0"/>
                  </a:cubicBezTo>
                  <a:close/>
                </a:path>
              </a:pathLst>
            </a:custGeom>
            <a:solidFill>
              <a:srgbClr val="2D2D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6" name="Google Shape;8124;p50">
              <a:extLst>
                <a:ext uri="{FF2B5EF4-FFF2-40B4-BE49-F238E27FC236}">
                  <a16:creationId xmlns:a16="http://schemas.microsoft.com/office/drawing/2014/main" id="{D1563BAE-4A63-C7C3-8330-9DEDC05588CE}"/>
                </a:ext>
              </a:extLst>
            </p:cNvPr>
            <p:cNvSpPr/>
            <p:nvPr/>
          </p:nvSpPr>
          <p:spPr>
            <a:xfrm>
              <a:off x="8059625" y="2763350"/>
              <a:ext cx="24375" cy="25825"/>
            </a:xfrm>
            <a:custGeom>
              <a:avLst/>
              <a:gdLst/>
              <a:ahLst/>
              <a:cxnLst/>
              <a:rect l="l" t="t" r="r" b="b"/>
              <a:pathLst>
                <a:path w="975" h="1033" extrusionOk="0">
                  <a:moveTo>
                    <a:pt x="403" y="427"/>
                  </a:moveTo>
                  <a:cubicBezTo>
                    <a:pt x="404" y="428"/>
                    <a:pt x="404" y="429"/>
                    <a:pt x="404" y="429"/>
                  </a:cubicBezTo>
                  <a:lnTo>
                    <a:pt x="404" y="429"/>
                  </a:lnTo>
                  <a:cubicBezTo>
                    <a:pt x="404" y="428"/>
                    <a:pt x="404" y="428"/>
                    <a:pt x="403" y="427"/>
                  </a:cubicBezTo>
                  <a:close/>
                  <a:moveTo>
                    <a:pt x="405" y="434"/>
                  </a:moveTo>
                  <a:cubicBezTo>
                    <a:pt x="405" y="436"/>
                    <a:pt x="405" y="437"/>
                    <a:pt x="405" y="437"/>
                  </a:cubicBezTo>
                  <a:cubicBezTo>
                    <a:pt x="405" y="437"/>
                    <a:pt x="405" y="436"/>
                    <a:pt x="405" y="434"/>
                  </a:cubicBezTo>
                  <a:close/>
                  <a:moveTo>
                    <a:pt x="483" y="369"/>
                  </a:moveTo>
                  <a:cubicBezTo>
                    <a:pt x="487" y="369"/>
                    <a:pt x="494" y="370"/>
                    <a:pt x="503" y="375"/>
                  </a:cubicBezTo>
                  <a:cubicBezTo>
                    <a:pt x="505" y="375"/>
                    <a:pt x="536" y="396"/>
                    <a:pt x="546" y="407"/>
                  </a:cubicBezTo>
                  <a:cubicBezTo>
                    <a:pt x="585" y="450"/>
                    <a:pt x="610" y="514"/>
                    <a:pt x="618" y="573"/>
                  </a:cubicBezTo>
                  <a:cubicBezTo>
                    <a:pt x="621" y="591"/>
                    <a:pt x="619" y="611"/>
                    <a:pt x="618" y="631"/>
                  </a:cubicBezTo>
                  <a:lnTo>
                    <a:pt x="618" y="631"/>
                  </a:lnTo>
                  <a:cubicBezTo>
                    <a:pt x="573" y="609"/>
                    <a:pt x="528" y="588"/>
                    <a:pt x="489" y="555"/>
                  </a:cubicBezTo>
                  <a:cubicBezTo>
                    <a:pt x="466" y="534"/>
                    <a:pt x="446" y="509"/>
                    <a:pt x="430" y="489"/>
                  </a:cubicBezTo>
                  <a:cubicBezTo>
                    <a:pt x="415" y="468"/>
                    <a:pt x="408" y="448"/>
                    <a:pt x="405" y="433"/>
                  </a:cubicBezTo>
                  <a:lnTo>
                    <a:pt x="405" y="433"/>
                  </a:lnTo>
                  <a:cubicBezTo>
                    <a:pt x="405" y="428"/>
                    <a:pt x="407" y="420"/>
                    <a:pt x="413" y="412"/>
                  </a:cubicBezTo>
                  <a:cubicBezTo>
                    <a:pt x="423" y="402"/>
                    <a:pt x="462" y="384"/>
                    <a:pt x="480" y="370"/>
                  </a:cubicBezTo>
                  <a:cubicBezTo>
                    <a:pt x="481" y="369"/>
                    <a:pt x="482" y="369"/>
                    <a:pt x="483" y="369"/>
                  </a:cubicBezTo>
                  <a:lnTo>
                    <a:pt x="483" y="369"/>
                  </a:lnTo>
                  <a:cubicBezTo>
                    <a:pt x="483" y="369"/>
                    <a:pt x="483" y="369"/>
                    <a:pt x="483" y="369"/>
                  </a:cubicBezTo>
                  <a:close/>
                  <a:moveTo>
                    <a:pt x="465" y="0"/>
                  </a:moveTo>
                  <a:cubicBezTo>
                    <a:pt x="228" y="0"/>
                    <a:pt x="1" y="196"/>
                    <a:pt x="5" y="442"/>
                  </a:cubicBezTo>
                  <a:cubicBezTo>
                    <a:pt x="12" y="710"/>
                    <a:pt x="308" y="1032"/>
                    <a:pt x="585" y="1032"/>
                  </a:cubicBezTo>
                  <a:cubicBezTo>
                    <a:pt x="591" y="1032"/>
                    <a:pt x="597" y="1032"/>
                    <a:pt x="603" y="1032"/>
                  </a:cubicBezTo>
                  <a:cubicBezTo>
                    <a:pt x="662" y="1029"/>
                    <a:pt x="707" y="1006"/>
                    <a:pt x="738" y="973"/>
                  </a:cubicBezTo>
                  <a:lnTo>
                    <a:pt x="738" y="973"/>
                  </a:lnTo>
                  <a:cubicBezTo>
                    <a:pt x="917" y="905"/>
                    <a:pt x="974" y="688"/>
                    <a:pt x="946" y="493"/>
                  </a:cubicBezTo>
                  <a:cubicBezTo>
                    <a:pt x="913" y="280"/>
                    <a:pt x="774" y="57"/>
                    <a:pt x="551" y="9"/>
                  </a:cubicBezTo>
                  <a:cubicBezTo>
                    <a:pt x="522" y="3"/>
                    <a:pt x="494" y="0"/>
                    <a:pt x="465" y="0"/>
                  </a:cubicBezTo>
                  <a:close/>
                </a:path>
              </a:pathLst>
            </a:custGeom>
            <a:solidFill>
              <a:srgbClr val="2D2D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7" name="Google Shape;8125;p50">
              <a:extLst>
                <a:ext uri="{FF2B5EF4-FFF2-40B4-BE49-F238E27FC236}">
                  <a16:creationId xmlns:a16="http://schemas.microsoft.com/office/drawing/2014/main" id="{C274F80C-E923-F6E5-BDD1-70AEC43305FE}"/>
                </a:ext>
              </a:extLst>
            </p:cNvPr>
            <p:cNvSpPr/>
            <p:nvPr/>
          </p:nvSpPr>
          <p:spPr>
            <a:xfrm>
              <a:off x="7934725" y="2832150"/>
              <a:ext cx="192225" cy="153625"/>
            </a:xfrm>
            <a:custGeom>
              <a:avLst/>
              <a:gdLst/>
              <a:ahLst/>
              <a:cxnLst/>
              <a:rect l="l" t="t" r="r" b="b"/>
              <a:pathLst>
                <a:path w="7689" h="6145" extrusionOk="0">
                  <a:moveTo>
                    <a:pt x="6943" y="0"/>
                  </a:moveTo>
                  <a:cubicBezTo>
                    <a:pt x="4500" y="654"/>
                    <a:pt x="1729" y="2522"/>
                    <a:pt x="0" y="4369"/>
                  </a:cubicBezTo>
                  <a:cubicBezTo>
                    <a:pt x="0" y="4369"/>
                    <a:pt x="572" y="5267"/>
                    <a:pt x="1780" y="5785"/>
                  </a:cubicBezTo>
                  <a:cubicBezTo>
                    <a:pt x="2274" y="5995"/>
                    <a:pt x="2872" y="6145"/>
                    <a:pt x="3583" y="6145"/>
                  </a:cubicBezTo>
                  <a:cubicBezTo>
                    <a:pt x="3787" y="6145"/>
                    <a:pt x="3999" y="6132"/>
                    <a:pt x="4221" y="6106"/>
                  </a:cubicBezTo>
                  <a:cubicBezTo>
                    <a:pt x="4828" y="6034"/>
                    <a:pt x="5694" y="5604"/>
                    <a:pt x="6409" y="5018"/>
                  </a:cubicBezTo>
                  <a:cubicBezTo>
                    <a:pt x="7123" y="4433"/>
                    <a:pt x="7687" y="3690"/>
                    <a:pt x="7687" y="2994"/>
                  </a:cubicBezTo>
                  <a:cubicBezTo>
                    <a:pt x="7689" y="1601"/>
                    <a:pt x="6943" y="0"/>
                    <a:pt x="6943" y="0"/>
                  </a:cubicBezTo>
                  <a:close/>
                </a:path>
              </a:pathLst>
            </a:custGeom>
            <a:solidFill>
              <a:srgbClr val="2D2D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8" name="Google Shape;8126;p50">
              <a:extLst>
                <a:ext uri="{FF2B5EF4-FFF2-40B4-BE49-F238E27FC236}">
                  <a16:creationId xmlns:a16="http://schemas.microsoft.com/office/drawing/2014/main" id="{3563FFF3-FF5C-21BF-7989-F3B7BD4FEA63}"/>
                </a:ext>
              </a:extLst>
            </p:cNvPr>
            <p:cNvSpPr/>
            <p:nvPr/>
          </p:nvSpPr>
          <p:spPr>
            <a:xfrm>
              <a:off x="7979250" y="2941375"/>
              <a:ext cx="115750" cy="44450"/>
            </a:xfrm>
            <a:custGeom>
              <a:avLst/>
              <a:gdLst/>
              <a:ahLst/>
              <a:cxnLst/>
              <a:rect l="l" t="t" r="r" b="b"/>
              <a:pathLst>
                <a:path w="4630" h="1778" extrusionOk="0">
                  <a:moveTo>
                    <a:pt x="2738" y="1"/>
                  </a:moveTo>
                  <a:cubicBezTo>
                    <a:pt x="2662" y="1"/>
                    <a:pt x="2585" y="4"/>
                    <a:pt x="2506" y="10"/>
                  </a:cubicBezTo>
                  <a:cubicBezTo>
                    <a:pt x="1218" y="106"/>
                    <a:pt x="0" y="1417"/>
                    <a:pt x="0" y="1417"/>
                  </a:cubicBezTo>
                  <a:cubicBezTo>
                    <a:pt x="495" y="1628"/>
                    <a:pt x="1094" y="1777"/>
                    <a:pt x="1805" y="1777"/>
                  </a:cubicBezTo>
                  <a:cubicBezTo>
                    <a:pt x="2008" y="1777"/>
                    <a:pt x="2220" y="1765"/>
                    <a:pt x="2442" y="1738"/>
                  </a:cubicBezTo>
                  <a:cubicBezTo>
                    <a:pt x="3048" y="1668"/>
                    <a:pt x="3915" y="1237"/>
                    <a:pt x="4629" y="652"/>
                  </a:cubicBezTo>
                  <a:cubicBezTo>
                    <a:pt x="4629" y="652"/>
                    <a:pt x="3893" y="1"/>
                    <a:pt x="27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9" name="Google Shape;8127;p50">
              <a:extLst>
                <a:ext uri="{FF2B5EF4-FFF2-40B4-BE49-F238E27FC236}">
                  <a16:creationId xmlns:a16="http://schemas.microsoft.com/office/drawing/2014/main" id="{4751BBB8-CC78-7CB2-AE0C-EB2DEDAB1C77}"/>
                </a:ext>
              </a:extLst>
            </p:cNvPr>
            <p:cNvSpPr/>
            <p:nvPr/>
          </p:nvSpPr>
          <p:spPr>
            <a:xfrm>
              <a:off x="8005350" y="2795650"/>
              <a:ext cx="57850" cy="51725"/>
            </a:xfrm>
            <a:custGeom>
              <a:avLst/>
              <a:gdLst/>
              <a:ahLst/>
              <a:cxnLst/>
              <a:rect l="l" t="t" r="r" b="b"/>
              <a:pathLst>
                <a:path w="2314" h="2069" fill="none" extrusionOk="0">
                  <a:moveTo>
                    <a:pt x="0" y="0"/>
                  </a:moveTo>
                  <a:lnTo>
                    <a:pt x="1980" y="397"/>
                  </a:lnTo>
                  <a:cubicBezTo>
                    <a:pt x="2183" y="438"/>
                    <a:pt x="2314" y="634"/>
                    <a:pt x="2271" y="838"/>
                  </a:cubicBezTo>
                  <a:cubicBezTo>
                    <a:pt x="2191" y="1214"/>
                    <a:pt x="2012" y="1781"/>
                    <a:pt x="1649" y="2068"/>
                  </a:cubicBezTo>
                </a:path>
              </a:pathLst>
            </a:custGeom>
            <a:noFill/>
            <a:ln w="6975"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0" name="Google Shape;8128;p50">
              <a:extLst>
                <a:ext uri="{FF2B5EF4-FFF2-40B4-BE49-F238E27FC236}">
                  <a16:creationId xmlns:a16="http://schemas.microsoft.com/office/drawing/2014/main" id="{295C184D-6DB6-F519-5B88-EBEC1A4568C8}"/>
                </a:ext>
              </a:extLst>
            </p:cNvPr>
            <p:cNvSpPr/>
            <p:nvPr/>
          </p:nvSpPr>
          <p:spPr>
            <a:xfrm>
              <a:off x="7855600" y="2784675"/>
              <a:ext cx="74225" cy="97775"/>
            </a:xfrm>
            <a:custGeom>
              <a:avLst/>
              <a:gdLst/>
              <a:ahLst/>
              <a:cxnLst/>
              <a:rect l="l" t="t" r="r" b="b"/>
              <a:pathLst>
                <a:path w="2969" h="3911" extrusionOk="0">
                  <a:moveTo>
                    <a:pt x="1359" y="1261"/>
                  </a:moveTo>
                  <a:cubicBezTo>
                    <a:pt x="1352" y="1267"/>
                    <a:pt x="1341" y="1274"/>
                    <a:pt x="1334" y="1279"/>
                  </a:cubicBezTo>
                  <a:lnTo>
                    <a:pt x="1334" y="1279"/>
                  </a:lnTo>
                  <a:cubicBezTo>
                    <a:pt x="1342" y="1274"/>
                    <a:pt x="1352" y="1267"/>
                    <a:pt x="1359" y="1261"/>
                  </a:cubicBezTo>
                  <a:close/>
                  <a:moveTo>
                    <a:pt x="2296" y="0"/>
                  </a:moveTo>
                  <a:cubicBezTo>
                    <a:pt x="2259" y="0"/>
                    <a:pt x="2223" y="2"/>
                    <a:pt x="2185" y="7"/>
                  </a:cubicBezTo>
                  <a:cubicBezTo>
                    <a:pt x="1992" y="30"/>
                    <a:pt x="1803" y="75"/>
                    <a:pt x="1620" y="148"/>
                  </a:cubicBezTo>
                  <a:cubicBezTo>
                    <a:pt x="1264" y="287"/>
                    <a:pt x="940" y="482"/>
                    <a:pt x="661" y="746"/>
                  </a:cubicBezTo>
                  <a:cubicBezTo>
                    <a:pt x="391" y="1001"/>
                    <a:pt x="175" y="1336"/>
                    <a:pt x="94" y="1704"/>
                  </a:cubicBezTo>
                  <a:cubicBezTo>
                    <a:pt x="17" y="2063"/>
                    <a:pt x="1" y="2417"/>
                    <a:pt x="25" y="2782"/>
                  </a:cubicBezTo>
                  <a:cubicBezTo>
                    <a:pt x="39" y="2984"/>
                    <a:pt x="71" y="3187"/>
                    <a:pt x="134" y="3381"/>
                  </a:cubicBezTo>
                  <a:cubicBezTo>
                    <a:pt x="161" y="3474"/>
                    <a:pt x="201" y="3561"/>
                    <a:pt x="256" y="3643"/>
                  </a:cubicBezTo>
                  <a:cubicBezTo>
                    <a:pt x="317" y="3730"/>
                    <a:pt x="396" y="3795"/>
                    <a:pt x="460" y="3880"/>
                  </a:cubicBezTo>
                  <a:cubicBezTo>
                    <a:pt x="475" y="3901"/>
                    <a:pt x="500" y="3911"/>
                    <a:pt x="524" y="3911"/>
                  </a:cubicBezTo>
                  <a:cubicBezTo>
                    <a:pt x="571" y="3911"/>
                    <a:pt x="617" y="3877"/>
                    <a:pt x="594" y="3820"/>
                  </a:cubicBezTo>
                  <a:cubicBezTo>
                    <a:pt x="537" y="3672"/>
                    <a:pt x="555" y="3512"/>
                    <a:pt x="519" y="3356"/>
                  </a:cubicBezTo>
                  <a:cubicBezTo>
                    <a:pt x="484" y="3209"/>
                    <a:pt x="456" y="3063"/>
                    <a:pt x="451" y="2909"/>
                  </a:cubicBezTo>
                  <a:cubicBezTo>
                    <a:pt x="445" y="2763"/>
                    <a:pt x="451" y="2627"/>
                    <a:pt x="489" y="2484"/>
                  </a:cubicBezTo>
                  <a:cubicBezTo>
                    <a:pt x="510" y="2411"/>
                    <a:pt x="533" y="2340"/>
                    <a:pt x="560" y="2268"/>
                  </a:cubicBezTo>
                  <a:cubicBezTo>
                    <a:pt x="588" y="2186"/>
                    <a:pt x="596" y="2163"/>
                    <a:pt x="642" y="2088"/>
                  </a:cubicBezTo>
                  <a:cubicBezTo>
                    <a:pt x="679" y="2022"/>
                    <a:pt x="724" y="1960"/>
                    <a:pt x="766" y="1899"/>
                  </a:cubicBezTo>
                  <a:cubicBezTo>
                    <a:pt x="789" y="1868"/>
                    <a:pt x="809" y="1835"/>
                    <a:pt x="830" y="1804"/>
                  </a:cubicBezTo>
                  <a:cubicBezTo>
                    <a:pt x="841" y="1786"/>
                    <a:pt x="856" y="1770"/>
                    <a:pt x="869" y="1752"/>
                  </a:cubicBezTo>
                  <a:lnTo>
                    <a:pt x="869" y="1752"/>
                  </a:lnTo>
                  <a:cubicBezTo>
                    <a:pt x="859" y="1766"/>
                    <a:pt x="851" y="1775"/>
                    <a:pt x="850" y="1775"/>
                  </a:cubicBezTo>
                  <a:cubicBezTo>
                    <a:pt x="850" y="1775"/>
                    <a:pt x="854" y="1769"/>
                    <a:pt x="866" y="1755"/>
                  </a:cubicBezTo>
                  <a:cubicBezTo>
                    <a:pt x="963" y="1644"/>
                    <a:pt x="1063" y="1531"/>
                    <a:pt x="1168" y="1427"/>
                  </a:cubicBezTo>
                  <a:cubicBezTo>
                    <a:pt x="1218" y="1377"/>
                    <a:pt x="1272" y="1329"/>
                    <a:pt x="1330" y="1283"/>
                  </a:cubicBezTo>
                  <a:cubicBezTo>
                    <a:pt x="1330" y="1282"/>
                    <a:pt x="1332" y="1281"/>
                    <a:pt x="1334" y="1279"/>
                  </a:cubicBezTo>
                  <a:lnTo>
                    <a:pt x="1334" y="1279"/>
                  </a:lnTo>
                  <a:cubicBezTo>
                    <a:pt x="1330" y="1282"/>
                    <a:pt x="1326" y="1284"/>
                    <a:pt x="1326" y="1284"/>
                  </a:cubicBezTo>
                  <a:cubicBezTo>
                    <a:pt x="1325" y="1284"/>
                    <a:pt x="1332" y="1279"/>
                    <a:pt x="1354" y="1263"/>
                  </a:cubicBezTo>
                  <a:cubicBezTo>
                    <a:pt x="1357" y="1262"/>
                    <a:pt x="1359" y="1261"/>
                    <a:pt x="1361" y="1259"/>
                  </a:cubicBezTo>
                  <a:lnTo>
                    <a:pt x="1361" y="1259"/>
                  </a:lnTo>
                  <a:cubicBezTo>
                    <a:pt x="1360" y="1260"/>
                    <a:pt x="1360" y="1261"/>
                    <a:pt x="1359" y="1261"/>
                  </a:cubicBezTo>
                  <a:lnTo>
                    <a:pt x="1359" y="1261"/>
                  </a:lnTo>
                  <a:cubicBezTo>
                    <a:pt x="1360" y="1260"/>
                    <a:pt x="1360" y="1260"/>
                    <a:pt x="1361" y="1259"/>
                  </a:cubicBezTo>
                  <a:lnTo>
                    <a:pt x="1361" y="1259"/>
                  </a:lnTo>
                  <a:cubicBezTo>
                    <a:pt x="1393" y="1239"/>
                    <a:pt x="1424" y="1216"/>
                    <a:pt x="1456" y="1195"/>
                  </a:cubicBezTo>
                  <a:cubicBezTo>
                    <a:pt x="1518" y="1155"/>
                    <a:pt x="1579" y="1119"/>
                    <a:pt x="1643" y="1086"/>
                  </a:cubicBezTo>
                  <a:cubicBezTo>
                    <a:pt x="1669" y="1072"/>
                    <a:pt x="1699" y="1057"/>
                    <a:pt x="1726" y="1046"/>
                  </a:cubicBezTo>
                  <a:cubicBezTo>
                    <a:pt x="1733" y="1043"/>
                    <a:pt x="1747" y="1035"/>
                    <a:pt x="1760" y="1028"/>
                  </a:cubicBezTo>
                  <a:lnTo>
                    <a:pt x="1760" y="1028"/>
                  </a:lnTo>
                  <a:cubicBezTo>
                    <a:pt x="1762" y="1027"/>
                    <a:pt x="1764" y="1027"/>
                    <a:pt x="1766" y="1026"/>
                  </a:cubicBezTo>
                  <a:cubicBezTo>
                    <a:pt x="1926" y="965"/>
                    <a:pt x="2087" y="918"/>
                    <a:pt x="2257" y="891"/>
                  </a:cubicBezTo>
                  <a:cubicBezTo>
                    <a:pt x="2338" y="878"/>
                    <a:pt x="2420" y="867"/>
                    <a:pt x="2500" y="844"/>
                  </a:cubicBezTo>
                  <a:cubicBezTo>
                    <a:pt x="2551" y="829"/>
                    <a:pt x="2600" y="816"/>
                    <a:pt x="2649" y="795"/>
                  </a:cubicBezTo>
                  <a:cubicBezTo>
                    <a:pt x="2718" y="767"/>
                    <a:pt x="2772" y="718"/>
                    <a:pt x="2829" y="670"/>
                  </a:cubicBezTo>
                  <a:cubicBezTo>
                    <a:pt x="2968" y="559"/>
                    <a:pt x="2955" y="297"/>
                    <a:pt x="2829" y="185"/>
                  </a:cubicBezTo>
                  <a:cubicBezTo>
                    <a:pt x="2734" y="103"/>
                    <a:pt x="2639" y="41"/>
                    <a:pt x="2513" y="21"/>
                  </a:cubicBezTo>
                  <a:cubicBezTo>
                    <a:pt x="2439" y="8"/>
                    <a:pt x="2368" y="0"/>
                    <a:pt x="2296" y="0"/>
                  </a:cubicBezTo>
                  <a:close/>
                </a:path>
              </a:pathLst>
            </a:custGeom>
            <a:solidFill>
              <a:srgbClr val="2D2D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1" name="Google Shape;8129;p50">
              <a:extLst>
                <a:ext uri="{FF2B5EF4-FFF2-40B4-BE49-F238E27FC236}">
                  <a16:creationId xmlns:a16="http://schemas.microsoft.com/office/drawing/2014/main" id="{350A64DC-C2D9-9977-DE34-E96B68AA216F}"/>
                </a:ext>
              </a:extLst>
            </p:cNvPr>
            <p:cNvSpPr/>
            <p:nvPr/>
          </p:nvSpPr>
          <p:spPr>
            <a:xfrm>
              <a:off x="8024725" y="2701950"/>
              <a:ext cx="76300" cy="33500"/>
            </a:xfrm>
            <a:custGeom>
              <a:avLst/>
              <a:gdLst/>
              <a:ahLst/>
              <a:cxnLst/>
              <a:rect l="l" t="t" r="r" b="b"/>
              <a:pathLst>
                <a:path w="3052" h="1340" extrusionOk="0">
                  <a:moveTo>
                    <a:pt x="1893" y="143"/>
                  </a:moveTo>
                  <a:cubicBezTo>
                    <a:pt x="1896" y="145"/>
                    <a:pt x="1899" y="146"/>
                    <a:pt x="1903" y="148"/>
                  </a:cubicBezTo>
                  <a:cubicBezTo>
                    <a:pt x="1902" y="147"/>
                    <a:pt x="1897" y="145"/>
                    <a:pt x="1893" y="143"/>
                  </a:cubicBezTo>
                  <a:close/>
                  <a:moveTo>
                    <a:pt x="1011" y="853"/>
                  </a:moveTo>
                  <a:cubicBezTo>
                    <a:pt x="1008" y="854"/>
                    <a:pt x="1006" y="855"/>
                    <a:pt x="1003" y="857"/>
                  </a:cubicBezTo>
                  <a:lnTo>
                    <a:pt x="1003" y="857"/>
                  </a:lnTo>
                  <a:cubicBezTo>
                    <a:pt x="1005" y="856"/>
                    <a:pt x="1006" y="855"/>
                    <a:pt x="1008" y="854"/>
                  </a:cubicBezTo>
                  <a:cubicBezTo>
                    <a:pt x="1009" y="854"/>
                    <a:pt x="1010" y="854"/>
                    <a:pt x="1011" y="853"/>
                  </a:cubicBezTo>
                  <a:close/>
                  <a:moveTo>
                    <a:pt x="1290" y="1"/>
                  </a:moveTo>
                  <a:cubicBezTo>
                    <a:pt x="1256" y="1"/>
                    <a:pt x="1221" y="2"/>
                    <a:pt x="1187" y="6"/>
                  </a:cubicBezTo>
                  <a:cubicBezTo>
                    <a:pt x="931" y="30"/>
                    <a:pt x="670" y="122"/>
                    <a:pt x="461" y="276"/>
                  </a:cubicBezTo>
                  <a:cubicBezTo>
                    <a:pt x="333" y="373"/>
                    <a:pt x="210" y="479"/>
                    <a:pt x="141" y="628"/>
                  </a:cubicBezTo>
                  <a:cubicBezTo>
                    <a:pt x="62" y="807"/>
                    <a:pt x="0" y="1012"/>
                    <a:pt x="113" y="1192"/>
                  </a:cubicBezTo>
                  <a:cubicBezTo>
                    <a:pt x="173" y="1280"/>
                    <a:pt x="280" y="1339"/>
                    <a:pt x="384" y="1339"/>
                  </a:cubicBezTo>
                  <a:cubicBezTo>
                    <a:pt x="432" y="1339"/>
                    <a:pt x="480" y="1327"/>
                    <a:pt x="521" y="1298"/>
                  </a:cubicBezTo>
                  <a:cubicBezTo>
                    <a:pt x="605" y="1241"/>
                    <a:pt x="662" y="1177"/>
                    <a:pt x="713" y="1089"/>
                  </a:cubicBezTo>
                  <a:cubicBezTo>
                    <a:pt x="713" y="1089"/>
                    <a:pt x="713" y="1089"/>
                    <a:pt x="713" y="1089"/>
                  </a:cubicBezTo>
                  <a:lnTo>
                    <a:pt x="713" y="1089"/>
                  </a:lnTo>
                  <a:cubicBezTo>
                    <a:pt x="732" y="1069"/>
                    <a:pt x="753" y="1047"/>
                    <a:pt x="772" y="1028"/>
                  </a:cubicBezTo>
                  <a:cubicBezTo>
                    <a:pt x="800" y="1001"/>
                    <a:pt x="866" y="955"/>
                    <a:pt x="886" y="921"/>
                  </a:cubicBezTo>
                  <a:lnTo>
                    <a:pt x="886" y="921"/>
                  </a:lnTo>
                  <a:cubicBezTo>
                    <a:pt x="892" y="918"/>
                    <a:pt x="898" y="914"/>
                    <a:pt x="903" y="910"/>
                  </a:cubicBezTo>
                  <a:cubicBezTo>
                    <a:pt x="924" y="899"/>
                    <a:pt x="944" y="886"/>
                    <a:pt x="965" y="876"/>
                  </a:cubicBezTo>
                  <a:cubicBezTo>
                    <a:pt x="972" y="872"/>
                    <a:pt x="977" y="869"/>
                    <a:pt x="983" y="866"/>
                  </a:cubicBezTo>
                  <a:lnTo>
                    <a:pt x="983" y="866"/>
                  </a:lnTo>
                  <a:cubicBezTo>
                    <a:pt x="984" y="866"/>
                    <a:pt x="984" y="866"/>
                    <a:pt x="984" y="866"/>
                  </a:cubicBezTo>
                  <a:cubicBezTo>
                    <a:pt x="1003" y="866"/>
                    <a:pt x="1058" y="839"/>
                    <a:pt x="1074" y="833"/>
                  </a:cubicBezTo>
                  <a:cubicBezTo>
                    <a:pt x="1129" y="817"/>
                    <a:pt x="1187" y="804"/>
                    <a:pt x="1244" y="794"/>
                  </a:cubicBezTo>
                  <a:cubicBezTo>
                    <a:pt x="1273" y="788"/>
                    <a:pt x="1303" y="785"/>
                    <a:pt x="1332" y="779"/>
                  </a:cubicBezTo>
                  <a:lnTo>
                    <a:pt x="1332" y="779"/>
                  </a:lnTo>
                  <a:cubicBezTo>
                    <a:pt x="1334" y="779"/>
                    <a:pt x="1337" y="779"/>
                    <a:pt x="1339" y="779"/>
                  </a:cubicBezTo>
                  <a:cubicBezTo>
                    <a:pt x="1383" y="778"/>
                    <a:pt x="1427" y="777"/>
                    <a:pt x="1472" y="777"/>
                  </a:cubicBezTo>
                  <a:cubicBezTo>
                    <a:pt x="1490" y="777"/>
                    <a:pt x="1509" y="777"/>
                    <a:pt x="1527" y="777"/>
                  </a:cubicBezTo>
                  <a:cubicBezTo>
                    <a:pt x="1530" y="777"/>
                    <a:pt x="1532" y="777"/>
                    <a:pt x="1535" y="777"/>
                  </a:cubicBezTo>
                  <a:cubicBezTo>
                    <a:pt x="1561" y="777"/>
                    <a:pt x="1600" y="773"/>
                    <a:pt x="1636" y="773"/>
                  </a:cubicBezTo>
                  <a:cubicBezTo>
                    <a:pt x="1664" y="773"/>
                    <a:pt x="1691" y="776"/>
                    <a:pt x="1709" y="786"/>
                  </a:cubicBezTo>
                  <a:cubicBezTo>
                    <a:pt x="1685" y="781"/>
                    <a:pt x="1670" y="779"/>
                    <a:pt x="1666" y="779"/>
                  </a:cubicBezTo>
                  <a:cubicBezTo>
                    <a:pt x="1661" y="779"/>
                    <a:pt x="1667" y="781"/>
                    <a:pt x="1681" y="786"/>
                  </a:cubicBezTo>
                  <a:cubicBezTo>
                    <a:pt x="1698" y="790"/>
                    <a:pt x="1714" y="795"/>
                    <a:pt x="1731" y="800"/>
                  </a:cubicBezTo>
                  <a:cubicBezTo>
                    <a:pt x="1772" y="812"/>
                    <a:pt x="1811" y="825"/>
                    <a:pt x="1850" y="840"/>
                  </a:cubicBezTo>
                  <a:cubicBezTo>
                    <a:pt x="1885" y="851"/>
                    <a:pt x="1919" y="864"/>
                    <a:pt x="1952" y="876"/>
                  </a:cubicBezTo>
                  <a:cubicBezTo>
                    <a:pt x="1965" y="880"/>
                    <a:pt x="2000" y="896"/>
                    <a:pt x="2000" y="896"/>
                  </a:cubicBezTo>
                  <a:cubicBezTo>
                    <a:pt x="2000" y="896"/>
                    <a:pt x="1991" y="892"/>
                    <a:pt x="1967" y="881"/>
                  </a:cubicBezTo>
                  <a:lnTo>
                    <a:pt x="1967" y="881"/>
                  </a:lnTo>
                  <a:cubicBezTo>
                    <a:pt x="2016" y="902"/>
                    <a:pt x="2065" y="925"/>
                    <a:pt x="2114" y="951"/>
                  </a:cubicBezTo>
                  <a:cubicBezTo>
                    <a:pt x="2340" y="1077"/>
                    <a:pt x="2545" y="1218"/>
                    <a:pt x="2802" y="1269"/>
                  </a:cubicBezTo>
                  <a:cubicBezTo>
                    <a:pt x="2814" y="1271"/>
                    <a:pt x="2826" y="1272"/>
                    <a:pt x="2837" y="1272"/>
                  </a:cubicBezTo>
                  <a:cubicBezTo>
                    <a:pt x="2960" y="1272"/>
                    <a:pt x="3052" y="1150"/>
                    <a:pt x="2987" y="1030"/>
                  </a:cubicBezTo>
                  <a:cubicBezTo>
                    <a:pt x="2874" y="823"/>
                    <a:pt x="2720" y="636"/>
                    <a:pt x="2534" y="492"/>
                  </a:cubicBezTo>
                  <a:cubicBezTo>
                    <a:pt x="2335" y="340"/>
                    <a:pt x="2121" y="250"/>
                    <a:pt x="1893" y="145"/>
                  </a:cubicBezTo>
                  <a:cubicBezTo>
                    <a:pt x="1880" y="139"/>
                    <a:pt x="1876" y="137"/>
                    <a:pt x="1876" y="137"/>
                  </a:cubicBezTo>
                  <a:lnTo>
                    <a:pt x="1876" y="137"/>
                  </a:lnTo>
                  <a:cubicBezTo>
                    <a:pt x="1877" y="137"/>
                    <a:pt x="1886" y="140"/>
                    <a:pt x="1893" y="143"/>
                  </a:cubicBezTo>
                  <a:lnTo>
                    <a:pt x="1893" y="143"/>
                  </a:lnTo>
                  <a:cubicBezTo>
                    <a:pt x="1886" y="140"/>
                    <a:pt x="1879" y="136"/>
                    <a:pt x="1870" y="132"/>
                  </a:cubicBezTo>
                  <a:cubicBezTo>
                    <a:pt x="1829" y="112"/>
                    <a:pt x="1785" y="96"/>
                    <a:pt x="1742" y="78"/>
                  </a:cubicBezTo>
                  <a:cubicBezTo>
                    <a:pt x="1690" y="56"/>
                    <a:pt x="1640" y="40"/>
                    <a:pt x="1588" y="30"/>
                  </a:cubicBezTo>
                  <a:cubicBezTo>
                    <a:pt x="1491" y="13"/>
                    <a:pt x="1390" y="1"/>
                    <a:pt x="1290" y="1"/>
                  </a:cubicBezTo>
                  <a:close/>
                </a:path>
              </a:pathLst>
            </a:custGeom>
            <a:solidFill>
              <a:srgbClr val="2D2D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2" name="Google Shape;8130;p50">
              <a:extLst>
                <a:ext uri="{FF2B5EF4-FFF2-40B4-BE49-F238E27FC236}">
                  <a16:creationId xmlns:a16="http://schemas.microsoft.com/office/drawing/2014/main" id="{F3BC6759-CA11-755C-8C03-65E72E12BEE1}"/>
                </a:ext>
              </a:extLst>
            </p:cNvPr>
            <p:cNvSpPr/>
            <p:nvPr/>
          </p:nvSpPr>
          <p:spPr>
            <a:xfrm>
              <a:off x="7802650" y="2985475"/>
              <a:ext cx="19800" cy="10775"/>
            </a:xfrm>
            <a:custGeom>
              <a:avLst/>
              <a:gdLst/>
              <a:ahLst/>
              <a:cxnLst/>
              <a:rect l="l" t="t" r="r" b="b"/>
              <a:pathLst>
                <a:path w="792" h="431" fill="none" extrusionOk="0">
                  <a:moveTo>
                    <a:pt x="0" y="389"/>
                  </a:moveTo>
                  <a:cubicBezTo>
                    <a:pt x="0" y="389"/>
                    <a:pt x="506" y="1"/>
                    <a:pt x="792" y="430"/>
                  </a:cubicBezTo>
                </a:path>
              </a:pathLst>
            </a:custGeom>
            <a:noFill/>
            <a:ln w="6975"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3" name="Google Shape;8131;p50">
              <a:extLst>
                <a:ext uri="{FF2B5EF4-FFF2-40B4-BE49-F238E27FC236}">
                  <a16:creationId xmlns:a16="http://schemas.microsoft.com/office/drawing/2014/main" id="{6C6B7935-6400-1979-CD8A-ACA03CED8D53}"/>
                </a:ext>
              </a:extLst>
            </p:cNvPr>
            <p:cNvSpPr/>
            <p:nvPr/>
          </p:nvSpPr>
          <p:spPr>
            <a:xfrm>
              <a:off x="7792150" y="2975725"/>
              <a:ext cx="27425" cy="16250"/>
            </a:xfrm>
            <a:custGeom>
              <a:avLst/>
              <a:gdLst/>
              <a:ahLst/>
              <a:cxnLst/>
              <a:rect l="l" t="t" r="r" b="b"/>
              <a:pathLst>
                <a:path w="1097" h="650" fill="none" extrusionOk="0">
                  <a:moveTo>
                    <a:pt x="1" y="1"/>
                  </a:moveTo>
                  <a:cubicBezTo>
                    <a:pt x="1" y="1"/>
                    <a:pt x="807" y="176"/>
                    <a:pt x="1097" y="650"/>
                  </a:cubicBezTo>
                </a:path>
              </a:pathLst>
            </a:custGeom>
            <a:noFill/>
            <a:ln w="6975"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4" name="Google Shape;8132;p50">
              <a:extLst>
                <a:ext uri="{FF2B5EF4-FFF2-40B4-BE49-F238E27FC236}">
                  <a16:creationId xmlns:a16="http://schemas.microsoft.com/office/drawing/2014/main" id="{9D59880C-75FD-4CBC-E5B0-2B2AE359ADC7}"/>
                </a:ext>
              </a:extLst>
            </p:cNvPr>
            <p:cNvSpPr/>
            <p:nvPr/>
          </p:nvSpPr>
          <p:spPr>
            <a:xfrm>
              <a:off x="7947075" y="2844650"/>
              <a:ext cx="163850" cy="114350"/>
            </a:xfrm>
            <a:custGeom>
              <a:avLst/>
              <a:gdLst/>
              <a:ahLst/>
              <a:cxnLst/>
              <a:rect l="l" t="t" r="r" b="b"/>
              <a:pathLst>
                <a:path w="6554" h="4574" extrusionOk="0">
                  <a:moveTo>
                    <a:pt x="6274" y="0"/>
                  </a:moveTo>
                  <a:cubicBezTo>
                    <a:pt x="6274" y="0"/>
                    <a:pt x="5505" y="97"/>
                    <a:pt x="3675" y="1039"/>
                  </a:cubicBezTo>
                  <a:cubicBezTo>
                    <a:pt x="1843" y="1983"/>
                    <a:pt x="1" y="3816"/>
                    <a:pt x="1" y="3816"/>
                  </a:cubicBezTo>
                  <a:cubicBezTo>
                    <a:pt x="55" y="3926"/>
                    <a:pt x="148" y="4082"/>
                    <a:pt x="307" y="4229"/>
                  </a:cubicBezTo>
                  <a:cubicBezTo>
                    <a:pt x="547" y="4456"/>
                    <a:pt x="806" y="4541"/>
                    <a:pt x="942" y="4573"/>
                  </a:cubicBezTo>
                  <a:cubicBezTo>
                    <a:pt x="942" y="4573"/>
                    <a:pt x="2549" y="3153"/>
                    <a:pt x="4438" y="2055"/>
                  </a:cubicBezTo>
                  <a:cubicBezTo>
                    <a:pt x="5703" y="1319"/>
                    <a:pt x="6554" y="1183"/>
                    <a:pt x="6554" y="1183"/>
                  </a:cubicBezTo>
                  <a:cubicBezTo>
                    <a:pt x="6554" y="1183"/>
                    <a:pt x="6511" y="377"/>
                    <a:pt x="6274"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5" name="Google Shape;8133;p50">
              <a:extLst>
                <a:ext uri="{FF2B5EF4-FFF2-40B4-BE49-F238E27FC236}">
                  <a16:creationId xmlns:a16="http://schemas.microsoft.com/office/drawing/2014/main" id="{7A049F7C-F31C-D056-B268-9A7F100A6DD6}"/>
                </a:ext>
              </a:extLst>
            </p:cNvPr>
            <p:cNvSpPr/>
            <p:nvPr/>
          </p:nvSpPr>
          <p:spPr>
            <a:xfrm>
              <a:off x="7601000" y="2796100"/>
              <a:ext cx="44350" cy="40475"/>
            </a:xfrm>
            <a:custGeom>
              <a:avLst/>
              <a:gdLst/>
              <a:ahLst/>
              <a:cxnLst/>
              <a:rect l="l" t="t" r="r" b="b"/>
              <a:pathLst>
                <a:path w="1774" h="1619" extrusionOk="0">
                  <a:moveTo>
                    <a:pt x="1" y="0"/>
                  </a:moveTo>
                  <a:cubicBezTo>
                    <a:pt x="1" y="0"/>
                    <a:pt x="13" y="1618"/>
                    <a:pt x="1609" y="1618"/>
                  </a:cubicBezTo>
                  <a:cubicBezTo>
                    <a:pt x="1662" y="1618"/>
                    <a:pt x="1717" y="1616"/>
                    <a:pt x="1774" y="1613"/>
                  </a:cubicBezTo>
                  <a:lnTo>
                    <a:pt x="1" y="0"/>
                  </a:lnTo>
                  <a:close/>
                </a:path>
              </a:pathLst>
            </a:custGeom>
            <a:solidFill>
              <a:srgbClr val="2D2D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6" name="Google Shape;8134;p50">
              <a:extLst>
                <a:ext uri="{FF2B5EF4-FFF2-40B4-BE49-F238E27FC236}">
                  <a16:creationId xmlns:a16="http://schemas.microsoft.com/office/drawing/2014/main" id="{63361B72-3764-86BD-37F4-CAB72FE4D540}"/>
                </a:ext>
              </a:extLst>
            </p:cNvPr>
            <p:cNvSpPr/>
            <p:nvPr/>
          </p:nvSpPr>
          <p:spPr>
            <a:xfrm>
              <a:off x="7618650" y="2843375"/>
              <a:ext cx="30525" cy="37625"/>
            </a:xfrm>
            <a:custGeom>
              <a:avLst/>
              <a:gdLst/>
              <a:ahLst/>
              <a:cxnLst/>
              <a:rect l="l" t="t" r="r" b="b"/>
              <a:pathLst>
                <a:path w="1221" h="1505" extrusionOk="0">
                  <a:moveTo>
                    <a:pt x="1220" y="0"/>
                  </a:moveTo>
                  <a:lnTo>
                    <a:pt x="1220" y="0"/>
                  </a:lnTo>
                  <a:cubicBezTo>
                    <a:pt x="1" y="554"/>
                    <a:pt x="442" y="1505"/>
                    <a:pt x="442" y="1505"/>
                  </a:cubicBezTo>
                  <a:lnTo>
                    <a:pt x="1220" y="0"/>
                  </a:lnTo>
                  <a:close/>
                </a:path>
              </a:pathLst>
            </a:custGeom>
            <a:solidFill>
              <a:srgbClr val="2D2D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7" name="Google Shape;8135;p50">
              <a:extLst>
                <a:ext uri="{FF2B5EF4-FFF2-40B4-BE49-F238E27FC236}">
                  <a16:creationId xmlns:a16="http://schemas.microsoft.com/office/drawing/2014/main" id="{DA1C549A-7A59-5D63-0F0F-73642B387B33}"/>
                </a:ext>
              </a:extLst>
            </p:cNvPr>
            <p:cNvSpPr/>
            <p:nvPr/>
          </p:nvSpPr>
          <p:spPr>
            <a:xfrm>
              <a:off x="7451675" y="3461225"/>
              <a:ext cx="420275" cy="420250"/>
            </a:xfrm>
            <a:custGeom>
              <a:avLst/>
              <a:gdLst/>
              <a:ahLst/>
              <a:cxnLst/>
              <a:rect l="l" t="t" r="r" b="b"/>
              <a:pathLst>
                <a:path w="16811" h="16810" extrusionOk="0">
                  <a:moveTo>
                    <a:pt x="8405" y="0"/>
                  </a:moveTo>
                  <a:cubicBezTo>
                    <a:pt x="6177" y="0"/>
                    <a:pt x="4038" y="887"/>
                    <a:pt x="2462" y="2463"/>
                  </a:cubicBezTo>
                  <a:cubicBezTo>
                    <a:pt x="887" y="4038"/>
                    <a:pt x="1" y="6176"/>
                    <a:pt x="1" y="8405"/>
                  </a:cubicBezTo>
                  <a:cubicBezTo>
                    <a:pt x="1" y="10633"/>
                    <a:pt x="887" y="12772"/>
                    <a:pt x="2462" y="14348"/>
                  </a:cubicBezTo>
                  <a:cubicBezTo>
                    <a:pt x="4038" y="15923"/>
                    <a:pt x="6177" y="16809"/>
                    <a:pt x="8405" y="16809"/>
                  </a:cubicBezTo>
                  <a:cubicBezTo>
                    <a:pt x="10634" y="16809"/>
                    <a:pt x="12772" y="15923"/>
                    <a:pt x="14347" y="14348"/>
                  </a:cubicBezTo>
                  <a:cubicBezTo>
                    <a:pt x="15924" y="12772"/>
                    <a:pt x="16810" y="10633"/>
                    <a:pt x="16810" y="8405"/>
                  </a:cubicBezTo>
                  <a:cubicBezTo>
                    <a:pt x="16810" y="6176"/>
                    <a:pt x="15924" y="4038"/>
                    <a:pt x="14347" y="2463"/>
                  </a:cubicBezTo>
                  <a:cubicBezTo>
                    <a:pt x="12772" y="887"/>
                    <a:pt x="10634" y="0"/>
                    <a:pt x="8405" y="0"/>
                  </a:cubicBezTo>
                  <a:close/>
                </a:path>
              </a:pathLst>
            </a:custGeom>
            <a:solidFill>
              <a:schemeClr val="accent5"/>
            </a:solid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8" name="Google Shape;8136;p50">
              <a:extLst>
                <a:ext uri="{FF2B5EF4-FFF2-40B4-BE49-F238E27FC236}">
                  <a16:creationId xmlns:a16="http://schemas.microsoft.com/office/drawing/2014/main" id="{C25E2F85-00A1-B39C-2D70-03D985434FC2}"/>
                </a:ext>
              </a:extLst>
            </p:cNvPr>
            <p:cNvSpPr/>
            <p:nvPr/>
          </p:nvSpPr>
          <p:spPr>
            <a:xfrm>
              <a:off x="7701200" y="3565075"/>
              <a:ext cx="142975" cy="303500"/>
            </a:xfrm>
            <a:custGeom>
              <a:avLst/>
              <a:gdLst/>
              <a:ahLst/>
              <a:cxnLst/>
              <a:rect l="l" t="t" r="r" b="b"/>
              <a:pathLst>
                <a:path w="5719" h="12140" fill="none" extrusionOk="0">
                  <a:moveTo>
                    <a:pt x="1343" y="12139"/>
                  </a:moveTo>
                  <a:cubicBezTo>
                    <a:pt x="566" y="9599"/>
                    <a:pt x="1" y="565"/>
                    <a:pt x="5718"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9" name="Google Shape;8137;p50">
              <a:extLst>
                <a:ext uri="{FF2B5EF4-FFF2-40B4-BE49-F238E27FC236}">
                  <a16:creationId xmlns:a16="http://schemas.microsoft.com/office/drawing/2014/main" id="{995155FD-5F62-7648-2810-5F62967E5780}"/>
                </a:ext>
              </a:extLst>
            </p:cNvPr>
            <p:cNvSpPr/>
            <p:nvPr/>
          </p:nvSpPr>
          <p:spPr>
            <a:xfrm>
              <a:off x="7463025" y="3487400"/>
              <a:ext cx="118225" cy="247050"/>
            </a:xfrm>
            <a:custGeom>
              <a:avLst/>
              <a:gdLst/>
              <a:ahLst/>
              <a:cxnLst/>
              <a:rect l="l" t="t" r="r" b="b"/>
              <a:pathLst>
                <a:path w="4729" h="9882" fill="none" extrusionOk="0">
                  <a:moveTo>
                    <a:pt x="1" y="9881"/>
                  </a:moveTo>
                  <a:cubicBezTo>
                    <a:pt x="1059" y="8611"/>
                    <a:pt x="4728" y="3671"/>
                    <a:pt x="3952"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0" name="Google Shape;8138;p50">
              <a:extLst>
                <a:ext uri="{FF2B5EF4-FFF2-40B4-BE49-F238E27FC236}">
                  <a16:creationId xmlns:a16="http://schemas.microsoft.com/office/drawing/2014/main" id="{DD9B1767-6916-5952-0674-9ED8EA38907E}"/>
                </a:ext>
              </a:extLst>
            </p:cNvPr>
            <p:cNvSpPr/>
            <p:nvPr/>
          </p:nvSpPr>
          <p:spPr>
            <a:xfrm>
              <a:off x="7469825" y="3552700"/>
              <a:ext cx="381375" cy="208200"/>
            </a:xfrm>
            <a:custGeom>
              <a:avLst/>
              <a:gdLst/>
              <a:ahLst/>
              <a:cxnLst/>
              <a:rect l="l" t="t" r="r" b="b"/>
              <a:pathLst>
                <a:path w="15255" h="8328" fill="none" extrusionOk="0">
                  <a:moveTo>
                    <a:pt x="1" y="1423"/>
                  </a:moveTo>
                  <a:cubicBezTo>
                    <a:pt x="1766" y="929"/>
                    <a:pt x="9044" y="0"/>
                    <a:pt x="15255" y="8328"/>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1" name="Google Shape;8139;p50">
              <a:extLst>
                <a:ext uri="{FF2B5EF4-FFF2-40B4-BE49-F238E27FC236}">
                  <a16:creationId xmlns:a16="http://schemas.microsoft.com/office/drawing/2014/main" id="{93E100A0-80AD-476B-D13E-CBC2EAA8F3D2}"/>
                </a:ext>
              </a:extLst>
            </p:cNvPr>
            <p:cNvSpPr/>
            <p:nvPr/>
          </p:nvSpPr>
          <p:spPr>
            <a:xfrm>
              <a:off x="7540650" y="3480400"/>
              <a:ext cx="195850" cy="385825"/>
            </a:xfrm>
            <a:custGeom>
              <a:avLst/>
              <a:gdLst/>
              <a:ahLst/>
              <a:cxnLst/>
              <a:rect l="l" t="t" r="r" b="b"/>
              <a:pathLst>
                <a:path w="7834" h="15433" fill="none" extrusionOk="0">
                  <a:moveTo>
                    <a:pt x="1877" y="15433"/>
                  </a:moveTo>
                  <a:cubicBezTo>
                    <a:pt x="1877" y="15223"/>
                    <a:pt x="1" y="4868"/>
                    <a:pt x="7834"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2" name="Google Shape;8140;p50">
              <a:extLst>
                <a:ext uri="{FF2B5EF4-FFF2-40B4-BE49-F238E27FC236}">
                  <a16:creationId xmlns:a16="http://schemas.microsoft.com/office/drawing/2014/main" id="{BF3C11A6-8639-9DE4-FA6E-2AFC453EDF24}"/>
                </a:ext>
              </a:extLst>
            </p:cNvPr>
            <p:cNvSpPr/>
            <p:nvPr/>
          </p:nvSpPr>
          <p:spPr>
            <a:xfrm>
              <a:off x="7857650" y="3482700"/>
              <a:ext cx="328000" cy="335150"/>
            </a:xfrm>
            <a:custGeom>
              <a:avLst/>
              <a:gdLst/>
              <a:ahLst/>
              <a:cxnLst/>
              <a:rect l="l" t="t" r="r" b="b"/>
              <a:pathLst>
                <a:path w="13120" h="13406" extrusionOk="0">
                  <a:moveTo>
                    <a:pt x="3735" y="814"/>
                  </a:moveTo>
                  <a:cubicBezTo>
                    <a:pt x="3818" y="814"/>
                    <a:pt x="3902" y="824"/>
                    <a:pt x="3988" y="845"/>
                  </a:cubicBezTo>
                  <a:cubicBezTo>
                    <a:pt x="4561" y="993"/>
                    <a:pt x="4905" y="1576"/>
                    <a:pt x="4761" y="2150"/>
                  </a:cubicBezTo>
                  <a:cubicBezTo>
                    <a:pt x="4673" y="2495"/>
                    <a:pt x="4425" y="2754"/>
                    <a:pt x="4115" y="2877"/>
                  </a:cubicBezTo>
                  <a:cubicBezTo>
                    <a:pt x="3990" y="2927"/>
                    <a:pt x="3855" y="2954"/>
                    <a:pt x="3716" y="2954"/>
                  </a:cubicBezTo>
                  <a:cubicBezTo>
                    <a:pt x="3630" y="2954"/>
                    <a:pt x="3542" y="2944"/>
                    <a:pt x="3455" y="2922"/>
                  </a:cubicBezTo>
                  <a:cubicBezTo>
                    <a:pt x="2882" y="2776"/>
                    <a:pt x="2536" y="2191"/>
                    <a:pt x="2683" y="1617"/>
                  </a:cubicBezTo>
                  <a:cubicBezTo>
                    <a:pt x="2786" y="1214"/>
                    <a:pt x="3108" y="929"/>
                    <a:pt x="3486" y="844"/>
                  </a:cubicBezTo>
                  <a:cubicBezTo>
                    <a:pt x="3567" y="825"/>
                    <a:pt x="3651" y="814"/>
                    <a:pt x="3735" y="814"/>
                  </a:cubicBezTo>
                  <a:close/>
                  <a:moveTo>
                    <a:pt x="1983" y="3616"/>
                  </a:moveTo>
                  <a:cubicBezTo>
                    <a:pt x="1971" y="3654"/>
                    <a:pt x="1960" y="3691"/>
                    <a:pt x="1949" y="3728"/>
                  </a:cubicBezTo>
                  <a:cubicBezTo>
                    <a:pt x="2049" y="3697"/>
                    <a:pt x="2154" y="3680"/>
                    <a:pt x="2262" y="3680"/>
                  </a:cubicBezTo>
                  <a:cubicBezTo>
                    <a:pt x="2346" y="3680"/>
                    <a:pt x="2431" y="3691"/>
                    <a:pt x="2516" y="3713"/>
                  </a:cubicBezTo>
                  <a:cubicBezTo>
                    <a:pt x="3090" y="3860"/>
                    <a:pt x="3434" y="4444"/>
                    <a:pt x="3288" y="5017"/>
                  </a:cubicBezTo>
                  <a:cubicBezTo>
                    <a:pt x="3196" y="5381"/>
                    <a:pt x="2927" y="5652"/>
                    <a:pt x="2600" y="5763"/>
                  </a:cubicBezTo>
                  <a:cubicBezTo>
                    <a:pt x="2723" y="5884"/>
                    <a:pt x="2813" y="5951"/>
                    <a:pt x="2813" y="5951"/>
                  </a:cubicBezTo>
                  <a:cubicBezTo>
                    <a:pt x="2813" y="5951"/>
                    <a:pt x="2713" y="5889"/>
                    <a:pt x="2575" y="5769"/>
                  </a:cubicBezTo>
                  <a:cubicBezTo>
                    <a:pt x="2467" y="5804"/>
                    <a:pt x="2354" y="5822"/>
                    <a:pt x="2239" y="5822"/>
                  </a:cubicBezTo>
                  <a:cubicBezTo>
                    <a:pt x="2154" y="5822"/>
                    <a:pt x="2069" y="5812"/>
                    <a:pt x="1984" y="5791"/>
                  </a:cubicBezTo>
                  <a:cubicBezTo>
                    <a:pt x="1410" y="5643"/>
                    <a:pt x="1064" y="5058"/>
                    <a:pt x="1210" y="4485"/>
                  </a:cubicBezTo>
                  <a:cubicBezTo>
                    <a:pt x="1307" y="4106"/>
                    <a:pt x="1597" y="3829"/>
                    <a:pt x="1948" y="3728"/>
                  </a:cubicBezTo>
                  <a:cubicBezTo>
                    <a:pt x="1959" y="3691"/>
                    <a:pt x="1971" y="3654"/>
                    <a:pt x="1983" y="3616"/>
                  </a:cubicBezTo>
                  <a:close/>
                  <a:moveTo>
                    <a:pt x="9858" y="6222"/>
                  </a:moveTo>
                  <a:cubicBezTo>
                    <a:pt x="10078" y="6222"/>
                    <a:pt x="10299" y="6290"/>
                    <a:pt x="10490" y="6430"/>
                  </a:cubicBezTo>
                  <a:cubicBezTo>
                    <a:pt x="10575" y="6490"/>
                    <a:pt x="10644" y="6566"/>
                    <a:pt x="10704" y="6646"/>
                  </a:cubicBezTo>
                  <a:cubicBezTo>
                    <a:pt x="10985" y="7015"/>
                    <a:pt x="11009" y="7536"/>
                    <a:pt x="10721" y="7926"/>
                  </a:cubicBezTo>
                  <a:cubicBezTo>
                    <a:pt x="10510" y="8213"/>
                    <a:pt x="10185" y="8365"/>
                    <a:pt x="9855" y="8365"/>
                  </a:cubicBezTo>
                  <a:cubicBezTo>
                    <a:pt x="9636" y="8365"/>
                    <a:pt x="9414" y="8298"/>
                    <a:pt x="9223" y="8159"/>
                  </a:cubicBezTo>
                  <a:cubicBezTo>
                    <a:pt x="8746" y="7808"/>
                    <a:pt x="8641" y="7138"/>
                    <a:pt x="8992" y="6661"/>
                  </a:cubicBezTo>
                  <a:cubicBezTo>
                    <a:pt x="9203" y="6375"/>
                    <a:pt x="9528" y="6222"/>
                    <a:pt x="9858" y="6222"/>
                  </a:cubicBezTo>
                  <a:close/>
                  <a:moveTo>
                    <a:pt x="2714" y="7046"/>
                  </a:moveTo>
                  <a:cubicBezTo>
                    <a:pt x="2801" y="7046"/>
                    <a:pt x="2889" y="7056"/>
                    <a:pt x="2977" y="7079"/>
                  </a:cubicBezTo>
                  <a:cubicBezTo>
                    <a:pt x="3552" y="7225"/>
                    <a:pt x="3897" y="7808"/>
                    <a:pt x="3750" y="8381"/>
                  </a:cubicBezTo>
                  <a:cubicBezTo>
                    <a:pt x="3706" y="8557"/>
                    <a:pt x="3616" y="8708"/>
                    <a:pt x="3503" y="8832"/>
                  </a:cubicBezTo>
                  <a:cubicBezTo>
                    <a:pt x="3301" y="9054"/>
                    <a:pt x="3015" y="9186"/>
                    <a:pt x="2709" y="9186"/>
                  </a:cubicBezTo>
                  <a:cubicBezTo>
                    <a:pt x="2622" y="9186"/>
                    <a:pt x="2534" y="9175"/>
                    <a:pt x="2446" y="9153"/>
                  </a:cubicBezTo>
                  <a:cubicBezTo>
                    <a:pt x="1872" y="9006"/>
                    <a:pt x="1528" y="8422"/>
                    <a:pt x="1674" y="7849"/>
                  </a:cubicBezTo>
                  <a:cubicBezTo>
                    <a:pt x="1741" y="7588"/>
                    <a:pt x="1898" y="7380"/>
                    <a:pt x="2103" y="7238"/>
                  </a:cubicBezTo>
                  <a:cubicBezTo>
                    <a:pt x="2280" y="7116"/>
                    <a:pt x="2492" y="7046"/>
                    <a:pt x="2714" y="7046"/>
                  </a:cubicBezTo>
                  <a:close/>
                  <a:moveTo>
                    <a:pt x="4715" y="9378"/>
                  </a:moveTo>
                  <a:cubicBezTo>
                    <a:pt x="4804" y="9378"/>
                    <a:pt x="4894" y="9389"/>
                    <a:pt x="4984" y="9412"/>
                  </a:cubicBezTo>
                  <a:cubicBezTo>
                    <a:pt x="5557" y="9560"/>
                    <a:pt x="5902" y="10143"/>
                    <a:pt x="5756" y="10717"/>
                  </a:cubicBezTo>
                  <a:cubicBezTo>
                    <a:pt x="5682" y="11002"/>
                    <a:pt x="5502" y="11231"/>
                    <a:pt x="5266" y="11370"/>
                  </a:cubicBezTo>
                  <a:cubicBezTo>
                    <a:pt x="5105" y="11466"/>
                    <a:pt x="4917" y="11520"/>
                    <a:pt x="4720" y="11520"/>
                  </a:cubicBezTo>
                  <a:cubicBezTo>
                    <a:pt x="4632" y="11520"/>
                    <a:pt x="4542" y="11510"/>
                    <a:pt x="4453" y="11487"/>
                  </a:cubicBezTo>
                  <a:cubicBezTo>
                    <a:pt x="3879" y="11339"/>
                    <a:pt x="3535" y="10756"/>
                    <a:pt x="3681" y="10182"/>
                  </a:cubicBezTo>
                  <a:cubicBezTo>
                    <a:pt x="3737" y="9966"/>
                    <a:pt x="3853" y="9784"/>
                    <a:pt x="4007" y="9647"/>
                  </a:cubicBezTo>
                  <a:cubicBezTo>
                    <a:pt x="4200" y="9477"/>
                    <a:pt x="4451" y="9378"/>
                    <a:pt x="4715" y="9378"/>
                  </a:cubicBezTo>
                  <a:close/>
                  <a:moveTo>
                    <a:pt x="8435" y="9688"/>
                  </a:moveTo>
                  <a:cubicBezTo>
                    <a:pt x="8519" y="9688"/>
                    <a:pt x="8605" y="9699"/>
                    <a:pt x="8691" y="9720"/>
                  </a:cubicBezTo>
                  <a:cubicBezTo>
                    <a:pt x="9264" y="9868"/>
                    <a:pt x="9611" y="10453"/>
                    <a:pt x="9464" y="11026"/>
                  </a:cubicBezTo>
                  <a:cubicBezTo>
                    <a:pt x="9362" y="11413"/>
                    <a:pt x="9063" y="11693"/>
                    <a:pt x="8702" y="11790"/>
                  </a:cubicBezTo>
                  <a:cubicBezTo>
                    <a:pt x="8609" y="11816"/>
                    <a:pt x="8511" y="11830"/>
                    <a:pt x="8412" y="11830"/>
                  </a:cubicBezTo>
                  <a:cubicBezTo>
                    <a:pt x="8328" y="11830"/>
                    <a:pt x="8243" y="11820"/>
                    <a:pt x="8158" y="11798"/>
                  </a:cubicBezTo>
                  <a:cubicBezTo>
                    <a:pt x="7584" y="11651"/>
                    <a:pt x="7240" y="11067"/>
                    <a:pt x="7386" y="10494"/>
                  </a:cubicBezTo>
                  <a:cubicBezTo>
                    <a:pt x="7475" y="10146"/>
                    <a:pt x="7722" y="9889"/>
                    <a:pt x="8032" y="9766"/>
                  </a:cubicBezTo>
                  <a:cubicBezTo>
                    <a:pt x="8158" y="9716"/>
                    <a:pt x="8295" y="9688"/>
                    <a:pt x="8435" y="9688"/>
                  </a:cubicBezTo>
                  <a:close/>
                  <a:moveTo>
                    <a:pt x="4418" y="1"/>
                  </a:moveTo>
                  <a:cubicBezTo>
                    <a:pt x="4302" y="1"/>
                    <a:pt x="4180" y="9"/>
                    <a:pt x="4050" y="26"/>
                  </a:cubicBezTo>
                  <a:cubicBezTo>
                    <a:pt x="640" y="478"/>
                    <a:pt x="1" y="4439"/>
                    <a:pt x="243" y="6620"/>
                  </a:cubicBezTo>
                  <a:cubicBezTo>
                    <a:pt x="573" y="9567"/>
                    <a:pt x="2574" y="13406"/>
                    <a:pt x="6421" y="13406"/>
                  </a:cubicBezTo>
                  <a:cubicBezTo>
                    <a:pt x="6930" y="13406"/>
                    <a:pt x="7472" y="13338"/>
                    <a:pt x="8047" y="13193"/>
                  </a:cubicBezTo>
                  <a:cubicBezTo>
                    <a:pt x="13120" y="11906"/>
                    <a:pt x="12048" y="6399"/>
                    <a:pt x="11443" y="5312"/>
                  </a:cubicBezTo>
                  <a:cubicBezTo>
                    <a:pt x="11058" y="4621"/>
                    <a:pt x="10699" y="4401"/>
                    <a:pt x="10345" y="4401"/>
                  </a:cubicBezTo>
                  <a:cubicBezTo>
                    <a:pt x="9719" y="4401"/>
                    <a:pt x="9109" y="5088"/>
                    <a:pt x="8393" y="5088"/>
                  </a:cubicBezTo>
                  <a:cubicBezTo>
                    <a:pt x="8167" y="5088"/>
                    <a:pt x="7931" y="5019"/>
                    <a:pt x="7681" y="4840"/>
                  </a:cubicBezTo>
                  <a:cubicBezTo>
                    <a:pt x="6255" y="3818"/>
                    <a:pt x="6905" y="1"/>
                    <a:pt x="44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3" name="Google Shape;8141;p50">
              <a:extLst>
                <a:ext uri="{FF2B5EF4-FFF2-40B4-BE49-F238E27FC236}">
                  <a16:creationId xmlns:a16="http://schemas.microsoft.com/office/drawing/2014/main" id="{79AF6104-C627-2EB6-5C40-E36C447AC315}"/>
                </a:ext>
              </a:extLst>
            </p:cNvPr>
            <p:cNvSpPr/>
            <p:nvPr/>
          </p:nvSpPr>
          <p:spPr>
            <a:xfrm>
              <a:off x="8048550" y="3592125"/>
              <a:ext cx="108475" cy="210575"/>
            </a:xfrm>
            <a:custGeom>
              <a:avLst/>
              <a:gdLst/>
              <a:ahLst/>
              <a:cxnLst/>
              <a:rect l="l" t="t" r="r" b="b"/>
              <a:pathLst>
                <a:path w="4339" h="8423" extrusionOk="0">
                  <a:moveTo>
                    <a:pt x="2722" y="1"/>
                  </a:moveTo>
                  <a:cubicBezTo>
                    <a:pt x="2530" y="1"/>
                    <a:pt x="2337" y="38"/>
                    <a:pt x="2156" y="50"/>
                  </a:cubicBezTo>
                  <a:cubicBezTo>
                    <a:pt x="1641" y="88"/>
                    <a:pt x="3519" y="2017"/>
                    <a:pt x="2483" y="4503"/>
                  </a:cubicBezTo>
                  <a:cubicBezTo>
                    <a:pt x="1446" y="6987"/>
                    <a:pt x="1" y="8422"/>
                    <a:pt x="1" y="8422"/>
                  </a:cubicBezTo>
                  <a:cubicBezTo>
                    <a:pt x="1625" y="8308"/>
                    <a:pt x="2926" y="7021"/>
                    <a:pt x="3594" y="5438"/>
                  </a:cubicBezTo>
                  <a:cubicBezTo>
                    <a:pt x="4338" y="3683"/>
                    <a:pt x="4102" y="1597"/>
                    <a:pt x="3698" y="727"/>
                  </a:cubicBezTo>
                  <a:cubicBezTo>
                    <a:pt x="3417" y="122"/>
                    <a:pt x="3070" y="1"/>
                    <a:pt x="272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4" name="Google Shape;8142;p50">
              <a:extLst>
                <a:ext uri="{FF2B5EF4-FFF2-40B4-BE49-F238E27FC236}">
                  <a16:creationId xmlns:a16="http://schemas.microsoft.com/office/drawing/2014/main" id="{C9A3FB2F-7B95-9193-CF98-CB5A7EA79449}"/>
                </a:ext>
              </a:extLst>
            </p:cNvPr>
            <p:cNvSpPr/>
            <p:nvPr/>
          </p:nvSpPr>
          <p:spPr>
            <a:xfrm>
              <a:off x="8008550" y="3725400"/>
              <a:ext cx="53050" cy="52375"/>
            </a:xfrm>
            <a:custGeom>
              <a:avLst/>
              <a:gdLst/>
              <a:ahLst/>
              <a:cxnLst/>
              <a:rect l="l" t="t" r="r" b="b"/>
              <a:pathLst>
                <a:path w="2122" h="2095" extrusionOk="0">
                  <a:moveTo>
                    <a:pt x="470" y="0"/>
                  </a:moveTo>
                  <a:cubicBezTo>
                    <a:pt x="316" y="0"/>
                    <a:pt x="1" y="1327"/>
                    <a:pt x="570" y="1716"/>
                  </a:cubicBezTo>
                  <a:cubicBezTo>
                    <a:pt x="1056" y="2053"/>
                    <a:pt x="1684" y="2095"/>
                    <a:pt x="1969" y="2095"/>
                  </a:cubicBezTo>
                  <a:cubicBezTo>
                    <a:pt x="2065" y="2095"/>
                    <a:pt x="2122" y="2090"/>
                    <a:pt x="2122" y="2090"/>
                  </a:cubicBezTo>
                  <a:cubicBezTo>
                    <a:pt x="1548" y="1943"/>
                    <a:pt x="1204" y="1359"/>
                    <a:pt x="1350" y="786"/>
                  </a:cubicBezTo>
                  <a:cubicBezTo>
                    <a:pt x="1350" y="786"/>
                    <a:pt x="626" y="558"/>
                    <a:pt x="523" y="84"/>
                  </a:cubicBezTo>
                  <a:cubicBezTo>
                    <a:pt x="510" y="26"/>
                    <a:pt x="492" y="0"/>
                    <a:pt x="47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5" name="Google Shape;8143;p50">
              <a:extLst>
                <a:ext uri="{FF2B5EF4-FFF2-40B4-BE49-F238E27FC236}">
                  <a16:creationId xmlns:a16="http://schemas.microsoft.com/office/drawing/2014/main" id="{C2F6D052-67F7-D0B2-C43F-D7F171A5C509}"/>
                </a:ext>
              </a:extLst>
            </p:cNvPr>
            <p:cNvSpPr/>
            <p:nvPr/>
          </p:nvSpPr>
          <p:spPr>
            <a:xfrm>
              <a:off x="7919475" y="3722600"/>
              <a:ext cx="49500" cy="47275"/>
            </a:xfrm>
            <a:custGeom>
              <a:avLst/>
              <a:gdLst/>
              <a:ahLst/>
              <a:cxnLst/>
              <a:rect l="l" t="t" r="r" b="b"/>
              <a:pathLst>
                <a:path w="1980" h="1891" extrusionOk="0">
                  <a:moveTo>
                    <a:pt x="289" y="0"/>
                  </a:moveTo>
                  <a:cubicBezTo>
                    <a:pt x="130" y="0"/>
                    <a:pt x="1" y="975"/>
                    <a:pt x="458" y="1342"/>
                  </a:cubicBezTo>
                  <a:cubicBezTo>
                    <a:pt x="972" y="1753"/>
                    <a:pt x="1980" y="1891"/>
                    <a:pt x="1980" y="1891"/>
                  </a:cubicBezTo>
                  <a:cubicBezTo>
                    <a:pt x="1406" y="1743"/>
                    <a:pt x="1062" y="1160"/>
                    <a:pt x="1208" y="586"/>
                  </a:cubicBezTo>
                  <a:cubicBezTo>
                    <a:pt x="1208" y="586"/>
                    <a:pt x="523" y="342"/>
                    <a:pt x="348" y="47"/>
                  </a:cubicBezTo>
                  <a:cubicBezTo>
                    <a:pt x="329" y="15"/>
                    <a:pt x="309" y="0"/>
                    <a:pt x="28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6" name="Google Shape;8144;p50">
              <a:extLst>
                <a:ext uri="{FF2B5EF4-FFF2-40B4-BE49-F238E27FC236}">
                  <a16:creationId xmlns:a16="http://schemas.microsoft.com/office/drawing/2014/main" id="{D8B2F4D5-0A11-E1F3-AB78-15F3F46A97C7}"/>
                </a:ext>
              </a:extLst>
            </p:cNvPr>
            <p:cNvSpPr/>
            <p:nvPr/>
          </p:nvSpPr>
          <p:spPr>
            <a:xfrm>
              <a:off x="7871875" y="3660250"/>
              <a:ext cx="46925" cy="51250"/>
            </a:xfrm>
            <a:custGeom>
              <a:avLst/>
              <a:gdLst/>
              <a:ahLst/>
              <a:cxnLst/>
              <a:rect l="l" t="t" r="r" b="b"/>
              <a:pathLst>
                <a:path w="1877" h="2050" extrusionOk="0">
                  <a:moveTo>
                    <a:pt x="286" y="0"/>
                  </a:moveTo>
                  <a:cubicBezTo>
                    <a:pt x="124" y="0"/>
                    <a:pt x="0" y="1045"/>
                    <a:pt x="254" y="1422"/>
                  </a:cubicBezTo>
                  <a:cubicBezTo>
                    <a:pt x="546" y="1853"/>
                    <a:pt x="1877" y="2050"/>
                    <a:pt x="1877" y="2050"/>
                  </a:cubicBezTo>
                  <a:cubicBezTo>
                    <a:pt x="1303" y="1902"/>
                    <a:pt x="959" y="1319"/>
                    <a:pt x="1105" y="745"/>
                  </a:cubicBezTo>
                  <a:cubicBezTo>
                    <a:pt x="1105" y="745"/>
                    <a:pt x="541" y="421"/>
                    <a:pt x="353" y="62"/>
                  </a:cubicBezTo>
                  <a:cubicBezTo>
                    <a:pt x="330" y="19"/>
                    <a:pt x="308" y="0"/>
                    <a:pt x="28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7" name="Google Shape;8145;p50">
              <a:extLst>
                <a:ext uri="{FF2B5EF4-FFF2-40B4-BE49-F238E27FC236}">
                  <a16:creationId xmlns:a16="http://schemas.microsoft.com/office/drawing/2014/main" id="{E3F2B8A2-9FFB-FFFE-4E27-8AE2A7CEAB1D}"/>
                </a:ext>
              </a:extLst>
            </p:cNvPr>
            <p:cNvSpPr/>
            <p:nvPr/>
          </p:nvSpPr>
          <p:spPr>
            <a:xfrm>
              <a:off x="7857650" y="3578900"/>
              <a:ext cx="49600" cy="48925"/>
            </a:xfrm>
            <a:custGeom>
              <a:avLst/>
              <a:gdLst/>
              <a:ahLst/>
              <a:cxnLst/>
              <a:rect l="l" t="t" r="r" b="b"/>
              <a:pathLst>
                <a:path w="1984" h="1957" extrusionOk="0">
                  <a:moveTo>
                    <a:pt x="259" y="0"/>
                  </a:moveTo>
                  <a:cubicBezTo>
                    <a:pt x="25" y="0"/>
                    <a:pt x="1" y="1265"/>
                    <a:pt x="538" y="1636"/>
                  </a:cubicBezTo>
                  <a:cubicBezTo>
                    <a:pt x="929" y="1907"/>
                    <a:pt x="1401" y="1957"/>
                    <a:pt x="1697" y="1957"/>
                  </a:cubicBezTo>
                  <a:cubicBezTo>
                    <a:pt x="1871" y="1957"/>
                    <a:pt x="1984" y="1940"/>
                    <a:pt x="1984" y="1940"/>
                  </a:cubicBezTo>
                  <a:cubicBezTo>
                    <a:pt x="1410" y="1792"/>
                    <a:pt x="1066" y="1209"/>
                    <a:pt x="1210" y="635"/>
                  </a:cubicBezTo>
                  <a:cubicBezTo>
                    <a:pt x="1210" y="635"/>
                    <a:pt x="714" y="599"/>
                    <a:pt x="379" y="96"/>
                  </a:cubicBezTo>
                  <a:cubicBezTo>
                    <a:pt x="335" y="30"/>
                    <a:pt x="295" y="0"/>
                    <a:pt x="25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8" name="Google Shape;8146;p50">
              <a:extLst>
                <a:ext uri="{FF2B5EF4-FFF2-40B4-BE49-F238E27FC236}">
                  <a16:creationId xmlns:a16="http://schemas.microsoft.com/office/drawing/2014/main" id="{11B66088-F79A-1B41-112B-41E545586DA6}"/>
                </a:ext>
              </a:extLst>
            </p:cNvPr>
            <p:cNvSpPr/>
            <p:nvPr/>
          </p:nvSpPr>
          <p:spPr>
            <a:xfrm>
              <a:off x="7898950" y="3511600"/>
              <a:ext cx="45100" cy="44200"/>
            </a:xfrm>
            <a:custGeom>
              <a:avLst/>
              <a:gdLst/>
              <a:ahLst/>
              <a:cxnLst/>
              <a:rect l="l" t="t" r="r" b="b"/>
              <a:pathLst>
                <a:path w="1804" h="1768" extrusionOk="0">
                  <a:moveTo>
                    <a:pt x="192" y="1"/>
                  </a:moveTo>
                  <a:cubicBezTo>
                    <a:pt x="192" y="1"/>
                    <a:pt x="1" y="563"/>
                    <a:pt x="164" y="936"/>
                  </a:cubicBezTo>
                  <a:cubicBezTo>
                    <a:pt x="496" y="1698"/>
                    <a:pt x="1378" y="1767"/>
                    <a:pt x="1691" y="1767"/>
                  </a:cubicBezTo>
                  <a:cubicBezTo>
                    <a:pt x="1762" y="1767"/>
                    <a:pt x="1803" y="1764"/>
                    <a:pt x="1803" y="1764"/>
                  </a:cubicBezTo>
                  <a:cubicBezTo>
                    <a:pt x="1230" y="1616"/>
                    <a:pt x="885" y="1033"/>
                    <a:pt x="1031" y="460"/>
                  </a:cubicBezTo>
                  <a:lnTo>
                    <a:pt x="19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9" name="Google Shape;8147;p50">
              <a:extLst>
                <a:ext uri="{FF2B5EF4-FFF2-40B4-BE49-F238E27FC236}">
                  <a16:creationId xmlns:a16="http://schemas.microsoft.com/office/drawing/2014/main" id="{E1D6F440-F551-4FB5-5B49-892DA048EF28}"/>
                </a:ext>
              </a:extLst>
            </p:cNvPr>
            <p:cNvSpPr/>
            <p:nvPr/>
          </p:nvSpPr>
          <p:spPr>
            <a:xfrm>
              <a:off x="8042425" y="3640125"/>
              <a:ext cx="45825" cy="46725"/>
            </a:xfrm>
            <a:custGeom>
              <a:avLst/>
              <a:gdLst/>
              <a:ahLst/>
              <a:cxnLst/>
              <a:rect l="l" t="t" r="r" b="b"/>
              <a:pathLst>
                <a:path w="1833" h="1869" extrusionOk="0">
                  <a:moveTo>
                    <a:pt x="414" y="1"/>
                  </a:moveTo>
                  <a:cubicBezTo>
                    <a:pt x="57" y="1"/>
                    <a:pt x="1" y="1404"/>
                    <a:pt x="659" y="1652"/>
                  </a:cubicBezTo>
                  <a:cubicBezTo>
                    <a:pt x="1151" y="1838"/>
                    <a:pt x="1514" y="1868"/>
                    <a:pt x="1698" y="1868"/>
                  </a:cubicBezTo>
                  <a:cubicBezTo>
                    <a:pt x="1786" y="1868"/>
                    <a:pt x="1832" y="1862"/>
                    <a:pt x="1832" y="1862"/>
                  </a:cubicBezTo>
                  <a:cubicBezTo>
                    <a:pt x="1355" y="1511"/>
                    <a:pt x="1250" y="841"/>
                    <a:pt x="1601" y="364"/>
                  </a:cubicBezTo>
                  <a:lnTo>
                    <a:pt x="1601" y="364"/>
                  </a:lnTo>
                  <a:cubicBezTo>
                    <a:pt x="1601" y="364"/>
                    <a:pt x="1573" y="366"/>
                    <a:pt x="1526" y="366"/>
                  </a:cubicBezTo>
                  <a:cubicBezTo>
                    <a:pt x="1349" y="366"/>
                    <a:pt x="898" y="336"/>
                    <a:pt x="538" y="51"/>
                  </a:cubicBezTo>
                  <a:cubicBezTo>
                    <a:pt x="493" y="16"/>
                    <a:pt x="452" y="1"/>
                    <a:pt x="41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0" name="Google Shape;8148;p50">
              <a:extLst>
                <a:ext uri="{FF2B5EF4-FFF2-40B4-BE49-F238E27FC236}">
                  <a16:creationId xmlns:a16="http://schemas.microsoft.com/office/drawing/2014/main" id="{A3892E18-56DD-D6F4-6C8C-EA055DB46BF7}"/>
                </a:ext>
              </a:extLst>
            </p:cNvPr>
            <p:cNvSpPr/>
            <p:nvPr/>
          </p:nvSpPr>
          <p:spPr>
            <a:xfrm>
              <a:off x="7961125" y="3483250"/>
              <a:ext cx="90575" cy="122575"/>
            </a:xfrm>
            <a:custGeom>
              <a:avLst/>
              <a:gdLst/>
              <a:ahLst/>
              <a:cxnLst/>
              <a:rect l="l" t="t" r="r" b="b"/>
              <a:pathLst>
                <a:path w="3623" h="4903" extrusionOk="0">
                  <a:moveTo>
                    <a:pt x="325" y="1"/>
                  </a:moveTo>
                  <a:cubicBezTo>
                    <a:pt x="0" y="1"/>
                    <a:pt x="1174" y="3808"/>
                    <a:pt x="2149" y="4453"/>
                  </a:cubicBezTo>
                  <a:cubicBezTo>
                    <a:pt x="2711" y="4824"/>
                    <a:pt x="3114" y="4902"/>
                    <a:pt x="3355" y="4902"/>
                  </a:cubicBezTo>
                  <a:cubicBezTo>
                    <a:pt x="3533" y="4902"/>
                    <a:pt x="3622" y="4859"/>
                    <a:pt x="3622" y="4859"/>
                  </a:cubicBezTo>
                  <a:cubicBezTo>
                    <a:pt x="3462" y="4813"/>
                    <a:pt x="3060" y="4666"/>
                    <a:pt x="2577" y="3306"/>
                  </a:cubicBezTo>
                  <a:cubicBezTo>
                    <a:pt x="2203" y="2254"/>
                    <a:pt x="1373" y="560"/>
                    <a:pt x="1037" y="314"/>
                  </a:cubicBezTo>
                  <a:cubicBezTo>
                    <a:pt x="701" y="66"/>
                    <a:pt x="656" y="12"/>
                    <a:pt x="327" y="1"/>
                  </a:cubicBezTo>
                  <a:cubicBezTo>
                    <a:pt x="327" y="1"/>
                    <a:pt x="326" y="1"/>
                    <a:pt x="32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1" name="Google Shape;8149;p50">
              <a:extLst>
                <a:ext uri="{FF2B5EF4-FFF2-40B4-BE49-F238E27FC236}">
                  <a16:creationId xmlns:a16="http://schemas.microsoft.com/office/drawing/2014/main" id="{C8C5CE75-E09A-0651-ECE8-78D3D32EDFFA}"/>
                </a:ext>
              </a:extLst>
            </p:cNvPr>
            <p:cNvSpPr/>
            <p:nvPr/>
          </p:nvSpPr>
          <p:spPr>
            <a:xfrm>
              <a:off x="7837300" y="3477500"/>
              <a:ext cx="327950" cy="335125"/>
            </a:xfrm>
            <a:custGeom>
              <a:avLst/>
              <a:gdLst/>
              <a:ahLst/>
              <a:cxnLst/>
              <a:rect l="l" t="t" r="r" b="b"/>
              <a:pathLst>
                <a:path w="13118" h="13405" extrusionOk="0">
                  <a:moveTo>
                    <a:pt x="3734" y="814"/>
                  </a:moveTo>
                  <a:cubicBezTo>
                    <a:pt x="3817" y="814"/>
                    <a:pt x="3902" y="823"/>
                    <a:pt x="3987" y="845"/>
                  </a:cubicBezTo>
                  <a:cubicBezTo>
                    <a:pt x="4561" y="991"/>
                    <a:pt x="4905" y="1576"/>
                    <a:pt x="4759" y="2150"/>
                  </a:cubicBezTo>
                  <a:cubicBezTo>
                    <a:pt x="4671" y="2495"/>
                    <a:pt x="4423" y="2753"/>
                    <a:pt x="4113" y="2876"/>
                  </a:cubicBezTo>
                  <a:cubicBezTo>
                    <a:pt x="3988" y="2926"/>
                    <a:pt x="3851" y="2953"/>
                    <a:pt x="3711" y="2953"/>
                  </a:cubicBezTo>
                  <a:cubicBezTo>
                    <a:pt x="3626" y="2953"/>
                    <a:pt x="3540" y="2943"/>
                    <a:pt x="3455" y="2921"/>
                  </a:cubicBezTo>
                  <a:cubicBezTo>
                    <a:pt x="2881" y="2774"/>
                    <a:pt x="2537" y="2191"/>
                    <a:pt x="2683" y="1617"/>
                  </a:cubicBezTo>
                  <a:cubicBezTo>
                    <a:pt x="2784" y="1214"/>
                    <a:pt x="3106" y="929"/>
                    <a:pt x="3486" y="842"/>
                  </a:cubicBezTo>
                  <a:cubicBezTo>
                    <a:pt x="3566" y="824"/>
                    <a:pt x="3649" y="814"/>
                    <a:pt x="3734" y="814"/>
                  </a:cubicBezTo>
                  <a:close/>
                  <a:moveTo>
                    <a:pt x="1984" y="3614"/>
                  </a:moveTo>
                  <a:cubicBezTo>
                    <a:pt x="1972" y="3652"/>
                    <a:pt x="1961" y="3689"/>
                    <a:pt x="1950" y="3726"/>
                  </a:cubicBezTo>
                  <a:cubicBezTo>
                    <a:pt x="2049" y="3696"/>
                    <a:pt x="2152" y="3679"/>
                    <a:pt x="2258" y="3679"/>
                  </a:cubicBezTo>
                  <a:cubicBezTo>
                    <a:pt x="2342" y="3679"/>
                    <a:pt x="2428" y="3690"/>
                    <a:pt x="2514" y="3713"/>
                  </a:cubicBezTo>
                  <a:cubicBezTo>
                    <a:pt x="3088" y="3859"/>
                    <a:pt x="3432" y="4444"/>
                    <a:pt x="3286" y="5017"/>
                  </a:cubicBezTo>
                  <a:cubicBezTo>
                    <a:pt x="3194" y="5379"/>
                    <a:pt x="2925" y="5650"/>
                    <a:pt x="2598" y="5763"/>
                  </a:cubicBezTo>
                  <a:cubicBezTo>
                    <a:pt x="2486" y="5785"/>
                    <a:pt x="2339" y="5812"/>
                    <a:pt x="2192" y="5812"/>
                  </a:cubicBezTo>
                  <a:cubicBezTo>
                    <a:pt x="2121" y="5812"/>
                    <a:pt x="2050" y="5806"/>
                    <a:pt x="1983" y="5789"/>
                  </a:cubicBezTo>
                  <a:cubicBezTo>
                    <a:pt x="1410" y="5642"/>
                    <a:pt x="1066" y="5058"/>
                    <a:pt x="1211" y="4485"/>
                  </a:cubicBezTo>
                  <a:cubicBezTo>
                    <a:pt x="1308" y="4106"/>
                    <a:pt x="1598" y="3829"/>
                    <a:pt x="1949" y="3726"/>
                  </a:cubicBezTo>
                  <a:cubicBezTo>
                    <a:pt x="1960" y="3689"/>
                    <a:pt x="1972" y="3652"/>
                    <a:pt x="1984" y="3614"/>
                  </a:cubicBezTo>
                  <a:close/>
                  <a:moveTo>
                    <a:pt x="9853" y="6224"/>
                  </a:moveTo>
                  <a:cubicBezTo>
                    <a:pt x="10266" y="6224"/>
                    <a:pt x="10660" y="6460"/>
                    <a:pt x="10837" y="6862"/>
                  </a:cubicBezTo>
                  <a:cubicBezTo>
                    <a:pt x="11073" y="7405"/>
                    <a:pt x="10824" y="8036"/>
                    <a:pt x="10281" y="8272"/>
                  </a:cubicBezTo>
                  <a:cubicBezTo>
                    <a:pt x="10142" y="8332"/>
                    <a:pt x="9997" y="8361"/>
                    <a:pt x="9854" y="8361"/>
                  </a:cubicBezTo>
                  <a:cubicBezTo>
                    <a:pt x="9441" y="8361"/>
                    <a:pt x="9047" y="8120"/>
                    <a:pt x="8872" y="7716"/>
                  </a:cubicBezTo>
                  <a:cubicBezTo>
                    <a:pt x="8636" y="7174"/>
                    <a:pt x="8885" y="6543"/>
                    <a:pt x="9428" y="6307"/>
                  </a:cubicBezTo>
                  <a:cubicBezTo>
                    <a:pt x="9524" y="6264"/>
                    <a:pt x="9624" y="6245"/>
                    <a:pt x="9722" y="6231"/>
                  </a:cubicBezTo>
                  <a:cubicBezTo>
                    <a:pt x="9766" y="6226"/>
                    <a:pt x="9810" y="6224"/>
                    <a:pt x="9853" y="6224"/>
                  </a:cubicBezTo>
                  <a:close/>
                  <a:moveTo>
                    <a:pt x="2714" y="7045"/>
                  </a:moveTo>
                  <a:cubicBezTo>
                    <a:pt x="2800" y="7045"/>
                    <a:pt x="2887" y="7055"/>
                    <a:pt x="2975" y="7077"/>
                  </a:cubicBezTo>
                  <a:cubicBezTo>
                    <a:pt x="3551" y="7223"/>
                    <a:pt x="3897" y="7806"/>
                    <a:pt x="3750" y="8380"/>
                  </a:cubicBezTo>
                  <a:cubicBezTo>
                    <a:pt x="3704" y="8557"/>
                    <a:pt x="3614" y="8706"/>
                    <a:pt x="3502" y="8830"/>
                  </a:cubicBezTo>
                  <a:cubicBezTo>
                    <a:pt x="3300" y="9053"/>
                    <a:pt x="3012" y="9186"/>
                    <a:pt x="2706" y="9186"/>
                  </a:cubicBezTo>
                  <a:cubicBezTo>
                    <a:pt x="2620" y="9186"/>
                    <a:pt x="2533" y="9175"/>
                    <a:pt x="2445" y="9153"/>
                  </a:cubicBezTo>
                  <a:cubicBezTo>
                    <a:pt x="1872" y="9006"/>
                    <a:pt x="1528" y="8421"/>
                    <a:pt x="1672" y="7847"/>
                  </a:cubicBezTo>
                  <a:cubicBezTo>
                    <a:pt x="1741" y="7588"/>
                    <a:pt x="1898" y="7379"/>
                    <a:pt x="2103" y="7238"/>
                  </a:cubicBezTo>
                  <a:cubicBezTo>
                    <a:pt x="2280" y="7115"/>
                    <a:pt x="2492" y="7045"/>
                    <a:pt x="2714" y="7045"/>
                  </a:cubicBezTo>
                  <a:close/>
                  <a:moveTo>
                    <a:pt x="4715" y="9377"/>
                  </a:moveTo>
                  <a:cubicBezTo>
                    <a:pt x="4803" y="9377"/>
                    <a:pt x="4892" y="9388"/>
                    <a:pt x="4982" y="9410"/>
                  </a:cubicBezTo>
                  <a:cubicBezTo>
                    <a:pt x="5555" y="9558"/>
                    <a:pt x="5900" y="10141"/>
                    <a:pt x="5754" y="10715"/>
                  </a:cubicBezTo>
                  <a:cubicBezTo>
                    <a:pt x="5680" y="11000"/>
                    <a:pt x="5501" y="11229"/>
                    <a:pt x="5265" y="11369"/>
                  </a:cubicBezTo>
                  <a:cubicBezTo>
                    <a:pt x="5104" y="11465"/>
                    <a:pt x="4915" y="11519"/>
                    <a:pt x="4720" y="11519"/>
                  </a:cubicBezTo>
                  <a:cubicBezTo>
                    <a:pt x="4632" y="11519"/>
                    <a:pt x="4542" y="11508"/>
                    <a:pt x="4453" y="11485"/>
                  </a:cubicBezTo>
                  <a:cubicBezTo>
                    <a:pt x="3879" y="11337"/>
                    <a:pt x="3535" y="10754"/>
                    <a:pt x="3679" y="10181"/>
                  </a:cubicBezTo>
                  <a:cubicBezTo>
                    <a:pt x="3735" y="9966"/>
                    <a:pt x="3851" y="9784"/>
                    <a:pt x="4005" y="9646"/>
                  </a:cubicBezTo>
                  <a:cubicBezTo>
                    <a:pt x="4199" y="9476"/>
                    <a:pt x="4450" y="9377"/>
                    <a:pt x="4715" y="9377"/>
                  </a:cubicBezTo>
                  <a:close/>
                  <a:moveTo>
                    <a:pt x="8432" y="9688"/>
                  </a:moveTo>
                  <a:cubicBezTo>
                    <a:pt x="8517" y="9688"/>
                    <a:pt x="8604" y="9698"/>
                    <a:pt x="8690" y="9720"/>
                  </a:cubicBezTo>
                  <a:cubicBezTo>
                    <a:pt x="9264" y="9868"/>
                    <a:pt x="9609" y="10451"/>
                    <a:pt x="9462" y="11025"/>
                  </a:cubicBezTo>
                  <a:cubicBezTo>
                    <a:pt x="9362" y="11411"/>
                    <a:pt x="9060" y="11693"/>
                    <a:pt x="8700" y="11788"/>
                  </a:cubicBezTo>
                  <a:cubicBezTo>
                    <a:pt x="8607" y="11814"/>
                    <a:pt x="8510" y="11828"/>
                    <a:pt x="8411" y="11828"/>
                  </a:cubicBezTo>
                  <a:cubicBezTo>
                    <a:pt x="8328" y="11828"/>
                    <a:pt x="8243" y="11818"/>
                    <a:pt x="8158" y="11796"/>
                  </a:cubicBezTo>
                  <a:cubicBezTo>
                    <a:pt x="7584" y="11649"/>
                    <a:pt x="7240" y="11065"/>
                    <a:pt x="7386" y="10492"/>
                  </a:cubicBezTo>
                  <a:cubicBezTo>
                    <a:pt x="7473" y="10146"/>
                    <a:pt x="7722" y="9887"/>
                    <a:pt x="8030" y="9764"/>
                  </a:cubicBezTo>
                  <a:cubicBezTo>
                    <a:pt x="8156" y="9716"/>
                    <a:pt x="8292" y="9688"/>
                    <a:pt x="8432" y="9688"/>
                  </a:cubicBezTo>
                  <a:close/>
                  <a:moveTo>
                    <a:pt x="4420" y="0"/>
                  </a:moveTo>
                  <a:cubicBezTo>
                    <a:pt x="4304" y="0"/>
                    <a:pt x="4181" y="9"/>
                    <a:pt x="4051" y="26"/>
                  </a:cubicBezTo>
                  <a:cubicBezTo>
                    <a:pt x="639" y="478"/>
                    <a:pt x="0" y="4437"/>
                    <a:pt x="245" y="6618"/>
                  </a:cubicBezTo>
                  <a:cubicBezTo>
                    <a:pt x="548" y="9330"/>
                    <a:pt x="2267" y="12796"/>
                    <a:pt x="5534" y="13333"/>
                  </a:cubicBezTo>
                  <a:cubicBezTo>
                    <a:pt x="5818" y="13380"/>
                    <a:pt x="6114" y="13404"/>
                    <a:pt x="6422" y="13404"/>
                  </a:cubicBezTo>
                  <a:cubicBezTo>
                    <a:pt x="6931" y="13404"/>
                    <a:pt x="7472" y="13337"/>
                    <a:pt x="8044" y="13192"/>
                  </a:cubicBezTo>
                  <a:cubicBezTo>
                    <a:pt x="13118" y="11906"/>
                    <a:pt x="12048" y="6397"/>
                    <a:pt x="11443" y="5312"/>
                  </a:cubicBezTo>
                  <a:cubicBezTo>
                    <a:pt x="11058" y="4621"/>
                    <a:pt x="10699" y="4401"/>
                    <a:pt x="10344" y="4401"/>
                  </a:cubicBezTo>
                  <a:cubicBezTo>
                    <a:pt x="9719" y="4401"/>
                    <a:pt x="9109" y="5087"/>
                    <a:pt x="8393" y="5087"/>
                  </a:cubicBezTo>
                  <a:cubicBezTo>
                    <a:pt x="8167" y="5087"/>
                    <a:pt x="7931" y="5018"/>
                    <a:pt x="7681" y="4839"/>
                  </a:cubicBezTo>
                  <a:cubicBezTo>
                    <a:pt x="6253" y="3818"/>
                    <a:pt x="6904" y="0"/>
                    <a:pt x="442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2" name="Google Shape;8150;p50">
              <a:extLst>
                <a:ext uri="{FF2B5EF4-FFF2-40B4-BE49-F238E27FC236}">
                  <a16:creationId xmlns:a16="http://schemas.microsoft.com/office/drawing/2014/main" id="{8D7099AB-2740-F85B-605A-3B5D2AD2ADDD}"/>
                </a:ext>
              </a:extLst>
            </p:cNvPr>
            <p:cNvSpPr/>
            <p:nvPr/>
          </p:nvSpPr>
          <p:spPr>
            <a:xfrm>
              <a:off x="8009900" y="3811875"/>
              <a:ext cx="0" cy="25"/>
            </a:xfrm>
            <a:custGeom>
              <a:avLst/>
              <a:gdLst/>
              <a:ahLst/>
              <a:cxnLst/>
              <a:rect l="l" t="t" r="r" b="b"/>
              <a:pathLst>
                <a:path h="1" fill="none" extrusionOk="0">
                  <a:moveTo>
                    <a:pt x="0" y="1"/>
                  </a:moveTo>
                  <a:close/>
                </a:path>
              </a:pathLst>
            </a:custGeom>
            <a:noFill/>
            <a:ln w="118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3" name="Google Shape;8151;p50">
              <a:extLst>
                <a:ext uri="{FF2B5EF4-FFF2-40B4-BE49-F238E27FC236}">
                  <a16:creationId xmlns:a16="http://schemas.microsoft.com/office/drawing/2014/main" id="{87871788-DA63-0F6D-9C78-ADD6CCC5AFCB}"/>
                </a:ext>
              </a:extLst>
            </p:cNvPr>
            <p:cNvSpPr/>
            <p:nvPr/>
          </p:nvSpPr>
          <p:spPr>
            <a:xfrm>
              <a:off x="8091575" y="3688375"/>
              <a:ext cx="25" cy="25"/>
            </a:xfrm>
            <a:custGeom>
              <a:avLst/>
              <a:gdLst/>
              <a:ahLst/>
              <a:cxnLst/>
              <a:rect l="l" t="t" r="r" b="b"/>
              <a:pathLst>
                <a:path w="1" h="1" extrusionOk="0">
                  <a:moveTo>
                    <a:pt x="0"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4" name="Google Shape;8152;p50">
              <a:extLst>
                <a:ext uri="{FF2B5EF4-FFF2-40B4-BE49-F238E27FC236}">
                  <a16:creationId xmlns:a16="http://schemas.microsoft.com/office/drawing/2014/main" id="{D2A5BB54-065A-4C27-E4D6-3C9DB997C901}"/>
                </a:ext>
              </a:extLst>
            </p:cNvPr>
            <p:cNvSpPr/>
            <p:nvPr/>
          </p:nvSpPr>
          <p:spPr>
            <a:xfrm>
              <a:off x="7197575" y="3455350"/>
              <a:ext cx="199125" cy="315850"/>
            </a:xfrm>
            <a:custGeom>
              <a:avLst/>
              <a:gdLst/>
              <a:ahLst/>
              <a:cxnLst/>
              <a:rect l="l" t="t" r="r" b="b"/>
              <a:pathLst>
                <a:path w="7965" h="12634" extrusionOk="0">
                  <a:moveTo>
                    <a:pt x="7284" y="1"/>
                  </a:moveTo>
                  <a:cubicBezTo>
                    <a:pt x="7243" y="1"/>
                    <a:pt x="7203" y="14"/>
                    <a:pt x="7171" y="40"/>
                  </a:cubicBezTo>
                  <a:cubicBezTo>
                    <a:pt x="6881" y="283"/>
                    <a:pt x="6027" y="1084"/>
                    <a:pt x="4713" y="3127"/>
                  </a:cubicBezTo>
                  <a:cubicBezTo>
                    <a:pt x="2419" y="6698"/>
                    <a:pt x="369" y="11525"/>
                    <a:pt x="31" y="12335"/>
                  </a:cubicBezTo>
                  <a:cubicBezTo>
                    <a:pt x="0" y="12405"/>
                    <a:pt x="17" y="12492"/>
                    <a:pt x="72" y="12556"/>
                  </a:cubicBezTo>
                  <a:cubicBezTo>
                    <a:pt x="117" y="12608"/>
                    <a:pt x="178" y="12634"/>
                    <a:pt x="236" y="12634"/>
                  </a:cubicBezTo>
                  <a:cubicBezTo>
                    <a:pt x="293" y="12634"/>
                    <a:pt x="347" y="12609"/>
                    <a:pt x="382" y="12559"/>
                  </a:cubicBezTo>
                  <a:cubicBezTo>
                    <a:pt x="1172" y="11435"/>
                    <a:pt x="5118" y="5807"/>
                    <a:pt x="6171" y="4032"/>
                  </a:cubicBezTo>
                  <a:cubicBezTo>
                    <a:pt x="7330" y="2087"/>
                    <a:pt x="7789" y="991"/>
                    <a:pt x="7931" y="607"/>
                  </a:cubicBezTo>
                  <a:cubicBezTo>
                    <a:pt x="7964" y="517"/>
                    <a:pt x="7930" y="412"/>
                    <a:pt x="7848" y="353"/>
                  </a:cubicBezTo>
                  <a:lnTo>
                    <a:pt x="7405" y="40"/>
                  </a:lnTo>
                  <a:cubicBezTo>
                    <a:pt x="7368" y="14"/>
                    <a:pt x="7325" y="1"/>
                    <a:pt x="72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5" name="Google Shape;8153;p50">
              <a:extLst>
                <a:ext uri="{FF2B5EF4-FFF2-40B4-BE49-F238E27FC236}">
                  <a16:creationId xmlns:a16="http://schemas.microsoft.com/office/drawing/2014/main" id="{2835202E-2A18-F38B-8B96-7F6A11DD5F90}"/>
                </a:ext>
              </a:extLst>
            </p:cNvPr>
            <p:cNvSpPr/>
            <p:nvPr/>
          </p:nvSpPr>
          <p:spPr>
            <a:xfrm>
              <a:off x="7379625" y="3454200"/>
              <a:ext cx="25" cy="25"/>
            </a:xfrm>
            <a:custGeom>
              <a:avLst/>
              <a:gdLst/>
              <a:ahLst/>
              <a:cxnLst/>
              <a:rect l="l" t="t" r="r" b="b"/>
              <a:pathLst>
                <a:path w="1" h="1" extrusionOk="0">
                  <a:moveTo>
                    <a:pt x="0" y="1"/>
                  </a:move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6" name="Google Shape;8154;p50">
              <a:extLst>
                <a:ext uri="{FF2B5EF4-FFF2-40B4-BE49-F238E27FC236}">
                  <a16:creationId xmlns:a16="http://schemas.microsoft.com/office/drawing/2014/main" id="{28DB85E4-7F94-12AF-218D-B86DEEF26870}"/>
                </a:ext>
              </a:extLst>
            </p:cNvPr>
            <p:cNvSpPr/>
            <p:nvPr/>
          </p:nvSpPr>
          <p:spPr>
            <a:xfrm>
              <a:off x="7379625" y="3440450"/>
              <a:ext cx="26600" cy="26150"/>
            </a:xfrm>
            <a:custGeom>
              <a:avLst/>
              <a:gdLst/>
              <a:ahLst/>
              <a:cxnLst/>
              <a:rect l="l" t="t" r="r" b="b"/>
              <a:pathLst>
                <a:path w="1064" h="1046" extrusionOk="0">
                  <a:moveTo>
                    <a:pt x="433" y="0"/>
                  </a:moveTo>
                  <a:lnTo>
                    <a:pt x="0" y="551"/>
                  </a:lnTo>
                  <a:lnTo>
                    <a:pt x="703" y="1046"/>
                  </a:lnTo>
                  <a:lnTo>
                    <a:pt x="1064" y="472"/>
                  </a:lnTo>
                  <a:lnTo>
                    <a:pt x="433" y="0"/>
                  </a:lnTo>
                  <a:close/>
                </a:path>
              </a:pathLst>
            </a:custGeom>
            <a:solidFill>
              <a:srgbClr val="2D2D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7" name="Google Shape;8155;p50">
              <a:extLst>
                <a:ext uri="{FF2B5EF4-FFF2-40B4-BE49-F238E27FC236}">
                  <a16:creationId xmlns:a16="http://schemas.microsoft.com/office/drawing/2014/main" id="{F531D3B4-CC8E-06BF-2F8C-7E932AC855D1}"/>
                </a:ext>
              </a:extLst>
            </p:cNvPr>
            <p:cNvSpPr/>
            <p:nvPr/>
          </p:nvSpPr>
          <p:spPr>
            <a:xfrm>
              <a:off x="7382775" y="3366550"/>
              <a:ext cx="89625" cy="88225"/>
            </a:xfrm>
            <a:custGeom>
              <a:avLst/>
              <a:gdLst/>
              <a:ahLst/>
              <a:cxnLst/>
              <a:rect l="l" t="t" r="r" b="b"/>
              <a:pathLst>
                <a:path w="3585" h="3529" extrusionOk="0">
                  <a:moveTo>
                    <a:pt x="3278" y="0"/>
                  </a:moveTo>
                  <a:lnTo>
                    <a:pt x="3278" y="0"/>
                  </a:lnTo>
                  <a:cubicBezTo>
                    <a:pt x="3089" y="708"/>
                    <a:pt x="1703" y="467"/>
                    <a:pt x="882" y="1159"/>
                  </a:cubicBezTo>
                  <a:cubicBezTo>
                    <a:pt x="396" y="1568"/>
                    <a:pt x="1" y="2276"/>
                    <a:pt x="307" y="2956"/>
                  </a:cubicBezTo>
                  <a:lnTo>
                    <a:pt x="935" y="3427"/>
                  </a:lnTo>
                  <a:cubicBezTo>
                    <a:pt x="1080" y="3496"/>
                    <a:pt x="1232" y="3529"/>
                    <a:pt x="1384" y="3529"/>
                  </a:cubicBezTo>
                  <a:cubicBezTo>
                    <a:pt x="2071" y="3529"/>
                    <a:pt x="2784" y="2863"/>
                    <a:pt x="3144" y="1880"/>
                  </a:cubicBezTo>
                  <a:cubicBezTo>
                    <a:pt x="3584" y="680"/>
                    <a:pt x="3278" y="0"/>
                    <a:pt x="3278"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8" name="Google Shape;8156;p50">
              <a:extLst>
                <a:ext uri="{FF2B5EF4-FFF2-40B4-BE49-F238E27FC236}">
                  <a16:creationId xmlns:a16="http://schemas.microsoft.com/office/drawing/2014/main" id="{4750F7CD-655F-95E9-D820-81219A869FA7}"/>
                </a:ext>
              </a:extLst>
            </p:cNvPr>
            <p:cNvSpPr/>
            <p:nvPr/>
          </p:nvSpPr>
          <p:spPr>
            <a:xfrm>
              <a:off x="7404850" y="3366550"/>
              <a:ext cx="67550" cy="67200"/>
            </a:xfrm>
            <a:custGeom>
              <a:avLst/>
              <a:gdLst/>
              <a:ahLst/>
              <a:cxnLst/>
              <a:rect l="l" t="t" r="r" b="b"/>
              <a:pathLst>
                <a:path w="2702" h="2688" extrusionOk="0">
                  <a:moveTo>
                    <a:pt x="2398" y="0"/>
                  </a:moveTo>
                  <a:lnTo>
                    <a:pt x="2398" y="0"/>
                  </a:lnTo>
                  <a:cubicBezTo>
                    <a:pt x="2210" y="708"/>
                    <a:pt x="822" y="467"/>
                    <a:pt x="1" y="1159"/>
                  </a:cubicBezTo>
                  <a:cubicBezTo>
                    <a:pt x="1" y="1159"/>
                    <a:pt x="298" y="1730"/>
                    <a:pt x="581" y="1730"/>
                  </a:cubicBezTo>
                  <a:cubicBezTo>
                    <a:pt x="587" y="1730"/>
                    <a:pt x="594" y="1730"/>
                    <a:pt x="601" y="1729"/>
                  </a:cubicBezTo>
                  <a:cubicBezTo>
                    <a:pt x="891" y="1700"/>
                    <a:pt x="1682" y="1519"/>
                    <a:pt x="1682" y="1519"/>
                  </a:cubicBezTo>
                  <a:lnTo>
                    <a:pt x="1682" y="1519"/>
                  </a:lnTo>
                  <a:cubicBezTo>
                    <a:pt x="1682" y="1519"/>
                    <a:pt x="93" y="2565"/>
                    <a:pt x="350" y="2675"/>
                  </a:cubicBezTo>
                  <a:cubicBezTo>
                    <a:pt x="370" y="2683"/>
                    <a:pt x="394" y="2687"/>
                    <a:pt x="420" y="2687"/>
                  </a:cubicBezTo>
                  <a:cubicBezTo>
                    <a:pt x="736" y="2687"/>
                    <a:pt x="1480" y="2123"/>
                    <a:pt x="1707" y="1919"/>
                  </a:cubicBezTo>
                  <a:cubicBezTo>
                    <a:pt x="1799" y="1835"/>
                    <a:pt x="1901" y="1809"/>
                    <a:pt x="1992" y="1809"/>
                  </a:cubicBezTo>
                  <a:cubicBezTo>
                    <a:pt x="2142" y="1809"/>
                    <a:pt x="2262" y="1880"/>
                    <a:pt x="2262" y="1880"/>
                  </a:cubicBezTo>
                  <a:cubicBezTo>
                    <a:pt x="2701" y="680"/>
                    <a:pt x="2398" y="0"/>
                    <a:pt x="2398" y="0"/>
                  </a:cubicBezTo>
                  <a:close/>
                </a:path>
              </a:pathLst>
            </a:custGeom>
            <a:solidFill>
              <a:srgbClr val="2D2D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9" name="Google Shape;8157;p50">
              <a:extLst>
                <a:ext uri="{FF2B5EF4-FFF2-40B4-BE49-F238E27FC236}">
                  <a16:creationId xmlns:a16="http://schemas.microsoft.com/office/drawing/2014/main" id="{A5EE3345-FD20-8C25-DE4A-7F1EF3AA15D1}"/>
                </a:ext>
              </a:extLst>
            </p:cNvPr>
            <p:cNvSpPr/>
            <p:nvPr/>
          </p:nvSpPr>
          <p:spPr>
            <a:xfrm>
              <a:off x="7206300" y="3469325"/>
              <a:ext cx="168275" cy="281175"/>
            </a:xfrm>
            <a:custGeom>
              <a:avLst/>
              <a:gdLst/>
              <a:ahLst/>
              <a:cxnLst/>
              <a:rect l="l" t="t" r="r" b="b"/>
              <a:pathLst>
                <a:path w="6731" h="11247" extrusionOk="0">
                  <a:moveTo>
                    <a:pt x="6730" y="1"/>
                  </a:moveTo>
                  <a:cubicBezTo>
                    <a:pt x="6113" y="530"/>
                    <a:pt x="4249" y="2985"/>
                    <a:pt x="3548" y="4435"/>
                  </a:cubicBezTo>
                  <a:cubicBezTo>
                    <a:pt x="2845" y="5885"/>
                    <a:pt x="0" y="11247"/>
                    <a:pt x="0" y="11247"/>
                  </a:cubicBezTo>
                  <a:cubicBezTo>
                    <a:pt x="0" y="11247"/>
                    <a:pt x="4484" y="3532"/>
                    <a:pt x="5231" y="2378"/>
                  </a:cubicBezTo>
                  <a:cubicBezTo>
                    <a:pt x="5978" y="1225"/>
                    <a:pt x="6730" y="1"/>
                    <a:pt x="6730" y="1"/>
                  </a:cubicBezTo>
                  <a:close/>
                </a:path>
              </a:pathLst>
            </a:custGeom>
            <a:solidFill>
              <a:srgbClr val="2D2D2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0" name="Google Shape;8158;p50">
              <a:extLst>
                <a:ext uri="{FF2B5EF4-FFF2-40B4-BE49-F238E27FC236}">
                  <a16:creationId xmlns:a16="http://schemas.microsoft.com/office/drawing/2014/main" id="{6DB454C9-AE44-66A2-E4F9-E9140289A496}"/>
                </a:ext>
              </a:extLst>
            </p:cNvPr>
            <p:cNvSpPr/>
            <p:nvPr/>
          </p:nvSpPr>
          <p:spPr>
            <a:xfrm>
              <a:off x="8095050" y="2292100"/>
              <a:ext cx="25" cy="32450"/>
            </a:xfrm>
            <a:custGeom>
              <a:avLst/>
              <a:gdLst/>
              <a:ahLst/>
              <a:cxnLst/>
              <a:rect l="l" t="t" r="r" b="b"/>
              <a:pathLst>
                <a:path w="1" h="1298" fill="none" extrusionOk="0">
                  <a:moveTo>
                    <a:pt x="0" y="0"/>
                  </a:moveTo>
                  <a:lnTo>
                    <a:pt x="0" y="1298"/>
                  </a:ln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1" name="Google Shape;8159;p50">
              <a:extLst>
                <a:ext uri="{FF2B5EF4-FFF2-40B4-BE49-F238E27FC236}">
                  <a16:creationId xmlns:a16="http://schemas.microsoft.com/office/drawing/2014/main" id="{AA78C2CE-3C91-330D-0A0F-80D7ADB91DD8}"/>
                </a:ext>
              </a:extLst>
            </p:cNvPr>
            <p:cNvSpPr/>
            <p:nvPr/>
          </p:nvSpPr>
          <p:spPr>
            <a:xfrm>
              <a:off x="8078775" y="2308300"/>
              <a:ext cx="32525" cy="25"/>
            </a:xfrm>
            <a:custGeom>
              <a:avLst/>
              <a:gdLst/>
              <a:ahLst/>
              <a:cxnLst/>
              <a:rect l="l" t="t" r="r" b="b"/>
              <a:pathLst>
                <a:path w="1301" h="1" fill="none" extrusionOk="0">
                  <a:moveTo>
                    <a:pt x="1300" y="1"/>
                  </a:moveTo>
                  <a:lnTo>
                    <a:pt x="1" y="1"/>
                  </a:ln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2" name="Google Shape;8160;p50">
              <a:extLst>
                <a:ext uri="{FF2B5EF4-FFF2-40B4-BE49-F238E27FC236}">
                  <a16:creationId xmlns:a16="http://schemas.microsoft.com/office/drawing/2014/main" id="{632DABCA-CF73-73D9-BE02-B4ABBDDDC5C8}"/>
                </a:ext>
              </a:extLst>
            </p:cNvPr>
            <p:cNvSpPr/>
            <p:nvPr/>
          </p:nvSpPr>
          <p:spPr>
            <a:xfrm>
              <a:off x="7445175" y="2606050"/>
              <a:ext cx="25" cy="52575"/>
            </a:xfrm>
            <a:custGeom>
              <a:avLst/>
              <a:gdLst/>
              <a:ahLst/>
              <a:cxnLst/>
              <a:rect l="l" t="t" r="r" b="b"/>
              <a:pathLst>
                <a:path w="1" h="2103" fill="none" extrusionOk="0">
                  <a:moveTo>
                    <a:pt x="0" y="1"/>
                  </a:moveTo>
                  <a:lnTo>
                    <a:pt x="0" y="2103"/>
                  </a:ln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3" name="Google Shape;8161;p50">
              <a:extLst>
                <a:ext uri="{FF2B5EF4-FFF2-40B4-BE49-F238E27FC236}">
                  <a16:creationId xmlns:a16="http://schemas.microsoft.com/office/drawing/2014/main" id="{9F9C0A39-F9E7-2EFA-BE7E-3D4043E37A94}"/>
                </a:ext>
              </a:extLst>
            </p:cNvPr>
            <p:cNvSpPr/>
            <p:nvPr/>
          </p:nvSpPr>
          <p:spPr>
            <a:xfrm>
              <a:off x="7418900" y="2632300"/>
              <a:ext cx="52550" cy="25"/>
            </a:xfrm>
            <a:custGeom>
              <a:avLst/>
              <a:gdLst/>
              <a:ahLst/>
              <a:cxnLst/>
              <a:rect l="l" t="t" r="r" b="b"/>
              <a:pathLst>
                <a:path w="2102" h="1" fill="none" extrusionOk="0">
                  <a:moveTo>
                    <a:pt x="2102" y="1"/>
                  </a:moveTo>
                  <a:lnTo>
                    <a:pt x="1" y="1"/>
                  </a:ln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4" name="Google Shape;8162;p50">
              <a:extLst>
                <a:ext uri="{FF2B5EF4-FFF2-40B4-BE49-F238E27FC236}">
                  <a16:creationId xmlns:a16="http://schemas.microsoft.com/office/drawing/2014/main" id="{878E2855-930E-034D-C2CD-E164CBF03DF9}"/>
                </a:ext>
              </a:extLst>
            </p:cNvPr>
            <p:cNvSpPr/>
            <p:nvPr/>
          </p:nvSpPr>
          <p:spPr>
            <a:xfrm>
              <a:off x="8092475" y="2393600"/>
              <a:ext cx="18875" cy="18875"/>
            </a:xfrm>
            <a:custGeom>
              <a:avLst/>
              <a:gdLst/>
              <a:ahLst/>
              <a:cxnLst/>
              <a:rect l="l" t="t" r="r" b="b"/>
              <a:pathLst>
                <a:path w="755" h="755" extrusionOk="0">
                  <a:moveTo>
                    <a:pt x="377" y="1"/>
                  </a:moveTo>
                  <a:cubicBezTo>
                    <a:pt x="169" y="1"/>
                    <a:pt x="1" y="169"/>
                    <a:pt x="1" y="378"/>
                  </a:cubicBezTo>
                  <a:cubicBezTo>
                    <a:pt x="1" y="586"/>
                    <a:pt x="169" y="754"/>
                    <a:pt x="377" y="754"/>
                  </a:cubicBezTo>
                  <a:cubicBezTo>
                    <a:pt x="586" y="754"/>
                    <a:pt x="754" y="586"/>
                    <a:pt x="754" y="378"/>
                  </a:cubicBezTo>
                  <a:cubicBezTo>
                    <a:pt x="754" y="169"/>
                    <a:pt x="586" y="1"/>
                    <a:pt x="37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5" name="Google Shape;8163;p50">
              <a:extLst>
                <a:ext uri="{FF2B5EF4-FFF2-40B4-BE49-F238E27FC236}">
                  <a16:creationId xmlns:a16="http://schemas.microsoft.com/office/drawing/2014/main" id="{ABA23FE9-5BB0-A2B7-4C95-98AF8428D0BF}"/>
                </a:ext>
              </a:extLst>
            </p:cNvPr>
            <p:cNvSpPr/>
            <p:nvPr/>
          </p:nvSpPr>
          <p:spPr>
            <a:xfrm>
              <a:off x="7311450" y="2829475"/>
              <a:ext cx="18875" cy="18875"/>
            </a:xfrm>
            <a:custGeom>
              <a:avLst/>
              <a:gdLst/>
              <a:ahLst/>
              <a:cxnLst/>
              <a:rect l="l" t="t" r="r" b="b"/>
              <a:pathLst>
                <a:path w="755" h="755" extrusionOk="0">
                  <a:moveTo>
                    <a:pt x="378" y="1"/>
                  </a:moveTo>
                  <a:cubicBezTo>
                    <a:pt x="170" y="1"/>
                    <a:pt x="1" y="170"/>
                    <a:pt x="1" y="378"/>
                  </a:cubicBezTo>
                  <a:cubicBezTo>
                    <a:pt x="1" y="586"/>
                    <a:pt x="170" y="755"/>
                    <a:pt x="378" y="755"/>
                  </a:cubicBezTo>
                  <a:cubicBezTo>
                    <a:pt x="586" y="755"/>
                    <a:pt x="755" y="586"/>
                    <a:pt x="755" y="378"/>
                  </a:cubicBezTo>
                  <a:cubicBezTo>
                    <a:pt x="755" y="170"/>
                    <a:pt x="586" y="1"/>
                    <a:pt x="37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642829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818"/>
                                        </p:tgtEl>
                                        <p:attrNameLst>
                                          <p:attrName>style.visibility</p:attrName>
                                        </p:attrNameLst>
                                      </p:cBhvr>
                                      <p:to>
                                        <p:strVal val="visible"/>
                                      </p:to>
                                    </p:set>
                                    <p:anim calcmode="lin" valueType="num">
                                      <p:cBhvr additive="base">
                                        <p:cTn id="7" dur="500" fill="hold"/>
                                        <p:tgtEl>
                                          <p:spTgt spid="7818"/>
                                        </p:tgtEl>
                                        <p:attrNameLst>
                                          <p:attrName>ppt_x</p:attrName>
                                        </p:attrNameLst>
                                      </p:cBhvr>
                                      <p:tavLst>
                                        <p:tav tm="0">
                                          <p:val>
                                            <p:strVal val="#ppt_x"/>
                                          </p:val>
                                        </p:tav>
                                        <p:tav tm="100000">
                                          <p:val>
                                            <p:strVal val="#ppt_x"/>
                                          </p:val>
                                        </p:tav>
                                      </p:tavLst>
                                    </p:anim>
                                    <p:anim calcmode="lin" valueType="num">
                                      <p:cBhvr additive="base">
                                        <p:cTn id="8" dur="500" fill="hold"/>
                                        <p:tgtEl>
                                          <p:spTgt spid="781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819"/>
                                        </p:tgtEl>
                                        <p:attrNameLst>
                                          <p:attrName>style.visibility</p:attrName>
                                        </p:attrNameLst>
                                      </p:cBhvr>
                                      <p:to>
                                        <p:strVal val="visible"/>
                                      </p:to>
                                    </p:set>
                                    <p:anim calcmode="lin" valueType="num">
                                      <p:cBhvr additive="base">
                                        <p:cTn id="11" dur="500" fill="hold"/>
                                        <p:tgtEl>
                                          <p:spTgt spid="7819"/>
                                        </p:tgtEl>
                                        <p:attrNameLst>
                                          <p:attrName>ppt_x</p:attrName>
                                        </p:attrNameLst>
                                      </p:cBhvr>
                                      <p:tavLst>
                                        <p:tav tm="0">
                                          <p:val>
                                            <p:strVal val="#ppt_x"/>
                                          </p:val>
                                        </p:tav>
                                        <p:tav tm="100000">
                                          <p:val>
                                            <p:strVal val="#ppt_x"/>
                                          </p:val>
                                        </p:tav>
                                      </p:tavLst>
                                    </p:anim>
                                    <p:anim calcmode="lin" valueType="num">
                                      <p:cBhvr additive="base">
                                        <p:cTn id="12" dur="500" fill="hold"/>
                                        <p:tgtEl>
                                          <p:spTgt spid="781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8031"/>
                                        </p:tgtEl>
                                        <p:attrNameLst>
                                          <p:attrName>style.visibility</p:attrName>
                                        </p:attrNameLst>
                                      </p:cBhvr>
                                      <p:to>
                                        <p:strVal val="visible"/>
                                      </p:to>
                                    </p:set>
                                    <p:anim calcmode="lin" valueType="num">
                                      <p:cBhvr additive="base">
                                        <p:cTn id="23" dur="500" fill="hold"/>
                                        <p:tgtEl>
                                          <p:spTgt spid="8031"/>
                                        </p:tgtEl>
                                        <p:attrNameLst>
                                          <p:attrName>ppt_x</p:attrName>
                                        </p:attrNameLst>
                                      </p:cBhvr>
                                      <p:tavLst>
                                        <p:tav tm="0">
                                          <p:val>
                                            <p:strVal val="#ppt_x"/>
                                          </p:val>
                                        </p:tav>
                                        <p:tav tm="100000">
                                          <p:val>
                                            <p:strVal val="#ppt_x"/>
                                          </p:val>
                                        </p:tav>
                                      </p:tavLst>
                                    </p:anim>
                                    <p:anim calcmode="lin" valueType="num">
                                      <p:cBhvr additive="base">
                                        <p:cTn id="24" dur="500" fill="hold"/>
                                        <p:tgtEl>
                                          <p:spTgt spid="8031"/>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8038"/>
                                        </p:tgtEl>
                                        <p:attrNameLst>
                                          <p:attrName>style.visibility</p:attrName>
                                        </p:attrNameLst>
                                      </p:cBhvr>
                                      <p:to>
                                        <p:strVal val="visible"/>
                                      </p:to>
                                    </p:set>
                                    <p:anim calcmode="lin" valueType="num">
                                      <p:cBhvr additive="base">
                                        <p:cTn id="27" dur="500" fill="hold"/>
                                        <p:tgtEl>
                                          <p:spTgt spid="8038"/>
                                        </p:tgtEl>
                                        <p:attrNameLst>
                                          <p:attrName>ppt_x</p:attrName>
                                        </p:attrNameLst>
                                      </p:cBhvr>
                                      <p:tavLst>
                                        <p:tav tm="0">
                                          <p:val>
                                            <p:strVal val="#ppt_x"/>
                                          </p:val>
                                        </p:tav>
                                        <p:tav tm="100000">
                                          <p:val>
                                            <p:strVal val="#ppt_x"/>
                                          </p:val>
                                        </p:tav>
                                      </p:tavLst>
                                    </p:anim>
                                    <p:anim calcmode="lin" valueType="num">
                                      <p:cBhvr additive="base">
                                        <p:cTn id="28" dur="500" fill="hold"/>
                                        <p:tgtEl>
                                          <p:spTgt spid="803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18" grpId="0"/>
      <p:bldP spid="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809" name="Google Shape;7809;p47"/>
          <p:cNvSpPr txBox="1">
            <a:spLocks noGrp="1"/>
          </p:cNvSpPr>
          <p:nvPr>
            <p:ph type="title" idx="8"/>
          </p:nvPr>
        </p:nvSpPr>
        <p:spPr>
          <a:xfrm>
            <a:off x="719999" y="364982"/>
            <a:ext cx="8113757"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3.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tiện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phi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ngôn</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b="1" dirty="0">
                <a:latin typeface="Times New Roman" panose="02020603050405020304" pitchFamily="18" charset="0"/>
                <a:ea typeface="Times New Roman" panose="02020603050405020304" pitchFamily="18" charset="0"/>
                <a:cs typeface="Times New Roman" panose="02020603050405020304" pitchFamily="18" charset="0"/>
              </a:rPr>
              <a:t>:</a:t>
            </a:r>
            <a:endParaRPr sz="2000" b="1" dirty="0">
              <a:latin typeface="Times New Roman" panose="02020603050405020304" pitchFamily="18" charset="0"/>
              <a:cs typeface="Times New Roman" panose="02020603050405020304" pitchFamily="18" charset="0"/>
            </a:endParaRPr>
          </a:p>
        </p:txBody>
      </p:sp>
      <p:grpSp>
        <p:nvGrpSpPr>
          <p:cNvPr id="7932" name="Google Shape;5647;p42">
            <a:extLst>
              <a:ext uri="{FF2B5EF4-FFF2-40B4-BE49-F238E27FC236}">
                <a16:creationId xmlns:a16="http://schemas.microsoft.com/office/drawing/2014/main" id="{C3C48B9C-C7FB-19B2-D830-4E133D355C6D}"/>
              </a:ext>
            </a:extLst>
          </p:cNvPr>
          <p:cNvGrpSpPr/>
          <p:nvPr/>
        </p:nvGrpSpPr>
        <p:grpSpPr>
          <a:xfrm>
            <a:off x="138385" y="1547384"/>
            <a:ext cx="3609429" cy="3588014"/>
            <a:chOff x="2787246" y="1234591"/>
            <a:chExt cx="3386032" cy="3277720"/>
          </a:xfrm>
        </p:grpSpPr>
        <p:sp>
          <p:nvSpPr>
            <p:cNvPr id="7933" name="Google Shape;5648;p42">
              <a:extLst>
                <a:ext uri="{FF2B5EF4-FFF2-40B4-BE49-F238E27FC236}">
                  <a16:creationId xmlns:a16="http://schemas.microsoft.com/office/drawing/2014/main" id="{E98B7139-49E3-102E-888D-E42051FFE409}"/>
                </a:ext>
              </a:extLst>
            </p:cNvPr>
            <p:cNvSpPr/>
            <p:nvPr/>
          </p:nvSpPr>
          <p:spPr>
            <a:xfrm>
              <a:off x="3836779" y="4325975"/>
              <a:ext cx="1480708" cy="186336"/>
            </a:xfrm>
            <a:custGeom>
              <a:avLst/>
              <a:gdLst/>
              <a:ahLst/>
              <a:cxnLst/>
              <a:rect l="l" t="t" r="r" b="b"/>
              <a:pathLst>
                <a:path w="52248" h="6575" extrusionOk="0">
                  <a:moveTo>
                    <a:pt x="26135" y="1"/>
                  </a:moveTo>
                  <a:cubicBezTo>
                    <a:pt x="11710" y="1"/>
                    <a:pt x="0" y="1484"/>
                    <a:pt x="0" y="3287"/>
                  </a:cubicBezTo>
                  <a:cubicBezTo>
                    <a:pt x="0" y="5113"/>
                    <a:pt x="11710" y="6574"/>
                    <a:pt x="26135" y="6574"/>
                  </a:cubicBezTo>
                  <a:cubicBezTo>
                    <a:pt x="40561" y="6574"/>
                    <a:pt x="52248" y="5113"/>
                    <a:pt x="52248" y="3287"/>
                  </a:cubicBezTo>
                  <a:cubicBezTo>
                    <a:pt x="52248" y="1484"/>
                    <a:pt x="40561" y="1"/>
                    <a:pt x="26135" y="1"/>
                  </a:cubicBezTo>
                  <a:close/>
                </a:path>
              </a:pathLst>
            </a:custGeom>
            <a:solidFill>
              <a:srgbClr val="D3D6F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4" name="Google Shape;5649;p42">
              <a:extLst>
                <a:ext uri="{FF2B5EF4-FFF2-40B4-BE49-F238E27FC236}">
                  <a16:creationId xmlns:a16="http://schemas.microsoft.com/office/drawing/2014/main" id="{7D7BD3FD-603C-A462-8213-A566F5DE6F63}"/>
                </a:ext>
              </a:extLst>
            </p:cNvPr>
            <p:cNvSpPr/>
            <p:nvPr/>
          </p:nvSpPr>
          <p:spPr>
            <a:xfrm>
              <a:off x="3374922" y="1923508"/>
              <a:ext cx="2451665" cy="2485305"/>
            </a:xfrm>
            <a:custGeom>
              <a:avLst/>
              <a:gdLst/>
              <a:ahLst/>
              <a:cxnLst/>
              <a:rect l="l" t="t" r="r" b="b"/>
              <a:pathLst>
                <a:path w="86509" h="87696" extrusionOk="0">
                  <a:moveTo>
                    <a:pt x="37205" y="1"/>
                  </a:moveTo>
                  <a:lnTo>
                    <a:pt x="41588" y="38735"/>
                  </a:lnTo>
                  <a:lnTo>
                    <a:pt x="10682" y="14974"/>
                  </a:lnTo>
                  <a:lnTo>
                    <a:pt x="38917" y="41816"/>
                  </a:lnTo>
                  <a:lnTo>
                    <a:pt x="0" y="43483"/>
                  </a:lnTo>
                  <a:lnTo>
                    <a:pt x="38895" y="45902"/>
                  </a:lnTo>
                  <a:lnTo>
                    <a:pt x="10135" y="72220"/>
                  </a:lnTo>
                  <a:lnTo>
                    <a:pt x="41474" y="49052"/>
                  </a:lnTo>
                  <a:lnTo>
                    <a:pt x="36361" y="87695"/>
                  </a:lnTo>
                  <a:lnTo>
                    <a:pt x="45491" y="49805"/>
                  </a:lnTo>
                  <a:lnTo>
                    <a:pt x="66399" y="82697"/>
                  </a:lnTo>
                  <a:lnTo>
                    <a:pt x="49052" y="47797"/>
                  </a:lnTo>
                  <a:lnTo>
                    <a:pt x="86211" y="59552"/>
                  </a:lnTo>
                  <a:lnTo>
                    <a:pt x="50490" y="43985"/>
                  </a:lnTo>
                  <a:lnTo>
                    <a:pt x="86508" y="29103"/>
                  </a:lnTo>
                  <a:lnTo>
                    <a:pt x="86508" y="29103"/>
                  </a:lnTo>
                  <a:lnTo>
                    <a:pt x="49120" y="40127"/>
                  </a:lnTo>
                  <a:lnTo>
                    <a:pt x="67152" y="5593"/>
                  </a:lnTo>
                  <a:lnTo>
                    <a:pt x="45605" y="38050"/>
                  </a:lnTo>
                  <a:lnTo>
                    <a:pt x="37205" y="1"/>
                  </a:ln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5" name="Google Shape;5650;p42">
              <a:extLst>
                <a:ext uri="{FF2B5EF4-FFF2-40B4-BE49-F238E27FC236}">
                  <a16:creationId xmlns:a16="http://schemas.microsoft.com/office/drawing/2014/main" id="{00460B6A-4B57-6E06-0FE5-6594245211D8}"/>
                </a:ext>
              </a:extLst>
            </p:cNvPr>
            <p:cNvSpPr/>
            <p:nvPr/>
          </p:nvSpPr>
          <p:spPr>
            <a:xfrm>
              <a:off x="3405954" y="3454633"/>
              <a:ext cx="423740" cy="392679"/>
            </a:xfrm>
            <a:custGeom>
              <a:avLst/>
              <a:gdLst/>
              <a:ahLst/>
              <a:cxnLst/>
              <a:rect l="l" t="t" r="r" b="b"/>
              <a:pathLst>
                <a:path w="14952" h="13856" extrusionOk="0">
                  <a:moveTo>
                    <a:pt x="3356" y="1"/>
                  </a:moveTo>
                  <a:lnTo>
                    <a:pt x="1" y="3904"/>
                  </a:lnTo>
                  <a:lnTo>
                    <a:pt x="11596" y="13856"/>
                  </a:lnTo>
                  <a:lnTo>
                    <a:pt x="14951" y="9953"/>
                  </a:lnTo>
                  <a:lnTo>
                    <a:pt x="3356"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6" name="Google Shape;5651;p42">
              <a:extLst>
                <a:ext uri="{FF2B5EF4-FFF2-40B4-BE49-F238E27FC236}">
                  <a16:creationId xmlns:a16="http://schemas.microsoft.com/office/drawing/2014/main" id="{4FFDCB6E-83C1-B1F4-27B1-D5AC2162DE1E}"/>
                </a:ext>
              </a:extLst>
            </p:cNvPr>
            <p:cNvSpPr/>
            <p:nvPr/>
          </p:nvSpPr>
          <p:spPr>
            <a:xfrm>
              <a:off x="3734585" y="3736673"/>
              <a:ext cx="150740" cy="143627"/>
            </a:xfrm>
            <a:custGeom>
              <a:avLst/>
              <a:gdLst/>
              <a:ahLst/>
              <a:cxnLst/>
              <a:rect l="l" t="t" r="r" b="b"/>
              <a:pathLst>
                <a:path w="5319" h="5068" extrusionOk="0">
                  <a:moveTo>
                    <a:pt x="3355" y="1"/>
                  </a:moveTo>
                  <a:lnTo>
                    <a:pt x="0" y="3904"/>
                  </a:lnTo>
                  <a:lnTo>
                    <a:pt x="5318" y="5068"/>
                  </a:lnTo>
                  <a:lnTo>
                    <a:pt x="3355" y="1"/>
                  </a:lnTo>
                  <a:close/>
                </a:path>
              </a:pathLst>
            </a:custGeom>
            <a:solidFill>
              <a:srgbClr val="F8C2A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7" name="Google Shape;5652;p42">
              <a:extLst>
                <a:ext uri="{FF2B5EF4-FFF2-40B4-BE49-F238E27FC236}">
                  <a16:creationId xmlns:a16="http://schemas.microsoft.com/office/drawing/2014/main" id="{4B4BB57C-AF9D-0880-4BE1-48E3B21AC0EB}"/>
                </a:ext>
              </a:extLst>
            </p:cNvPr>
            <p:cNvSpPr/>
            <p:nvPr/>
          </p:nvSpPr>
          <p:spPr>
            <a:xfrm>
              <a:off x="3820596" y="3810414"/>
              <a:ext cx="64729" cy="69886"/>
            </a:xfrm>
            <a:custGeom>
              <a:avLst/>
              <a:gdLst/>
              <a:ahLst/>
              <a:cxnLst/>
              <a:rect l="l" t="t" r="r" b="b"/>
              <a:pathLst>
                <a:path w="2284" h="2466" extrusionOk="0">
                  <a:moveTo>
                    <a:pt x="1325" y="1"/>
                  </a:moveTo>
                  <a:cubicBezTo>
                    <a:pt x="731" y="526"/>
                    <a:pt x="366" y="1256"/>
                    <a:pt x="1" y="1964"/>
                  </a:cubicBezTo>
                  <a:lnTo>
                    <a:pt x="2283" y="2466"/>
                  </a:lnTo>
                  <a:lnTo>
                    <a:pt x="1325" y="1"/>
                  </a:ln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8" name="Google Shape;5653;p42">
              <a:extLst>
                <a:ext uri="{FF2B5EF4-FFF2-40B4-BE49-F238E27FC236}">
                  <a16:creationId xmlns:a16="http://schemas.microsoft.com/office/drawing/2014/main" id="{4320BE41-D54A-BCCB-3503-8FD44A8AF335}"/>
                </a:ext>
              </a:extLst>
            </p:cNvPr>
            <p:cNvSpPr/>
            <p:nvPr/>
          </p:nvSpPr>
          <p:spPr>
            <a:xfrm>
              <a:off x="3359391" y="3422156"/>
              <a:ext cx="192797" cy="187129"/>
            </a:xfrm>
            <a:custGeom>
              <a:avLst/>
              <a:gdLst/>
              <a:ahLst/>
              <a:cxnLst/>
              <a:rect l="l" t="t" r="r" b="b"/>
              <a:pathLst>
                <a:path w="6803" h="6603" extrusionOk="0">
                  <a:moveTo>
                    <a:pt x="3075" y="0"/>
                  </a:moveTo>
                  <a:cubicBezTo>
                    <a:pt x="2616" y="0"/>
                    <a:pt x="2155" y="197"/>
                    <a:pt x="1826" y="576"/>
                  </a:cubicBezTo>
                  <a:lnTo>
                    <a:pt x="594" y="2014"/>
                  </a:lnTo>
                  <a:cubicBezTo>
                    <a:pt x="0" y="2699"/>
                    <a:pt x="92" y="3726"/>
                    <a:pt x="754" y="4297"/>
                  </a:cubicBezTo>
                  <a:lnTo>
                    <a:pt x="3447" y="6602"/>
                  </a:lnTo>
                  <a:lnTo>
                    <a:pt x="6802" y="2699"/>
                  </a:lnTo>
                  <a:lnTo>
                    <a:pt x="4109" y="394"/>
                  </a:lnTo>
                  <a:cubicBezTo>
                    <a:pt x="3813" y="129"/>
                    <a:pt x="3445" y="0"/>
                    <a:pt x="3075"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9" name="Google Shape;5654;p42">
              <a:extLst>
                <a:ext uri="{FF2B5EF4-FFF2-40B4-BE49-F238E27FC236}">
                  <a16:creationId xmlns:a16="http://schemas.microsoft.com/office/drawing/2014/main" id="{BD104736-35DA-0BCE-C1D1-446491DA3BD3}"/>
                </a:ext>
              </a:extLst>
            </p:cNvPr>
            <p:cNvSpPr/>
            <p:nvPr/>
          </p:nvSpPr>
          <p:spPr>
            <a:xfrm>
              <a:off x="3405954" y="3454633"/>
              <a:ext cx="146234" cy="154651"/>
            </a:xfrm>
            <a:custGeom>
              <a:avLst/>
              <a:gdLst/>
              <a:ahLst/>
              <a:cxnLst/>
              <a:rect l="l" t="t" r="r" b="b"/>
              <a:pathLst>
                <a:path w="5160" h="5457" extrusionOk="0">
                  <a:moveTo>
                    <a:pt x="3356" y="1"/>
                  </a:moveTo>
                  <a:lnTo>
                    <a:pt x="1" y="3904"/>
                  </a:lnTo>
                  <a:lnTo>
                    <a:pt x="1804" y="5456"/>
                  </a:lnTo>
                  <a:lnTo>
                    <a:pt x="5159" y="1553"/>
                  </a:lnTo>
                  <a:lnTo>
                    <a:pt x="3356"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0" name="Google Shape;5655;p42">
              <a:extLst>
                <a:ext uri="{FF2B5EF4-FFF2-40B4-BE49-F238E27FC236}">
                  <a16:creationId xmlns:a16="http://schemas.microsoft.com/office/drawing/2014/main" id="{0ABD143D-4E9A-F264-9230-FCFC15337453}"/>
                </a:ext>
              </a:extLst>
            </p:cNvPr>
            <p:cNvSpPr/>
            <p:nvPr/>
          </p:nvSpPr>
          <p:spPr>
            <a:xfrm>
              <a:off x="3393683" y="3417423"/>
              <a:ext cx="491642" cy="462877"/>
            </a:xfrm>
            <a:custGeom>
              <a:avLst/>
              <a:gdLst/>
              <a:ahLst/>
              <a:cxnLst/>
              <a:rect l="l" t="t" r="r" b="b"/>
              <a:pathLst>
                <a:path w="17348" h="16333" extrusionOk="0">
                  <a:moveTo>
                    <a:pt x="1813" y="0"/>
                  </a:moveTo>
                  <a:cubicBezTo>
                    <a:pt x="1470" y="0"/>
                    <a:pt x="1131" y="145"/>
                    <a:pt x="890" y="424"/>
                  </a:cubicBezTo>
                  <a:lnTo>
                    <a:pt x="0" y="1451"/>
                  </a:lnTo>
                  <a:lnTo>
                    <a:pt x="17347" y="16333"/>
                  </a:lnTo>
                  <a:lnTo>
                    <a:pt x="17347" y="16333"/>
                  </a:lnTo>
                  <a:lnTo>
                    <a:pt x="15384" y="11266"/>
                  </a:lnTo>
                  <a:lnTo>
                    <a:pt x="2602" y="287"/>
                  </a:lnTo>
                  <a:cubicBezTo>
                    <a:pt x="2368" y="94"/>
                    <a:pt x="2089" y="0"/>
                    <a:pt x="1813"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1" name="Google Shape;5656;p42">
              <a:extLst>
                <a:ext uri="{FF2B5EF4-FFF2-40B4-BE49-F238E27FC236}">
                  <a16:creationId xmlns:a16="http://schemas.microsoft.com/office/drawing/2014/main" id="{1459A65C-18BC-8F52-16B8-9CFA43E90ACB}"/>
                </a:ext>
              </a:extLst>
            </p:cNvPr>
            <p:cNvSpPr/>
            <p:nvPr/>
          </p:nvSpPr>
          <p:spPr>
            <a:xfrm>
              <a:off x="4101361" y="2937145"/>
              <a:ext cx="417902" cy="503290"/>
            </a:xfrm>
            <a:custGeom>
              <a:avLst/>
              <a:gdLst/>
              <a:ahLst/>
              <a:cxnLst/>
              <a:rect l="l" t="t" r="r" b="b"/>
              <a:pathLst>
                <a:path w="14746" h="17759" extrusionOk="0">
                  <a:moveTo>
                    <a:pt x="5181" y="1"/>
                  </a:moveTo>
                  <a:cubicBezTo>
                    <a:pt x="2328" y="1"/>
                    <a:pt x="0" y="2329"/>
                    <a:pt x="0" y="5182"/>
                  </a:cubicBezTo>
                  <a:cubicBezTo>
                    <a:pt x="0" y="6574"/>
                    <a:pt x="548" y="7830"/>
                    <a:pt x="1438" y="8766"/>
                  </a:cubicBezTo>
                  <a:cubicBezTo>
                    <a:pt x="776" y="9450"/>
                    <a:pt x="365" y="10386"/>
                    <a:pt x="365" y="11413"/>
                  </a:cubicBezTo>
                  <a:cubicBezTo>
                    <a:pt x="365" y="13536"/>
                    <a:pt x="2100" y="15248"/>
                    <a:pt x="4223" y="15248"/>
                  </a:cubicBezTo>
                  <a:cubicBezTo>
                    <a:pt x="4702" y="15248"/>
                    <a:pt x="5159" y="15157"/>
                    <a:pt x="5592" y="14997"/>
                  </a:cubicBezTo>
                  <a:cubicBezTo>
                    <a:pt x="6049" y="16595"/>
                    <a:pt x="7532" y="17759"/>
                    <a:pt x="9267" y="17759"/>
                  </a:cubicBezTo>
                  <a:cubicBezTo>
                    <a:pt x="11390" y="17759"/>
                    <a:pt x="13125" y="16047"/>
                    <a:pt x="13125" y="13901"/>
                  </a:cubicBezTo>
                  <a:cubicBezTo>
                    <a:pt x="13125" y="13605"/>
                    <a:pt x="13079" y="13285"/>
                    <a:pt x="13010" y="13011"/>
                  </a:cubicBezTo>
                  <a:cubicBezTo>
                    <a:pt x="14083" y="12007"/>
                    <a:pt x="14745" y="10592"/>
                    <a:pt x="14745" y="9017"/>
                  </a:cubicBezTo>
                  <a:cubicBezTo>
                    <a:pt x="14745" y="6278"/>
                    <a:pt x="12737" y="4041"/>
                    <a:pt x="10134" y="3630"/>
                  </a:cubicBezTo>
                  <a:cubicBezTo>
                    <a:pt x="9473" y="1530"/>
                    <a:pt x="7510" y="1"/>
                    <a:pt x="518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2" name="Google Shape;5657;p42">
              <a:extLst>
                <a:ext uri="{FF2B5EF4-FFF2-40B4-BE49-F238E27FC236}">
                  <a16:creationId xmlns:a16="http://schemas.microsoft.com/office/drawing/2014/main" id="{DC753D37-AC87-CE5C-4543-1A23EE542916}"/>
                </a:ext>
              </a:extLst>
            </p:cNvPr>
            <p:cNvSpPr/>
            <p:nvPr/>
          </p:nvSpPr>
          <p:spPr>
            <a:xfrm>
              <a:off x="4156992" y="2937145"/>
              <a:ext cx="362270" cy="366805"/>
            </a:xfrm>
            <a:custGeom>
              <a:avLst/>
              <a:gdLst/>
              <a:ahLst/>
              <a:cxnLst/>
              <a:rect l="l" t="t" r="r" b="b"/>
              <a:pathLst>
                <a:path w="12783" h="12943" extrusionOk="0">
                  <a:moveTo>
                    <a:pt x="3218" y="1"/>
                  </a:moveTo>
                  <a:cubicBezTo>
                    <a:pt x="2283" y="1"/>
                    <a:pt x="1392" y="252"/>
                    <a:pt x="639" y="686"/>
                  </a:cubicBezTo>
                  <a:cubicBezTo>
                    <a:pt x="23" y="2238"/>
                    <a:pt x="0" y="4064"/>
                    <a:pt x="205" y="5616"/>
                  </a:cubicBezTo>
                  <a:cubicBezTo>
                    <a:pt x="808" y="7387"/>
                    <a:pt x="2318" y="9159"/>
                    <a:pt x="4201" y="9159"/>
                  </a:cubicBezTo>
                  <a:cubicBezTo>
                    <a:pt x="4745" y="9159"/>
                    <a:pt x="5319" y="9012"/>
                    <a:pt x="5912" y="8674"/>
                  </a:cubicBezTo>
                  <a:cubicBezTo>
                    <a:pt x="7213" y="10797"/>
                    <a:pt x="9084" y="11984"/>
                    <a:pt x="11116" y="12943"/>
                  </a:cubicBezTo>
                  <a:cubicBezTo>
                    <a:pt x="12143" y="11938"/>
                    <a:pt x="12782" y="10569"/>
                    <a:pt x="12782" y="9017"/>
                  </a:cubicBezTo>
                  <a:cubicBezTo>
                    <a:pt x="12782" y="6278"/>
                    <a:pt x="10774" y="4041"/>
                    <a:pt x="8171" y="3630"/>
                  </a:cubicBezTo>
                  <a:cubicBezTo>
                    <a:pt x="7510" y="1530"/>
                    <a:pt x="5547" y="1"/>
                    <a:pt x="3218" y="1"/>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3" name="Google Shape;5658;p42">
              <a:extLst>
                <a:ext uri="{FF2B5EF4-FFF2-40B4-BE49-F238E27FC236}">
                  <a16:creationId xmlns:a16="http://schemas.microsoft.com/office/drawing/2014/main" id="{06D991CC-F555-F22B-ACC3-395099AD55AB}"/>
                </a:ext>
              </a:extLst>
            </p:cNvPr>
            <p:cNvSpPr/>
            <p:nvPr/>
          </p:nvSpPr>
          <p:spPr>
            <a:xfrm>
              <a:off x="4770865" y="2828489"/>
              <a:ext cx="417902" cy="527861"/>
            </a:xfrm>
            <a:custGeom>
              <a:avLst/>
              <a:gdLst/>
              <a:ahLst/>
              <a:cxnLst/>
              <a:rect l="l" t="t" r="r" b="b"/>
              <a:pathLst>
                <a:path w="14746" h="18626"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6822"/>
                    <a:pt x="3356" y="18626"/>
                    <a:pt x="5478" y="18626"/>
                  </a:cubicBezTo>
                  <a:cubicBezTo>
                    <a:pt x="7213" y="18626"/>
                    <a:pt x="8697" y="17393"/>
                    <a:pt x="9153" y="15727"/>
                  </a:cubicBezTo>
                  <a:cubicBezTo>
                    <a:pt x="9587" y="15909"/>
                    <a:pt x="10043" y="16001"/>
                    <a:pt x="10523" y="16001"/>
                  </a:cubicBezTo>
                  <a:cubicBezTo>
                    <a:pt x="12645" y="16001"/>
                    <a:pt x="14380" y="14197"/>
                    <a:pt x="14380" y="11961"/>
                  </a:cubicBezTo>
                  <a:cubicBezTo>
                    <a:pt x="14380" y="10888"/>
                    <a:pt x="13969" y="9906"/>
                    <a:pt x="13307" y="9176"/>
                  </a:cubicBezTo>
                  <a:cubicBezTo>
                    <a:pt x="14198" y="8194"/>
                    <a:pt x="14745" y="6893"/>
                    <a:pt x="14745" y="5433"/>
                  </a:cubicBezTo>
                  <a:cubicBezTo>
                    <a:pt x="14745" y="2420"/>
                    <a:pt x="12417" y="0"/>
                    <a:pt x="956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4" name="Google Shape;5659;p42">
              <a:extLst>
                <a:ext uri="{FF2B5EF4-FFF2-40B4-BE49-F238E27FC236}">
                  <a16:creationId xmlns:a16="http://schemas.microsoft.com/office/drawing/2014/main" id="{B29128D1-8058-0832-8B9D-9D89CFC42E5B}"/>
                </a:ext>
              </a:extLst>
            </p:cNvPr>
            <p:cNvSpPr/>
            <p:nvPr/>
          </p:nvSpPr>
          <p:spPr>
            <a:xfrm>
              <a:off x="4770865" y="2828489"/>
              <a:ext cx="359691" cy="461885"/>
            </a:xfrm>
            <a:custGeom>
              <a:avLst/>
              <a:gdLst/>
              <a:ahLst/>
              <a:cxnLst/>
              <a:rect l="l" t="t" r="r" b="b"/>
              <a:pathLst>
                <a:path w="12692" h="16298"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5202"/>
                    <a:pt x="1758" y="15772"/>
                    <a:pt x="1986" y="16297"/>
                  </a:cubicBezTo>
                  <a:cubicBezTo>
                    <a:pt x="6254" y="15407"/>
                    <a:pt x="9541" y="11253"/>
                    <a:pt x="9541" y="6460"/>
                  </a:cubicBezTo>
                  <a:cubicBezTo>
                    <a:pt x="9541" y="5592"/>
                    <a:pt x="11276" y="6460"/>
                    <a:pt x="12417" y="3743"/>
                  </a:cubicBezTo>
                  <a:cubicBezTo>
                    <a:pt x="12645" y="2808"/>
                    <a:pt x="12691" y="1895"/>
                    <a:pt x="12600" y="1027"/>
                  </a:cubicBezTo>
                  <a:cubicBezTo>
                    <a:pt x="11755" y="388"/>
                    <a:pt x="10705" y="0"/>
                    <a:pt x="9564" y="0"/>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5" name="Google Shape;5660;p42">
              <a:extLst>
                <a:ext uri="{FF2B5EF4-FFF2-40B4-BE49-F238E27FC236}">
                  <a16:creationId xmlns:a16="http://schemas.microsoft.com/office/drawing/2014/main" id="{F481D961-3B7F-B92E-BB9E-B3D320C23AB9}"/>
                </a:ext>
              </a:extLst>
            </p:cNvPr>
            <p:cNvSpPr/>
            <p:nvPr/>
          </p:nvSpPr>
          <p:spPr>
            <a:xfrm>
              <a:off x="5010196" y="2726154"/>
              <a:ext cx="126170" cy="141530"/>
            </a:xfrm>
            <a:custGeom>
              <a:avLst/>
              <a:gdLst/>
              <a:ahLst/>
              <a:cxnLst/>
              <a:rect l="l" t="t" r="r" b="b"/>
              <a:pathLst>
                <a:path w="4452" h="4994" extrusionOk="0">
                  <a:moveTo>
                    <a:pt x="956" y="0"/>
                  </a:moveTo>
                  <a:cubicBezTo>
                    <a:pt x="720" y="0"/>
                    <a:pt x="480" y="142"/>
                    <a:pt x="343" y="347"/>
                  </a:cubicBezTo>
                  <a:cubicBezTo>
                    <a:pt x="138" y="598"/>
                    <a:pt x="92" y="941"/>
                    <a:pt x="69" y="1283"/>
                  </a:cubicBezTo>
                  <a:cubicBezTo>
                    <a:pt x="1" y="2150"/>
                    <a:pt x="69" y="3040"/>
                    <a:pt x="297" y="3885"/>
                  </a:cubicBezTo>
                  <a:cubicBezTo>
                    <a:pt x="424" y="4391"/>
                    <a:pt x="686" y="4994"/>
                    <a:pt x="1211" y="4994"/>
                  </a:cubicBezTo>
                  <a:cubicBezTo>
                    <a:pt x="1254" y="4994"/>
                    <a:pt x="1300" y="4989"/>
                    <a:pt x="1347" y="4981"/>
                  </a:cubicBezTo>
                  <a:cubicBezTo>
                    <a:pt x="1918" y="4867"/>
                    <a:pt x="2762" y="3976"/>
                    <a:pt x="3196" y="3588"/>
                  </a:cubicBezTo>
                  <a:cubicBezTo>
                    <a:pt x="3790" y="2995"/>
                    <a:pt x="4269" y="2264"/>
                    <a:pt x="4406" y="1443"/>
                  </a:cubicBezTo>
                  <a:cubicBezTo>
                    <a:pt x="4429" y="1283"/>
                    <a:pt x="4452" y="1100"/>
                    <a:pt x="4360" y="963"/>
                  </a:cubicBezTo>
                  <a:cubicBezTo>
                    <a:pt x="4261" y="844"/>
                    <a:pt x="4109" y="776"/>
                    <a:pt x="3950" y="776"/>
                  </a:cubicBezTo>
                  <a:cubicBezTo>
                    <a:pt x="3927" y="776"/>
                    <a:pt x="3904" y="778"/>
                    <a:pt x="3881" y="781"/>
                  </a:cubicBezTo>
                  <a:cubicBezTo>
                    <a:pt x="3698" y="804"/>
                    <a:pt x="3539" y="895"/>
                    <a:pt x="3402" y="986"/>
                  </a:cubicBezTo>
                  <a:cubicBezTo>
                    <a:pt x="2352" y="1648"/>
                    <a:pt x="1576" y="2630"/>
                    <a:pt x="914" y="3657"/>
                  </a:cubicBezTo>
                  <a:cubicBezTo>
                    <a:pt x="1370" y="2858"/>
                    <a:pt x="1621" y="1945"/>
                    <a:pt x="1621" y="1032"/>
                  </a:cubicBezTo>
                  <a:cubicBezTo>
                    <a:pt x="1621" y="644"/>
                    <a:pt x="1530" y="210"/>
                    <a:pt x="1188" y="50"/>
                  </a:cubicBezTo>
                  <a:cubicBezTo>
                    <a:pt x="1113" y="16"/>
                    <a:pt x="1035" y="0"/>
                    <a:pt x="956"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6" name="Google Shape;5661;p42">
              <a:extLst>
                <a:ext uri="{FF2B5EF4-FFF2-40B4-BE49-F238E27FC236}">
                  <a16:creationId xmlns:a16="http://schemas.microsoft.com/office/drawing/2014/main" id="{A587D29E-960A-295D-E8A5-F55E0B275DE9}"/>
                </a:ext>
              </a:extLst>
            </p:cNvPr>
            <p:cNvSpPr/>
            <p:nvPr/>
          </p:nvSpPr>
          <p:spPr>
            <a:xfrm>
              <a:off x="4909929" y="2781898"/>
              <a:ext cx="168226" cy="168878"/>
            </a:xfrm>
            <a:custGeom>
              <a:avLst/>
              <a:gdLst/>
              <a:ahLst/>
              <a:cxnLst/>
              <a:rect l="l" t="t" r="r" b="b"/>
              <a:pathLst>
                <a:path w="5936" h="5959" extrusionOk="0">
                  <a:moveTo>
                    <a:pt x="2968" y="1"/>
                  </a:moveTo>
                  <a:cubicBezTo>
                    <a:pt x="1325" y="1"/>
                    <a:pt x="1" y="1325"/>
                    <a:pt x="1" y="2968"/>
                  </a:cubicBezTo>
                  <a:cubicBezTo>
                    <a:pt x="1" y="4611"/>
                    <a:pt x="1325" y="5958"/>
                    <a:pt x="2968" y="5958"/>
                  </a:cubicBezTo>
                  <a:cubicBezTo>
                    <a:pt x="4611" y="5958"/>
                    <a:pt x="5935" y="4611"/>
                    <a:pt x="5935" y="2968"/>
                  </a:cubicBezTo>
                  <a:cubicBezTo>
                    <a:pt x="5935" y="1325"/>
                    <a:pt x="4611" y="1"/>
                    <a:pt x="2968"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7" name="Google Shape;5662;p42">
              <a:extLst>
                <a:ext uri="{FF2B5EF4-FFF2-40B4-BE49-F238E27FC236}">
                  <a16:creationId xmlns:a16="http://schemas.microsoft.com/office/drawing/2014/main" id="{AF1EFDB2-7344-6C78-0947-F67F5CEE4C7C}"/>
                </a:ext>
              </a:extLst>
            </p:cNvPr>
            <p:cNvSpPr/>
            <p:nvPr/>
          </p:nvSpPr>
          <p:spPr>
            <a:xfrm>
              <a:off x="4999852" y="2816785"/>
              <a:ext cx="54044" cy="72522"/>
            </a:xfrm>
            <a:custGeom>
              <a:avLst/>
              <a:gdLst/>
              <a:ahLst/>
              <a:cxnLst/>
              <a:rect l="l" t="t" r="r" b="b"/>
              <a:pathLst>
                <a:path w="1907" h="2559" extrusionOk="0">
                  <a:moveTo>
                    <a:pt x="292" y="0"/>
                  </a:moveTo>
                  <a:cubicBezTo>
                    <a:pt x="117" y="0"/>
                    <a:pt x="0" y="25"/>
                    <a:pt x="0" y="25"/>
                  </a:cubicBezTo>
                  <a:cubicBezTo>
                    <a:pt x="229" y="48"/>
                    <a:pt x="411" y="116"/>
                    <a:pt x="594" y="231"/>
                  </a:cubicBezTo>
                  <a:cubicBezTo>
                    <a:pt x="868" y="436"/>
                    <a:pt x="1895" y="1258"/>
                    <a:pt x="639" y="2559"/>
                  </a:cubicBezTo>
                  <a:cubicBezTo>
                    <a:pt x="639" y="2559"/>
                    <a:pt x="1438" y="2034"/>
                    <a:pt x="1575" y="1440"/>
                  </a:cubicBezTo>
                  <a:cubicBezTo>
                    <a:pt x="1758" y="1828"/>
                    <a:pt x="1872" y="2125"/>
                    <a:pt x="1872" y="2125"/>
                  </a:cubicBezTo>
                  <a:cubicBezTo>
                    <a:pt x="1906" y="233"/>
                    <a:pt x="827" y="0"/>
                    <a:pt x="292" y="0"/>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8" name="Google Shape;5663;p42">
              <a:extLst>
                <a:ext uri="{FF2B5EF4-FFF2-40B4-BE49-F238E27FC236}">
                  <a16:creationId xmlns:a16="http://schemas.microsoft.com/office/drawing/2014/main" id="{B17B67D4-1884-546C-E880-EB04C1965475}"/>
                </a:ext>
              </a:extLst>
            </p:cNvPr>
            <p:cNvSpPr/>
            <p:nvPr/>
          </p:nvSpPr>
          <p:spPr>
            <a:xfrm>
              <a:off x="4195790" y="2978550"/>
              <a:ext cx="168226" cy="168850"/>
            </a:xfrm>
            <a:custGeom>
              <a:avLst/>
              <a:gdLst/>
              <a:ahLst/>
              <a:cxnLst/>
              <a:rect l="l" t="t" r="r" b="b"/>
              <a:pathLst>
                <a:path w="5936" h="5958" extrusionOk="0">
                  <a:moveTo>
                    <a:pt x="2968" y="1"/>
                  </a:moveTo>
                  <a:cubicBezTo>
                    <a:pt x="1324" y="1"/>
                    <a:pt x="1" y="1347"/>
                    <a:pt x="1" y="2968"/>
                  </a:cubicBezTo>
                  <a:cubicBezTo>
                    <a:pt x="1" y="4611"/>
                    <a:pt x="1324" y="5958"/>
                    <a:pt x="2968" y="5958"/>
                  </a:cubicBezTo>
                  <a:cubicBezTo>
                    <a:pt x="4611" y="5958"/>
                    <a:pt x="5935" y="4611"/>
                    <a:pt x="5935" y="2968"/>
                  </a:cubicBezTo>
                  <a:cubicBezTo>
                    <a:pt x="5935" y="1347"/>
                    <a:pt x="4611" y="1"/>
                    <a:pt x="2968"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9" name="Google Shape;5664;p42">
              <a:extLst>
                <a:ext uri="{FF2B5EF4-FFF2-40B4-BE49-F238E27FC236}">
                  <a16:creationId xmlns:a16="http://schemas.microsoft.com/office/drawing/2014/main" id="{AA2459F1-0F8D-3F35-4662-2FBCF206D621}"/>
                </a:ext>
              </a:extLst>
            </p:cNvPr>
            <p:cNvSpPr/>
            <p:nvPr/>
          </p:nvSpPr>
          <p:spPr>
            <a:xfrm>
              <a:off x="4300591" y="3307804"/>
              <a:ext cx="350622" cy="359266"/>
            </a:xfrm>
            <a:custGeom>
              <a:avLst/>
              <a:gdLst/>
              <a:ahLst/>
              <a:cxnLst/>
              <a:rect l="l" t="t" r="r" b="b"/>
              <a:pathLst>
                <a:path w="12372" h="12677" extrusionOk="0">
                  <a:moveTo>
                    <a:pt x="4634" y="1"/>
                  </a:moveTo>
                  <a:cubicBezTo>
                    <a:pt x="4634" y="1"/>
                    <a:pt x="0" y="8606"/>
                    <a:pt x="2671" y="12258"/>
                  </a:cubicBezTo>
                  <a:cubicBezTo>
                    <a:pt x="2671" y="12258"/>
                    <a:pt x="3208" y="12677"/>
                    <a:pt x="4120" y="12677"/>
                  </a:cubicBezTo>
                  <a:cubicBezTo>
                    <a:pt x="5292" y="12677"/>
                    <a:pt x="7086" y="11983"/>
                    <a:pt x="9153" y="8811"/>
                  </a:cubicBezTo>
                  <a:cubicBezTo>
                    <a:pt x="9153" y="8811"/>
                    <a:pt x="11732" y="4315"/>
                    <a:pt x="12372" y="2511"/>
                  </a:cubicBezTo>
                  <a:lnTo>
                    <a:pt x="4634"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0" name="Google Shape;5665;p42">
              <a:extLst>
                <a:ext uri="{FF2B5EF4-FFF2-40B4-BE49-F238E27FC236}">
                  <a16:creationId xmlns:a16="http://schemas.microsoft.com/office/drawing/2014/main" id="{65232EC5-4053-5A87-77B2-E75A27C84A08}"/>
                </a:ext>
              </a:extLst>
            </p:cNvPr>
            <p:cNvSpPr/>
            <p:nvPr/>
          </p:nvSpPr>
          <p:spPr>
            <a:xfrm>
              <a:off x="4652489" y="3285812"/>
              <a:ext cx="358388" cy="363064"/>
            </a:xfrm>
            <a:custGeom>
              <a:avLst/>
              <a:gdLst/>
              <a:ahLst/>
              <a:cxnLst/>
              <a:rect l="l" t="t" r="r" b="b"/>
              <a:pathLst>
                <a:path w="12646" h="12811" extrusionOk="0">
                  <a:moveTo>
                    <a:pt x="7738" y="1"/>
                  </a:moveTo>
                  <a:lnTo>
                    <a:pt x="0" y="2534"/>
                  </a:lnTo>
                  <a:cubicBezTo>
                    <a:pt x="639" y="4337"/>
                    <a:pt x="3219" y="8834"/>
                    <a:pt x="3219" y="8834"/>
                  </a:cubicBezTo>
                  <a:cubicBezTo>
                    <a:pt x="5364" y="12126"/>
                    <a:pt x="7316" y="12811"/>
                    <a:pt x="8568" y="12811"/>
                  </a:cubicBezTo>
                  <a:cubicBezTo>
                    <a:pt x="9460" y="12811"/>
                    <a:pt x="9998" y="12463"/>
                    <a:pt x="9998" y="12463"/>
                  </a:cubicBezTo>
                  <a:cubicBezTo>
                    <a:pt x="12645" y="8811"/>
                    <a:pt x="7738" y="1"/>
                    <a:pt x="7738"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1" name="Google Shape;5666;p42">
              <a:extLst>
                <a:ext uri="{FF2B5EF4-FFF2-40B4-BE49-F238E27FC236}">
                  <a16:creationId xmlns:a16="http://schemas.microsoft.com/office/drawing/2014/main" id="{332734C3-F37C-B89C-4B5C-3283155FACAA}"/>
                </a:ext>
              </a:extLst>
            </p:cNvPr>
            <p:cNvSpPr/>
            <p:nvPr/>
          </p:nvSpPr>
          <p:spPr>
            <a:xfrm>
              <a:off x="4383372" y="3264472"/>
              <a:ext cx="561529" cy="429549"/>
            </a:xfrm>
            <a:custGeom>
              <a:avLst/>
              <a:gdLst/>
              <a:ahLst/>
              <a:cxnLst/>
              <a:rect l="l" t="t" r="r" b="b"/>
              <a:pathLst>
                <a:path w="19814" h="15157" extrusionOk="0">
                  <a:moveTo>
                    <a:pt x="14860" y="0"/>
                  </a:moveTo>
                  <a:lnTo>
                    <a:pt x="3995" y="411"/>
                  </a:lnTo>
                  <a:lnTo>
                    <a:pt x="1" y="15156"/>
                  </a:lnTo>
                  <a:cubicBezTo>
                    <a:pt x="1" y="15156"/>
                    <a:pt x="9884" y="14038"/>
                    <a:pt x="19813" y="13855"/>
                  </a:cubicBezTo>
                  <a:lnTo>
                    <a:pt x="14860" y="0"/>
                  </a:lnTo>
                  <a:close/>
                </a:path>
              </a:pathLst>
            </a:custGeom>
            <a:solidFill>
              <a:srgbClr val="FFB51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2" name="Google Shape;5667;p42">
              <a:extLst>
                <a:ext uri="{FF2B5EF4-FFF2-40B4-BE49-F238E27FC236}">
                  <a16:creationId xmlns:a16="http://schemas.microsoft.com/office/drawing/2014/main" id="{3BBB70F1-30D5-3387-96BC-9ED9F8503CC9}"/>
                </a:ext>
              </a:extLst>
            </p:cNvPr>
            <p:cNvSpPr/>
            <p:nvPr/>
          </p:nvSpPr>
          <p:spPr>
            <a:xfrm>
              <a:off x="4418315" y="3234715"/>
              <a:ext cx="465116" cy="148813"/>
            </a:xfrm>
            <a:custGeom>
              <a:avLst/>
              <a:gdLst/>
              <a:ahLst/>
              <a:cxnLst/>
              <a:rect l="l" t="t" r="r" b="b"/>
              <a:pathLst>
                <a:path w="16412" h="5251" extrusionOk="0">
                  <a:moveTo>
                    <a:pt x="15362" y="0"/>
                  </a:moveTo>
                  <a:lnTo>
                    <a:pt x="1096" y="617"/>
                  </a:lnTo>
                  <a:lnTo>
                    <a:pt x="685" y="1050"/>
                  </a:lnTo>
                  <a:cubicBezTo>
                    <a:pt x="0" y="1781"/>
                    <a:pt x="343" y="2968"/>
                    <a:pt x="1301" y="3242"/>
                  </a:cubicBezTo>
                  <a:lnTo>
                    <a:pt x="8628" y="5250"/>
                  </a:lnTo>
                  <a:lnTo>
                    <a:pt x="15225" y="2648"/>
                  </a:lnTo>
                  <a:cubicBezTo>
                    <a:pt x="16321" y="2146"/>
                    <a:pt x="16412" y="617"/>
                    <a:pt x="15362"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3" name="Google Shape;5668;p42">
              <a:extLst>
                <a:ext uri="{FF2B5EF4-FFF2-40B4-BE49-F238E27FC236}">
                  <a16:creationId xmlns:a16="http://schemas.microsoft.com/office/drawing/2014/main" id="{C8DFA5E7-AC7C-0232-560E-43010484DF28}"/>
                </a:ext>
              </a:extLst>
            </p:cNvPr>
            <p:cNvSpPr/>
            <p:nvPr/>
          </p:nvSpPr>
          <p:spPr>
            <a:xfrm>
              <a:off x="4818079" y="2604008"/>
              <a:ext cx="222554" cy="309246"/>
            </a:xfrm>
            <a:custGeom>
              <a:avLst/>
              <a:gdLst/>
              <a:ahLst/>
              <a:cxnLst/>
              <a:rect l="l" t="t" r="r" b="b"/>
              <a:pathLst>
                <a:path w="7853" h="10912" extrusionOk="0">
                  <a:moveTo>
                    <a:pt x="5707" y="1"/>
                  </a:moveTo>
                  <a:lnTo>
                    <a:pt x="0" y="1804"/>
                  </a:lnTo>
                  <a:lnTo>
                    <a:pt x="6597" y="10911"/>
                  </a:lnTo>
                  <a:cubicBezTo>
                    <a:pt x="7852" y="2101"/>
                    <a:pt x="5707" y="1"/>
                    <a:pt x="570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4" name="Google Shape;5669;p42">
              <a:extLst>
                <a:ext uri="{FF2B5EF4-FFF2-40B4-BE49-F238E27FC236}">
                  <a16:creationId xmlns:a16="http://schemas.microsoft.com/office/drawing/2014/main" id="{D5AE4BE6-E074-310D-FA88-0FD5CF9BDA77}"/>
                </a:ext>
              </a:extLst>
            </p:cNvPr>
            <p:cNvSpPr/>
            <p:nvPr/>
          </p:nvSpPr>
          <p:spPr>
            <a:xfrm>
              <a:off x="4271486" y="2569745"/>
              <a:ext cx="734204" cy="734856"/>
            </a:xfrm>
            <a:custGeom>
              <a:avLst/>
              <a:gdLst/>
              <a:ahLst/>
              <a:cxnLst/>
              <a:rect l="l" t="t" r="r" b="b"/>
              <a:pathLst>
                <a:path w="25907" h="25930" extrusionOk="0">
                  <a:moveTo>
                    <a:pt x="12942" y="0"/>
                  </a:moveTo>
                  <a:cubicBezTo>
                    <a:pt x="5798" y="0"/>
                    <a:pt x="0" y="5798"/>
                    <a:pt x="0" y="12965"/>
                  </a:cubicBezTo>
                  <a:cubicBezTo>
                    <a:pt x="0" y="13855"/>
                    <a:pt x="91" y="14745"/>
                    <a:pt x="251" y="15590"/>
                  </a:cubicBezTo>
                  <a:cubicBezTo>
                    <a:pt x="1461" y="21479"/>
                    <a:pt x="6688" y="25930"/>
                    <a:pt x="12942" y="25930"/>
                  </a:cubicBezTo>
                  <a:cubicBezTo>
                    <a:pt x="20109" y="25930"/>
                    <a:pt x="25907" y="20109"/>
                    <a:pt x="25907" y="12965"/>
                  </a:cubicBezTo>
                  <a:cubicBezTo>
                    <a:pt x="25907" y="10020"/>
                    <a:pt x="24925" y="7327"/>
                    <a:pt x="23282" y="5136"/>
                  </a:cubicBezTo>
                  <a:cubicBezTo>
                    <a:pt x="20908" y="2031"/>
                    <a:pt x="17165" y="0"/>
                    <a:pt x="12942"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5" name="Google Shape;5670;p42">
              <a:extLst>
                <a:ext uri="{FF2B5EF4-FFF2-40B4-BE49-F238E27FC236}">
                  <a16:creationId xmlns:a16="http://schemas.microsoft.com/office/drawing/2014/main" id="{8B701D75-83F5-5529-972D-D70E88938487}"/>
                </a:ext>
              </a:extLst>
            </p:cNvPr>
            <p:cNvSpPr/>
            <p:nvPr/>
          </p:nvSpPr>
          <p:spPr>
            <a:xfrm>
              <a:off x="4197745" y="3012841"/>
              <a:ext cx="87996" cy="78955"/>
            </a:xfrm>
            <a:custGeom>
              <a:avLst/>
              <a:gdLst/>
              <a:ahLst/>
              <a:cxnLst/>
              <a:rect l="l" t="t" r="r" b="b"/>
              <a:pathLst>
                <a:path w="3105" h="2786" extrusionOk="0">
                  <a:moveTo>
                    <a:pt x="2168" y="0"/>
                  </a:moveTo>
                  <a:lnTo>
                    <a:pt x="2168" y="0"/>
                  </a:lnTo>
                  <a:cubicBezTo>
                    <a:pt x="2168" y="0"/>
                    <a:pt x="0" y="685"/>
                    <a:pt x="1643" y="2785"/>
                  </a:cubicBezTo>
                  <a:cubicBezTo>
                    <a:pt x="1643" y="2785"/>
                    <a:pt x="1552" y="2465"/>
                    <a:pt x="1506" y="2032"/>
                  </a:cubicBezTo>
                  <a:lnTo>
                    <a:pt x="1506" y="2032"/>
                  </a:lnTo>
                  <a:cubicBezTo>
                    <a:pt x="2009" y="2488"/>
                    <a:pt x="3104" y="2488"/>
                    <a:pt x="3104" y="2488"/>
                  </a:cubicBezTo>
                  <a:cubicBezTo>
                    <a:pt x="1050" y="2055"/>
                    <a:pt x="1552" y="799"/>
                    <a:pt x="1712" y="502"/>
                  </a:cubicBezTo>
                  <a:cubicBezTo>
                    <a:pt x="1826" y="297"/>
                    <a:pt x="1963" y="137"/>
                    <a:pt x="2168" y="0"/>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6" name="Google Shape;5671;p42">
              <a:extLst>
                <a:ext uri="{FF2B5EF4-FFF2-40B4-BE49-F238E27FC236}">
                  <a16:creationId xmlns:a16="http://schemas.microsoft.com/office/drawing/2014/main" id="{DF3CFC45-122F-7464-495E-FD2E8651B879}"/>
                </a:ext>
              </a:extLst>
            </p:cNvPr>
            <p:cNvSpPr/>
            <p:nvPr/>
          </p:nvSpPr>
          <p:spPr>
            <a:xfrm>
              <a:off x="4412506" y="2858246"/>
              <a:ext cx="69886" cy="62773"/>
            </a:xfrm>
            <a:custGeom>
              <a:avLst/>
              <a:gdLst/>
              <a:ahLst/>
              <a:cxnLst/>
              <a:rect l="l" t="t" r="r" b="b"/>
              <a:pathLst>
                <a:path w="2466" h="2215" extrusionOk="0">
                  <a:moveTo>
                    <a:pt x="2465" y="0"/>
                  </a:moveTo>
                  <a:lnTo>
                    <a:pt x="2465" y="0"/>
                  </a:lnTo>
                  <a:cubicBezTo>
                    <a:pt x="2260" y="91"/>
                    <a:pt x="1803" y="708"/>
                    <a:pt x="1575" y="776"/>
                  </a:cubicBezTo>
                  <a:cubicBezTo>
                    <a:pt x="1430" y="820"/>
                    <a:pt x="1276" y="835"/>
                    <a:pt x="1125" y="835"/>
                  </a:cubicBezTo>
                  <a:cubicBezTo>
                    <a:pt x="1038" y="835"/>
                    <a:pt x="951" y="830"/>
                    <a:pt x="867" y="822"/>
                  </a:cubicBezTo>
                  <a:cubicBezTo>
                    <a:pt x="741" y="806"/>
                    <a:pt x="615" y="779"/>
                    <a:pt x="489" y="779"/>
                  </a:cubicBezTo>
                  <a:cubicBezTo>
                    <a:pt x="433" y="779"/>
                    <a:pt x="376" y="785"/>
                    <a:pt x="320" y="799"/>
                  </a:cubicBezTo>
                  <a:cubicBezTo>
                    <a:pt x="160" y="845"/>
                    <a:pt x="0" y="1027"/>
                    <a:pt x="46" y="1187"/>
                  </a:cubicBezTo>
                  <a:cubicBezTo>
                    <a:pt x="63" y="1308"/>
                    <a:pt x="318" y="1470"/>
                    <a:pt x="660" y="1470"/>
                  </a:cubicBezTo>
                  <a:cubicBezTo>
                    <a:pt x="768" y="1470"/>
                    <a:pt x="884" y="1454"/>
                    <a:pt x="1004" y="1415"/>
                  </a:cubicBezTo>
                  <a:lnTo>
                    <a:pt x="1004" y="1415"/>
                  </a:lnTo>
                  <a:cubicBezTo>
                    <a:pt x="1004" y="1484"/>
                    <a:pt x="616" y="1507"/>
                    <a:pt x="411" y="1644"/>
                  </a:cubicBezTo>
                  <a:cubicBezTo>
                    <a:pt x="320" y="1712"/>
                    <a:pt x="228" y="1803"/>
                    <a:pt x="205" y="1917"/>
                  </a:cubicBezTo>
                  <a:cubicBezTo>
                    <a:pt x="183" y="2077"/>
                    <a:pt x="388" y="2214"/>
                    <a:pt x="548" y="2214"/>
                  </a:cubicBezTo>
                  <a:cubicBezTo>
                    <a:pt x="1758" y="2214"/>
                    <a:pt x="2442" y="639"/>
                    <a:pt x="2465" y="0"/>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7" name="Google Shape;5672;p42">
              <a:extLst>
                <a:ext uri="{FF2B5EF4-FFF2-40B4-BE49-F238E27FC236}">
                  <a16:creationId xmlns:a16="http://schemas.microsoft.com/office/drawing/2014/main" id="{093FD0F4-7BD7-4192-0D20-D02FE250F86C}"/>
                </a:ext>
              </a:extLst>
            </p:cNvPr>
            <p:cNvSpPr/>
            <p:nvPr/>
          </p:nvSpPr>
          <p:spPr>
            <a:xfrm>
              <a:off x="4450651" y="2848214"/>
              <a:ext cx="130704" cy="146036"/>
            </a:xfrm>
            <a:custGeom>
              <a:avLst/>
              <a:gdLst/>
              <a:ahLst/>
              <a:cxnLst/>
              <a:rect l="l" t="t" r="r" b="b"/>
              <a:pathLst>
                <a:path w="4612" h="5153" extrusionOk="0">
                  <a:moveTo>
                    <a:pt x="2136" y="1"/>
                  </a:moveTo>
                  <a:cubicBezTo>
                    <a:pt x="2026" y="1"/>
                    <a:pt x="1915" y="12"/>
                    <a:pt x="1804" y="35"/>
                  </a:cubicBezTo>
                  <a:cubicBezTo>
                    <a:pt x="685" y="263"/>
                    <a:pt x="1" y="1587"/>
                    <a:pt x="275" y="2979"/>
                  </a:cubicBezTo>
                  <a:cubicBezTo>
                    <a:pt x="544" y="4263"/>
                    <a:pt x="1490" y="5153"/>
                    <a:pt x="2499" y="5153"/>
                  </a:cubicBezTo>
                  <a:cubicBezTo>
                    <a:pt x="2601" y="5153"/>
                    <a:pt x="2705" y="5144"/>
                    <a:pt x="2808" y="5125"/>
                  </a:cubicBezTo>
                  <a:cubicBezTo>
                    <a:pt x="3927" y="4896"/>
                    <a:pt x="4611" y="3572"/>
                    <a:pt x="4338" y="2180"/>
                  </a:cubicBezTo>
                  <a:cubicBezTo>
                    <a:pt x="4070" y="905"/>
                    <a:pt x="3136" y="1"/>
                    <a:pt x="2136"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8" name="Google Shape;5673;p42">
              <a:extLst>
                <a:ext uri="{FF2B5EF4-FFF2-40B4-BE49-F238E27FC236}">
                  <a16:creationId xmlns:a16="http://schemas.microsoft.com/office/drawing/2014/main" id="{0BC0CB4D-6A8B-46DD-5756-590D05DF3D01}"/>
                </a:ext>
              </a:extLst>
            </p:cNvPr>
            <p:cNvSpPr/>
            <p:nvPr/>
          </p:nvSpPr>
          <p:spPr>
            <a:xfrm>
              <a:off x="4453882" y="2852777"/>
              <a:ext cx="130052" cy="149862"/>
            </a:xfrm>
            <a:custGeom>
              <a:avLst/>
              <a:gdLst/>
              <a:ahLst/>
              <a:cxnLst/>
              <a:rect l="l" t="t" r="r" b="b"/>
              <a:pathLst>
                <a:path w="4589" h="5288" extrusionOk="0">
                  <a:moveTo>
                    <a:pt x="2101" y="1"/>
                  </a:moveTo>
                  <a:cubicBezTo>
                    <a:pt x="1995" y="1"/>
                    <a:pt x="1888" y="12"/>
                    <a:pt x="1781" y="33"/>
                  </a:cubicBezTo>
                  <a:cubicBezTo>
                    <a:pt x="686" y="262"/>
                    <a:pt x="1" y="1608"/>
                    <a:pt x="298" y="3046"/>
                  </a:cubicBezTo>
                  <a:cubicBezTo>
                    <a:pt x="568" y="4356"/>
                    <a:pt x="1520" y="5287"/>
                    <a:pt x="2533" y="5287"/>
                  </a:cubicBezTo>
                  <a:cubicBezTo>
                    <a:pt x="2632" y="5287"/>
                    <a:pt x="2732" y="5279"/>
                    <a:pt x="2831" y="5260"/>
                  </a:cubicBezTo>
                  <a:cubicBezTo>
                    <a:pt x="3927" y="5032"/>
                    <a:pt x="4589" y="3685"/>
                    <a:pt x="4315" y="2247"/>
                  </a:cubicBezTo>
                  <a:cubicBezTo>
                    <a:pt x="4046" y="947"/>
                    <a:pt x="3106" y="1"/>
                    <a:pt x="2101"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9" name="Google Shape;5674;p42">
              <a:extLst>
                <a:ext uri="{FF2B5EF4-FFF2-40B4-BE49-F238E27FC236}">
                  <a16:creationId xmlns:a16="http://schemas.microsoft.com/office/drawing/2014/main" id="{84EB5D00-95FD-F8D7-8437-8A7FC5A4E6C4}"/>
                </a:ext>
              </a:extLst>
            </p:cNvPr>
            <p:cNvSpPr/>
            <p:nvPr/>
          </p:nvSpPr>
          <p:spPr>
            <a:xfrm>
              <a:off x="4482987" y="2856433"/>
              <a:ext cx="100947" cy="122656"/>
            </a:xfrm>
            <a:custGeom>
              <a:avLst/>
              <a:gdLst/>
              <a:ahLst/>
              <a:cxnLst/>
              <a:rect l="l" t="t" r="r" b="b"/>
              <a:pathLst>
                <a:path w="3562" h="4328" extrusionOk="0">
                  <a:moveTo>
                    <a:pt x="1434" y="1"/>
                  </a:moveTo>
                  <a:cubicBezTo>
                    <a:pt x="1336" y="1"/>
                    <a:pt x="1238" y="14"/>
                    <a:pt x="1142" y="41"/>
                  </a:cubicBezTo>
                  <a:cubicBezTo>
                    <a:pt x="366" y="270"/>
                    <a:pt x="1" y="1411"/>
                    <a:pt x="366" y="2598"/>
                  </a:cubicBezTo>
                  <a:cubicBezTo>
                    <a:pt x="667" y="3622"/>
                    <a:pt x="1410" y="4328"/>
                    <a:pt x="2112" y="4328"/>
                  </a:cubicBezTo>
                  <a:cubicBezTo>
                    <a:pt x="2209" y="4328"/>
                    <a:pt x="2304" y="4314"/>
                    <a:pt x="2398" y="4287"/>
                  </a:cubicBezTo>
                  <a:cubicBezTo>
                    <a:pt x="3197" y="4059"/>
                    <a:pt x="3562" y="2917"/>
                    <a:pt x="3197" y="1753"/>
                  </a:cubicBezTo>
                  <a:cubicBezTo>
                    <a:pt x="2895" y="709"/>
                    <a:pt x="2153" y="1"/>
                    <a:pt x="1434"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0" name="Google Shape;5675;p42">
              <a:extLst>
                <a:ext uri="{FF2B5EF4-FFF2-40B4-BE49-F238E27FC236}">
                  <a16:creationId xmlns:a16="http://schemas.microsoft.com/office/drawing/2014/main" id="{F2B16D38-1DE3-61A0-C5FB-54FCFB41A665}"/>
                </a:ext>
              </a:extLst>
            </p:cNvPr>
            <p:cNvSpPr/>
            <p:nvPr/>
          </p:nvSpPr>
          <p:spPr>
            <a:xfrm>
              <a:off x="4853023" y="2790202"/>
              <a:ext cx="83461" cy="43133"/>
            </a:xfrm>
            <a:custGeom>
              <a:avLst/>
              <a:gdLst/>
              <a:ahLst/>
              <a:cxnLst/>
              <a:rect l="l" t="t" r="r" b="b"/>
              <a:pathLst>
                <a:path w="2945" h="1522" extrusionOk="0">
                  <a:moveTo>
                    <a:pt x="2317" y="1"/>
                  </a:moveTo>
                  <a:cubicBezTo>
                    <a:pt x="2297" y="1"/>
                    <a:pt x="2278" y="2"/>
                    <a:pt x="2260" y="4"/>
                  </a:cubicBezTo>
                  <a:cubicBezTo>
                    <a:pt x="2100" y="50"/>
                    <a:pt x="1940" y="164"/>
                    <a:pt x="1803" y="256"/>
                  </a:cubicBezTo>
                  <a:cubicBezTo>
                    <a:pt x="1598" y="370"/>
                    <a:pt x="1370" y="484"/>
                    <a:pt x="1141" y="529"/>
                  </a:cubicBezTo>
                  <a:cubicBezTo>
                    <a:pt x="1133" y="530"/>
                    <a:pt x="1125" y="531"/>
                    <a:pt x="1116" y="531"/>
                  </a:cubicBezTo>
                  <a:cubicBezTo>
                    <a:pt x="848" y="531"/>
                    <a:pt x="221" y="209"/>
                    <a:pt x="0" y="187"/>
                  </a:cubicBezTo>
                  <a:lnTo>
                    <a:pt x="0" y="187"/>
                  </a:lnTo>
                  <a:cubicBezTo>
                    <a:pt x="245" y="659"/>
                    <a:pt x="1178" y="1521"/>
                    <a:pt x="2100" y="1521"/>
                  </a:cubicBezTo>
                  <a:cubicBezTo>
                    <a:pt x="2293" y="1521"/>
                    <a:pt x="2485" y="1484"/>
                    <a:pt x="2671" y="1397"/>
                  </a:cubicBezTo>
                  <a:cubicBezTo>
                    <a:pt x="2830" y="1328"/>
                    <a:pt x="2945" y="1123"/>
                    <a:pt x="2853" y="963"/>
                  </a:cubicBezTo>
                  <a:cubicBezTo>
                    <a:pt x="2785" y="872"/>
                    <a:pt x="2671" y="849"/>
                    <a:pt x="2556" y="826"/>
                  </a:cubicBezTo>
                  <a:cubicBezTo>
                    <a:pt x="2519" y="819"/>
                    <a:pt x="2479" y="817"/>
                    <a:pt x="2439" y="817"/>
                  </a:cubicBezTo>
                  <a:cubicBezTo>
                    <a:pt x="2262" y="817"/>
                    <a:pt x="2065" y="869"/>
                    <a:pt x="1972" y="869"/>
                  </a:cubicBezTo>
                  <a:cubicBezTo>
                    <a:pt x="1942" y="869"/>
                    <a:pt x="1922" y="863"/>
                    <a:pt x="1917" y="849"/>
                  </a:cubicBezTo>
                  <a:cubicBezTo>
                    <a:pt x="2442" y="780"/>
                    <a:pt x="2739" y="392"/>
                    <a:pt x="2693" y="233"/>
                  </a:cubicBezTo>
                  <a:cubicBezTo>
                    <a:pt x="2673" y="89"/>
                    <a:pt x="2487" y="1"/>
                    <a:pt x="2317"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1" name="Google Shape;5676;p42">
              <a:extLst>
                <a:ext uri="{FF2B5EF4-FFF2-40B4-BE49-F238E27FC236}">
                  <a16:creationId xmlns:a16="http://schemas.microsoft.com/office/drawing/2014/main" id="{BC88DCD0-DB6A-4C9D-BC59-168D1E7D5F67}"/>
                </a:ext>
              </a:extLst>
            </p:cNvPr>
            <p:cNvSpPr/>
            <p:nvPr/>
          </p:nvSpPr>
          <p:spPr>
            <a:xfrm>
              <a:off x="4783136" y="2794736"/>
              <a:ext cx="132660" cy="145129"/>
            </a:xfrm>
            <a:custGeom>
              <a:avLst/>
              <a:gdLst/>
              <a:ahLst/>
              <a:cxnLst/>
              <a:rect l="l" t="t" r="r" b="b"/>
              <a:pathLst>
                <a:path w="4681" h="5121" extrusionOk="0">
                  <a:moveTo>
                    <a:pt x="2116" y="0"/>
                  </a:moveTo>
                  <a:cubicBezTo>
                    <a:pt x="1981" y="0"/>
                    <a:pt x="1846" y="16"/>
                    <a:pt x="1713" y="50"/>
                  </a:cubicBezTo>
                  <a:cubicBezTo>
                    <a:pt x="594" y="324"/>
                    <a:pt x="1" y="1670"/>
                    <a:pt x="343" y="3063"/>
                  </a:cubicBezTo>
                  <a:cubicBezTo>
                    <a:pt x="644" y="4285"/>
                    <a:pt x="1596" y="5121"/>
                    <a:pt x="2565" y="5121"/>
                  </a:cubicBezTo>
                  <a:cubicBezTo>
                    <a:pt x="2700" y="5121"/>
                    <a:pt x="2835" y="5105"/>
                    <a:pt x="2968" y="5071"/>
                  </a:cubicBezTo>
                  <a:cubicBezTo>
                    <a:pt x="4064" y="4798"/>
                    <a:pt x="4680" y="3451"/>
                    <a:pt x="4338" y="2058"/>
                  </a:cubicBezTo>
                  <a:cubicBezTo>
                    <a:pt x="4037" y="836"/>
                    <a:pt x="3085" y="0"/>
                    <a:pt x="2116" y="0"/>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2" name="Google Shape;5677;p42">
              <a:extLst>
                <a:ext uri="{FF2B5EF4-FFF2-40B4-BE49-F238E27FC236}">
                  <a16:creationId xmlns:a16="http://schemas.microsoft.com/office/drawing/2014/main" id="{AD9C174E-9D74-029F-D434-32D7E7C5013F}"/>
                </a:ext>
              </a:extLst>
            </p:cNvPr>
            <p:cNvSpPr/>
            <p:nvPr/>
          </p:nvSpPr>
          <p:spPr>
            <a:xfrm>
              <a:off x="4783136" y="2799951"/>
              <a:ext cx="132660" cy="148927"/>
            </a:xfrm>
            <a:custGeom>
              <a:avLst/>
              <a:gdLst/>
              <a:ahLst/>
              <a:cxnLst/>
              <a:rect l="l" t="t" r="r" b="b"/>
              <a:pathLst>
                <a:path w="4681" h="5255" extrusionOk="0">
                  <a:moveTo>
                    <a:pt x="2078" y="1"/>
                  </a:moveTo>
                  <a:cubicBezTo>
                    <a:pt x="1948" y="1"/>
                    <a:pt x="1819" y="16"/>
                    <a:pt x="1690" y="48"/>
                  </a:cubicBezTo>
                  <a:cubicBezTo>
                    <a:pt x="594" y="322"/>
                    <a:pt x="1" y="1692"/>
                    <a:pt x="343" y="3130"/>
                  </a:cubicBezTo>
                  <a:cubicBezTo>
                    <a:pt x="666" y="4379"/>
                    <a:pt x="1628" y="5255"/>
                    <a:pt x="2603" y="5255"/>
                  </a:cubicBezTo>
                  <a:cubicBezTo>
                    <a:pt x="2733" y="5255"/>
                    <a:pt x="2862" y="5239"/>
                    <a:pt x="2991" y="5207"/>
                  </a:cubicBezTo>
                  <a:cubicBezTo>
                    <a:pt x="4087" y="4933"/>
                    <a:pt x="4680" y="3564"/>
                    <a:pt x="4315" y="2126"/>
                  </a:cubicBezTo>
                  <a:cubicBezTo>
                    <a:pt x="4013" y="876"/>
                    <a:pt x="3053" y="1"/>
                    <a:pt x="207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3" name="Google Shape;5678;p42">
              <a:extLst>
                <a:ext uri="{FF2B5EF4-FFF2-40B4-BE49-F238E27FC236}">
                  <a16:creationId xmlns:a16="http://schemas.microsoft.com/office/drawing/2014/main" id="{1F8E61BA-74E8-F15E-4207-6691902F4634}"/>
                </a:ext>
              </a:extLst>
            </p:cNvPr>
            <p:cNvSpPr/>
            <p:nvPr/>
          </p:nvSpPr>
          <p:spPr>
            <a:xfrm>
              <a:off x="4814197" y="2801708"/>
              <a:ext cx="98992" cy="124073"/>
            </a:xfrm>
            <a:custGeom>
              <a:avLst/>
              <a:gdLst/>
              <a:ahLst/>
              <a:cxnLst/>
              <a:rect l="l" t="t" r="r" b="b"/>
              <a:pathLst>
                <a:path w="3493" h="4378" extrusionOk="0">
                  <a:moveTo>
                    <a:pt x="1460" y="1"/>
                  </a:moveTo>
                  <a:cubicBezTo>
                    <a:pt x="1376" y="1"/>
                    <a:pt x="1293" y="11"/>
                    <a:pt x="1210" y="32"/>
                  </a:cubicBezTo>
                  <a:cubicBezTo>
                    <a:pt x="411" y="238"/>
                    <a:pt x="1" y="1356"/>
                    <a:pt x="297" y="2543"/>
                  </a:cubicBezTo>
                  <a:cubicBezTo>
                    <a:pt x="563" y="3607"/>
                    <a:pt x="1306" y="4378"/>
                    <a:pt x="2033" y="4378"/>
                  </a:cubicBezTo>
                  <a:cubicBezTo>
                    <a:pt x="2117" y="4378"/>
                    <a:pt x="2200" y="4367"/>
                    <a:pt x="2283" y="4346"/>
                  </a:cubicBezTo>
                  <a:cubicBezTo>
                    <a:pt x="3082" y="4141"/>
                    <a:pt x="3493" y="3022"/>
                    <a:pt x="3196" y="1835"/>
                  </a:cubicBezTo>
                  <a:cubicBezTo>
                    <a:pt x="2910" y="771"/>
                    <a:pt x="2183" y="1"/>
                    <a:pt x="1460" y="1"/>
                  </a:cubicBezTo>
                  <a:close/>
                </a:path>
              </a:pathLst>
            </a:custGeom>
            <a:solidFill>
              <a:srgbClr val="0D293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4" name="Google Shape;5679;p42">
              <a:extLst>
                <a:ext uri="{FF2B5EF4-FFF2-40B4-BE49-F238E27FC236}">
                  <a16:creationId xmlns:a16="http://schemas.microsoft.com/office/drawing/2014/main" id="{B6EE966A-7E62-AC7B-0092-BAE560237259}"/>
                </a:ext>
              </a:extLst>
            </p:cNvPr>
            <p:cNvSpPr/>
            <p:nvPr/>
          </p:nvSpPr>
          <p:spPr>
            <a:xfrm>
              <a:off x="4688707" y="2949586"/>
              <a:ext cx="64077" cy="65210"/>
            </a:xfrm>
            <a:custGeom>
              <a:avLst/>
              <a:gdLst/>
              <a:ahLst/>
              <a:cxnLst/>
              <a:rect l="l" t="t" r="r" b="b"/>
              <a:pathLst>
                <a:path w="2261" h="2301" extrusionOk="0">
                  <a:moveTo>
                    <a:pt x="755" y="0"/>
                  </a:moveTo>
                  <a:cubicBezTo>
                    <a:pt x="540" y="0"/>
                    <a:pt x="289" y="57"/>
                    <a:pt x="0" y="201"/>
                  </a:cubicBezTo>
                  <a:cubicBezTo>
                    <a:pt x="0" y="201"/>
                    <a:pt x="217" y="142"/>
                    <a:pt x="498" y="142"/>
                  </a:cubicBezTo>
                  <a:cubicBezTo>
                    <a:pt x="936" y="142"/>
                    <a:pt x="1532" y="286"/>
                    <a:pt x="1712" y="1023"/>
                  </a:cubicBezTo>
                  <a:cubicBezTo>
                    <a:pt x="1712" y="1023"/>
                    <a:pt x="1826" y="1844"/>
                    <a:pt x="868" y="2301"/>
                  </a:cubicBezTo>
                  <a:cubicBezTo>
                    <a:pt x="868" y="2301"/>
                    <a:pt x="2260" y="2050"/>
                    <a:pt x="1849" y="726"/>
                  </a:cubicBezTo>
                  <a:cubicBezTo>
                    <a:pt x="1849" y="726"/>
                    <a:pt x="1528" y="0"/>
                    <a:pt x="755" y="0"/>
                  </a:cubicBezTo>
                  <a:close/>
                </a:path>
              </a:pathLst>
            </a:custGeom>
            <a:solidFill>
              <a:srgbClr val="DAD9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5" name="Google Shape;5680;p42">
              <a:extLst>
                <a:ext uri="{FF2B5EF4-FFF2-40B4-BE49-F238E27FC236}">
                  <a16:creationId xmlns:a16="http://schemas.microsoft.com/office/drawing/2014/main" id="{A7CB3BB4-6CA6-F068-7F0C-DCA2E0D1FF66}"/>
                </a:ext>
              </a:extLst>
            </p:cNvPr>
            <p:cNvSpPr/>
            <p:nvPr/>
          </p:nvSpPr>
          <p:spPr>
            <a:xfrm>
              <a:off x="4553497" y="3014768"/>
              <a:ext cx="304712" cy="118801"/>
            </a:xfrm>
            <a:custGeom>
              <a:avLst/>
              <a:gdLst/>
              <a:ahLst/>
              <a:cxnLst/>
              <a:rect l="l" t="t" r="r" b="b"/>
              <a:pathLst>
                <a:path w="10752" h="4192" extrusionOk="0">
                  <a:moveTo>
                    <a:pt x="10638" y="1"/>
                  </a:moveTo>
                  <a:cubicBezTo>
                    <a:pt x="10227" y="2420"/>
                    <a:pt x="6780" y="3539"/>
                    <a:pt x="6780" y="3539"/>
                  </a:cubicBezTo>
                  <a:cubicBezTo>
                    <a:pt x="6023" y="3756"/>
                    <a:pt x="5335" y="3848"/>
                    <a:pt x="4714" y="3848"/>
                  </a:cubicBezTo>
                  <a:cubicBezTo>
                    <a:pt x="1423" y="3848"/>
                    <a:pt x="1" y="1280"/>
                    <a:pt x="1" y="1279"/>
                  </a:cubicBezTo>
                  <a:lnTo>
                    <a:pt x="1" y="1279"/>
                  </a:lnTo>
                  <a:cubicBezTo>
                    <a:pt x="814" y="3673"/>
                    <a:pt x="3100" y="4192"/>
                    <a:pt x="4828" y="4192"/>
                  </a:cubicBezTo>
                  <a:cubicBezTo>
                    <a:pt x="5769" y="4192"/>
                    <a:pt x="6544" y="4038"/>
                    <a:pt x="6826" y="3950"/>
                  </a:cubicBezTo>
                  <a:cubicBezTo>
                    <a:pt x="10751" y="2808"/>
                    <a:pt x="10638" y="1"/>
                    <a:pt x="10638" y="1"/>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6" name="Google Shape;5681;p42">
              <a:extLst>
                <a:ext uri="{FF2B5EF4-FFF2-40B4-BE49-F238E27FC236}">
                  <a16:creationId xmlns:a16="http://schemas.microsoft.com/office/drawing/2014/main" id="{C32C5B37-9892-CD63-2AAB-AD89D21BA7E2}"/>
                </a:ext>
              </a:extLst>
            </p:cNvPr>
            <p:cNvSpPr/>
            <p:nvPr/>
          </p:nvSpPr>
          <p:spPr>
            <a:xfrm>
              <a:off x="4271486" y="3916944"/>
              <a:ext cx="637820" cy="106615"/>
            </a:xfrm>
            <a:custGeom>
              <a:avLst/>
              <a:gdLst/>
              <a:ahLst/>
              <a:cxnLst/>
              <a:rect l="l" t="t" r="r" b="b"/>
              <a:pathLst>
                <a:path w="22506" h="3762" extrusionOk="0">
                  <a:moveTo>
                    <a:pt x="4270" y="1"/>
                  </a:moveTo>
                  <a:cubicBezTo>
                    <a:pt x="1825" y="1"/>
                    <a:pt x="106" y="453"/>
                    <a:pt x="0" y="1697"/>
                  </a:cubicBezTo>
                  <a:cubicBezTo>
                    <a:pt x="0" y="1697"/>
                    <a:pt x="3097" y="3761"/>
                    <a:pt x="12951" y="3761"/>
                  </a:cubicBezTo>
                  <a:cubicBezTo>
                    <a:pt x="15617" y="3761"/>
                    <a:pt x="18778" y="3610"/>
                    <a:pt x="22506" y="3226"/>
                  </a:cubicBezTo>
                  <a:cubicBezTo>
                    <a:pt x="22506" y="3226"/>
                    <a:pt x="10799" y="1"/>
                    <a:pt x="4270" y="1"/>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7" name="Google Shape;5682;p42">
              <a:extLst>
                <a:ext uri="{FF2B5EF4-FFF2-40B4-BE49-F238E27FC236}">
                  <a16:creationId xmlns:a16="http://schemas.microsoft.com/office/drawing/2014/main" id="{7E8DAC62-4148-E531-0059-BD90EB3F1517}"/>
                </a:ext>
              </a:extLst>
            </p:cNvPr>
            <p:cNvSpPr/>
            <p:nvPr/>
          </p:nvSpPr>
          <p:spPr>
            <a:xfrm>
              <a:off x="4540744" y="3046622"/>
              <a:ext cx="28963" cy="24457"/>
            </a:xfrm>
            <a:custGeom>
              <a:avLst/>
              <a:gdLst/>
              <a:ahLst/>
              <a:cxnLst/>
              <a:rect l="l" t="t" r="r" b="b"/>
              <a:pathLst>
                <a:path w="1022" h="863" extrusionOk="0">
                  <a:moveTo>
                    <a:pt x="812" y="1"/>
                  </a:moveTo>
                  <a:cubicBezTo>
                    <a:pt x="1" y="1"/>
                    <a:pt x="40" y="863"/>
                    <a:pt x="40" y="863"/>
                  </a:cubicBezTo>
                  <a:cubicBezTo>
                    <a:pt x="258" y="69"/>
                    <a:pt x="839" y="17"/>
                    <a:pt x="987" y="17"/>
                  </a:cubicBezTo>
                  <a:cubicBezTo>
                    <a:pt x="1009" y="17"/>
                    <a:pt x="1022" y="18"/>
                    <a:pt x="1022" y="18"/>
                  </a:cubicBezTo>
                  <a:cubicBezTo>
                    <a:pt x="946" y="6"/>
                    <a:pt x="876" y="1"/>
                    <a:pt x="812" y="1"/>
                  </a:cubicBezTo>
                  <a:close/>
                </a:path>
              </a:pathLst>
            </a:custGeom>
            <a:solidFill>
              <a:srgbClr val="E98742">
                <a:alpha val="5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8" name="Google Shape;5683;p42">
              <a:extLst>
                <a:ext uri="{FF2B5EF4-FFF2-40B4-BE49-F238E27FC236}">
                  <a16:creationId xmlns:a16="http://schemas.microsoft.com/office/drawing/2014/main" id="{52972A61-A291-6F17-7760-F8E4158BE794}"/>
                </a:ext>
              </a:extLst>
            </p:cNvPr>
            <p:cNvSpPr/>
            <p:nvPr/>
          </p:nvSpPr>
          <p:spPr>
            <a:xfrm>
              <a:off x="4838144" y="3012756"/>
              <a:ext cx="30409" cy="18874"/>
            </a:xfrm>
            <a:custGeom>
              <a:avLst/>
              <a:gdLst/>
              <a:ahLst/>
              <a:cxnLst/>
              <a:rect l="l" t="t" r="r" b="b"/>
              <a:pathLst>
                <a:path w="1073" h="666" extrusionOk="0">
                  <a:moveTo>
                    <a:pt x="501" y="0"/>
                  </a:moveTo>
                  <a:cubicBezTo>
                    <a:pt x="365" y="0"/>
                    <a:pt x="200" y="64"/>
                    <a:pt x="0" y="232"/>
                  </a:cubicBezTo>
                  <a:cubicBezTo>
                    <a:pt x="0" y="232"/>
                    <a:pt x="167" y="148"/>
                    <a:pt x="378" y="148"/>
                  </a:cubicBezTo>
                  <a:cubicBezTo>
                    <a:pt x="609" y="148"/>
                    <a:pt x="894" y="248"/>
                    <a:pt x="1073" y="665"/>
                  </a:cubicBezTo>
                  <a:cubicBezTo>
                    <a:pt x="1073" y="665"/>
                    <a:pt x="940" y="0"/>
                    <a:pt x="501" y="0"/>
                  </a:cubicBezTo>
                  <a:close/>
                </a:path>
              </a:pathLst>
            </a:custGeom>
            <a:solidFill>
              <a:srgbClr val="E98742">
                <a:alpha val="5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9" name="Google Shape;5684;p42">
              <a:extLst>
                <a:ext uri="{FF2B5EF4-FFF2-40B4-BE49-F238E27FC236}">
                  <a16:creationId xmlns:a16="http://schemas.microsoft.com/office/drawing/2014/main" id="{373BBBB9-0715-4C40-9626-477C12112CA9}"/>
                </a:ext>
              </a:extLst>
            </p:cNvPr>
            <p:cNvSpPr/>
            <p:nvPr/>
          </p:nvSpPr>
          <p:spPr>
            <a:xfrm>
              <a:off x="4262417" y="4040053"/>
              <a:ext cx="168226" cy="194101"/>
            </a:xfrm>
            <a:custGeom>
              <a:avLst/>
              <a:gdLst/>
              <a:ahLst/>
              <a:cxnLst/>
              <a:rect l="l" t="t" r="r" b="b"/>
              <a:pathLst>
                <a:path w="5936" h="6849" extrusionOk="0">
                  <a:moveTo>
                    <a:pt x="1210" y="1"/>
                  </a:moveTo>
                  <a:lnTo>
                    <a:pt x="1210" y="1"/>
                  </a:lnTo>
                  <a:cubicBezTo>
                    <a:pt x="1" y="4657"/>
                    <a:pt x="5730" y="6848"/>
                    <a:pt x="5730" y="6848"/>
                  </a:cubicBezTo>
                  <a:cubicBezTo>
                    <a:pt x="5935" y="3128"/>
                    <a:pt x="1211" y="1"/>
                    <a:pt x="1210" y="1"/>
                  </a:cubicBezTo>
                  <a:close/>
                </a:path>
              </a:pathLst>
            </a:custGeom>
            <a:solidFill>
              <a:srgbClr val="FF3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0" name="Google Shape;5685;p42">
              <a:extLst>
                <a:ext uri="{FF2B5EF4-FFF2-40B4-BE49-F238E27FC236}">
                  <a16:creationId xmlns:a16="http://schemas.microsoft.com/office/drawing/2014/main" id="{5BE71A61-B172-7A70-B502-EF1AA4704A78}"/>
                </a:ext>
              </a:extLst>
            </p:cNvPr>
            <p:cNvSpPr/>
            <p:nvPr/>
          </p:nvSpPr>
          <p:spPr>
            <a:xfrm>
              <a:off x="4710047" y="4145421"/>
              <a:ext cx="240011" cy="76121"/>
            </a:xfrm>
            <a:custGeom>
              <a:avLst/>
              <a:gdLst/>
              <a:ahLst/>
              <a:cxnLst/>
              <a:rect l="l" t="t" r="r" b="b"/>
              <a:pathLst>
                <a:path w="8469" h="2686" extrusionOk="0">
                  <a:moveTo>
                    <a:pt x="5591" y="1"/>
                  </a:moveTo>
                  <a:cubicBezTo>
                    <a:pt x="1768" y="1"/>
                    <a:pt x="1" y="1601"/>
                    <a:pt x="1" y="1601"/>
                  </a:cubicBezTo>
                  <a:cubicBezTo>
                    <a:pt x="1678" y="2392"/>
                    <a:pt x="3054" y="2686"/>
                    <a:pt x="4172" y="2686"/>
                  </a:cubicBezTo>
                  <a:cubicBezTo>
                    <a:pt x="7378" y="2686"/>
                    <a:pt x="8469" y="277"/>
                    <a:pt x="8469" y="277"/>
                  </a:cubicBezTo>
                  <a:cubicBezTo>
                    <a:pt x="7404" y="81"/>
                    <a:pt x="6446" y="1"/>
                    <a:pt x="5591" y="1"/>
                  </a:cubicBezTo>
                  <a:close/>
                </a:path>
              </a:pathLst>
            </a:custGeom>
            <a:solidFill>
              <a:srgbClr val="FF3C6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1" name="Google Shape;5686;p42">
              <a:extLst>
                <a:ext uri="{FF2B5EF4-FFF2-40B4-BE49-F238E27FC236}">
                  <a16:creationId xmlns:a16="http://schemas.microsoft.com/office/drawing/2014/main" id="{11912368-666D-B6AC-A7E1-A5C1D7C8C12D}"/>
                </a:ext>
              </a:extLst>
            </p:cNvPr>
            <p:cNvSpPr/>
            <p:nvPr/>
          </p:nvSpPr>
          <p:spPr>
            <a:xfrm>
              <a:off x="4694517" y="3164233"/>
              <a:ext cx="52429" cy="16806"/>
            </a:xfrm>
            <a:custGeom>
              <a:avLst/>
              <a:gdLst/>
              <a:ahLst/>
              <a:cxnLst/>
              <a:rect l="l" t="t" r="r" b="b"/>
              <a:pathLst>
                <a:path w="1850" h="593" extrusionOk="0">
                  <a:moveTo>
                    <a:pt x="866" y="0"/>
                  </a:moveTo>
                  <a:cubicBezTo>
                    <a:pt x="580" y="0"/>
                    <a:pt x="272" y="146"/>
                    <a:pt x="1" y="593"/>
                  </a:cubicBezTo>
                  <a:cubicBezTo>
                    <a:pt x="1" y="593"/>
                    <a:pt x="384" y="199"/>
                    <a:pt x="968" y="199"/>
                  </a:cubicBezTo>
                  <a:cubicBezTo>
                    <a:pt x="1227" y="199"/>
                    <a:pt x="1527" y="277"/>
                    <a:pt x="1850" y="502"/>
                  </a:cubicBezTo>
                  <a:cubicBezTo>
                    <a:pt x="1850" y="502"/>
                    <a:pt x="1396" y="0"/>
                    <a:pt x="866" y="0"/>
                  </a:cubicBezTo>
                  <a:close/>
                </a:path>
              </a:pathLst>
            </a:custGeom>
            <a:solidFill>
              <a:srgbClr val="DAD9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2" name="Google Shape;5687;p42">
              <a:extLst>
                <a:ext uri="{FF2B5EF4-FFF2-40B4-BE49-F238E27FC236}">
                  <a16:creationId xmlns:a16="http://schemas.microsoft.com/office/drawing/2014/main" id="{056AB8F8-7016-E29A-221F-8592F4EA5AE7}"/>
                </a:ext>
              </a:extLst>
            </p:cNvPr>
            <p:cNvSpPr/>
            <p:nvPr/>
          </p:nvSpPr>
          <p:spPr>
            <a:xfrm>
              <a:off x="4246235" y="3629321"/>
              <a:ext cx="697362" cy="641703"/>
            </a:xfrm>
            <a:custGeom>
              <a:avLst/>
              <a:gdLst/>
              <a:ahLst/>
              <a:cxnLst/>
              <a:rect l="l" t="t" r="r" b="b"/>
              <a:pathLst>
                <a:path w="24607" h="22643" extrusionOk="0">
                  <a:moveTo>
                    <a:pt x="17696" y="0"/>
                  </a:moveTo>
                  <a:cubicBezTo>
                    <a:pt x="10965" y="0"/>
                    <a:pt x="7012" y="1651"/>
                    <a:pt x="6917" y="1689"/>
                  </a:cubicBezTo>
                  <a:cubicBezTo>
                    <a:pt x="6803" y="1712"/>
                    <a:pt x="5205" y="12029"/>
                    <a:pt x="5205" y="12029"/>
                  </a:cubicBezTo>
                  <a:cubicBezTo>
                    <a:pt x="5205" y="12029"/>
                    <a:pt x="2535" y="13421"/>
                    <a:pt x="868" y="16708"/>
                  </a:cubicBezTo>
                  <a:cubicBezTo>
                    <a:pt x="1" y="18374"/>
                    <a:pt x="4497" y="22642"/>
                    <a:pt x="4497" y="22642"/>
                  </a:cubicBezTo>
                  <a:lnTo>
                    <a:pt x="11254" y="15247"/>
                  </a:lnTo>
                  <a:cubicBezTo>
                    <a:pt x="12235" y="14174"/>
                    <a:pt x="12943" y="12873"/>
                    <a:pt x="13354" y="11481"/>
                  </a:cubicBezTo>
                  <a:lnTo>
                    <a:pt x="15522" y="3720"/>
                  </a:lnTo>
                  <a:lnTo>
                    <a:pt x="15522" y="3720"/>
                  </a:lnTo>
                  <a:cubicBezTo>
                    <a:pt x="15043" y="8285"/>
                    <a:pt x="17051" y="22642"/>
                    <a:pt x="17051" y="22642"/>
                  </a:cubicBezTo>
                  <a:lnTo>
                    <a:pt x="24607" y="21981"/>
                  </a:lnTo>
                  <a:cubicBezTo>
                    <a:pt x="22940" y="13878"/>
                    <a:pt x="22096" y="228"/>
                    <a:pt x="22096" y="228"/>
                  </a:cubicBezTo>
                  <a:cubicBezTo>
                    <a:pt x="20522" y="67"/>
                    <a:pt x="19053" y="0"/>
                    <a:pt x="17696"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3" name="Google Shape;5688;p42">
              <a:extLst>
                <a:ext uri="{FF2B5EF4-FFF2-40B4-BE49-F238E27FC236}">
                  <a16:creationId xmlns:a16="http://schemas.microsoft.com/office/drawing/2014/main" id="{39F14D20-6C78-9BD7-DE06-1428FE88047F}"/>
                </a:ext>
              </a:extLst>
            </p:cNvPr>
            <p:cNvSpPr/>
            <p:nvPr/>
          </p:nvSpPr>
          <p:spPr>
            <a:xfrm>
              <a:off x="4246235" y="4047818"/>
              <a:ext cx="185684" cy="223206"/>
            </a:xfrm>
            <a:custGeom>
              <a:avLst/>
              <a:gdLst/>
              <a:ahLst/>
              <a:cxnLst/>
              <a:rect l="l" t="t" r="r" b="b"/>
              <a:pathLst>
                <a:path w="6552" h="7876" extrusionOk="0">
                  <a:moveTo>
                    <a:pt x="2101" y="1"/>
                  </a:moveTo>
                  <a:cubicBezTo>
                    <a:pt x="1667" y="549"/>
                    <a:pt x="1233" y="1188"/>
                    <a:pt x="868" y="1941"/>
                  </a:cubicBezTo>
                  <a:cubicBezTo>
                    <a:pt x="1" y="3607"/>
                    <a:pt x="4497" y="7875"/>
                    <a:pt x="4497" y="7875"/>
                  </a:cubicBezTo>
                  <a:lnTo>
                    <a:pt x="6552" y="5639"/>
                  </a:lnTo>
                  <a:cubicBezTo>
                    <a:pt x="4178" y="4657"/>
                    <a:pt x="2512" y="2512"/>
                    <a:pt x="2101"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4" name="Google Shape;5689;p42">
              <a:extLst>
                <a:ext uri="{FF2B5EF4-FFF2-40B4-BE49-F238E27FC236}">
                  <a16:creationId xmlns:a16="http://schemas.microsoft.com/office/drawing/2014/main" id="{ECF773A4-BC85-227F-1062-1CAFA8A0A9A4}"/>
                </a:ext>
              </a:extLst>
            </p:cNvPr>
            <p:cNvSpPr/>
            <p:nvPr/>
          </p:nvSpPr>
          <p:spPr>
            <a:xfrm>
              <a:off x="4716509" y="4148737"/>
              <a:ext cx="227088" cy="122287"/>
            </a:xfrm>
            <a:custGeom>
              <a:avLst/>
              <a:gdLst/>
              <a:ahLst/>
              <a:cxnLst/>
              <a:rect l="l" t="t" r="r" b="b"/>
              <a:pathLst>
                <a:path w="8013" h="4315" extrusionOk="0">
                  <a:moveTo>
                    <a:pt x="7373" y="0"/>
                  </a:moveTo>
                  <a:cubicBezTo>
                    <a:pt x="6199" y="861"/>
                    <a:pt x="4672" y="1199"/>
                    <a:pt x="3107" y="1199"/>
                  </a:cubicBezTo>
                  <a:cubicBezTo>
                    <a:pt x="2057" y="1199"/>
                    <a:pt x="991" y="1047"/>
                    <a:pt x="1" y="799"/>
                  </a:cubicBezTo>
                  <a:lnTo>
                    <a:pt x="1" y="799"/>
                  </a:lnTo>
                  <a:cubicBezTo>
                    <a:pt x="252" y="2899"/>
                    <a:pt x="457" y="4314"/>
                    <a:pt x="457" y="4314"/>
                  </a:cubicBezTo>
                  <a:lnTo>
                    <a:pt x="8013" y="3653"/>
                  </a:lnTo>
                  <a:cubicBezTo>
                    <a:pt x="7784" y="2534"/>
                    <a:pt x="7579" y="1279"/>
                    <a:pt x="7373"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5" name="Google Shape;5690;p42">
              <a:extLst>
                <a:ext uri="{FF2B5EF4-FFF2-40B4-BE49-F238E27FC236}">
                  <a16:creationId xmlns:a16="http://schemas.microsoft.com/office/drawing/2014/main" id="{A6C64EC3-49AC-F659-23F3-7EE39C5EBFCA}"/>
                </a:ext>
              </a:extLst>
            </p:cNvPr>
            <p:cNvSpPr/>
            <p:nvPr/>
          </p:nvSpPr>
          <p:spPr>
            <a:xfrm>
              <a:off x="4393745" y="3629321"/>
              <a:ext cx="515561" cy="425695"/>
            </a:xfrm>
            <a:custGeom>
              <a:avLst/>
              <a:gdLst/>
              <a:ahLst/>
              <a:cxnLst/>
              <a:rect l="l" t="t" r="r" b="b"/>
              <a:pathLst>
                <a:path w="18192" h="15021" extrusionOk="0">
                  <a:moveTo>
                    <a:pt x="12491" y="0"/>
                  </a:moveTo>
                  <a:cubicBezTo>
                    <a:pt x="5760" y="0"/>
                    <a:pt x="1807" y="1651"/>
                    <a:pt x="1712" y="1689"/>
                  </a:cubicBezTo>
                  <a:cubicBezTo>
                    <a:pt x="1598" y="1712"/>
                    <a:pt x="91" y="11458"/>
                    <a:pt x="0" y="12006"/>
                  </a:cubicBezTo>
                  <a:cubicBezTo>
                    <a:pt x="2214" y="12873"/>
                    <a:pt x="4519" y="13649"/>
                    <a:pt x="6870" y="14220"/>
                  </a:cubicBezTo>
                  <a:cubicBezTo>
                    <a:pt x="7418" y="13375"/>
                    <a:pt x="7875" y="12462"/>
                    <a:pt x="8149" y="11481"/>
                  </a:cubicBezTo>
                  <a:lnTo>
                    <a:pt x="10317" y="3720"/>
                  </a:lnTo>
                  <a:lnTo>
                    <a:pt x="10317" y="3720"/>
                  </a:lnTo>
                  <a:cubicBezTo>
                    <a:pt x="10066" y="6003"/>
                    <a:pt x="10454" y="10751"/>
                    <a:pt x="10911" y="14905"/>
                  </a:cubicBezTo>
                  <a:cubicBezTo>
                    <a:pt x="11662" y="14981"/>
                    <a:pt x="12412" y="15021"/>
                    <a:pt x="13156" y="15021"/>
                  </a:cubicBezTo>
                  <a:cubicBezTo>
                    <a:pt x="14875" y="15021"/>
                    <a:pt x="16567" y="14805"/>
                    <a:pt x="18192" y="14311"/>
                  </a:cubicBezTo>
                  <a:cubicBezTo>
                    <a:pt x="17324" y="7327"/>
                    <a:pt x="16891" y="228"/>
                    <a:pt x="16891" y="228"/>
                  </a:cubicBezTo>
                  <a:cubicBezTo>
                    <a:pt x="15317" y="67"/>
                    <a:pt x="13848" y="0"/>
                    <a:pt x="12491" y="0"/>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6" name="Google Shape;5691;p42">
              <a:extLst>
                <a:ext uri="{FF2B5EF4-FFF2-40B4-BE49-F238E27FC236}">
                  <a16:creationId xmlns:a16="http://schemas.microsoft.com/office/drawing/2014/main" id="{C80EADB9-15EF-A0F5-D3DE-BEA9730AB72B}"/>
                </a:ext>
              </a:extLst>
            </p:cNvPr>
            <p:cNvSpPr/>
            <p:nvPr/>
          </p:nvSpPr>
          <p:spPr>
            <a:xfrm>
              <a:off x="4354919" y="3026359"/>
              <a:ext cx="117753" cy="52797"/>
            </a:xfrm>
            <a:custGeom>
              <a:avLst/>
              <a:gdLst/>
              <a:ahLst/>
              <a:cxnLst/>
              <a:rect l="l" t="t" r="r" b="b"/>
              <a:pathLst>
                <a:path w="4155" h="1863" extrusionOk="0">
                  <a:moveTo>
                    <a:pt x="2610" y="0"/>
                  </a:moveTo>
                  <a:cubicBezTo>
                    <a:pt x="2404" y="0"/>
                    <a:pt x="2187" y="16"/>
                    <a:pt x="1964" y="48"/>
                  </a:cubicBezTo>
                  <a:cubicBezTo>
                    <a:pt x="845" y="231"/>
                    <a:pt x="1" y="756"/>
                    <a:pt x="92" y="1235"/>
                  </a:cubicBezTo>
                  <a:cubicBezTo>
                    <a:pt x="146" y="1613"/>
                    <a:pt x="752" y="1863"/>
                    <a:pt x="1542" y="1863"/>
                  </a:cubicBezTo>
                  <a:cubicBezTo>
                    <a:pt x="1755" y="1863"/>
                    <a:pt x="1982" y="1845"/>
                    <a:pt x="2215" y="1806"/>
                  </a:cubicBezTo>
                  <a:cubicBezTo>
                    <a:pt x="3333" y="1646"/>
                    <a:pt x="4155" y="1121"/>
                    <a:pt x="4086" y="619"/>
                  </a:cubicBezTo>
                  <a:cubicBezTo>
                    <a:pt x="4032" y="237"/>
                    <a:pt x="3413" y="0"/>
                    <a:pt x="2610" y="0"/>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7" name="Google Shape;5692;p42">
              <a:extLst>
                <a:ext uri="{FF2B5EF4-FFF2-40B4-BE49-F238E27FC236}">
                  <a16:creationId xmlns:a16="http://schemas.microsoft.com/office/drawing/2014/main" id="{5D267E8F-BD42-EA47-2A5D-6F4CE28183DA}"/>
                </a:ext>
              </a:extLst>
            </p:cNvPr>
            <p:cNvSpPr/>
            <p:nvPr/>
          </p:nvSpPr>
          <p:spPr>
            <a:xfrm>
              <a:off x="4271486" y="3624673"/>
              <a:ext cx="774957" cy="398290"/>
            </a:xfrm>
            <a:custGeom>
              <a:avLst/>
              <a:gdLst/>
              <a:ahLst/>
              <a:cxnLst/>
              <a:rect l="l" t="t" r="r" b="b"/>
              <a:pathLst>
                <a:path w="27345" h="14054" extrusionOk="0">
                  <a:moveTo>
                    <a:pt x="14272" y="0"/>
                  </a:moveTo>
                  <a:cubicBezTo>
                    <a:pt x="12680" y="0"/>
                    <a:pt x="10900" y="72"/>
                    <a:pt x="8948" y="255"/>
                  </a:cubicBezTo>
                  <a:cubicBezTo>
                    <a:pt x="7510" y="392"/>
                    <a:pt x="6003" y="597"/>
                    <a:pt x="4383" y="849"/>
                  </a:cubicBezTo>
                  <a:cubicBezTo>
                    <a:pt x="4383" y="849"/>
                    <a:pt x="4131" y="1191"/>
                    <a:pt x="3721" y="1876"/>
                  </a:cubicBezTo>
                  <a:cubicBezTo>
                    <a:pt x="2853" y="3382"/>
                    <a:pt x="1278" y="6623"/>
                    <a:pt x="0" y="12010"/>
                  </a:cubicBezTo>
                  <a:cubicBezTo>
                    <a:pt x="0" y="12010"/>
                    <a:pt x="814" y="11387"/>
                    <a:pt x="3054" y="11387"/>
                  </a:cubicBezTo>
                  <a:cubicBezTo>
                    <a:pt x="4836" y="11387"/>
                    <a:pt x="7519" y="11781"/>
                    <a:pt x="11413" y="13197"/>
                  </a:cubicBezTo>
                  <a:cubicBezTo>
                    <a:pt x="11413" y="13197"/>
                    <a:pt x="14390" y="14053"/>
                    <a:pt x="18016" y="14053"/>
                  </a:cubicBezTo>
                  <a:cubicBezTo>
                    <a:pt x="21140" y="14053"/>
                    <a:pt x="24746" y="13418"/>
                    <a:pt x="27345" y="11051"/>
                  </a:cubicBezTo>
                  <a:cubicBezTo>
                    <a:pt x="27345" y="11051"/>
                    <a:pt x="27276" y="7970"/>
                    <a:pt x="23716" y="1077"/>
                  </a:cubicBezTo>
                  <a:cubicBezTo>
                    <a:pt x="23716" y="1077"/>
                    <a:pt x="23670" y="1054"/>
                    <a:pt x="23579" y="1031"/>
                  </a:cubicBezTo>
                  <a:cubicBezTo>
                    <a:pt x="23076" y="894"/>
                    <a:pt x="21502" y="483"/>
                    <a:pt x="18877" y="209"/>
                  </a:cubicBezTo>
                  <a:cubicBezTo>
                    <a:pt x="17589" y="89"/>
                    <a:pt x="16047" y="0"/>
                    <a:pt x="14272"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8" name="Google Shape;5693;p42">
              <a:extLst>
                <a:ext uri="{FF2B5EF4-FFF2-40B4-BE49-F238E27FC236}">
                  <a16:creationId xmlns:a16="http://schemas.microsoft.com/office/drawing/2014/main" id="{3F23F078-895E-8A5E-3A54-96D4E0424290}"/>
                </a:ext>
              </a:extLst>
            </p:cNvPr>
            <p:cNvSpPr/>
            <p:nvPr/>
          </p:nvSpPr>
          <p:spPr>
            <a:xfrm>
              <a:off x="4114284" y="4040053"/>
              <a:ext cx="310521" cy="402031"/>
            </a:xfrm>
            <a:custGeom>
              <a:avLst/>
              <a:gdLst/>
              <a:ahLst/>
              <a:cxnLst/>
              <a:rect l="l" t="t" r="r" b="b"/>
              <a:pathLst>
                <a:path w="10957" h="14186" extrusionOk="0">
                  <a:moveTo>
                    <a:pt x="6437" y="1"/>
                  </a:moveTo>
                  <a:lnTo>
                    <a:pt x="526" y="5684"/>
                  </a:lnTo>
                  <a:cubicBezTo>
                    <a:pt x="183" y="6004"/>
                    <a:pt x="1" y="6483"/>
                    <a:pt x="69" y="6963"/>
                  </a:cubicBezTo>
                  <a:cubicBezTo>
                    <a:pt x="206" y="8218"/>
                    <a:pt x="731" y="10752"/>
                    <a:pt x="2603" y="13445"/>
                  </a:cubicBezTo>
                  <a:cubicBezTo>
                    <a:pt x="2952" y="13943"/>
                    <a:pt x="3494" y="14185"/>
                    <a:pt x="4034" y="14185"/>
                  </a:cubicBezTo>
                  <a:cubicBezTo>
                    <a:pt x="4656" y="14185"/>
                    <a:pt x="5275" y="13863"/>
                    <a:pt x="5593" y="13239"/>
                  </a:cubicBezTo>
                  <a:cubicBezTo>
                    <a:pt x="5775" y="12829"/>
                    <a:pt x="5958" y="12326"/>
                    <a:pt x="6095" y="11665"/>
                  </a:cubicBezTo>
                  <a:lnTo>
                    <a:pt x="10957" y="6848"/>
                  </a:lnTo>
                  <a:cubicBezTo>
                    <a:pt x="10957" y="6848"/>
                    <a:pt x="6118" y="4201"/>
                    <a:pt x="6437"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9" name="Google Shape;5694;p42">
              <a:extLst>
                <a:ext uri="{FF2B5EF4-FFF2-40B4-BE49-F238E27FC236}">
                  <a16:creationId xmlns:a16="http://schemas.microsoft.com/office/drawing/2014/main" id="{2EC0A1B2-96C5-3256-482B-49E34334E064}"/>
                </a:ext>
              </a:extLst>
            </p:cNvPr>
            <p:cNvSpPr/>
            <p:nvPr/>
          </p:nvSpPr>
          <p:spPr>
            <a:xfrm>
              <a:off x="4710047" y="4153271"/>
              <a:ext cx="333165" cy="322056"/>
            </a:xfrm>
            <a:custGeom>
              <a:avLst/>
              <a:gdLst/>
              <a:ahLst/>
              <a:cxnLst/>
              <a:rect l="l" t="t" r="r" b="b"/>
              <a:pathLst>
                <a:path w="11756" h="11364" extrusionOk="0">
                  <a:moveTo>
                    <a:pt x="8469" y="0"/>
                  </a:moveTo>
                  <a:cubicBezTo>
                    <a:pt x="7252" y="1498"/>
                    <a:pt x="5386" y="1906"/>
                    <a:pt x="3714" y="1906"/>
                  </a:cubicBezTo>
                  <a:cubicBezTo>
                    <a:pt x="1718" y="1906"/>
                    <a:pt x="1" y="1324"/>
                    <a:pt x="1" y="1324"/>
                  </a:cubicBezTo>
                  <a:lnTo>
                    <a:pt x="1" y="1324"/>
                  </a:lnTo>
                  <a:lnTo>
                    <a:pt x="868" y="9359"/>
                  </a:lnTo>
                  <a:cubicBezTo>
                    <a:pt x="914" y="9747"/>
                    <a:pt x="1142" y="10066"/>
                    <a:pt x="1461" y="10272"/>
                  </a:cubicBezTo>
                  <a:cubicBezTo>
                    <a:pt x="2902" y="11102"/>
                    <a:pt x="4484" y="11363"/>
                    <a:pt x="5904" y="11363"/>
                  </a:cubicBezTo>
                  <a:cubicBezTo>
                    <a:pt x="8309" y="11363"/>
                    <a:pt x="10249" y="10614"/>
                    <a:pt x="10249" y="10614"/>
                  </a:cubicBezTo>
                  <a:cubicBezTo>
                    <a:pt x="11756" y="9610"/>
                    <a:pt x="9382" y="7350"/>
                    <a:pt x="9382" y="7350"/>
                  </a:cubicBezTo>
                  <a:lnTo>
                    <a:pt x="8469"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0" name="Google Shape;5695;p42">
              <a:extLst>
                <a:ext uri="{FF2B5EF4-FFF2-40B4-BE49-F238E27FC236}">
                  <a16:creationId xmlns:a16="http://schemas.microsoft.com/office/drawing/2014/main" id="{3AD61265-B7FF-21D9-3F09-206296B33130}"/>
                </a:ext>
              </a:extLst>
            </p:cNvPr>
            <p:cNvSpPr/>
            <p:nvPr/>
          </p:nvSpPr>
          <p:spPr>
            <a:xfrm>
              <a:off x="4880172" y="2943550"/>
              <a:ext cx="118405" cy="52571"/>
            </a:xfrm>
            <a:custGeom>
              <a:avLst/>
              <a:gdLst/>
              <a:ahLst/>
              <a:cxnLst/>
              <a:rect l="l" t="t" r="r" b="b"/>
              <a:pathLst>
                <a:path w="4178" h="1855" extrusionOk="0">
                  <a:moveTo>
                    <a:pt x="2610" y="1"/>
                  </a:moveTo>
                  <a:cubicBezTo>
                    <a:pt x="2404" y="1"/>
                    <a:pt x="2187" y="16"/>
                    <a:pt x="1964" y="49"/>
                  </a:cubicBezTo>
                  <a:cubicBezTo>
                    <a:pt x="845" y="208"/>
                    <a:pt x="1" y="756"/>
                    <a:pt x="92" y="1236"/>
                  </a:cubicBezTo>
                  <a:cubicBezTo>
                    <a:pt x="147" y="1617"/>
                    <a:pt x="766" y="1854"/>
                    <a:pt x="1569" y="1854"/>
                  </a:cubicBezTo>
                  <a:cubicBezTo>
                    <a:pt x="1774" y="1854"/>
                    <a:pt x="1992" y="1839"/>
                    <a:pt x="2215" y="1806"/>
                  </a:cubicBezTo>
                  <a:cubicBezTo>
                    <a:pt x="3333" y="1646"/>
                    <a:pt x="4178" y="1099"/>
                    <a:pt x="4086" y="619"/>
                  </a:cubicBezTo>
                  <a:cubicBezTo>
                    <a:pt x="4032" y="238"/>
                    <a:pt x="3413" y="1"/>
                    <a:pt x="2610" y="1"/>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1" name="Google Shape;5696;p42">
              <a:extLst>
                <a:ext uri="{FF2B5EF4-FFF2-40B4-BE49-F238E27FC236}">
                  <a16:creationId xmlns:a16="http://schemas.microsoft.com/office/drawing/2014/main" id="{009DDEB4-B530-0868-F9CD-241CF4D2E7EC}"/>
                </a:ext>
              </a:extLst>
            </p:cNvPr>
            <p:cNvSpPr/>
            <p:nvPr/>
          </p:nvSpPr>
          <p:spPr>
            <a:xfrm>
              <a:off x="4376911" y="3592422"/>
              <a:ext cx="562804" cy="222696"/>
            </a:xfrm>
            <a:custGeom>
              <a:avLst/>
              <a:gdLst/>
              <a:ahLst/>
              <a:cxnLst/>
              <a:rect l="l" t="t" r="r" b="b"/>
              <a:pathLst>
                <a:path w="19859" h="7858" extrusionOk="0">
                  <a:moveTo>
                    <a:pt x="9679" y="1"/>
                  </a:moveTo>
                  <a:lnTo>
                    <a:pt x="4429" y="2329"/>
                  </a:lnTo>
                  <a:cubicBezTo>
                    <a:pt x="4703" y="2055"/>
                    <a:pt x="4977" y="1735"/>
                    <a:pt x="5228" y="1393"/>
                  </a:cubicBezTo>
                  <a:lnTo>
                    <a:pt x="5228" y="1393"/>
                  </a:lnTo>
                  <a:cubicBezTo>
                    <a:pt x="3790" y="1530"/>
                    <a:pt x="2283" y="1735"/>
                    <a:pt x="663" y="1987"/>
                  </a:cubicBezTo>
                  <a:cubicBezTo>
                    <a:pt x="663" y="1987"/>
                    <a:pt x="411" y="2329"/>
                    <a:pt x="1" y="3014"/>
                  </a:cubicBezTo>
                  <a:cubicBezTo>
                    <a:pt x="438" y="3512"/>
                    <a:pt x="1085" y="3800"/>
                    <a:pt x="1770" y="3800"/>
                  </a:cubicBezTo>
                  <a:cubicBezTo>
                    <a:pt x="2121" y="3800"/>
                    <a:pt x="2483" y="3724"/>
                    <a:pt x="2831" y="3562"/>
                  </a:cubicBezTo>
                  <a:cubicBezTo>
                    <a:pt x="3151" y="3402"/>
                    <a:pt x="3493" y="3196"/>
                    <a:pt x="3790" y="2922"/>
                  </a:cubicBezTo>
                  <a:lnTo>
                    <a:pt x="4200" y="6574"/>
                  </a:lnTo>
                  <a:cubicBezTo>
                    <a:pt x="4200" y="6574"/>
                    <a:pt x="3794" y="7857"/>
                    <a:pt x="7864" y="7857"/>
                  </a:cubicBezTo>
                  <a:cubicBezTo>
                    <a:pt x="8000" y="7857"/>
                    <a:pt x="8140" y="7856"/>
                    <a:pt x="8286" y="7853"/>
                  </a:cubicBezTo>
                  <a:cubicBezTo>
                    <a:pt x="8286" y="7853"/>
                    <a:pt x="16115" y="7373"/>
                    <a:pt x="19265" y="5707"/>
                  </a:cubicBezTo>
                  <a:lnTo>
                    <a:pt x="19265" y="4269"/>
                  </a:lnTo>
                  <a:lnTo>
                    <a:pt x="19585" y="3813"/>
                  </a:lnTo>
                  <a:lnTo>
                    <a:pt x="19288" y="2671"/>
                  </a:lnTo>
                  <a:cubicBezTo>
                    <a:pt x="19493" y="2534"/>
                    <a:pt x="19699" y="2375"/>
                    <a:pt x="19859" y="2169"/>
                  </a:cubicBezTo>
                  <a:cubicBezTo>
                    <a:pt x="19356" y="2032"/>
                    <a:pt x="17782" y="1621"/>
                    <a:pt x="15157" y="1347"/>
                  </a:cubicBezTo>
                  <a:lnTo>
                    <a:pt x="15157" y="1347"/>
                  </a:lnTo>
                  <a:cubicBezTo>
                    <a:pt x="15202" y="1416"/>
                    <a:pt x="15271" y="1484"/>
                    <a:pt x="15316" y="1530"/>
                  </a:cubicBezTo>
                  <a:lnTo>
                    <a:pt x="9679" y="1"/>
                  </a:lnTo>
                  <a:close/>
                </a:path>
              </a:pathLst>
            </a:custGeom>
            <a:solidFill>
              <a:srgbClr val="0D2932">
                <a:alpha val="3661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2" name="Google Shape;5697;p42">
              <a:extLst>
                <a:ext uri="{FF2B5EF4-FFF2-40B4-BE49-F238E27FC236}">
                  <a16:creationId xmlns:a16="http://schemas.microsoft.com/office/drawing/2014/main" id="{46CB2D57-D5A7-7FDF-7AA0-A7AF5E55F6DA}"/>
                </a:ext>
              </a:extLst>
            </p:cNvPr>
            <p:cNvSpPr/>
            <p:nvPr/>
          </p:nvSpPr>
          <p:spPr>
            <a:xfrm>
              <a:off x="4510817" y="3662876"/>
              <a:ext cx="403023" cy="141927"/>
            </a:xfrm>
            <a:custGeom>
              <a:avLst/>
              <a:gdLst/>
              <a:ahLst/>
              <a:cxnLst/>
              <a:rect l="l" t="t" r="r" b="b"/>
              <a:pathLst>
                <a:path w="14221" h="5008" extrusionOk="0">
                  <a:moveTo>
                    <a:pt x="13155" y="0"/>
                  </a:moveTo>
                  <a:cubicBezTo>
                    <a:pt x="1998" y="0"/>
                    <a:pt x="293" y="2669"/>
                    <a:pt x="69" y="3769"/>
                  </a:cubicBezTo>
                  <a:cubicBezTo>
                    <a:pt x="0" y="4088"/>
                    <a:pt x="115" y="4431"/>
                    <a:pt x="388" y="4591"/>
                  </a:cubicBezTo>
                  <a:cubicBezTo>
                    <a:pt x="835" y="4888"/>
                    <a:pt x="1645" y="5008"/>
                    <a:pt x="2658" y="5008"/>
                  </a:cubicBezTo>
                  <a:cubicBezTo>
                    <a:pt x="6770" y="5008"/>
                    <a:pt x="14221" y="3038"/>
                    <a:pt x="14221" y="3038"/>
                  </a:cubicBezTo>
                  <a:lnTo>
                    <a:pt x="13718" y="3"/>
                  </a:lnTo>
                  <a:cubicBezTo>
                    <a:pt x="13528" y="1"/>
                    <a:pt x="13340" y="0"/>
                    <a:pt x="13155" y="0"/>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3" name="Google Shape;5698;p42">
              <a:extLst>
                <a:ext uri="{FF2B5EF4-FFF2-40B4-BE49-F238E27FC236}">
                  <a16:creationId xmlns:a16="http://schemas.microsoft.com/office/drawing/2014/main" id="{F352C528-59A0-762C-03E9-AD0F097BF631}"/>
                </a:ext>
              </a:extLst>
            </p:cNvPr>
            <p:cNvSpPr/>
            <p:nvPr/>
          </p:nvSpPr>
          <p:spPr>
            <a:xfrm>
              <a:off x="4475364" y="3638957"/>
              <a:ext cx="427481" cy="148757"/>
            </a:xfrm>
            <a:custGeom>
              <a:avLst/>
              <a:gdLst/>
              <a:ahLst/>
              <a:cxnLst/>
              <a:rect l="l" t="t" r="r" b="b"/>
              <a:pathLst>
                <a:path w="15084" h="5249" extrusionOk="0">
                  <a:moveTo>
                    <a:pt x="14090" y="1"/>
                  </a:moveTo>
                  <a:cubicBezTo>
                    <a:pt x="0" y="1"/>
                    <a:pt x="1297" y="4293"/>
                    <a:pt x="1297" y="4293"/>
                  </a:cubicBezTo>
                  <a:cubicBezTo>
                    <a:pt x="1291" y="4995"/>
                    <a:pt x="2344" y="5248"/>
                    <a:pt x="3871" y="5248"/>
                  </a:cubicBezTo>
                  <a:cubicBezTo>
                    <a:pt x="7861" y="5248"/>
                    <a:pt x="15084" y="3517"/>
                    <a:pt x="15084" y="3517"/>
                  </a:cubicBezTo>
                  <a:lnTo>
                    <a:pt x="14536" y="2"/>
                  </a:lnTo>
                  <a:cubicBezTo>
                    <a:pt x="14386" y="1"/>
                    <a:pt x="14237" y="1"/>
                    <a:pt x="14090" y="1"/>
                  </a:cubicBezTo>
                  <a:close/>
                </a:path>
              </a:pathLst>
            </a:custGeom>
            <a:solidFill>
              <a:srgbClr val="FAF8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4" name="Google Shape;5699;p42">
              <a:extLst>
                <a:ext uri="{FF2B5EF4-FFF2-40B4-BE49-F238E27FC236}">
                  <a16:creationId xmlns:a16="http://schemas.microsoft.com/office/drawing/2014/main" id="{7838C0C0-A48E-C9A6-A956-8F7D851DD6A4}"/>
                </a:ext>
              </a:extLst>
            </p:cNvPr>
            <p:cNvSpPr/>
            <p:nvPr/>
          </p:nvSpPr>
          <p:spPr>
            <a:xfrm>
              <a:off x="4455186" y="3201245"/>
              <a:ext cx="458655" cy="577513"/>
            </a:xfrm>
            <a:custGeom>
              <a:avLst/>
              <a:gdLst/>
              <a:ahLst/>
              <a:cxnLst/>
              <a:rect l="l" t="t" r="r" b="b"/>
              <a:pathLst>
                <a:path w="16184" h="20378" extrusionOk="0">
                  <a:moveTo>
                    <a:pt x="10681" y="0"/>
                  </a:moveTo>
                  <a:cubicBezTo>
                    <a:pt x="7170" y="0"/>
                    <a:pt x="1445" y="285"/>
                    <a:pt x="0" y="2072"/>
                  </a:cubicBezTo>
                  <a:lnTo>
                    <a:pt x="2009" y="20377"/>
                  </a:lnTo>
                  <a:cubicBezTo>
                    <a:pt x="2146" y="18437"/>
                    <a:pt x="16184" y="17570"/>
                    <a:pt x="16184" y="17570"/>
                  </a:cubicBezTo>
                  <a:lnTo>
                    <a:pt x="13490" y="63"/>
                  </a:lnTo>
                  <a:cubicBezTo>
                    <a:pt x="13490" y="63"/>
                    <a:pt x="12330" y="0"/>
                    <a:pt x="10681" y="0"/>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5" name="Google Shape;5700;p42">
              <a:extLst>
                <a:ext uri="{FF2B5EF4-FFF2-40B4-BE49-F238E27FC236}">
                  <a16:creationId xmlns:a16="http://schemas.microsoft.com/office/drawing/2014/main" id="{F6A2D07B-B4EC-E864-B2AB-82593AD14A0C}"/>
                </a:ext>
              </a:extLst>
            </p:cNvPr>
            <p:cNvSpPr/>
            <p:nvPr/>
          </p:nvSpPr>
          <p:spPr>
            <a:xfrm>
              <a:off x="4481060" y="3218703"/>
              <a:ext cx="421784" cy="515420"/>
            </a:xfrm>
            <a:custGeom>
              <a:avLst/>
              <a:gdLst/>
              <a:ahLst/>
              <a:cxnLst/>
              <a:rect l="l" t="t" r="r" b="b"/>
              <a:pathLst>
                <a:path w="14883" h="18187" extrusionOk="0">
                  <a:moveTo>
                    <a:pt x="9991" y="1"/>
                  </a:moveTo>
                  <a:cubicBezTo>
                    <a:pt x="7237" y="1"/>
                    <a:pt x="2425" y="196"/>
                    <a:pt x="0" y="1456"/>
                  </a:cubicBezTo>
                  <a:lnTo>
                    <a:pt x="1598" y="18186"/>
                  </a:lnTo>
                  <a:cubicBezTo>
                    <a:pt x="1598" y="18186"/>
                    <a:pt x="5755" y="16324"/>
                    <a:pt x="13087" y="16324"/>
                  </a:cubicBezTo>
                  <a:cubicBezTo>
                    <a:pt x="13666" y="16324"/>
                    <a:pt x="14265" y="16335"/>
                    <a:pt x="14883" y="16360"/>
                  </a:cubicBezTo>
                  <a:lnTo>
                    <a:pt x="12052" y="40"/>
                  </a:lnTo>
                  <a:cubicBezTo>
                    <a:pt x="12052" y="40"/>
                    <a:pt x="11230" y="1"/>
                    <a:pt x="9991"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6" name="Google Shape;5701;p42">
              <a:extLst>
                <a:ext uri="{FF2B5EF4-FFF2-40B4-BE49-F238E27FC236}">
                  <a16:creationId xmlns:a16="http://schemas.microsoft.com/office/drawing/2014/main" id="{C95008A1-096F-C9A7-4283-6F5659F209CE}"/>
                </a:ext>
              </a:extLst>
            </p:cNvPr>
            <p:cNvSpPr/>
            <p:nvPr/>
          </p:nvSpPr>
          <p:spPr>
            <a:xfrm>
              <a:off x="4526348" y="3250812"/>
              <a:ext cx="319562" cy="291193"/>
            </a:xfrm>
            <a:custGeom>
              <a:avLst/>
              <a:gdLst/>
              <a:ahLst/>
              <a:cxnLst/>
              <a:rect l="l" t="t" r="r" b="b"/>
              <a:pathLst>
                <a:path w="11276" h="10275" extrusionOk="0">
                  <a:moveTo>
                    <a:pt x="8756" y="0"/>
                  </a:moveTo>
                  <a:cubicBezTo>
                    <a:pt x="7051" y="0"/>
                    <a:pt x="3453" y="181"/>
                    <a:pt x="0" y="1509"/>
                  </a:cubicBezTo>
                  <a:lnTo>
                    <a:pt x="639" y="10274"/>
                  </a:lnTo>
                  <a:cubicBezTo>
                    <a:pt x="639" y="10274"/>
                    <a:pt x="4442" y="9191"/>
                    <a:pt x="10268" y="9191"/>
                  </a:cubicBezTo>
                  <a:cubicBezTo>
                    <a:pt x="10597" y="9191"/>
                    <a:pt x="10934" y="9194"/>
                    <a:pt x="11276" y="9202"/>
                  </a:cubicBezTo>
                  <a:lnTo>
                    <a:pt x="9769" y="26"/>
                  </a:lnTo>
                  <a:cubicBezTo>
                    <a:pt x="9769" y="26"/>
                    <a:pt x="9396" y="0"/>
                    <a:pt x="8756" y="0"/>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7" name="Google Shape;5702;p42">
              <a:extLst>
                <a:ext uri="{FF2B5EF4-FFF2-40B4-BE49-F238E27FC236}">
                  <a16:creationId xmlns:a16="http://schemas.microsoft.com/office/drawing/2014/main" id="{A2A88742-41A2-78F6-9776-91E8A680D14F}"/>
                </a:ext>
              </a:extLst>
            </p:cNvPr>
            <p:cNvSpPr/>
            <p:nvPr/>
          </p:nvSpPr>
          <p:spPr>
            <a:xfrm>
              <a:off x="4543153" y="3265776"/>
              <a:ext cx="286602" cy="252283"/>
            </a:xfrm>
            <a:custGeom>
              <a:avLst/>
              <a:gdLst/>
              <a:ahLst/>
              <a:cxnLst/>
              <a:rect l="l" t="t" r="r" b="b"/>
              <a:pathLst>
                <a:path w="10113" h="8902" extrusionOk="0">
                  <a:moveTo>
                    <a:pt x="7830" y="1"/>
                  </a:moveTo>
                  <a:cubicBezTo>
                    <a:pt x="6300" y="1"/>
                    <a:pt x="3084" y="157"/>
                    <a:pt x="1" y="1301"/>
                  </a:cubicBezTo>
                  <a:lnTo>
                    <a:pt x="549" y="8902"/>
                  </a:lnTo>
                  <a:cubicBezTo>
                    <a:pt x="549" y="8902"/>
                    <a:pt x="3908" y="7977"/>
                    <a:pt x="9078" y="7977"/>
                  </a:cubicBezTo>
                  <a:cubicBezTo>
                    <a:pt x="9415" y="7977"/>
                    <a:pt x="9760" y="7980"/>
                    <a:pt x="10112" y="7989"/>
                  </a:cubicBezTo>
                  <a:lnTo>
                    <a:pt x="8743" y="23"/>
                  </a:lnTo>
                  <a:cubicBezTo>
                    <a:pt x="8743" y="23"/>
                    <a:pt x="8406" y="1"/>
                    <a:pt x="7830" y="1"/>
                  </a:cubicBezTo>
                  <a:close/>
                </a:path>
              </a:pathLst>
            </a:custGeom>
            <a:solidFill>
              <a:srgbClr val="FAF8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8" name="Google Shape;5703;p42">
              <a:extLst>
                <a:ext uri="{FF2B5EF4-FFF2-40B4-BE49-F238E27FC236}">
                  <a16:creationId xmlns:a16="http://schemas.microsoft.com/office/drawing/2014/main" id="{1F341214-92B5-64B7-0DD4-A4D93148370D}"/>
                </a:ext>
              </a:extLst>
            </p:cNvPr>
            <p:cNvSpPr/>
            <p:nvPr/>
          </p:nvSpPr>
          <p:spPr>
            <a:xfrm>
              <a:off x="4531505" y="3719867"/>
              <a:ext cx="357764" cy="48546"/>
            </a:xfrm>
            <a:custGeom>
              <a:avLst/>
              <a:gdLst/>
              <a:ahLst/>
              <a:cxnLst/>
              <a:rect l="l" t="t" r="r" b="b"/>
              <a:pathLst>
                <a:path w="12624" h="1713" extrusionOk="0">
                  <a:moveTo>
                    <a:pt x="12623" y="0"/>
                  </a:moveTo>
                  <a:cubicBezTo>
                    <a:pt x="12622" y="0"/>
                    <a:pt x="6049" y="1119"/>
                    <a:pt x="1" y="1712"/>
                  </a:cubicBezTo>
                  <a:cubicBezTo>
                    <a:pt x="1" y="1712"/>
                    <a:pt x="6164" y="1644"/>
                    <a:pt x="12623" y="0"/>
                  </a:cubicBezTo>
                  <a:close/>
                </a:path>
              </a:pathLst>
            </a:custGeom>
            <a:solidFill>
              <a:srgbClr val="DAD9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9" name="Google Shape;5704;p42">
              <a:extLst>
                <a:ext uri="{FF2B5EF4-FFF2-40B4-BE49-F238E27FC236}">
                  <a16:creationId xmlns:a16="http://schemas.microsoft.com/office/drawing/2014/main" id="{6D8E56DD-E2DA-70F1-BD6B-E92842835464}"/>
                </a:ext>
              </a:extLst>
            </p:cNvPr>
            <p:cNvSpPr/>
            <p:nvPr/>
          </p:nvSpPr>
          <p:spPr>
            <a:xfrm>
              <a:off x="4487522" y="3376387"/>
              <a:ext cx="142352" cy="290457"/>
            </a:xfrm>
            <a:custGeom>
              <a:avLst/>
              <a:gdLst/>
              <a:ahLst/>
              <a:cxnLst/>
              <a:rect l="l" t="t" r="r" b="b"/>
              <a:pathLst>
                <a:path w="5023" h="10249" extrusionOk="0">
                  <a:moveTo>
                    <a:pt x="5022" y="0"/>
                  </a:moveTo>
                  <a:lnTo>
                    <a:pt x="1" y="7144"/>
                  </a:lnTo>
                  <a:lnTo>
                    <a:pt x="434" y="10249"/>
                  </a:lnTo>
                  <a:cubicBezTo>
                    <a:pt x="4178" y="7396"/>
                    <a:pt x="5022" y="1"/>
                    <a:pt x="5022" y="0"/>
                  </a:cubicBezTo>
                  <a:close/>
                </a:path>
              </a:pathLst>
            </a:custGeom>
            <a:solidFill>
              <a:srgbClr val="0D2932">
                <a:alpha val="3661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0" name="Google Shape;5705;p42">
              <a:extLst>
                <a:ext uri="{FF2B5EF4-FFF2-40B4-BE49-F238E27FC236}">
                  <a16:creationId xmlns:a16="http://schemas.microsoft.com/office/drawing/2014/main" id="{4478A389-551E-821F-CBDC-2D7F986874E4}"/>
                </a:ext>
              </a:extLst>
            </p:cNvPr>
            <p:cNvSpPr/>
            <p:nvPr/>
          </p:nvSpPr>
          <p:spPr>
            <a:xfrm>
              <a:off x="4688707" y="3360856"/>
              <a:ext cx="221250" cy="313780"/>
            </a:xfrm>
            <a:custGeom>
              <a:avLst/>
              <a:gdLst/>
              <a:ahLst/>
              <a:cxnLst/>
              <a:rect l="l" t="t" r="r" b="b"/>
              <a:pathLst>
                <a:path w="7807" h="11072" extrusionOk="0">
                  <a:moveTo>
                    <a:pt x="0" y="0"/>
                  </a:moveTo>
                  <a:cubicBezTo>
                    <a:pt x="0" y="1"/>
                    <a:pt x="1128" y="11072"/>
                    <a:pt x="7686" y="11072"/>
                  </a:cubicBezTo>
                  <a:cubicBezTo>
                    <a:pt x="7726" y="11072"/>
                    <a:pt x="7766" y="11071"/>
                    <a:pt x="7807" y="11071"/>
                  </a:cubicBezTo>
                  <a:lnTo>
                    <a:pt x="7168" y="6779"/>
                  </a:lnTo>
                  <a:lnTo>
                    <a:pt x="0" y="0"/>
                  </a:lnTo>
                  <a:close/>
                </a:path>
              </a:pathLst>
            </a:custGeom>
            <a:solidFill>
              <a:srgbClr val="0D2932">
                <a:alpha val="3661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1" name="Google Shape;5706;p42">
              <a:extLst>
                <a:ext uri="{FF2B5EF4-FFF2-40B4-BE49-F238E27FC236}">
                  <a16:creationId xmlns:a16="http://schemas.microsoft.com/office/drawing/2014/main" id="{122ABAA7-99DF-A58D-1D6F-7B5AC5C69BDB}"/>
                </a:ext>
              </a:extLst>
            </p:cNvPr>
            <p:cNvSpPr/>
            <p:nvPr/>
          </p:nvSpPr>
          <p:spPr>
            <a:xfrm>
              <a:off x="4489109" y="3202832"/>
              <a:ext cx="177635" cy="190388"/>
            </a:xfrm>
            <a:custGeom>
              <a:avLst/>
              <a:gdLst/>
              <a:ahLst/>
              <a:cxnLst/>
              <a:rect l="l" t="t" r="r" b="b"/>
              <a:pathLst>
                <a:path w="6268" h="6718" extrusionOk="0">
                  <a:moveTo>
                    <a:pt x="2845" y="1"/>
                  </a:moveTo>
                  <a:cubicBezTo>
                    <a:pt x="2728" y="1"/>
                    <a:pt x="2607" y="35"/>
                    <a:pt x="2501" y="98"/>
                  </a:cubicBezTo>
                  <a:cubicBezTo>
                    <a:pt x="2296" y="235"/>
                    <a:pt x="2159" y="463"/>
                    <a:pt x="2067" y="692"/>
                  </a:cubicBezTo>
                  <a:cubicBezTo>
                    <a:pt x="1918" y="1107"/>
                    <a:pt x="1889" y="1570"/>
                    <a:pt x="1902" y="2029"/>
                  </a:cubicBezTo>
                  <a:lnTo>
                    <a:pt x="1902" y="2029"/>
                  </a:lnTo>
                  <a:cubicBezTo>
                    <a:pt x="1837" y="1583"/>
                    <a:pt x="1664" y="1153"/>
                    <a:pt x="1383" y="806"/>
                  </a:cubicBezTo>
                  <a:cubicBezTo>
                    <a:pt x="1244" y="608"/>
                    <a:pt x="1037" y="427"/>
                    <a:pt x="806" y="427"/>
                  </a:cubicBezTo>
                  <a:cubicBezTo>
                    <a:pt x="770" y="427"/>
                    <a:pt x="734" y="432"/>
                    <a:pt x="698" y="441"/>
                  </a:cubicBezTo>
                  <a:cubicBezTo>
                    <a:pt x="424" y="509"/>
                    <a:pt x="310" y="829"/>
                    <a:pt x="264" y="1103"/>
                  </a:cubicBezTo>
                  <a:cubicBezTo>
                    <a:pt x="1" y="2723"/>
                    <a:pt x="744" y="6717"/>
                    <a:pt x="2926" y="6717"/>
                  </a:cubicBezTo>
                  <a:cubicBezTo>
                    <a:pt x="3202" y="6717"/>
                    <a:pt x="3502" y="6653"/>
                    <a:pt x="3825" y="6512"/>
                  </a:cubicBezTo>
                  <a:cubicBezTo>
                    <a:pt x="4190" y="6352"/>
                    <a:pt x="4487" y="6101"/>
                    <a:pt x="4761" y="5827"/>
                  </a:cubicBezTo>
                  <a:cubicBezTo>
                    <a:pt x="5103" y="5462"/>
                    <a:pt x="5423" y="5074"/>
                    <a:pt x="5720" y="4686"/>
                  </a:cubicBezTo>
                  <a:cubicBezTo>
                    <a:pt x="6016" y="4275"/>
                    <a:pt x="6267" y="3705"/>
                    <a:pt x="6016" y="3271"/>
                  </a:cubicBezTo>
                  <a:cubicBezTo>
                    <a:pt x="5971" y="3202"/>
                    <a:pt x="5902" y="3134"/>
                    <a:pt x="5834" y="3111"/>
                  </a:cubicBezTo>
                  <a:cubicBezTo>
                    <a:pt x="5808" y="3103"/>
                    <a:pt x="5782" y="3099"/>
                    <a:pt x="5755" y="3099"/>
                  </a:cubicBezTo>
                  <a:cubicBezTo>
                    <a:pt x="5639" y="3099"/>
                    <a:pt x="5516" y="3170"/>
                    <a:pt x="5423" y="3225"/>
                  </a:cubicBezTo>
                  <a:cubicBezTo>
                    <a:pt x="5149" y="3431"/>
                    <a:pt x="4875" y="3613"/>
                    <a:pt x="4601" y="3796"/>
                  </a:cubicBezTo>
                  <a:cubicBezTo>
                    <a:pt x="5240" y="3225"/>
                    <a:pt x="5537" y="2289"/>
                    <a:pt x="5354" y="1422"/>
                  </a:cubicBezTo>
                  <a:cubicBezTo>
                    <a:pt x="5332" y="1285"/>
                    <a:pt x="5286" y="1148"/>
                    <a:pt x="5149" y="1057"/>
                  </a:cubicBezTo>
                  <a:cubicBezTo>
                    <a:pt x="5058" y="988"/>
                    <a:pt x="4921" y="988"/>
                    <a:pt x="4807" y="988"/>
                  </a:cubicBezTo>
                  <a:cubicBezTo>
                    <a:pt x="4396" y="1057"/>
                    <a:pt x="4053" y="1331"/>
                    <a:pt x="3848" y="1696"/>
                  </a:cubicBezTo>
                  <a:cubicBezTo>
                    <a:pt x="3620" y="2038"/>
                    <a:pt x="3528" y="2426"/>
                    <a:pt x="3414" y="2837"/>
                  </a:cubicBezTo>
                  <a:cubicBezTo>
                    <a:pt x="3620" y="2084"/>
                    <a:pt x="3620" y="1262"/>
                    <a:pt x="3391" y="509"/>
                  </a:cubicBezTo>
                  <a:cubicBezTo>
                    <a:pt x="3346" y="372"/>
                    <a:pt x="3300" y="235"/>
                    <a:pt x="3209" y="144"/>
                  </a:cubicBezTo>
                  <a:cubicBezTo>
                    <a:pt x="3111" y="46"/>
                    <a:pt x="2980" y="1"/>
                    <a:pt x="2845"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2" name="Google Shape;5707;p42">
              <a:extLst>
                <a:ext uri="{FF2B5EF4-FFF2-40B4-BE49-F238E27FC236}">
                  <a16:creationId xmlns:a16="http://schemas.microsoft.com/office/drawing/2014/main" id="{82B77981-E1AC-6919-29E0-A20952188B97}"/>
                </a:ext>
              </a:extLst>
            </p:cNvPr>
            <p:cNvSpPr/>
            <p:nvPr/>
          </p:nvSpPr>
          <p:spPr>
            <a:xfrm>
              <a:off x="4633076" y="3180784"/>
              <a:ext cx="177607" cy="190445"/>
            </a:xfrm>
            <a:custGeom>
              <a:avLst/>
              <a:gdLst/>
              <a:ahLst/>
              <a:cxnLst/>
              <a:rect l="l" t="t" r="r" b="b"/>
              <a:pathLst>
                <a:path w="6267" h="6720" extrusionOk="0">
                  <a:moveTo>
                    <a:pt x="3410" y="0"/>
                  </a:moveTo>
                  <a:cubicBezTo>
                    <a:pt x="3279" y="0"/>
                    <a:pt x="3154" y="40"/>
                    <a:pt x="3059" y="123"/>
                  </a:cubicBezTo>
                  <a:cubicBezTo>
                    <a:pt x="2968" y="237"/>
                    <a:pt x="2922" y="374"/>
                    <a:pt x="2876" y="511"/>
                  </a:cubicBezTo>
                  <a:cubicBezTo>
                    <a:pt x="2648" y="1264"/>
                    <a:pt x="2648" y="2086"/>
                    <a:pt x="2854" y="2839"/>
                  </a:cubicBezTo>
                  <a:cubicBezTo>
                    <a:pt x="2739" y="2428"/>
                    <a:pt x="2648" y="2040"/>
                    <a:pt x="2420" y="1675"/>
                  </a:cubicBezTo>
                  <a:cubicBezTo>
                    <a:pt x="2214" y="1333"/>
                    <a:pt x="1872" y="1036"/>
                    <a:pt x="1461" y="990"/>
                  </a:cubicBezTo>
                  <a:cubicBezTo>
                    <a:pt x="1347" y="990"/>
                    <a:pt x="1210" y="990"/>
                    <a:pt x="1119" y="1059"/>
                  </a:cubicBezTo>
                  <a:cubicBezTo>
                    <a:pt x="982" y="1127"/>
                    <a:pt x="936" y="1287"/>
                    <a:pt x="913" y="1424"/>
                  </a:cubicBezTo>
                  <a:cubicBezTo>
                    <a:pt x="731" y="2269"/>
                    <a:pt x="1028" y="3227"/>
                    <a:pt x="1667" y="3798"/>
                  </a:cubicBezTo>
                  <a:cubicBezTo>
                    <a:pt x="1393" y="3615"/>
                    <a:pt x="1119" y="3433"/>
                    <a:pt x="845" y="3227"/>
                  </a:cubicBezTo>
                  <a:cubicBezTo>
                    <a:pt x="752" y="3172"/>
                    <a:pt x="629" y="3101"/>
                    <a:pt x="513" y="3101"/>
                  </a:cubicBezTo>
                  <a:cubicBezTo>
                    <a:pt x="486" y="3101"/>
                    <a:pt x="460" y="3105"/>
                    <a:pt x="434" y="3113"/>
                  </a:cubicBezTo>
                  <a:cubicBezTo>
                    <a:pt x="366" y="3136"/>
                    <a:pt x="297" y="3204"/>
                    <a:pt x="252" y="3273"/>
                  </a:cubicBezTo>
                  <a:cubicBezTo>
                    <a:pt x="0" y="3707"/>
                    <a:pt x="252" y="4254"/>
                    <a:pt x="548" y="4688"/>
                  </a:cubicBezTo>
                  <a:cubicBezTo>
                    <a:pt x="845" y="5076"/>
                    <a:pt x="1165" y="5464"/>
                    <a:pt x="1507" y="5807"/>
                  </a:cubicBezTo>
                  <a:cubicBezTo>
                    <a:pt x="1781" y="6103"/>
                    <a:pt x="2078" y="6354"/>
                    <a:pt x="2443" y="6514"/>
                  </a:cubicBezTo>
                  <a:cubicBezTo>
                    <a:pt x="2766" y="6655"/>
                    <a:pt x="3066" y="6719"/>
                    <a:pt x="3342" y="6719"/>
                  </a:cubicBezTo>
                  <a:cubicBezTo>
                    <a:pt x="5523" y="6719"/>
                    <a:pt x="6267" y="2725"/>
                    <a:pt x="6003" y="1105"/>
                  </a:cubicBezTo>
                  <a:cubicBezTo>
                    <a:pt x="5958" y="831"/>
                    <a:pt x="5844" y="511"/>
                    <a:pt x="5570" y="443"/>
                  </a:cubicBezTo>
                  <a:cubicBezTo>
                    <a:pt x="5533" y="433"/>
                    <a:pt x="5497" y="429"/>
                    <a:pt x="5462" y="429"/>
                  </a:cubicBezTo>
                  <a:cubicBezTo>
                    <a:pt x="5231" y="429"/>
                    <a:pt x="5024" y="610"/>
                    <a:pt x="4885" y="808"/>
                  </a:cubicBezTo>
                  <a:cubicBezTo>
                    <a:pt x="4604" y="1155"/>
                    <a:pt x="4431" y="1585"/>
                    <a:pt x="4365" y="2030"/>
                  </a:cubicBezTo>
                  <a:lnTo>
                    <a:pt x="4365" y="2030"/>
                  </a:lnTo>
                  <a:cubicBezTo>
                    <a:pt x="4378" y="1572"/>
                    <a:pt x="4350" y="1109"/>
                    <a:pt x="4200" y="694"/>
                  </a:cubicBezTo>
                  <a:cubicBezTo>
                    <a:pt x="4109" y="465"/>
                    <a:pt x="3972" y="237"/>
                    <a:pt x="3767" y="100"/>
                  </a:cubicBezTo>
                  <a:cubicBezTo>
                    <a:pt x="3657" y="34"/>
                    <a:pt x="3531" y="0"/>
                    <a:pt x="3410"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3" name="Google Shape;5708;p42">
              <a:extLst>
                <a:ext uri="{FF2B5EF4-FFF2-40B4-BE49-F238E27FC236}">
                  <a16:creationId xmlns:a16="http://schemas.microsoft.com/office/drawing/2014/main" id="{07436A67-E626-0444-501E-1A98C43D4C88}"/>
                </a:ext>
              </a:extLst>
            </p:cNvPr>
            <p:cNvSpPr/>
            <p:nvPr/>
          </p:nvSpPr>
          <p:spPr>
            <a:xfrm>
              <a:off x="4271486" y="2569745"/>
              <a:ext cx="659812" cy="441821"/>
            </a:xfrm>
            <a:custGeom>
              <a:avLst/>
              <a:gdLst/>
              <a:ahLst/>
              <a:cxnLst/>
              <a:rect l="l" t="t" r="r" b="b"/>
              <a:pathLst>
                <a:path w="23282" h="15590" extrusionOk="0">
                  <a:moveTo>
                    <a:pt x="12942" y="0"/>
                  </a:moveTo>
                  <a:cubicBezTo>
                    <a:pt x="5798" y="0"/>
                    <a:pt x="0" y="5798"/>
                    <a:pt x="0" y="12965"/>
                  </a:cubicBezTo>
                  <a:cubicBezTo>
                    <a:pt x="0" y="13855"/>
                    <a:pt x="91" y="14745"/>
                    <a:pt x="251" y="15590"/>
                  </a:cubicBezTo>
                  <a:cubicBezTo>
                    <a:pt x="2032" y="14038"/>
                    <a:pt x="6003" y="10020"/>
                    <a:pt x="7030" y="4086"/>
                  </a:cubicBezTo>
                  <a:cubicBezTo>
                    <a:pt x="7030" y="4086"/>
                    <a:pt x="9702" y="7509"/>
                    <a:pt x="15305" y="7509"/>
                  </a:cubicBezTo>
                  <a:cubicBezTo>
                    <a:pt x="15561" y="7509"/>
                    <a:pt x="15823" y="7502"/>
                    <a:pt x="16092" y="7487"/>
                  </a:cubicBezTo>
                  <a:cubicBezTo>
                    <a:pt x="16092" y="7487"/>
                    <a:pt x="13627" y="6323"/>
                    <a:pt x="13627" y="4702"/>
                  </a:cubicBezTo>
                  <a:lnTo>
                    <a:pt x="13627" y="4702"/>
                  </a:lnTo>
                  <a:cubicBezTo>
                    <a:pt x="13627" y="4702"/>
                    <a:pt x="16115" y="5888"/>
                    <a:pt x="19249" y="5888"/>
                  </a:cubicBezTo>
                  <a:cubicBezTo>
                    <a:pt x="20528" y="5888"/>
                    <a:pt x="21913" y="5691"/>
                    <a:pt x="23282" y="5136"/>
                  </a:cubicBezTo>
                  <a:cubicBezTo>
                    <a:pt x="20908" y="2031"/>
                    <a:pt x="17165" y="0"/>
                    <a:pt x="12942" y="0"/>
                  </a:cubicBezTo>
                  <a:close/>
                </a:path>
              </a:pathLst>
            </a:custGeom>
            <a:solidFill>
              <a:srgbClr val="E98742">
                <a:alpha val="388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4" name="Google Shape;5709;p42">
              <a:extLst>
                <a:ext uri="{FF2B5EF4-FFF2-40B4-BE49-F238E27FC236}">
                  <a16:creationId xmlns:a16="http://schemas.microsoft.com/office/drawing/2014/main" id="{32034351-790C-6CF1-11B3-A4B2B9C199B5}"/>
                </a:ext>
              </a:extLst>
            </p:cNvPr>
            <p:cNvSpPr/>
            <p:nvPr/>
          </p:nvSpPr>
          <p:spPr>
            <a:xfrm>
              <a:off x="4358150" y="3327642"/>
              <a:ext cx="271724" cy="351161"/>
            </a:xfrm>
            <a:custGeom>
              <a:avLst/>
              <a:gdLst/>
              <a:ahLst/>
              <a:cxnLst/>
              <a:rect l="l" t="t" r="r" b="b"/>
              <a:pathLst>
                <a:path w="9588" h="12391" extrusionOk="0">
                  <a:moveTo>
                    <a:pt x="5873" y="1"/>
                  </a:moveTo>
                  <a:cubicBezTo>
                    <a:pt x="5574" y="1"/>
                    <a:pt x="5266" y="38"/>
                    <a:pt x="4954" y="122"/>
                  </a:cubicBezTo>
                  <a:cubicBezTo>
                    <a:pt x="4201" y="1355"/>
                    <a:pt x="1" y="8476"/>
                    <a:pt x="115" y="10280"/>
                  </a:cubicBezTo>
                  <a:cubicBezTo>
                    <a:pt x="203" y="11544"/>
                    <a:pt x="1277" y="12390"/>
                    <a:pt x="2434" y="12390"/>
                  </a:cubicBezTo>
                  <a:cubicBezTo>
                    <a:pt x="2780" y="12390"/>
                    <a:pt x="3134" y="12314"/>
                    <a:pt x="3470" y="12151"/>
                  </a:cubicBezTo>
                  <a:cubicBezTo>
                    <a:pt x="7328" y="10302"/>
                    <a:pt x="9587" y="1720"/>
                    <a:pt x="9587" y="1720"/>
                  </a:cubicBezTo>
                  <a:cubicBezTo>
                    <a:pt x="9587" y="1720"/>
                    <a:pt x="7920" y="1"/>
                    <a:pt x="5873"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5" name="Google Shape;5710;p42">
              <a:extLst>
                <a:ext uri="{FF2B5EF4-FFF2-40B4-BE49-F238E27FC236}">
                  <a16:creationId xmlns:a16="http://schemas.microsoft.com/office/drawing/2014/main" id="{D411ED94-A84D-3E92-5BC2-64FFE57D47AC}"/>
                </a:ext>
              </a:extLst>
            </p:cNvPr>
            <p:cNvSpPr/>
            <p:nvPr/>
          </p:nvSpPr>
          <p:spPr>
            <a:xfrm>
              <a:off x="4483639" y="3327642"/>
              <a:ext cx="146234" cy="99218"/>
            </a:xfrm>
            <a:custGeom>
              <a:avLst/>
              <a:gdLst/>
              <a:ahLst/>
              <a:cxnLst/>
              <a:rect l="l" t="t" r="r" b="b"/>
              <a:pathLst>
                <a:path w="5160" h="3501" extrusionOk="0">
                  <a:moveTo>
                    <a:pt x="1445" y="1"/>
                  </a:moveTo>
                  <a:cubicBezTo>
                    <a:pt x="1146" y="1"/>
                    <a:pt x="838" y="38"/>
                    <a:pt x="526" y="122"/>
                  </a:cubicBezTo>
                  <a:cubicBezTo>
                    <a:pt x="434" y="305"/>
                    <a:pt x="229" y="602"/>
                    <a:pt x="1" y="1013"/>
                  </a:cubicBezTo>
                  <a:cubicBezTo>
                    <a:pt x="1850" y="1195"/>
                    <a:pt x="3493" y="2108"/>
                    <a:pt x="4611" y="3500"/>
                  </a:cubicBezTo>
                  <a:cubicBezTo>
                    <a:pt x="4977" y="2428"/>
                    <a:pt x="5159" y="1720"/>
                    <a:pt x="5159" y="1720"/>
                  </a:cubicBezTo>
                  <a:cubicBezTo>
                    <a:pt x="5159" y="1720"/>
                    <a:pt x="3492" y="1"/>
                    <a:pt x="1445"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6" name="Google Shape;5711;p42">
              <a:extLst>
                <a:ext uri="{FF2B5EF4-FFF2-40B4-BE49-F238E27FC236}">
                  <a16:creationId xmlns:a16="http://schemas.microsoft.com/office/drawing/2014/main" id="{BB627BFF-27F7-4A8B-5AB5-760C6B083422}"/>
                </a:ext>
              </a:extLst>
            </p:cNvPr>
            <p:cNvSpPr/>
            <p:nvPr/>
          </p:nvSpPr>
          <p:spPr>
            <a:xfrm>
              <a:off x="4684825" y="3305650"/>
              <a:ext cx="271724" cy="351728"/>
            </a:xfrm>
            <a:custGeom>
              <a:avLst/>
              <a:gdLst/>
              <a:ahLst/>
              <a:cxnLst/>
              <a:rect l="l" t="t" r="r" b="b"/>
              <a:pathLst>
                <a:path w="9588" h="12411" extrusionOk="0">
                  <a:moveTo>
                    <a:pt x="3699" y="1"/>
                  </a:moveTo>
                  <a:cubicBezTo>
                    <a:pt x="1668" y="1"/>
                    <a:pt x="0" y="1720"/>
                    <a:pt x="0" y="1720"/>
                  </a:cubicBezTo>
                  <a:cubicBezTo>
                    <a:pt x="0" y="1720"/>
                    <a:pt x="2260" y="10302"/>
                    <a:pt x="6095" y="12174"/>
                  </a:cubicBezTo>
                  <a:cubicBezTo>
                    <a:pt x="6433" y="12335"/>
                    <a:pt x="6787" y="12410"/>
                    <a:pt x="7133" y="12410"/>
                  </a:cubicBezTo>
                  <a:cubicBezTo>
                    <a:pt x="8304" y="12410"/>
                    <a:pt x="9385" y="11553"/>
                    <a:pt x="9473" y="10302"/>
                  </a:cubicBezTo>
                  <a:cubicBezTo>
                    <a:pt x="9587" y="8522"/>
                    <a:pt x="4611" y="122"/>
                    <a:pt x="4611" y="122"/>
                  </a:cubicBezTo>
                  <a:cubicBezTo>
                    <a:pt x="4302" y="38"/>
                    <a:pt x="3997" y="1"/>
                    <a:pt x="3699"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7" name="Google Shape;5712;p42">
              <a:extLst>
                <a:ext uri="{FF2B5EF4-FFF2-40B4-BE49-F238E27FC236}">
                  <a16:creationId xmlns:a16="http://schemas.microsoft.com/office/drawing/2014/main" id="{8BACF728-52CB-3834-B68A-2CDC5698AE22}"/>
                </a:ext>
              </a:extLst>
            </p:cNvPr>
            <p:cNvSpPr/>
            <p:nvPr/>
          </p:nvSpPr>
          <p:spPr>
            <a:xfrm>
              <a:off x="4684825" y="3305650"/>
              <a:ext cx="143627" cy="78530"/>
            </a:xfrm>
            <a:custGeom>
              <a:avLst/>
              <a:gdLst/>
              <a:ahLst/>
              <a:cxnLst/>
              <a:rect l="l" t="t" r="r" b="b"/>
              <a:pathLst>
                <a:path w="5068" h="2771" extrusionOk="0">
                  <a:moveTo>
                    <a:pt x="3699" y="1"/>
                  </a:moveTo>
                  <a:cubicBezTo>
                    <a:pt x="1668" y="1"/>
                    <a:pt x="0" y="1720"/>
                    <a:pt x="0" y="1720"/>
                  </a:cubicBezTo>
                  <a:cubicBezTo>
                    <a:pt x="0" y="1720"/>
                    <a:pt x="92" y="2131"/>
                    <a:pt x="297" y="2770"/>
                  </a:cubicBezTo>
                  <a:cubicBezTo>
                    <a:pt x="1553" y="1537"/>
                    <a:pt x="3333" y="921"/>
                    <a:pt x="5068" y="898"/>
                  </a:cubicBezTo>
                  <a:cubicBezTo>
                    <a:pt x="4794" y="419"/>
                    <a:pt x="4611" y="122"/>
                    <a:pt x="4611" y="122"/>
                  </a:cubicBezTo>
                  <a:cubicBezTo>
                    <a:pt x="4302" y="38"/>
                    <a:pt x="3997" y="1"/>
                    <a:pt x="369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8" name="Google Shape;5713;p42">
              <a:extLst>
                <a:ext uri="{FF2B5EF4-FFF2-40B4-BE49-F238E27FC236}">
                  <a16:creationId xmlns:a16="http://schemas.microsoft.com/office/drawing/2014/main" id="{3143D8EE-CF80-2E0E-E43C-BD816B1B1E34}"/>
                </a:ext>
              </a:extLst>
            </p:cNvPr>
            <p:cNvSpPr/>
            <p:nvPr/>
          </p:nvSpPr>
          <p:spPr>
            <a:xfrm>
              <a:off x="4376911" y="3338864"/>
              <a:ext cx="117101" cy="231594"/>
            </a:xfrm>
            <a:custGeom>
              <a:avLst/>
              <a:gdLst/>
              <a:ahLst/>
              <a:cxnLst/>
              <a:rect l="l" t="t" r="r" b="b"/>
              <a:pathLst>
                <a:path w="4132" h="8172" extrusionOk="0">
                  <a:moveTo>
                    <a:pt x="4132" y="0"/>
                  </a:moveTo>
                  <a:lnTo>
                    <a:pt x="4132" y="0"/>
                  </a:lnTo>
                  <a:cubicBezTo>
                    <a:pt x="4131" y="1"/>
                    <a:pt x="1073" y="4360"/>
                    <a:pt x="1" y="8172"/>
                  </a:cubicBezTo>
                  <a:cubicBezTo>
                    <a:pt x="411" y="6962"/>
                    <a:pt x="2009" y="3561"/>
                    <a:pt x="4132" y="0"/>
                  </a:cubicBezTo>
                  <a:close/>
                </a:path>
              </a:pathLst>
            </a:custGeom>
            <a:solidFill>
              <a:srgbClr val="DAB4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9" name="Google Shape;5714;p42">
              <a:extLst>
                <a:ext uri="{FF2B5EF4-FFF2-40B4-BE49-F238E27FC236}">
                  <a16:creationId xmlns:a16="http://schemas.microsoft.com/office/drawing/2014/main" id="{AC98328B-DEBE-6ED4-B341-EA135A235535}"/>
                </a:ext>
              </a:extLst>
            </p:cNvPr>
            <p:cNvSpPr/>
            <p:nvPr/>
          </p:nvSpPr>
          <p:spPr>
            <a:xfrm>
              <a:off x="4815501" y="3309107"/>
              <a:ext cx="132631" cy="261351"/>
            </a:xfrm>
            <a:custGeom>
              <a:avLst/>
              <a:gdLst/>
              <a:ahLst/>
              <a:cxnLst/>
              <a:rect l="l" t="t" r="r" b="b"/>
              <a:pathLst>
                <a:path w="4680" h="9222" extrusionOk="0">
                  <a:moveTo>
                    <a:pt x="0" y="0"/>
                  </a:moveTo>
                  <a:cubicBezTo>
                    <a:pt x="1621" y="3264"/>
                    <a:pt x="4679" y="9222"/>
                    <a:pt x="4679" y="9222"/>
                  </a:cubicBezTo>
                  <a:cubicBezTo>
                    <a:pt x="3881" y="6643"/>
                    <a:pt x="1" y="2"/>
                    <a:pt x="0" y="0"/>
                  </a:cubicBezTo>
                  <a:close/>
                </a:path>
              </a:pathLst>
            </a:custGeom>
            <a:solidFill>
              <a:srgbClr val="DAB4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0" name="Google Shape;5715;p42">
              <a:extLst>
                <a:ext uri="{FF2B5EF4-FFF2-40B4-BE49-F238E27FC236}">
                  <a16:creationId xmlns:a16="http://schemas.microsoft.com/office/drawing/2014/main" id="{A8224B3B-9144-A9B8-7DE7-90228CB6D751}"/>
                </a:ext>
              </a:extLst>
            </p:cNvPr>
            <p:cNvSpPr/>
            <p:nvPr/>
          </p:nvSpPr>
          <p:spPr>
            <a:xfrm>
              <a:off x="4270834" y="3104691"/>
              <a:ext cx="30437" cy="30437"/>
            </a:xfrm>
            <a:custGeom>
              <a:avLst/>
              <a:gdLst/>
              <a:ahLst/>
              <a:cxnLst/>
              <a:rect l="l" t="t" r="r" b="b"/>
              <a:pathLst>
                <a:path w="1074" h="1074" extrusionOk="0">
                  <a:moveTo>
                    <a:pt x="525" y="1"/>
                  </a:moveTo>
                  <a:cubicBezTo>
                    <a:pt x="251" y="1"/>
                    <a:pt x="0" y="229"/>
                    <a:pt x="0" y="525"/>
                  </a:cubicBezTo>
                  <a:cubicBezTo>
                    <a:pt x="0" y="822"/>
                    <a:pt x="251" y="1073"/>
                    <a:pt x="525" y="1073"/>
                  </a:cubicBezTo>
                  <a:cubicBezTo>
                    <a:pt x="822" y="1073"/>
                    <a:pt x="1073" y="822"/>
                    <a:pt x="1073" y="525"/>
                  </a:cubicBezTo>
                  <a:cubicBezTo>
                    <a:pt x="1073" y="229"/>
                    <a:pt x="822" y="1"/>
                    <a:pt x="525"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1" name="Google Shape;5716;p42">
              <a:extLst>
                <a:ext uri="{FF2B5EF4-FFF2-40B4-BE49-F238E27FC236}">
                  <a16:creationId xmlns:a16="http://schemas.microsoft.com/office/drawing/2014/main" id="{413C5BE9-DAC6-7458-69D4-6454ECCC7F3E}"/>
                </a:ext>
              </a:extLst>
            </p:cNvPr>
            <p:cNvSpPr/>
            <p:nvPr/>
          </p:nvSpPr>
          <p:spPr>
            <a:xfrm>
              <a:off x="5011500" y="2902882"/>
              <a:ext cx="29785" cy="29757"/>
            </a:xfrm>
            <a:custGeom>
              <a:avLst/>
              <a:gdLst/>
              <a:ahLst/>
              <a:cxnLst/>
              <a:rect l="l" t="t" r="r" b="b"/>
              <a:pathLst>
                <a:path w="1051" h="1050" extrusionOk="0">
                  <a:moveTo>
                    <a:pt x="525" y="0"/>
                  </a:moveTo>
                  <a:cubicBezTo>
                    <a:pt x="228" y="0"/>
                    <a:pt x="0" y="228"/>
                    <a:pt x="0" y="525"/>
                  </a:cubicBezTo>
                  <a:cubicBezTo>
                    <a:pt x="0" y="822"/>
                    <a:pt x="228" y="1050"/>
                    <a:pt x="525" y="1050"/>
                  </a:cubicBezTo>
                  <a:cubicBezTo>
                    <a:pt x="822" y="1050"/>
                    <a:pt x="1050" y="822"/>
                    <a:pt x="1050" y="525"/>
                  </a:cubicBezTo>
                  <a:cubicBezTo>
                    <a:pt x="1050" y="228"/>
                    <a:pt x="822" y="0"/>
                    <a:pt x="525"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2" name="Google Shape;5717;p42">
              <a:extLst>
                <a:ext uri="{FF2B5EF4-FFF2-40B4-BE49-F238E27FC236}">
                  <a16:creationId xmlns:a16="http://schemas.microsoft.com/office/drawing/2014/main" id="{71BBF5FA-2B46-26AB-7489-9EEFE6B7F06B}"/>
                </a:ext>
              </a:extLst>
            </p:cNvPr>
            <p:cNvSpPr/>
            <p:nvPr/>
          </p:nvSpPr>
          <p:spPr>
            <a:xfrm>
              <a:off x="4419166" y="2781898"/>
              <a:ext cx="110441" cy="70822"/>
            </a:xfrm>
            <a:custGeom>
              <a:avLst/>
              <a:gdLst/>
              <a:ahLst/>
              <a:cxnLst/>
              <a:rect l="l" t="t" r="r" b="b"/>
              <a:pathLst>
                <a:path w="3897" h="2499" extrusionOk="0">
                  <a:moveTo>
                    <a:pt x="3099" y="0"/>
                  </a:moveTo>
                  <a:cubicBezTo>
                    <a:pt x="2896" y="0"/>
                    <a:pt x="2672" y="39"/>
                    <a:pt x="2458" y="92"/>
                  </a:cubicBezTo>
                  <a:cubicBezTo>
                    <a:pt x="1682" y="320"/>
                    <a:pt x="998" y="754"/>
                    <a:pt x="495" y="1393"/>
                  </a:cubicBezTo>
                  <a:cubicBezTo>
                    <a:pt x="176" y="1781"/>
                    <a:pt x="107" y="2055"/>
                    <a:pt x="16" y="2397"/>
                  </a:cubicBezTo>
                  <a:cubicBezTo>
                    <a:pt x="1" y="2458"/>
                    <a:pt x="57" y="2499"/>
                    <a:pt x="109" y="2499"/>
                  </a:cubicBezTo>
                  <a:cubicBezTo>
                    <a:pt x="135" y="2499"/>
                    <a:pt x="161" y="2489"/>
                    <a:pt x="176" y="2466"/>
                  </a:cubicBezTo>
                  <a:cubicBezTo>
                    <a:pt x="1089" y="1119"/>
                    <a:pt x="2732" y="1370"/>
                    <a:pt x="3508" y="959"/>
                  </a:cubicBezTo>
                  <a:cubicBezTo>
                    <a:pt x="3805" y="800"/>
                    <a:pt x="3896" y="412"/>
                    <a:pt x="3668" y="183"/>
                  </a:cubicBezTo>
                  <a:cubicBezTo>
                    <a:pt x="3535" y="50"/>
                    <a:pt x="3330" y="0"/>
                    <a:pt x="309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3" name="Google Shape;5718;p42">
              <a:extLst>
                <a:ext uri="{FF2B5EF4-FFF2-40B4-BE49-F238E27FC236}">
                  <a16:creationId xmlns:a16="http://schemas.microsoft.com/office/drawing/2014/main" id="{D72C1D4C-5689-73D8-E90A-C0105E9F81AC}"/>
                </a:ext>
              </a:extLst>
            </p:cNvPr>
            <p:cNvSpPr/>
            <p:nvPr/>
          </p:nvSpPr>
          <p:spPr>
            <a:xfrm>
              <a:off x="4774096" y="2733324"/>
              <a:ext cx="124498" cy="38599"/>
            </a:xfrm>
            <a:custGeom>
              <a:avLst/>
              <a:gdLst/>
              <a:ahLst/>
              <a:cxnLst/>
              <a:rect l="l" t="t" r="r" b="b"/>
              <a:pathLst>
                <a:path w="4393" h="1362" extrusionOk="0">
                  <a:moveTo>
                    <a:pt x="1649" y="1"/>
                  </a:moveTo>
                  <a:cubicBezTo>
                    <a:pt x="1503" y="1"/>
                    <a:pt x="1357" y="9"/>
                    <a:pt x="1210" y="26"/>
                  </a:cubicBezTo>
                  <a:cubicBezTo>
                    <a:pt x="731" y="94"/>
                    <a:pt x="274" y="231"/>
                    <a:pt x="114" y="596"/>
                  </a:cubicBezTo>
                  <a:cubicBezTo>
                    <a:pt x="0" y="893"/>
                    <a:pt x="229" y="1190"/>
                    <a:pt x="571" y="1235"/>
                  </a:cubicBezTo>
                  <a:cubicBezTo>
                    <a:pt x="616" y="1240"/>
                    <a:pt x="661" y="1242"/>
                    <a:pt x="708" y="1242"/>
                  </a:cubicBezTo>
                  <a:cubicBezTo>
                    <a:pt x="1276" y="1242"/>
                    <a:pt x="2018" y="934"/>
                    <a:pt x="2818" y="934"/>
                  </a:cubicBezTo>
                  <a:cubicBezTo>
                    <a:pt x="3275" y="934"/>
                    <a:pt x="3750" y="1034"/>
                    <a:pt x="4223" y="1350"/>
                  </a:cubicBezTo>
                  <a:cubicBezTo>
                    <a:pt x="4236" y="1358"/>
                    <a:pt x="4250" y="1362"/>
                    <a:pt x="4265" y="1362"/>
                  </a:cubicBezTo>
                  <a:cubicBezTo>
                    <a:pt x="4328" y="1362"/>
                    <a:pt x="4393" y="1291"/>
                    <a:pt x="4337" y="1235"/>
                  </a:cubicBezTo>
                  <a:cubicBezTo>
                    <a:pt x="4132" y="961"/>
                    <a:pt x="3949" y="733"/>
                    <a:pt x="3515" y="482"/>
                  </a:cubicBezTo>
                  <a:cubicBezTo>
                    <a:pt x="2938" y="165"/>
                    <a:pt x="2299" y="1"/>
                    <a:pt x="164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4" name="Google Shape;5719;p42">
              <a:extLst>
                <a:ext uri="{FF2B5EF4-FFF2-40B4-BE49-F238E27FC236}">
                  <a16:creationId xmlns:a16="http://schemas.microsoft.com/office/drawing/2014/main" id="{E392998F-1B0E-DF2E-2AD2-E974E5F53EB0}"/>
                </a:ext>
              </a:extLst>
            </p:cNvPr>
            <p:cNvSpPr/>
            <p:nvPr/>
          </p:nvSpPr>
          <p:spPr>
            <a:xfrm>
              <a:off x="4089713" y="2851898"/>
              <a:ext cx="144279" cy="127955"/>
            </a:xfrm>
            <a:custGeom>
              <a:avLst/>
              <a:gdLst/>
              <a:ahLst/>
              <a:cxnLst/>
              <a:rect l="l" t="t" r="r" b="b"/>
              <a:pathLst>
                <a:path w="5091" h="4515" extrusionOk="0">
                  <a:moveTo>
                    <a:pt x="1743" y="0"/>
                  </a:moveTo>
                  <a:cubicBezTo>
                    <a:pt x="1675" y="0"/>
                    <a:pt x="1610" y="13"/>
                    <a:pt x="1552" y="41"/>
                  </a:cubicBezTo>
                  <a:cubicBezTo>
                    <a:pt x="1393" y="110"/>
                    <a:pt x="1301" y="293"/>
                    <a:pt x="1301" y="475"/>
                  </a:cubicBezTo>
                  <a:cubicBezTo>
                    <a:pt x="1301" y="658"/>
                    <a:pt x="1370" y="818"/>
                    <a:pt x="1438" y="977"/>
                  </a:cubicBezTo>
                  <a:cubicBezTo>
                    <a:pt x="1940" y="2096"/>
                    <a:pt x="2785" y="3032"/>
                    <a:pt x="3698" y="3830"/>
                  </a:cubicBezTo>
                  <a:cubicBezTo>
                    <a:pt x="2990" y="3260"/>
                    <a:pt x="2123" y="2895"/>
                    <a:pt x="1210" y="2735"/>
                  </a:cubicBezTo>
                  <a:cubicBezTo>
                    <a:pt x="1123" y="2724"/>
                    <a:pt x="1029" y="2717"/>
                    <a:pt x="934" y="2717"/>
                  </a:cubicBezTo>
                  <a:cubicBezTo>
                    <a:pt x="632" y="2717"/>
                    <a:pt x="316" y="2788"/>
                    <a:pt x="160" y="3032"/>
                  </a:cubicBezTo>
                  <a:cubicBezTo>
                    <a:pt x="0" y="3305"/>
                    <a:pt x="91" y="3694"/>
                    <a:pt x="343" y="3922"/>
                  </a:cubicBezTo>
                  <a:cubicBezTo>
                    <a:pt x="571" y="4150"/>
                    <a:pt x="890" y="4241"/>
                    <a:pt x="1210" y="4310"/>
                  </a:cubicBezTo>
                  <a:cubicBezTo>
                    <a:pt x="1796" y="4449"/>
                    <a:pt x="2392" y="4514"/>
                    <a:pt x="2985" y="4514"/>
                  </a:cubicBezTo>
                  <a:cubicBezTo>
                    <a:pt x="3269" y="4514"/>
                    <a:pt x="3553" y="4499"/>
                    <a:pt x="3835" y="4470"/>
                  </a:cubicBezTo>
                  <a:cubicBezTo>
                    <a:pt x="4405" y="4424"/>
                    <a:pt x="5090" y="4219"/>
                    <a:pt x="5067" y="3602"/>
                  </a:cubicBezTo>
                  <a:cubicBezTo>
                    <a:pt x="5045" y="3009"/>
                    <a:pt x="4291" y="2027"/>
                    <a:pt x="3972" y="1571"/>
                  </a:cubicBezTo>
                  <a:cubicBezTo>
                    <a:pt x="3470" y="886"/>
                    <a:pt x="2831" y="315"/>
                    <a:pt x="2032" y="64"/>
                  </a:cubicBezTo>
                  <a:cubicBezTo>
                    <a:pt x="1939" y="25"/>
                    <a:pt x="1838" y="0"/>
                    <a:pt x="1743"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5" name="Google Shape;5720;p42">
              <a:extLst>
                <a:ext uri="{FF2B5EF4-FFF2-40B4-BE49-F238E27FC236}">
                  <a16:creationId xmlns:a16="http://schemas.microsoft.com/office/drawing/2014/main" id="{033F3504-9C2B-642E-F3AE-217D180FC20A}"/>
                </a:ext>
              </a:extLst>
            </p:cNvPr>
            <p:cNvSpPr/>
            <p:nvPr/>
          </p:nvSpPr>
          <p:spPr>
            <a:xfrm>
              <a:off x="4182867" y="2394604"/>
              <a:ext cx="855188" cy="604039"/>
            </a:xfrm>
            <a:custGeom>
              <a:avLst/>
              <a:gdLst/>
              <a:ahLst/>
              <a:cxnLst/>
              <a:rect l="l" t="t" r="r" b="b"/>
              <a:pathLst>
                <a:path w="30176" h="21314" extrusionOk="0">
                  <a:moveTo>
                    <a:pt x="16130" y="1"/>
                  </a:moveTo>
                  <a:cubicBezTo>
                    <a:pt x="8431" y="1"/>
                    <a:pt x="292" y="3773"/>
                    <a:pt x="68" y="13667"/>
                  </a:cubicBezTo>
                  <a:cubicBezTo>
                    <a:pt x="23" y="15264"/>
                    <a:pt x="0" y="19145"/>
                    <a:pt x="2511" y="21313"/>
                  </a:cubicBezTo>
                  <a:cubicBezTo>
                    <a:pt x="2511" y="21313"/>
                    <a:pt x="8445" y="17182"/>
                    <a:pt x="9769" y="9490"/>
                  </a:cubicBezTo>
                  <a:cubicBezTo>
                    <a:pt x="9769" y="9490"/>
                    <a:pt x="13398" y="13005"/>
                    <a:pt x="19196" y="13370"/>
                  </a:cubicBezTo>
                  <a:cubicBezTo>
                    <a:pt x="19196" y="13370"/>
                    <a:pt x="16617" y="11864"/>
                    <a:pt x="16617" y="10243"/>
                  </a:cubicBezTo>
                  <a:lnTo>
                    <a:pt x="16617" y="10243"/>
                  </a:lnTo>
                  <a:cubicBezTo>
                    <a:pt x="16617" y="10243"/>
                    <a:pt x="18829" y="11125"/>
                    <a:pt x="21707" y="11125"/>
                  </a:cubicBezTo>
                  <a:cubicBezTo>
                    <a:pt x="24025" y="11125"/>
                    <a:pt x="26775" y="10553"/>
                    <a:pt x="29148" y="8485"/>
                  </a:cubicBezTo>
                  <a:cubicBezTo>
                    <a:pt x="30175" y="7595"/>
                    <a:pt x="29764" y="6317"/>
                    <a:pt x="29057" y="5153"/>
                  </a:cubicBezTo>
                  <a:cubicBezTo>
                    <a:pt x="27175" y="2026"/>
                    <a:pt x="21770" y="1"/>
                    <a:pt x="16130"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6" name="Google Shape;5721;p42">
              <a:extLst>
                <a:ext uri="{FF2B5EF4-FFF2-40B4-BE49-F238E27FC236}">
                  <a16:creationId xmlns:a16="http://schemas.microsoft.com/office/drawing/2014/main" id="{184BB367-4058-DE51-BC56-38F07ADBEDD9}"/>
                </a:ext>
              </a:extLst>
            </p:cNvPr>
            <p:cNvSpPr/>
            <p:nvPr/>
          </p:nvSpPr>
          <p:spPr>
            <a:xfrm>
              <a:off x="4182867" y="2462365"/>
              <a:ext cx="855188" cy="536278"/>
            </a:xfrm>
            <a:custGeom>
              <a:avLst/>
              <a:gdLst/>
              <a:ahLst/>
              <a:cxnLst/>
              <a:rect l="l" t="t" r="r" b="b"/>
              <a:pathLst>
                <a:path w="30176" h="18923" extrusionOk="0">
                  <a:moveTo>
                    <a:pt x="26067" y="0"/>
                  </a:moveTo>
                  <a:lnTo>
                    <a:pt x="26067" y="0"/>
                  </a:lnTo>
                  <a:cubicBezTo>
                    <a:pt x="26363" y="1849"/>
                    <a:pt x="25313" y="3766"/>
                    <a:pt x="23647" y="4885"/>
                  </a:cubicBezTo>
                  <a:cubicBezTo>
                    <a:pt x="22034" y="5958"/>
                    <a:pt x="20229" y="6460"/>
                    <a:pt x="18436" y="6460"/>
                  </a:cubicBezTo>
                  <a:cubicBezTo>
                    <a:pt x="15156" y="6460"/>
                    <a:pt x="11915" y="4778"/>
                    <a:pt x="9952" y="1826"/>
                  </a:cubicBezTo>
                  <a:lnTo>
                    <a:pt x="9952" y="1826"/>
                  </a:lnTo>
                  <a:cubicBezTo>
                    <a:pt x="10340" y="5638"/>
                    <a:pt x="6916" y="9062"/>
                    <a:pt x="3492" y="10203"/>
                  </a:cubicBezTo>
                  <a:cubicBezTo>
                    <a:pt x="2535" y="10462"/>
                    <a:pt x="1542" y="10600"/>
                    <a:pt x="530" y="10600"/>
                  </a:cubicBezTo>
                  <a:cubicBezTo>
                    <a:pt x="384" y="10600"/>
                    <a:pt x="238" y="10597"/>
                    <a:pt x="91" y="10591"/>
                  </a:cubicBezTo>
                  <a:cubicBezTo>
                    <a:pt x="91" y="10819"/>
                    <a:pt x="68" y="11047"/>
                    <a:pt x="68" y="11276"/>
                  </a:cubicBezTo>
                  <a:cubicBezTo>
                    <a:pt x="23" y="12873"/>
                    <a:pt x="0" y="16754"/>
                    <a:pt x="2511" y="18922"/>
                  </a:cubicBezTo>
                  <a:cubicBezTo>
                    <a:pt x="2511" y="18922"/>
                    <a:pt x="8445" y="14791"/>
                    <a:pt x="9769" y="7099"/>
                  </a:cubicBezTo>
                  <a:cubicBezTo>
                    <a:pt x="9769" y="7099"/>
                    <a:pt x="13398" y="10614"/>
                    <a:pt x="19196" y="10979"/>
                  </a:cubicBezTo>
                  <a:cubicBezTo>
                    <a:pt x="19196" y="10979"/>
                    <a:pt x="16617" y="9473"/>
                    <a:pt x="16617" y="7852"/>
                  </a:cubicBezTo>
                  <a:lnTo>
                    <a:pt x="16617" y="7852"/>
                  </a:lnTo>
                  <a:cubicBezTo>
                    <a:pt x="16617" y="7852"/>
                    <a:pt x="18829" y="8734"/>
                    <a:pt x="21707" y="8734"/>
                  </a:cubicBezTo>
                  <a:cubicBezTo>
                    <a:pt x="24025" y="8734"/>
                    <a:pt x="26775" y="8162"/>
                    <a:pt x="29148" y="6094"/>
                  </a:cubicBezTo>
                  <a:cubicBezTo>
                    <a:pt x="30175" y="5204"/>
                    <a:pt x="29764" y="3926"/>
                    <a:pt x="29057" y="2762"/>
                  </a:cubicBezTo>
                  <a:cubicBezTo>
                    <a:pt x="28418" y="1689"/>
                    <a:pt x="27390" y="776"/>
                    <a:pt x="26067" y="0"/>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7" name="Google Shape;5722;p42">
              <a:extLst>
                <a:ext uri="{FF2B5EF4-FFF2-40B4-BE49-F238E27FC236}">
                  <a16:creationId xmlns:a16="http://schemas.microsoft.com/office/drawing/2014/main" id="{8A256622-A710-A6FD-CD0A-C13561560B37}"/>
                </a:ext>
              </a:extLst>
            </p:cNvPr>
            <p:cNvSpPr/>
            <p:nvPr/>
          </p:nvSpPr>
          <p:spPr>
            <a:xfrm>
              <a:off x="4257231" y="4118328"/>
              <a:ext cx="16210" cy="12328"/>
            </a:xfrm>
            <a:custGeom>
              <a:avLst/>
              <a:gdLst/>
              <a:ahLst/>
              <a:cxnLst/>
              <a:rect l="l" t="t" r="r" b="b"/>
              <a:pathLst>
                <a:path w="572" h="435" extrusionOk="0">
                  <a:moveTo>
                    <a:pt x="298" y="1"/>
                  </a:moveTo>
                  <a:cubicBezTo>
                    <a:pt x="1" y="1"/>
                    <a:pt x="1" y="434"/>
                    <a:pt x="298" y="434"/>
                  </a:cubicBezTo>
                  <a:cubicBezTo>
                    <a:pt x="572" y="434"/>
                    <a:pt x="572" y="1"/>
                    <a:pt x="29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8" name="Google Shape;5723;p42">
              <a:extLst>
                <a:ext uri="{FF2B5EF4-FFF2-40B4-BE49-F238E27FC236}">
                  <a16:creationId xmlns:a16="http://schemas.microsoft.com/office/drawing/2014/main" id="{72C04AD2-C79E-5C2F-231B-68C68A188F1C}"/>
                </a:ext>
              </a:extLst>
            </p:cNvPr>
            <p:cNvSpPr/>
            <p:nvPr/>
          </p:nvSpPr>
          <p:spPr>
            <a:xfrm>
              <a:off x="4298636" y="4158429"/>
              <a:ext cx="27858" cy="22020"/>
            </a:xfrm>
            <a:custGeom>
              <a:avLst/>
              <a:gdLst/>
              <a:ahLst/>
              <a:cxnLst/>
              <a:rect l="l" t="t" r="r" b="b"/>
              <a:pathLst>
                <a:path w="983" h="777" extrusionOk="0">
                  <a:moveTo>
                    <a:pt x="503" y="1"/>
                  </a:moveTo>
                  <a:cubicBezTo>
                    <a:pt x="1" y="1"/>
                    <a:pt x="1" y="777"/>
                    <a:pt x="503" y="777"/>
                  </a:cubicBezTo>
                  <a:cubicBezTo>
                    <a:pt x="982" y="777"/>
                    <a:pt x="982" y="1"/>
                    <a:pt x="503"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9" name="Google Shape;5724;p42">
              <a:extLst>
                <a:ext uri="{FF2B5EF4-FFF2-40B4-BE49-F238E27FC236}">
                  <a16:creationId xmlns:a16="http://schemas.microsoft.com/office/drawing/2014/main" id="{55361B95-B9DE-BB19-2872-570C33822534}"/>
                </a:ext>
              </a:extLst>
            </p:cNvPr>
            <p:cNvSpPr/>
            <p:nvPr/>
          </p:nvSpPr>
          <p:spPr>
            <a:xfrm>
              <a:off x="4207437" y="4164267"/>
              <a:ext cx="25903" cy="21680"/>
            </a:xfrm>
            <a:custGeom>
              <a:avLst/>
              <a:gdLst/>
              <a:ahLst/>
              <a:cxnLst/>
              <a:rect l="l" t="t" r="r" b="b"/>
              <a:pathLst>
                <a:path w="914" h="765" extrusionOk="0">
                  <a:moveTo>
                    <a:pt x="457" y="0"/>
                  </a:moveTo>
                  <a:cubicBezTo>
                    <a:pt x="92" y="0"/>
                    <a:pt x="0" y="411"/>
                    <a:pt x="183" y="662"/>
                  </a:cubicBezTo>
                  <a:lnTo>
                    <a:pt x="206" y="662"/>
                  </a:lnTo>
                  <a:cubicBezTo>
                    <a:pt x="263" y="731"/>
                    <a:pt x="360" y="765"/>
                    <a:pt x="457" y="765"/>
                  </a:cubicBezTo>
                  <a:cubicBezTo>
                    <a:pt x="554" y="765"/>
                    <a:pt x="651" y="731"/>
                    <a:pt x="708" y="662"/>
                  </a:cubicBezTo>
                  <a:lnTo>
                    <a:pt x="731" y="662"/>
                  </a:lnTo>
                  <a:cubicBezTo>
                    <a:pt x="913" y="411"/>
                    <a:pt x="799" y="0"/>
                    <a:pt x="45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0" name="Google Shape;5725;p42">
              <a:extLst>
                <a:ext uri="{FF2B5EF4-FFF2-40B4-BE49-F238E27FC236}">
                  <a16:creationId xmlns:a16="http://schemas.microsoft.com/office/drawing/2014/main" id="{8869DC06-0156-CC60-A5D9-9E4A07ADF840}"/>
                </a:ext>
              </a:extLst>
            </p:cNvPr>
            <p:cNvSpPr/>
            <p:nvPr/>
          </p:nvSpPr>
          <p:spPr>
            <a:xfrm>
              <a:off x="4252725" y="4205672"/>
              <a:ext cx="23947" cy="18789"/>
            </a:xfrm>
            <a:custGeom>
              <a:avLst/>
              <a:gdLst/>
              <a:ahLst/>
              <a:cxnLst/>
              <a:rect l="l" t="t" r="r" b="b"/>
              <a:pathLst>
                <a:path w="845" h="663" extrusionOk="0">
                  <a:moveTo>
                    <a:pt x="434" y="0"/>
                  </a:moveTo>
                  <a:cubicBezTo>
                    <a:pt x="0" y="0"/>
                    <a:pt x="0" y="662"/>
                    <a:pt x="434" y="662"/>
                  </a:cubicBezTo>
                  <a:cubicBezTo>
                    <a:pt x="845" y="662"/>
                    <a:pt x="845" y="0"/>
                    <a:pt x="43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1" name="Google Shape;5726;p42">
              <a:extLst>
                <a:ext uri="{FF2B5EF4-FFF2-40B4-BE49-F238E27FC236}">
                  <a16:creationId xmlns:a16="http://schemas.microsoft.com/office/drawing/2014/main" id="{76AFA1BC-5C96-87D1-81EA-F0EB512EB0B0}"/>
                </a:ext>
              </a:extLst>
            </p:cNvPr>
            <p:cNvSpPr/>
            <p:nvPr/>
          </p:nvSpPr>
          <p:spPr>
            <a:xfrm>
              <a:off x="4149227" y="4200485"/>
              <a:ext cx="27178" cy="20717"/>
            </a:xfrm>
            <a:custGeom>
              <a:avLst/>
              <a:gdLst/>
              <a:ahLst/>
              <a:cxnLst/>
              <a:rect l="l" t="t" r="r" b="b"/>
              <a:pathLst>
                <a:path w="959" h="731" extrusionOk="0">
                  <a:moveTo>
                    <a:pt x="479" y="1"/>
                  </a:moveTo>
                  <a:cubicBezTo>
                    <a:pt x="0" y="1"/>
                    <a:pt x="0" y="731"/>
                    <a:pt x="479" y="731"/>
                  </a:cubicBezTo>
                  <a:cubicBezTo>
                    <a:pt x="959" y="731"/>
                    <a:pt x="959" y="1"/>
                    <a:pt x="47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2" name="Google Shape;5727;p42">
              <a:extLst>
                <a:ext uri="{FF2B5EF4-FFF2-40B4-BE49-F238E27FC236}">
                  <a16:creationId xmlns:a16="http://schemas.microsoft.com/office/drawing/2014/main" id="{3B5A515A-65D8-8B3A-75C7-14F0F82AAE3C}"/>
                </a:ext>
              </a:extLst>
            </p:cNvPr>
            <p:cNvSpPr/>
            <p:nvPr/>
          </p:nvSpPr>
          <p:spPr>
            <a:xfrm>
              <a:off x="4210016" y="4241890"/>
              <a:ext cx="22020" cy="17486"/>
            </a:xfrm>
            <a:custGeom>
              <a:avLst/>
              <a:gdLst/>
              <a:ahLst/>
              <a:cxnLst/>
              <a:rect l="l" t="t" r="r" b="b"/>
              <a:pathLst>
                <a:path w="777" h="617" extrusionOk="0">
                  <a:moveTo>
                    <a:pt x="389" y="0"/>
                  </a:moveTo>
                  <a:cubicBezTo>
                    <a:pt x="1" y="0"/>
                    <a:pt x="1" y="617"/>
                    <a:pt x="389" y="617"/>
                  </a:cubicBezTo>
                  <a:cubicBezTo>
                    <a:pt x="777" y="617"/>
                    <a:pt x="777" y="0"/>
                    <a:pt x="38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3" name="Google Shape;5728;p42">
              <a:extLst>
                <a:ext uri="{FF2B5EF4-FFF2-40B4-BE49-F238E27FC236}">
                  <a16:creationId xmlns:a16="http://schemas.microsoft.com/office/drawing/2014/main" id="{32BFA718-ED0F-82AB-A588-D34EA7C4A1FA}"/>
                </a:ext>
              </a:extLst>
            </p:cNvPr>
            <p:cNvSpPr/>
            <p:nvPr/>
          </p:nvSpPr>
          <p:spPr>
            <a:xfrm>
              <a:off x="4167988" y="4281339"/>
              <a:ext cx="23947" cy="18138"/>
            </a:xfrm>
            <a:custGeom>
              <a:avLst/>
              <a:gdLst/>
              <a:ahLst/>
              <a:cxnLst/>
              <a:rect l="l" t="t" r="r" b="b"/>
              <a:pathLst>
                <a:path w="845" h="640" extrusionOk="0">
                  <a:moveTo>
                    <a:pt x="411" y="1"/>
                  </a:moveTo>
                  <a:cubicBezTo>
                    <a:pt x="0" y="1"/>
                    <a:pt x="0" y="640"/>
                    <a:pt x="411" y="640"/>
                  </a:cubicBezTo>
                  <a:cubicBezTo>
                    <a:pt x="845" y="640"/>
                    <a:pt x="845" y="1"/>
                    <a:pt x="41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4" name="Google Shape;5729;p42">
              <a:extLst>
                <a:ext uri="{FF2B5EF4-FFF2-40B4-BE49-F238E27FC236}">
                  <a16:creationId xmlns:a16="http://schemas.microsoft.com/office/drawing/2014/main" id="{9D5A9BAC-EA36-9055-A9E0-B211A52B49E8}"/>
                </a:ext>
              </a:extLst>
            </p:cNvPr>
            <p:cNvSpPr/>
            <p:nvPr/>
          </p:nvSpPr>
          <p:spPr>
            <a:xfrm>
              <a:off x="4206134" y="4336971"/>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5" name="Google Shape;5730;p42">
              <a:extLst>
                <a:ext uri="{FF2B5EF4-FFF2-40B4-BE49-F238E27FC236}">
                  <a16:creationId xmlns:a16="http://schemas.microsoft.com/office/drawing/2014/main" id="{42827958-0E2A-3B5D-7871-3E79C68EFF36}"/>
                </a:ext>
              </a:extLst>
            </p:cNvPr>
            <p:cNvSpPr/>
            <p:nvPr/>
          </p:nvSpPr>
          <p:spPr>
            <a:xfrm>
              <a:off x="4202903" y="4386793"/>
              <a:ext cx="18789" cy="14907"/>
            </a:xfrm>
            <a:custGeom>
              <a:avLst/>
              <a:gdLst/>
              <a:ahLst/>
              <a:cxnLst/>
              <a:rect l="l" t="t" r="r" b="b"/>
              <a:pathLst>
                <a:path w="663" h="526" extrusionOk="0">
                  <a:moveTo>
                    <a:pt x="320" y="0"/>
                  </a:moveTo>
                  <a:cubicBezTo>
                    <a:pt x="1" y="0"/>
                    <a:pt x="1" y="525"/>
                    <a:pt x="320" y="525"/>
                  </a:cubicBezTo>
                  <a:cubicBezTo>
                    <a:pt x="663" y="525"/>
                    <a:pt x="663" y="0"/>
                    <a:pt x="320"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6" name="Google Shape;5731;p42">
              <a:extLst>
                <a:ext uri="{FF2B5EF4-FFF2-40B4-BE49-F238E27FC236}">
                  <a16:creationId xmlns:a16="http://schemas.microsoft.com/office/drawing/2014/main" id="{AAC20748-D706-7571-FEAE-AFBC2689F929}"/>
                </a:ext>
              </a:extLst>
            </p:cNvPr>
            <p:cNvSpPr/>
            <p:nvPr/>
          </p:nvSpPr>
          <p:spPr>
            <a:xfrm>
              <a:off x="4264996" y="4311096"/>
              <a:ext cx="31741" cy="24599"/>
            </a:xfrm>
            <a:custGeom>
              <a:avLst/>
              <a:gdLst/>
              <a:ahLst/>
              <a:cxnLst/>
              <a:rect l="l" t="t" r="r" b="b"/>
              <a:pathLst>
                <a:path w="1120" h="868" extrusionOk="0">
                  <a:moveTo>
                    <a:pt x="571" y="1"/>
                  </a:moveTo>
                  <a:cubicBezTo>
                    <a:pt x="24" y="1"/>
                    <a:pt x="1" y="868"/>
                    <a:pt x="571" y="868"/>
                  </a:cubicBezTo>
                  <a:cubicBezTo>
                    <a:pt x="1119" y="868"/>
                    <a:pt x="1119" y="1"/>
                    <a:pt x="57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7" name="Google Shape;5732;p42">
              <a:extLst>
                <a:ext uri="{FF2B5EF4-FFF2-40B4-BE49-F238E27FC236}">
                  <a16:creationId xmlns:a16="http://schemas.microsoft.com/office/drawing/2014/main" id="{876F6105-C752-87E0-CE90-D52D27510980}"/>
                </a:ext>
              </a:extLst>
            </p:cNvPr>
            <p:cNvSpPr/>
            <p:nvPr/>
          </p:nvSpPr>
          <p:spPr>
            <a:xfrm>
              <a:off x="4252725" y="4264534"/>
              <a:ext cx="21368" cy="16834"/>
            </a:xfrm>
            <a:custGeom>
              <a:avLst/>
              <a:gdLst/>
              <a:ahLst/>
              <a:cxnLst/>
              <a:rect l="l" t="t" r="r" b="b"/>
              <a:pathLst>
                <a:path w="754" h="594" extrusionOk="0">
                  <a:moveTo>
                    <a:pt x="388" y="0"/>
                  </a:moveTo>
                  <a:cubicBezTo>
                    <a:pt x="0" y="0"/>
                    <a:pt x="0" y="594"/>
                    <a:pt x="388" y="594"/>
                  </a:cubicBezTo>
                  <a:cubicBezTo>
                    <a:pt x="753" y="594"/>
                    <a:pt x="753" y="0"/>
                    <a:pt x="388"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8" name="Google Shape;5733;p42">
              <a:extLst>
                <a:ext uri="{FF2B5EF4-FFF2-40B4-BE49-F238E27FC236}">
                  <a16:creationId xmlns:a16="http://schemas.microsoft.com/office/drawing/2014/main" id="{7F4A1203-7149-90E8-97AB-014034250F18}"/>
                </a:ext>
              </a:extLst>
            </p:cNvPr>
            <p:cNvSpPr/>
            <p:nvPr/>
          </p:nvSpPr>
          <p:spPr>
            <a:xfrm>
              <a:off x="4338113" y="4254190"/>
              <a:ext cx="25903" cy="20065"/>
            </a:xfrm>
            <a:custGeom>
              <a:avLst/>
              <a:gdLst/>
              <a:ahLst/>
              <a:cxnLst/>
              <a:rect l="l" t="t" r="r" b="b"/>
              <a:pathLst>
                <a:path w="914" h="708" extrusionOk="0">
                  <a:moveTo>
                    <a:pt x="457" y="0"/>
                  </a:moveTo>
                  <a:cubicBezTo>
                    <a:pt x="0" y="0"/>
                    <a:pt x="0" y="708"/>
                    <a:pt x="457" y="708"/>
                  </a:cubicBezTo>
                  <a:cubicBezTo>
                    <a:pt x="913" y="708"/>
                    <a:pt x="913" y="0"/>
                    <a:pt x="45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9" name="Google Shape;5734;p42">
              <a:extLst>
                <a:ext uri="{FF2B5EF4-FFF2-40B4-BE49-F238E27FC236}">
                  <a16:creationId xmlns:a16="http://schemas.microsoft.com/office/drawing/2014/main" id="{2D4A9F0A-AE38-E28D-51F7-14E516AB9454}"/>
                </a:ext>
              </a:extLst>
            </p:cNvPr>
            <p:cNvSpPr/>
            <p:nvPr/>
          </p:nvSpPr>
          <p:spPr>
            <a:xfrm>
              <a:off x="4334854" y="4212785"/>
              <a:ext cx="20093" cy="15530"/>
            </a:xfrm>
            <a:custGeom>
              <a:avLst/>
              <a:gdLst/>
              <a:ahLst/>
              <a:cxnLst/>
              <a:rect l="l" t="t" r="r" b="b"/>
              <a:pathLst>
                <a:path w="709" h="548" extrusionOk="0">
                  <a:moveTo>
                    <a:pt x="366" y="0"/>
                  </a:moveTo>
                  <a:cubicBezTo>
                    <a:pt x="1" y="0"/>
                    <a:pt x="1" y="548"/>
                    <a:pt x="366" y="548"/>
                  </a:cubicBezTo>
                  <a:cubicBezTo>
                    <a:pt x="709" y="548"/>
                    <a:pt x="709" y="0"/>
                    <a:pt x="36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0" name="Google Shape;5735;p42">
              <a:extLst>
                <a:ext uri="{FF2B5EF4-FFF2-40B4-BE49-F238E27FC236}">
                  <a16:creationId xmlns:a16="http://schemas.microsoft.com/office/drawing/2014/main" id="{DE525134-D153-6C69-724B-E50580572B12}"/>
                </a:ext>
              </a:extLst>
            </p:cNvPr>
            <p:cNvSpPr/>
            <p:nvPr/>
          </p:nvSpPr>
          <p:spPr>
            <a:xfrm>
              <a:off x="4382749" y="4232821"/>
              <a:ext cx="14907" cy="11676"/>
            </a:xfrm>
            <a:custGeom>
              <a:avLst/>
              <a:gdLst/>
              <a:ahLst/>
              <a:cxnLst/>
              <a:rect l="l" t="t" r="r" b="b"/>
              <a:pathLst>
                <a:path w="526" h="412" extrusionOk="0">
                  <a:moveTo>
                    <a:pt x="251" y="1"/>
                  </a:moveTo>
                  <a:cubicBezTo>
                    <a:pt x="0" y="1"/>
                    <a:pt x="0" y="412"/>
                    <a:pt x="251" y="412"/>
                  </a:cubicBezTo>
                  <a:cubicBezTo>
                    <a:pt x="525" y="412"/>
                    <a:pt x="525" y="1"/>
                    <a:pt x="25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1" name="Google Shape;5736;p42">
              <a:extLst>
                <a:ext uri="{FF2B5EF4-FFF2-40B4-BE49-F238E27FC236}">
                  <a16:creationId xmlns:a16="http://schemas.microsoft.com/office/drawing/2014/main" id="{65AAAD85-3B33-5D08-7E28-3AB404D5E9DB}"/>
                </a:ext>
              </a:extLst>
            </p:cNvPr>
            <p:cNvSpPr/>
            <p:nvPr/>
          </p:nvSpPr>
          <p:spPr>
            <a:xfrm>
              <a:off x="4135624" y="4252886"/>
              <a:ext cx="14907" cy="11676"/>
            </a:xfrm>
            <a:custGeom>
              <a:avLst/>
              <a:gdLst/>
              <a:ahLst/>
              <a:cxnLst/>
              <a:rect l="l" t="t" r="r" b="b"/>
              <a:pathLst>
                <a:path w="526" h="412" extrusionOk="0">
                  <a:moveTo>
                    <a:pt x="252" y="0"/>
                  </a:moveTo>
                  <a:cubicBezTo>
                    <a:pt x="1" y="0"/>
                    <a:pt x="1" y="411"/>
                    <a:pt x="252" y="411"/>
                  </a:cubicBezTo>
                  <a:cubicBezTo>
                    <a:pt x="526" y="411"/>
                    <a:pt x="526" y="0"/>
                    <a:pt x="25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2" name="Google Shape;5737;p42">
              <a:extLst>
                <a:ext uri="{FF2B5EF4-FFF2-40B4-BE49-F238E27FC236}">
                  <a16:creationId xmlns:a16="http://schemas.microsoft.com/office/drawing/2014/main" id="{BB760681-E4D5-3587-7AD8-86D741D53AE4}"/>
                </a:ext>
              </a:extLst>
            </p:cNvPr>
            <p:cNvSpPr/>
            <p:nvPr/>
          </p:nvSpPr>
          <p:spPr>
            <a:xfrm>
              <a:off x="4225547" y="4124789"/>
              <a:ext cx="12328" cy="10401"/>
            </a:xfrm>
            <a:custGeom>
              <a:avLst/>
              <a:gdLst/>
              <a:ahLst/>
              <a:cxnLst/>
              <a:rect l="l" t="t" r="r" b="b"/>
              <a:pathLst>
                <a:path w="435" h="367" extrusionOk="0">
                  <a:moveTo>
                    <a:pt x="229" y="1"/>
                  </a:moveTo>
                  <a:cubicBezTo>
                    <a:pt x="0" y="1"/>
                    <a:pt x="0" y="366"/>
                    <a:pt x="229" y="366"/>
                  </a:cubicBezTo>
                  <a:cubicBezTo>
                    <a:pt x="434" y="366"/>
                    <a:pt x="434" y="1"/>
                    <a:pt x="22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3" name="Google Shape;5738;p42">
              <a:extLst>
                <a:ext uri="{FF2B5EF4-FFF2-40B4-BE49-F238E27FC236}">
                  <a16:creationId xmlns:a16="http://schemas.microsoft.com/office/drawing/2014/main" id="{DC7A4E87-F69F-23AE-DA26-3FBA945E86C6}"/>
                </a:ext>
              </a:extLst>
            </p:cNvPr>
            <p:cNvSpPr/>
            <p:nvPr/>
          </p:nvSpPr>
          <p:spPr>
            <a:xfrm>
              <a:off x="4264373" y="4083413"/>
              <a:ext cx="17486" cy="13603"/>
            </a:xfrm>
            <a:custGeom>
              <a:avLst/>
              <a:gdLst/>
              <a:ahLst/>
              <a:cxnLst/>
              <a:rect l="l" t="t" r="r" b="b"/>
              <a:pathLst>
                <a:path w="617" h="480" extrusionOk="0">
                  <a:moveTo>
                    <a:pt x="297" y="0"/>
                  </a:moveTo>
                  <a:cubicBezTo>
                    <a:pt x="0" y="0"/>
                    <a:pt x="0" y="479"/>
                    <a:pt x="297" y="479"/>
                  </a:cubicBezTo>
                  <a:cubicBezTo>
                    <a:pt x="616" y="479"/>
                    <a:pt x="616" y="0"/>
                    <a:pt x="29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4" name="Google Shape;5739;p42">
              <a:extLst>
                <a:ext uri="{FF2B5EF4-FFF2-40B4-BE49-F238E27FC236}">
                  <a16:creationId xmlns:a16="http://schemas.microsoft.com/office/drawing/2014/main" id="{B06E36DC-48BE-FAC3-B4DF-CDF5211B5DF4}"/>
                </a:ext>
              </a:extLst>
            </p:cNvPr>
            <p:cNvSpPr/>
            <p:nvPr/>
          </p:nvSpPr>
          <p:spPr>
            <a:xfrm>
              <a:off x="4299287" y="4259999"/>
              <a:ext cx="21368" cy="16210"/>
            </a:xfrm>
            <a:custGeom>
              <a:avLst/>
              <a:gdLst/>
              <a:ahLst/>
              <a:cxnLst/>
              <a:rect l="l" t="t" r="r" b="b"/>
              <a:pathLst>
                <a:path w="754" h="572" extrusionOk="0">
                  <a:moveTo>
                    <a:pt x="366" y="0"/>
                  </a:moveTo>
                  <a:cubicBezTo>
                    <a:pt x="1" y="0"/>
                    <a:pt x="1" y="571"/>
                    <a:pt x="366" y="571"/>
                  </a:cubicBezTo>
                  <a:cubicBezTo>
                    <a:pt x="754" y="571"/>
                    <a:pt x="754" y="0"/>
                    <a:pt x="36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5" name="Google Shape;5740;p42">
              <a:extLst>
                <a:ext uri="{FF2B5EF4-FFF2-40B4-BE49-F238E27FC236}">
                  <a16:creationId xmlns:a16="http://schemas.microsoft.com/office/drawing/2014/main" id="{478ACD54-2C0B-EFA5-C54D-7120FB7F959C}"/>
                </a:ext>
              </a:extLst>
            </p:cNvPr>
            <p:cNvSpPr/>
            <p:nvPr/>
          </p:nvSpPr>
          <p:spPr>
            <a:xfrm>
              <a:off x="4719116" y="4217943"/>
              <a:ext cx="22020" cy="16862"/>
            </a:xfrm>
            <a:custGeom>
              <a:avLst/>
              <a:gdLst/>
              <a:ahLst/>
              <a:cxnLst/>
              <a:rect l="l" t="t" r="r" b="b"/>
              <a:pathLst>
                <a:path w="777" h="595" extrusionOk="0">
                  <a:moveTo>
                    <a:pt x="388" y="1"/>
                  </a:moveTo>
                  <a:cubicBezTo>
                    <a:pt x="0" y="1"/>
                    <a:pt x="0" y="594"/>
                    <a:pt x="388" y="594"/>
                  </a:cubicBezTo>
                  <a:cubicBezTo>
                    <a:pt x="776" y="594"/>
                    <a:pt x="776" y="1"/>
                    <a:pt x="38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6" name="Google Shape;5741;p42">
              <a:extLst>
                <a:ext uri="{FF2B5EF4-FFF2-40B4-BE49-F238E27FC236}">
                  <a16:creationId xmlns:a16="http://schemas.microsoft.com/office/drawing/2014/main" id="{4C18B0AB-D21E-7506-0C75-5B8C8E6CDE4A}"/>
                </a:ext>
              </a:extLst>
            </p:cNvPr>
            <p:cNvSpPr/>
            <p:nvPr/>
          </p:nvSpPr>
          <p:spPr>
            <a:xfrm>
              <a:off x="4760521" y="4253538"/>
              <a:ext cx="19413" cy="14907"/>
            </a:xfrm>
            <a:custGeom>
              <a:avLst/>
              <a:gdLst/>
              <a:ahLst/>
              <a:cxnLst/>
              <a:rect l="l" t="t" r="r" b="b"/>
              <a:pathLst>
                <a:path w="685" h="526" extrusionOk="0">
                  <a:moveTo>
                    <a:pt x="342" y="0"/>
                  </a:moveTo>
                  <a:cubicBezTo>
                    <a:pt x="0" y="0"/>
                    <a:pt x="0" y="525"/>
                    <a:pt x="342" y="525"/>
                  </a:cubicBezTo>
                  <a:cubicBezTo>
                    <a:pt x="685" y="525"/>
                    <a:pt x="685" y="0"/>
                    <a:pt x="34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7" name="Google Shape;5742;p42">
              <a:extLst>
                <a:ext uri="{FF2B5EF4-FFF2-40B4-BE49-F238E27FC236}">
                  <a16:creationId xmlns:a16="http://schemas.microsoft.com/office/drawing/2014/main" id="{6705DE48-3D25-3322-8F86-178A749EF70E}"/>
                </a:ext>
              </a:extLst>
            </p:cNvPr>
            <p:cNvSpPr/>
            <p:nvPr/>
          </p:nvSpPr>
          <p:spPr>
            <a:xfrm>
              <a:off x="4785092" y="4227663"/>
              <a:ext cx="22672" cy="17486"/>
            </a:xfrm>
            <a:custGeom>
              <a:avLst/>
              <a:gdLst/>
              <a:ahLst/>
              <a:cxnLst/>
              <a:rect l="l" t="t" r="r" b="b"/>
              <a:pathLst>
                <a:path w="800" h="617" extrusionOk="0">
                  <a:moveTo>
                    <a:pt x="411" y="0"/>
                  </a:moveTo>
                  <a:cubicBezTo>
                    <a:pt x="0" y="0"/>
                    <a:pt x="0" y="616"/>
                    <a:pt x="411" y="616"/>
                  </a:cubicBezTo>
                  <a:cubicBezTo>
                    <a:pt x="799" y="616"/>
                    <a:pt x="799" y="0"/>
                    <a:pt x="411"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8" name="Google Shape;5743;p42">
              <a:extLst>
                <a:ext uri="{FF2B5EF4-FFF2-40B4-BE49-F238E27FC236}">
                  <a16:creationId xmlns:a16="http://schemas.microsoft.com/office/drawing/2014/main" id="{855BAB68-1894-684E-B90A-EDDA5F02BC0B}"/>
                </a:ext>
              </a:extLst>
            </p:cNvPr>
            <p:cNvSpPr/>
            <p:nvPr/>
          </p:nvSpPr>
          <p:spPr>
            <a:xfrm>
              <a:off x="4820658" y="4265186"/>
              <a:ext cx="21368" cy="16834"/>
            </a:xfrm>
            <a:custGeom>
              <a:avLst/>
              <a:gdLst/>
              <a:ahLst/>
              <a:cxnLst/>
              <a:rect l="l" t="t" r="r" b="b"/>
              <a:pathLst>
                <a:path w="754" h="594" extrusionOk="0">
                  <a:moveTo>
                    <a:pt x="389" y="0"/>
                  </a:moveTo>
                  <a:cubicBezTo>
                    <a:pt x="1" y="0"/>
                    <a:pt x="1" y="593"/>
                    <a:pt x="389" y="593"/>
                  </a:cubicBezTo>
                  <a:cubicBezTo>
                    <a:pt x="754" y="593"/>
                    <a:pt x="754" y="0"/>
                    <a:pt x="38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9" name="Google Shape;5744;p42">
              <a:extLst>
                <a:ext uri="{FF2B5EF4-FFF2-40B4-BE49-F238E27FC236}">
                  <a16:creationId xmlns:a16="http://schemas.microsoft.com/office/drawing/2014/main" id="{E9FEA379-146C-7677-3E89-4FFF8ACD2B46}"/>
                </a:ext>
              </a:extLst>
            </p:cNvPr>
            <p:cNvSpPr/>
            <p:nvPr/>
          </p:nvSpPr>
          <p:spPr>
            <a:xfrm>
              <a:off x="4853646" y="4226360"/>
              <a:ext cx="23324" cy="17486"/>
            </a:xfrm>
            <a:custGeom>
              <a:avLst/>
              <a:gdLst/>
              <a:ahLst/>
              <a:cxnLst/>
              <a:rect l="l" t="t" r="r" b="b"/>
              <a:pathLst>
                <a:path w="823" h="617" extrusionOk="0">
                  <a:moveTo>
                    <a:pt x="412" y="1"/>
                  </a:moveTo>
                  <a:cubicBezTo>
                    <a:pt x="1" y="1"/>
                    <a:pt x="1" y="617"/>
                    <a:pt x="412" y="617"/>
                  </a:cubicBezTo>
                  <a:cubicBezTo>
                    <a:pt x="823" y="617"/>
                    <a:pt x="823" y="1"/>
                    <a:pt x="41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0" name="Google Shape;5745;p42">
              <a:extLst>
                <a:ext uri="{FF2B5EF4-FFF2-40B4-BE49-F238E27FC236}">
                  <a16:creationId xmlns:a16="http://schemas.microsoft.com/office/drawing/2014/main" id="{8E545F9F-FB31-0B53-989A-54B2C5A02F28}"/>
                </a:ext>
              </a:extLst>
            </p:cNvPr>
            <p:cNvSpPr/>
            <p:nvPr/>
          </p:nvSpPr>
          <p:spPr>
            <a:xfrm>
              <a:off x="4893124" y="4246425"/>
              <a:ext cx="23295" cy="18138"/>
            </a:xfrm>
            <a:custGeom>
              <a:avLst/>
              <a:gdLst/>
              <a:ahLst/>
              <a:cxnLst/>
              <a:rect l="l" t="t" r="r" b="b"/>
              <a:pathLst>
                <a:path w="822" h="640" extrusionOk="0">
                  <a:moveTo>
                    <a:pt x="411" y="0"/>
                  </a:moveTo>
                  <a:cubicBezTo>
                    <a:pt x="0" y="0"/>
                    <a:pt x="0" y="639"/>
                    <a:pt x="411" y="639"/>
                  </a:cubicBezTo>
                  <a:cubicBezTo>
                    <a:pt x="822" y="639"/>
                    <a:pt x="822" y="0"/>
                    <a:pt x="411"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1" name="Google Shape;5746;p42">
              <a:extLst>
                <a:ext uri="{FF2B5EF4-FFF2-40B4-BE49-F238E27FC236}">
                  <a16:creationId xmlns:a16="http://schemas.microsoft.com/office/drawing/2014/main" id="{43DBF298-D9F1-81B7-21A0-A21FEFD4B049}"/>
                </a:ext>
              </a:extLst>
            </p:cNvPr>
            <p:cNvSpPr/>
            <p:nvPr/>
          </p:nvSpPr>
          <p:spPr>
            <a:xfrm>
              <a:off x="4919650" y="4193372"/>
              <a:ext cx="24599" cy="18789"/>
            </a:xfrm>
            <a:custGeom>
              <a:avLst/>
              <a:gdLst/>
              <a:ahLst/>
              <a:cxnLst/>
              <a:rect l="l" t="t" r="r" b="b"/>
              <a:pathLst>
                <a:path w="868" h="663" extrusionOk="0">
                  <a:moveTo>
                    <a:pt x="434" y="0"/>
                  </a:moveTo>
                  <a:cubicBezTo>
                    <a:pt x="0" y="0"/>
                    <a:pt x="0" y="662"/>
                    <a:pt x="434" y="662"/>
                  </a:cubicBezTo>
                  <a:cubicBezTo>
                    <a:pt x="845" y="662"/>
                    <a:pt x="867" y="0"/>
                    <a:pt x="43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2" name="Google Shape;5747;p42">
              <a:extLst>
                <a:ext uri="{FF2B5EF4-FFF2-40B4-BE49-F238E27FC236}">
                  <a16:creationId xmlns:a16="http://schemas.microsoft.com/office/drawing/2014/main" id="{EEF74E55-AFAD-7FE2-8936-B8BBCE2493F6}"/>
                </a:ext>
              </a:extLst>
            </p:cNvPr>
            <p:cNvSpPr/>
            <p:nvPr/>
          </p:nvSpPr>
          <p:spPr>
            <a:xfrm>
              <a:off x="4940338" y="4236052"/>
              <a:ext cx="22020" cy="17514"/>
            </a:xfrm>
            <a:custGeom>
              <a:avLst/>
              <a:gdLst/>
              <a:ahLst/>
              <a:cxnLst/>
              <a:rect l="l" t="t" r="r" b="b"/>
              <a:pathLst>
                <a:path w="777" h="618" extrusionOk="0">
                  <a:moveTo>
                    <a:pt x="388" y="1"/>
                  </a:moveTo>
                  <a:cubicBezTo>
                    <a:pt x="0" y="1"/>
                    <a:pt x="0" y="617"/>
                    <a:pt x="388" y="617"/>
                  </a:cubicBezTo>
                  <a:cubicBezTo>
                    <a:pt x="777" y="617"/>
                    <a:pt x="777" y="1"/>
                    <a:pt x="38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3" name="Google Shape;5748;p42">
              <a:extLst>
                <a:ext uri="{FF2B5EF4-FFF2-40B4-BE49-F238E27FC236}">
                  <a16:creationId xmlns:a16="http://schemas.microsoft.com/office/drawing/2014/main" id="{7B9887F2-1870-D53C-4EAE-75471F232D3D}"/>
                </a:ext>
              </a:extLst>
            </p:cNvPr>
            <p:cNvSpPr/>
            <p:nvPr/>
          </p:nvSpPr>
          <p:spPr>
            <a:xfrm>
              <a:off x="4733995" y="4287177"/>
              <a:ext cx="21368" cy="16182"/>
            </a:xfrm>
            <a:custGeom>
              <a:avLst/>
              <a:gdLst/>
              <a:ahLst/>
              <a:cxnLst/>
              <a:rect l="l" t="t" r="r" b="b"/>
              <a:pathLst>
                <a:path w="754" h="571" extrusionOk="0">
                  <a:moveTo>
                    <a:pt x="365" y="0"/>
                  </a:moveTo>
                  <a:cubicBezTo>
                    <a:pt x="0" y="0"/>
                    <a:pt x="0" y="571"/>
                    <a:pt x="365" y="571"/>
                  </a:cubicBezTo>
                  <a:cubicBezTo>
                    <a:pt x="753" y="571"/>
                    <a:pt x="753" y="0"/>
                    <a:pt x="36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4" name="Google Shape;5749;p42">
              <a:extLst>
                <a:ext uri="{FF2B5EF4-FFF2-40B4-BE49-F238E27FC236}">
                  <a16:creationId xmlns:a16="http://schemas.microsoft.com/office/drawing/2014/main" id="{B072EC09-78D4-D70F-EF6E-33AF658C69B9}"/>
                </a:ext>
              </a:extLst>
            </p:cNvPr>
            <p:cNvSpPr/>
            <p:nvPr/>
          </p:nvSpPr>
          <p:spPr>
            <a:xfrm>
              <a:off x="4766331" y="4325323"/>
              <a:ext cx="21368" cy="16210"/>
            </a:xfrm>
            <a:custGeom>
              <a:avLst/>
              <a:gdLst/>
              <a:ahLst/>
              <a:cxnLst/>
              <a:rect l="l" t="t" r="r" b="b"/>
              <a:pathLst>
                <a:path w="754" h="572" extrusionOk="0">
                  <a:moveTo>
                    <a:pt x="366" y="1"/>
                  </a:moveTo>
                  <a:cubicBezTo>
                    <a:pt x="0" y="1"/>
                    <a:pt x="0" y="571"/>
                    <a:pt x="366" y="571"/>
                  </a:cubicBezTo>
                  <a:cubicBezTo>
                    <a:pt x="754" y="571"/>
                    <a:pt x="754"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5" name="Google Shape;5750;p42">
              <a:extLst>
                <a:ext uri="{FF2B5EF4-FFF2-40B4-BE49-F238E27FC236}">
                  <a16:creationId xmlns:a16="http://schemas.microsoft.com/office/drawing/2014/main" id="{5E43884C-DEE7-9983-0C0A-E11353D5841C}"/>
                </a:ext>
              </a:extLst>
            </p:cNvPr>
            <p:cNvSpPr/>
            <p:nvPr/>
          </p:nvSpPr>
          <p:spPr>
            <a:xfrm>
              <a:off x="4787671" y="4300752"/>
              <a:ext cx="20093" cy="15559"/>
            </a:xfrm>
            <a:custGeom>
              <a:avLst/>
              <a:gdLst/>
              <a:ahLst/>
              <a:cxnLst/>
              <a:rect l="l" t="t" r="r" b="b"/>
              <a:pathLst>
                <a:path w="709" h="549" extrusionOk="0">
                  <a:moveTo>
                    <a:pt x="366" y="0"/>
                  </a:moveTo>
                  <a:cubicBezTo>
                    <a:pt x="1" y="0"/>
                    <a:pt x="1" y="548"/>
                    <a:pt x="366" y="548"/>
                  </a:cubicBezTo>
                  <a:cubicBezTo>
                    <a:pt x="708" y="548"/>
                    <a:pt x="708" y="0"/>
                    <a:pt x="36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6" name="Google Shape;5751;p42">
              <a:extLst>
                <a:ext uri="{FF2B5EF4-FFF2-40B4-BE49-F238E27FC236}">
                  <a16:creationId xmlns:a16="http://schemas.microsoft.com/office/drawing/2014/main" id="{479948B1-AE82-7538-44E1-D607991AC452}"/>
                </a:ext>
              </a:extLst>
            </p:cNvPr>
            <p:cNvSpPr/>
            <p:nvPr/>
          </p:nvSpPr>
          <p:spPr>
            <a:xfrm>
              <a:off x="4839419" y="4328554"/>
              <a:ext cx="22020" cy="16862"/>
            </a:xfrm>
            <a:custGeom>
              <a:avLst/>
              <a:gdLst/>
              <a:ahLst/>
              <a:cxnLst/>
              <a:rect l="l" t="t" r="r" b="b"/>
              <a:pathLst>
                <a:path w="777" h="595" extrusionOk="0">
                  <a:moveTo>
                    <a:pt x="389" y="1"/>
                  </a:moveTo>
                  <a:cubicBezTo>
                    <a:pt x="1" y="1"/>
                    <a:pt x="1" y="594"/>
                    <a:pt x="389" y="594"/>
                  </a:cubicBezTo>
                  <a:cubicBezTo>
                    <a:pt x="777" y="594"/>
                    <a:pt x="777" y="1"/>
                    <a:pt x="38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7" name="Google Shape;5752;p42">
              <a:extLst>
                <a:ext uri="{FF2B5EF4-FFF2-40B4-BE49-F238E27FC236}">
                  <a16:creationId xmlns:a16="http://schemas.microsoft.com/office/drawing/2014/main" id="{E9C5677C-29BF-7864-A65A-A4C1865945EC}"/>
                </a:ext>
              </a:extLst>
            </p:cNvPr>
            <p:cNvSpPr/>
            <p:nvPr/>
          </p:nvSpPr>
          <p:spPr>
            <a:xfrm>
              <a:off x="4860760" y="4291684"/>
              <a:ext cx="21397" cy="16862"/>
            </a:xfrm>
            <a:custGeom>
              <a:avLst/>
              <a:gdLst/>
              <a:ahLst/>
              <a:cxnLst/>
              <a:rect l="l" t="t" r="r" b="b"/>
              <a:pathLst>
                <a:path w="755" h="595" extrusionOk="0">
                  <a:moveTo>
                    <a:pt x="366" y="1"/>
                  </a:moveTo>
                  <a:cubicBezTo>
                    <a:pt x="1" y="1"/>
                    <a:pt x="1" y="594"/>
                    <a:pt x="366" y="594"/>
                  </a:cubicBezTo>
                  <a:cubicBezTo>
                    <a:pt x="754" y="594"/>
                    <a:pt x="754"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8" name="Google Shape;5753;p42">
              <a:extLst>
                <a:ext uri="{FF2B5EF4-FFF2-40B4-BE49-F238E27FC236}">
                  <a16:creationId xmlns:a16="http://schemas.microsoft.com/office/drawing/2014/main" id="{04F89ED8-A332-8731-E8A9-6B7DA9A07DE3}"/>
                </a:ext>
              </a:extLst>
            </p:cNvPr>
            <p:cNvSpPr/>
            <p:nvPr/>
          </p:nvSpPr>
          <p:spPr>
            <a:xfrm>
              <a:off x="4908002" y="4308517"/>
              <a:ext cx="25251" cy="19441"/>
            </a:xfrm>
            <a:custGeom>
              <a:avLst/>
              <a:gdLst/>
              <a:ahLst/>
              <a:cxnLst/>
              <a:rect l="l" t="t" r="r" b="b"/>
              <a:pathLst>
                <a:path w="891" h="686" extrusionOk="0">
                  <a:moveTo>
                    <a:pt x="434" y="0"/>
                  </a:moveTo>
                  <a:cubicBezTo>
                    <a:pt x="0" y="0"/>
                    <a:pt x="0" y="685"/>
                    <a:pt x="434" y="685"/>
                  </a:cubicBezTo>
                  <a:cubicBezTo>
                    <a:pt x="890" y="685"/>
                    <a:pt x="890" y="0"/>
                    <a:pt x="43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9" name="Google Shape;5754;p42">
              <a:extLst>
                <a:ext uri="{FF2B5EF4-FFF2-40B4-BE49-F238E27FC236}">
                  <a16:creationId xmlns:a16="http://schemas.microsoft.com/office/drawing/2014/main" id="{AF9DEA46-F3B1-D196-67DE-60BA837782F1}"/>
                </a:ext>
              </a:extLst>
            </p:cNvPr>
            <p:cNvSpPr/>
            <p:nvPr/>
          </p:nvSpPr>
          <p:spPr>
            <a:xfrm>
              <a:off x="4928690" y="4284570"/>
              <a:ext cx="25251" cy="19441"/>
            </a:xfrm>
            <a:custGeom>
              <a:avLst/>
              <a:gdLst/>
              <a:ahLst/>
              <a:cxnLst/>
              <a:rect l="l" t="t" r="r" b="b"/>
              <a:pathLst>
                <a:path w="891" h="686" extrusionOk="0">
                  <a:moveTo>
                    <a:pt x="434" y="1"/>
                  </a:moveTo>
                  <a:cubicBezTo>
                    <a:pt x="1" y="1"/>
                    <a:pt x="1" y="686"/>
                    <a:pt x="434" y="686"/>
                  </a:cubicBezTo>
                  <a:cubicBezTo>
                    <a:pt x="891" y="686"/>
                    <a:pt x="891" y="1"/>
                    <a:pt x="434"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0" name="Google Shape;5755;p42">
              <a:extLst>
                <a:ext uri="{FF2B5EF4-FFF2-40B4-BE49-F238E27FC236}">
                  <a16:creationId xmlns:a16="http://schemas.microsoft.com/office/drawing/2014/main" id="{53BEC1FD-49F7-990D-8A3C-D2C630EFE581}"/>
                </a:ext>
              </a:extLst>
            </p:cNvPr>
            <p:cNvSpPr/>
            <p:nvPr/>
          </p:nvSpPr>
          <p:spPr>
            <a:xfrm>
              <a:off x="4947452" y="4358963"/>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1" name="Google Shape;5756;p42">
              <a:extLst>
                <a:ext uri="{FF2B5EF4-FFF2-40B4-BE49-F238E27FC236}">
                  <a16:creationId xmlns:a16="http://schemas.microsoft.com/office/drawing/2014/main" id="{9B75031A-DA32-81C8-8D27-3C641284DCB5}"/>
                </a:ext>
              </a:extLst>
            </p:cNvPr>
            <p:cNvSpPr/>
            <p:nvPr/>
          </p:nvSpPr>
          <p:spPr>
            <a:xfrm>
              <a:off x="4867901" y="4366728"/>
              <a:ext cx="21368" cy="16210"/>
            </a:xfrm>
            <a:custGeom>
              <a:avLst/>
              <a:gdLst/>
              <a:ahLst/>
              <a:cxnLst/>
              <a:rect l="l" t="t" r="r" b="b"/>
              <a:pathLst>
                <a:path w="754" h="572" extrusionOk="0">
                  <a:moveTo>
                    <a:pt x="388" y="1"/>
                  </a:moveTo>
                  <a:cubicBezTo>
                    <a:pt x="23" y="1"/>
                    <a:pt x="0" y="571"/>
                    <a:pt x="388" y="571"/>
                  </a:cubicBezTo>
                  <a:cubicBezTo>
                    <a:pt x="753" y="571"/>
                    <a:pt x="753" y="1"/>
                    <a:pt x="38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2" name="Google Shape;5757;p42">
              <a:extLst>
                <a:ext uri="{FF2B5EF4-FFF2-40B4-BE49-F238E27FC236}">
                  <a16:creationId xmlns:a16="http://schemas.microsoft.com/office/drawing/2014/main" id="{115BF06A-6138-CD71-5A92-49B5AB088461}"/>
                </a:ext>
              </a:extLst>
            </p:cNvPr>
            <p:cNvSpPr/>
            <p:nvPr/>
          </p:nvSpPr>
          <p:spPr>
            <a:xfrm>
              <a:off x="4873059" y="4392602"/>
              <a:ext cx="23324" cy="18138"/>
            </a:xfrm>
            <a:custGeom>
              <a:avLst/>
              <a:gdLst/>
              <a:ahLst/>
              <a:cxnLst/>
              <a:rect l="l" t="t" r="r" b="b"/>
              <a:pathLst>
                <a:path w="823" h="640" extrusionOk="0">
                  <a:moveTo>
                    <a:pt x="411" y="1"/>
                  </a:moveTo>
                  <a:cubicBezTo>
                    <a:pt x="1" y="1"/>
                    <a:pt x="1" y="640"/>
                    <a:pt x="411" y="640"/>
                  </a:cubicBezTo>
                  <a:cubicBezTo>
                    <a:pt x="822" y="640"/>
                    <a:pt x="822" y="1"/>
                    <a:pt x="411"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3" name="Google Shape;5758;p42">
              <a:extLst>
                <a:ext uri="{FF2B5EF4-FFF2-40B4-BE49-F238E27FC236}">
                  <a16:creationId xmlns:a16="http://schemas.microsoft.com/office/drawing/2014/main" id="{B0936757-5616-49C3-44BD-09E61BBA8422}"/>
                </a:ext>
              </a:extLst>
            </p:cNvPr>
            <p:cNvSpPr/>
            <p:nvPr/>
          </p:nvSpPr>
          <p:spPr>
            <a:xfrm>
              <a:off x="4794132" y="4362193"/>
              <a:ext cx="23324" cy="18138"/>
            </a:xfrm>
            <a:custGeom>
              <a:avLst/>
              <a:gdLst/>
              <a:ahLst/>
              <a:cxnLst/>
              <a:rect l="l" t="t" r="r" b="b"/>
              <a:pathLst>
                <a:path w="823" h="640" extrusionOk="0">
                  <a:moveTo>
                    <a:pt x="412" y="1"/>
                  </a:moveTo>
                  <a:cubicBezTo>
                    <a:pt x="1" y="1"/>
                    <a:pt x="1" y="640"/>
                    <a:pt x="412" y="640"/>
                  </a:cubicBezTo>
                  <a:cubicBezTo>
                    <a:pt x="823" y="640"/>
                    <a:pt x="823" y="1"/>
                    <a:pt x="41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4" name="Google Shape;5759;p42">
              <a:extLst>
                <a:ext uri="{FF2B5EF4-FFF2-40B4-BE49-F238E27FC236}">
                  <a16:creationId xmlns:a16="http://schemas.microsoft.com/office/drawing/2014/main" id="{4E2EBD73-B647-007F-A258-2225E359B70B}"/>
                </a:ext>
              </a:extLst>
            </p:cNvPr>
            <p:cNvSpPr/>
            <p:nvPr/>
          </p:nvSpPr>
          <p:spPr>
            <a:xfrm>
              <a:off x="4798667" y="4415898"/>
              <a:ext cx="16210" cy="12300"/>
            </a:xfrm>
            <a:custGeom>
              <a:avLst/>
              <a:gdLst/>
              <a:ahLst/>
              <a:cxnLst/>
              <a:rect l="l" t="t" r="r" b="b"/>
              <a:pathLst>
                <a:path w="572" h="434" extrusionOk="0">
                  <a:moveTo>
                    <a:pt x="275" y="0"/>
                  </a:moveTo>
                  <a:cubicBezTo>
                    <a:pt x="1" y="0"/>
                    <a:pt x="1" y="434"/>
                    <a:pt x="275" y="434"/>
                  </a:cubicBezTo>
                  <a:cubicBezTo>
                    <a:pt x="571" y="434"/>
                    <a:pt x="571" y="0"/>
                    <a:pt x="27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5" name="Google Shape;5760;p42">
              <a:extLst>
                <a:ext uri="{FF2B5EF4-FFF2-40B4-BE49-F238E27FC236}">
                  <a16:creationId xmlns:a16="http://schemas.microsoft.com/office/drawing/2014/main" id="{5770C56C-EEFB-85B2-FC91-CFBF8937186F}"/>
                </a:ext>
              </a:extLst>
            </p:cNvPr>
            <p:cNvSpPr/>
            <p:nvPr/>
          </p:nvSpPr>
          <p:spPr>
            <a:xfrm>
              <a:off x="4754683" y="4383562"/>
              <a:ext cx="11676" cy="9069"/>
            </a:xfrm>
            <a:custGeom>
              <a:avLst/>
              <a:gdLst/>
              <a:ahLst/>
              <a:cxnLst/>
              <a:rect l="l" t="t" r="r" b="b"/>
              <a:pathLst>
                <a:path w="412" h="320" extrusionOk="0">
                  <a:moveTo>
                    <a:pt x="206" y="0"/>
                  </a:moveTo>
                  <a:cubicBezTo>
                    <a:pt x="1" y="0"/>
                    <a:pt x="1" y="320"/>
                    <a:pt x="206" y="320"/>
                  </a:cubicBezTo>
                  <a:cubicBezTo>
                    <a:pt x="411" y="320"/>
                    <a:pt x="411" y="0"/>
                    <a:pt x="206"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6" name="Google Shape;5761;p42">
              <a:extLst>
                <a:ext uri="{FF2B5EF4-FFF2-40B4-BE49-F238E27FC236}">
                  <a16:creationId xmlns:a16="http://schemas.microsoft.com/office/drawing/2014/main" id="{352615D8-6253-933B-4167-CAADF1CF1E8B}"/>
                </a:ext>
              </a:extLst>
            </p:cNvPr>
            <p:cNvSpPr/>
            <p:nvPr/>
          </p:nvSpPr>
          <p:spPr>
            <a:xfrm>
              <a:off x="4766982" y="4431428"/>
              <a:ext cx="5186" cy="3911"/>
            </a:xfrm>
            <a:custGeom>
              <a:avLst/>
              <a:gdLst/>
              <a:ahLst/>
              <a:cxnLst/>
              <a:rect l="l" t="t" r="r" b="b"/>
              <a:pathLst>
                <a:path w="183" h="138" extrusionOk="0">
                  <a:moveTo>
                    <a:pt x="92" y="0"/>
                  </a:moveTo>
                  <a:cubicBezTo>
                    <a:pt x="0" y="0"/>
                    <a:pt x="0" y="137"/>
                    <a:pt x="92" y="137"/>
                  </a:cubicBezTo>
                  <a:cubicBezTo>
                    <a:pt x="183" y="137"/>
                    <a:pt x="183" y="0"/>
                    <a:pt x="9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7" name="Google Shape;5762;p42">
              <a:extLst>
                <a:ext uri="{FF2B5EF4-FFF2-40B4-BE49-F238E27FC236}">
                  <a16:creationId xmlns:a16="http://schemas.microsoft.com/office/drawing/2014/main" id="{7AC0CD5E-73A0-80F9-D504-DBE020C0D435}"/>
                </a:ext>
              </a:extLst>
            </p:cNvPr>
            <p:cNvSpPr/>
            <p:nvPr/>
          </p:nvSpPr>
          <p:spPr>
            <a:xfrm>
              <a:off x="4836189" y="4451464"/>
              <a:ext cx="20093" cy="14907"/>
            </a:xfrm>
            <a:custGeom>
              <a:avLst/>
              <a:gdLst/>
              <a:ahLst/>
              <a:cxnLst/>
              <a:rect l="l" t="t" r="r" b="b"/>
              <a:pathLst>
                <a:path w="709" h="526" extrusionOk="0">
                  <a:moveTo>
                    <a:pt x="366" y="1"/>
                  </a:moveTo>
                  <a:cubicBezTo>
                    <a:pt x="23" y="1"/>
                    <a:pt x="1" y="526"/>
                    <a:pt x="366" y="526"/>
                  </a:cubicBezTo>
                  <a:cubicBezTo>
                    <a:pt x="708" y="526"/>
                    <a:pt x="708"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8" name="Google Shape;5763;p42">
              <a:extLst>
                <a:ext uri="{FF2B5EF4-FFF2-40B4-BE49-F238E27FC236}">
                  <a16:creationId xmlns:a16="http://schemas.microsoft.com/office/drawing/2014/main" id="{D383671F-8FC2-BABB-85E1-96F5CD05997F}"/>
                </a:ext>
              </a:extLst>
            </p:cNvPr>
            <p:cNvSpPr/>
            <p:nvPr/>
          </p:nvSpPr>
          <p:spPr>
            <a:xfrm>
              <a:off x="4839419" y="4406829"/>
              <a:ext cx="20745" cy="16210"/>
            </a:xfrm>
            <a:custGeom>
              <a:avLst/>
              <a:gdLst/>
              <a:ahLst/>
              <a:cxnLst/>
              <a:rect l="l" t="t" r="r" b="b"/>
              <a:pathLst>
                <a:path w="732" h="572" extrusionOk="0">
                  <a:moveTo>
                    <a:pt x="366" y="1"/>
                  </a:moveTo>
                  <a:cubicBezTo>
                    <a:pt x="1" y="1"/>
                    <a:pt x="1" y="571"/>
                    <a:pt x="366" y="571"/>
                  </a:cubicBezTo>
                  <a:cubicBezTo>
                    <a:pt x="731" y="571"/>
                    <a:pt x="731" y="1"/>
                    <a:pt x="36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9" name="Google Shape;5764;p42">
              <a:extLst>
                <a:ext uri="{FF2B5EF4-FFF2-40B4-BE49-F238E27FC236}">
                  <a16:creationId xmlns:a16="http://schemas.microsoft.com/office/drawing/2014/main" id="{AF67472F-C4B1-DFC7-F06C-DBC97C4323D6}"/>
                </a:ext>
              </a:extLst>
            </p:cNvPr>
            <p:cNvSpPr/>
            <p:nvPr/>
          </p:nvSpPr>
          <p:spPr>
            <a:xfrm>
              <a:off x="4929881" y="4432363"/>
              <a:ext cx="18251" cy="17089"/>
            </a:xfrm>
            <a:custGeom>
              <a:avLst/>
              <a:gdLst/>
              <a:ahLst/>
              <a:cxnLst/>
              <a:rect l="l" t="t" r="r" b="b"/>
              <a:pathLst>
                <a:path w="644" h="603" extrusionOk="0">
                  <a:moveTo>
                    <a:pt x="315" y="1"/>
                  </a:moveTo>
                  <a:cubicBezTo>
                    <a:pt x="195" y="1"/>
                    <a:pt x="80" y="67"/>
                    <a:pt x="50" y="218"/>
                  </a:cubicBezTo>
                  <a:cubicBezTo>
                    <a:pt x="50" y="218"/>
                    <a:pt x="50" y="218"/>
                    <a:pt x="50" y="241"/>
                  </a:cubicBezTo>
                  <a:cubicBezTo>
                    <a:pt x="1" y="475"/>
                    <a:pt x="177" y="603"/>
                    <a:pt x="350" y="603"/>
                  </a:cubicBezTo>
                  <a:cubicBezTo>
                    <a:pt x="498" y="603"/>
                    <a:pt x="643" y="509"/>
                    <a:pt x="643" y="310"/>
                  </a:cubicBezTo>
                  <a:cubicBezTo>
                    <a:pt x="643" y="310"/>
                    <a:pt x="643" y="310"/>
                    <a:pt x="643" y="287"/>
                  </a:cubicBezTo>
                  <a:cubicBezTo>
                    <a:pt x="631" y="108"/>
                    <a:pt x="468" y="1"/>
                    <a:pt x="315"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0" name="Google Shape;5765;p42">
              <a:extLst>
                <a:ext uri="{FF2B5EF4-FFF2-40B4-BE49-F238E27FC236}">
                  <a16:creationId xmlns:a16="http://schemas.microsoft.com/office/drawing/2014/main" id="{AE99C42E-CA48-76E2-228D-D81BFC69E0A5}"/>
                </a:ext>
              </a:extLst>
            </p:cNvPr>
            <p:cNvSpPr/>
            <p:nvPr/>
          </p:nvSpPr>
          <p:spPr>
            <a:xfrm>
              <a:off x="4935152" y="4401671"/>
              <a:ext cx="17514" cy="13603"/>
            </a:xfrm>
            <a:custGeom>
              <a:avLst/>
              <a:gdLst/>
              <a:ahLst/>
              <a:cxnLst/>
              <a:rect l="l" t="t" r="r" b="b"/>
              <a:pathLst>
                <a:path w="618" h="480" extrusionOk="0">
                  <a:moveTo>
                    <a:pt x="320" y="0"/>
                  </a:moveTo>
                  <a:cubicBezTo>
                    <a:pt x="1" y="0"/>
                    <a:pt x="1" y="479"/>
                    <a:pt x="320" y="479"/>
                  </a:cubicBezTo>
                  <a:cubicBezTo>
                    <a:pt x="617" y="479"/>
                    <a:pt x="617" y="0"/>
                    <a:pt x="320"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1" name="Google Shape;5766;p42">
              <a:extLst>
                <a:ext uri="{FF2B5EF4-FFF2-40B4-BE49-F238E27FC236}">
                  <a16:creationId xmlns:a16="http://schemas.microsoft.com/office/drawing/2014/main" id="{BEB059DC-97C5-74FD-5AC8-9A981610D062}"/>
                </a:ext>
              </a:extLst>
            </p:cNvPr>
            <p:cNvSpPr/>
            <p:nvPr/>
          </p:nvSpPr>
          <p:spPr>
            <a:xfrm>
              <a:off x="4974630" y="4423663"/>
              <a:ext cx="21368" cy="16834"/>
            </a:xfrm>
            <a:custGeom>
              <a:avLst/>
              <a:gdLst/>
              <a:ahLst/>
              <a:cxnLst/>
              <a:rect l="l" t="t" r="r" b="b"/>
              <a:pathLst>
                <a:path w="754" h="594" extrusionOk="0">
                  <a:moveTo>
                    <a:pt x="365" y="0"/>
                  </a:moveTo>
                  <a:cubicBezTo>
                    <a:pt x="0" y="0"/>
                    <a:pt x="0" y="594"/>
                    <a:pt x="365" y="594"/>
                  </a:cubicBezTo>
                  <a:cubicBezTo>
                    <a:pt x="753" y="594"/>
                    <a:pt x="753" y="0"/>
                    <a:pt x="36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2" name="Google Shape;5767;p42">
              <a:extLst>
                <a:ext uri="{FF2B5EF4-FFF2-40B4-BE49-F238E27FC236}">
                  <a16:creationId xmlns:a16="http://schemas.microsoft.com/office/drawing/2014/main" id="{60CE6664-15B6-2AC5-2153-DE8CEE67F690}"/>
                </a:ext>
              </a:extLst>
            </p:cNvPr>
            <p:cNvSpPr/>
            <p:nvPr/>
          </p:nvSpPr>
          <p:spPr>
            <a:xfrm>
              <a:off x="4259838" y="4384837"/>
              <a:ext cx="8417" cy="6490"/>
            </a:xfrm>
            <a:custGeom>
              <a:avLst/>
              <a:gdLst/>
              <a:ahLst/>
              <a:cxnLst/>
              <a:rect l="l" t="t" r="r" b="b"/>
              <a:pathLst>
                <a:path w="297" h="229" extrusionOk="0">
                  <a:moveTo>
                    <a:pt x="160" y="1"/>
                  </a:moveTo>
                  <a:cubicBezTo>
                    <a:pt x="0" y="1"/>
                    <a:pt x="0" y="229"/>
                    <a:pt x="160" y="229"/>
                  </a:cubicBezTo>
                  <a:cubicBezTo>
                    <a:pt x="297" y="229"/>
                    <a:pt x="297" y="1"/>
                    <a:pt x="160"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3" name="Google Shape;5768;p42">
              <a:extLst>
                <a:ext uri="{FF2B5EF4-FFF2-40B4-BE49-F238E27FC236}">
                  <a16:creationId xmlns:a16="http://schemas.microsoft.com/office/drawing/2014/main" id="{C6CDF2B4-F6EB-52C9-4EE2-EABC731C4AA9}"/>
                </a:ext>
              </a:extLst>
            </p:cNvPr>
            <p:cNvSpPr/>
            <p:nvPr/>
          </p:nvSpPr>
          <p:spPr>
            <a:xfrm>
              <a:off x="4167336" y="4333740"/>
              <a:ext cx="19413" cy="14907"/>
            </a:xfrm>
            <a:custGeom>
              <a:avLst/>
              <a:gdLst/>
              <a:ahLst/>
              <a:cxnLst/>
              <a:rect l="l" t="t" r="r" b="b"/>
              <a:pathLst>
                <a:path w="685" h="526" extrusionOk="0">
                  <a:moveTo>
                    <a:pt x="343" y="1"/>
                  </a:moveTo>
                  <a:cubicBezTo>
                    <a:pt x="0" y="1"/>
                    <a:pt x="0" y="525"/>
                    <a:pt x="343" y="525"/>
                  </a:cubicBezTo>
                  <a:cubicBezTo>
                    <a:pt x="685" y="525"/>
                    <a:pt x="685" y="1"/>
                    <a:pt x="343"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4" name="Google Shape;5769;p42">
              <a:extLst>
                <a:ext uri="{FF2B5EF4-FFF2-40B4-BE49-F238E27FC236}">
                  <a16:creationId xmlns:a16="http://schemas.microsoft.com/office/drawing/2014/main" id="{706734FC-D388-B4FA-7C73-1307E2411AA4}"/>
                </a:ext>
              </a:extLst>
            </p:cNvPr>
            <p:cNvSpPr/>
            <p:nvPr/>
          </p:nvSpPr>
          <p:spPr>
            <a:xfrm>
              <a:off x="4215854" y="4290408"/>
              <a:ext cx="20065" cy="16182"/>
            </a:xfrm>
            <a:custGeom>
              <a:avLst/>
              <a:gdLst/>
              <a:ahLst/>
              <a:cxnLst/>
              <a:rect l="l" t="t" r="r" b="b"/>
              <a:pathLst>
                <a:path w="708" h="571" extrusionOk="0">
                  <a:moveTo>
                    <a:pt x="342" y="0"/>
                  </a:moveTo>
                  <a:cubicBezTo>
                    <a:pt x="0" y="0"/>
                    <a:pt x="0" y="571"/>
                    <a:pt x="342" y="571"/>
                  </a:cubicBezTo>
                  <a:cubicBezTo>
                    <a:pt x="708" y="571"/>
                    <a:pt x="708" y="0"/>
                    <a:pt x="34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5" name="Google Shape;5770;p42">
              <a:extLst>
                <a:ext uri="{FF2B5EF4-FFF2-40B4-BE49-F238E27FC236}">
                  <a16:creationId xmlns:a16="http://schemas.microsoft.com/office/drawing/2014/main" id="{EBA82CBF-0D1E-B6A6-05D9-C2C1821C190E}"/>
                </a:ext>
              </a:extLst>
            </p:cNvPr>
            <p:cNvSpPr/>
            <p:nvPr/>
          </p:nvSpPr>
          <p:spPr>
            <a:xfrm>
              <a:off x="4315470" y="4292335"/>
              <a:ext cx="17486" cy="13632"/>
            </a:xfrm>
            <a:custGeom>
              <a:avLst/>
              <a:gdLst/>
              <a:ahLst/>
              <a:cxnLst/>
              <a:rect l="l" t="t" r="r" b="b"/>
              <a:pathLst>
                <a:path w="617" h="481" extrusionOk="0">
                  <a:moveTo>
                    <a:pt x="297" y="1"/>
                  </a:moveTo>
                  <a:cubicBezTo>
                    <a:pt x="0" y="1"/>
                    <a:pt x="0" y="480"/>
                    <a:pt x="297" y="480"/>
                  </a:cubicBezTo>
                  <a:cubicBezTo>
                    <a:pt x="616" y="480"/>
                    <a:pt x="616" y="1"/>
                    <a:pt x="29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6" name="Google Shape;5771;p42">
              <a:extLst>
                <a:ext uri="{FF2B5EF4-FFF2-40B4-BE49-F238E27FC236}">
                  <a16:creationId xmlns:a16="http://schemas.microsoft.com/office/drawing/2014/main" id="{9FFCFCFC-A8C2-C652-DD04-BD0E742C49E4}"/>
                </a:ext>
              </a:extLst>
            </p:cNvPr>
            <p:cNvSpPr/>
            <p:nvPr/>
          </p:nvSpPr>
          <p:spPr>
            <a:xfrm>
              <a:off x="4195138" y="4210178"/>
              <a:ext cx="14255" cy="11024"/>
            </a:xfrm>
            <a:custGeom>
              <a:avLst/>
              <a:gdLst/>
              <a:ahLst/>
              <a:cxnLst/>
              <a:rect l="l" t="t" r="r" b="b"/>
              <a:pathLst>
                <a:path w="503" h="389" extrusionOk="0">
                  <a:moveTo>
                    <a:pt x="252" y="1"/>
                  </a:moveTo>
                  <a:cubicBezTo>
                    <a:pt x="1" y="1"/>
                    <a:pt x="1" y="389"/>
                    <a:pt x="252" y="389"/>
                  </a:cubicBezTo>
                  <a:cubicBezTo>
                    <a:pt x="503" y="389"/>
                    <a:pt x="503" y="1"/>
                    <a:pt x="25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7" name="Google Shape;5772;p42">
              <a:extLst>
                <a:ext uri="{FF2B5EF4-FFF2-40B4-BE49-F238E27FC236}">
                  <a16:creationId xmlns:a16="http://schemas.microsoft.com/office/drawing/2014/main" id="{F206B3FB-99CF-6B95-75F1-AC6E570704EF}"/>
                </a:ext>
              </a:extLst>
            </p:cNvPr>
            <p:cNvSpPr/>
            <p:nvPr/>
          </p:nvSpPr>
          <p:spPr>
            <a:xfrm>
              <a:off x="4264996" y="4157154"/>
              <a:ext cx="10401" cy="7793"/>
            </a:xfrm>
            <a:custGeom>
              <a:avLst/>
              <a:gdLst/>
              <a:ahLst/>
              <a:cxnLst/>
              <a:rect l="l" t="t" r="r" b="b"/>
              <a:pathLst>
                <a:path w="367" h="275" extrusionOk="0">
                  <a:moveTo>
                    <a:pt x="183" y="0"/>
                  </a:moveTo>
                  <a:cubicBezTo>
                    <a:pt x="1" y="0"/>
                    <a:pt x="1" y="274"/>
                    <a:pt x="183" y="274"/>
                  </a:cubicBezTo>
                  <a:cubicBezTo>
                    <a:pt x="366" y="274"/>
                    <a:pt x="366" y="0"/>
                    <a:pt x="183"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8" name="Google Shape;5773;p42">
              <a:extLst>
                <a:ext uri="{FF2B5EF4-FFF2-40B4-BE49-F238E27FC236}">
                  <a16:creationId xmlns:a16="http://schemas.microsoft.com/office/drawing/2014/main" id="{BAC632BB-CDE9-2709-ED56-4DC70F9ED6A5}"/>
                </a:ext>
              </a:extLst>
            </p:cNvPr>
            <p:cNvSpPr/>
            <p:nvPr/>
          </p:nvSpPr>
          <p:spPr>
            <a:xfrm>
              <a:off x="4177567" y="4166392"/>
              <a:ext cx="10259" cy="7198"/>
            </a:xfrm>
            <a:custGeom>
              <a:avLst/>
              <a:gdLst/>
              <a:ahLst/>
              <a:cxnLst/>
              <a:rect l="l" t="t" r="r" b="b"/>
              <a:pathLst>
                <a:path w="362" h="254" extrusionOk="0">
                  <a:moveTo>
                    <a:pt x="175" y="0"/>
                  </a:moveTo>
                  <a:cubicBezTo>
                    <a:pt x="80" y="0"/>
                    <a:pt x="1" y="127"/>
                    <a:pt x="96" y="222"/>
                  </a:cubicBezTo>
                  <a:cubicBezTo>
                    <a:pt x="118" y="244"/>
                    <a:pt x="142" y="253"/>
                    <a:pt x="166" y="253"/>
                  </a:cubicBezTo>
                  <a:cubicBezTo>
                    <a:pt x="267" y="253"/>
                    <a:pt x="362" y="90"/>
                    <a:pt x="233" y="17"/>
                  </a:cubicBezTo>
                  <a:cubicBezTo>
                    <a:pt x="214" y="5"/>
                    <a:pt x="194" y="0"/>
                    <a:pt x="175"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9" name="Google Shape;5774;p42">
              <a:extLst>
                <a:ext uri="{FF2B5EF4-FFF2-40B4-BE49-F238E27FC236}">
                  <a16:creationId xmlns:a16="http://schemas.microsoft.com/office/drawing/2014/main" id="{1C2C6F7A-0462-50B9-4EE9-1689FD42AE12}"/>
                </a:ext>
              </a:extLst>
            </p:cNvPr>
            <p:cNvSpPr/>
            <p:nvPr/>
          </p:nvSpPr>
          <p:spPr>
            <a:xfrm>
              <a:off x="4124628" y="4210829"/>
              <a:ext cx="16210" cy="12328"/>
            </a:xfrm>
            <a:custGeom>
              <a:avLst/>
              <a:gdLst/>
              <a:ahLst/>
              <a:cxnLst/>
              <a:rect l="l" t="t" r="r" b="b"/>
              <a:pathLst>
                <a:path w="572" h="435" extrusionOk="0">
                  <a:moveTo>
                    <a:pt x="275" y="1"/>
                  </a:moveTo>
                  <a:cubicBezTo>
                    <a:pt x="1" y="1"/>
                    <a:pt x="1" y="434"/>
                    <a:pt x="275" y="434"/>
                  </a:cubicBezTo>
                  <a:cubicBezTo>
                    <a:pt x="571" y="434"/>
                    <a:pt x="571" y="1"/>
                    <a:pt x="275"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0" name="Google Shape;5775;p42">
              <a:extLst>
                <a:ext uri="{FF2B5EF4-FFF2-40B4-BE49-F238E27FC236}">
                  <a16:creationId xmlns:a16="http://schemas.microsoft.com/office/drawing/2014/main" id="{CA94C268-B1AF-E39D-77EF-D04F50D5EB5E}"/>
                </a:ext>
              </a:extLst>
            </p:cNvPr>
            <p:cNvSpPr/>
            <p:nvPr/>
          </p:nvSpPr>
          <p:spPr>
            <a:xfrm>
              <a:off x="4297984" y="4214712"/>
              <a:ext cx="16862" cy="12980"/>
            </a:xfrm>
            <a:custGeom>
              <a:avLst/>
              <a:gdLst/>
              <a:ahLst/>
              <a:cxnLst/>
              <a:rect l="l" t="t" r="r" b="b"/>
              <a:pathLst>
                <a:path w="595" h="458" extrusionOk="0">
                  <a:moveTo>
                    <a:pt x="298" y="1"/>
                  </a:moveTo>
                  <a:cubicBezTo>
                    <a:pt x="1" y="1"/>
                    <a:pt x="1" y="457"/>
                    <a:pt x="298" y="457"/>
                  </a:cubicBezTo>
                  <a:cubicBezTo>
                    <a:pt x="594" y="457"/>
                    <a:pt x="594" y="1"/>
                    <a:pt x="29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1" name="Google Shape;5776;p42">
              <a:extLst>
                <a:ext uri="{FF2B5EF4-FFF2-40B4-BE49-F238E27FC236}">
                  <a16:creationId xmlns:a16="http://schemas.microsoft.com/office/drawing/2014/main" id="{1C1B4C20-7C57-8266-C228-FABCB4775F9B}"/>
                </a:ext>
              </a:extLst>
            </p:cNvPr>
            <p:cNvSpPr/>
            <p:nvPr/>
          </p:nvSpPr>
          <p:spPr>
            <a:xfrm>
              <a:off x="5589154" y="2541433"/>
              <a:ext cx="401719" cy="536108"/>
            </a:xfrm>
            <a:custGeom>
              <a:avLst/>
              <a:gdLst/>
              <a:ahLst/>
              <a:cxnLst/>
              <a:rect l="l" t="t" r="r" b="b"/>
              <a:pathLst>
                <a:path w="14175" h="18917" extrusionOk="0">
                  <a:moveTo>
                    <a:pt x="11677" y="0"/>
                  </a:moveTo>
                  <a:cubicBezTo>
                    <a:pt x="10969" y="0"/>
                    <a:pt x="10280" y="353"/>
                    <a:pt x="9884" y="999"/>
                  </a:cubicBezTo>
                  <a:lnTo>
                    <a:pt x="46" y="17114"/>
                  </a:lnTo>
                  <a:cubicBezTo>
                    <a:pt x="0" y="17205"/>
                    <a:pt x="23" y="17319"/>
                    <a:pt x="114" y="17365"/>
                  </a:cubicBezTo>
                  <a:lnTo>
                    <a:pt x="2465" y="18894"/>
                  </a:lnTo>
                  <a:cubicBezTo>
                    <a:pt x="2496" y="18909"/>
                    <a:pt x="2529" y="18917"/>
                    <a:pt x="2561" y="18917"/>
                  </a:cubicBezTo>
                  <a:cubicBezTo>
                    <a:pt x="2625" y="18917"/>
                    <a:pt x="2686" y="18886"/>
                    <a:pt x="2716" y="18826"/>
                  </a:cubicBezTo>
                  <a:lnTo>
                    <a:pt x="13444" y="3510"/>
                  </a:lnTo>
                  <a:cubicBezTo>
                    <a:pt x="14175" y="2483"/>
                    <a:pt x="13901" y="1022"/>
                    <a:pt x="12828" y="337"/>
                  </a:cubicBezTo>
                  <a:cubicBezTo>
                    <a:pt x="12470" y="109"/>
                    <a:pt x="12070" y="0"/>
                    <a:pt x="1167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2" name="Google Shape;5777;p42">
              <a:extLst>
                <a:ext uri="{FF2B5EF4-FFF2-40B4-BE49-F238E27FC236}">
                  <a16:creationId xmlns:a16="http://schemas.microsoft.com/office/drawing/2014/main" id="{F508C309-C975-821E-EA76-83B0A180C23A}"/>
                </a:ext>
              </a:extLst>
            </p:cNvPr>
            <p:cNvSpPr/>
            <p:nvPr/>
          </p:nvSpPr>
          <p:spPr>
            <a:xfrm>
              <a:off x="5519636" y="3005869"/>
              <a:ext cx="158817" cy="258177"/>
            </a:xfrm>
            <a:custGeom>
              <a:avLst/>
              <a:gdLst/>
              <a:ahLst/>
              <a:cxnLst/>
              <a:rect l="l" t="t" r="r" b="b"/>
              <a:pathLst>
                <a:path w="5604" h="9110" extrusionOk="0">
                  <a:moveTo>
                    <a:pt x="4570" y="0"/>
                  </a:moveTo>
                  <a:cubicBezTo>
                    <a:pt x="3547" y="0"/>
                    <a:pt x="1224" y="1456"/>
                    <a:pt x="673" y="2620"/>
                  </a:cubicBezTo>
                  <a:cubicBezTo>
                    <a:pt x="330" y="3351"/>
                    <a:pt x="376" y="4172"/>
                    <a:pt x="490" y="4971"/>
                  </a:cubicBezTo>
                  <a:cubicBezTo>
                    <a:pt x="582" y="5770"/>
                    <a:pt x="787" y="6546"/>
                    <a:pt x="696" y="7345"/>
                  </a:cubicBezTo>
                  <a:cubicBezTo>
                    <a:pt x="650" y="7893"/>
                    <a:pt x="445" y="8441"/>
                    <a:pt x="102" y="8851"/>
                  </a:cubicBezTo>
                  <a:cubicBezTo>
                    <a:pt x="0" y="8953"/>
                    <a:pt x="80" y="9110"/>
                    <a:pt x="212" y="9110"/>
                  </a:cubicBezTo>
                  <a:cubicBezTo>
                    <a:pt x="228" y="9110"/>
                    <a:pt x="245" y="9107"/>
                    <a:pt x="262" y="9103"/>
                  </a:cubicBezTo>
                  <a:cubicBezTo>
                    <a:pt x="1814" y="8532"/>
                    <a:pt x="3092" y="7277"/>
                    <a:pt x="3914" y="5816"/>
                  </a:cubicBezTo>
                  <a:cubicBezTo>
                    <a:pt x="4462" y="4880"/>
                    <a:pt x="4804" y="3647"/>
                    <a:pt x="5078" y="2597"/>
                  </a:cubicBezTo>
                  <a:cubicBezTo>
                    <a:pt x="5215" y="2050"/>
                    <a:pt x="5352" y="1707"/>
                    <a:pt x="5466" y="1159"/>
                  </a:cubicBezTo>
                  <a:cubicBezTo>
                    <a:pt x="5603" y="406"/>
                    <a:pt x="5580" y="475"/>
                    <a:pt x="4873" y="64"/>
                  </a:cubicBezTo>
                  <a:cubicBezTo>
                    <a:pt x="4793" y="20"/>
                    <a:pt x="4691" y="0"/>
                    <a:pt x="4570"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3" name="Google Shape;5778;p42">
              <a:extLst>
                <a:ext uri="{FF2B5EF4-FFF2-40B4-BE49-F238E27FC236}">
                  <a16:creationId xmlns:a16="http://schemas.microsoft.com/office/drawing/2014/main" id="{B7EB2FB6-DF3A-F2AF-6CB8-60B0853E579C}"/>
                </a:ext>
              </a:extLst>
            </p:cNvPr>
            <p:cNvSpPr/>
            <p:nvPr/>
          </p:nvSpPr>
          <p:spPr>
            <a:xfrm>
              <a:off x="5587851" y="2973363"/>
              <a:ext cx="113218" cy="106133"/>
            </a:xfrm>
            <a:custGeom>
              <a:avLst/>
              <a:gdLst/>
              <a:ahLst/>
              <a:cxnLst/>
              <a:rect l="l" t="t" r="r" b="b"/>
              <a:pathLst>
                <a:path w="3995" h="3745" extrusionOk="0">
                  <a:moveTo>
                    <a:pt x="1210" y="1"/>
                  </a:moveTo>
                  <a:lnTo>
                    <a:pt x="1" y="2032"/>
                  </a:lnTo>
                  <a:cubicBezTo>
                    <a:pt x="1" y="2032"/>
                    <a:pt x="708" y="2284"/>
                    <a:pt x="1439" y="2740"/>
                  </a:cubicBezTo>
                  <a:cubicBezTo>
                    <a:pt x="2306" y="3265"/>
                    <a:pt x="2671" y="3744"/>
                    <a:pt x="2671" y="3744"/>
                  </a:cubicBezTo>
                  <a:lnTo>
                    <a:pt x="3995" y="1850"/>
                  </a:lnTo>
                  <a:cubicBezTo>
                    <a:pt x="3995" y="1850"/>
                    <a:pt x="3675" y="1348"/>
                    <a:pt x="2717" y="731"/>
                  </a:cubicBezTo>
                  <a:cubicBezTo>
                    <a:pt x="1872" y="184"/>
                    <a:pt x="1210" y="1"/>
                    <a:pt x="121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4" name="Google Shape;5779;p42">
              <a:extLst>
                <a:ext uri="{FF2B5EF4-FFF2-40B4-BE49-F238E27FC236}">
                  <a16:creationId xmlns:a16="http://schemas.microsoft.com/office/drawing/2014/main" id="{683EDD8D-BE0A-DDD5-A3C7-1092200AC7BF}"/>
                </a:ext>
              </a:extLst>
            </p:cNvPr>
            <p:cNvSpPr/>
            <p:nvPr/>
          </p:nvSpPr>
          <p:spPr>
            <a:xfrm>
              <a:off x="5628603" y="2552259"/>
              <a:ext cx="361618" cy="525282"/>
            </a:xfrm>
            <a:custGeom>
              <a:avLst/>
              <a:gdLst/>
              <a:ahLst/>
              <a:cxnLst/>
              <a:rect l="l" t="t" r="r" b="b"/>
              <a:pathLst>
                <a:path w="12760" h="18535" extrusionOk="0">
                  <a:moveTo>
                    <a:pt x="11505" y="1"/>
                  </a:moveTo>
                  <a:lnTo>
                    <a:pt x="1" y="17827"/>
                  </a:lnTo>
                  <a:lnTo>
                    <a:pt x="1073" y="18512"/>
                  </a:lnTo>
                  <a:cubicBezTo>
                    <a:pt x="1104" y="18527"/>
                    <a:pt x="1137" y="18535"/>
                    <a:pt x="1169" y="18535"/>
                  </a:cubicBezTo>
                  <a:cubicBezTo>
                    <a:pt x="1233" y="18535"/>
                    <a:pt x="1294" y="18504"/>
                    <a:pt x="1324" y="18444"/>
                  </a:cubicBezTo>
                  <a:lnTo>
                    <a:pt x="12052" y="3128"/>
                  </a:lnTo>
                  <a:cubicBezTo>
                    <a:pt x="12760" y="2123"/>
                    <a:pt x="12509" y="708"/>
                    <a:pt x="11505" y="1"/>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5" name="Google Shape;5780;p42">
              <a:extLst>
                <a:ext uri="{FF2B5EF4-FFF2-40B4-BE49-F238E27FC236}">
                  <a16:creationId xmlns:a16="http://schemas.microsoft.com/office/drawing/2014/main" id="{A5B5163B-A04E-F78C-BD42-CDC9397828BC}"/>
                </a:ext>
              </a:extLst>
            </p:cNvPr>
            <p:cNvSpPr/>
            <p:nvPr/>
          </p:nvSpPr>
          <p:spPr>
            <a:xfrm>
              <a:off x="4625311" y="1541853"/>
              <a:ext cx="709010" cy="585448"/>
            </a:xfrm>
            <a:custGeom>
              <a:avLst/>
              <a:gdLst/>
              <a:ahLst/>
              <a:cxnLst/>
              <a:rect l="l" t="t" r="r" b="b"/>
              <a:pathLst>
                <a:path w="25018" h="20658" extrusionOk="0">
                  <a:moveTo>
                    <a:pt x="17873" y="4543"/>
                  </a:moveTo>
                  <a:lnTo>
                    <a:pt x="8537" y="15682"/>
                  </a:lnTo>
                  <a:lnTo>
                    <a:pt x="4474" y="8263"/>
                  </a:lnTo>
                  <a:lnTo>
                    <a:pt x="17873" y="4543"/>
                  </a:lnTo>
                  <a:close/>
                  <a:moveTo>
                    <a:pt x="25017" y="1"/>
                  </a:moveTo>
                  <a:lnTo>
                    <a:pt x="1" y="6095"/>
                  </a:lnTo>
                  <a:lnTo>
                    <a:pt x="7989" y="20658"/>
                  </a:lnTo>
                  <a:lnTo>
                    <a:pt x="25017"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6" name="Google Shape;5781;p42">
              <a:extLst>
                <a:ext uri="{FF2B5EF4-FFF2-40B4-BE49-F238E27FC236}">
                  <a16:creationId xmlns:a16="http://schemas.microsoft.com/office/drawing/2014/main" id="{51D6B927-AEC8-0BC0-35B7-8E130FBE9D28}"/>
                </a:ext>
              </a:extLst>
            </p:cNvPr>
            <p:cNvSpPr/>
            <p:nvPr/>
          </p:nvSpPr>
          <p:spPr>
            <a:xfrm>
              <a:off x="4667367" y="1703958"/>
              <a:ext cx="29134" cy="52032"/>
            </a:xfrm>
            <a:custGeom>
              <a:avLst/>
              <a:gdLst/>
              <a:ahLst/>
              <a:cxnLst/>
              <a:rect l="l" t="t" r="r" b="b"/>
              <a:pathLst>
                <a:path w="1028" h="1836" extrusionOk="0">
                  <a:moveTo>
                    <a:pt x="105" y="1"/>
                  </a:moveTo>
                  <a:cubicBezTo>
                    <a:pt x="93" y="1"/>
                    <a:pt x="81" y="4"/>
                    <a:pt x="69" y="10"/>
                  </a:cubicBezTo>
                  <a:cubicBezTo>
                    <a:pt x="23" y="33"/>
                    <a:pt x="0" y="101"/>
                    <a:pt x="23" y="147"/>
                  </a:cubicBezTo>
                  <a:lnTo>
                    <a:pt x="845" y="1790"/>
                  </a:lnTo>
                  <a:cubicBezTo>
                    <a:pt x="845" y="1813"/>
                    <a:pt x="868" y="1813"/>
                    <a:pt x="890" y="1836"/>
                  </a:cubicBezTo>
                  <a:lnTo>
                    <a:pt x="959" y="1836"/>
                  </a:lnTo>
                  <a:cubicBezTo>
                    <a:pt x="1004" y="1813"/>
                    <a:pt x="1027" y="1745"/>
                    <a:pt x="1004" y="1699"/>
                  </a:cubicBezTo>
                  <a:lnTo>
                    <a:pt x="183" y="55"/>
                  </a:lnTo>
                  <a:cubicBezTo>
                    <a:pt x="166" y="22"/>
                    <a:pt x="137" y="1"/>
                    <a:pt x="105"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7" name="Google Shape;5782;p42">
              <a:extLst>
                <a:ext uri="{FF2B5EF4-FFF2-40B4-BE49-F238E27FC236}">
                  <a16:creationId xmlns:a16="http://schemas.microsoft.com/office/drawing/2014/main" id="{E02AF96D-F25F-161A-AA3E-02927FD9E321}"/>
                </a:ext>
              </a:extLst>
            </p:cNvPr>
            <p:cNvSpPr/>
            <p:nvPr/>
          </p:nvSpPr>
          <p:spPr>
            <a:xfrm>
              <a:off x="4755987" y="1684404"/>
              <a:ext cx="29134" cy="51550"/>
            </a:xfrm>
            <a:custGeom>
              <a:avLst/>
              <a:gdLst/>
              <a:ahLst/>
              <a:cxnLst/>
              <a:rect l="l" t="t" r="r" b="b"/>
              <a:pathLst>
                <a:path w="1028" h="1819" extrusionOk="0">
                  <a:moveTo>
                    <a:pt x="125" y="0"/>
                  </a:moveTo>
                  <a:cubicBezTo>
                    <a:pt x="107" y="0"/>
                    <a:pt x="88" y="6"/>
                    <a:pt x="69" y="15"/>
                  </a:cubicBezTo>
                  <a:cubicBezTo>
                    <a:pt x="23" y="38"/>
                    <a:pt x="0" y="84"/>
                    <a:pt x="23" y="129"/>
                  </a:cubicBezTo>
                  <a:lnTo>
                    <a:pt x="845" y="1773"/>
                  </a:lnTo>
                  <a:cubicBezTo>
                    <a:pt x="845" y="1795"/>
                    <a:pt x="868" y="1795"/>
                    <a:pt x="890" y="1818"/>
                  </a:cubicBezTo>
                  <a:lnTo>
                    <a:pt x="982" y="1818"/>
                  </a:lnTo>
                  <a:cubicBezTo>
                    <a:pt x="1027" y="1795"/>
                    <a:pt x="1027" y="1727"/>
                    <a:pt x="1005" y="1681"/>
                  </a:cubicBezTo>
                  <a:lnTo>
                    <a:pt x="206" y="38"/>
                  </a:lnTo>
                  <a:cubicBezTo>
                    <a:pt x="179" y="11"/>
                    <a:pt x="152" y="0"/>
                    <a:pt x="12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8" name="Google Shape;5783;p42">
              <a:extLst>
                <a:ext uri="{FF2B5EF4-FFF2-40B4-BE49-F238E27FC236}">
                  <a16:creationId xmlns:a16="http://schemas.microsoft.com/office/drawing/2014/main" id="{C7B6E586-7B59-89CA-0BE0-EF48309527E8}"/>
                </a:ext>
              </a:extLst>
            </p:cNvPr>
            <p:cNvSpPr/>
            <p:nvPr/>
          </p:nvSpPr>
          <p:spPr>
            <a:xfrm>
              <a:off x="4842650" y="1662582"/>
              <a:ext cx="29134" cy="51380"/>
            </a:xfrm>
            <a:custGeom>
              <a:avLst/>
              <a:gdLst/>
              <a:ahLst/>
              <a:cxnLst/>
              <a:rect l="l" t="t" r="r" b="b"/>
              <a:pathLst>
                <a:path w="1028" h="1813" extrusionOk="0">
                  <a:moveTo>
                    <a:pt x="87" y="0"/>
                  </a:moveTo>
                  <a:cubicBezTo>
                    <a:pt x="73" y="0"/>
                    <a:pt x="59" y="3"/>
                    <a:pt x="46" y="9"/>
                  </a:cubicBezTo>
                  <a:cubicBezTo>
                    <a:pt x="1" y="32"/>
                    <a:pt x="1" y="77"/>
                    <a:pt x="24" y="123"/>
                  </a:cubicBezTo>
                  <a:lnTo>
                    <a:pt x="823" y="1767"/>
                  </a:lnTo>
                  <a:cubicBezTo>
                    <a:pt x="845" y="1789"/>
                    <a:pt x="868" y="1812"/>
                    <a:pt x="868" y="1812"/>
                  </a:cubicBezTo>
                  <a:lnTo>
                    <a:pt x="959" y="1812"/>
                  </a:lnTo>
                  <a:cubicBezTo>
                    <a:pt x="1005" y="1789"/>
                    <a:pt x="1028" y="1721"/>
                    <a:pt x="1005" y="1675"/>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9" name="Google Shape;5784;p42">
              <a:extLst>
                <a:ext uri="{FF2B5EF4-FFF2-40B4-BE49-F238E27FC236}">
                  <a16:creationId xmlns:a16="http://schemas.microsoft.com/office/drawing/2014/main" id="{CCC7795E-29C8-175E-7B5F-99AF0820C7A3}"/>
                </a:ext>
              </a:extLst>
            </p:cNvPr>
            <p:cNvSpPr/>
            <p:nvPr/>
          </p:nvSpPr>
          <p:spPr>
            <a:xfrm>
              <a:off x="4937107" y="1639286"/>
              <a:ext cx="29134" cy="52032"/>
            </a:xfrm>
            <a:custGeom>
              <a:avLst/>
              <a:gdLst/>
              <a:ahLst/>
              <a:cxnLst/>
              <a:rect l="l" t="t" r="r" b="b"/>
              <a:pathLst>
                <a:path w="1028" h="1836" extrusionOk="0">
                  <a:moveTo>
                    <a:pt x="105" y="0"/>
                  </a:moveTo>
                  <a:cubicBezTo>
                    <a:pt x="93" y="0"/>
                    <a:pt x="81" y="3"/>
                    <a:pt x="69" y="9"/>
                  </a:cubicBezTo>
                  <a:cubicBezTo>
                    <a:pt x="23" y="55"/>
                    <a:pt x="0" y="101"/>
                    <a:pt x="23" y="146"/>
                  </a:cubicBezTo>
                  <a:lnTo>
                    <a:pt x="845" y="1790"/>
                  </a:lnTo>
                  <a:cubicBezTo>
                    <a:pt x="845" y="1812"/>
                    <a:pt x="868" y="1812"/>
                    <a:pt x="891" y="1835"/>
                  </a:cubicBezTo>
                  <a:lnTo>
                    <a:pt x="959" y="1835"/>
                  </a:lnTo>
                  <a:cubicBezTo>
                    <a:pt x="1005" y="1812"/>
                    <a:pt x="1027" y="1744"/>
                    <a:pt x="1005" y="1698"/>
                  </a:cubicBezTo>
                  <a:lnTo>
                    <a:pt x="183" y="55"/>
                  </a:lnTo>
                  <a:cubicBezTo>
                    <a:pt x="166" y="22"/>
                    <a:pt x="137" y="0"/>
                    <a:pt x="10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0" name="Google Shape;5785;p42">
              <a:extLst>
                <a:ext uri="{FF2B5EF4-FFF2-40B4-BE49-F238E27FC236}">
                  <a16:creationId xmlns:a16="http://schemas.microsoft.com/office/drawing/2014/main" id="{803E9479-9B32-5E5E-D298-21880E49DF13}"/>
                </a:ext>
              </a:extLst>
            </p:cNvPr>
            <p:cNvSpPr/>
            <p:nvPr/>
          </p:nvSpPr>
          <p:spPr>
            <a:xfrm>
              <a:off x="5034144" y="1615991"/>
              <a:ext cx="29785" cy="52032"/>
            </a:xfrm>
            <a:custGeom>
              <a:avLst/>
              <a:gdLst/>
              <a:ahLst/>
              <a:cxnLst/>
              <a:rect l="l" t="t" r="r" b="b"/>
              <a:pathLst>
                <a:path w="1051" h="1836" extrusionOk="0">
                  <a:moveTo>
                    <a:pt x="109" y="1"/>
                  </a:moveTo>
                  <a:cubicBezTo>
                    <a:pt x="95" y="1"/>
                    <a:pt x="81" y="3"/>
                    <a:pt x="69" y="10"/>
                  </a:cubicBezTo>
                  <a:cubicBezTo>
                    <a:pt x="23" y="32"/>
                    <a:pt x="0" y="101"/>
                    <a:pt x="23" y="147"/>
                  </a:cubicBezTo>
                  <a:lnTo>
                    <a:pt x="845" y="1790"/>
                  </a:lnTo>
                  <a:cubicBezTo>
                    <a:pt x="867" y="1813"/>
                    <a:pt x="867" y="1813"/>
                    <a:pt x="890" y="1836"/>
                  </a:cubicBezTo>
                  <a:cubicBezTo>
                    <a:pt x="913" y="1836"/>
                    <a:pt x="959" y="1836"/>
                    <a:pt x="982" y="1813"/>
                  </a:cubicBezTo>
                  <a:cubicBezTo>
                    <a:pt x="1027" y="1790"/>
                    <a:pt x="1050" y="1744"/>
                    <a:pt x="1027" y="1699"/>
                  </a:cubicBezTo>
                  <a:lnTo>
                    <a:pt x="206"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1" name="Google Shape;5786;p42">
              <a:extLst>
                <a:ext uri="{FF2B5EF4-FFF2-40B4-BE49-F238E27FC236}">
                  <a16:creationId xmlns:a16="http://schemas.microsoft.com/office/drawing/2014/main" id="{F723FCED-B741-8828-2256-114A598FE985}"/>
                </a:ext>
              </a:extLst>
            </p:cNvPr>
            <p:cNvSpPr/>
            <p:nvPr/>
          </p:nvSpPr>
          <p:spPr>
            <a:xfrm>
              <a:off x="5136989" y="1590768"/>
              <a:ext cx="29785" cy="51862"/>
            </a:xfrm>
            <a:custGeom>
              <a:avLst/>
              <a:gdLst/>
              <a:ahLst/>
              <a:cxnLst/>
              <a:rect l="l" t="t" r="r" b="b"/>
              <a:pathLst>
                <a:path w="1051" h="1830" extrusionOk="0">
                  <a:moveTo>
                    <a:pt x="109" y="0"/>
                  </a:moveTo>
                  <a:cubicBezTo>
                    <a:pt x="95" y="0"/>
                    <a:pt x="81" y="3"/>
                    <a:pt x="69" y="9"/>
                  </a:cubicBezTo>
                  <a:cubicBezTo>
                    <a:pt x="23" y="32"/>
                    <a:pt x="0" y="78"/>
                    <a:pt x="46" y="124"/>
                  </a:cubicBezTo>
                  <a:lnTo>
                    <a:pt x="845" y="1767"/>
                  </a:lnTo>
                  <a:cubicBezTo>
                    <a:pt x="868" y="1790"/>
                    <a:pt x="891" y="1813"/>
                    <a:pt x="891" y="1813"/>
                  </a:cubicBezTo>
                  <a:cubicBezTo>
                    <a:pt x="902" y="1824"/>
                    <a:pt x="919" y="1830"/>
                    <a:pt x="936" y="1830"/>
                  </a:cubicBezTo>
                  <a:cubicBezTo>
                    <a:pt x="953" y="1830"/>
                    <a:pt x="970" y="1824"/>
                    <a:pt x="982" y="1813"/>
                  </a:cubicBezTo>
                  <a:cubicBezTo>
                    <a:pt x="1027" y="1790"/>
                    <a:pt x="1050" y="1721"/>
                    <a:pt x="1027" y="1676"/>
                  </a:cubicBezTo>
                  <a:lnTo>
                    <a:pt x="206" y="55"/>
                  </a:lnTo>
                  <a:cubicBezTo>
                    <a:pt x="189" y="22"/>
                    <a:pt x="148" y="0"/>
                    <a:pt x="109"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2" name="Google Shape;5787;p42">
              <a:extLst>
                <a:ext uri="{FF2B5EF4-FFF2-40B4-BE49-F238E27FC236}">
                  <a16:creationId xmlns:a16="http://schemas.microsoft.com/office/drawing/2014/main" id="{5BAB3F73-C5FA-0421-4E67-704B14E73C20}"/>
                </a:ext>
              </a:extLst>
            </p:cNvPr>
            <p:cNvSpPr/>
            <p:nvPr/>
          </p:nvSpPr>
          <p:spPr>
            <a:xfrm>
              <a:off x="4709396" y="1695569"/>
              <a:ext cx="20093" cy="34546"/>
            </a:xfrm>
            <a:custGeom>
              <a:avLst/>
              <a:gdLst/>
              <a:ahLst/>
              <a:cxnLst/>
              <a:rect l="l" t="t" r="r" b="b"/>
              <a:pathLst>
                <a:path w="709" h="1219" extrusionOk="0">
                  <a:moveTo>
                    <a:pt x="87" y="0"/>
                  </a:moveTo>
                  <a:cubicBezTo>
                    <a:pt x="73" y="0"/>
                    <a:pt x="59" y="3"/>
                    <a:pt x="46" y="9"/>
                  </a:cubicBezTo>
                  <a:cubicBezTo>
                    <a:pt x="1" y="32"/>
                    <a:pt x="1" y="100"/>
                    <a:pt x="24" y="146"/>
                  </a:cubicBezTo>
                  <a:lnTo>
                    <a:pt x="526" y="1173"/>
                  </a:lnTo>
                  <a:cubicBezTo>
                    <a:pt x="526" y="1196"/>
                    <a:pt x="549" y="1196"/>
                    <a:pt x="571" y="1219"/>
                  </a:cubicBezTo>
                  <a:lnTo>
                    <a:pt x="663" y="1219"/>
                  </a:lnTo>
                  <a:cubicBezTo>
                    <a:pt x="708" y="1173"/>
                    <a:pt x="708" y="1128"/>
                    <a:pt x="686" y="1082"/>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3" name="Google Shape;5788;p42">
              <a:extLst>
                <a:ext uri="{FF2B5EF4-FFF2-40B4-BE49-F238E27FC236}">
                  <a16:creationId xmlns:a16="http://schemas.microsoft.com/office/drawing/2014/main" id="{0A27D837-7F47-C391-FC77-58FF46CC8CD2}"/>
                </a:ext>
              </a:extLst>
            </p:cNvPr>
            <p:cNvSpPr/>
            <p:nvPr/>
          </p:nvSpPr>
          <p:spPr>
            <a:xfrm>
              <a:off x="4798015" y="1673578"/>
              <a:ext cx="20745" cy="34405"/>
            </a:xfrm>
            <a:custGeom>
              <a:avLst/>
              <a:gdLst/>
              <a:ahLst/>
              <a:cxnLst/>
              <a:rect l="l" t="t" r="r" b="b"/>
              <a:pathLst>
                <a:path w="732" h="1214" extrusionOk="0">
                  <a:moveTo>
                    <a:pt x="106" y="0"/>
                  </a:moveTo>
                  <a:cubicBezTo>
                    <a:pt x="94" y="0"/>
                    <a:pt x="82" y="3"/>
                    <a:pt x="69" y="9"/>
                  </a:cubicBezTo>
                  <a:cubicBezTo>
                    <a:pt x="24" y="32"/>
                    <a:pt x="1" y="100"/>
                    <a:pt x="24" y="146"/>
                  </a:cubicBezTo>
                  <a:lnTo>
                    <a:pt x="526" y="1150"/>
                  </a:lnTo>
                  <a:cubicBezTo>
                    <a:pt x="549" y="1173"/>
                    <a:pt x="549" y="1196"/>
                    <a:pt x="572" y="1196"/>
                  </a:cubicBezTo>
                  <a:cubicBezTo>
                    <a:pt x="583" y="1207"/>
                    <a:pt x="600" y="1213"/>
                    <a:pt x="617" y="1213"/>
                  </a:cubicBezTo>
                  <a:cubicBezTo>
                    <a:pt x="634" y="1213"/>
                    <a:pt x="651" y="1207"/>
                    <a:pt x="663" y="1196"/>
                  </a:cubicBezTo>
                  <a:cubicBezTo>
                    <a:pt x="708" y="1173"/>
                    <a:pt x="731" y="1127"/>
                    <a:pt x="708" y="1082"/>
                  </a:cubicBezTo>
                  <a:lnTo>
                    <a:pt x="183" y="55"/>
                  </a:lnTo>
                  <a:cubicBezTo>
                    <a:pt x="167" y="21"/>
                    <a:pt x="138" y="0"/>
                    <a:pt x="106"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4" name="Google Shape;5789;p42">
              <a:extLst>
                <a:ext uri="{FF2B5EF4-FFF2-40B4-BE49-F238E27FC236}">
                  <a16:creationId xmlns:a16="http://schemas.microsoft.com/office/drawing/2014/main" id="{5A3BED72-98C6-ADA9-4F84-325632C3091B}"/>
                </a:ext>
              </a:extLst>
            </p:cNvPr>
            <p:cNvSpPr/>
            <p:nvPr/>
          </p:nvSpPr>
          <p:spPr>
            <a:xfrm>
              <a:off x="4887286" y="1651444"/>
              <a:ext cx="20745" cy="34036"/>
            </a:xfrm>
            <a:custGeom>
              <a:avLst/>
              <a:gdLst/>
              <a:ahLst/>
              <a:cxnLst/>
              <a:rect l="l" t="t" r="r" b="b"/>
              <a:pathLst>
                <a:path w="732" h="1201" extrusionOk="0">
                  <a:moveTo>
                    <a:pt x="118" y="0"/>
                  </a:moveTo>
                  <a:cubicBezTo>
                    <a:pt x="103" y="0"/>
                    <a:pt x="86" y="6"/>
                    <a:pt x="69" y="14"/>
                  </a:cubicBezTo>
                  <a:cubicBezTo>
                    <a:pt x="24" y="37"/>
                    <a:pt x="1" y="82"/>
                    <a:pt x="24" y="128"/>
                  </a:cubicBezTo>
                  <a:lnTo>
                    <a:pt x="526" y="1155"/>
                  </a:lnTo>
                  <a:cubicBezTo>
                    <a:pt x="549" y="1178"/>
                    <a:pt x="571" y="1178"/>
                    <a:pt x="571" y="1201"/>
                  </a:cubicBezTo>
                  <a:lnTo>
                    <a:pt x="663" y="1201"/>
                  </a:lnTo>
                  <a:cubicBezTo>
                    <a:pt x="708" y="1178"/>
                    <a:pt x="731" y="1110"/>
                    <a:pt x="708" y="1064"/>
                  </a:cubicBezTo>
                  <a:lnTo>
                    <a:pt x="183" y="60"/>
                  </a:lnTo>
                  <a:cubicBezTo>
                    <a:pt x="169" y="16"/>
                    <a:pt x="145" y="0"/>
                    <a:pt x="118"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5" name="Google Shape;5790;p42">
              <a:extLst>
                <a:ext uri="{FF2B5EF4-FFF2-40B4-BE49-F238E27FC236}">
                  <a16:creationId xmlns:a16="http://schemas.microsoft.com/office/drawing/2014/main" id="{BC7EC960-A707-31E5-BA8D-7A555244B6B5}"/>
                </a:ext>
              </a:extLst>
            </p:cNvPr>
            <p:cNvSpPr/>
            <p:nvPr/>
          </p:nvSpPr>
          <p:spPr>
            <a:xfrm>
              <a:off x="4984322" y="1628290"/>
              <a:ext cx="20717" cy="34405"/>
            </a:xfrm>
            <a:custGeom>
              <a:avLst/>
              <a:gdLst/>
              <a:ahLst/>
              <a:cxnLst/>
              <a:rect l="l" t="t" r="r" b="b"/>
              <a:pathLst>
                <a:path w="731" h="1214" extrusionOk="0">
                  <a:moveTo>
                    <a:pt x="105" y="0"/>
                  </a:moveTo>
                  <a:cubicBezTo>
                    <a:pt x="94" y="0"/>
                    <a:pt x="81" y="3"/>
                    <a:pt x="69" y="9"/>
                  </a:cubicBezTo>
                  <a:cubicBezTo>
                    <a:pt x="23" y="32"/>
                    <a:pt x="1" y="101"/>
                    <a:pt x="23" y="146"/>
                  </a:cubicBezTo>
                  <a:lnTo>
                    <a:pt x="526" y="1173"/>
                  </a:lnTo>
                  <a:cubicBezTo>
                    <a:pt x="548" y="1173"/>
                    <a:pt x="548" y="1196"/>
                    <a:pt x="571" y="1196"/>
                  </a:cubicBezTo>
                  <a:cubicBezTo>
                    <a:pt x="583" y="1208"/>
                    <a:pt x="594" y="1213"/>
                    <a:pt x="608" y="1213"/>
                  </a:cubicBezTo>
                  <a:cubicBezTo>
                    <a:pt x="623" y="1213"/>
                    <a:pt x="640" y="1208"/>
                    <a:pt x="663" y="1196"/>
                  </a:cubicBezTo>
                  <a:cubicBezTo>
                    <a:pt x="708" y="1173"/>
                    <a:pt x="731" y="1128"/>
                    <a:pt x="708" y="1082"/>
                  </a:cubicBezTo>
                  <a:lnTo>
                    <a:pt x="183" y="55"/>
                  </a:lnTo>
                  <a:cubicBezTo>
                    <a:pt x="166" y="22"/>
                    <a:pt x="138" y="0"/>
                    <a:pt x="10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6" name="Google Shape;5791;p42">
              <a:extLst>
                <a:ext uri="{FF2B5EF4-FFF2-40B4-BE49-F238E27FC236}">
                  <a16:creationId xmlns:a16="http://schemas.microsoft.com/office/drawing/2014/main" id="{A154426A-9554-E893-C4B7-B2AB0224A9B7}"/>
                </a:ext>
              </a:extLst>
            </p:cNvPr>
            <p:cNvSpPr/>
            <p:nvPr/>
          </p:nvSpPr>
          <p:spPr>
            <a:xfrm>
              <a:off x="5082662" y="1604343"/>
              <a:ext cx="20717" cy="33923"/>
            </a:xfrm>
            <a:custGeom>
              <a:avLst/>
              <a:gdLst/>
              <a:ahLst/>
              <a:cxnLst/>
              <a:rect l="l" t="t" r="r" b="b"/>
              <a:pathLst>
                <a:path w="731" h="1197" extrusionOk="0">
                  <a:moveTo>
                    <a:pt x="109" y="1"/>
                  </a:moveTo>
                  <a:cubicBezTo>
                    <a:pt x="95" y="1"/>
                    <a:pt x="81" y="4"/>
                    <a:pt x="68" y="10"/>
                  </a:cubicBezTo>
                  <a:cubicBezTo>
                    <a:pt x="23" y="33"/>
                    <a:pt x="0" y="78"/>
                    <a:pt x="23" y="124"/>
                  </a:cubicBezTo>
                  <a:lnTo>
                    <a:pt x="548" y="1151"/>
                  </a:lnTo>
                  <a:cubicBezTo>
                    <a:pt x="548" y="1174"/>
                    <a:pt x="571" y="1197"/>
                    <a:pt x="571" y="1197"/>
                  </a:cubicBezTo>
                  <a:lnTo>
                    <a:pt x="662" y="1197"/>
                  </a:lnTo>
                  <a:cubicBezTo>
                    <a:pt x="708" y="1174"/>
                    <a:pt x="730" y="1105"/>
                    <a:pt x="708" y="1060"/>
                  </a:cubicBezTo>
                  <a:lnTo>
                    <a:pt x="205"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7" name="Google Shape;5792;p42">
              <a:extLst>
                <a:ext uri="{FF2B5EF4-FFF2-40B4-BE49-F238E27FC236}">
                  <a16:creationId xmlns:a16="http://schemas.microsoft.com/office/drawing/2014/main" id="{E1E225F9-7517-57CB-AAE4-BB024DE8F5A0}"/>
                </a:ext>
              </a:extLst>
            </p:cNvPr>
            <p:cNvSpPr/>
            <p:nvPr/>
          </p:nvSpPr>
          <p:spPr>
            <a:xfrm>
              <a:off x="5194548" y="1577193"/>
              <a:ext cx="20745" cy="34405"/>
            </a:xfrm>
            <a:custGeom>
              <a:avLst/>
              <a:gdLst/>
              <a:ahLst/>
              <a:cxnLst/>
              <a:rect l="l" t="t" r="r" b="b"/>
              <a:pathLst>
                <a:path w="732" h="1214" extrusionOk="0">
                  <a:moveTo>
                    <a:pt x="110" y="0"/>
                  </a:moveTo>
                  <a:cubicBezTo>
                    <a:pt x="95" y="0"/>
                    <a:pt x="82" y="3"/>
                    <a:pt x="69" y="9"/>
                  </a:cubicBezTo>
                  <a:cubicBezTo>
                    <a:pt x="24" y="32"/>
                    <a:pt x="1" y="100"/>
                    <a:pt x="24" y="146"/>
                  </a:cubicBezTo>
                  <a:lnTo>
                    <a:pt x="549" y="1150"/>
                  </a:lnTo>
                  <a:cubicBezTo>
                    <a:pt x="549" y="1173"/>
                    <a:pt x="571" y="1196"/>
                    <a:pt x="571" y="1196"/>
                  </a:cubicBezTo>
                  <a:cubicBezTo>
                    <a:pt x="594" y="1207"/>
                    <a:pt x="611" y="1213"/>
                    <a:pt x="626" y="1213"/>
                  </a:cubicBezTo>
                  <a:cubicBezTo>
                    <a:pt x="640" y="1213"/>
                    <a:pt x="651" y="1207"/>
                    <a:pt x="663" y="1196"/>
                  </a:cubicBezTo>
                  <a:cubicBezTo>
                    <a:pt x="708" y="1173"/>
                    <a:pt x="731" y="1128"/>
                    <a:pt x="708" y="1082"/>
                  </a:cubicBezTo>
                  <a:lnTo>
                    <a:pt x="206" y="55"/>
                  </a:lnTo>
                  <a:cubicBezTo>
                    <a:pt x="190" y="21"/>
                    <a:pt x="148" y="0"/>
                    <a:pt x="110"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8" name="Google Shape;5793;p42">
              <a:extLst>
                <a:ext uri="{FF2B5EF4-FFF2-40B4-BE49-F238E27FC236}">
                  <a16:creationId xmlns:a16="http://schemas.microsoft.com/office/drawing/2014/main" id="{C85E943C-7DE4-B3F2-9E11-3FE33AA44AAF}"/>
                </a:ext>
              </a:extLst>
            </p:cNvPr>
            <p:cNvSpPr/>
            <p:nvPr/>
          </p:nvSpPr>
          <p:spPr>
            <a:xfrm>
              <a:off x="3480998" y="2291560"/>
              <a:ext cx="410788" cy="398007"/>
            </a:xfrm>
            <a:custGeom>
              <a:avLst/>
              <a:gdLst/>
              <a:ahLst/>
              <a:cxnLst/>
              <a:rect l="l" t="t" r="r" b="b"/>
              <a:pathLst>
                <a:path w="14495" h="14044" extrusionOk="0">
                  <a:moveTo>
                    <a:pt x="8719" y="0"/>
                  </a:moveTo>
                  <a:cubicBezTo>
                    <a:pt x="8696" y="0"/>
                    <a:pt x="8674" y="1"/>
                    <a:pt x="8651" y="1"/>
                  </a:cubicBezTo>
                  <a:cubicBezTo>
                    <a:pt x="7510" y="1"/>
                    <a:pt x="6848" y="640"/>
                    <a:pt x="6300" y="1485"/>
                  </a:cubicBezTo>
                  <a:cubicBezTo>
                    <a:pt x="5684" y="2421"/>
                    <a:pt x="4862" y="2854"/>
                    <a:pt x="3744" y="3151"/>
                  </a:cubicBezTo>
                  <a:cubicBezTo>
                    <a:pt x="2717" y="3425"/>
                    <a:pt x="1576" y="3653"/>
                    <a:pt x="868" y="4429"/>
                  </a:cubicBezTo>
                  <a:cubicBezTo>
                    <a:pt x="434" y="4909"/>
                    <a:pt x="183" y="5525"/>
                    <a:pt x="160" y="6141"/>
                  </a:cubicBezTo>
                  <a:cubicBezTo>
                    <a:pt x="1" y="11893"/>
                    <a:pt x="4041" y="13970"/>
                    <a:pt x="5365" y="14039"/>
                  </a:cubicBezTo>
                  <a:cubicBezTo>
                    <a:pt x="5419" y="14042"/>
                    <a:pt x="5474" y="14044"/>
                    <a:pt x="5528" y="14044"/>
                  </a:cubicBezTo>
                  <a:cubicBezTo>
                    <a:pt x="6916" y="14044"/>
                    <a:pt x="8088" y="12953"/>
                    <a:pt x="9450" y="12624"/>
                  </a:cubicBezTo>
                  <a:cubicBezTo>
                    <a:pt x="10112" y="12464"/>
                    <a:pt x="10820" y="12464"/>
                    <a:pt x="11459" y="12213"/>
                  </a:cubicBezTo>
                  <a:cubicBezTo>
                    <a:pt x="12281" y="11916"/>
                    <a:pt x="12920" y="11208"/>
                    <a:pt x="13239" y="10432"/>
                  </a:cubicBezTo>
                  <a:cubicBezTo>
                    <a:pt x="14495" y="7442"/>
                    <a:pt x="13924" y="4954"/>
                    <a:pt x="13353" y="3562"/>
                  </a:cubicBezTo>
                  <a:cubicBezTo>
                    <a:pt x="12943" y="2626"/>
                    <a:pt x="12281" y="1804"/>
                    <a:pt x="11459" y="1142"/>
                  </a:cubicBezTo>
                  <a:cubicBezTo>
                    <a:pt x="10699" y="517"/>
                    <a:pt x="9764" y="0"/>
                    <a:pt x="8719"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9" name="Google Shape;5794;p42">
              <a:extLst>
                <a:ext uri="{FF2B5EF4-FFF2-40B4-BE49-F238E27FC236}">
                  <a16:creationId xmlns:a16="http://schemas.microsoft.com/office/drawing/2014/main" id="{14AA0B96-ABB3-39EE-FB93-D01522DFDF2A}"/>
                </a:ext>
              </a:extLst>
            </p:cNvPr>
            <p:cNvSpPr/>
            <p:nvPr/>
          </p:nvSpPr>
          <p:spPr>
            <a:xfrm>
              <a:off x="3483577" y="2470102"/>
              <a:ext cx="291137" cy="219465"/>
            </a:xfrm>
            <a:custGeom>
              <a:avLst/>
              <a:gdLst/>
              <a:ahLst/>
              <a:cxnLst/>
              <a:rect l="l" t="t" r="r" b="b"/>
              <a:pathLst>
                <a:path w="10273" h="7744" extrusionOk="0">
                  <a:moveTo>
                    <a:pt x="69" y="1"/>
                  </a:moveTo>
                  <a:lnTo>
                    <a:pt x="69" y="1"/>
                  </a:lnTo>
                  <a:cubicBezTo>
                    <a:pt x="1" y="5616"/>
                    <a:pt x="3950" y="7670"/>
                    <a:pt x="5274" y="7739"/>
                  </a:cubicBezTo>
                  <a:cubicBezTo>
                    <a:pt x="5328" y="7742"/>
                    <a:pt x="5383" y="7744"/>
                    <a:pt x="5437" y="7744"/>
                  </a:cubicBezTo>
                  <a:cubicBezTo>
                    <a:pt x="6825" y="7744"/>
                    <a:pt x="7997" y="6653"/>
                    <a:pt x="9359" y="6324"/>
                  </a:cubicBezTo>
                  <a:cubicBezTo>
                    <a:pt x="9656" y="6255"/>
                    <a:pt x="9976" y="6209"/>
                    <a:pt x="10272" y="6164"/>
                  </a:cubicBezTo>
                  <a:cubicBezTo>
                    <a:pt x="9792" y="5983"/>
                    <a:pt x="9414" y="5911"/>
                    <a:pt x="9085" y="5911"/>
                  </a:cubicBezTo>
                  <a:cubicBezTo>
                    <a:pt x="7960" y="5911"/>
                    <a:pt x="7419" y="6756"/>
                    <a:pt x="5388" y="6985"/>
                  </a:cubicBezTo>
                  <a:cubicBezTo>
                    <a:pt x="2831" y="6894"/>
                    <a:pt x="731" y="3014"/>
                    <a:pt x="6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0" name="Google Shape;5795;p42">
              <a:extLst>
                <a:ext uri="{FF2B5EF4-FFF2-40B4-BE49-F238E27FC236}">
                  <a16:creationId xmlns:a16="http://schemas.microsoft.com/office/drawing/2014/main" id="{5617B5D3-0C23-DA3E-C1AA-90718325A06F}"/>
                </a:ext>
              </a:extLst>
            </p:cNvPr>
            <p:cNvSpPr/>
            <p:nvPr/>
          </p:nvSpPr>
          <p:spPr>
            <a:xfrm>
              <a:off x="3601953" y="2372640"/>
              <a:ext cx="88024" cy="31939"/>
            </a:xfrm>
            <a:custGeom>
              <a:avLst/>
              <a:gdLst/>
              <a:ahLst/>
              <a:cxnLst/>
              <a:rect l="l" t="t" r="r" b="b"/>
              <a:pathLst>
                <a:path w="3106" h="1127" extrusionOk="0">
                  <a:moveTo>
                    <a:pt x="2652" y="1"/>
                  </a:moveTo>
                  <a:cubicBezTo>
                    <a:pt x="2353" y="1"/>
                    <a:pt x="1911" y="77"/>
                    <a:pt x="1439" y="222"/>
                  </a:cubicBezTo>
                  <a:cubicBezTo>
                    <a:pt x="617" y="450"/>
                    <a:pt x="1" y="815"/>
                    <a:pt x="47" y="998"/>
                  </a:cubicBezTo>
                  <a:cubicBezTo>
                    <a:pt x="66" y="1085"/>
                    <a:pt x="209" y="1127"/>
                    <a:pt x="431" y="1127"/>
                  </a:cubicBezTo>
                  <a:cubicBezTo>
                    <a:pt x="730" y="1127"/>
                    <a:pt x="1172" y="1051"/>
                    <a:pt x="1644" y="906"/>
                  </a:cubicBezTo>
                  <a:cubicBezTo>
                    <a:pt x="2466" y="678"/>
                    <a:pt x="3105" y="313"/>
                    <a:pt x="3037" y="130"/>
                  </a:cubicBezTo>
                  <a:cubicBezTo>
                    <a:pt x="3017" y="43"/>
                    <a:pt x="2874" y="1"/>
                    <a:pt x="265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1" name="Google Shape;5796;p42">
              <a:extLst>
                <a:ext uri="{FF2B5EF4-FFF2-40B4-BE49-F238E27FC236}">
                  <a16:creationId xmlns:a16="http://schemas.microsoft.com/office/drawing/2014/main" id="{D4B925B9-3A91-9F9F-DEF8-FCD27A8AF378}"/>
                </a:ext>
              </a:extLst>
            </p:cNvPr>
            <p:cNvSpPr/>
            <p:nvPr/>
          </p:nvSpPr>
          <p:spPr>
            <a:xfrm>
              <a:off x="3580613" y="2195997"/>
              <a:ext cx="77000" cy="199117"/>
            </a:xfrm>
            <a:custGeom>
              <a:avLst/>
              <a:gdLst/>
              <a:ahLst/>
              <a:cxnLst/>
              <a:rect l="l" t="t" r="r" b="b"/>
              <a:pathLst>
                <a:path w="2717" h="7026" extrusionOk="0">
                  <a:moveTo>
                    <a:pt x="1883" y="1"/>
                  </a:moveTo>
                  <a:cubicBezTo>
                    <a:pt x="1700" y="1"/>
                    <a:pt x="1477" y="62"/>
                    <a:pt x="1210" y="223"/>
                  </a:cubicBezTo>
                  <a:cubicBezTo>
                    <a:pt x="1210" y="223"/>
                    <a:pt x="1" y="2917"/>
                    <a:pt x="2078" y="7025"/>
                  </a:cubicBezTo>
                  <a:cubicBezTo>
                    <a:pt x="2078" y="7025"/>
                    <a:pt x="2084" y="7025"/>
                    <a:pt x="2096" y="7025"/>
                  </a:cubicBezTo>
                  <a:cubicBezTo>
                    <a:pt x="2189" y="7025"/>
                    <a:pt x="2615" y="7007"/>
                    <a:pt x="2717" y="6683"/>
                  </a:cubicBezTo>
                  <a:cubicBezTo>
                    <a:pt x="2717" y="6683"/>
                    <a:pt x="663" y="2255"/>
                    <a:pt x="2648" y="588"/>
                  </a:cubicBezTo>
                  <a:cubicBezTo>
                    <a:pt x="2648" y="588"/>
                    <a:pt x="2453" y="1"/>
                    <a:pt x="1883" y="1"/>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2" name="Google Shape;5797;p42">
              <a:extLst>
                <a:ext uri="{FF2B5EF4-FFF2-40B4-BE49-F238E27FC236}">
                  <a16:creationId xmlns:a16="http://schemas.microsoft.com/office/drawing/2014/main" id="{8FD0E410-4092-4CEC-C606-5C6D8706A58B}"/>
                </a:ext>
              </a:extLst>
            </p:cNvPr>
            <p:cNvSpPr/>
            <p:nvPr/>
          </p:nvSpPr>
          <p:spPr>
            <a:xfrm>
              <a:off x="3472581" y="2269653"/>
              <a:ext cx="141048" cy="68101"/>
            </a:xfrm>
            <a:custGeom>
              <a:avLst/>
              <a:gdLst/>
              <a:ahLst/>
              <a:cxnLst/>
              <a:rect l="l" t="t" r="r" b="b"/>
              <a:pathLst>
                <a:path w="4977" h="2403" extrusionOk="0">
                  <a:moveTo>
                    <a:pt x="1943" y="1"/>
                  </a:moveTo>
                  <a:cubicBezTo>
                    <a:pt x="880" y="1"/>
                    <a:pt x="1" y="432"/>
                    <a:pt x="1" y="432"/>
                  </a:cubicBezTo>
                  <a:cubicBezTo>
                    <a:pt x="892" y="2031"/>
                    <a:pt x="2253" y="2403"/>
                    <a:pt x="3326" y="2403"/>
                  </a:cubicBezTo>
                  <a:cubicBezTo>
                    <a:pt x="4260" y="2403"/>
                    <a:pt x="4977" y="2121"/>
                    <a:pt x="4977" y="2121"/>
                  </a:cubicBezTo>
                  <a:cubicBezTo>
                    <a:pt x="4237" y="426"/>
                    <a:pt x="2999" y="1"/>
                    <a:pt x="1943" y="1"/>
                  </a:cubicBezTo>
                  <a:close/>
                </a:path>
              </a:pathLst>
            </a:custGeom>
            <a:solidFill>
              <a:srgbClr val="4FC2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3" name="Google Shape;5798;p42">
              <a:extLst>
                <a:ext uri="{FF2B5EF4-FFF2-40B4-BE49-F238E27FC236}">
                  <a16:creationId xmlns:a16="http://schemas.microsoft.com/office/drawing/2014/main" id="{6F17D466-B9D2-6DA3-E5FA-67A95113B4B9}"/>
                </a:ext>
              </a:extLst>
            </p:cNvPr>
            <p:cNvSpPr/>
            <p:nvPr/>
          </p:nvSpPr>
          <p:spPr>
            <a:xfrm>
              <a:off x="3712054" y="2322592"/>
              <a:ext cx="138979" cy="194469"/>
            </a:xfrm>
            <a:custGeom>
              <a:avLst/>
              <a:gdLst/>
              <a:ahLst/>
              <a:cxnLst/>
              <a:rect l="l" t="t" r="r" b="b"/>
              <a:pathLst>
                <a:path w="4904" h="6862" extrusionOk="0">
                  <a:moveTo>
                    <a:pt x="1043" y="1"/>
                  </a:moveTo>
                  <a:cubicBezTo>
                    <a:pt x="456" y="1"/>
                    <a:pt x="0" y="321"/>
                    <a:pt x="293" y="1143"/>
                  </a:cubicBezTo>
                  <a:cubicBezTo>
                    <a:pt x="590" y="2033"/>
                    <a:pt x="1525" y="2513"/>
                    <a:pt x="2187" y="3197"/>
                  </a:cubicBezTo>
                  <a:cubicBezTo>
                    <a:pt x="3055" y="4133"/>
                    <a:pt x="3397" y="5389"/>
                    <a:pt x="3785" y="6598"/>
                  </a:cubicBezTo>
                  <a:cubicBezTo>
                    <a:pt x="3831" y="6667"/>
                    <a:pt x="3854" y="6758"/>
                    <a:pt x="3922" y="6804"/>
                  </a:cubicBezTo>
                  <a:cubicBezTo>
                    <a:pt x="3972" y="6844"/>
                    <a:pt x="4035" y="6862"/>
                    <a:pt x="4102" y="6862"/>
                  </a:cubicBezTo>
                  <a:cubicBezTo>
                    <a:pt x="4188" y="6862"/>
                    <a:pt x="4279" y="6832"/>
                    <a:pt x="4356" y="6781"/>
                  </a:cubicBezTo>
                  <a:cubicBezTo>
                    <a:pt x="4470" y="6667"/>
                    <a:pt x="4538" y="6530"/>
                    <a:pt x="4607" y="6393"/>
                  </a:cubicBezTo>
                  <a:cubicBezTo>
                    <a:pt x="4904" y="5548"/>
                    <a:pt x="4835" y="4658"/>
                    <a:pt x="4584" y="3836"/>
                  </a:cubicBezTo>
                  <a:cubicBezTo>
                    <a:pt x="4310" y="3038"/>
                    <a:pt x="3854" y="2284"/>
                    <a:pt x="3352" y="1600"/>
                  </a:cubicBezTo>
                  <a:cubicBezTo>
                    <a:pt x="3009" y="1120"/>
                    <a:pt x="2644" y="664"/>
                    <a:pt x="2165" y="344"/>
                  </a:cubicBezTo>
                  <a:cubicBezTo>
                    <a:pt x="1845" y="131"/>
                    <a:pt x="1417" y="1"/>
                    <a:pt x="1043"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4" name="Google Shape;5799;p42">
              <a:extLst>
                <a:ext uri="{FF2B5EF4-FFF2-40B4-BE49-F238E27FC236}">
                  <a16:creationId xmlns:a16="http://schemas.microsoft.com/office/drawing/2014/main" id="{2BE88DB7-167C-C99E-C8E8-EED36F4B4F74}"/>
                </a:ext>
              </a:extLst>
            </p:cNvPr>
            <p:cNvSpPr/>
            <p:nvPr/>
          </p:nvSpPr>
          <p:spPr>
            <a:xfrm>
              <a:off x="3807673" y="2542652"/>
              <a:ext cx="29785" cy="25024"/>
            </a:xfrm>
            <a:custGeom>
              <a:avLst/>
              <a:gdLst/>
              <a:ahLst/>
              <a:cxnLst/>
              <a:rect l="l" t="t" r="r" b="b"/>
              <a:pathLst>
                <a:path w="1051" h="883" extrusionOk="0">
                  <a:moveTo>
                    <a:pt x="546" y="1"/>
                  </a:moveTo>
                  <a:cubicBezTo>
                    <a:pt x="501" y="1"/>
                    <a:pt x="455" y="7"/>
                    <a:pt x="411" y="20"/>
                  </a:cubicBezTo>
                  <a:cubicBezTo>
                    <a:pt x="160" y="89"/>
                    <a:pt x="0" y="340"/>
                    <a:pt x="69" y="568"/>
                  </a:cubicBezTo>
                  <a:cubicBezTo>
                    <a:pt x="125" y="756"/>
                    <a:pt x="306" y="882"/>
                    <a:pt x="508" y="882"/>
                  </a:cubicBezTo>
                  <a:cubicBezTo>
                    <a:pt x="551" y="882"/>
                    <a:pt x="595" y="877"/>
                    <a:pt x="639" y="865"/>
                  </a:cubicBezTo>
                  <a:cubicBezTo>
                    <a:pt x="891" y="773"/>
                    <a:pt x="1050" y="545"/>
                    <a:pt x="982" y="317"/>
                  </a:cubicBezTo>
                  <a:cubicBezTo>
                    <a:pt x="927" y="114"/>
                    <a:pt x="737" y="1"/>
                    <a:pt x="54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5" name="Google Shape;5800;p42">
              <a:extLst>
                <a:ext uri="{FF2B5EF4-FFF2-40B4-BE49-F238E27FC236}">
                  <a16:creationId xmlns:a16="http://schemas.microsoft.com/office/drawing/2014/main" id="{D7D50DBD-A714-0E41-4EB8-49FABF17C390}"/>
                </a:ext>
              </a:extLst>
            </p:cNvPr>
            <p:cNvSpPr/>
            <p:nvPr/>
          </p:nvSpPr>
          <p:spPr>
            <a:xfrm>
              <a:off x="3472581" y="2269653"/>
              <a:ext cx="140396" cy="58182"/>
            </a:xfrm>
            <a:custGeom>
              <a:avLst/>
              <a:gdLst/>
              <a:ahLst/>
              <a:cxnLst/>
              <a:rect l="l" t="t" r="r" b="b"/>
              <a:pathLst>
                <a:path w="4954" h="2053" extrusionOk="0">
                  <a:moveTo>
                    <a:pt x="1945" y="1"/>
                  </a:moveTo>
                  <a:cubicBezTo>
                    <a:pt x="880" y="1"/>
                    <a:pt x="1" y="432"/>
                    <a:pt x="1" y="432"/>
                  </a:cubicBezTo>
                  <a:cubicBezTo>
                    <a:pt x="1" y="455"/>
                    <a:pt x="24" y="455"/>
                    <a:pt x="24" y="455"/>
                  </a:cubicBezTo>
                  <a:lnTo>
                    <a:pt x="4954" y="2052"/>
                  </a:lnTo>
                  <a:cubicBezTo>
                    <a:pt x="4208" y="414"/>
                    <a:pt x="2988" y="1"/>
                    <a:pt x="1945" y="1"/>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6" name="Google Shape;5801;p42">
              <a:extLst>
                <a:ext uri="{FF2B5EF4-FFF2-40B4-BE49-F238E27FC236}">
                  <a16:creationId xmlns:a16="http://schemas.microsoft.com/office/drawing/2014/main" id="{1AAB3B29-242B-4CD3-9840-56C566B79D85}"/>
                </a:ext>
              </a:extLst>
            </p:cNvPr>
            <p:cNvSpPr/>
            <p:nvPr/>
          </p:nvSpPr>
          <p:spPr>
            <a:xfrm>
              <a:off x="5133759" y="3571082"/>
              <a:ext cx="290457" cy="273793"/>
            </a:xfrm>
            <a:custGeom>
              <a:avLst/>
              <a:gdLst/>
              <a:ahLst/>
              <a:cxnLst/>
              <a:rect l="l" t="t" r="r" b="b"/>
              <a:pathLst>
                <a:path w="10249" h="9661" extrusionOk="0">
                  <a:moveTo>
                    <a:pt x="6209" y="1"/>
                  </a:moveTo>
                  <a:cubicBezTo>
                    <a:pt x="5364" y="1"/>
                    <a:pt x="4999" y="685"/>
                    <a:pt x="4908" y="1484"/>
                  </a:cubicBezTo>
                  <a:cubicBezTo>
                    <a:pt x="4520" y="845"/>
                    <a:pt x="4040" y="366"/>
                    <a:pt x="3356" y="206"/>
                  </a:cubicBezTo>
                  <a:cubicBezTo>
                    <a:pt x="3295" y="192"/>
                    <a:pt x="3238" y="186"/>
                    <a:pt x="3183" y="186"/>
                  </a:cubicBezTo>
                  <a:cubicBezTo>
                    <a:pt x="2782" y="186"/>
                    <a:pt x="2542" y="535"/>
                    <a:pt x="2602" y="936"/>
                  </a:cubicBezTo>
                  <a:cubicBezTo>
                    <a:pt x="2716" y="1690"/>
                    <a:pt x="3013" y="2329"/>
                    <a:pt x="3401" y="2945"/>
                  </a:cubicBezTo>
                  <a:cubicBezTo>
                    <a:pt x="3356" y="2945"/>
                    <a:pt x="3333" y="2945"/>
                    <a:pt x="3287" y="2968"/>
                  </a:cubicBezTo>
                  <a:cubicBezTo>
                    <a:pt x="3036" y="2889"/>
                    <a:pt x="2761" y="2848"/>
                    <a:pt x="2491" y="2848"/>
                  </a:cubicBezTo>
                  <a:cubicBezTo>
                    <a:pt x="1903" y="2848"/>
                    <a:pt x="1332" y="3040"/>
                    <a:pt x="1050" y="3447"/>
                  </a:cubicBezTo>
                  <a:cubicBezTo>
                    <a:pt x="525" y="4200"/>
                    <a:pt x="982" y="4794"/>
                    <a:pt x="1666" y="5136"/>
                  </a:cubicBezTo>
                  <a:cubicBezTo>
                    <a:pt x="1758" y="5228"/>
                    <a:pt x="1849" y="5296"/>
                    <a:pt x="1940" y="5342"/>
                  </a:cubicBezTo>
                  <a:cubicBezTo>
                    <a:pt x="1666" y="5479"/>
                    <a:pt x="1393" y="5661"/>
                    <a:pt x="1164" y="5889"/>
                  </a:cubicBezTo>
                  <a:cubicBezTo>
                    <a:pt x="639" y="6369"/>
                    <a:pt x="0" y="7213"/>
                    <a:pt x="457" y="7944"/>
                  </a:cubicBezTo>
                  <a:cubicBezTo>
                    <a:pt x="664" y="8281"/>
                    <a:pt x="989" y="8412"/>
                    <a:pt x="1332" y="8412"/>
                  </a:cubicBezTo>
                  <a:cubicBezTo>
                    <a:pt x="1593" y="8412"/>
                    <a:pt x="1863" y="8336"/>
                    <a:pt x="2100" y="8218"/>
                  </a:cubicBezTo>
                  <a:cubicBezTo>
                    <a:pt x="2189" y="8173"/>
                    <a:pt x="3276" y="7326"/>
                    <a:pt x="3394" y="7326"/>
                  </a:cubicBezTo>
                  <a:cubicBezTo>
                    <a:pt x="3397" y="7326"/>
                    <a:pt x="3399" y="7326"/>
                    <a:pt x="3401" y="7327"/>
                  </a:cubicBezTo>
                  <a:cubicBezTo>
                    <a:pt x="3447" y="7350"/>
                    <a:pt x="3424" y="8081"/>
                    <a:pt x="3470" y="8218"/>
                  </a:cubicBezTo>
                  <a:cubicBezTo>
                    <a:pt x="3646" y="8640"/>
                    <a:pt x="4012" y="8941"/>
                    <a:pt x="4443" y="8941"/>
                  </a:cubicBezTo>
                  <a:cubicBezTo>
                    <a:pt x="4570" y="8941"/>
                    <a:pt x="4704" y="8914"/>
                    <a:pt x="4839" y="8857"/>
                  </a:cubicBezTo>
                  <a:cubicBezTo>
                    <a:pt x="5227" y="8674"/>
                    <a:pt x="5387" y="8332"/>
                    <a:pt x="5433" y="7944"/>
                  </a:cubicBezTo>
                  <a:cubicBezTo>
                    <a:pt x="5570" y="7921"/>
                    <a:pt x="5684" y="7921"/>
                    <a:pt x="5798" y="7875"/>
                  </a:cubicBezTo>
                  <a:cubicBezTo>
                    <a:pt x="6310" y="8742"/>
                    <a:pt x="6992" y="9660"/>
                    <a:pt x="7830" y="9660"/>
                  </a:cubicBezTo>
                  <a:cubicBezTo>
                    <a:pt x="7963" y="9660"/>
                    <a:pt x="8100" y="9637"/>
                    <a:pt x="8240" y="9587"/>
                  </a:cubicBezTo>
                  <a:cubicBezTo>
                    <a:pt x="9336" y="9199"/>
                    <a:pt x="9267" y="8126"/>
                    <a:pt x="8993" y="7099"/>
                  </a:cubicBezTo>
                  <a:lnTo>
                    <a:pt x="8993" y="7099"/>
                  </a:lnTo>
                  <a:cubicBezTo>
                    <a:pt x="9088" y="7109"/>
                    <a:pt x="9182" y="7114"/>
                    <a:pt x="9279" y="7114"/>
                  </a:cubicBezTo>
                  <a:cubicBezTo>
                    <a:pt x="9415" y="7114"/>
                    <a:pt x="9554" y="7103"/>
                    <a:pt x="9701" y="7076"/>
                  </a:cubicBezTo>
                  <a:cubicBezTo>
                    <a:pt x="9975" y="7031"/>
                    <a:pt x="10226" y="6688"/>
                    <a:pt x="10203" y="6392"/>
                  </a:cubicBezTo>
                  <a:cubicBezTo>
                    <a:pt x="10180" y="5638"/>
                    <a:pt x="9792" y="5364"/>
                    <a:pt x="9290" y="4862"/>
                  </a:cubicBezTo>
                  <a:cubicBezTo>
                    <a:pt x="9130" y="4680"/>
                    <a:pt x="8674" y="4611"/>
                    <a:pt x="8948" y="4178"/>
                  </a:cubicBezTo>
                  <a:cubicBezTo>
                    <a:pt x="8993" y="4109"/>
                    <a:pt x="9244" y="4063"/>
                    <a:pt x="9336" y="4018"/>
                  </a:cubicBezTo>
                  <a:cubicBezTo>
                    <a:pt x="9564" y="3881"/>
                    <a:pt x="9815" y="3675"/>
                    <a:pt x="9952" y="3447"/>
                  </a:cubicBezTo>
                  <a:cubicBezTo>
                    <a:pt x="10249" y="2968"/>
                    <a:pt x="10226" y="2329"/>
                    <a:pt x="9769" y="1964"/>
                  </a:cubicBezTo>
                  <a:cubicBezTo>
                    <a:pt x="9520" y="1764"/>
                    <a:pt x="9192" y="1691"/>
                    <a:pt x="8853" y="1691"/>
                  </a:cubicBezTo>
                  <a:cubicBezTo>
                    <a:pt x="8415" y="1691"/>
                    <a:pt x="7958" y="1812"/>
                    <a:pt x="7624" y="1941"/>
                  </a:cubicBezTo>
                  <a:cubicBezTo>
                    <a:pt x="7464" y="2009"/>
                    <a:pt x="7327" y="2078"/>
                    <a:pt x="7167" y="2146"/>
                  </a:cubicBezTo>
                  <a:cubicBezTo>
                    <a:pt x="7099" y="2169"/>
                    <a:pt x="7030" y="2215"/>
                    <a:pt x="6962" y="2237"/>
                  </a:cubicBezTo>
                  <a:cubicBezTo>
                    <a:pt x="6985" y="2100"/>
                    <a:pt x="7030" y="1918"/>
                    <a:pt x="7030" y="1895"/>
                  </a:cubicBezTo>
                  <a:cubicBezTo>
                    <a:pt x="7053" y="1621"/>
                    <a:pt x="7122" y="1324"/>
                    <a:pt x="7122" y="1050"/>
                  </a:cubicBezTo>
                  <a:cubicBezTo>
                    <a:pt x="7122" y="480"/>
                    <a:pt x="6848" y="1"/>
                    <a:pt x="620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7" name="Google Shape;5802;p42">
              <a:extLst>
                <a:ext uri="{FF2B5EF4-FFF2-40B4-BE49-F238E27FC236}">
                  <a16:creationId xmlns:a16="http://schemas.microsoft.com/office/drawing/2014/main" id="{35867EB4-B418-0E36-4468-E189C057FF8F}"/>
                </a:ext>
              </a:extLst>
            </p:cNvPr>
            <p:cNvSpPr/>
            <p:nvPr/>
          </p:nvSpPr>
          <p:spPr>
            <a:xfrm>
              <a:off x="5381507" y="3530953"/>
              <a:ext cx="37550" cy="39506"/>
            </a:xfrm>
            <a:custGeom>
              <a:avLst/>
              <a:gdLst/>
              <a:ahLst/>
              <a:cxnLst/>
              <a:rect l="l" t="t" r="r" b="b"/>
              <a:pathLst>
                <a:path w="1325" h="1394" extrusionOk="0">
                  <a:moveTo>
                    <a:pt x="699" y="0"/>
                  </a:moveTo>
                  <a:cubicBezTo>
                    <a:pt x="687" y="0"/>
                    <a:pt x="675" y="1"/>
                    <a:pt x="662" y="1"/>
                  </a:cubicBezTo>
                  <a:cubicBezTo>
                    <a:pt x="297" y="1"/>
                    <a:pt x="46" y="275"/>
                    <a:pt x="23" y="640"/>
                  </a:cubicBezTo>
                  <a:cubicBezTo>
                    <a:pt x="23" y="663"/>
                    <a:pt x="0" y="709"/>
                    <a:pt x="0" y="732"/>
                  </a:cubicBezTo>
                  <a:cubicBezTo>
                    <a:pt x="0" y="1074"/>
                    <a:pt x="320" y="1394"/>
                    <a:pt x="662" y="1394"/>
                  </a:cubicBezTo>
                  <a:cubicBezTo>
                    <a:pt x="982" y="1371"/>
                    <a:pt x="1324" y="1097"/>
                    <a:pt x="1301" y="732"/>
                  </a:cubicBezTo>
                  <a:cubicBezTo>
                    <a:pt x="1301" y="709"/>
                    <a:pt x="1301" y="663"/>
                    <a:pt x="1301" y="640"/>
                  </a:cubicBezTo>
                  <a:cubicBezTo>
                    <a:pt x="1279" y="310"/>
                    <a:pt x="1044" y="0"/>
                    <a:pt x="699"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8" name="Google Shape;5803;p42">
              <a:extLst>
                <a:ext uri="{FF2B5EF4-FFF2-40B4-BE49-F238E27FC236}">
                  <a16:creationId xmlns:a16="http://schemas.microsoft.com/office/drawing/2014/main" id="{DF4386C7-EB4E-12D2-51FC-C2AA4BBE1A1B}"/>
                </a:ext>
              </a:extLst>
            </p:cNvPr>
            <p:cNvSpPr/>
            <p:nvPr/>
          </p:nvSpPr>
          <p:spPr>
            <a:xfrm>
              <a:off x="5471430" y="3689459"/>
              <a:ext cx="47895" cy="36899"/>
            </a:xfrm>
            <a:custGeom>
              <a:avLst/>
              <a:gdLst/>
              <a:ahLst/>
              <a:cxnLst/>
              <a:rect l="l" t="t" r="r" b="b"/>
              <a:pathLst>
                <a:path w="1690" h="1302" extrusionOk="0">
                  <a:moveTo>
                    <a:pt x="845" y="1"/>
                  </a:moveTo>
                  <a:cubicBezTo>
                    <a:pt x="0" y="1"/>
                    <a:pt x="0" y="1302"/>
                    <a:pt x="845" y="1302"/>
                  </a:cubicBezTo>
                  <a:cubicBezTo>
                    <a:pt x="1689" y="1302"/>
                    <a:pt x="1689" y="1"/>
                    <a:pt x="845"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9" name="Google Shape;5804;p42">
              <a:extLst>
                <a:ext uri="{FF2B5EF4-FFF2-40B4-BE49-F238E27FC236}">
                  <a16:creationId xmlns:a16="http://schemas.microsoft.com/office/drawing/2014/main" id="{1DDC3A74-4E86-6D28-A797-9954AB01CC04}"/>
                </a:ext>
              </a:extLst>
            </p:cNvPr>
            <p:cNvSpPr/>
            <p:nvPr/>
          </p:nvSpPr>
          <p:spPr>
            <a:xfrm>
              <a:off x="5267013" y="3852470"/>
              <a:ext cx="35595" cy="40129"/>
            </a:xfrm>
            <a:custGeom>
              <a:avLst/>
              <a:gdLst/>
              <a:ahLst/>
              <a:cxnLst/>
              <a:rect l="l" t="t" r="r" b="b"/>
              <a:pathLst>
                <a:path w="1256" h="1416" extrusionOk="0">
                  <a:moveTo>
                    <a:pt x="639" y="1"/>
                  </a:moveTo>
                  <a:cubicBezTo>
                    <a:pt x="274" y="23"/>
                    <a:pt x="23" y="297"/>
                    <a:pt x="0" y="640"/>
                  </a:cubicBezTo>
                  <a:cubicBezTo>
                    <a:pt x="0" y="685"/>
                    <a:pt x="0" y="731"/>
                    <a:pt x="0" y="777"/>
                  </a:cubicBezTo>
                  <a:cubicBezTo>
                    <a:pt x="23" y="959"/>
                    <a:pt x="69" y="1096"/>
                    <a:pt x="183" y="1233"/>
                  </a:cubicBezTo>
                  <a:cubicBezTo>
                    <a:pt x="297" y="1324"/>
                    <a:pt x="480" y="1416"/>
                    <a:pt x="639" y="1416"/>
                  </a:cubicBezTo>
                  <a:cubicBezTo>
                    <a:pt x="799" y="1393"/>
                    <a:pt x="959" y="1347"/>
                    <a:pt x="1073" y="1233"/>
                  </a:cubicBezTo>
                  <a:cubicBezTo>
                    <a:pt x="1187" y="1096"/>
                    <a:pt x="1233" y="959"/>
                    <a:pt x="1256" y="777"/>
                  </a:cubicBezTo>
                  <a:cubicBezTo>
                    <a:pt x="1256" y="731"/>
                    <a:pt x="1256" y="685"/>
                    <a:pt x="1256" y="640"/>
                  </a:cubicBezTo>
                  <a:cubicBezTo>
                    <a:pt x="1256" y="480"/>
                    <a:pt x="1210" y="320"/>
                    <a:pt x="1073" y="206"/>
                  </a:cubicBezTo>
                  <a:cubicBezTo>
                    <a:pt x="959" y="92"/>
                    <a:pt x="799" y="1"/>
                    <a:pt x="63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0" name="Google Shape;5805;p42">
              <a:extLst>
                <a:ext uri="{FF2B5EF4-FFF2-40B4-BE49-F238E27FC236}">
                  <a16:creationId xmlns:a16="http://schemas.microsoft.com/office/drawing/2014/main" id="{829C2601-4D0C-41A1-6DEB-A0B5648C3C48}"/>
                </a:ext>
              </a:extLst>
            </p:cNvPr>
            <p:cNvSpPr/>
            <p:nvPr/>
          </p:nvSpPr>
          <p:spPr>
            <a:xfrm>
              <a:off x="5099467" y="3721794"/>
              <a:ext cx="45316" cy="35623"/>
            </a:xfrm>
            <a:custGeom>
              <a:avLst/>
              <a:gdLst/>
              <a:ahLst/>
              <a:cxnLst/>
              <a:rect l="l" t="t" r="r" b="b"/>
              <a:pathLst>
                <a:path w="1599" h="1257" extrusionOk="0">
                  <a:moveTo>
                    <a:pt x="799" y="1"/>
                  </a:moveTo>
                  <a:cubicBezTo>
                    <a:pt x="0" y="1"/>
                    <a:pt x="0" y="1256"/>
                    <a:pt x="799" y="1256"/>
                  </a:cubicBezTo>
                  <a:cubicBezTo>
                    <a:pt x="1598" y="1256"/>
                    <a:pt x="1598" y="1"/>
                    <a:pt x="79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1" name="Google Shape;5806;p42">
              <a:extLst>
                <a:ext uri="{FF2B5EF4-FFF2-40B4-BE49-F238E27FC236}">
                  <a16:creationId xmlns:a16="http://schemas.microsoft.com/office/drawing/2014/main" id="{DE8692E4-A7B2-2E00-E200-B5D9737E1C2E}"/>
                </a:ext>
              </a:extLst>
            </p:cNvPr>
            <p:cNvSpPr/>
            <p:nvPr/>
          </p:nvSpPr>
          <p:spPr>
            <a:xfrm>
              <a:off x="2813120" y="3029532"/>
              <a:ext cx="216716" cy="205125"/>
            </a:xfrm>
            <a:custGeom>
              <a:avLst/>
              <a:gdLst/>
              <a:ahLst/>
              <a:cxnLst/>
              <a:rect l="l" t="t" r="r" b="b"/>
              <a:pathLst>
                <a:path w="7647" h="7238" extrusionOk="0">
                  <a:moveTo>
                    <a:pt x="4634" y="0"/>
                  </a:moveTo>
                  <a:cubicBezTo>
                    <a:pt x="3995" y="0"/>
                    <a:pt x="3721" y="525"/>
                    <a:pt x="3675" y="1119"/>
                  </a:cubicBezTo>
                  <a:cubicBezTo>
                    <a:pt x="3378" y="639"/>
                    <a:pt x="3013" y="274"/>
                    <a:pt x="2488" y="160"/>
                  </a:cubicBezTo>
                  <a:cubicBezTo>
                    <a:pt x="2443" y="149"/>
                    <a:pt x="2399" y="143"/>
                    <a:pt x="2358" y="143"/>
                  </a:cubicBezTo>
                  <a:cubicBezTo>
                    <a:pt x="2070" y="143"/>
                    <a:pt x="1900" y="408"/>
                    <a:pt x="1940" y="708"/>
                  </a:cubicBezTo>
                  <a:cubicBezTo>
                    <a:pt x="2009" y="1256"/>
                    <a:pt x="2237" y="1758"/>
                    <a:pt x="2534" y="2214"/>
                  </a:cubicBezTo>
                  <a:lnTo>
                    <a:pt x="2442" y="2214"/>
                  </a:lnTo>
                  <a:cubicBezTo>
                    <a:pt x="2262" y="2159"/>
                    <a:pt x="2065" y="2131"/>
                    <a:pt x="1869" y="2131"/>
                  </a:cubicBezTo>
                  <a:cubicBezTo>
                    <a:pt x="1421" y="2131"/>
                    <a:pt x="983" y="2278"/>
                    <a:pt x="776" y="2579"/>
                  </a:cubicBezTo>
                  <a:cubicBezTo>
                    <a:pt x="365" y="3150"/>
                    <a:pt x="731" y="3584"/>
                    <a:pt x="1233" y="3858"/>
                  </a:cubicBezTo>
                  <a:cubicBezTo>
                    <a:pt x="1301" y="3926"/>
                    <a:pt x="1370" y="3972"/>
                    <a:pt x="1438" y="3995"/>
                  </a:cubicBezTo>
                  <a:cubicBezTo>
                    <a:pt x="1233" y="4109"/>
                    <a:pt x="1027" y="4246"/>
                    <a:pt x="867" y="4405"/>
                  </a:cubicBezTo>
                  <a:cubicBezTo>
                    <a:pt x="479" y="4771"/>
                    <a:pt x="0" y="5410"/>
                    <a:pt x="343" y="5958"/>
                  </a:cubicBezTo>
                  <a:cubicBezTo>
                    <a:pt x="500" y="6206"/>
                    <a:pt x="739" y="6305"/>
                    <a:pt x="993" y="6305"/>
                  </a:cubicBezTo>
                  <a:cubicBezTo>
                    <a:pt x="1181" y="6305"/>
                    <a:pt x="1377" y="6251"/>
                    <a:pt x="1552" y="6163"/>
                  </a:cubicBezTo>
                  <a:cubicBezTo>
                    <a:pt x="1620" y="6118"/>
                    <a:pt x="2437" y="5478"/>
                    <a:pt x="2530" y="5478"/>
                  </a:cubicBezTo>
                  <a:cubicBezTo>
                    <a:pt x="2531" y="5478"/>
                    <a:pt x="2533" y="5478"/>
                    <a:pt x="2534" y="5478"/>
                  </a:cubicBezTo>
                  <a:cubicBezTo>
                    <a:pt x="2557" y="5501"/>
                    <a:pt x="2557" y="6049"/>
                    <a:pt x="2579" y="6163"/>
                  </a:cubicBezTo>
                  <a:cubicBezTo>
                    <a:pt x="2703" y="6481"/>
                    <a:pt x="2990" y="6703"/>
                    <a:pt x="3315" y="6703"/>
                  </a:cubicBezTo>
                  <a:cubicBezTo>
                    <a:pt x="3410" y="6703"/>
                    <a:pt x="3508" y="6684"/>
                    <a:pt x="3607" y="6642"/>
                  </a:cubicBezTo>
                  <a:cubicBezTo>
                    <a:pt x="3903" y="6505"/>
                    <a:pt x="4017" y="6231"/>
                    <a:pt x="4063" y="5958"/>
                  </a:cubicBezTo>
                  <a:cubicBezTo>
                    <a:pt x="4154" y="5935"/>
                    <a:pt x="4223" y="5935"/>
                    <a:pt x="4314" y="5912"/>
                  </a:cubicBezTo>
                  <a:cubicBezTo>
                    <a:pt x="4712" y="6549"/>
                    <a:pt x="5231" y="7237"/>
                    <a:pt x="5872" y="7237"/>
                  </a:cubicBezTo>
                  <a:cubicBezTo>
                    <a:pt x="5966" y="7237"/>
                    <a:pt x="6063" y="7222"/>
                    <a:pt x="6163" y="7190"/>
                  </a:cubicBezTo>
                  <a:cubicBezTo>
                    <a:pt x="6985" y="6893"/>
                    <a:pt x="6916" y="6072"/>
                    <a:pt x="6711" y="5318"/>
                  </a:cubicBezTo>
                  <a:lnTo>
                    <a:pt x="6711" y="5318"/>
                  </a:lnTo>
                  <a:cubicBezTo>
                    <a:pt x="6777" y="5328"/>
                    <a:pt x="6847" y="5333"/>
                    <a:pt x="6919" y="5333"/>
                  </a:cubicBezTo>
                  <a:cubicBezTo>
                    <a:pt x="7022" y="5333"/>
                    <a:pt x="7129" y="5322"/>
                    <a:pt x="7236" y="5296"/>
                  </a:cubicBezTo>
                  <a:cubicBezTo>
                    <a:pt x="7464" y="5273"/>
                    <a:pt x="7647" y="4999"/>
                    <a:pt x="7624" y="4794"/>
                  </a:cubicBezTo>
                  <a:cubicBezTo>
                    <a:pt x="7601" y="4223"/>
                    <a:pt x="7304" y="4017"/>
                    <a:pt x="6939" y="3652"/>
                  </a:cubicBezTo>
                  <a:cubicBezTo>
                    <a:pt x="6802" y="3515"/>
                    <a:pt x="6483" y="3447"/>
                    <a:pt x="6665" y="3127"/>
                  </a:cubicBezTo>
                  <a:cubicBezTo>
                    <a:pt x="6711" y="3082"/>
                    <a:pt x="6893" y="3036"/>
                    <a:pt x="6962" y="3013"/>
                  </a:cubicBezTo>
                  <a:cubicBezTo>
                    <a:pt x="7144" y="2899"/>
                    <a:pt x="7327" y="2762"/>
                    <a:pt x="7441" y="2579"/>
                  </a:cubicBezTo>
                  <a:cubicBezTo>
                    <a:pt x="7647" y="2214"/>
                    <a:pt x="7647" y="1758"/>
                    <a:pt x="7304" y="1484"/>
                  </a:cubicBezTo>
                  <a:cubicBezTo>
                    <a:pt x="7115" y="1335"/>
                    <a:pt x="6870" y="1281"/>
                    <a:pt x="6615" y="1281"/>
                  </a:cubicBezTo>
                  <a:cubicBezTo>
                    <a:pt x="6286" y="1281"/>
                    <a:pt x="5941" y="1371"/>
                    <a:pt x="5684" y="1461"/>
                  </a:cubicBezTo>
                  <a:cubicBezTo>
                    <a:pt x="5570" y="1507"/>
                    <a:pt x="5455" y="1552"/>
                    <a:pt x="5341" y="1598"/>
                  </a:cubicBezTo>
                  <a:cubicBezTo>
                    <a:pt x="5296" y="1644"/>
                    <a:pt x="5250" y="1666"/>
                    <a:pt x="5181" y="1689"/>
                  </a:cubicBezTo>
                  <a:cubicBezTo>
                    <a:pt x="5227" y="1575"/>
                    <a:pt x="5250" y="1438"/>
                    <a:pt x="5250" y="1438"/>
                  </a:cubicBezTo>
                  <a:cubicBezTo>
                    <a:pt x="5273" y="1233"/>
                    <a:pt x="5318" y="1005"/>
                    <a:pt x="5318" y="799"/>
                  </a:cubicBezTo>
                  <a:cubicBezTo>
                    <a:pt x="5318" y="365"/>
                    <a:pt x="5113" y="0"/>
                    <a:pt x="4634"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2" name="Google Shape;5807;p42">
              <a:extLst>
                <a:ext uri="{FF2B5EF4-FFF2-40B4-BE49-F238E27FC236}">
                  <a16:creationId xmlns:a16="http://schemas.microsoft.com/office/drawing/2014/main" id="{D7B30DC1-83E7-6D21-C819-BCA5991B2CD5}"/>
                </a:ext>
              </a:extLst>
            </p:cNvPr>
            <p:cNvSpPr/>
            <p:nvPr/>
          </p:nvSpPr>
          <p:spPr>
            <a:xfrm>
              <a:off x="2998124" y="2999719"/>
              <a:ext cx="27830" cy="29219"/>
            </a:xfrm>
            <a:custGeom>
              <a:avLst/>
              <a:gdLst/>
              <a:ahLst/>
              <a:cxnLst/>
              <a:rect l="l" t="t" r="r" b="b"/>
              <a:pathLst>
                <a:path w="982" h="1031" extrusionOk="0">
                  <a:moveTo>
                    <a:pt x="534" y="1"/>
                  </a:moveTo>
                  <a:cubicBezTo>
                    <a:pt x="524" y="1"/>
                    <a:pt x="513" y="1"/>
                    <a:pt x="502" y="2"/>
                  </a:cubicBezTo>
                  <a:cubicBezTo>
                    <a:pt x="228" y="2"/>
                    <a:pt x="23" y="208"/>
                    <a:pt x="23" y="482"/>
                  </a:cubicBezTo>
                  <a:cubicBezTo>
                    <a:pt x="0" y="504"/>
                    <a:pt x="0" y="527"/>
                    <a:pt x="0" y="550"/>
                  </a:cubicBezTo>
                  <a:cubicBezTo>
                    <a:pt x="0" y="790"/>
                    <a:pt x="230" y="1031"/>
                    <a:pt x="470" y="1031"/>
                  </a:cubicBezTo>
                  <a:cubicBezTo>
                    <a:pt x="481" y="1031"/>
                    <a:pt x="492" y="1030"/>
                    <a:pt x="502" y="1029"/>
                  </a:cubicBezTo>
                  <a:cubicBezTo>
                    <a:pt x="731" y="1029"/>
                    <a:pt x="982" y="824"/>
                    <a:pt x="982" y="550"/>
                  </a:cubicBezTo>
                  <a:cubicBezTo>
                    <a:pt x="982" y="527"/>
                    <a:pt x="982" y="504"/>
                    <a:pt x="982" y="482"/>
                  </a:cubicBezTo>
                  <a:cubicBezTo>
                    <a:pt x="960" y="241"/>
                    <a:pt x="771" y="1"/>
                    <a:pt x="534"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3" name="Google Shape;5808;p42">
              <a:extLst>
                <a:ext uri="{FF2B5EF4-FFF2-40B4-BE49-F238E27FC236}">
                  <a16:creationId xmlns:a16="http://schemas.microsoft.com/office/drawing/2014/main" id="{BD2FFFE5-0E67-3699-0771-4A773E233654}"/>
                </a:ext>
              </a:extLst>
            </p:cNvPr>
            <p:cNvSpPr/>
            <p:nvPr/>
          </p:nvSpPr>
          <p:spPr>
            <a:xfrm>
              <a:off x="3065375" y="3118151"/>
              <a:ext cx="35623" cy="27830"/>
            </a:xfrm>
            <a:custGeom>
              <a:avLst/>
              <a:gdLst/>
              <a:ahLst/>
              <a:cxnLst/>
              <a:rect l="l" t="t" r="r" b="b"/>
              <a:pathLst>
                <a:path w="1257" h="982" extrusionOk="0">
                  <a:moveTo>
                    <a:pt x="640" y="0"/>
                  </a:moveTo>
                  <a:cubicBezTo>
                    <a:pt x="1" y="0"/>
                    <a:pt x="1" y="982"/>
                    <a:pt x="640" y="982"/>
                  </a:cubicBezTo>
                  <a:cubicBezTo>
                    <a:pt x="1256" y="982"/>
                    <a:pt x="1256" y="0"/>
                    <a:pt x="640"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4" name="Google Shape;5809;p42">
              <a:extLst>
                <a:ext uri="{FF2B5EF4-FFF2-40B4-BE49-F238E27FC236}">
                  <a16:creationId xmlns:a16="http://schemas.microsoft.com/office/drawing/2014/main" id="{EAD60A24-3480-38F9-7FD1-7D30B10CCF9D}"/>
                </a:ext>
              </a:extLst>
            </p:cNvPr>
            <p:cNvSpPr/>
            <p:nvPr/>
          </p:nvSpPr>
          <p:spPr>
            <a:xfrm>
              <a:off x="2912084" y="3240410"/>
              <a:ext cx="27206" cy="29785"/>
            </a:xfrm>
            <a:custGeom>
              <a:avLst/>
              <a:gdLst/>
              <a:ahLst/>
              <a:cxnLst/>
              <a:rect l="l" t="t" r="r" b="b"/>
              <a:pathLst>
                <a:path w="960" h="1051" extrusionOk="0">
                  <a:moveTo>
                    <a:pt x="480" y="0"/>
                  </a:moveTo>
                  <a:cubicBezTo>
                    <a:pt x="206" y="23"/>
                    <a:pt x="23" y="206"/>
                    <a:pt x="23" y="480"/>
                  </a:cubicBezTo>
                  <a:cubicBezTo>
                    <a:pt x="0" y="502"/>
                    <a:pt x="23" y="548"/>
                    <a:pt x="23" y="571"/>
                  </a:cubicBezTo>
                  <a:cubicBezTo>
                    <a:pt x="23" y="708"/>
                    <a:pt x="69" y="822"/>
                    <a:pt x="160" y="913"/>
                  </a:cubicBezTo>
                  <a:cubicBezTo>
                    <a:pt x="229" y="982"/>
                    <a:pt x="366" y="1050"/>
                    <a:pt x="480" y="1050"/>
                  </a:cubicBezTo>
                  <a:cubicBezTo>
                    <a:pt x="617" y="1050"/>
                    <a:pt x="731" y="1005"/>
                    <a:pt x="822" y="913"/>
                  </a:cubicBezTo>
                  <a:cubicBezTo>
                    <a:pt x="913" y="822"/>
                    <a:pt x="936" y="708"/>
                    <a:pt x="959" y="571"/>
                  </a:cubicBezTo>
                  <a:cubicBezTo>
                    <a:pt x="959" y="548"/>
                    <a:pt x="959" y="502"/>
                    <a:pt x="959" y="480"/>
                  </a:cubicBezTo>
                  <a:cubicBezTo>
                    <a:pt x="959" y="343"/>
                    <a:pt x="913" y="228"/>
                    <a:pt x="822" y="137"/>
                  </a:cubicBezTo>
                  <a:cubicBezTo>
                    <a:pt x="731" y="69"/>
                    <a:pt x="594" y="0"/>
                    <a:pt x="480"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5" name="Google Shape;5810;p42">
              <a:extLst>
                <a:ext uri="{FF2B5EF4-FFF2-40B4-BE49-F238E27FC236}">
                  <a16:creationId xmlns:a16="http://schemas.microsoft.com/office/drawing/2014/main" id="{9794C063-09E8-A243-4FFB-5CA04C5C8DB3}"/>
                </a:ext>
              </a:extLst>
            </p:cNvPr>
            <p:cNvSpPr/>
            <p:nvPr/>
          </p:nvSpPr>
          <p:spPr>
            <a:xfrm>
              <a:off x="2787246" y="3142722"/>
              <a:ext cx="33668" cy="26555"/>
            </a:xfrm>
            <a:custGeom>
              <a:avLst/>
              <a:gdLst/>
              <a:ahLst/>
              <a:cxnLst/>
              <a:rect l="l" t="t" r="r" b="b"/>
              <a:pathLst>
                <a:path w="1188" h="937" extrusionOk="0">
                  <a:moveTo>
                    <a:pt x="594" y="1"/>
                  </a:moveTo>
                  <a:cubicBezTo>
                    <a:pt x="0" y="1"/>
                    <a:pt x="0" y="936"/>
                    <a:pt x="594" y="936"/>
                  </a:cubicBezTo>
                  <a:cubicBezTo>
                    <a:pt x="1187" y="936"/>
                    <a:pt x="1187" y="1"/>
                    <a:pt x="594"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6" name="Google Shape;5811;p42">
              <a:extLst>
                <a:ext uri="{FF2B5EF4-FFF2-40B4-BE49-F238E27FC236}">
                  <a16:creationId xmlns:a16="http://schemas.microsoft.com/office/drawing/2014/main" id="{26EF25DA-7708-F469-8EA2-E0A3FFBFAD79}"/>
                </a:ext>
              </a:extLst>
            </p:cNvPr>
            <p:cNvSpPr/>
            <p:nvPr/>
          </p:nvSpPr>
          <p:spPr>
            <a:xfrm>
              <a:off x="5626676" y="1644699"/>
              <a:ext cx="296918" cy="280878"/>
            </a:xfrm>
            <a:custGeom>
              <a:avLst/>
              <a:gdLst/>
              <a:ahLst/>
              <a:cxnLst/>
              <a:rect l="l" t="t" r="r" b="b"/>
              <a:pathLst>
                <a:path w="10477" h="9911" extrusionOk="0">
                  <a:moveTo>
                    <a:pt x="6368" y="1"/>
                  </a:moveTo>
                  <a:cubicBezTo>
                    <a:pt x="5478" y="1"/>
                    <a:pt x="5113" y="708"/>
                    <a:pt x="5022" y="1507"/>
                  </a:cubicBezTo>
                  <a:cubicBezTo>
                    <a:pt x="4634" y="891"/>
                    <a:pt x="4131" y="366"/>
                    <a:pt x="3424" y="206"/>
                  </a:cubicBezTo>
                  <a:cubicBezTo>
                    <a:pt x="3366" y="193"/>
                    <a:pt x="3311" y="187"/>
                    <a:pt x="3259" y="187"/>
                  </a:cubicBezTo>
                  <a:cubicBezTo>
                    <a:pt x="2854" y="187"/>
                    <a:pt x="2610" y="558"/>
                    <a:pt x="2671" y="982"/>
                  </a:cubicBezTo>
                  <a:cubicBezTo>
                    <a:pt x="2762" y="1736"/>
                    <a:pt x="3082" y="2398"/>
                    <a:pt x="3470" y="3014"/>
                  </a:cubicBezTo>
                  <a:cubicBezTo>
                    <a:pt x="3447" y="3014"/>
                    <a:pt x="3401" y="3037"/>
                    <a:pt x="3378" y="3037"/>
                  </a:cubicBezTo>
                  <a:cubicBezTo>
                    <a:pt x="3115" y="2958"/>
                    <a:pt x="2831" y="2918"/>
                    <a:pt x="2553" y="2918"/>
                  </a:cubicBezTo>
                  <a:cubicBezTo>
                    <a:pt x="1941" y="2918"/>
                    <a:pt x="1356" y="3115"/>
                    <a:pt x="1073" y="3539"/>
                  </a:cubicBezTo>
                  <a:cubicBezTo>
                    <a:pt x="525" y="4315"/>
                    <a:pt x="1004" y="4908"/>
                    <a:pt x="1712" y="5274"/>
                  </a:cubicBezTo>
                  <a:cubicBezTo>
                    <a:pt x="1780" y="5365"/>
                    <a:pt x="1872" y="5433"/>
                    <a:pt x="1986" y="5479"/>
                  </a:cubicBezTo>
                  <a:cubicBezTo>
                    <a:pt x="1689" y="5639"/>
                    <a:pt x="1415" y="5821"/>
                    <a:pt x="1187" y="6050"/>
                  </a:cubicBezTo>
                  <a:cubicBezTo>
                    <a:pt x="662" y="6529"/>
                    <a:pt x="0" y="7396"/>
                    <a:pt x="479" y="8150"/>
                  </a:cubicBezTo>
                  <a:cubicBezTo>
                    <a:pt x="692" y="8495"/>
                    <a:pt x="1036" y="8631"/>
                    <a:pt x="1394" y="8631"/>
                  </a:cubicBezTo>
                  <a:cubicBezTo>
                    <a:pt x="1652" y="8631"/>
                    <a:pt x="1917" y="8561"/>
                    <a:pt x="2146" y="8446"/>
                  </a:cubicBezTo>
                  <a:cubicBezTo>
                    <a:pt x="2235" y="8402"/>
                    <a:pt x="3346" y="7509"/>
                    <a:pt x="3463" y="7509"/>
                  </a:cubicBezTo>
                  <a:cubicBezTo>
                    <a:pt x="3466" y="7509"/>
                    <a:pt x="3468" y="7509"/>
                    <a:pt x="3470" y="7510"/>
                  </a:cubicBezTo>
                  <a:cubicBezTo>
                    <a:pt x="3515" y="7533"/>
                    <a:pt x="3492" y="8286"/>
                    <a:pt x="3561" y="8423"/>
                  </a:cubicBezTo>
                  <a:cubicBezTo>
                    <a:pt x="3720" y="8864"/>
                    <a:pt x="4110" y="9169"/>
                    <a:pt x="4542" y="9169"/>
                  </a:cubicBezTo>
                  <a:cubicBezTo>
                    <a:pt x="4670" y="9169"/>
                    <a:pt x="4801" y="9142"/>
                    <a:pt x="4930" y="9085"/>
                  </a:cubicBezTo>
                  <a:cubicBezTo>
                    <a:pt x="5341" y="8903"/>
                    <a:pt x="5501" y="8538"/>
                    <a:pt x="5569" y="8150"/>
                  </a:cubicBezTo>
                  <a:cubicBezTo>
                    <a:pt x="5684" y="8127"/>
                    <a:pt x="5798" y="8104"/>
                    <a:pt x="5935" y="8081"/>
                  </a:cubicBezTo>
                  <a:cubicBezTo>
                    <a:pt x="6448" y="8970"/>
                    <a:pt x="7167" y="9910"/>
                    <a:pt x="8032" y="9910"/>
                  </a:cubicBezTo>
                  <a:cubicBezTo>
                    <a:pt x="8166" y="9910"/>
                    <a:pt x="8304" y="9888"/>
                    <a:pt x="8445" y="9839"/>
                  </a:cubicBezTo>
                  <a:cubicBezTo>
                    <a:pt x="9564" y="9428"/>
                    <a:pt x="9495" y="8332"/>
                    <a:pt x="9199" y="7282"/>
                  </a:cubicBezTo>
                  <a:lnTo>
                    <a:pt x="9199" y="7282"/>
                  </a:lnTo>
                  <a:cubicBezTo>
                    <a:pt x="9293" y="7292"/>
                    <a:pt x="9392" y="7297"/>
                    <a:pt x="9492" y="7297"/>
                  </a:cubicBezTo>
                  <a:cubicBezTo>
                    <a:pt x="9635" y="7297"/>
                    <a:pt x="9782" y="7286"/>
                    <a:pt x="9929" y="7259"/>
                  </a:cubicBezTo>
                  <a:cubicBezTo>
                    <a:pt x="10226" y="7214"/>
                    <a:pt x="10477" y="6848"/>
                    <a:pt x="10454" y="6575"/>
                  </a:cubicBezTo>
                  <a:cubicBezTo>
                    <a:pt x="10408" y="5799"/>
                    <a:pt x="10020" y="5502"/>
                    <a:pt x="9518" y="5000"/>
                  </a:cubicBezTo>
                  <a:cubicBezTo>
                    <a:pt x="9336" y="4794"/>
                    <a:pt x="8879" y="4726"/>
                    <a:pt x="9153" y="4292"/>
                  </a:cubicBezTo>
                  <a:cubicBezTo>
                    <a:pt x="9199" y="4201"/>
                    <a:pt x="9473" y="4178"/>
                    <a:pt x="9541" y="4132"/>
                  </a:cubicBezTo>
                  <a:cubicBezTo>
                    <a:pt x="9792" y="3995"/>
                    <a:pt x="10043" y="3767"/>
                    <a:pt x="10180" y="3539"/>
                  </a:cubicBezTo>
                  <a:cubicBezTo>
                    <a:pt x="10477" y="3037"/>
                    <a:pt x="10477" y="2398"/>
                    <a:pt x="9998" y="2010"/>
                  </a:cubicBezTo>
                  <a:cubicBezTo>
                    <a:pt x="9753" y="1814"/>
                    <a:pt x="9430" y="1744"/>
                    <a:pt x="9091" y="1744"/>
                  </a:cubicBezTo>
                  <a:cubicBezTo>
                    <a:pt x="8638" y="1744"/>
                    <a:pt x="8159" y="1869"/>
                    <a:pt x="7806" y="1987"/>
                  </a:cubicBezTo>
                  <a:cubicBezTo>
                    <a:pt x="7647" y="2055"/>
                    <a:pt x="7487" y="2124"/>
                    <a:pt x="7327" y="2192"/>
                  </a:cubicBezTo>
                  <a:cubicBezTo>
                    <a:pt x="7259" y="2238"/>
                    <a:pt x="7190" y="2261"/>
                    <a:pt x="7122" y="2306"/>
                  </a:cubicBezTo>
                  <a:cubicBezTo>
                    <a:pt x="7144" y="2169"/>
                    <a:pt x="7190" y="1987"/>
                    <a:pt x="7190" y="1964"/>
                  </a:cubicBezTo>
                  <a:cubicBezTo>
                    <a:pt x="7213" y="1667"/>
                    <a:pt x="7304" y="1370"/>
                    <a:pt x="7281" y="1074"/>
                  </a:cubicBezTo>
                  <a:cubicBezTo>
                    <a:pt x="7281" y="503"/>
                    <a:pt x="7007" y="1"/>
                    <a:pt x="636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7" name="Google Shape;5812;p42">
              <a:extLst>
                <a:ext uri="{FF2B5EF4-FFF2-40B4-BE49-F238E27FC236}">
                  <a16:creationId xmlns:a16="http://schemas.microsoft.com/office/drawing/2014/main" id="{9D7F9A20-631B-96E1-BEA3-AE5F5CD12AC0}"/>
                </a:ext>
              </a:extLst>
            </p:cNvPr>
            <p:cNvSpPr/>
            <p:nvPr/>
          </p:nvSpPr>
          <p:spPr>
            <a:xfrm>
              <a:off x="5880263" y="1603323"/>
              <a:ext cx="38826" cy="40810"/>
            </a:xfrm>
            <a:custGeom>
              <a:avLst/>
              <a:gdLst/>
              <a:ahLst/>
              <a:cxnLst/>
              <a:rect l="l" t="t" r="r" b="b"/>
              <a:pathLst>
                <a:path w="1370" h="1440" extrusionOk="0">
                  <a:moveTo>
                    <a:pt x="684" y="0"/>
                  </a:moveTo>
                  <a:cubicBezTo>
                    <a:pt x="296" y="23"/>
                    <a:pt x="45" y="297"/>
                    <a:pt x="22" y="662"/>
                  </a:cubicBezTo>
                  <a:cubicBezTo>
                    <a:pt x="22" y="708"/>
                    <a:pt x="22" y="730"/>
                    <a:pt x="22" y="776"/>
                  </a:cubicBezTo>
                  <a:cubicBezTo>
                    <a:pt x="0" y="1108"/>
                    <a:pt x="321" y="1439"/>
                    <a:pt x="652" y="1439"/>
                  </a:cubicBezTo>
                  <a:cubicBezTo>
                    <a:pt x="663" y="1439"/>
                    <a:pt x="674" y="1439"/>
                    <a:pt x="684" y="1438"/>
                  </a:cubicBezTo>
                  <a:cubicBezTo>
                    <a:pt x="1027" y="1415"/>
                    <a:pt x="1369" y="1141"/>
                    <a:pt x="1346" y="776"/>
                  </a:cubicBezTo>
                  <a:cubicBezTo>
                    <a:pt x="1323" y="730"/>
                    <a:pt x="1323" y="708"/>
                    <a:pt x="1323" y="662"/>
                  </a:cubicBezTo>
                  <a:cubicBezTo>
                    <a:pt x="1301" y="320"/>
                    <a:pt x="1050" y="0"/>
                    <a:pt x="684"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8" name="Google Shape;5813;p42">
              <a:extLst>
                <a:ext uri="{FF2B5EF4-FFF2-40B4-BE49-F238E27FC236}">
                  <a16:creationId xmlns:a16="http://schemas.microsoft.com/office/drawing/2014/main" id="{BF122E6C-215D-A300-E5AD-D1FA9AF870AF}"/>
                </a:ext>
              </a:extLst>
            </p:cNvPr>
            <p:cNvSpPr/>
            <p:nvPr/>
          </p:nvSpPr>
          <p:spPr>
            <a:xfrm>
              <a:off x="5972736" y="1766334"/>
              <a:ext cx="48546" cy="37522"/>
            </a:xfrm>
            <a:custGeom>
              <a:avLst/>
              <a:gdLst/>
              <a:ahLst/>
              <a:cxnLst/>
              <a:rect l="l" t="t" r="r" b="b"/>
              <a:pathLst>
                <a:path w="1713" h="1324" extrusionOk="0">
                  <a:moveTo>
                    <a:pt x="868" y="0"/>
                  </a:moveTo>
                  <a:cubicBezTo>
                    <a:pt x="1" y="0"/>
                    <a:pt x="1" y="1324"/>
                    <a:pt x="868" y="1324"/>
                  </a:cubicBezTo>
                  <a:cubicBezTo>
                    <a:pt x="1713" y="1324"/>
                    <a:pt x="1713" y="0"/>
                    <a:pt x="868"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9" name="Google Shape;5814;p42">
              <a:extLst>
                <a:ext uri="{FF2B5EF4-FFF2-40B4-BE49-F238E27FC236}">
                  <a16:creationId xmlns:a16="http://schemas.microsoft.com/office/drawing/2014/main" id="{F04C7864-7AFF-CE31-8628-D4DCBDD6308F}"/>
                </a:ext>
              </a:extLst>
            </p:cNvPr>
            <p:cNvSpPr/>
            <p:nvPr/>
          </p:nvSpPr>
          <p:spPr>
            <a:xfrm>
              <a:off x="5762510" y="1933767"/>
              <a:ext cx="37550" cy="40328"/>
            </a:xfrm>
            <a:custGeom>
              <a:avLst/>
              <a:gdLst/>
              <a:ahLst/>
              <a:cxnLst/>
              <a:rect l="l" t="t" r="r" b="b"/>
              <a:pathLst>
                <a:path w="1325" h="1423" extrusionOk="0">
                  <a:moveTo>
                    <a:pt x="713" y="0"/>
                  </a:moveTo>
                  <a:cubicBezTo>
                    <a:pt x="696" y="0"/>
                    <a:pt x="679" y="1"/>
                    <a:pt x="662" y="4"/>
                  </a:cubicBezTo>
                  <a:cubicBezTo>
                    <a:pt x="297" y="4"/>
                    <a:pt x="46" y="278"/>
                    <a:pt x="23" y="643"/>
                  </a:cubicBezTo>
                  <a:cubicBezTo>
                    <a:pt x="0" y="689"/>
                    <a:pt x="23" y="734"/>
                    <a:pt x="23" y="780"/>
                  </a:cubicBezTo>
                  <a:cubicBezTo>
                    <a:pt x="46" y="962"/>
                    <a:pt x="92" y="1099"/>
                    <a:pt x="206" y="1236"/>
                  </a:cubicBezTo>
                  <a:cubicBezTo>
                    <a:pt x="308" y="1339"/>
                    <a:pt x="465" y="1422"/>
                    <a:pt x="612" y="1422"/>
                  </a:cubicBezTo>
                  <a:cubicBezTo>
                    <a:pt x="629" y="1422"/>
                    <a:pt x="646" y="1421"/>
                    <a:pt x="662" y="1419"/>
                  </a:cubicBezTo>
                  <a:cubicBezTo>
                    <a:pt x="822" y="1419"/>
                    <a:pt x="1005" y="1373"/>
                    <a:pt x="1119" y="1236"/>
                  </a:cubicBezTo>
                  <a:cubicBezTo>
                    <a:pt x="1233" y="1099"/>
                    <a:pt x="1279" y="962"/>
                    <a:pt x="1301" y="780"/>
                  </a:cubicBezTo>
                  <a:cubicBezTo>
                    <a:pt x="1301" y="734"/>
                    <a:pt x="1324" y="689"/>
                    <a:pt x="1301" y="643"/>
                  </a:cubicBezTo>
                  <a:cubicBezTo>
                    <a:pt x="1301" y="460"/>
                    <a:pt x="1256" y="301"/>
                    <a:pt x="1119" y="186"/>
                  </a:cubicBezTo>
                  <a:cubicBezTo>
                    <a:pt x="1017" y="84"/>
                    <a:pt x="859" y="0"/>
                    <a:pt x="713"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0" name="Google Shape;5815;p42">
              <a:extLst>
                <a:ext uri="{FF2B5EF4-FFF2-40B4-BE49-F238E27FC236}">
                  <a16:creationId xmlns:a16="http://schemas.microsoft.com/office/drawing/2014/main" id="{612D9BC3-ACE6-20D8-C6BE-A336D86F80BE}"/>
                </a:ext>
              </a:extLst>
            </p:cNvPr>
            <p:cNvSpPr/>
            <p:nvPr/>
          </p:nvSpPr>
          <p:spPr>
            <a:xfrm>
              <a:off x="5591081" y="1799322"/>
              <a:ext cx="46619" cy="36247"/>
            </a:xfrm>
            <a:custGeom>
              <a:avLst/>
              <a:gdLst/>
              <a:ahLst/>
              <a:cxnLst/>
              <a:rect l="l" t="t" r="r" b="b"/>
              <a:pathLst>
                <a:path w="1645" h="1279" extrusionOk="0">
                  <a:moveTo>
                    <a:pt x="822" y="0"/>
                  </a:moveTo>
                  <a:cubicBezTo>
                    <a:pt x="1" y="0"/>
                    <a:pt x="1" y="1278"/>
                    <a:pt x="822" y="1278"/>
                  </a:cubicBezTo>
                  <a:cubicBezTo>
                    <a:pt x="1644" y="1278"/>
                    <a:pt x="1644" y="0"/>
                    <a:pt x="82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1" name="Google Shape;5816;p42">
              <a:extLst>
                <a:ext uri="{FF2B5EF4-FFF2-40B4-BE49-F238E27FC236}">
                  <a16:creationId xmlns:a16="http://schemas.microsoft.com/office/drawing/2014/main" id="{6B555D41-BE5A-57CB-23C2-2A00DDDE3096}"/>
                </a:ext>
              </a:extLst>
            </p:cNvPr>
            <p:cNvSpPr/>
            <p:nvPr/>
          </p:nvSpPr>
          <p:spPr>
            <a:xfrm>
              <a:off x="4400206" y="1312214"/>
              <a:ext cx="239360" cy="225530"/>
            </a:xfrm>
            <a:custGeom>
              <a:avLst/>
              <a:gdLst/>
              <a:ahLst/>
              <a:cxnLst/>
              <a:rect l="l" t="t" r="r" b="b"/>
              <a:pathLst>
                <a:path w="8446" h="7958" extrusionOk="0">
                  <a:moveTo>
                    <a:pt x="5136" y="1"/>
                  </a:moveTo>
                  <a:cubicBezTo>
                    <a:pt x="4406" y="1"/>
                    <a:pt x="4109" y="571"/>
                    <a:pt x="4040" y="1210"/>
                  </a:cubicBezTo>
                  <a:cubicBezTo>
                    <a:pt x="3721" y="708"/>
                    <a:pt x="3333" y="297"/>
                    <a:pt x="2762" y="160"/>
                  </a:cubicBezTo>
                  <a:cubicBezTo>
                    <a:pt x="2714" y="150"/>
                    <a:pt x="2668" y="145"/>
                    <a:pt x="2625" y="145"/>
                  </a:cubicBezTo>
                  <a:cubicBezTo>
                    <a:pt x="2297" y="145"/>
                    <a:pt x="2106" y="434"/>
                    <a:pt x="2146" y="777"/>
                  </a:cubicBezTo>
                  <a:cubicBezTo>
                    <a:pt x="2237" y="1393"/>
                    <a:pt x="2488" y="1918"/>
                    <a:pt x="2808" y="2420"/>
                  </a:cubicBezTo>
                  <a:cubicBezTo>
                    <a:pt x="2762" y="2420"/>
                    <a:pt x="2739" y="2443"/>
                    <a:pt x="2717" y="2443"/>
                  </a:cubicBezTo>
                  <a:cubicBezTo>
                    <a:pt x="2508" y="2378"/>
                    <a:pt x="2282" y="2345"/>
                    <a:pt x="2059" y="2345"/>
                  </a:cubicBezTo>
                  <a:cubicBezTo>
                    <a:pt x="1573" y="2345"/>
                    <a:pt x="1102" y="2502"/>
                    <a:pt x="868" y="2831"/>
                  </a:cubicBezTo>
                  <a:cubicBezTo>
                    <a:pt x="434" y="3470"/>
                    <a:pt x="799" y="3949"/>
                    <a:pt x="1370" y="4246"/>
                  </a:cubicBezTo>
                  <a:cubicBezTo>
                    <a:pt x="1438" y="4315"/>
                    <a:pt x="1507" y="4360"/>
                    <a:pt x="1598" y="4406"/>
                  </a:cubicBezTo>
                  <a:cubicBezTo>
                    <a:pt x="1370" y="4520"/>
                    <a:pt x="1142" y="4680"/>
                    <a:pt x="959" y="4862"/>
                  </a:cubicBezTo>
                  <a:cubicBezTo>
                    <a:pt x="525" y="5251"/>
                    <a:pt x="0" y="5958"/>
                    <a:pt x="388" y="6552"/>
                  </a:cubicBezTo>
                  <a:cubicBezTo>
                    <a:pt x="559" y="6827"/>
                    <a:pt x="828" y="6937"/>
                    <a:pt x="1112" y="6937"/>
                  </a:cubicBezTo>
                  <a:cubicBezTo>
                    <a:pt x="1322" y="6937"/>
                    <a:pt x="1541" y="6877"/>
                    <a:pt x="1735" y="6780"/>
                  </a:cubicBezTo>
                  <a:cubicBezTo>
                    <a:pt x="1802" y="6758"/>
                    <a:pt x="2685" y="6047"/>
                    <a:pt x="2779" y="6047"/>
                  </a:cubicBezTo>
                  <a:cubicBezTo>
                    <a:pt x="2782" y="6047"/>
                    <a:pt x="2784" y="6048"/>
                    <a:pt x="2785" y="6049"/>
                  </a:cubicBezTo>
                  <a:cubicBezTo>
                    <a:pt x="2831" y="6072"/>
                    <a:pt x="2831" y="6666"/>
                    <a:pt x="2853" y="6780"/>
                  </a:cubicBezTo>
                  <a:cubicBezTo>
                    <a:pt x="2994" y="7131"/>
                    <a:pt x="3310" y="7374"/>
                    <a:pt x="3656" y="7374"/>
                  </a:cubicBezTo>
                  <a:cubicBezTo>
                    <a:pt x="3760" y="7374"/>
                    <a:pt x="3867" y="7352"/>
                    <a:pt x="3972" y="7305"/>
                  </a:cubicBezTo>
                  <a:cubicBezTo>
                    <a:pt x="4314" y="7168"/>
                    <a:pt x="4428" y="6871"/>
                    <a:pt x="4497" y="6552"/>
                  </a:cubicBezTo>
                  <a:cubicBezTo>
                    <a:pt x="4588" y="6552"/>
                    <a:pt x="4680" y="6529"/>
                    <a:pt x="4771" y="6506"/>
                  </a:cubicBezTo>
                  <a:cubicBezTo>
                    <a:pt x="5184" y="7215"/>
                    <a:pt x="5768" y="7958"/>
                    <a:pt x="6463" y="7958"/>
                  </a:cubicBezTo>
                  <a:cubicBezTo>
                    <a:pt x="6573" y="7958"/>
                    <a:pt x="6686" y="7939"/>
                    <a:pt x="6802" y="7898"/>
                  </a:cubicBezTo>
                  <a:cubicBezTo>
                    <a:pt x="7715" y="7579"/>
                    <a:pt x="7647" y="6689"/>
                    <a:pt x="7419" y="5867"/>
                  </a:cubicBezTo>
                  <a:cubicBezTo>
                    <a:pt x="7601" y="5867"/>
                    <a:pt x="7784" y="5867"/>
                    <a:pt x="7989" y="5844"/>
                  </a:cubicBezTo>
                  <a:cubicBezTo>
                    <a:pt x="8240" y="5798"/>
                    <a:pt x="8446" y="5502"/>
                    <a:pt x="8423" y="5273"/>
                  </a:cubicBezTo>
                  <a:cubicBezTo>
                    <a:pt x="8400" y="4657"/>
                    <a:pt x="8080" y="4429"/>
                    <a:pt x="7670" y="4018"/>
                  </a:cubicBezTo>
                  <a:cubicBezTo>
                    <a:pt x="7533" y="3858"/>
                    <a:pt x="7145" y="3790"/>
                    <a:pt x="7373" y="3447"/>
                  </a:cubicBezTo>
                  <a:cubicBezTo>
                    <a:pt x="7419" y="3379"/>
                    <a:pt x="7624" y="3356"/>
                    <a:pt x="7692" y="3310"/>
                  </a:cubicBezTo>
                  <a:cubicBezTo>
                    <a:pt x="7898" y="3196"/>
                    <a:pt x="8080" y="3036"/>
                    <a:pt x="8217" y="2831"/>
                  </a:cubicBezTo>
                  <a:cubicBezTo>
                    <a:pt x="8446" y="2443"/>
                    <a:pt x="8423" y="1918"/>
                    <a:pt x="8058" y="1621"/>
                  </a:cubicBezTo>
                  <a:cubicBezTo>
                    <a:pt x="7859" y="1453"/>
                    <a:pt x="7592" y="1392"/>
                    <a:pt x="7314" y="1392"/>
                  </a:cubicBezTo>
                  <a:cubicBezTo>
                    <a:pt x="6952" y="1392"/>
                    <a:pt x="6571" y="1495"/>
                    <a:pt x="6300" y="1598"/>
                  </a:cubicBezTo>
                  <a:cubicBezTo>
                    <a:pt x="6163" y="1644"/>
                    <a:pt x="6026" y="1713"/>
                    <a:pt x="5912" y="1758"/>
                  </a:cubicBezTo>
                  <a:cubicBezTo>
                    <a:pt x="5844" y="1781"/>
                    <a:pt x="5798" y="1827"/>
                    <a:pt x="5729" y="1850"/>
                  </a:cubicBezTo>
                  <a:cubicBezTo>
                    <a:pt x="5775" y="1735"/>
                    <a:pt x="5798" y="1576"/>
                    <a:pt x="5798" y="1576"/>
                  </a:cubicBezTo>
                  <a:cubicBezTo>
                    <a:pt x="5821" y="1347"/>
                    <a:pt x="5866" y="1096"/>
                    <a:pt x="5866" y="868"/>
                  </a:cubicBezTo>
                  <a:cubicBezTo>
                    <a:pt x="5866" y="389"/>
                    <a:pt x="5638" y="1"/>
                    <a:pt x="5136"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2" name="Google Shape;5817;p42">
              <a:extLst>
                <a:ext uri="{FF2B5EF4-FFF2-40B4-BE49-F238E27FC236}">
                  <a16:creationId xmlns:a16="http://schemas.microsoft.com/office/drawing/2014/main" id="{649620D8-8096-8120-AF57-E2FA43284CA0}"/>
                </a:ext>
              </a:extLst>
            </p:cNvPr>
            <p:cNvSpPr/>
            <p:nvPr/>
          </p:nvSpPr>
          <p:spPr>
            <a:xfrm>
              <a:off x="4603971" y="1278575"/>
              <a:ext cx="31712" cy="33016"/>
            </a:xfrm>
            <a:custGeom>
              <a:avLst/>
              <a:gdLst/>
              <a:ahLst/>
              <a:cxnLst/>
              <a:rect l="l" t="t" r="r" b="b"/>
              <a:pathLst>
                <a:path w="1119" h="1165" extrusionOk="0">
                  <a:moveTo>
                    <a:pt x="571" y="1"/>
                  </a:moveTo>
                  <a:cubicBezTo>
                    <a:pt x="251" y="24"/>
                    <a:pt x="46" y="252"/>
                    <a:pt x="23" y="526"/>
                  </a:cubicBezTo>
                  <a:cubicBezTo>
                    <a:pt x="23" y="571"/>
                    <a:pt x="23" y="594"/>
                    <a:pt x="23" y="617"/>
                  </a:cubicBezTo>
                  <a:cubicBezTo>
                    <a:pt x="0" y="914"/>
                    <a:pt x="274" y="1165"/>
                    <a:pt x="571" y="1165"/>
                  </a:cubicBezTo>
                  <a:cubicBezTo>
                    <a:pt x="845" y="1142"/>
                    <a:pt x="1119" y="914"/>
                    <a:pt x="1096" y="617"/>
                  </a:cubicBezTo>
                  <a:cubicBezTo>
                    <a:pt x="1096" y="594"/>
                    <a:pt x="1096" y="571"/>
                    <a:pt x="1096" y="526"/>
                  </a:cubicBezTo>
                  <a:cubicBezTo>
                    <a:pt x="1073" y="252"/>
                    <a:pt x="868" y="1"/>
                    <a:pt x="571"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3" name="Google Shape;5818;p42">
              <a:extLst>
                <a:ext uri="{FF2B5EF4-FFF2-40B4-BE49-F238E27FC236}">
                  <a16:creationId xmlns:a16="http://schemas.microsoft.com/office/drawing/2014/main" id="{C5CAEEB7-8627-7172-2EDB-863AAD93A71B}"/>
                </a:ext>
              </a:extLst>
            </p:cNvPr>
            <p:cNvSpPr/>
            <p:nvPr/>
          </p:nvSpPr>
          <p:spPr>
            <a:xfrm>
              <a:off x="4679015" y="1409902"/>
              <a:ext cx="39478" cy="30437"/>
            </a:xfrm>
            <a:custGeom>
              <a:avLst/>
              <a:gdLst/>
              <a:ahLst/>
              <a:cxnLst/>
              <a:rect l="l" t="t" r="r" b="b"/>
              <a:pathLst>
                <a:path w="1393" h="1074" extrusionOk="0">
                  <a:moveTo>
                    <a:pt x="685" y="0"/>
                  </a:moveTo>
                  <a:cubicBezTo>
                    <a:pt x="0" y="0"/>
                    <a:pt x="0" y="1073"/>
                    <a:pt x="685" y="1073"/>
                  </a:cubicBezTo>
                  <a:cubicBezTo>
                    <a:pt x="1392" y="1073"/>
                    <a:pt x="1392" y="0"/>
                    <a:pt x="685" y="0"/>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4" name="Google Shape;5819;p42">
              <a:extLst>
                <a:ext uri="{FF2B5EF4-FFF2-40B4-BE49-F238E27FC236}">
                  <a16:creationId xmlns:a16="http://schemas.microsoft.com/office/drawing/2014/main" id="{0D767A20-24CC-1C69-257A-778B1254A4A6}"/>
                </a:ext>
              </a:extLst>
            </p:cNvPr>
            <p:cNvSpPr/>
            <p:nvPr/>
          </p:nvSpPr>
          <p:spPr>
            <a:xfrm>
              <a:off x="4510165" y="1544432"/>
              <a:ext cx="29785" cy="33044"/>
            </a:xfrm>
            <a:custGeom>
              <a:avLst/>
              <a:gdLst/>
              <a:ahLst/>
              <a:cxnLst/>
              <a:rect l="l" t="t" r="r" b="b"/>
              <a:pathLst>
                <a:path w="1051" h="1166" extrusionOk="0">
                  <a:moveTo>
                    <a:pt x="526" y="1"/>
                  </a:moveTo>
                  <a:cubicBezTo>
                    <a:pt x="206" y="24"/>
                    <a:pt x="23" y="229"/>
                    <a:pt x="1" y="526"/>
                  </a:cubicBezTo>
                  <a:cubicBezTo>
                    <a:pt x="1" y="572"/>
                    <a:pt x="1" y="594"/>
                    <a:pt x="1" y="640"/>
                  </a:cubicBezTo>
                  <a:cubicBezTo>
                    <a:pt x="23" y="777"/>
                    <a:pt x="46" y="914"/>
                    <a:pt x="160" y="1005"/>
                  </a:cubicBezTo>
                  <a:cubicBezTo>
                    <a:pt x="252" y="1097"/>
                    <a:pt x="389" y="1165"/>
                    <a:pt x="526" y="1165"/>
                  </a:cubicBezTo>
                  <a:cubicBezTo>
                    <a:pt x="640" y="1142"/>
                    <a:pt x="777" y="1119"/>
                    <a:pt x="891" y="1005"/>
                  </a:cubicBezTo>
                  <a:cubicBezTo>
                    <a:pt x="982" y="891"/>
                    <a:pt x="1028" y="777"/>
                    <a:pt x="1028" y="640"/>
                  </a:cubicBezTo>
                  <a:cubicBezTo>
                    <a:pt x="1028" y="594"/>
                    <a:pt x="1051" y="572"/>
                    <a:pt x="1028" y="526"/>
                  </a:cubicBezTo>
                  <a:cubicBezTo>
                    <a:pt x="1028" y="389"/>
                    <a:pt x="982" y="252"/>
                    <a:pt x="891" y="161"/>
                  </a:cubicBezTo>
                  <a:cubicBezTo>
                    <a:pt x="800" y="69"/>
                    <a:pt x="640" y="1"/>
                    <a:pt x="526"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5" name="Google Shape;5820;p42">
              <a:extLst>
                <a:ext uri="{FF2B5EF4-FFF2-40B4-BE49-F238E27FC236}">
                  <a16:creationId xmlns:a16="http://schemas.microsoft.com/office/drawing/2014/main" id="{E4A842FF-828D-7B91-B978-7AAA77CBA585}"/>
                </a:ext>
              </a:extLst>
            </p:cNvPr>
            <p:cNvSpPr/>
            <p:nvPr/>
          </p:nvSpPr>
          <p:spPr>
            <a:xfrm>
              <a:off x="4371753" y="1436429"/>
              <a:ext cx="37522" cy="29134"/>
            </a:xfrm>
            <a:custGeom>
              <a:avLst/>
              <a:gdLst/>
              <a:ahLst/>
              <a:cxnLst/>
              <a:rect l="l" t="t" r="r" b="b"/>
              <a:pathLst>
                <a:path w="1324" h="1028" extrusionOk="0">
                  <a:moveTo>
                    <a:pt x="662" y="0"/>
                  </a:moveTo>
                  <a:cubicBezTo>
                    <a:pt x="0" y="0"/>
                    <a:pt x="0" y="1027"/>
                    <a:pt x="662" y="1027"/>
                  </a:cubicBezTo>
                  <a:cubicBezTo>
                    <a:pt x="1324" y="1027"/>
                    <a:pt x="1324" y="0"/>
                    <a:pt x="662" y="0"/>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6" name="Google Shape;5821;p42">
              <a:extLst>
                <a:ext uri="{FF2B5EF4-FFF2-40B4-BE49-F238E27FC236}">
                  <a16:creationId xmlns:a16="http://schemas.microsoft.com/office/drawing/2014/main" id="{BD2B2DB9-4845-D7C3-61F2-879325834E63}"/>
                </a:ext>
              </a:extLst>
            </p:cNvPr>
            <p:cNvSpPr/>
            <p:nvPr/>
          </p:nvSpPr>
          <p:spPr>
            <a:xfrm>
              <a:off x="5027654" y="1308984"/>
              <a:ext cx="25903" cy="19441"/>
            </a:xfrm>
            <a:custGeom>
              <a:avLst/>
              <a:gdLst/>
              <a:ahLst/>
              <a:cxnLst/>
              <a:rect l="l" t="t" r="r" b="b"/>
              <a:pathLst>
                <a:path w="914" h="686" fill="none" extrusionOk="0">
                  <a:moveTo>
                    <a:pt x="1" y="685"/>
                  </a:moveTo>
                  <a:cubicBezTo>
                    <a:pt x="298" y="434"/>
                    <a:pt x="594" y="206"/>
                    <a:pt x="914" y="1"/>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7" name="Google Shape;5822;p42">
              <a:extLst>
                <a:ext uri="{FF2B5EF4-FFF2-40B4-BE49-F238E27FC236}">
                  <a16:creationId xmlns:a16="http://schemas.microsoft.com/office/drawing/2014/main" id="{E46B7C9E-7F48-13EF-5D85-677240DB2D6A}"/>
                </a:ext>
              </a:extLst>
            </p:cNvPr>
            <p:cNvSpPr/>
            <p:nvPr/>
          </p:nvSpPr>
          <p:spPr>
            <a:xfrm>
              <a:off x="5107884" y="1234591"/>
              <a:ext cx="738087" cy="509752"/>
            </a:xfrm>
            <a:custGeom>
              <a:avLst/>
              <a:gdLst/>
              <a:ahLst/>
              <a:cxnLst/>
              <a:rect l="l" t="t" r="r" b="b"/>
              <a:pathLst>
                <a:path w="26044" h="17987" fill="none" extrusionOk="0">
                  <a:moveTo>
                    <a:pt x="0" y="1530"/>
                  </a:moveTo>
                  <a:cubicBezTo>
                    <a:pt x="3378" y="1"/>
                    <a:pt x="7464" y="1"/>
                    <a:pt x="10774" y="1667"/>
                  </a:cubicBezTo>
                  <a:cubicBezTo>
                    <a:pt x="15111" y="3858"/>
                    <a:pt x="17872" y="8766"/>
                    <a:pt x="17530" y="13605"/>
                  </a:cubicBezTo>
                  <a:cubicBezTo>
                    <a:pt x="17393" y="15522"/>
                    <a:pt x="16366" y="17782"/>
                    <a:pt x="14426" y="17896"/>
                  </a:cubicBezTo>
                  <a:cubicBezTo>
                    <a:pt x="13033" y="17987"/>
                    <a:pt x="11778" y="16777"/>
                    <a:pt x="11459" y="15408"/>
                  </a:cubicBezTo>
                  <a:cubicBezTo>
                    <a:pt x="11139" y="14038"/>
                    <a:pt x="11527" y="12600"/>
                    <a:pt x="12143" y="11322"/>
                  </a:cubicBezTo>
                  <a:cubicBezTo>
                    <a:pt x="14540" y="6278"/>
                    <a:pt x="20589" y="3356"/>
                    <a:pt x="26044" y="4269"/>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8" name="Google Shape;5823;p42">
              <a:extLst>
                <a:ext uri="{FF2B5EF4-FFF2-40B4-BE49-F238E27FC236}">
                  <a16:creationId xmlns:a16="http://schemas.microsoft.com/office/drawing/2014/main" id="{CFA69B34-98CB-E5A4-F863-68AB6CF627C6}"/>
                </a:ext>
              </a:extLst>
            </p:cNvPr>
            <p:cNvSpPr/>
            <p:nvPr/>
          </p:nvSpPr>
          <p:spPr>
            <a:xfrm>
              <a:off x="5877004" y="1362036"/>
              <a:ext cx="30437" cy="9721"/>
            </a:xfrm>
            <a:custGeom>
              <a:avLst/>
              <a:gdLst/>
              <a:ahLst/>
              <a:cxnLst/>
              <a:rect l="l" t="t" r="r" b="b"/>
              <a:pathLst>
                <a:path w="1074" h="343" fill="none" extrusionOk="0">
                  <a:moveTo>
                    <a:pt x="0" y="0"/>
                  </a:moveTo>
                  <a:cubicBezTo>
                    <a:pt x="366" y="92"/>
                    <a:pt x="731" y="206"/>
                    <a:pt x="1073" y="343"/>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9" name="Google Shape;5824;p42">
              <a:extLst>
                <a:ext uri="{FF2B5EF4-FFF2-40B4-BE49-F238E27FC236}">
                  <a16:creationId xmlns:a16="http://schemas.microsoft.com/office/drawing/2014/main" id="{3B80E401-3F7E-55E3-BBF4-21CCA968FB06}"/>
                </a:ext>
              </a:extLst>
            </p:cNvPr>
            <p:cNvSpPr/>
            <p:nvPr/>
          </p:nvSpPr>
          <p:spPr>
            <a:xfrm>
              <a:off x="3405995" y="1506799"/>
              <a:ext cx="525905" cy="362922"/>
            </a:xfrm>
            <a:custGeom>
              <a:avLst/>
              <a:gdLst/>
              <a:ahLst/>
              <a:cxnLst/>
              <a:rect l="l" t="t" r="r" b="b"/>
              <a:pathLst>
                <a:path w="18557" h="12806" fill="none" extrusionOk="0">
                  <a:moveTo>
                    <a:pt x="0" y="11984"/>
                  </a:moveTo>
                  <a:cubicBezTo>
                    <a:pt x="5159" y="12806"/>
                    <a:pt x="10682" y="9793"/>
                    <a:pt x="12782" y="4999"/>
                  </a:cubicBezTo>
                  <a:cubicBezTo>
                    <a:pt x="13398" y="3607"/>
                    <a:pt x="13627" y="1735"/>
                    <a:pt x="12463" y="754"/>
                  </a:cubicBezTo>
                  <a:cubicBezTo>
                    <a:pt x="11572" y="1"/>
                    <a:pt x="10157" y="138"/>
                    <a:pt x="9267" y="891"/>
                  </a:cubicBezTo>
                  <a:cubicBezTo>
                    <a:pt x="8377" y="1644"/>
                    <a:pt x="7989" y="2854"/>
                    <a:pt x="8035" y="4018"/>
                  </a:cubicBezTo>
                  <a:cubicBezTo>
                    <a:pt x="8080" y="5136"/>
                    <a:pt x="8468" y="6232"/>
                    <a:pt x="9153" y="7099"/>
                  </a:cubicBezTo>
                  <a:cubicBezTo>
                    <a:pt x="10203" y="8446"/>
                    <a:pt x="11824" y="9222"/>
                    <a:pt x="13490" y="9542"/>
                  </a:cubicBezTo>
                  <a:cubicBezTo>
                    <a:pt x="15156" y="9861"/>
                    <a:pt x="16868" y="9793"/>
                    <a:pt x="18557" y="9724"/>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0" name="Google Shape;5825;p42">
              <a:extLst>
                <a:ext uri="{FF2B5EF4-FFF2-40B4-BE49-F238E27FC236}">
                  <a16:creationId xmlns:a16="http://schemas.microsoft.com/office/drawing/2014/main" id="{15AD508E-486B-C2A1-D77A-ADE7F16CF44D}"/>
                </a:ext>
              </a:extLst>
            </p:cNvPr>
            <p:cNvSpPr/>
            <p:nvPr/>
          </p:nvSpPr>
          <p:spPr>
            <a:xfrm>
              <a:off x="5815514" y="3874631"/>
              <a:ext cx="357764" cy="308566"/>
            </a:xfrm>
            <a:custGeom>
              <a:avLst/>
              <a:gdLst/>
              <a:ahLst/>
              <a:cxnLst/>
              <a:rect l="l" t="t" r="r" b="b"/>
              <a:pathLst>
                <a:path w="12624" h="10888" fill="none" extrusionOk="0">
                  <a:moveTo>
                    <a:pt x="1188" y="2693"/>
                  </a:moveTo>
                  <a:cubicBezTo>
                    <a:pt x="1" y="4497"/>
                    <a:pt x="138" y="7076"/>
                    <a:pt x="1507" y="8742"/>
                  </a:cubicBezTo>
                  <a:cubicBezTo>
                    <a:pt x="2535" y="9975"/>
                    <a:pt x="4110" y="10659"/>
                    <a:pt x="5684" y="10751"/>
                  </a:cubicBezTo>
                  <a:cubicBezTo>
                    <a:pt x="7990" y="10888"/>
                    <a:pt x="10386" y="9724"/>
                    <a:pt x="11505" y="7715"/>
                  </a:cubicBezTo>
                  <a:cubicBezTo>
                    <a:pt x="12623" y="5684"/>
                    <a:pt x="12281" y="2899"/>
                    <a:pt x="10569" y="1347"/>
                  </a:cubicBezTo>
                  <a:cubicBezTo>
                    <a:pt x="9519" y="411"/>
                    <a:pt x="7876" y="0"/>
                    <a:pt x="6643" y="662"/>
                  </a:cubicBezTo>
                  <a:cubicBezTo>
                    <a:pt x="6027" y="1004"/>
                    <a:pt x="5548" y="1552"/>
                    <a:pt x="5228" y="2168"/>
                  </a:cubicBezTo>
                  <a:cubicBezTo>
                    <a:pt x="4840" y="2876"/>
                    <a:pt x="4635" y="3721"/>
                    <a:pt x="4794" y="4519"/>
                  </a:cubicBezTo>
                  <a:cubicBezTo>
                    <a:pt x="4954" y="5318"/>
                    <a:pt x="5502" y="6072"/>
                    <a:pt x="6278" y="6300"/>
                  </a:cubicBezTo>
                  <a:cubicBezTo>
                    <a:pt x="7054" y="6551"/>
                    <a:pt x="8013" y="6209"/>
                    <a:pt x="8332" y="5455"/>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1" name="Google Shape;5826;p42">
              <a:extLst>
                <a:ext uri="{FF2B5EF4-FFF2-40B4-BE49-F238E27FC236}">
                  <a16:creationId xmlns:a16="http://schemas.microsoft.com/office/drawing/2014/main" id="{CD795AF3-D370-128B-8D14-C98F836A987E}"/>
                </a:ext>
              </a:extLst>
            </p:cNvPr>
            <p:cNvSpPr/>
            <p:nvPr/>
          </p:nvSpPr>
          <p:spPr>
            <a:xfrm>
              <a:off x="3789564" y="2095589"/>
              <a:ext cx="492294" cy="274303"/>
            </a:xfrm>
            <a:custGeom>
              <a:avLst/>
              <a:gdLst/>
              <a:ahLst/>
              <a:cxnLst/>
              <a:rect l="l" t="t" r="r" b="b"/>
              <a:pathLst>
                <a:path w="17371" h="9679" fill="none" extrusionOk="0">
                  <a:moveTo>
                    <a:pt x="0" y="1210"/>
                  </a:moveTo>
                  <a:cubicBezTo>
                    <a:pt x="1119" y="457"/>
                    <a:pt x="2465" y="0"/>
                    <a:pt x="3812" y="69"/>
                  </a:cubicBezTo>
                  <a:cubicBezTo>
                    <a:pt x="5182" y="160"/>
                    <a:pt x="6505" y="799"/>
                    <a:pt x="7282" y="1917"/>
                  </a:cubicBezTo>
                  <a:cubicBezTo>
                    <a:pt x="8149" y="3127"/>
                    <a:pt x="8240" y="4702"/>
                    <a:pt x="8811" y="6072"/>
                  </a:cubicBezTo>
                  <a:cubicBezTo>
                    <a:pt x="9518" y="7829"/>
                    <a:pt x="11139" y="9267"/>
                    <a:pt x="13033" y="9473"/>
                  </a:cubicBezTo>
                  <a:cubicBezTo>
                    <a:pt x="14905" y="9678"/>
                    <a:pt x="16937" y="8445"/>
                    <a:pt x="17370" y="6597"/>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2" name="Google Shape;5827;p42">
              <a:extLst>
                <a:ext uri="{FF2B5EF4-FFF2-40B4-BE49-F238E27FC236}">
                  <a16:creationId xmlns:a16="http://schemas.microsoft.com/office/drawing/2014/main" id="{8033F29B-BA06-9905-2EF7-A825DD3186E2}"/>
                </a:ext>
              </a:extLst>
            </p:cNvPr>
            <p:cNvSpPr/>
            <p:nvPr/>
          </p:nvSpPr>
          <p:spPr>
            <a:xfrm>
              <a:off x="5531567" y="2350450"/>
              <a:ext cx="228392" cy="368732"/>
            </a:xfrm>
            <a:custGeom>
              <a:avLst/>
              <a:gdLst/>
              <a:ahLst/>
              <a:cxnLst/>
              <a:rect l="l" t="t" r="r" b="b"/>
              <a:pathLst>
                <a:path w="8059" h="13011" fill="none" extrusionOk="0">
                  <a:moveTo>
                    <a:pt x="8058" y="0"/>
                  </a:moveTo>
                  <a:cubicBezTo>
                    <a:pt x="4840" y="1530"/>
                    <a:pt x="1690" y="3858"/>
                    <a:pt x="571" y="7259"/>
                  </a:cubicBezTo>
                  <a:cubicBezTo>
                    <a:pt x="1" y="8948"/>
                    <a:pt x="138" y="11116"/>
                    <a:pt x="1576" y="12212"/>
                  </a:cubicBezTo>
                  <a:cubicBezTo>
                    <a:pt x="2078" y="12577"/>
                    <a:pt x="2671" y="12782"/>
                    <a:pt x="3288" y="12874"/>
                  </a:cubicBezTo>
                  <a:cubicBezTo>
                    <a:pt x="4543" y="13011"/>
                    <a:pt x="5935" y="12509"/>
                    <a:pt x="6460" y="11367"/>
                  </a:cubicBezTo>
                  <a:cubicBezTo>
                    <a:pt x="7008" y="10249"/>
                    <a:pt x="6232" y="8605"/>
                    <a:pt x="4977" y="8628"/>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3" name="Google Shape;5828;p42">
              <a:extLst>
                <a:ext uri="{FF2B5EF4-FFF2-40B4-BE49-F238E27FC236}">
                  <a16:creationId xmlns:a16="http://schemas.microsoft.com/office/drawing/2014/main" id="{3ADB4037-498B-22C8-9645-4E45F6C19FED}"/>
                </a:ext>
              </a:extLst>
            </p:cNvPr>
            <p:cNvSpPr/>
            <p:nvPr/>
          </p:nvSpPr>
          <p:spPr>
            <a:xfrm>
              <a:off x="3909867" y="3461123"/>
              <a:ext cx="298250" cy="381683"/>
            </a:xfrm>
            <a:custGeom>
              <a:avLst/>
              <a:gdLst/>
              <a:ahLst/>
              <a:cxnLst/>
              <a:rect l="l" t="t" r="r" b="b"/>
              <a:pathLst>
                <a:path w="10524" h="13468" fill="none" extrusionOk="0">
                  <a:moveTo>
                    <a:pt x="1" y="434"/>
                  </a:moveTo>
                  <a:cubicBezTo>
                    <a:pt x="1439" y="0"/>
                    <a:pt x="3037" y="228"/>
                    <a:pt x="4383" y="868"/>
                  </a:cubicBezTo>
                  <a:cubicBezTo>
                    <a:pt x="5753" y="1507"/>
                    <a:pt x="6917" y="2534"/>
                    <a:pt x="7875" y="3698"/>
                  </a:cubicBezTo>
                  <a:cubicBezTo>
                    <a:pt x="9222" y="5319"/>
                    <a:pt x="10249" y="7259"/>
                    <a:pt x="10432" y="9359"/>
                  </a:cubicBezTo>
                  <a:cubicBezTo>
                    <a:pt x="10523" y="10363"/>
                    <a:pt x="10386" y="11459"/>
                    <a:pt x="9770" y="12280"/>
                  </a:cubicBezTo>
                  <a:cubicBezTo>
                    <a:pt x="9131" y="13079"/>
                    <a:pt x="7921" y="13467"/>
                    <a:pt x="7054" y="12942"/>
                  </a:cubicBezTo>
                  <a:cubicBezTo>
                    <a:pt x="6072" y="12326"/>
                    <a:pt x="5981" y="10934"/>
                    <a:pt x="6095" y="9769"/>
                  </a:cubicBez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14" name="Google Shape;502;p33">
            <a:extLst>
              <a:ext uri="{FF2B5EF4-FFF2-40B4-BE49-F238E27FC236}">
                <a16:creationId xmlns:a16="http://schemas.microsoft.com/office/drawing/2014/main" id="{A0077390-11B0-1F75-EDC8-E9C8834A0751}"/>
              </a:ext>
            </a:extLst>
          </p:cNvPr>
          <p:cNvGrpSpPr/>
          <p:nvPr/>
        </p:nvGrpSpPr>
        <p:grpSpPr>
          <a:xfrm>
            <a:off x="3854475" y="1424926"/>
            <a:ext cx="4703364" cy="3495184"/>
            <a:chOff x="309900" y="238100"/>
            <a:chExt cx="7048350" cy="5237800"/>
          </a:xfrm>
        </p:grpSpPr>
        <p:sp>
          <p:nvSpPr>
            <p:cNvPr id="8115" name="Google Shape;503;p33">
              <a:extLst>
                <a:ext uri="{FF2B5EF4-FFF2-40B4-BE49-F238E27FC236}">
                  <a16:creationId xmlns:a16="http://schemas.microsoft.com/office/drawing/2014/main" id="{926489C3-5452-5DA4-E183-C792B4307A03}"/>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504;p33">
              <a:extLst>
                <a:ext uri="{FF2B5EF4-FFF2-40B4-BE49-F238E27FC236}">
                  <a16:creationId xmlns:a16="http://schemas.microsoft.com/office/drawing/2014/main" id="{9474C86C-D2DD-E944-39DE-8BED652AB754}"/>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505;p33">
              <a:extLst>
                <a:ext uri="{FF2B5EF4-FFF2-40B4-BE49-F238E27FC236}">
                  <a16:creationId xmlns:a16="http://schemas.microsoft.com/office/drawing/2014/main" id="{27E6C295-CFED-8469-E33A-4DE3BCFEAC92}"/>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506;p33">
              <a:extLst>
                <a:ext uri="{FF2B5EF4-FFF2-40B4-BE49-F238E27FC236}">
                  <a16:creationId xmlns:a16="http://schemas.microsoft.com/office/drawing/2014/main" id="{5366A8EC-3294-7528-3C8A-A575CBCC508F}"/>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507;p33">
              <a:extLst>
                <a:ext uri="{FF2B5EF4-FFF2-40B4-BE49-F238E27FC236}">
                  <a16:creationId xmlns:a16="http://schemas.microsoft.com/office/drawing/2014/main" id="{06663ACD-40CE-FECF-3F2B-5DDD27671DF9}"/>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508;p33">
              <a:extLst>
                <a:ext uri="{FF2B5EF4-FFF2-40B4-BE49-F238E27FC236}">
                  <a16:creationId xmlns:a16="http://schemas.microsoft.com/office/drawing/2014/main" id="{6FF431B5-913A-120D-96FB-1FC07FCEF581}"/>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509;p33">
              <a:extLst>
                <a:ext uri="{FF2B5EF4-FFF2-40B4-BE49-F238E27FC236}">
                  <a16:creationId xmlns:a16="http://schemas.microsoft.com/office/drawing/2014/main" id="{E5D86AA5-2063-D151-5EAE-37CE4064D62A}"/>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510;p33">
              <a:extLst>
                <a:ext uri="{FF2B5EF4-FFF2-40B4-BE49-F238E27FC236}">
                  <a16:creationId xmlns:a16="http://schemas.microsoft.com/office/drawing/2014/main" id="{B7B6B4AE-0149-F2EB-BD3E-20042A0272A2}"/>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511;p33">
              <a:extLst>
                <a:ext uri="{FF2B5EF4-FFF2-40B4-BE49-F238E27FC236}">
                  <a16:creationId xmlns:a16="http://schemas.microsoft.com/office/drawing/2014/main" id="{4B5D7125-27B8-EF98-DEFB-D919FF1D922B}"/>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25" name="TextBox 8124">
            <a:extLst>
              <a:ext uri="{FF2B5EF4-FFF2-40B4-BE49-F238E27FC236}">
                <a16:creationId xmlns:a16="http://schemas.microsoft.com/office/drawing/2014/main" id="{8CBAF628-04D0-A9DA-2255-97416D5C3579}"/>
              </a:ext>
            </a:extLst>
          </p:cNvPr>
          <p:cNvSpPr txBox="1"/>
          <p:nvPr/>
        </p:nvSpPr>
        <p:spPr>
          <a:xfrm>
            <a:off x="4697385" y="2376777"/>
            <a:ext cx="2895297" cy="1323439"/>
          </a:xfrm>
          <a:prstGeom prst="rect">
            <a:avLst/>
          </a:prstGeom>
          <a:noFill/>
        </p:spPr>
        <p:txBody>
          <a:bodyPr wrap="square">
            <a:spAutoFit/>
          </a:bodyPr>
          <a:lstStyle/>
          <a:p>
            <a:pPr algn="ctr"/>
            <a:r>
              <a:rPr lang="en-US" sz="2000" i="1">
                <a:effectLst/>
                <a:latin typeface="Times New Roman" panose="02020603050405020304" pitchFamily="18" charset="0"/>
                <a:ea typeface="Times New Roman" panose="02020603050405020304" pitchFamily="18" charset="0"/>
                <a:cs typeface="Times New Roman" panose="02020603050405020304" pitchFamily="18" charset="0"/>
              </a:rPr>
              <a:t>Với các đoạn 1,2,3 nếu không có hình minh họa thì có thể đọc hiểu sẽ gặp khó khăn. Vì sao?</a:t>
            </a:r>
            <a:endParaRPr lang="en-US" sz="1800">
              <a:effectLst/>
              <a:latin typeface=".VnTime"/>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746932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8114"/>
                                        </p:tgtEl>
                                        <p:attrNameLst>
                                          <p:attrName>style.visibility</p:attrName>
                                        </p:attrNameLst>
                                      </p:cBhvr>
                                      <p:to>
                                        <p:strVal val="visible"/>
                                      </p:to>
                                    </p:set>
                                    <p:animEffect transition="in" filter="wipe(down)">
                                      <p:cBhvr>
                                        <p:cTn id="7" dur="500"/>
                                        <p:tgtEl>
                                          <p:spTgt spid="811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8125"/>
                                        </p:tgtEl>
                                        <p:attrNameLst>
                                          <p:attrName>style.visibility</p:attrName>
                                        </p:attrNameLst>
                                      </p:cBhvr>
                                      <p:to>
                                        <p:strVal val="visible"/>
                                      </p:to>
                                    </p:set>
                                    <p:animEffect transition="in" filter="wipe(down)">
                                      <p:cBhvr>
                                        <p:cTn id="10" dur="500"/>
                                        <p:tgtEl>
                                          <p:spTgt spid="8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25"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809" name="Google Shape;7809;p47"/>
          <p:cNvSpPr txBox="1">
            <a:spLocks noGrp="1"/>
          </p:cNvSpPr>
          <p:nvPr>
            <p:ph type="title" idx="8"/>
          </p:nvPr>
        </p:nvSpPr>
        <p:spPr>
          <a:xfrm>
            <a:off x="719999" y="364982"/>
            <a:ext cx="8113757"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tiện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phi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sz="2000" b="1" dirty="0">
              <a:latin typeface="Times New Roman" panose="02020603050405020304" pitchFamily="18" charset="0"/>
              <a:cs typeface="Times New Roman" panose="02020603050405020304" pitchFamily="18" charset="0"/>
            </a:endParaRPr>
          </a:p>
        </p:txBody>
      </p:sp>
      <p:grpSp>
        <p:nvGrpSpPr>
          <p:cNvPr id="19" name="Google Shape;683;p27">
            <a:extLst>
              <a:ext uri="{FF2B5EF4-FFF2-40B4-BE49-F238E27FC236}">
                <a16:creationId xmlns:a16="http://schemas.microsoft.com/office/drawing/2014/main" id="{858BED0E-5230-29AF-A315-EF88BFDEDF1A}"/>
              </a:ext>
            </a:extLst>
          </p:cNvPr>
          <p:cNvGrpSpPr/>
          <p:nvPr/>
        </p:nvGrpSpPr>
        <p:grpSpPr>
          <a:xfrm>
            <a:off x="2827584" y="1752274"/>
            <a:ext cx="5238752" cy="1273397"/>
            <a:chOff x="5348075" y="1598900"/>
            <a:chExt cx="4552271" cy="1106531"/>
          </a:xfrm>
        </p:grpSpPr>
        <p:sp>
          <p:nvSpPr>
            <p:cNvPr id="33" name="Google Shape;684;p27">
              <a:extLst>
                <a:ext uri="{FF2B5EF4-FFF2-40B4-BE49-F238E27FC236}">
                  <a16:creationId xmlns:a16="http://schemas.microsoft.com/office/drawing/2014/main" id="{453B49A7-9F2B-2105-2EF9-33C544282054}"/>
                </a:ext>
              </a:extLst>
            </p:cNvPr>
            <p:cNvSpPr/>
            <p:nvPr/>
          </p:nvSpPr>
          <p:spPr>
            <a:xfrm>
              <a:off x="5348075" y="1598900"/>
              <a:ext cx="1785096" cy="399475"/>
            </a:xfrm>
            <a:custGeom>
              <a:avLst/>
              <a:gdLst/>
              <a:ahLst/>
              <a:cxnLst/>
              <a:rect l="l" t="t" r="r" b="b"/>
              <a:pathLst>
                <a:path w="68717" h="15979" extrusionOk="0">
                  <a:moveTo>
                    <a:pt x="68716" y="15978"/>
                  </a:moveTo>
                  <a:lnTo>
                    <a:pt x="0" y="15978"/>
                  </a:lnTo>
                  <a:lnTo>
                    <a:pt x="0" y="0"/>
                  </a:lnTo>
                  <a:lnTo>
                    <a:pt x="68716" y="0"/>
                  </a:lnTo>
                  <a:lnTo>
                    <a:pt x="62412" y="7973"/>
                  </a:lnTo>
                  <a:close/>
                </a:path>
              </a:pathLst>
            </a:custGeom>
            <a:solidFill>
              <a:srgbClr val="C888F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just" defTabSz="914400" rtl="0" eaLnBrk="1" fontAlgn="auto" latinLnBrk="0" hangingPunct="1">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685;p27">
              <a:extLst>
                <a:ext uri="{FF2B5EF4-FFF2-40B4-BE49-F238E27FC236}">
                  <a16:creationId xmlns:a16="http://schemas.microsoft.com/office/drawing/2014/main" id="{47581753-A2D5-5829-4578-4413A5A76115}"/>
                </a:ext>
              </a:extLst>
            </p:cNvPr>
            <p:cNvSpPr txBox="1"/>
            <p:nvPr/>
          </p:nvSpPr>
          <p:spPr>
            <a:xfrm>
              <a:off x="5774933" y="1621320"/>
              <a:ext cx="1525500"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just" defTabSz="914400" rtl="0" eaLnBrk="1" fontAlgn="auto" latinLnBrk="0" hangingPunct="1">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01</a:t>
              </a: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35" name="Google Shape;686;p27">
              <a:extLst>
                <a:ext uri="{FF2B5EF4-FFF2-40B4-BE49-F238E27FC236}">
                  <a16:creationId xmlns:a16="http://schemas.microsoft.com/office/drawing/2014/main" id="{5469BEEC-F915-9E3F-0A53-25413BC82532}"/>
                </a:ext>
              </a:extLst>
            </p:cNvPr>
            <p:cNvSpPr txBox="1"/>
            <p:nvPr/>
          </p:nvSpPr>
          <p:spPr>
            <a:xfrm>
              <a:off x="5582495" y="1979431"/>
              <a:ext cx="4317851" cy="726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2000" dirty="0" err="1">
                  <a:effectLst/>
                  <a:latin typeface="Times New Roman" panose="02020603050405020304" pitchFamily="18" charset="0"/>
                  <a:ea typeface="Times New Roman" panose="02020603050405020304" pitchFamily="18" charset="0"/>
                </a:rPr>
                <a:t>Hướng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dẫn</a:t>
              </a:r>
              <a:r>
                <a:rPr lang="en-US" sz="2000" dirty="0">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cách</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đọc</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văn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bản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nhanh</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theo</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các</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cách</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sử</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dụng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bút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chì</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tìm</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kiếm</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từ</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khóa</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và</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đọc</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chụp</a:t>
              </a:r>
              <a:r>
                <a:rPr lang="en-US" sz="2000" dirty="0">
                  <a:effectLst/>
                  <a:latin typeface="Times New Roman" panose="02020603050405020304" pitchFamily="18" charset="0"/>
                  <a:ea typeface="Times New Roman" panose="02020603050405020304" pitchFamily="18" charset="0"/>
                </a:rPr>
                <a:t>”</a:t>
              </a:r>
              <a:endParaRPr kumimoji="0" sz="1800" b="0" i="0" u="none" strike="noStrike" kern="0" cap="none" spc="0" normalizeH="0" baseline="0" noProof="0" dirty="0">
                <a:ln>
                  <a:noFill/>
                </a:ln>
                <a:solidFill>
                  <a:srgbClr val="000000"/>
                </a:solidFill>
                <a:effectLst/>
                <a:uLnTx/>
                <a:uFillTx/>
                <a:latin typeface="Roboto"/>
                <a:ea typeface="Roboto"/>
                <a:cs typeface="Roboto"/>
                <a:sym typeface="Roboto"/>
              </a:endParaRPr>
            </a:p>
          </p:txBody>
        </p:sp>
      </p:grpSp>
      <p:grpSp>
        <p:nvGrpSpPr>
          <p:cNvPr id="20" name="Google Shape;687;p27">
            <a:extLst>
              <a:ext uri="{FF2B5EF4-FFF2-40B4-BE49-F238E27FC236}">
                <a16:creationId xmlns:a16="http://schemas.microsoft.com/office/drawing/2014/main" id="{73A1C1ED-17CB-D21B-F34A-B16DDA68579E}"/>
              </a:ext>
            </a:extLst>
          </p:cNvPr>
          <p:cNvGrpSpPr/>
          <p:nvPr/>
        </p:nvGrpSpPr>
        <p:grpSpPr>
          <a:xfrm>
            <a:off x="2827584" y="3435227"/>
            <a:ext cx="6044400" cy="1231421"/>
            <a:chOff x="5348075" y="2828875"/>
            <a:chExt cx="5252347" cy="1070056"/>
          </a:xfrm>
        </p:grpSpPr>
        <p:sp>
          <p:nvSpPr>
            <p:cNvPr id="30" name="Google Shape;688;p27">
              <a:extLst>
                <a:ext uri="{FF2B5EF4-FFF2-40B4-BE49-F238E27FC236}">
                  <a16:creationId xmlns:a16="http://schemas.microsoft.com/office/drawing/2014/main" id="{17C9ED12-ECF8-1904-2190-46C266232B4B}"/>
                </a:ext>
              </a:extLst>
            </p:cNvPr>
            <p:cNvSpPr/>
            <p:nvPr/>
          </p:nvSpPr>
          <p:spPr>
            <a:xfrm>
              <a:off x="5348075" y="2828875"/>
              <a:ext cx="1785096" cy="399475"/>
            </a:xfrm>
            <a:custGeom>
              <a:avLst/>
              <a:gdLst/>
              <a:ahLst/>
              <a:cxnLst/>
              <a:rect l="l" t="t" r="r" b="b"/>
              <a:pathLst>
                <a:path w="68717" h="15979" extrusionOk="0">
                  <a:moveTo>
                    <a:pt x="68716" y="15978"/>
                  </a:moveTo>
                  <a:lnTo>
                    <a:pt x="0" y="15978"/>
                  </a:lnTo>
                  <a:lnTo>
                    <a:pt x="0" y="0"/>
                  </a:lnTo>
                  <a:lnTo>
                    <a:pt x="68716" y="0"/>
                  </a:lnTo>
                  <a:lnTo>
                    <a:pt x="62412" y="7973"/>
                  </a:lnTo>
                  <a:close/>
                </a:path>
              </a:pathLst>
            </a:custGeom>
            <a:solidFill>
              <a:srgbClr val="4146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just" defTabSz="914400" rtl="0" eaLnBrk="1" fontAlgn="auto" latinLnBrk="0" hangingPunct="1">
                <a:spcBef>
                  <a:spcPts val="0"/>
                </a:spcBef>
                <a:spcAft>
                  <a:spcPts val="0"/>
                </a:spcAft>
                <a:buClr>
                  <a:srgbClr val="000000"/>
                </a:buClr>
                <a:buSzTx/>
                <a:buFont typeface="Arial"/>
                <a:buNone/>
                <a:tabLst/>
                <a:defRPr/>
              </a:pPr>
              <a:endParaRPr kumimoji="0" sz="16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689;p27">
              <a:extLst>
                <a:ext uri="{FF2B5EF4-FFF2-40B4-BE49-F238E27FC236}">
                  <a16:creationId xmlns:a16="http://schemas.microsoft.com/office/drawing/2014/main" id="{9DB2389E-35E2-4CE1-A710-28EC17FC5775}"/>
                </a:ext>
              </a:extLst>
            </p:cNvPr>
            <p:cNvSpPr txBox="1"/>
            <p:nvPr/>
          </p:nvSpPr>
          <p:spPr>
            <a:xfrm>
              <a:off x="5774933" y="2851312"/>
              <a:ext cx="1525500"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just" defTabSz="914400" rtl="0" eaLnBrk="1" fontAlgn="auto" latinLnBrk="0" hangingPunct="1">
                <a:spcBef>
                  <a:spcPts val="0"/>
                </a:spcBef>
                <a:spcAft>
                  <a:spcPts val="0"/>
                </a:spcAft>
                <a:buClr>
                  <a:srgbClr val="000000"/>
                </a:buClr>
                <a:buSzTx/>
                <a:buFont typeface="Arial"/>
                <a:buNone/>
                <a:tabLst/>
                <a:defRPr/>
              </a:pPr>
              <a:r>
                <a:rPr kumimoji="0" lang="en"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02</a:t>
              </a:r>
              <a:endParaRPr kumimoji="0" sz="18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32" name="Google Shape;690;p27">
              <a:extLst>
                <a:ext uri="{FF2B5EF4-FFF2-40B4-BE49-F238E27FC236}">
                  <a16:creationId xmlns:a16="http://schemas.microsoft.com/office/drawing/2014/main" id="{6407F537-9105-5F6A-0D88-C985FCE6A192}"/>
                </a:ext>
              </a:extLst>
            </p:cNvPr>
            <p:cNvSpPr txBox="1"/>
            <p:nvPr/>
          </p:nvSpPr>
          <p:spPr>
            <a:xfrm>
              <a:off x="5585318" y="3172931"/>
              <a:ext cx="5015104" cy="726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H</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ình</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phương</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ea typeface="Times New Roman" panose="02020603050405020304" pitchFamily="18" charset="0"/>
                  <a:cs typeface="Times New Roman" panose="02020603050405020304" pitchFamily="18" charset="0"/>
                </a:rPr>
                <a:t>pháp</a:t>
              </a:r>
              <a:r>
                <a:rPr lang="en-US" sz="20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bút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chì</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chụp</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effectLst/>
                <a:latin typeface=".VnTime"/>
                <a:ea typeface="Times New Roman" panose="02020603050405020304" pitchFamily="18" charset="0"/>
                <a:cs typeface="Times New Roman" panose="02020603050405020304" pitchFamily="18" charset="0"/>
              </a:endParaRPr>
            </a:p>
          </p:txBody>
        </p:sp>
      </p:grpSp>
      <p:grpSp>
        <p:nvGrpSpPr>
          <p:cNvPr id="21" name="Google Shape;697;p27">
            <a:extLst>
              <a:ext uri="{FF2B5EF4-FFF2-40B4-BE49-F238E27FC236}">
                <a16:creationId xmlns:a16="http://schemas.microsoft.com/office/drawing/2014/main" id="{41134893-8BA4-D370-3009-36B6156020A5}"/>
              </a:ext>
            </a:extLst>
          </p:cNvPr>
          <p:cNvGrpSpPr/>
          <p:nvPr/>
        </p:nvGrpSpPr>
        <p:grpSpPr>
          <a:xfrm>
            <a:off x="869244" y="1649154"/>
            <a:ext cx="2130431" cy="3107177"/>
            <a:chOff x="3037350" y="2088600"/>
            <a:chExt cx="1355150" cy="1976450"/>
          </a:xfrm>
        </p:grpSpPr>
        <p:sp>
          <p:nvSpPr>
            <p:cNvPr id="22" name="Google Shape;698;p27">
              <a:extLst>
                <a:ext uri="{FF2B5EF4-FFF2-40B4-BE49-F238E27FC236}">
                  <a16:creationId xmlns:a16="http://schemas.microsoft.com/office/drawing/2014/main" id="{DBB025A0-1DD6-6964-4BCA-84B14AEEB9AF}"/>
                </a:ext>
              </a:extLst>
            </p:cNvPr>
            <p:cNvSpPr/>
            <p:nvPr/>
          </p:nvSpPr>
          <p:spPr>
            <a:xfrm>
              <a:off x="3037350" y="2088600"/>
              <a:ext cx="1355150" cy="1976450"/>
            </a:xfrm>
            <a:custGeom>
              <a:avLst/>
              <a:gdLst/>
              <a:ahLst/>
              <a:cxnLst/>
              <a:rect l="l" t="t" r="r" b="b"/>
              <a:pathLst>
                <a:path w="54206" h="79058" extrusionOk="0">
                  <a:moveTo>
                    <a:pt x="52871" y="79057"/>
                  </a:moveTo>
                  <a:lnTo>
                    <a:pt x="1301" y="79057"/>
                  </a:lnTo>
                  <a:cubicBezTo>
                    <a:pt x="601" y="79057"/>
                    <a:pt x="0" y="78457"/>
                    <a:pt x="0" y="77756"/>
                  </a:cubicBezTo>
                  <a:lnTo>
                    <a:pt x="0" y="1302"/>
                  </a:lnTo>
                  <a:cubicBezTo>
                    <a:pt x="0" y="568"/>
                    <a:pt x="601" y="1"/>
                    <a:pt x="1301" y="1"/>
                  </a:cubicBezTo>
                  <a:lnTo>
                    <a:pt x="52871" y="1"/>
                  </a:lnTo>
                  <a:cubicBezTo>
                    <a:pt x="53572" y="1"/>
                    <a:pt x="54172" y="568"/>
                    <a:pt x="54172" y="1302"/>
                  </a:cubicBezTo>
                  <a:lnTo>
                    <a:pt x="54172" y="77756"/>
                  </a:lnTo>
                  <a:cubicBezTo>
                    <a:pt x="54205" y="78457"/>
                    <a:pt x="53638" y="79057"/>
                    <a:pt x="52871" y="79057"/>
                  </a:cubicBezTo>
                  <a:close/>
                </a:path>
              </a:pathLst>
            </a:custGeom>
            <a:gradFill>
              <a:gsLst>
                <a:gs pos="0">
                  <a:srgbClr val="E3C4F9"/>
                </a:gs>
                <a:gs pos="100000">
                  <a:srgbClr val="AB54E6"/>
                </a:gs>
              </a:gsLst>
              <a:lin ang="5400012" scaled="0"/>
            </a:gra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699;p27">
              <a:extLst>
                <a:ext uri="{FF2B5EF4-FFF2-40B4-BE49-F238E27FC236}">
                  <a16:creationId xmlns:a16="http://schemas.microsoft.com/office/drawing/2014/main" id="{7EC78E02-CEF0-A4AE-5843-C36E367A0968}"/>
                </a:ext>
              </a:extLst>
            </p:cNvPr>
            <p:cNvSpPr/>
            <p:nvPr/>
          </p:nvSpPr>
          <p:spPr>
            <a:xfrm>
              <a:off x="3037350" y="2088600"/>
              <a:ext cx="167625" cy="1976450"/>
            </a:xfrm>
            <a:custGeom>
              <a:avLst/>
              <a:gdLst/>
              <a:ahLst/>
              <a:cxnLst/>
              <a:rect l="l" t="t" r="r" b="b"/>
              <a:pathLst>
                <a:path w="6705" h="79058" extrusionOk="0">
                  <a:moveTo>
                    <a:pt x="1668" y="1"/>
                  </a:moveTo>
                  <a:cubicBezTo>
                    <a:pt x="767" y="1"/>
                    <a:pt x="0" y="735"/>
                    <a:pt x="0" y="1669"/>
                  </a:cubicBezTo>
                  <a:lnTo>
                    <a:pt x="0" y="77389"/>
                  </a:lnTo>
                  <a:cubicBezTo>
                    <a:pt x="0" y="78290"/>
                    <a:pt x="767" y="79057"/>
                    <a:pt x="1668" y="79057"/>
                  </a:cubicBezTo>
                  <a:lnTo>
                    <a:pt x="6705" y="79057"/>
                  </a:lnTo>
                  <a:lnTo>
                    <a:pt x="6705" y="1"/>
                  </a:lnTo>
                  <a:close/>
                </a:path>
              </a:pathLst>
            </a:custGeom>
            <a:solidFill>
              <a:srgbClr val="4146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700;p27">
              <a:extLst>
                <a:ext uri="{FF2B5EF4-FFF2-40B4-BE49-F238E27FC236}">
                  <a16:creationId xmlns:a16="http://schemas.microsoft.com/office/drawing/2014/main" id="{4C11E160-C02E-B68B-19D5-B9FA8D3B28C5}"/>
                </a:ext>
              </a:extLst>
            </p:cNvPr>
            <p:cNvSpPr/>
            <p:nvPr/>
          </p:nvSpPr>
          <p:spPr>
            <a:xfrm>
              <a:off x="3169925" y="2088600"/>
              <a:ext cx="34225" cy="1976450"/>
            </a:xfrm>
            <a:custGeom>
              <a:avLst/>
              <a:gdLst/>
              <a:ahLst/>
              <a:cxnLst/>
              <a:rect l="l" t="t" r="r" b="b"/>
              <a:pathLst>
                <a:path w="1369" h="79058" extrusionOk="0">
                  <a:moveTo>
                    <a:pt x="1135" y="1"/>
                  </a:moveTo>
                  <a:lnTo>
                    <a:pt x="1" y="79057"/>
                  </a:lnTo>
                  <a:lnTo>
                    <a:pt x="1369" y="79057"/>
                  </a:lnTo>
                  <a:lnTo>
                    <a:pt x="1369" y="1"/>
                  </a:lnTo>
                  <a:close/>
                </a:path>
              </a:pathLst>
            </a:custGeom>
            <a:solidFill>
              <a:srgbClr val="4146A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701;p27">
              <a:extLst>
                <a:ext uri="{FF2B5EF4-FFF2-40B4-BE49-F238E27FC236}">
                  <a16:creationId xmlns:a16="http://schemas.microsoft.com/office/drawing/2014/main" id="{761D105C-41F3-3E57-427B-23CF78783DDB}"/>
                </a:ext>
              </a:extLst>
            </p:cNvPr>
            <p:cNvSpPr/>
            <p:nvPr/>
          </p:nvSpPr>
          <p:spPr>
            <a:xfrm>
              <a:off x="3346725" y="2481375"/>
              <a:ext cx="879825" cy="232700"/>
            </a:xfrm>
            <a:custGeom>
              <a:avLst/>
              <a:gdLst/>
              <a:ahLst/>
              <a:cxnLst/>
              <a:rect l="l" t="t" r="r" b="b"/>
              <a:pathLst>
                <a:path w="35193" h="9308" extrusionOk="0">
                  <a:moveTo>
                    <a:pt x="501" y="1"/>
                  </a:moveTo>
                  <a:cubicBezTo>
                    <a:pt x="267" y="1"/>
                    <a:pt x="1" y="201"/>
                    <a:pt x="1" y="501"/>
                  </a:cubicBezTo>
                  <a:lnTo>
                    <a:pt x="1" y="8807"/>
                  </a:lnTo>
                  <a:cubicBezTo>
                    <a:pt x="1" y="9041"/>
                    <a:pt x="234" y="9308"/>
                    <a:pt x="501" y="9308"/>
                  </a:cubicBezTo>
                  <a:lnTo>
                    <a:pt x="34659" y="9308"/>
                  </a:lnTo>
                  <a:cubicBezTo>
                    <a:pt x="34959" y="9308"/>
                    <a:pt x="35192" y="9107"/>
                    <a:pt x="35159" y="8807"/>
                  </a:cubicBezTo>
                  <a:lnTo>
                    <a:pt x="35159" y="501"/>
                  </a:lnTo>
                  <a:cubicBezTo>
                    <a:pt x="35159" y="268"/>
                    <a:pt x="34959" y="1"/>
                    <a:pt x="34659" y="1"/>
                  </a:cubicBezTo>
                  <a:close/>
                </a:path>
              </a:pathLst>
            </a:custGeom>
            <a:solidFill>
              <a:srgbClr val="C888F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702;p27">
              <a:extLst>
                <a:ext uri="{FF2B5EF4-FFF2-40B4-BE49-F238E27FC236}">
                  <a16:creationId xmlns:a16="http://schemas.microsoft.com/office/drawing/2014/main" id="{82085D97-B0D0-7A93-4006-74D69E763D26}"/>
                </a:ext>
              </a:extLst>
            </p:cNvPr>
            <p:cNvSpPr/>
            <p:nvPr/>
          </p:nvSpPr>
          <p:spPr>
            <a:xfrm>
              <a:off x="3380075" y="2511400"/>
              <a:ext cx="813125" cy="173500"/>
            </a:xfrm>
            <a:custGeom>
              <a:avLst/>
              <a:gdLst/>
              <a:ahLst/>
              <a:cxnLst/>
              <a:rect l="l" t="t" r="r" b="b"/>
              <a:pathLst>
                <a:path w="32525" h="6940" extrusionOk="0">
                  <a:moveTo>
                    <a:pt x="501" y="1"/>
                  </a:moveTo>
                  <a:cubicBezTo>
                    <a:pt x="268" y="1"/>
                    <a:pt x="1" y="234"/>
                    <a:pt x="1" y="501"/>
                  </a:cubicBezTo>
                  <a:lnTo>
                    <a:pt x="1" y="6439"/>
                  </a:lnTo>
                  <a:cubicBezTo>
                    <a:pt x="1" y="6672"/>
                    <a:pt x="234" y="6939"/>
                    <a:pt x="501" y="6939"/>
                  </a:cubicBezTo>
                  <a:lnTo>
                    <a:pt x="31990" y="6939"/>
                  </a:lnTo>
                  <a:cubicBezTo>
                    <a:pt x="32291" y="6939"/>
                    <a:pt x="32524" y="6672"/>
                    <a:pt x="32491" y="6439"/>
                  </a:cubicBezTo>
                  <a:lnTo>
                    <a:pt x="32491" y="501"/>
                  </a:lnTo>
                  <a:cubicBezTo>
                    <a:pt x="32491" y="268"/>
                    <a:pt x="32291" y="1"/>
                    <a:pt x="3199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703;p27">
              <a:extLst>
                <a:ext uri="{FF2B5EF4-FFF2-40B4-BE49-F238E27FC236}">
                  <a16:creationId xmlns:a16="http://schemas.microsoft.com/office/drawing/2014/main" id="{8BE78F82-8DF8-6495-DE23-D2FC1C3B1B25}"/>
                </a:ext>
              </a:extLst>
            </p:cNvPr>
            <p:cNvSpPr/>
            <p:nvPr/>
          </p:nvSpPr>
          <p:spPr>
            <a:xfrm>
              <a:off x="3461800" y="3686425"/>
              <a:ext cx="651325" cy="23375"/>
            </a:xfrm>
            <a:custGeom>
              <a:avLst/>
              <a:gdLst/>
              <a:ahLst/>
              <a:cxnLst/>
              <a:rect l="l" t="t" r="r" b="b"/>
              <a:pathLst>
                <a:path w="26053" h="935" extrusionOk="0">
                  <a:moveTo>
                    <a:pt x="334" y="0"/>
                  </a:moveTo>
                  <a:cubicBezTo>
                    <a:pt x="168" y="0"/>
                    <a:pt x="1" y="134"/>
                    <a:pt x="1" y="334"/>
                  </a:cubicBezTo>
                  <a:lnTo>
                    <a:pt x="1" y="601"/>
                  </a:lnTo>
                  <a:cubicBezTo>
                    <a:pt x="1" y="767"/>
                    <a:pt x="134" y="934"/>
                    <a:pt x="334" y="934"/>
                  </a:cubicBezTo>
                  <a:lnTo>
                    <a:pt x="25686" y="934"/>
                  </a:lnTo>
                  <a:cubicBezTo>
                    <a:pt x="25886" y="934"/>
                    <a:pt x="26053" y="767"/>
                    <a:pt x="26019" y="601"/>
                  </a:cubicBezTo>
                  <a:lnTo>
                    <a:pt x="26019" y="334"/>
                  </a:lnTo>
                  <a:cubicBezTo>
                    <a:pt x="26019" y="167"/>
                    <a:pt x="25886" y="0"/>
                    <a:pt x="25686" y="0"/>
                  </a:cubicBezTo>
                  <a:close/>
                </a:path>
              </a:pathLst>
            </a:custGeom>
            <a:solidFill>
              <a:srgbClr val="1D32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704;p27">
              <a:extLst>
                <a:ext uri="{FF2B5EF4-FFF2-40B4-BE49-F238E27FC236}">
                  <a16:creationId xmlns:a16="http://schemas.microsoft.com/office/drawing/2014/main" id="{A61E551E-BD49-5C05-9D0C-9431F11B97EE}"/>
                </a:ext>
              </a:extLst>
            </p:cNvPr>
            <p:cNvSpPr/>
            <p:nvPr/>
          </p:nvSpPr>
          <p:spPr>
            <a:xfrm>
              <a:off x="3504350" y="3752300"/>
              <a:ext cx="566250" cy="22525"/>
            </a:xfrm>
            <a:custGeom>
              <a:avLst/>
              <a:gdLst/>
              <a:ahLst/>
              <a:cxnLst/>
              <a:rect l="l" t="t" r="r" b="b"/>
              <a:pathLst>
                <a:path w="22650" h="901" extrusionOk="0">
                  <a:moveTo>
                    <a:pt x="334" y="0"/>
                  </a:moveTo>
                  <a:cubicBezTo>
                    <a:pt x="167" y="0"/>
                    <a:pt x="0" y="134"/>
                    <a:pt x="0" y="334"/>
                  </a:cubicBezTo>
                  <a:lnTo>
                    <a:pt x="0" y="567"/>
                  </a:lnTo>
                  <a:cubicBezTo>
                    <a:pt x="0" y="734"/>
                    <a:pt x="134" y="901"/>
                    <a:pt x="334" y="901"/>
                  </a:cubicBezTo>
                  <a:lnTo>
                    <a:pt x="22316" y="901"/>
                  </a:lnTo>
                  <a:cubicBezTo>
                    <a:pt x="22483" y="901"/>
                    <a:pt x="22650" y="734"/>
                    <a:pt x="22650" y="567"/>
                  </a:cubicBezTo>
                  <a:lnTo>
                    <a:pt x="22650" y="334"/>
                  </a:lnTo>
                  <a:cubicBezTo>
                    <a:pt x="22650" y="167"/>
                    <a:pt x="22516" y="0"/>
                    <a:pt x="22316" y="0"/>
                  </a:cubicBezTo>
                  <a:close/>
                </a:path>
              </a:pathLst>
            </a:custGeom>
            <a:solidFill>
              <a:srgbClr val="1D32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705;p27">
              <a:extLst>
                <a:ext uri="{FF2B5EF4-FFF2-40B4-BE49-F238E27FC236}">
                  <a16:creationId xmlns:a16="http://schemas.microsoft.com/office/drawing/2014/main" id="{1B5C2472-8F6A-AB5B-C56B-0C08C756AE75}"/>
                </a:ext>
              </a:extLst>
            </p:cNvPr>
            <p:cNvSpPr/>
            <p:nvPr/>
          </p:nvSpPr>
          <p:spPr>
            <a:xfrm>
              <a:off x="3548550" y="3815675"/>
              <a:ext cx="477025" cy="25050"/>
            </a:xfrm>
            <a:custGeom>
              <a:avLst/>
              <a:gdLst/>
              <a:ahLst/>
              <a:cxnLst/>
              <a:rect l="l" t="t" r="r" b="b"/>
              <a:pathLst>
                <a:path w="19081" h="1002" extrusionOk="0">
                  <a:moveTo>
                    <a:pt x="334" y="0"/>
                  </a:moveTo>
                  <a:cubicBezTo>
                    <a:pt x="100" y="0"/>
                    <a:pt x="0" y="167"/>
                    <a:pt x="0" y="334"/>
                  </a:cubicBezTo>
                  <a:lnTo>
                    <a:pt x="0" y="668"/>
                  </a:lnTo>
                  <a:cubicBezTo>
                    <a:pt x="0" y="868"/>
                    <a:pt x="167" y="1001"/>
                    <a:pt x="334" y="1001"/>
                  </a:cubicBezTo>
                  <a:lnTo>
                    <a:pt x="18747" y="1001"/>
                  </a:lnTo>
                  <a:cubicBezTo>
                    <a:pt x="18914" y="1001"/>
                    <a:pt x="19080" y="834"/>
                    <a:pt x="19080" y="668"/>
                  </a:cubicBezTo>
                  <a:lnTo>
                    <a:pt x="19080" y="334"/>
                  </a:lnTo>
                  <a:cubicBezTo>
                    <a:pt x="19080" y="134"/>
                    <a:pt x="18914" y="0"/>
                    <a:pt x="18747" y="0"/>
                  </a:cubicBezTo>
                  <a:close/>
                </a:path>
              </a:pathLst>
            </a:custGeom>
            <a:solidFill>
              <a:srgbClr val="1D32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523011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down)">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down)">
                                      <p:cBhvr>
                                        <p:cTn id="1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pic>
        <p:nvPicPr>
          <p:cNvPr id="2" name="图片 19">
            <a:extLst>
              <a:ext uri="{FF2B5EF4-FFF2-40B4-BE49-F238E27FC236}">
                <a16:creationId xmlns:a16="http://schemas.microsoft.com/office/drawing/2014/main" id="{A9E77E49-F7FE-73E5-3826-95E7B11808C1}"/>
              </a:ext>
            </a:extLst>
          </p:cNvPr>
          <p:cNvPicPr>
            <a:picLocks noChangeAspect="1"/>
          </p:cNvPicPr>
          <p:nvPr/>
        </p:nvPicPr>
        <p:blipFill>
          <a:blip r:embed="rId3" cstate="email"/>
          <a:stretch>
            <a:fillRect/>
          </a:stretch>
        </p:blipFill>
        <p:spPr>
          <a:xfrm>
            <a:off x="-112795" y="1306285"/>
            <a:ext cx="4889672" cy="4889672"/>
          </a:xfrm>
          <a:prstGeom prst="rect">
            <a:avLst/>
          </a:prstGeom>
        </p:spPr>
      </p:pic>
      <p:grpSp>
        <p:nvGrpSpPr>
          <p:cNvPr id="3" name="组合 83">
            <a:extLst>
              <a:ext uri="{FF2B5EF4-FFF2-40B4-BE49-F238E27FC236}">
                <a16:creationId xmlns:a16="http://schemas.microsoft.com/office/drawing/2014/main" id="{17D84BFF-0315-BC27-5893-77A5CCEC688B}"/>
              </a:ext>
            </a:extLst>
          </p:cNvPr>
          <p:cNvGrpSpPr/>
          <p:nvPr/>
        </p:nvGrpSpPr>
        <p:grpSpPr>
          <a:xfrm>
            <a:off x="-1319298" y="3191863"/>
            <a:ext cx="12192349" cy="3167380"/>
            <a:chOff x="-1" y="6744"/>
            <a:chExt cx="15613" cy="4056"/>
          </a:xfrm>
        </p:grpSpPr>
        <p:pic>
          <p:nvPicPr>
            <p:cNvPr id="4" name="图片 47">
              <a:extLst>
                <a:ext uri="{FF2B5EF4-FFF2-40B4-BE49-F238E27FC236}">
                  <a16:creationId xmlns:a16="http://schemas.microsoft.com/office/drawing/2014/main" id="{21069C02-3A0A-95FA-9F00-2A09B5A65B8F}"/>
                </a:ext>
              </a:extLst>
            </p:cNvPr>
            <p:cNvPicPr>
              <a:picLocks noChangeAspect="1"/>
            </p:cNvPicPr>
            <p:nvPr/>
          </p:nvPicPr>
          <p:blipFill rotWithShape="1">
            <a:blip r:embed="rId4" cstate="screen"/>
            <a:srcRect r="23940"/>
            <a:stretch>
              <a:fillRect/>
            </a:stretch>
          </p:blipFill>
          <p:spPr>
            <a:xfrm>
              <a:off x="-1" y="6744"/>
              <a:ext cx="14261" cy="4056"/>
            </a:xfrm>
            <a:prstGeom prst="rect">
              <a:avLst/>
            </a:prstGeom>
          </p:spPr>
        </p:pic>
        <p:pic>
          <p:nvPicPr>
            <p:cNvPr id="5" name="图片 82">
              <a:extLst>
                <a:ext uri="{FF2B5EF4-FFF2-40B4-BE49-F238E27FC236}">
                  <a16:creationId xmlns:a16="http://schemas.microsoft.com/office/drawing/2014/main" id="{6C138163-8A80-DF57-2059-8FF830CE59F6}"/>
                </a:ext>
              </a:extLst>
            </p:cNvPr>
            <p:cNvPicPr>
              <a:picLocks noChangeAspect="1"/>
            </p:cNvPicPr>
            <p:nvPr/>
          </p:nvPicPr>
          <p:blipFill rotWithShape="1">
            <a:blip r:embed="rId4" cstate="screen"/>
            <a:srcRect r="23940"/>
            <a:stretch>
              <a:fillRect/>
            </a:stretch>
          </p:blipFill>
          <p:spPr>
            <a:xfrm flipH="1">
              <a:off x="1351" y="6744"/>
              <a:ext cx="14261" cy="4056"/>
            </a:xfrm>
            <a:prstGeom prst="rect">
              <a:avLst/>
            </a:prstGeom>
          </p:spPr>
        </p:pic>
      </p:grpSp>
      <p:grpSp>
        <p:nvGrpSpPr>
          <p:cNvPr id="6" name="Google Shape;502;p33">
            <a:extLst>
              <a:ext uri="{FF2B5EF4-FFF2-40B4-BE49-F238E27FC236}">
                <a16:creationId xmlns:a16="http://schemas.microsoft.com/office/drawing/2014/main" id="{037C798D-E2A9-D36B-444F-56694D7F5CB6}"/>
              </a:ext>
            </a:extLst>
          </p:cNvPr>
          <p:cNvGrpSpPr/>
          <p:nvPr/>
        </p:nvGrpSpPr>
        <p:grpSpPr>
          <a:xfrm>
            <a:off x="4392385" y="1424926"/>
            <a:ext cx="4165453" cy="3167380"/>
            <a:chOff x="309900" y="238100"/>
            <a:chExt cx="7048350" cy="5237800"/>
          </a:xfrm>
        </p:grpSpPr>
        <p:sp>
          <p:nvSpPr>
            <p:cNvPr id="7" name="Google Shape;503;p33">
              <a:extLst>
                <a:ext uri="{FF2B5EF4-FFF2-40B4-BE49-F238E27FC236}">
                  <a16:creationId xmlns:a16="http://schemas.microsoft.com/office/drawing/2014/main" id="{DD10BA35-2895-41C6-B017-2942E7002748}"/>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504;p33">
              <a:extLst>
                <a:ext uri="{FF2B5EF4-FFF2-40B4-BE49-F238E27FC236}">
                  <a16:creationId xmlns:a16="http://schemas.microsoft.com/office/drawing/2014/main" id="{565F676A-C487-9456-E980-30234F2C1906}"/>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505;p33">
              <a:extLst>
                <a:ext uri="{FF2B5EF4-FFF2-40B4-BE49-F238E27FC236}">
                  <a16:creationId xmlns:a16="http://schemas.microsoft.com/office/drawing/2014/main" id="{47D3919C-0F10-C966-6B16-3C3EDD762F4F}"/>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06;p33">
              <a:extLst>
                <a:ext uri="{FF2B5EF4-FFF2-40B4-BE49-F238E27FC236}">
                  <a16:creationId xmlns:a16="http://schemas.microsoft.com/office/drawing/2014/main" id="{68EBDF83-F660-D498-5EE2-9F65E16E7F24}"/>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07;p33">
              <a:extLst>
                <a:ext uri="{FF2B5EF4-FFF2-40B4-BE49-F238E27FC236}">
                  <a16:creationId xmlns:a16="http://schemas.microsoft.com/office/drawing/2014/main" id="{E89FD272-C9FF-9ED4-EC2F-C12905253433}"/>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508;p33">
              <a:extLst>
                <a:ext uri="{FF2B5EF4-FFF2-40B4-BE49-F238E27FC236}">
                  <a16:creationId xmlns:a16="http://schemas.microsoft.com/office/drawing/2014/main" id="{E3D6F5BA-1C1F-1287-95E4-947698A64EE7}"/>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09;p33">
              <a:extLst>
                <a:ext uri="{FF2B5EF4-FFF2-40B4-BE49-F238E27FC236}">
                  <a16:creationId xmlns:a16="http://schemas.microsoft.com/office/drawing/2014/main" id="{A8EE2901-5629-819D-DE40-59CDF5ACF05A}"/>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10;p33">
              <a:extLst>
                <a:ext uri="{FF2B5EF4-FFF2-40B4-BE49-F238E27FC236}">
                  <a16:creationId xmlns:a16="http://schemas.microsoft.com/office/drawing/2014/main" id="{DF59FBB6-F10D-DE85-895D-D1E74BD73A9D}"/>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11;p33">
              <a:extLst>
                <a:ext uri="{FF2B5EF4-FFF2-40B4-BE49-F238E27FC236}">
                  <a16:creationId xmlns:a16="http://schemas.microsoft.com/office/drawing/2014/main" id="{98476D76-24FB-C49A-A205-6A62461746E3}"/>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TextBox 15">
            <a:extLst>
              <a:ext uri="{FF2B5EF4-FFF2-40B4-BE49-F238E27FC236}">
                <a16:creationId xmlns:a16="http://schemas.microsoft.com/office/drawing/2014/main" id="{60B64A82-2020-4122-919A-67972B19C074}"/>
              </a:ext>
            </a:extLst>
          </p:cNvPr>
          <p:cNvSpPr txBox="1"/>
          <p:nvPr/>
        </p:nvSpPr>
        <p:spPr>
          <a:xfrm>
            <a:off x="4966505" y="2132850"/>
            <a:ext cx="2857601" cy="1938992"/>
          </a:xfrm>
          <a:prstGeom prst="rect">
            <a:avLst/>
          </a:prstGeom>
          <a:noFill/>
        </p:spPr>
        <p:txBody>
          <a:bodyPr wrap="square">
            <a:spAutoFit/>
          </a:bodyPr>
          <a:lstStyle/>
          <a:p>
            <a:pPr algn="ctr"/>
            <a:r>
              <a:rPr lang="en-US" sz="2400" i="1">
                <a:effectLst/>
                <a:latin typeface="Times New Roman" panose="02020603050405020304" pitchFamily="18" charset="0"/>
                <a:ea typeface="Times New Roman" panose="02020603050405020304" pitchFamily="18" charset="0"/>
              </a:rPr>
              <a:t>Với các đoạn 4,5,6 nếu không có hình minh họa thì có thể đọc hiểu vẫn thuận lợi. Vì sao?</a:t>
            </a:r>
            <a:endParaRPr lang="en-US" sz="2400">
              <a:effectLst/>
              <a:latin typeface=".VnTime"/>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363725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1000"/>
                                        <p:tgtEl>
                                          <p:spTgt spid="16"/>
                                        </p:tgtEl>
                                      </p:cBhvr>
                                    </p:animEffect>
                                    <p:anim calcmode="lin" valueType="num">
                                      <p:cBhvr>
                                        <p:cTn id="13" dur="1000" fill="hold"/>
                                        <p:tgtEl>
                                          <p:spTgt spid="16"/>
                                        </p:tgtEl>
                                        <p:attrNameLst>
                                          <p:attrName>ppt_x</p:attrName>
                                        </p:attrNameLst>
                                      </p:cBhvr>
                                      <p:tavLst>
                                        <p:tav tm="0">
                                          <p:val>
                                            <p:strVal val="#ppt_x"/>
                                          </p:val>
                                        </p:tav>
                                        <p:tav tm="100000">
                                          <p:val>
                                            <p:strVal val="#ppt_x"/>
                                          </p:val>
                                        </p:tav>
                                      </p:tavLst>
                                    </p:anim>
                                    <p:anim calcmode="lin" valueType="num">
                                      <p:cBhvr>
                                        <p:cTn id="14" dur="1000" fill="hold"/>
                                        <p:tgtEl>
                                          <p:spTgt spid="16"/>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809" name="Google Shape;7809;p47"/>
          <p:cNvSpPr txBox="1">
            <a:spLocks noGrp="1"/>
          </p:cNvSpPr>
          <p:nvPr>
            <p:ph type="title" idx="8"/>
          </p:nvPr>
        </p:nvSpPr>
        <p:spPr>
          <a:xfrm>
            <a:off x="5292000" y="261409"/>
            <a:ext cx="7704000"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b="1">
                <a:latin typeface="Times New Roman" panose="02020603050405020304" pitchFamily="18" charset="0"/>
                <a:cs typeface="Times New Roman" panose="02020603050405020304" pitchFamily="18" charset="0"/>
              </a:rPr>
              <a:t>Hoạt động khởi động</a:t>
            </a:r>
            <a:endParaRPr b="1">
              <a:latin typeface="Times New Roman" panose="02020603050405020304" pitchFamily="18" charset="0"/>
              <a:cs typeface="Times New Roman" panose="02020603050405020304" pitchFamily="18" charset="0"/>
            </a:endParaRPr>
          </a:p>
        </p:txBody>
      </p:sp>
      <p:pic>
        <p:nvPicPr>
          <p:cNvPr id="18" name="Google Shape;501;p60">
            <a:extLst>
              <a:ext uri="{FF2B5EF4-FFF2-40B4-BE49-F238E27FC236}">
                <a16:creationId xmlns:a16="http://schemas.microsoft.com/office/drawing/2014/main" id="{26CA4698-185C-CA79-B76C-60F61A5531EF}"/>
              </a:ext>
            </a:extLst>
          </p:cNvPr>
          <p:cNvPicPr preferRelativeResize="0"/>
          <p:nvPr/>
        </p:nvPicPr>
        <p:blipFill rotWithShape="1">
          <a:blip r:embed="rId3">
            <a:alphaModFix/>
          </a:blip>
          <a:srcRect r="31266"/>
          <a:stretch/>
        </p:blipFill>
        <p:spPr>
          <a:xfrm>
            <a:off x="0" y="0"/>
            <a:ext cx="5453969" cy="5233012"/>
          </a:xfrm>
          <a:prstGeom prst="rect">
            <a:avLst/>
          </a:prstGeom>
          <a:noFill/>
          <a:ln>
            <a:noFill/>
          </a:ln>
        </p:spPr>
      </p:pic>
      <p:grpSp>
        <p:nvGrpSpPr>
          <p:cNvPr id="19" name="Google Shape;502;p33">
            <a:extLst>
              <a:ext uri="{FF2B5EF4-FFF2-40B4-BE49-F238E27FC236}">
                <a16:creationId xmlns:a16="http://schemas.microsoft.com/office/drawing/2014/main" id="{43924C62-521C-08A7-4C23-CCA436AD9582}"/>
              </a:ext>
            </a:extLst>
          </p:cNvPr>
          <p:cNvGrpSpPr/>
          <p:nvPr/>
        </p:nvGrpSpPr>
        <p:grpSpPr>
          <a:xfrm>
            <a:off x="4454207" y="1772498"/>
            <a:ext cx="3929629" cy="2744418"/>
            <a:chOff x="309900" y="238100"/>
            <a:chExt cx="7048350" cy="5237800"/>
          </a:xfrm>
        </p:grpSpPr>
        <p:sp>
          <p:nvSpPr>
            <p:cNvPr id="20" name="Google Shape;503;p33">
              <a:extLst>
                <a:ext uri="{FF2B5EF4-FFF2-40B4-BE49-F238E27FC236}">
                  <a16:creationId xmlns:a16="http://schemas.microsoft.com/office/drawing/2014/main" id="{3B55278C-71C4-8285-1E18-6E6923250D02}"/>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 name="Google Shape;504;p33">
              <a:extLst>
                <a:ext uri="{FF2B5EF4-FFF2-40B4-BE49-F238E27FC236}">
                  <a16:creationId xmlns:a16="http://schemas.microsoft.com/office/drawing/2014/main" id="{69F84155-2624-AC51-5696-7C27E3A6EAA0}"/>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 name="Google Shape;505;p33">
              <a:extLst>
                <a:ext uri="{FF2B5EF4-FFF2-40B4-BE49-F238E27FC236}">
                  <a16:creationId xmlns:a16="http://schemas.microsoft.com/office/drawing/2014/main" id="{ACE7EC43-2011-F46F-7FF2-BEBE309F0440}"/>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 name="Google Shape;506;p33">
              <a:extLst>
                <a:ext uri="{FF2B5EF4-FFF2-40B4-BE49-F238E27FC236}">
                  <a16:creationId xmlns:a16="http://schemas.microsoft.com/office/drawing/2014/main" id="{5134FD68-506E-82AE-4C7E-5425CC995491}"/>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507;p33">
              <a:extLst>
                <a:ext uri="{FF2B5EF4-FFF2-40B4-BE49-F238E27FC236}">
                  <a16:creationId xmlns:a16="http://schemas.microsoft.com/office/drawing/2014/main" id="{C9F3B1EA-FD1B-9D6E-6705-4F07AEBD7ADC}"/>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 name="Google Shape;508;p33">
              <a:extLst>
                <a:ext uri="{FF2B5EF4-FFF2-40B4-BE49-F238E27FC236}">
                  <a16:creationId xmlns:a16="http://schemas.microsoft.com/office/drawing/2014/main" id="{EE435EFC-030B-E058-E864-E402DB2EC265}"/>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 name="Google Shape;509;p33">
              <a:extLst>
                <a:ext uri="{FF2B5EF4-FFF2-40B4-BE49-F238E27FC236}">
                  <a16:creationId xmlns:a16="http://schemas.microsoft.com/office/drawing/2014/main" id="{334AEF80-95C4-9EF9-41AE-84A2CE9655E1}"/>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 name="Google Shape;510;p33">
              <a:extLst>
                <a:ext uri="{FF2B5EF4-FFF2-40B4-BE49-F238E27FC236}">
                  <a16:creationId xmlns:a16="http://schemas.microsoft.com/office/drawing/2014/main" id="{FAF7B5FC-33B7-D53D-F018-329AB8F99EB3}"/>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511;p33">
              <a:extLst>
                <a:ext uri="{FF2B5EF4-FFF2-40B4-BE49-F238E27FC236}">
                  <a16:creationId xmlns:a16="http://schemas.microsoft.com/office/drawing/2014/main" id="{646BDA53-EE7B-A359-A528-9217DCDFDED3}"/>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0" name="TextBox 29">
            <a:extLst>
              <a:ext uri="{FF2B5EF4-FFF2-40B4-BE49-F238E27FC236}">
                <a16:creationId xmlns:a16="http://schemas.microsoft.com/office/drawing/2014/main" id="{62735208-6BA1-DA67-17AB-E3A3F6D5AE60}"/>
              </a:ext>
            </a:extLst>
          </p:cNvPr>
          <p:cNvSpPr txBox="1"/>
          <p:nvPr/>
        </p:nvSpPr>
        <p:spPr>
          <a:xfrm>
            <a:off x="4882856" y="2527261"/>
            <a:ext cx="2883353" cy="1200329"/>
          </a:xfrm>
          <a:prstGeom prst="rect">
            <a:avLst/>
          </a:prstGeom>
          <a:noFill/>
        </p:spPr>
        <p:txBody>
          <a:bodyPr wrap="square">
            <a:spAutoFit/>
          </a:bodyPr>
          <a:lstStyle/>
          <a:p>
            <a:pPr algn="ctr"/>
            <a:r>
              <a:rPr lang="en-US" sz="1800" i="1">
                <a:effectLst/>
                <a:latin typeface="Times New Roman" panose="02020603050405020304" pitchFamily="18" charset="0"/>
                <a:ea typeface="Times New Roman" panose="02020603050405020304" pitchFamily="18" charset="0"/>
              </a:rPr>
              <a:t>Theo em, trong các hoạt động như đọc sách, ghi chép, ...có cần đến quy tắc, luật lệ không? Vì sao?</a:t>
            </a:r>
            <a:endParaRPr lang="en-US" sz="1800"/>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barn(inVertical)">
                                      <p:cBhvr>
                                        <p:cTn id="12" dur="500"/>
                                        <p:tgtEl>
                                          <p:spTgt spid="19"/>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barn(inVertical)">
                                      <p:cBhvr>
                                        <p:cTn id="1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905" name="Google Shape;1034;p25">
            <a:extLst>
              <a:ext uri="{FF2B5EF4-FFF2-40B4-BE49-F238E27FC236}">
                <a16:creationId xmlns:a16="http://schemas.microsoft.com/office/drawing/2014/main" id="{B4E6D618-AF3B-3456-136A-6CAE7CBDE717}"/>
              </a:ext>
            </a:extLst>
          </p:cNvPr>
          <p:cNvSpPr/>
          <p:nvPr/>
        </p:nvSpPr>
        <p:spPr>
          <a:xfrm rot="-5400000">
            <a:off x="100015" y="2113264"/>
            <a:ext cx="2669981" cy="2129400"/>
          </a:xfrm>
          <a:prstGeom prst="roundRect">
            <a:avLst>
              <a:gd name="adj" fmla="val 16667"/>
            </a:avLst>
          </a:prstGeom>
          <a:solidFill>
            <a:schemeClr val="accent4">
              <a:lumMod val="20000"/>
              <a:lumOff val="8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6" name="Google Shape;1036;p25">
            <a:extLst>
              <a:ext uri="{FF2B5EF4-FFF2-40B4-BE49-F238E27FC236}">
                <a16:creationId xmlns:a16="http://schemas.microsoft.com/office/drawing/2014/main" id="{75EFC07B-B5DE-DB0D-27A8-B6329ACE9297}"/>
              </a:ext>
            </a:extLst>
          </p:cNvPr>
          <p:cNvSpPr txBox="1"/>
          <p:nvPr/>
        </p:nvSpPr>
        <p:spPr>
          <a:xfrm>
            <a:off x="359221" y="1827552"/>
            <a:ext cx="2125859" cy="671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lang="en-US" sz="1800">
                <a:effectLst/>
                <a:latin typeface="Times New Roman" panose="02020603050405020304" pitchFamily="18" charset="0"/>
                <a:ea typeface="Times New Roman" panose="02020603050405020304" pitchFamily="18" charset="0"/>
              </a:rPr>
              <a:t>Nội dung ở phần này khá cụ thể, dễ hiểu (nghe nhạc nhịp độ nhanh, đọc tóm tắt, di chuyển bút nhanh), vì thế không cần hình ảnh, người đọc vẫn có thể tiếp nhận được thông tin. </a:t>
            </a:r>
            <a:endParaRPr kumimoji="0" sz="1200" b="0" i="0" u="none" strike="noStrike" kern="0" cap="none" spc="0" normalizeH="0" baseline="0" noProof="0">
              <a:ln>
                <a:noFill/>
              </a:ln>
              <a:solidFill>
                <a:srgbClr val="FFFFFF"/>
              </a:solidFill>
              <a:effectLst/>
              <a:uLnTx/>
              <a:uFillTx/>
              <a:latin typeface="Roboto"/>
              <a:ea typeface="Roboto"/>
              <a:cs typeface="Roboto"/>
              <a:sym typeface="Roboto"/>
            </a:endParaRPr>
          </a:p>
        </p:txBody>
      </p:sp>
      <p:sp>
        <p:nvSpPr>
          <p:cNvPr id="7907" name="Google Shape;1037;p25">
            <a:extLst>
              <a:ext uri="{FF2B5EF4-FFF2-40B4-BE49-F238E27FC236}">
                <a16:creationId xmlns:a16="http://schemas.microsoft.com/office/drawing/2014/main" id="{27211340-F3AD-0C05-AFB8-17E04CED5988}"/>
              </a:ext>
            </a:extLst>
          </p:cNvPr>
          <p:cNvSpPr/>
          <p:nvPr/>
        </p:nvSpPr>
        <p:spPr>
          <a:xfrm>
            <a:off x="3196106" y="2896994"/>
            <a:ext cx="577200" cy="577200"/>
          </a:xfrm>
          <a:prstGeom prst="ellipse">
            <a:avLst/>
          </a:prstGeom>
          <a:solidFill>
            <a:schemeClr val="accent4">
              <a:lumMod val="20000"/>
              <a:lumOff val="8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 sz="2500" b="1" i="0" u="none" strike="noStrike" kern="0" cap="none" spc="0" normalizeH="0" baseline="0" noProof="0">
                <a:ln>
                  <a:noFill/>
                </a:ln>
                <a:solidFill>
                  <a:schemeClr val="tx1"/>
                </a:solidFill>
                <a:effectLst/>
                <a:uLnTx/>
                <a:uFillTx/>
                <a:latin typeface="Fira Sans Extra Condensed"/>
                <a:ea typeface="Fira Sans Extra Condensed"/>
                <a:cs typeface="Fira Sans Extra Condensed"/>
                <a:sym typeface="Fira Sans Extra Condensed"/>
              </a:rPr>
              <a:t>1</a:t>
            </a:r>
            <a:endParaRPr kumimoji="0" sz="2500" b="0" i="0" u="none" strike="noStrike" kern="0" cap="none" spc="0" normalizeH="0" baseline="0" noProof="0">
              <a:ln>
                <a:noFill/>
              </a:ln>
              <a:solidFill>
                <a:schemeClr val="tx1"/>
              </a:solidFill>
              <a:effectLst/>
              <a:uLnTx/>
              <a:uFillTx/>
              <a:latin typeface="Arial"/>
              <a:cs typeface="Arial"/>
              <a:sym typeface="Arial"/>
            </a:endParaRPr>
          </a:p>
        </p:txBody>
      </p:sp>
      <p:cxnSp>
        <p:nvCxnSpPr>
          <p:cNvPr id="7908" name="Google Shape;1038;p25">
            <a:extLst>
              <a:ext uri="{FF2B5EF4-FFF2-40B4-BE49-F238E27FC236}">
                <a16:creationId xmlns:a16="http://schemas.microsoft.com/office/drawing/2014/main" id="{BC83E0C7-36AE-5DB0-0196-3DC1421C4182}"/>
              </a:ext>
            </a:extLst>
          </p:cNvPr>
          <p:cNvCxnSpPr>
            <a:cxnSpLocks/>
            <a:stCxn id="7907" idx="2"/>
            <a:endCxn id="7905" idx="2"/>
          </p:cNvCxnSpPr>
          <p:nvPr/>
        </p:nvCxnSpPr>
        <p:spPr>
          <a:xfrm flipH="1" flipV="1">
            <a:off x="2499706" y="3177964"/>
            <a:ext cx="696400" cy="7630"/>
          </a:xfrm>
          <a:prstGeom prst="straightConnector1">
            <a:avLst/>
          </a:prstGeom>
          <a:noFill/>
          <a:ln w="19050" cap="flat" cmpd="sng">
            <a:solidFill>
              <a:srgbClr val="000000"/>
            </a:solidFill>
            <a:prstDash val="solid"/>
            <a:round/>
            <a:headEnd type="none" w="med" len="med"/>
            <a:tailEnd type="none" w="med" len="med"/>
          </a:ln>
        </p:spPr>
      </p:cxnSp>
      <p:sp>
        <p:nvSpPr>
          <p:cNvPr id="7909" name="Google Shape;1039;p25">
            <a:extLst>
              <a:ext uri="{FF2B5EF4-FFF2-40B4-BE49-F238E27FC236}">
                <a16:creationId xmlns:a16="http://schemas.microsoft.com/office/drawing/2014/main" id="{A1D42D4E-7C92-C7C5-8A90-E80ADD94A6FB}"/>
              </a:ext>
            </a:extLst>
          </p:cNvPr>
          <p:cNvSpPr/>
          <p:nvPr/>
        </p:nvSpPr>
        <p:spPr>
          <a:xfrm rot="-5400000">
            <a:off x="6538171" y="1623162"/>
            <a:ext cx="2298483" cy="2129400"/>
          </a:xfrm>
          <a:prstGeom prst="roundRect">
            <a:avLst>
              <a:gd name="adj" fmla="val 16667"/>
            </a:avLst>
          </a:prstGeom>
          <a:solidFill>
            <a:srgbClr val="EB5A9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7910" name="Google Shape;1041;p25">
            <a:extLst>
              <a:ext uri="{FF2B5EF4-FFF2-40B4-BE49-F238E27FC236}">
                <a16:creationId xmlns:a16="http://schemas.microsoft.com/office/drawing/2014/main" id="{2A100139-9B30-F33F-4D55-BB01A93B1AB0}"/>
              </a:ext>
            </a:extLst>
          </p:cNvPr>
          <p:cNvSpPr txBox="1"/>
          <p:nvPr/>
        </p:nvSpPr>
        <p:spPr>
          <a:xfrm>
            <a:off x="6701592" y="1488119"/>
            <a:ext cx="2050521" cy="671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lang="en-US" sz="1800">
                <a:effectLst/>
                <a:latin typeface="Times New Roman" panose="02020603050405020304" pitchFamily="18" charset="0"/>
                <a:ea typeface="Times New Roman" panose="02020603050405020304" pitchFamily="18" charset="0"/>
              </a:rPr>
              <a:t>Việc tiếp nhận vẫn thuận lời dù không có ảnh minh họa vì phần này hướng dẫn cách đọc quen thuộc và dễ hình dung đối với người đọc</a:t>
            </a:r>
            <a:endParaRPr kumimoji="0" sz="1200" b="0" i="0" u="none" strike="noStrike" kern="0" cap="none" spc="0" normalizeH="0" baseline="0" noProof="0">
              <a:ln>
                <a:noFill/>
              </a:ln>
              <a:solidFill>
                <a:srgbClr val="FFFFFF"/>
              </a:solidFill>
              <a:effectLst/>
              <a:uLnTx/>
              <a:uFillTx/>
              <a:latin typeface="Roboto"/>
              <a:ea typeface="Roboto"/>
              <a:cs typeface="Roboto"/>
              <a:sym typeface="Roboto"/>
            </a:endParaRPr>
          </a:p>
        </p:txBody>
      </p:sp>
      <p:sp>
        <p:nvSpPr>
          <p:cNvPr id="7911" name="Google Shape;1042;p25">
            <a:extLst>
              <a:ext uri="{FF2B5EF4-FFF2-40B4-BE49-F238E27FC236}">
                <a16:creationId xmlns:a16="http://schemas.microsoft.com/office/drawing/2014/main" id="{B15538C2-15C3-0663-E68E-7B6BE81156CA}"/>
              </a:ext>
            </a:extLst>
          </p:cNvPr>
          <p:cNvSpPr/>
          <p:nvPr/>
        </p:nvSpPr>
        <p:spPr>
          <a:xfrm>
            <a:off x="5642753" y="2399262"/>
            <a:ext cx="577200" cy="577200"/>
          </a:xfrm>
          <a:prstGeom prst="ellipse">
            <a:avLst/>
          </a:prstGeom>
          <a:solidFill>
            <a:srgbClr val="EB5A9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1100"/>
              <a:buFont typeface="Arial"/>
              <a:buNone/>
              <a:tabLst/>
              <a:defRPr/>
            </a:pPr>
            <a:r>
              <a:rPr lang="en" sz="2500" b="1">
                <a:solidFill>
                  <a:srgbClr val="FFFFFF"/>
                </a:solidFill>
                <a:latin typeface="Fira Sans Extra Condensed"/>
                <a:sym typeface="Fira Sans Extra Condensed"/>
              </a:rPr>
              <a:t>2</a:t>
            </a:r>
            <a:endParaRPr kumimoji="0" sz="2500" b="0" i="0" u="none" strike="noStrike" kern="0" cap="none" spc="0" normalizeH="0" baseline="0" noProof="0">
              <a:ln>
                <a:noFill/>
              </a:ln>
              <a:solidFill>
                <a:srgbClr val="FFFFFF"/>
              </a:solidFill>
              <a:effectLst/>
              <a:uLnTx/>
              <a:uFillTx/>
              <a:latin typeface="Arial"/>
              <a:cs typeface="Arial"/>
              <a:sym typeface="Arial"/>
            </a:endParaRPr>
          </a:p>
        </p:txBody>
      </p:sp>
      <p:cxnSp>
        <p:nvCxnSpPr>
          <p:cNvPr id="7912" name="Google Shape;1043;p25">
            <a:extLst>
              <a:ext uri="{FF2B5EF4-FFF2-40B4-BE49-F238E27FC236}">
                <a16:creationId xmlns:a16="http://schemas.microsoft.com/office/drawing/2014/main" id="{E4D1B75C-D1E2-EEA8-0A72-53DEC07D5B98}"/>
              </a:ext>
            </a:extLst>
          </p:cNvPr>
          <p:cNvCxnSpPr>
            <a:cxnSpLocks/>
            <a:stCxn id="7911" idx="6"/>
            <a:endCxn id="7909" idx="0"/>
          </p:cNvCxnSpPr>
          <p:nvPr/>
        </p:nvCxnSpPr>
        <p:spPr>
          <a:xfrm>
            <a:off x="6219953" y="2687862"/>
            <a:ext cx="402760" cy="0"/>
          </a:xfrm>
          <a:prstGeom prst="straightConnector1">
            <a:avLst/>
          </a:prstGeom>
          <a:noFill/>
          <a:ln w="19050" cap="flat" cmpd="sng">
            <a:solidFill>
              <a:srgbClr val="000000"/>
            </a:solidFill>
            <a:prstDash val="solid"/>
            <a:round/>
            <a:headEnd type="none" w="med" len="med"/>
            <a:tailEnd type="none" w="med" len="med"/>
          </a:ln>
        </p:spPr>
      </p:cxnSp>
      <p:grpSp>
        <p:nvGrpSpPr>
          <p:cNvPr id="7913" name="Google Shape;1055;p25">
            <a:extLst>
              <a:ext uri="{FF2B5EF4-FFF2-40B4-BE49-F238E27FC236}">
                <a16:creationId xmlns:a16="http://schemas.microsoft.com/office/drawing/2014/main" id="{A3D98FC0-31B1-EDB5-5952-74C54CB62CEB}"/>
              </a:ext>
            </a:extLst>
          </p:cNvPr>
          <p:cNvGrpSpPr/>
          <p:nvPr/>
        </p:nvGrpSpPr>
        <p:grpSpPr>
          <a:xfrm>
            <a:off x="2047321" y="1357737"/>
            <a:ext cx="3813121" cy="3785763"/>
            <a:chOff x="-2327075" y="1326200"/>
            <a:chExt cx="2958222" cy="3336250"/>
          </a:xfrm>
        </p:grpSpPr>
        <p:sp>
          <p:nvSpPr>
            <p:cNvPr id="7914" name="Google Shape;1056;p25">
              <a:extLst>
                <a:ext uri="{FF2B5EF4-FFF2-40B4-BE49-F238E27FC236}">
                  <a16:creationId xmlns:a16="http://schemas.microsoft.com/office/drawing/2014/main" id="{F44B63C8-BD23-93EA-FE60-CA94A33E46FD}"/>
                </a:ext>
              </a:extLst>
            </p:cNvPr>
            <p:cNvSpPr/>
            <p:nvPr/>
          </p:nvSpPr>
          <p:spPr>
            <a:xfrm>
              <a:off x="-2327075" y="4651628"/>
              <a:ext cx="2871782" cy="3414"/>
            </a:xfrm>
            <a:custGeom>
              <a:avLst/>
              <a:gdLst/>
              <a:ahLst/>
              <a:cxnLst/>
              <a:rect l="l" t="t" r="r" b="b"/>
              <a:pathLst>
                <a:path w="49629" h="59" extrusionOk="0">
                  <a:moveTo>
                    <a:pt x="24820" y="0"/>
                  </a:moveTo>
                  <a:cubicBezTo>
                    <a:pt x="11107" y="0"/>
                    <a:pt x="0" y="12"/>
                    <a:pt x="0" y="24"/>
                  </a:cubicBezTo>
                  <a:cubicBezTo>
                    <a:pt x="0" y="35"/>
                    <a:pt x="11107" y="58"/>
                    <a:pt x="24820" y="58"/>
                  </a:cubicBezTo>
                  <a:cubicBezTo>
                    <a:pt x="38510" y="58"/>
                    <a:pt x="49629" y="35"/>
                    <a:pt x="49629" y="24"/>
                  </a:cubicBezTo>
                  <a:cubicBezTo>
                    <a:pt x="49629" y="12"/>
                    <a:pt x="38510" y="0"/>
                    <a:pt x="2482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5" name="Google Shape;1057;p25">
              <a:extLst>
                <a:ext uri="{FF2B5EF4-FFF2-40B4-BE49-F238E27FC236}">
                  <a16:creationId xmlns:a16="http://schemas.microsoft.com/office/drawing/2014/main" id="{17A5470A-F604-B264-4B8E-AC991999E0EF}"/>
                </a:ext>
              </a:extLst>
            </p:cNvPr>
            <p:cNvSpPr/>
            <p:nvPr/>
          </p:nvSpPr>
          <p:spPr>
            <a:xfrm>
              <a:off x="-1144899" y="4517613"/>
              <a:ext cx="357259" cy="144836"/>
            </a:xfrm>
            <a:custGeom>
              <a:avLst/>
              <a:gdLst/>
              <a:ahLst/>
              <a:cxnLst/>
              <a:rect l="l" t="t" r="r" b="b"/>
              <a:pathLst>
                <a:path w="6174" h="2503" extrusionOk="0">
                  <a:moveTo>
                    <a:pt x="3070" y="0"/>
                  </a:moveTo>
                  <a:lnTo>
                    <a:pt x="2699" y="1587"/>
                  </a:lnTo>
                  <a:cubicBezTo>
                    <a:pt x="2699" y="1587"/>
                    <a:pt x="1" y="2224"/>
                    <a:pt x="638" y="2432"/>
                  </a:cubicBezTo>
                  <a:cubicBezTo>
                    <a:pt x="811" y="2483"/>
                    <a:pt x="1243" y="2502"/>
                    <a:pt x="1790" y="2502"/>
                  </a:cubicBezTo>
                  <a:cubicBezTo>
                    <a:pt x="3104" y="2502"/>
                    <a:pt x="5081" y="2392"/>
                    <a:pt x="5711" y="2351"/>
                  </a:cubicBezTo>
                  <a:lnTo>
                    <a:pt x="5908" y="2340"/>
                  </a:lnTo>
                  <a:lnTo>
                    <a:pt x="6174" y="70"/>
                  </a:lnTo>
                  <a:lnTo>
                    <a:pt x="3070" y="0"/>
                  </a:lnTo>
                  <a:close/>
                </a:path>
              </a:pathLst>
            </a:custGeom>
            <a:solidFill>
              <a:srgbClr val="14497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6" name="Google Shape;1058;p25">
              <a:extLst>
                <a:ext uri="{FF2B5EF4-FFF2-40B4-BE49-F238E27FC236}">
                  <a16:creationId xmlns:a16="http://schemas.microsoft.com/office/drawing/2014/main" id="{6F240CD2-770B-252B-3B47-395473099FE4}"/>
                </a:ext>
              </a:extLst>
            </p:cNvPr>
            <p:cNvSpPr/>
            <p:nvPr/>
          </p:nvSpPr>
          <p:spPr>
            <a:xfrm>
              <a:off x="-870099" y="4598624"/>
              <a:ext cx="67066" cy="53757"/>
            </a:xfrm>
            <a:custGeom>
              <a:avLst/>
              <a:gdLst/>
              <a:ahLst/>
              <a:cxnLst/>
              <a:rect l="l" t="t" r="r" b="b"/>
              <a:pathLst>
                <a:path w="1159" h="929" extrusionOk="0">
                  <a:moveTo>
                    <a:pt x="1097" y="0"/>
                  </a:moveTo>
                  <a:cubicBezTo>
                    <a:pt x="849" y="0"/>
                    <a:pt x="612" y="82"/>
                    <a:pt x="406" y="245"/>
                  </a:cubicBezTo>
                  <a:cubicBezTo>
                    <a:pt x="186" y="407"/>
                    <a:pt x="47" y="662"/>
                    <a:pt x="0" y="928"/>
                  </a:cubicBezTo>
                  <a:lnTo>
                    <a:pt x="1159" y="882"/>
                  </a:lnTo>
                  <a:lnTo>
                    <a:pt x="1147" y="2"/>
                  </a:lnTo>
                  <a:cubicBezTo>
                    <a:pt x="1130" y="1"/>
                    <a:pt x="1114" y="0"/>
                    <a:pt x="1097" y="0"/>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7" name="Google Shape;1059;p25">
              <a:extLst>
                <a:ext uri="{FF2B5EF4-FFF2-40B4-BE49-F238E27FC236}">
                  <a16:creationId xmlns:a16="http://schemas.microsoft.com/office/drawing/2014/main" id="{78C74632-B320-DAC6-CC4C-AFCFFB3CF202}"/>
                </a:ext>
              </a:extLst>
            </p:cNvPr>
            <p:cNvSpPr/>
            <p:nvPr/>
          </p:nvSpPr>
          <p:spPr>
            <a:xfrm>
              <a:off x="-1120075" y="4630160"/>
              <a:ext cx="317042" cy="31131"/>
            </a:xfrm>
            <a:custGeom>
              <a:avLst/>
              <a:gdLst/>
              <a:ahLst/>
              <a:cxnLst/>
              <a:rect l="l" t="t" r="r" b="b"/>
              <a:pathLst>
                <a:path w="5479" h="538" extrusionOk="0">
                  <a:moveTo>
                    <a:pt x="950" y="1"/>
                  </a:moveTo>
                  <a:cubicBezTo>
                    <a:pt x="950" y="1"/>
                    <a:pt x="0" y="290"/>
                    <a:pt x="128" y="441"/>
                  </a:cubicBezTo>
                  <a:cubicBezTo>
                    <a:pt x="176" y="508"/>
                    <a:pt x="827" y="537"/>
                    <a:pt x="1687" y="537"/>
                  </a:cubicBezTo>
                  <a:cubicBezTo>
                    <a:pt x="2908" y="537"/>
                    <a:pt x="4548" y="478"/>
                    <a:pt x="5479" y="383"/>
                  </a:cubicBezTo>
                  <a:lnTo>
                    <a:pt x="5479" y="314"/>
                  </a:lnTo>
                  <a:lnTo>
                    <a:pt x="1240" y="395"/>
                  </a:lnTo>
                  <a:cubicBezTo>
                    <a:pt x="1240" y="395"/>
                    <a:pt x="1240" y="395"/>
                    <a:pt x="1240" y="395"/>
                  </a:cubicBezTo>
                  <a:cubicBezTo>
                    <a:pt x="1237" y="395"/>
                    <a:pt x="1133" y="1"/>
                    <a:pt x="95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8" name="Google Shape;1060;p25">
              <a:extLst>
                <a:ext uri="{FF2B5EF4-FFF2-40B4-BE49-F238E27FC236}">
                  <a16:creationId xmlns:a16="http://schemas.microsoft.com/office/drawing/2014/main" id="{DB7297F0-F27D-5E05-16F7-527F60C61F34}"/>
                </a:ext>
              </a:extLst>
            </p:cNvPr>
            <p:cNvSpPr/>
            <p:nvPr/>
          </p:nvSpPr>
          <p:spPr>
            <a:xfrm>
              <a:off x="-1110701" y="4648272"/>
              <a:ext cx="310330" cy="6018"/>
            </a:xfrm>
            <a:custGeom>
              <a:avLst/>
              <a:gdLst/>
              <a:ahLst/>
              <a:cxnLst/>
              <a:rect l="l" t="t" r="r" b="b"/>
              <a:pathLst>
                <a:path w="5363" h="104" extrusionOk="0">
                  <a:moveTo>
                    <a:pt x="5305" y="1"/>
                  </a:moveTo>
                  <a:cubicBezTo>
                    <a:pt x="5259" y="1"/>
                    <a:pt x="5201" y="1"/>
                    <a:pt x="5143" y="12"/>
                  </a:cubicBezTo>
                  <a:lnTo>
                    <a:pt x="5305" y="12"/>
                  </a:lnTo>
                  <a:cubicBezTo>
                    <a:pt x="5351" y="1"/>
                    <a:pt x="5363" y="1"/>
                    <a:pt x="5363" y="1"/>
                  </a:cubicBezTo>
                  <a:close/>
                  <a:moveTo>
                    <a:pt x="5143" y="12"/>
                  </a:moveTo>
                  <a:cubicBezTo>
                    <a:pt x="4981" y="12"/>
                    <a:pt x="4795" y="12"/>
                    <a:pt x="4564" y="24"/>
                  </a:cubicBezTo>
                  <a:cubicBezTo>
                    <a:pt x="4077" y="35"/>
                    <a:pt x="3406" y="58"/>
                    <a:pt x="2653" y="70"/>
                  </a:cubicBezTo>
                  <a:lnTo>
                    <a:pt x="0" y="70"/>
                  </a:lnTo>
                  <a:cubicBezTo>
                    <a:pt x="47" y="82"/>
                    <a:pt x="105" y="82"/>
                    <a:pt x="163" y="82"/>
                  </a:cubicBezTo>
                  <a:cubicBezTo>
                    <a:pt x="325" y="82"/>
                    <a:pt x="510" y="93"/>
                    <a:pt x="742" y="93"/>
                  </a:cubicBezTo>
                  <a:cubicBezTo>
                    <a:pt x="1074" y="93"/>
                    <a:pt x="1478" y="104"/>
                    <a:pt x="1933" y="104"/>
                  </a:cubicBezTo>
                  <a:cubicBezTo>
                    <a:pt x="2161" y="104"/>
                    <a:pt x="2402" y="101"/>
                    <a:pt x="2653" y="93"/>
                  </a:cubicBezTo>
                  <a:cubicBezTo>
                    <a:pt x="3406" y="82"/>
                    <a:pt x="4077" y="70"/>
                    <a:pt x="4564" y="35"/>
                  </a:cubicBezTo>
                  <a:cubicBezTo>
                    <a:pt x="4795" y="24"/>
                    <a:pt x="4981" y="24"/>
                    <a:pt x="5143" y="12"/>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9" name="Google Shape;1061;p25">
              <a:extLst>
                <a:ext uri="{FF2B5EF4-FFF2-40B4-BE49-F238E27FC236}">
                  <a16:creationId xmlns:a16="http://schemas.microsoft.com/office/drawing/2014/main" id="{D8133229-5BC5-9E41-5786-10B0EBECBD29}"/>
                </a:ext>
              </a:extLst>
            </p:cNvPr>
            <p:cNvSpPr/>
            <p:nvPr/>
          </p:nvSpPr>
          <p:spPr>
            <a:xfrm>
              <a:off x="-1067128" y="4627903"/>
              <a:ext cx="19501" cy="28470"/>
            </a:xfrm>
            <a:custGeom>
              <a:avLst/>
              <a:gdLst/>
              <a:ahLst/>
              <a:cxnLst/>
              <a:rect l="l" t="t" r="r" b="b"/>
              <a:pathLst>
                <a:path w="337" h="492" extrusionOk="0">
                  <a:moveTo>
                    <a:pt x="9" y="0"/>
                  </a:moveTo>
                  <a:cubicBezTo>
                    <a:pt x="3" y="0"/>
                    <a:pt x="0" y="2"/>
                    <a:pt x="0" y="5"/>
                  </a:cubicBezTo>
                  <a:cubicBezTo>
                    <a:pt x="0" y="17"/>
                    <a:pt x="116" y="75"/>
                    <a:pt x="209" y="214"/>
                  </a:cubicBezTo>
                  <a:cubicBezTo>
                    <a:pt x="290" y="364"/>
                    <a:pt x="301" y="492"/>
                    <a:pt x="325" y="492"/>
                  </a:cubicBezTo>
                  <a:cubicBezTo>
                    <a:pt x="325" y="492"/>
                    <a:pt x="336" y="353"/>
                    <a:pt x="232" y="202"/>
                  </a:cubicBezTo>
                  <a:cubicBezTo>
                    <a:pt x="162" y="63"/>
                    <a:pt x="41" y="0"/>
                    <a:pt x="9" y="0"/>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0" name="Google Shape;1062;p25">
              <a:extLst>
                <a:ext uri="{FF2B5EF4-FFF2-40B4-BE49-F238E27FC236}">
                  <a16:creationId xmlns:a16="http://schemas.microsoft.com/office/drawing/2014/main" id="{3517C0A8-EF9A-B039-39AF-B15740D831B8}"/>
                </a:ext>
              </a:extLst>
            </p:cNvPr>
            <p:cNvSpPr/>
            <p:nvPr/>
          </p:nvSpPr>
          <p:spPr>
            <a:xfrm>
              <a:off x="-1004808" y="4612743"/>
              <a:ext cx="10763" cy="15508"/>
            </a:xfrm>
            <a:custGeom>
              <a:avLst/>
              <a:gdLst/>
              <a:ahLst/>
              <a:cxnLst/>
              <a:rect l="l" t="t" r="r" b="b"/>
              <a:pathLst>
                <a:path w="186" h="268" extrusionOk="0">
                  <a:moveTo>
                    <a:pt x="0" y="1"/>
                  </a:moveTo>
                  <a:cubicBezTo>
                    <a:pt x="0" y="12"/>
                    <a:pt x="24" y="70"/>
                    <a:pt x="70" y="151"/>
                  </a:cubicBezTo>
                  <a:cubicBezTo>
                    <a:pt x="116" y="221"/>
                    <a:pt x="163" y="267"/>
                    <a:pt x="174" y="267"/>
                  </a:cubicBezTo>
                  <a:cubicBezTo>
                    <a:pt x="186" y="267"/>
                    <a:pt x="163" y="209"/>
                    <a:pt x="105" y="117"/>
                  </a:cubicBezTo>
                  <a:cubicBezTo>
                    <a:pt x="58" y="47"/>
                    <a:pt x="12" y="1"/>
                    <a:pt x="0" y="1"/>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1" name="Google Shape;1063;p25">
              <a:extLst>
                <a:ext uri="{FF2B5EF4-FFF2-40B4-BE49-F238E27FC236}">
                  <a16:creationId xmlns:a16="http://schemas.microsoft.com/office/drawing/2014/main" id="{66FB013A-DBFE-7AA3-9583-0453A6F56337}"/>
                </a:ext>
              </a:extLst>
            </p:cNvPr>
            <p:cNvSpPr/>
            <p:nvPr/>
          </p:nvSpPr>
          <p:spPr>
            <a:xfrm>
              <a:off x="-992078" y="4609965"/>
              <a:ext cx="12094" cy="10589"/>
            </a:xfrm>
            <a:custGeom>
              <a:avLst/>
              <a:gdLst/>
              <a:ahLst/>
              <a:cxnLst/>
              <a:rect l="l" t="t" r="r" b="b"/>
              <a:pathLst>
                <a:path w="209" h="183" extrusionOk="0">
                  <a:moveTo>
                    <a:pt x="14" y="1"/>
                  </a:moveTo>
                  <a:cubicBezTo>
                    <a:pt x="13" y="1"/>
                    <a:pt x="12" y="1"/>
                    <a:pt x="12" y="2"/>
                  </a:cubicBezTo>
                  <a:cubicBezTo>
                    <a:pt x="0" y="2"/>
                    <a:pt x="35" y="60"/>
                    <a:pt x="93" y="107"/>
                  </a:cubicBezTo>
                  <a:cubicBezTo>
                    <a:pt x="140" y="144"/>
                    <a:pt x="188" y="182"/>
                    <a:pt x="203" y="182"/>
                  </a:cubicBezTo>
                  <a:cubicBezTo>
                    <a:pt x="207" y="182"/>
                    <a:pt x="209" y="180"/>
                    <a:pt x="209" y="176"/>
                  </a:cubicBezTo>
                  <a:cubicBezTo>
                    <a:pt x="209" y="165"/>
                    <a:pt x="186" y="118"/>
                    <a:pt x="128" y="83"/>
                  </a:cubicBezTo>
                  <a:cubicBezTo>
                    <a:pt x="76" y="42"/>
                    <a:pt x="24" y="1"/>
                    <a:pt x="14" y="1"/>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2" name="Google Shape;1064;p25">
              <a:extLst>
                <a:ext uri="{FF2B5EF4-FFF2-40B4-BE49-F238E27FC236}">
                  <a16:creationId xmlns:a16="http://schemas.microsoft.com/office/drawing/2014/main" id="{2496CFD8-3696-5BBA-10F2-408AD405DE1D}"/>
                </a:ext>
              </a:extLst>
            </p:cNvPr>
            <p:cNvSpPr/>
            <p:nvPr/>
          </p:nvSpPr>
          <p:spPr>
            <a:xfrm>
              <a:off x="-990053" y="4602038"/>
              <a:ext cx="19501" cy="2720"/>
            </a:xfrm>
            <a:custGeom>
              <a:avLst/>
              <a:gdLst/>
              <a:ahLst/>
              <a:cxnLst/>
              <a:rect l="l" t="t" r="r" b="b"/>
              <a:pathLst>
                <a:path w="337" h="47" extrusionOk="0">
                  <a:moveTo>
                    <a:pt x="162" y="0"/>
                  </a:moveTo>
                  <a:cubicBezTo>
                    <a:pt x="70" y="12"/>
                    <a:pt x="0" y="12"/>
                    <a:pt x="0" y="24"/>
                  </a:cubicBezTo>
                  <a:cubicBezTo>
                    <a:pt x="0" y="47"/>
                    <a:pt x="93" y="47"/>
                    <a:pt x="174" y="47"/>
                  </a:cubicBezTo>
                  <a:cubicBezTo>
                    <a:pt x="267" y="24"/>
                    <a:pt x="336" y="24"/>
                    <a:pt x="336" y="12"/>
                  </a:cubicBezTo>
                  <a:cubicBezTo>
                    <a:pt x="336" y="0"/>
                    <a:pt x="267" y="0"/>
                    <a:pt x="162" y="0"/>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3" name="Google Shape;1065;p25">
              <a:extLst>
                <a:ext uri="{FF2B5EF4-FFF2-40B4-BE49-F238E27FC236}">
                  <a16:creationId xmlns:a16="http://schemas.microsoft.com/office/drawing/2014/main" id="{CEEA26CB-A0BD-A276-8C49-57044A253E37}"/>
                </a:ext>
              </a:extLst>
            </p:cNvPr>
            <p:cNvSpPr/>
            <p:nvPr/>
          </p:nvSpPr>
          <p:spPr>
            <a:xfrm>
              <a:off x="-988722" y="4589828"/>
              <a:ext cx="21468" cy="3993"/>
            </a:xfrm>
            <a:custGeom>
              <a:avLst/>
              <a:gdLst/>
              <a:ahLst/>
              <a:cxnLst/>
              <a:rect l="l" t="t" r="r" b="b"/>
              <a:pathLst>
                <a:path w="371" h="69" extrusionOk="0">
                  <a:moveTo>
                    <a:pt x="362" y="1"/>
                  </a:moveTo>
                  <a:cubicBezTo>
                    <a:pt x="342" y="1"/>
                    <a:pt x="295" y="17"/>
                    <a:pt x="229" y="17"/>
                  </a:cubicBezTo>
                  <a:cubicBezTo>
                    <a:pt x="215" y="17"/>
                    <a:pt x="201" y="16"/>
                    <a:pt x="186" y="15"/>
                  </a:cubicBezTo>
                  <a:cubicBezTo>
                    <a:pt x="134" y="26"/>
                    <a:pt x="87" y="26"/>
                    <a:pt x="54" y="26"/>
                  </a:cubicBezTo>
                  <a:cubicBezTo>
                    <a:pt x="21" y="26"/>
                    <a:pt x="0" y="26"/>
                    <a:pt x="0" y="38"/>
                  </a:cubicBezTo>
                  <a:cubicBezTo>
                    <a:pt x="0" y="47"/>
                    <a:pt x="47" y="69"/>
                    <a:pt x="115" y="69"/>
                  </a:cubicBezTo>
                  <a:cubicBezTo>
                    <a:pt x="137" y="69"/>
                    <a:pt x="161" y="66"/>
                    <a:pt x="186" y="61"/>
                  </a:cubicBezTo>
                  <a:cubicBezTo>
                    <a:pt x="301" y="49"/>
                    <a:pt x="371" y="26"/>
                    <a:pt x="371" y="3"/>
                  </a:cubicBezTo>
                  <a:cubicBezTo>
                    <a:pt x="369" y="1"/>
                    <a:pt x="366" y="1"/>
                    <a:pt x="362" y="1"/>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4" name="Google Shape;1066;p25">
              <a:extLst>
                <a:ext uri="{FF2B5EF4-FFF2-40B4-BE49-F238E27FC236}">
                  <a16:creationId xmlns:a16="http://schemas.microsoft.com/office/drawing/2014/main" id="{F2A10195-09F0-5962-BE27-AEF7864CB61E}"/>
                </a:ext>
              </a:extLst>
            </p:cNvPr>
            <p:cNvSpPr/>
            <p:nvPr/>
          </p:nvSpPr>
          <p:spPr>
            <a:xfrm>
              <a:off x="-1036981" y="4596193"/>
              <a:ext cx="36223" cy="19327"/>
            </a:xfrm>
            <a:custGeom>
              <a:avLst/>
              <a:gdLst/>
              <a:ahLst/>
              <a:cxnLst/>
              <a:rect l="l" t="t" r="r" b="b"/>
              <a:pathLst>
                <a:path w="626" h="334" extrusionOk="0">
                  <a:moveTo>
                    <a:pt x="174" y="27"/>
                  </a:moveTo>
                  <a:cubicBezTo>
                    <a:pt x="221" y="27"/>
                    <a:pt x="269" y="37"/>
                    <a:pt x="313" y="44"/>
                  </a:cubicBezTo>
                  <a:cubicBezTo>
                    <a:pt x="383" y="67"/>
                    <a:pt x="441" y="113"/>
                    <a:pt x="487" y="159"/>
                  </a:cubicBezTo>
                  <a:cubicBezTo>
                    <a:pt x="525" y="197"/>
                    <a:pt x="548" y="238"/>
                    <a:pt x="561" y="270"/>
                  </a:cubicBezTo>
                  <a:lnTo>
                    <a:pt x="561" y="270"/>
                  </a:lnTo>
                  <a:cubicBezTo>
                    <a:pt x="524" y="265"/>
                    <a:pt x="471" y="257"/>
                    <a:pt x="406" y="240"/>
                  </a:cubicBezTo>
                  <a:cubicBezTo>
                    <a:pt x="336" y="229"/>
                    <a:pt x="267" y="217"/>
                    <a:pt x="197" y="183"/>
                  </a:cubicBezTo>
                  <a:cubicBezTo>
                    <a:pt x="151" y="171"/>
                    <a:pt x="105" y="159"/>
                    <a:pt x="82" y="148"/>
                  </a:cubicBezTo>
                  <a:cubicBezTo>
                    <a:pt x="47" y="113"/>
                    <a:pt x="35" y="90"/>
                    <a:pt x="58" y="55"/>
                  </a:cubicBezTo>
                  <a:cubicBezTo>
                    <a:pt x="95" y="34"/>
                    <a:pt x="134" y="27"/>
                    <a:pt x="174" y="27"/>
                  </a:cubicBezTo>
                  <a:close/>
                  <a:moveTo>
                    <a:pt x="212" y="0"/>
                  </a:moveTo>
                  <a:cubicBezTo>
                    <a:pt x="157" y="0"/>
                    <a:pt x="101" y="13"/>
                    <a:pt x="47" y="44"/>
                  </a:cubicBezTo>
                  <a:cubicBezTo>
                    <a:pt x="24" y="55"/>
                    <a:pt x="0" y="101"/>
                    <a:pt x="24" y="125"/>
                  </a:cubicBezTo>
                  <a:cubicBezTo>
                    <a:pt x="35" y="159"/>
                    <a:pt x="58" y="171"/>
                    <a:pt x="82" y="183"/>
                  </a:cubicBezTo>
                  <a:lnTo>
                    <a:pt x="209" y="229"/>
                  </a:lnTo>
                  <a:cubicBezTo>
                    <a:pt x="278" y="264"/>
                    <a:pt x="371" y="275"/>
                    <a:pt x="429" y="275"/>
                  </a:cubicBezTo>
                  <a:cubicBezTo>
                    <a:pt x="471" y="279"/>
                    <a:pt x="507" y="280"/>
                    <a:pt x="537" y="280"/>
                  </a:cubicBezTo>
                  <a:cubicBezTo>
                    <a:pt x="547" y="280"/>
                    <a:pt x="556" y="280"/>
                    <a:pt x="565" y="280"/>
                  </a:cubicBezTo>
                  <a:lnTo>
                    <a:pt x="565" y="280"/>
                  </a:lnTo>
                  <a:cubicBezTo>
                    <a:pt x="577" y="311"/>
                    <a:pt x="580" y="333"/>
                    <a:pt x="580" y="333"/>
                  </a:cubicBezTo>
                  <a:cubicBezTo>
                    <a:pt x="601" y="333"/>
                    <a:pt x="603" y="302"/>
                    <a:pt x="583" y="279"/>
                  </a:cubicBezTo>
                  <a:lnTo>
                    <a:pt x="583" y="279"/>
                  </a:lnTo>
                  <a:cubicBezTo>
                    <a:pt x="611" y="278"/>
                    <a:pt x="626" y="275"/>
                    <a:pt x="626" y="275"/>
                  </a:cubicBezTo>
                  <a:cubicBezTo>
                    <a:pt x="626" y="275"/>
                    <a:pt x="609" y="275"/>
                    <a:pt x="578" y="272"/>
                  </a:cubicBezTo>
                  <a:lnTo>
                    <a:pt x="578" y="272"/>
                  </a:lnTo>
                  <a:cubicBezTo>
                    <a:pt x="567" y="238"/>
                    <a:pt x="555" y="204"/>
                    <a:pt x="510" y="148"/>
                  </a:cubicBezTo>
                  <a:cubicBezTo>
                    <a:pt x="461" y="74"/>
                    <a:pt x="342" y="0"/>
                    <a:pt x="212" y="0"/>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5" name="Google Shape;1067;p25">
              <a:extLst>
                <a:ext uri="{FF2B5EF4-FFF2-40B4-BE49-F238E27FC236}">
                  <a16:creationId xmlns:a16="http://schemas.microsoft.com/office/drawing/2014/main" id="{2BC237D6-729C-6830-D022-EC7059D17A9B}"/>
                </a:ext>
              </a:extLst>
            </p:cNvPr>
            <p:cNvSpPr/>
            <p:nvPr/>
          </p:nvSpPr>
          <p:spPr>
            <a:xfrm>
              <a:off x="-1005503" y="4589886"/>
              <a:ext cx="17475" cy="22915"/>
            </a:xfrm>
            <a:custGeom>
              <a:avLst/>
              <a:gdLst/>
              <a:ahLst/>
              <a:cxnLst/>
              <a:rect l="l" t="t" r="r" b="b"/>
              <a:pathLst>
                <a:path w="302" h="396" extrusionOk="0">
                  <a:moveTo>
                    <a:pt x="203" y="1"/>
                  </a:moveTo>
                  <a:cubicBezTo>
                    <a:pt x="131" y="1"/>
                    <a:pt x="79" y="63"/>
                    <a:pt x="47" y="106"/>
                  </a:cubicBezTo>
                  <a:cubicBezTo>
                    <a:pt x="12" y="153"/>
                    <a:pt x="1" y="210"/>
                    <a:pt x="1" y="257"/>
                  </a:cubicBezTo>
                  <a:cubicBezTo>
                    <a:pt x="1" y="349"/>
                    <a:pt x="24" y="396"/>
                    <a:pt x="24" y="396"/>
                  </a:cubicBezTo>
                  <a:cubicBezTo>
                    <a:pt x="24" y="396"/>
                    <a:pt x="12" y="338"/>
                    <a:pt x="36" y="257"/>
                  </a:cubicBezTo>
                  <a:cubicBezTo>
                    <a:pt x="47" y="210"/>
                    <a:pt x="70" y="164"/>
                    <a:pt x="93" y="118"/>
                  </a:cubicBezTo>
                  <a:cubicBezTo>
                    <a:pt x="128" y="83"/>
                    <a:pt x="175" y="37"/>
                    <a:pt x="221" y="37"/>
                  </a:cubicBezTo>
                  <a:cubicBezTo>
                    <a:pt x="267" y="48"/>
                    <a:pt x="256" y="118"/>
                    <a:pt x="221" y="164"/>
                  </a:cubicBezTo>
                  <a:cubicBezTo>
                    <a:pt x="198" y="222"/>
                    <a:pt x="163" y="268"/>
                    <a:pt x="140" y="292"/>
                  </a:cubicBezTo>
                  <a:lnTo>
                    <a:pt x="36" y="396"/>
                  </a:lnTo>
                  <a:cubicBezTo>
                    <a:pt x="36" y="396"/>
                    <a:pt x="93" y="373"/>
                    <a:pt x="151" y="315"/>
                  </a:cubicBezTo>
                  <a:cubicBezTo>
                    <a:pt x="198" y="268"/>
                    <a:pt x="221" y="234"/>
                    <a:pt x="256" y="176"/>
                  </a:cubicBezTo>
                  <a:cubicBezTo>
                    <a:pt x="267" y="164"/>
                    <a:pt x="279" y="118"/>
                    <a:pt x="279" y="95"/>
                  </a:cubicBezTo>
                  <a:cubicBezTo>
                    <a:pt x="302" y="60"/>
                    <a:pt x="267" y="2"/>
                    <a:pt x="221" y="2"/>
                  </a:cubicBezTo>
                  <a:cubicBezTo>
                    <a:pt x="215" y="1"/>
                    <a:pt x="209" y="1"/>
                    <a:pt x="203" y="1"/>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6" name="Google Shape;1068;p25">
              <a:extLst>
                <a:ext uri="{FF2B5EF4-FFF2-40B4-BE49-F238E27FC236}">
                  <a16:creationId xmlns:a16="http://schemas.microsoft.com/office/drawing/2014/main" id="{5A56A225-3D20-DEEA-47E8-43B6CA90FC1B}"/>
                </a:ext>
              </a:extLst>
            </p:cNvPr>
            <p:cNvSpPr/>
            <p:nvPr/>
          </p:nvSpPr>
          <p:spPr>
            <a:xfrm>
              <a:off x="-869463" y="4597582"/>
              <a:ext cx="65098" cy="54104"/>
            </a:xfrm>
            <a:custGeom>
              <a:avLst/>
              <a:gdLst/>
              <a:ahLst/>
              <a:cxnLst/>
              <a:rect l="l" t="t" r="r" b="b"/>
              <a:pathLst>
                <a:path w="1125" h="935" extrusionOk="0">
                  <a:moveTo>
                    <a:pt x="1042" y="0"/>
                  </a:moveTo>
                  <a:cubicBezTo>
                    <a:pt x="1016" y="0"/>
                    <a:pt x="985" y="2"/>
                    <a:pt x="949" y="8"/>
                  </a:cubicBezTo>
                  <a:lnTo>
                    <a:pt x="1124" y="8"/>
                  </a:lnTo>
                  <a:cubicBezTo>
                    <a:pt x="1124" y="8"/>
                    <a:pt x="1094" y="0"/>
                    <a:pt x="1042" y="0"/>
                  </a:cubicBezTo>
                  <a:close/>
                  <a:moveTo>
                    <a:pt x="893" y="8"/>
                  </a:moveTo>
                  <a:cubicBezTo>
                    <a:pt x="742" y="20"/>
                    <a:pt x="522" y="77"/>
                    <a:pt x="348" y="216"/>
                  </a:cubicBezTo>
                  <a:cubicBezTo>
                    <a:pt x="175" y="367"/>
                    <a:pt x="82" y="552"/>
                    <a:pt x="36" y="703"/>
                  </a:cubicBezTo>
                  <a:cubicBezTo>
                    <a:pt x="24" y="772"/>
                    <a:pt x="1" y="830"/>
                    <a:pt x="1" y="877"/>
                  </a:cubicBezTo>
                  <a:lnTo>
                    <a:pt x="1" y="934"/>
                  </a:lnTo>
                  <a:cubicBezTo>
                    <a:pt x="24" y="934"/>
                    <a:pt x="24" y="830"/>
                    <a:pt x="59" y="703"/>
                  </a:cubicBezTo>
                  <a:cubicBezTo>
                    <a:pt x="105" y="552"/>
                    <a:pt x="209" y="379"/>
                    <a:pt x="383" y="240"/>
                  </a:cubicBezTo>
                  <a:cubicBezTo>
                    <a:pt x="557" y="89"/>
                    <a:pt x="742" y="31"/>
                    <a:pt x="893" y="20"/>
                  </a:cubicBezTo>
                  <a:cubicBezTo>
                    <a:pt x="913" y="15"/>
                    <a:pt x="931" y="11"/>
                    <a:pt x="949" y="8"/>
                  </a:cubicBezTo>
                  <a:close/>
                </a:path>
              </a:pathLst>
            </a:custGeom>
            <a:solidFill>
              <a:srgbClr val="000000">
                <a:alpha val="67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7" name="Google Shape;1069;p25">
              <a:extLst>
                <a:ext uri="{FF2B5EF4-FFF2-40B4-BE49-F238E27FC236}">
                  <a16:creationId xmlns:a16="http://schemas.microsoft.com/office/drawing/2014/main" id="{C0DE18F2-27B4-3443-3CB5-DD104F6748F7}"/>
                </a:ext>
              </a:extLst>
            </p:cNvPr>
            <p:cNvSpPr/>
            <p:nvPr/>
          </p:nvSpPr>
          <p:spPr>
            <a:xfrm>
              <a:off x="-825890" y="4521606"/>
              <a:ext cx="3414" cy="75109"/>
            </a:xfrm>
            <a:custGeom>
              <a:avLst/>
              <a:gdLst/>
              <a:ahLst/>
              <a:cxnLst/>
              <a:rect l="l" t="t" r="r" b="b"/>
              <a:pathLst>
                <a:path w="59" h="1298" extrusionOk="0">
                  <a:moveTo>
                    <a:pt x="24" y="1"/>
                  </a:moveTo>
                  <a:cubicBezTo>
                    <a:pt x="1" y="1"/>
                    <a:pt x="1" y="290"/>
                    <a:pt x="24" y="649"/>
                  </a:cubicBezTo>
                  <a:cubicBezTo>
                    <a:pt x="24" y="1008"/>
                    <a:pt x="35" y="1298"/>
                    <a:pt x="47" y="1298"/>
                  </a:cubicBezTo>
                  <a:cubicBezTo>
                    <a:pt x="59" y="1298"/>
                    <a:pt x="59" y="1008"/>
                    <a:pt x="47" y="649"/>
                  </a:cubicBezTo>
                  <a:cubicBezTo>
                    <a:pt x="47" y="290"/>
                    <a:pt x="35" y="1"/>
                    <a:pt x="24" y="1"/>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8" name="Google Shape;1070;p25">
              <a:extLst>
                <a:ext uri="{FF2B5EF4-FFF2-40B4-BE49-F238E27FC236}">
                  <a16:creationId xmlns:a16="http://schemas.microsoft.com/office/drawing/2014/main" id="{09C9CF02-F8FE-328E-823D-B6F3BA4B3168}"/>
                </a:ext>
              </a:extLst>
            </p:cNvPr>
            <p:cNvSpPr/>
            <p:nvPr/>
          </p:nvSpPr>
          <p:spPr>
            <a:xfrm>
              <a:off x="-947175" y="4634326"/>
              <a:ext cx="53641" cy="3935"/>
            </a:xfrm>
            <a:custGeom>
              <a:avLst/>
              <a:gdLst/>
              <a:ahLst/>
              <a:cxnLst/>
              <a:rect l="l" t="t" r="r" b="b"/>
              <a:pathLst>
                <a:path w="927" h="68" extrusionOk="0">
                  <a:moveTo>
                    <a:pt x="880" y="0"/>
                  </a:moveTo>
                  <a:cubicBezTo>
                    <a:pt x="806" y="0"/>
                    <a:pt x="652" y="17"/>
                    <a:pt x="464" y="33"/>
                  </a:cubicBezTo>
                  <a:cubicBezTo>
                    <a:pt x="294" y="33"/>
                    <a:pt x="145" y="28"/>
                    <a:pt x="64" y="28"/>
                  </a:cubicBezTo>
                  <a:cubicBezTo>
                    <a:pt x="24" y="28"/>
                    <a:pt x="0" y="29"/>
                    <a:pt x="0" y="33"/>
                  </a:cubicBezTo>
                  <a:cubicBezTo>
                    <a:pt x="0" y="45"/>
                    <a:pt x="209" y="68"/>
                    <a:pt x="464" y="68"/>
                  </a:cubicBezTo>
                  <a:cubicBezTo>
                    <a:pt x="730" y="45"/>
                    <a:pt x="927" y="22"/>
                    <a:pt x="927" y="10"/>
                  </a:cubicBezTo>
                  <a:cubicBezTo>
                    <a:pt x="927" y="3"/>
                    <a:pt x="910" y="0"/>
                    <a:pt x="880" y="0"/>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9" name="Google Shape;1071;p25">
              <a:extLst>
                <a:ext uri="{FF2B5EF4-FFF2-40B4-BE49-F238E27FC236}">
                  <a16:creationId xmlns:a16="http://schemas.microsoft.com/office/drawing/2014/main" id="{D1F1637D-1DA2-567A-9E45-737731CDF4AB}"/>
                </a:ext>
              </a:extLst>
            </p:cNvPr>
            <p:cNvSpPr/>
            <p:nvPr/>
          </p:nvSpPr>
          <p:spPr>
            <a:xfrm>
              <a:off x="-863387" y="4633400"/>
              <a:ext cx="6712" cy="10242"/>
            </a:xfrm>
            <a:custGeom>
              <a:avLst/>
              <a:gdLst/>
              <a:ahLst/>
              <a:cxnLst/>
              <a:rect l="l" t="t" r="r" b="b"/>
              <a:pathLst>
                <a:path w="116" h="177" extrusionOk="0">
                  <a:moveTo>
                    <a:pt x="102" y="1"/>
                  </a:moveTo>
                  <a:cubicBezTo>
                    <a:pt x="93" y="1"/>
                    <a:pt x="55" y="33"/>
                    <a:pt x="35" y="84"/>
                  </a:cubicBezTo>
                  <a:cubicBezTo>
                    <a:pt x="0" y="142"/>
                    <a:pt x="0" y="177"/>
                    <a:pt x="12" y="177"/>
                  </a:cubicBezTo>
                  <a:cubicBezTo>
                    <a:pt x="35" y="177"/>
                    <a:pt x="46" y="142"/>
                    <a:pt x="58" y="95"/>
                  </a:cubicBezTo>
                  <a:cubicBezTo>
                    <a:pt x="93" y="49"/>
                    <a:pt x="116" y="26"/>
                    <a:pt x="104" y="3"/>
                  </a:cubicBezTo>
                  <a:cubicBezTo>
                    <a:pt x="104" y="1"/>
                    <a:pt x="104" y="1"/>
                    <a:pt x="102" y="1"/>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0" name="Google Shape;1072;p25">
              <a:extLst>
                <a:ext uri="{FF2B5EF4-FFF2-40B4-BE49-F238E27FC236}">
                  <a16:creationId xmlns:a16="http://schemas.microsoft.com/office/drawing/2014/main" id="{6594BA52-3FCB-A664-222F-99C1D526FD63}"/>
                </a:ext>
              </a:extLst>
            </p:cNvPr>
            <p:cNvSpPr/>
            <p:nvPr/>
          </p:nvSpPr>
          <p:spPr>
            <a:xfrm>
              <a:off x="-851351" y="4616562"/>
              <a:ext cx="8101" cy="7407"/>
            </a:xfrm>
            <a:custGeom>
              <a:avLst/>
              <a:gdLst/>
              <a:ahLst/>
              <a:cxnLst/>
              <a:rect l="l" t="t" r="r" b="b"/>
              <a:pathLst>
                <a:path w="140" h="128" extrusionOk="0">
                  <a:moveTo>
                    <a:pt x="123" y="0"/>
                  </a:moveTo>
                  <a:cubicBezTo>
                    <a:pt x="112" y="0"/>
                    <a:pt x="85" y="15"/>
                    <a:pt x="59" y="51"/>
                  </a:cubicBezTo>
                  <a:cubicBezTo>
                    <a:pt x="24" y="85"/>
                    <a:pt x="1" y="108"/>
                    <a:pt x="12" y="120"/>
                  </a:cubicBezTo>
                  <a:cubicBezTo>
                    <a:pt x="15" y="125"/>
                    <a:pt x="19" y="128"/>
                    <a:pt x="24" y="128"/>
                  </a:cubicBezTo>
                  <a:cubicBezTo>
                    <a:pt x="39" y="128"/>
                    <a:pt x="64" y="103"/>
                    <a:pt x="82" y="85"/>
                  </a:cubicBezTo>
                  <a:cubicBezTo>
                    <a:pt x="116" y="51"/>
                    <a:pt x="140" y="27"/>
                    <a:pt x="128" y="4"/>
                  </a:cubicBezTo>
                  <a:cubicBezTo>
                    <a:pt x="128" y="2"/>
                    <a:pt x="126" y="0"/>
                    <a:pt x="123" y="0"/>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1" name="Google Shape;1073;p25">
              <a:extLst>
                <a:ext uri="{FF2B5EF4-FFF2-40B4-BE49-F238E27FC236}">
                  <a16:creationId xmlns:a16="http://schemas.microsoft.com/office/drawing/2014/main" id="{B49A3AAD-2F31-9C48-01AF-F7CF5F222DCC}"/>
                </a:ext>
              </a:extLst>
            </p:cNvPr>
            <p:cNvSpPr/>
            <p:nvPr/>
          </p:nvSpPr>
          <p:spPr>
            <a:xfrm>
              <a:off x="-835265" y="4607477"/>
              <a:ext cx="11457" cy="4861"/>
            </a:xfrm>
            <a:custGeom>
              <a:avLst/>
              <a:gdLst/>
              <a:ahLst/>
              <a:cxnLst/>
              <a:rect l="l" t="t" r="r" b="b"/>
              <a:pathLst>
                <a:path w="198" h="84" extrusionOk="0">
                  <a:moveTo>
                    <a:pt x="138" y="1"/>
                  </a:moveTo>
                  <a:cubicBezTo>
                    <a:pt x="123" y="1"/>
                    <a:pt x="108" y="3"/>
                    <a:pt x="93" y="11"/>
                  </a:cubicBezTo>
                  <a:cubicBezTo>
                    <a:pt x="35" y="22"/>
                    <a:pt x="1" y="80"/>
                    <a:pt x="24" y="80"/>
                  </a:cubicBezTo>
                  <a:cubicBezTo>
                    <a:pt x="24" y="82"/>
                    <a:pt x="25" y="83"/>
                    <a:pt x="27" y="83"/>
                  </a:cubicBezTo>
                  <a:cubicBezTo>
                    <a:pt x="37" y="83"/>
                    <a:pt x="67" y="64"/>
                    <a:pt x="105" y="45"/>
                  </a:cubicBezTo>
                  <a:cubicBezTo>
                    <a:pt x="151" y="34"/>
                    <a:pt x="197" y="34"/>
                    <a:pt x="197" y="22"/>
                  </a:cubicBezTo>
                  <a:cubicBezTo>
                    <a:pt x="197" y="14"/>
                    <a:pt x="170" y="1"/>
                    <a:pt x="138" y="1"/>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2" name="Google Shape;1074;p25">
              <a:extLst>
                <a:ext uri="{FF2B5EF4-FFF2-40B4-BE49-F238E27FC236}">
                  <a16:creationId xmlns:a16="http://schemas.microsoft.com/office/drawing/2014/main" id="{660EE811-F238-A7E6-3D53-DC1E074A1E18}"/>
                </a:ext>
              </a:extLst>
            </p:cNvPr>
            <p:cNvSpPr/>
            <p:nvPr/>
          </p:nvSpPr>
          <p:spPr>
            <a:xfrm>
              <a:off x="-816516" y="4604700"/>
              <a:ext cx="6134" cy="3067"/>
            </a:xfrm>
            <a:custGeom>
              <a:avLst/>
              <a:gdLst/>
              <a:ahLst/>
              <a:cxnLst/>
              <a:rect l="l" t="t" r="r" b="b"/>
              <a:pathLst>
                <a:path w="106" h="53" extrusionOk="0">
                  <a:moveTo>
                    <a:pt x="47" y="1"/>
                  </a:moveTo>
                  <a:cubicBezTo>
                    <a:pt x="12" y="12"/>
                    <a:pt x="1" y="24"/>
                    <a:pt x="1" y="36"/>
                  </a:cubicBezTo>
                  <a:cubicBezTo>
                    <a:pt x="1" y="47"/>
                    <a:pt x="10" y="53"/>
                    <a:pt x="21" y="53"/>
                  </a:cubicBezTo>
                  <a:cubicBezTo>
                    <a:pt x="33" y="53"/>
                    <a:pt x="47" y="47"/>
                    <a:pt x="59" y="36"/>
                  </a:cubicBezTo>
                  <a:cubicBezTo>
                    <a:pt x="94" y="24"/>
                    <a:pt x="105" y="12"/>
                    <a:pt x="105" y="1"/>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3" name="Google Shape;1075;p25">
              <a:extLst>
                <a:ext uri="{FF2B5EF4-FFF2-40B4-BE49-F238E27FC236}">
                  <a16:creationId xmlns:a16="http://schemas.microsoft.com/office/drawing/2014/main" id="{626613CA-7958-0A03-AE83-9EF8CCC6C86E}"/>
                </a:ext>
              </a:extLst>
            </p:cNvPr>
            <p:cNvSpPr/>
            <p:nvPr/>
          </p:nvSpPr>
          <p:spPr>
            <a:xfrm>
              <a:off x="-440511" y="4508876"/>
              <a:ext cx="341866" cy="153574"/>
            </a:xfrm>
            <a:custGeom>
              <a:avLst/>
              <a:gdLst/>
              <a:ahLst/>
              <a:cxnLst/>
              <a:rect l="l" t="t" r="r" b="b"/>
              <a:pathLst>
                <a:path w="5908" h="2654" extrusionOk="0">
                  <a:moveTo>
                    <a:pt x="47" y="1"/>
                  </a:moveTo>
                  <a:lnTo>
                    <a:pt x="0" y="2491"/>
                  </a:lnTo>
                  <a:lnTo>
                    <a:pt x="209" y="2502"/>
                  </a:lnTo>
                  <a:cubicBezTo>
                    <a:pt x="830" y="2543"/>
                    <a:pt x="2804" y="2653"/>
                    <a:pt x="4118" y="2653"/>
                  </a:cubicBezTo>
                  <a:cubicBezTo>
                    <a:pt x="4664" y="2653"/>
                    <a:pt x="5097" y="2634"/>
                    <a:pt x="5270" y="2583"/>
                  </a:cubicBezTo>
                  <a:cubicBezTo>
                    <a:pt x="5907" y="2386"/>
                    <a:pt x="3220" y="1738"/>
                    <a:pt x="3220" y="1738"/>
                  </a:cubicBezTo>
                  <a:lnTo>
                    <a:pt x="3232" y="47"/>
                  </a:lnTo>
                  <a:lnTo>
                    <a:pt x="47" y="1"/>
                  </a:lnTo>
                  <a:close/>
                </a:path>
              </a:pathLst>
            </a:custGeom>
            <a:solidFill>
              <a:srgbClr val="CA515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4" name="Google Shape;1076;p25">
              <a:extLst>
                <a:ext uri="{FF2B5EF4-FFF2-40B4-BE49-F238E27FC236}">
                  <a16:creationId xmlns:a16="http://schemas.microsoft.com/office/drawing/2014/main" id="{BFCC509E-F587-9729-E7DD-B86F16A7068B}"/>
                </a:ext>
              </a:extLst>
            </p:cNvPr>
            <p:cNvSpPr/>
            <p:nvPr/>
          </p:nvSpPr>
          <p:spPr>
            <a:xfrm>
              <a:off x="-441206" y="4598624"/>
              <a:ext cx="67066" cy="53757"/>
            </a:xfrm>
            <a:custGeom>
              <a:avLst/>
              <a:gdLst/>
              <a:ahLst/>
              <a:cxnLst/>
              <a:rect l="l" t="t" r="r" b="b"/>
              <a:pathLst>
                <a:path w="1159" h="929" extrusionOk="0">
                  <a:moveTo>
                    <a:pt x="62" y="0"/>
                  </a:moveTo>
                  <a:cubicBezTo>
                    <a:pt x="46" y="0"/>
                    <a:pt x="29" y="1"/>
                    <a:pt x="12" y="2"/>
                  </a:cubicBezTo>
                  <a:lnTo>
                    <a:pt x="1" y="882"/>
                  </a:lnTo>
                  <a:lnTo>
                    <a:pt x="1159" y="928"/>
                  </a:lnTo>
                  <a:cubicBezTo>
                    <a:pt x="1113" y="662"/>
                    <a:pt x="974" y="407"/>
                    <a:pt x="754" y="245"/>
                  </a:cubicBezTo>
                  <a:cubicBezTo>
                    <a:pt x="547" y="82"/>
                    <a:pt x="310" y="0"/>
                    <a:pt x="6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5" name="Google Shape;1077;p25">
              <a:extLst>
                <a:ext uri="{FF2B5EF4-FFF2-40B4-BE49-F238E27FC236}">
                  <a16:creationId xmlns:a16="http://schemas.microsoft.com/office/drawing/2014/main" id="{4D736A07-009A-92B0-8912-2D88A56CFEE3}"/>
                </a:ext>
              </a:extLst>
            </p:cNvPr>
            <p:cNvSpPr/>
            <p:nvPr/>
          </p:nvSpPr>
          <p:spPr>
            <a:xfrm>
              <a:off x="-440511" y="4630160"/>
              <a:ext cx="317042" cy="31131"/>
            </a:xfrm>
            <a:custGeom>
              <a:avLst/>
              <a:gdLst/>
              <a:ahLst/>
              <a:cxnLst/>
              <a:rect l="l" t="t" r="r" b="b"/>
              <a:pathLst>
                <a:path w="5479" h="538" extrusionOk="0">
                  <a:moveTo>
                    <a:pt x="4540" y="1"/>
                  </a:moveTo>
                  <a:cubicBezTo>
                    <a:pt x="4346" y="24"/>
                    <a:pt x="4254" y="395"/>
                    <a:pt x="4251" y="395"/>
                  </a:cubicBezTo>
                  <a:cubicBezTo>
                    <a:pt x="4251" y="395"/>
                    <a:pt x="4251" y="395"/>
                    <a:pt x="4251" y="395"/>
                  </a:cubicBezTo>
                  <a:lnTo>
                    <a:pt x="0" y="314"/>
                  </a:lnTo>
                  <a:lnTo>
                    <a:pt x="0" y="383"/>
                  </a:lnTo>
                  <a:cubicBezTo>
                    <a:pt x="938" y="478"/>
                    <a:pt x="2581" y="537"/>
                    <a:pt x="3802" y="537"/>
                  </a:cubicBezTo>
                  <a:cubicBezTo>
                    <a:pt x="4663" y="537"/>
                    <a:pt x="5315" y="508"/>
                    <a:pt x="5363" y="441"/>
                  </a:cubicBezTo>
                  <a:cubicBezTo>
                    <a:pt x="5478" y="290"/>
                    <a:pt x="4540" y="1"/>
                    <a:pt x="454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6" name="Google Shape;1078;p25">
              <a:extLst>
                <a:ext uri="{FF2B5EF4-FFF2-40B4-BE49-F238E27FC236}">
                  <a16:creationId xmlns:a16="http://schemas.microsoft.com/office/drawing/2014/main" id="{A6947A21-8B41-F58E-BBEA-0A360E7D3A6A}"/>
                </a:ext>
              </a:extLst>
            </p:cNvPr>
            <p:cNvSpPr/>
            <p:nvPr/>
          </p:nvSpPr>
          <p:spPr>
            <a:xfrm>
              <a:off x="-442537" y="4648966"/>
              <a:ext cx="309693" cy="6365"/>
            </a:xfrm>
            <a:custGeom>
              <a:avLst/>
              <a:gdLst/>
              <a:ahLst/>
              <a:cxnLst/>
              <a:rect l="l" t="t" r="r" b="b"/>
              <a:pathLst>
                <a:path w="5352" h="110" extrusionOk="0">
                  <a:moveTo>
                    <a:pt x="1" y="0"/>
                  </a:moveTo>
                  <a:cubicBezTo>
                    <a:pt x="1" y="0"/>
                    <a:pt x="12" y="0"/>
                    <a:pt x="58" y="12"/>
                  </a:cubicBezTo>
                  <a:lnTo>
                    <a:pt x="209" y="12"/>
                  </a:lnTo>
                  <a:cubicBezTo>
                    <a:pt x="151" y="12"/>
                    <a:pt x="93" y="0"/>
                    <a:pt x="58" y="0"/>
                  </a:cubicBezTo>
                  <a:close/>
                  <a:moveTo>
                    <a:pt x="209" y="12"/>
                  </a:moveTo>
                  <a:cubicBezTo>
                    <a:pt x="371" y="23"/>
                    <a:pt x="556" y="23"/>
                    <a:pt x="788" y="46"/>
                  </a:cubicBezTo>
                  <a:cubicBezTo>
                    <a:pt x="1286" y="70"/>
                    <a:pt x="1946" y="81"/>
                    <a:pt x="2699" y="104"/>
                  </a:cubicBezTo>
                  <a:cubicBezTo>
                    <a:pt x="2950" y="108"/>
                    <a:pt x="3192" y="110"/>
                    <a:pt x="3421" y="110"/>
                  </a:cubicBezTo>
                  <a:cubicBezTo>
                    <a:pt x="3879" y="110"/>
                    <a:pt x="4286" y="104"/>
                    <a:pt x="4610" y="104"/>
                  </a:cubicBezTo>
                  <a:cubicBezTo>
                    <a:pt x="4842" y="104"/>
                    <a:pt x="5027" y="81"/>
                    <a:pt x="5189" y="81"/>
                  </a:cubicBezTo>
                  <a:cubicBezTo>
                    <a:pt x="5247" y="81"/>
                    <a:pt x="5305" y="81"/>
                    <a:pt x="5351" y="70"/>
                  </a:cubicBezTo>
                  <a:lnTo>
                    <a:pt x="2699" y="70"/>
                  </a:lnTo>
                  <a:cubicBezTo>
                    <a:pt x="1946" y="58"/>
                    <a:pt x="1286" y="46"/>
                    <a:pt x="788" y="23"/>
                  </a:cubicBezTo>
                  <a:cubicBezTo>
                    <a:pt x="556" y="12"/>
                    <a:pt x="371" y="12"/>
                    <a:pt x="209" y="12"/>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7" name="Google Shape;1079;p25">
              <a:extLst>
                <a:ext uri="{FF2B5EF4-FFF2-40B4-BE49-F238E27FC236}">
                  <a16:creationId xmlns:a16="http://schemas.microsoft.com/office/drawing/2014/main" id="{770A8EDC-A214-A37A-9528-488946339FCC}"/>
                </a:ext>
              </a:extLst>
            </p:cNvPr>
            <p:cNvSpPr/>
            <p:nvPr/>
          </p:nvSpPr>
          <p:spPr>
            <a:xfrm>
              <a:off x="-195917" y="4628771"/>
              <a:ext cx="19501" cy="28296"/>
            </a:xfrm>
            <a:custGeom>
              <a:avLst/>
              <a:gdLst/>
              <a:ahLst/>
              <a:cxnLst/>
              <a:rect l="l" t="t" r="r" b="b"/>
              <a:pathLst>
                <a:path w="337" h="489" extrusionOk="0">
                  <a:moveTo>
                    <a:pt x="334" y="0"/>
                  </a:moveTo>
                  <a:cubicBezTo>
                    <a:pt x="314" y="0"/>
                    <a:pt x="190" y="60"/>
                    <a:pt x="105" y="199"/>
                  </a:cubicBezTo>
                  <a:cubicBezTo>
                    <a:pt x="1" y="349"/>
                    <a:pt x="1" y="488"/>
                    <a:pt x="24" y="488"/>
                  </a:cubicBezTo>
                  <a:cubicBezTo>
                    <a:pt x="35" y="488"/>
                    <a:pt x="47" y="361"/>
                    <a:pt x="140" y="222"/>
                  </a:cubicBezTo>
                  <a:cubicBezTo>
                    <a:pt x="221" y="71"/>
                    <a:pt x="337" y="13"/>
                    <a:pt x="337" y="2"/>
                  </a:cubicBezTo>
                  <a:cubicBezTo>
                    <a:pt x="337" y="1"/>
                    <a:pt x="336" y="0"/>
                    <a:pt x="334" y="0"/>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8" name="Google Shape;1080;p25">
              <a:extLst>
                <a:ext uri="{FF2B5EF4-FFF2-40B4-BE49-F238E27FC236}">
                  <a16:creationId xmlns:a16="http://schemas.microsoft.com/office/drawing/2014/main" id="{6FF5A79E-13E0-BB27-A71E-669C92AB6D03}"/>
                </a:ext>
              </a:extLst>
            </p:cNvPr>
            <p:cNvSpPr/>
            <p:nvPr/>
          </p:nvSpPr>
          <p:spPr>
            <a:xfrm>
              <a:off x="-249500" y="4613437"/>
              <a:ext cx="10069" cy="15450"/>
            </a:xfrm>
            <a:custGeom>
              <a:avLst/>
              <a:gdLst/>
              <a:ahLst/>
              <a:cxnLst/>
              <a:rect l="l" t="t" r="r" b="b"/>
              <a:pathLst>
                <a:path w="174" h="267" extrusionOk="0">
                  <a:moveTo>
                    <a:pt x="174" y="0"/>
                  </a:moveTo>
                  <a:cubicBezTo>
                    <a:pt x="162" y="0"/>
                    <a:pt x="116" y="47"/>
                    <a:pt x="81" y="116"/>
                  </a:cubicBezTo>
                  <a:cubicBezTo>
                    <a:pt x="35" y="197"/>
                    <a:pt x="0" y="267"/>
                    <a:pt x="0" y="267"/>
                  </a:cubicBezTo>
                  <a:cubicBezTo>
                    <a:pt x="23" y="267"/>
                    <a:pt x="58" y="220"/>
                    <a:pt x="104" y="151"/>
                  </a:cubicBezTo>
                  <a:cubicBezTo>
                    <a:pt x="151" y="81"/>
                    <a:pt x="174" y="23"/>
                    <a:pt x="174" y="0"/>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9" name="Google Shape;1081;p25">
              <a:extLst>
                <a:ext uri="{FF2B5EF4-FFF2-40B4-BE49-F238E27FC236}">
                  <a16:creationId xmlns:a16="http://schemas.microsoft.com/office/drawing/2014/main" id="{90431835-DB85-F53B-D1B0-8460AC4F8E0C}"/>
                </a:ext>
              </a:extLst>
            </p:cNvPr>
            <p:cNvSpPr/>
            <p:nvPr/>
          </p:nvSpPr>
          <p:spPr>
            <a:xfrm>
              <a:off x="-264255" y="4609965"/>
              <a:ext cx="13425" cy="10589"/>
            </a:xfrm>
            <a:custGeom>
              <a:avLst/>
              <a:gdLst/>
              <a:ahLst/>
              <a:cxnLst/>
              <a:rect l="l" t="t" r="r" b="b"/>
              <a:pathLst>
                <a:path w="232" h="183" extrusionOk="0">
                  <a:moveTo>
                    <a:pt x="218" y="1"/>
                  </a:moveTo>
                  <a:cubicBezTo>
                    <a:pt x="208" y="1"/>
                    <a:pt x="156" y="42"/>
                    <a:pt x="105" y="83"/>
                  </a:cubicBezTo>
                  <a:cubicBezTo>
                    <a:pt x="47" y="141"/>
                    <a:pt x="0" y="176"/>
                    <a:pt x="12" y="176"/>
                  </a:cubicBezTo>
                  <a:cubicBezTo>
                    <a:pt x="12" y="180"/>
                    <a:pt x="14" y="182"/>
                    <a:pt x="17" y="182"/>
                  </a:cubicBezTo>
                  <a:cubicBezTo>
                    <a:pt x="33" y="182"/>
                    <a:pt x="80" y="144"/>
                    <a:pt x="128" y="107"/>
                  </a:cubicBezTo>
                  <a:cubicBezTo>
                    <a:pt x="186" y="60"/>
                    <a:pt x="232" y="2"/>
                    <a:pt x="220" y="2"/>
                  </a:cubicBezTo>
                  <a:cubicBezTo>
                    <a:pt x="220" y="1"/>
                    <a:pt x="220" y="1"/>
                    <a:pt x="218" y="1"/>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0" name="Google Shape;1082;p25">
              <a:extLst>
                <a:ext uri="{FF2B5EF4-FFF2-40B4-BE49-F238E27FC236}">
                  <a16:creationId xmlns:a16="http://schemas.microsoft.com/office/drawing/2014/main" id="{0452213F-A653-F75C-EB92-1A045232CEC0}"/>
                </a:ext>
              </a:extLst>
            </p:cNvPr>
            <p:cNvSpPr/>
            <p:nvPr/>
          </p:nvSpPr>
          <p:spPr>
            <a:xfrm>
              <a:off x="-272993" y="4602038"/>
              <a:ext cx="19501" cy="2720"/>
            </a:xfrm>
            <a:custGeom>
              <a:avLst/>
              <a:gdLst/>
              <a:ahLst/>
              <a:cxnLst/>
              <a:rect l="l" t="t" r="r" b="b"/>
              <a:pathLst>
                <a:path w="337" h="47" extrusionOk="0">
                  <a:moveTo>
                    <a:pt x="174" y="0"/>
                  </a:moveTo>
                  <a:cubicBezTo>
                    <a:pt x="82" y="0"/>
                    <a:pt x="1" y="12"/>
                    <a:pt x="1" y="12"/>
                  </a:cubicBezTo>
                  <a:cubicBezTo>
                    <a:pt x="1" y="24"/>
                    <a:pt x="82" y="24"/>
                    <a:pt x="163" y="47"/>
                  </a:cubicBezTo>
                  <a:cubicBezTo>
                    <a:pt x="256" y="47"/>
                    <a:pt x="337" y="47"/>
                    <a:pt x="337" y="24"/>
                  </a:cubicBezTo>
                  <a:cubicBezTo>
                    <a:pt x="337" y="12"/>
                    <a:pt x="267" y="12"/>
                    <a:pt x="174" y="0"/>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1" name="Google Shape;1083;p25">
              <a:extLst>
                <a:ext uri="{FF2B5EF4-FFF2-40B4-BE49-F238E27FC236}">
                  <a16:creationId xmlns:a16="http://schemas.microsoft.com/office/drawing/2014/main" id="{9FD7C1F2-2F49-7E77-8AFA-2B0817E1C75B}"/>
                </a:ext>
              </a:extLst>
            </p:cNvPr>
            <p:cNvSpPr/>
            <p:nvPr/>
          </p:nvSpPr>
          <p:spPr>
            <a:xfrm>
              <a:off x="-276349" y="4590754"/>
              <a:ext cx="22220" cy="4108"/>
            </a:xfrm>
            <a:custGeom>
              <a:avLst/>
              <a:gdLst/>
              <a:ahLst/>
              <a:cxnLst/>
              <a:rect l="l" t="t" r="r" b="b"/>
              <a:pathLst>
                <a:path w="384" h="71" extrusionOk="0">
                  <a:moveTo>
                    <a:pt x="25" y="0"/>
                  </a:moveTo>
                  <a:cubicBezTo>
                    <a:pt x="10" y="0"/>
                    <a:pt x="1" y="3"/>
                    <a:pt x="1" y="10"/>
                  </a:cubicBezTo>
                  <a:cubicBezTo>
                    <a:pt x="1" y="22"/>
                    <a:pt x="82" y="45"/>
                    <a:pt x="198" y="68"/>
                  </a:cubicBezTo>
                  <a:cubicBezTo>
                    <a:pt x="211" y="70"/>
                    <a:pt x="224" y="70"/>
                    <a:pt x="236" y="70"/>
                  </a:cubicBezTo>
                  <a:cubicBezTo>
                    <a:pt x="314" y="70"/>
                    <a:pt x="383" y="43"/>
                    <a:pt x="383" y="33"/>
                  </a:cubicBezTo>
                  <a:cubicBezTo>
                    <a:pt x="383" y="28"/>
                    <a:pt x="360" y="28"/>
                    <a:pt x="325" y="28"/>
                  </a:cubicBezTo>
                  <a:cubicBezTo>
                    <a:pt x="290" y="28"/>
                    <a:pt x="244" y="28"/>
                    <a:pt x="198" y="22"/>
                  </a:cubicBezTo>
                  <a:cubicBezTo>
                    <a:pt x="126" y="14"/>
                    <a:pt x="59" y="0"/>
                    <a:pt x="25" y="0"/>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2" name="Google Shape;1084;p25">
              <a:extLst>
                <a:ext uri="{FF2B5EF4-FFF2-40B4-BE49-F238E27FC236}">
                  <a16:creationId xmlns:a16="http://schemas.microsoft.com/office/drawing/2014/main" id="{13AE31DF-1863-2D39-F89B-C278E2157EEC}"/>
                </a:ext>
              </a:extLst>
            </p:cNvPr>
            <p:cNvSpPr/>
            <p:nvPr/>
          </p:nvSpPr>
          <p:spPr>
            <a:xfrm>
              <a:off x="-242845" y="4596830"/>
              <a:ext cx="36281" cy="19327"/>
            </a:xfrm>
            <a:custGeom>
              <a:avLst/>
              <a:gdLst/>
              <a:ahLst/>
              <a:cxnLst/>
              <a:rect l="l" t="t" r="r" b="b"/>
              <a:pathLst>
                <a:path w="627" h="334" extrusionOk="0">
                  <a:moveTo>
                    <a:pt x="447" y="33"/>
                  </a:moveTo>
                  <a:cubicBezTo>
                    <a:pt x="490" y="33"/>
                    <a:pt x="534" y="38"/>
                    <a:pt x="568" y="56"/>
                  </a:cubicBezTo>
                  <a:cubicBezTo>
                    <a:pt x="592" y="90"/>
                    <a:pt x="580" y="114"/>
                    <a:pt x="557" y="148"/>
                  </a:cubicBezTo>
                  <a:cubicBezTo>
                    <a:pt x="522" y="160"/>
                    <a:pt x="476" y="172"/>
                    <a:pt x="441" y="195"/>
                  </a:cubicBezTo>
                  <a:cubicBezTo>
                    <a:pt x="360" y="218"/>
                    <a:pt x="290" y="229"/>
                    <a:pt x="221" y="253"/>
                  </a:cubicBezTo>
                  <a:cubicBezTo>
                    <a:pt x="163" y="258"/>
                    <a:pt x="112" y="261"/>
                    <a:pt x="74" y="263"/>
                  </a:cubicBezTo>
                  <a:lnTo>
                    <a:pt x="74" y="263"/>
                  </a:lnTo>
                  <a:cubicBezTo>
                    <a:pt x="89" y="234"/>
                    <a:pt x="113" y="198"/>
                    <a:pt x="151" y="160"/>
                  </a:cubicBezTo>
                  <a:cubicBezTo>
                    <a:pt x="198" y="114"/>
                    <a:pt x="244" y="79"/>
                    <a:pt x="325" y="44"/>
                  </a:cubicBezTo>
                  <a:cubicBezTo>
                    <a:pt x="360" y="38"/>
                    <a:pt x="403" y="33"/>
                    <a:pt x="447" y="33"/>
                  </a:cubicBezTo>
                  <a:close/>
                  <a:moveTo>
                    <a:pt x="417" y="1"/>
                  </a:moveTo>
                  <a:cubicBezTo>
                    <a:pt x="289" y="1"/>
                    <a:pt x="174" y="75"/>
                    <a:pt x="117" y="148"/>
                  </a:cubicBezTo>
                  <a:cubicBezTo>
                    <a:pt x="87" y="198"/>
                    <a:pt x="65" y="240"/>
                    <a:pt x="53" y="265"/>
                  </a:cubicBezTo>
                  <a:lnTo>
                    <a:pt x="53" y="265"/>
                  </a:lnTo>
                  <a:cubicBezTo>
                    <a:pt x="20" y="268"/>
                    <a:pt x="1" y="271"/>
                    <a:pt x="1" y="276"/>
                  </a:cubicBezTo>
                  <a:cubicBezTo>
                    <a:pt x="1" y="276"/>
                    <a:pt x="17" y="278"/>
                    <a:pt x="46" y="280"/>
                  </a:cubicBezTo>
                  <a:lnTo>
                    <a:pt x="46" y="280"/>
                  </a:lnTo>
                  <a:cubicBezTo>
                    <a:pt x="36" y="312"/>
                    <a:pt x="36" y="334"/>
                    <a:pt x="47" y="334"/>
                  </a:cubicBezTo>
                  <a:cubicBezTo>
                    <a:pt x="47" y="334"/>
                    <a:pt x="50" y="313"/>
                    <a:pt x="65" y="280"/>
                  </a:cubicBezTo>
                  <a:lnTo>
                    <a:pt x="65" y="280"/>
                  </a:lnTo>
                  <a:cubicBezTo>
                    <a:pt x="75" y="281"/>
                    <a:pt x="86" y="281"/>
                    <a:pt x="99" y="281"/>
                  </a:cubicBezTo>
                  <a:cubicBezTo>
                    <a:pt x="130" y="281"/>
                    <a:pt x="167" y="280"/>
                    <a:pt x="209" y="276"/>
                  </a:cubicBezTo>
                  <a:cubicBezTo>
                    <a:pt x="267" y="276"/>
                    <a:pt x="348" y="264"/>
                    <a:pt x="429" y="229"/>
                  </a:cubicBezTo>
                  <a:lnTo>
                    <a:pt x="557" y="195"/>
                  </a:lnTo>
                  <a:cubicBezTo>
                    <a:pt x="568" y="172"/>
                    <a:pt x="603" y="160"/>
                    <a:pt x="615" y="137"/>
                  </a:cubicBezTo>
                  <a:cubicBezTo>
                    <a:pt x="626" y="102"/>
                    <a:pt x="615" y="56"/>
                    <a:pt x="580" y="44"/>
                  </a:cubicBezTo>
                  <a:cubicBezTo>
                    <a:pt x="526" y="14"/>
                    <a:pt x="470" y="1"/>
                    <a:pt x="417" y="1"/>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3" name="Google Shape;1085;p25">
              <a:extLst>
                <a:ext uri="{FF2B5EF4-FFF2-40B4-BE49-F238E27FC236}">
                  <a16:creationId xmlns:a16="http://schemas.microsoft.com/office/drawing/2014/main" id="{A22FF0A1-1C1F-EAF1-849F-CDB8D4C0AC1B}"/>
                </a:ext>
              </a:extLst>
            </p:cNvPr>
            <p:cNvSpPr/>
            <p:nvPr/>
          </p:nvSpPr>
          <p:spPr>
            <a:xfrm>
              <a:off x="-254881" y="4590581"/>
              <a:ext cx="17475" cy="22915"/>
            </a:xfrm>
            <a:custGeom>
              <a:avLst/>
              <a:gdLst/>
              <a:ahLst/>
              <a:cxnLst/>
              <a:rect l="l" t="t" r="r" b="b"/>
              <a:pathLst>
                <a:path w="302" h="396" extrusionOk="0">
                  <a:moveTo>
                    <a:pt x="86" y="0"/>
                  </a:moveTo>
                  <a:cubicBezTo>
                    <a:pt x="80" y="0"/>
                    <a:pt x="75" y="1"/>
                    <a:pt x="70" y="2"/>
                  </a:cubicBezTo>
                  <a:cubicBezTo>
                    <a:pt x="24" y="2"/>
                    <a:pt x="0" y="59"/>
                    <a:pt x="12" y="94"/>
                  </a:cubicBezTo>
                  <a:cubicBezTo>
                    <a:pt x="12" y="129"/>
                    <a:pt x="24" y="164"/>
                    <a:pt x="35" y="187"/>
                  </a:cubicBezTo>
                  <a:cubicBezTo>
                    <a:pt x="70" y="245"/>
                    <a:pt x="93" y="268"/>
                    <a:pt x="139" y="314"/>
                  </a:cubicBezTo>
                  <a:cubicBezTo>
                    <a:pt x="197" y="372"/>
                    <a:pt x="255" y="395"/>
                    <a:pt x="255" y="395"/>
                  </a:cubicBezTo>
                  <a:lnTo>
                    <a:pt x="151" y="291"/>
                  </a:lnTo>
                  <a:cubicBezTo>
                    <a:pt x="128" y="268"/>
                    <a:pt x="93" y="222"/>
                    <a:pt x="70" y="164"/>
                  </a:cubicBezTo>
                  <a:cubicBezTo>
                    <a:pt x="35" y="129"/>
                    <a:pt x="24" y="48"/>
                    <a:pt x="70" y="36"/>
                  </a:cubicBezTo>
                  <a:cubicBezTo>
                    <a:pt x="128" y="36"/>
                    <a:pt x="174" y="83"/>
                    <a:pt x="197" y="129"/>
                  </a:cubicBezTo>
                  <a:cubicBezTo>
                    <a:pt x="232" y="164"/>
                    <a:pt x="244" y="210"/>
                    <a:pt x="255" y="256"/>
                  </a:cubicBezTo>
                  <a:cubicBezTo>
                    <a:pt x="290" y="337"/>
                    <a:pt x="255" y="384"/>
                    <a:pt x="267" y="395"/>
                  </a:cubicBezTo>
                  <a:cubicBezTo>
                    <a:pt x="267" y="395"/>
                    <a:pt x="302" y="361"/>
                    <a:pt x="302" y="256"/>
                  </a:cubicBezTo>
                  <a:cubicBezTo>
                    <a:pt x="302" y="210"/>
                    <a:pt x="290" y="152"/>
                    <a:pt x="244" y="106"/>
                  </a:cubicBezTo>
                  <a:cubicBezTo>
                    <a:pt x="211" y="73"/>
                    <a:pt x="159" y="0"/>
                    <a:pt x="86" y="0"/>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4" name="Google Shape;1086;p25">
              <a:extLst>
                <a:ext uri="{FF2B5EF4-FFF2-40B4-BE49-F238E27FC236}">
                  <a16:creationId xmlns:a16="http://schemas.microsoft.com/office/drawing/2014/main" id="{F8B8C54E-6FD1-20ED-740D-144D6A013A28}"/>
                </a:ext>
              </a:extLst>
            </p:cNvPr>
            <p:cNvSpPr/>
            <p:nvPr/>
          </p:nvSpPr>
          <p:spPr>
            <a:xfrm>
              <a:off x="-438486" y="4598392"/>
              <a:ext cx="64346" cy="53988"/>
            </a:xfrm>
            <a:custGeom>
              <a:avLst/>
              <a:gdLst/>
              <a:ahLst/>
              <a:cxnLst/>
              <a:rect l="l" t="t" r="r" b="b"/>
              <a:pathLst>
                <a:path w="1112" h="933" extrusionOk="0">
                  <a:moveTo>
                    <a:pt x="22" y="0"/>
                  </a:moveTo>
                  <a:cubicBezTo>
                    <a:pt x="5" y="0"/>
                    <a:pt x="0" y="6"/>
                    <a:pt x="0" y="6"/>
                  </a:cubicBezTo>
                  <a:cubicBezTo>
                    <a:pt x="0" y="6"/>
                    <a:pt x="15" y="3"/>
                    <a:pt x="45" y="3"/>
                  </a:cubicBezTo>
                  <a:lnTo>
                    <a:pt x="45" y="3"/>
                  </a:lnTo>
                  <a:cubicBezTo>
                    <a:pt x="49" y="3"/>
                    <a:pt x="53" y="4"/>
                    <a:pt x="58" y="6"/>
                  </a:cubicBezTo>
                  <a:lnTo>
                    <a:pt x="132" y="6"/>
                  </a:lnTo>
                  <a:cubicBezTo>
                    <a:pt x="103" y="3"/>
                    <a:pt x="79" y="3"/>
                    <a:pt x="59" y="3"/>
                  </a:cubicBezTo>
                  <a:cubicBezTo>
                    <a:pt x="54" y="3"/>
                    <a:pt x="50" y="3"/>
                    <a:pt x="45" y="3"/>
                  </a:cubicBezTo>
                  <a:lnTo>
                    <a:pt x="45" y="3"/>
                  </a:lnTo>
                  <a:cubicBezTo>
                    <a:pt x="36" y="1"/>
                    <a:pt x="28" y="0"/>
                    <a:pt x="22" y="0"/>
                  </a:cubicBezTo>
                  <a:close/>
                  <a:moveTo>
                    <a:pt x="132" y="6"/>
                  </a:moveTo>
                  <a:cubicBezTo>
                    <a:pt x="161" y="8"/>
                    <a:pt x="194" y="11"/>
                    <a:pt x="232" y="17"/>
                  </a:cubicBezTo>
                  <a:cubicBezTo>
                    <a:pt x="371" y="29"/>
                    <a:pt x="568" y="87"/>
                    <a:pt x="741" y="237"/>
                  </a:cubicBezTo>
                  <a:cubicBezTo>
                    <a:pt x="915" y="376"/>
                    <a:pt x="1008" y="550"/>
                    <a:pt x="1054" y="700"/>
                  </a:cubicBezTo>
                  <a:cubicBezTo>
                    <a:pt x="1100" y="828"/>
                    <a:pt x="1100" y="932"/>
                    <a:pt x="1112" y="932"/>
                  </a:cubicBezTo>
                  <a:lnTo>
                    <a:pt x="1112" y="874"/>
                  </a:lnTo>
                  <a:cubicBezTo>
                    <a:pt x="1112" y="828"/>
                    <a:pt x="1100" y="770"/>
                    <a:pt x="1089" y="700"/>
                  </a:cubicBezTo>
                  <a:cubicBezTo>
                    <a:pt x="1042" y="550"/>
                    <a:pt x="938" y="365"/>
                    <a:pt x="764" y="226"/>
                  </a:cubicBezTo>
                  <a:cubicBezTo>
                    <a:pt x="591" y="75"/>
                    <a:pt x="371" y="17"/>
                    <a:pt x="232" y="6"/>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5" name="Google Shape;1087;p25">
              <a:extLst>
                <a:ext uri="{FF2B5EF4-FFF2-40B4-BE49-F238E27FC236}">
                  <a16:creationId xmlns:a16="http://schemas.microsoft.com/office/drawing/2014/main" id="{D43A2B2B-F8F2-CCB3-0AA6-A9F1CB933011}"/>
                </a:ext>
              </a:extLst>
            </p:cNvPr>
            <p:cNvSpPr/>
            <p:nvPr/>
          </p:nvSpPr>
          <p:spPr>
            <a:xfrm>
              <a:off x="-421069" y="4521606"/>
              <a:ext cx="3414" cy="75109"/>
            </a:xfrm>
            <a:custGeom>
              <a:avLst/>
              <a:gdLst/>
              <a:ahLst/>
              <a:cxnLst/>
              <a:rect l="l" t="t" r="r" b="b"/>
              <a:pathLst>
                <a:path w="59" h="1298" extrusionOk="0">
                  <a:moveTo>
                    <a:pt x="46" y="1"/>
                  </a:moveTo>
                  <a:cubicBezTo>
                    <a:pt x="35" y="1"/>
                    <a:pt x="12" y="290"/>
                    <a:pt x="12" y="649"/>
                  </a:cubicBezTo>
                  <a:cubicBezTo>
                    <a:pt x="0" y="1008"/>
                    <a:pt x="0" y="1298"/>
                    <a:pt x="12" y="1298"/>
                  </a:cubicBezTo>
                  <a:cubicBezTo>
                    <a:pt x="35" y="1298"/>
                    <a:pt x="46" y="1008"/>
                    <a:pt x="46" y="649"/>
                  </a:cubicBezTo>
                  <a:cubicBezTo>
                    <a:pt x="58" y="302"/>
                    <a:pt x="58" y="1"/>
                    <a:pt x="46" y="1"/>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6" name="Google Shape;1088;p25">
              <a:extLst>
                <a:ext uri="{FF2B5EF4-FFF2-40B4-BE49-F238E27FC236}">
                  <a16:creationId xmlns:a16="http://schemas.microsoft.com/office/drawing/2014/main" id="{51049CAD-20DD-07B0-EC13-287C9EF80413}"/>
                </a:ext>
              </a:extLst>
            </p:cNvPr>
            <p:cNvSpPr/>
            <p:nvPr/>
          </p:nvSpPr>
          <p:spPr>
            <a:xfrm>
              <a:off x="-350705" y="4634442"/>
              <a:ext cx="53641" cy="3819"/>
            </a:xfrm>
            <a:custGeom>
              <a:avLst/>
              <a:gdLst/>
              <a:ahLst/>
              <a:cxnLst/>
              <a:rect l="l" t="t" r="r" b="b"/>
              <a:pathLst>
                <a:path w="927" h="66" extrusionOk="0">
                  <a:moveTo>
                    <a:pt x="41" y="0"/>
                  </a:moveTo>
                  <a:cubicBezTo>
                    <a:pt x="17" y="0"/>
                    <a:pt x="3" y="2"/>
                    <a:pt x="0" y="8"/>
                  </a:cubicBezTo>
                  <a:cubicBezTo>
                    <a:pt x="0" y="20"/>
                    <a:pt x="209" y="43"/>
                    <a:pt x="464" y="66"/>
                  </a:cubicBezTo>
                  <a:cubicBezTo>
                    <a:pt x="730" y="66"/>
                    <a:pt x="927" y="43"/>
                    <a:pt x="927" y="31"/>
                  </a:cubicBezTo>
                  <a:cubicBezTo>
                    <a:pt x="927" y="27"/>
                    <a:pt x="905" y="26"/>
                    <a:pt x="866" y="26"/>
                  </a:cubicBezTo>
                  <a:cubicBezTo>
                    <a:pt x="788" y="26"/>
                    <a:pt x="641" y="31"/>
                    <a:pt x="464" y="31"/>
                  </a:cubicBezTo>
                  <a:cubicBezTo>
                    <a:pt x="279" y="22"/>
                    <a:pt x="114" y="0"/>
                    <a:pt x="41" y="0"/>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7" name="Google Shape;1089;p25">
              <a:extLst>
                <a:ext uri="{FF2B5EF4-FFF2-40B4-BE49-F238E27FC236}">
                  <a16:creationId xmlns:a16="http://schemas.microsoft.com/office/drawing/2014/main" id="{6AAB7ADD-B1A5-2415-3DB2-5F470342D4B5}"/>
                </a:ext>
              </a:extLst>
            </p:cNvPr>
            <p:cNvSpPr/>
            <p:nvPr/>
          </p:nvSpPr>
          <p:spPr>
            <a:xfrm>
              <a:off x="-387565" y="4633516"/>
              <a:ext cx="6770" cy="10126"/>
            </a:xfrm>
            <a:custGeom>
              <a:avLst/>
              <a:gdLst/>
              <a:ahLst/>
              <a:cxnLst/>
              <a:rect l="l" t="t" r="r" b="b"/>
              <a:pathLst>
                <a:path w="117" h="175" extrusionOk="0">
                  <a:moveTo>
                    <a:pt x="12" y="1"/>
                  </a:moveTo>
                  <a:cubicBezTo>
                    <a:pt x="0" y="24"/>
                    <a:pt x="35" y="47"/>
                    <a:pt x="58" y="93"/>
                  </a:cubicBezTo>
                  <a:cubicBezTo>
                    <a:pt x="70" y="140"/>
                    <a:pt x="93" y="175"/>
                    <a:pt x="104" y="175"/>
                  </a:cubicBezTo>
                  <a:cubicBezTo>
                    <a:pt x="116" y="175"/>
                    <a:pt x="116" y="140"/>
                    <a:pt x="93" y="82"/>
                  </a:cubicBezTo>
                  <a:cubicBezTo>
                    <a:pt x="70" y="36"/>
                    <a:pt x="35" y="1"/>
                    <a:pt x="12" y="1"/>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8" name="Google Shape;1090;p25">
              <a:extLst>
                <a:ext uri="{FF2B5EF4-FFF2-40B4-BE49-F238E27FC236}">
                  <a16:creationId xmlns:a16="http://schemas.microsoft.com/office/drawing/2014/main" id="{B24BAAB7-77C8-08BD-B7E9-0D53985B151B}"/>
                </a:ext>
              </a:extLst>
            </p:cNvPr>
            <p:cNvSpPr/>
            <p:nvPr/>
          </p:nvSpPr>
          <p:spPr>
            <a:xfrm>
              <a:off x="-400990" y="4616793"/>
              <a:ext cx="8795" cy="7175"/>
            </a:xfrm>
            <a:custGeom>
              <a:avLst/>
              <a:gdLst/>
              <a:ahLst/>
              <a:cxnLst/>
              <a:rect l="l" t="t" r="r" b="b"/>
              <a:pathLst>
                <a:path w="152" h="124" extrusionOk="0">
                  <a:moveTo>
                    <a:pt x="12" y="0"/>
                  </a:moveTo>
                  <a:cubicBezTo>
                    <a:pt x="1" y="23"/>
                    <a:pt x="35" y="47"/>
                    <a:pt x="59" y="81"/>
                  </a:cubicBezTo>
                  <a:cubicBezTo>
                    <a:pt x="85" y="99"/>
                    <a:pt x="105" y="124"/>
                    <a:pt x="118" y="124"/>
                  </a:cubicBezTo>
                  <a:cubicBezTo>
                    <a:pt x="122" y="124"/>
                    <a:pt x="125" y="121"/>
                    <a:pt x="128" y="116"/>
                  </a:cubicBezTo>
                  <a:cubicBezTo>
                    <a:pt x="151" y="104"/>
                    <a:pt x="116" y="81"/>
                    <a:pt x="93" y="47"/>
                  </a:cubicBezTo>
                  <a:cubicBezTo>
                    <a:pt x="59" y="23"/>
                    <a:pt x="35" y="0"/>
                    <a:pt x="12" y="0"/>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9" name="Google Shape;1091;p25">
              <a:extLst>
                <a:ext uri="{FF2B5EF4-FFF2-40B4-BE49-F238E27FC236}">
                  <a16:creationId xmlns:a16="http://schemas.microsoft.com/office/drawing/2014/main" id="{131CCA51-4725-5BBB-308F-978FE99B926F}"/>
                </a:ext>
              </a:extLst>
            </p:cNvPr>
            <p:cNvSpPr/>
            <p:nvPr/>
          </p:nvSpPr>
          <p:spPr>
            <a:xfrm>
              <a:off x="-419101" y="4608461"/>
              <a:ext cx="10821" cy="4513"/>
            </a:xfrm>
            <a:custGeom>
              <a:avLst/>
              <a:gdLst/>
              <a:ahLst/>
              <a:cxnLst/>
              <a:rect l="l" t="t" r="r" b="b"/>
              <a:pathLst>
                <a:path w="187" h="78" extrusionOk="0">
                  <a:moveTo>
                    <a:pt x="49" y="0"/>
                  </a:moveTo>
                  <a:cubicBezTo>
                    <a:pt x="18" y="0"/>
                    <a:pt x="1" y="9"/>
                    <a:pt x="1" y="17"/>
                  </a:cubicBezTo>
                  <a:cubicBezTo>
                    <a:pt x="1" y="28"/>
                    <a:pt x="36" y="28"/>
                    <a:pt x="82" y="52"/>
                  </a:cubicBezTo>
                  <a:cubicBezTo>
                    <a:pt x="119" y="61"/>
                    <a:pt x="157" y="78"/>
                    <a:pt x="170" y="78"/>
                  </a:cubicBezTo>
                  <a:cubicBezTo>
                    <a:pt x="173" y="78"/>
                    <a:pt x="175" y="77"/>
                    <a:pt x="175" y="75"/>
                  </a:cubicBezTo>
                  <a:cubicBezTo>
                    <a:pt x="186" y="75"/>
                    <a:pt x="151" y="17"/>
                    <a:pt x="94" y="5"/>
                  </a:cubicBezTo>
                  <a:cubicBezTo>
                    <a:pt x="77" y="2"/>
                    <a:pt x="62" y="0"/>
                    <a:pt x="49" y="0"/>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0" name="Google Shape;1092;p25">
              <a:extLst>
                <a:ext uri="{FF2B5EF4-FFF2-40B4-BE49-F238E27FC236}">
                  <a16:creationId xmlns:a16="http://schemas.microsoft.com/office/drawing/2014/main" id="{25EF38E2-EB8D-454A-BCFB-F0BEC48C8D1B}"/>
                </a:ext>
              </a:extLst>
            </p:cNvPr>
            <p:cNvSpPr/>
            <p:nvPr/>
          </p:nvSpPr>
          <p:spPr>
            <a:xfrm>
              <a:off x="-432468" y="4604873"/>
              <a:ext cx="5381" cy="3588"/>
            </a:xfrm>
            <a:custGeom>
              <a:avLst/>
              <a:gdLst/>
              <a:ahLst/>
              <a:cxnLst/>
              <a:rect l="l" t="t" r="r" b="b"/>
              <a:pathLst>
                <a:path w="93" h="62" extrusionOk="0">
                  <a:moveTo>
                    <a:pt x="15" y="1"/>
                  </a:moveTo>
                  <a:cubicBezTo>
                    <a:pt x="6" y="1"/>
                    <a:pt x="0" y="4"/>
                    <a:pt x="0" y="9"/>
                  </a:cubicBezTo>
                  <a:cubicBezTo>
                    <a:pt x="0" y="21"/>
                    <a:pt x="12" y="33"/>
                    <a:pt x="35" y="44"/>
                  </a:cubicBezTo>
                  <a:cubicBezTo>
                    <a:pt x="52" y="56"/>
                    <a:pt x="67" y="61"/>
                    <a:pt x="77" y="61"/>
                  </a:cubicBezTo>
                  <a:cubicBezTo>
                    <a:pt x="87" y="61"/>
                    <a:pt x="93" y="56"/>
                    <a:pt x="93" y="44"/>
                  </a:cubicBezTo>
                  <a:cubicBezTo>
                    <a:pt x="93" y="33"/>
                    <a:pt x="81" y="21"/>
                    <a:pt x="47" y="9"/>
                  </a:cubicBezTo>
                  <a:cubicBezTo>
                    <a:pt x="35" y="4"/>
                    <a:pt x="23" y="1"/>
                    <a:pt x="15" y="1"/>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1" name="Google Shape;1093;p25">
              <a:extLst>
                <a:ext uri="{FF2B5EF4-FFF2-40B4-BE49-F238E27FC236}">
                  <a16:creationId xmlns:a16="http://schemas.microsoft.com/office/drawing/2014/main" id="{863EB359-C953-59A0-3FA3-7EECEC268197}"/>
                </a:ext>
              </a:extLst>
            </p:cNvPr>
            <p:cNvSpPr/>
            <p:nvPr/>
          </p:nvSpPr>
          <p:spPr>
            <a:xfrm>
              <a:off x="-986060" y="2813324"/>
              <a:ext cx="836439" cy="1781432"/>
            </a:xfrm>
            <a:custGeom>
              <a:avLst/>
              <a:gdLst/>
              <a:ahLst/>
              <a:cxnLst/>
              <a:rect l="l" t="t" r="r" b="b"/>
              <a:pathLst>
                <a:path w="14455" h="30786" extrusionOk="0">
                  <a:moveTo>
                    <a:pt x="14455" y="1"/>
                  </a:moveTo>
                  <a:lnTo>
                    <a:pt x="5317" y="58"/>
                  </a:lnTo>
                  <a:lnTo>
                    <a:pt x="1" y="30634"/>
                  </a:lnTo>
                  <a:lnTo>
                    <a:pt x="3394" y="30785"/>
                  </a:lnTo>
                  <a:lnTo>
                    <a:pt x="9347" y="4170"/>
                  </a:lnTo>
                  <a:lnTo>
                    <a:pt x="9023" y="30739"/>
                  </a:lnTo>
                  <a:lnTo>
                    <a:pt x="9023" y="30739"/>
                  </a:lnTo>
                  <a:lnTo>
                    <a:pt x="13007" y="30634"/>
                  </a:lnTo>
                  <a:lnTo>
                    <a:pt x="14455"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2" name="Google Shape;1094;p25">
              <a:extLst>
                <a:ext uri="{FF2B5EF4-FFF2-40B4-BE49-F238E27FC236}">
                  <a16:creationId xmlns:a16="http://schemas.microsoft.com/office/drawing/2014/main" id="{CCF0F445-CC8A-EFE1-0454-C05B09CAF28D}"/>
                </a:ext>
              </a:extLst>
            </p:cNvPr>
            <p:cNvSpPr/>
            <p:nvPr/>
          </p:nvSpPr>
          <p:spPr>
            <a:xfrm>
              <a:off x="-450580" y="2836759"/>
              <a:ext cx="62378" cy="174810"/>
            </a:xfrm>
            <a:custGeom>
              <a:avLst/>
              <a:gdLst/>
              <a:ahLst/>
              <a:cxnLst/>
              <a:rect l="l" t="t" r="r" b="b"/>
              <a:pathLst>
                <a:path w="1078" h="3021" extrusionOk="0">
                  <a:moveTo>
                    <a:pt x="1066" y="1"/>
                  </a:moveTo>
                  <a:cubicBezTo>
                    <a:pt x="1043" y="1"/>
                    <a:pt x="1020" y="186"/>
                    <a:pt x="973" y="499"/>
                  </a:cubicBezTo>
                  <a:cubicBezTo>
                    <a:pt x="916" y="800"/>
                    <a:pt x="858" y="1217"/>
                    <a:pt x="800" y="1692"/>
                  </a:cubicBezTo>
                  <a:cubicBezTo>
                    <a:pt x="777" y="1923"/>
                    <a:pt x="753" y="2155"/>
                    <a:pt x="695" y="2352"/>
                  </a:cubicBezTo>
                  <a:cubicBezTo>
                    <a:pt x="638" y="2537"/>
                    <a:pt x="556" y="2699"/>
                    <a:pt x="441" y="2792"/>
                  </a:cubicBezTo>
                  <a:cubicBezTo>
                    <a:pt x="209" y="3012"/>
                    <a:pt x="1" y="3001"/>
                    <a:pt x="1" y="3012"/>
                  </a:cubicBezTo>
                  <a:cubicBezTo>
                    <a:pt x="1" y="3018"/>
                    <a:pt x="15" y="3021"/>
                    <a:pt x="41" y="3021"/>
                  </a:cubicBezTo>
                  <a:cubicBezTo>
                    <a:pt x="67" y="3021"/>
                    <a:pt x="105" y="3018"/>
                    <a:pt x="151" y="3012"/>
                  </a:cubicBezTo>
                  <a:cubicBezTo>
                    <a:pt x="232" y="3001"/>
                    <a:pt x="348" y="2954"/>
                    <a:pt x="487" y="2850"/>
                  </a:cubicBezTo>
                  <a:cubicBezTo>
                    <a:pt x="614" y="2757"/>
                    <a:pt x="719" y="2584"/>
                    <a:pt x="777" y="2375"/>
                  </a:cubicBezTo>
                  <a:cubicBezTo>
                    <a:pt x="834" y="2178"/>
                    <a:pt x="858" y="1947"/>
                    <a:pt x="892" y="1715"/>
                  </a:cubicBezTo>
                  <a:cubicBezTo>
                    <a:pt x="950" y="1252"/>
                    <a:pt x="1008" y="812"/>
                    <a:pt x="1031" y="511"/>
                  </a:cubicBezTo>
                  <a:cubicBezTo>
                    <a:pt x="1066" y="186"/>
                    <a:pt x="1078" y="1"/>
                    <a:pt x="1066" y="1"/>
                  </a:cubicBezTo>
                  <a:close/>
                </a:path>
              </a:pathLst>
            </a:custGeom>
            <a:solidFill>
              <a:srgbClr val="14497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3" name="Google Shape;1095;p25">
              <a:extLst>
                <a:ext uri="{FF2B5EF4-FFF2-40B4-BE49-F238E27FC236}">
                  <a16:creationId xmlns:a16="http://schemas.microsoft.com/office/drawing/2014/main" id="{11528CF7-32E4-9156-788F-AABEE51BD048}"/>
                </a:ext>
              </a:extLst>
            </p:cNvPr>
            <p:cNvSpPr/>
            <p:nvPr/>
          </p:nvSpPr>
          <p:spPr>
            <a:xfrm>
              <a:off x="-450348" y="2843182"/>
              <a:ext cx="26618" cy="24361"/>
            </a:xfrm>
            <a:custGeom>
              <a:avLst/>
              <a:gdLst/>
              <a:ahLst/>
              <a:cxnLst/>
              <a:rect l="l" t="t" r="r" b="b"/>
              <a:pathLst>
                <a:path w="460" h="421" extrusionOk="0">
                  <a:moveTo>
                    <a:pt x="240" y="1"/>
                  </a:moveTo>
                  <a:cubicBezTo>
                    <a:pt x="155" y="1"/>
                    <a:pt x="116" y="52"/>
                    <a:pt x="136" y="52"/>
                  </a:cubicBezTo>
                  <a:cubicBezTo>
                    <a:pt x="136" y="52"/>
                    <a:pt x="161" y="37"/>
                    <a:pt x="199" y="37"/>
                  </a:cubicBezTo>
                  <a:cubicBezTo>
                    <a:pt x="218" y="37"/>
                    <a:pt x="240" y="40"/>
                    <a:pt x="263" y="52"/>
                  </a:cubicBezTo>
                  <a:cubicBezTo>
                    <a:pt x="286" y="64"/>
                    <a:pt x="332" y="98"/>
                    <a:pt x="344" y="133"/>
                  </a:cubicBezTo>
                  <a:cubicBezTo>
                    <a:pt x="367" y="179"/>
                    <a:pt x="344" y="237"/>
                    <a:pt x="309" y="284"/>
                  </a:cubicBezTo>
                  <a:cubicBezTo>
                    <a:pt x="277" y="300"/>
                    <a:pt x="238" y="316"/>
                    <a:pt x="202" y="316"/>
                  </a:cubicBezTo>
                  <a:cubicBezTo>
                    <a:pt x="187" y="316"/>
                    <a:pt x="172" y="314"/>
                    <a:pt x="159" y="307"/>
                  </a:cubicBezTo>
                  <a:cubicBezTo>
                    <a:pt x="112" y="295"/>
                    <a:pt x="89" y="249"/>
                    <a:pt x="78" y="214"/>
                  </a:cubicBezTo>
                  <a:cubicBezTo>
                    <a:pt x="43" y="133"/>
                    <a:pt x="89" y="75"/>
                    <a:pt x="78" y="75"/>
                  </a:cubicBezTo>
                  <a:cubicBezTo>
                    <a:pt x="78" y="74"/>
                    <a:pt x="77" y="74"/>
                    <a:pt x="76" y="74"/>
                  </a:cubicBezTo>
                  <a:cubicBezTo>
                    <a:pt x="65" y="74"/>
                    <a:pt x="0" y="131"/>
                    <a:pt x="43" y="237"/>
                  </a:cubicBezTo>
                  <a:cubicBezTo>
                    <a:pt x="43" y="295"/>
                    <a:pt x="78" y="353"/>
                    <a:pt x="147" y="400"/>
                  </a:cubicBezTo>
                  <a:cubicBezTo>
                    <a:pt x="170" y="414"/>
                    <a:pt x="196" y="421"/>
                    <a:pt x="223" y="421"/>
                  </a:cubicBezTo>
                  <a:cubicBezTo>
                    <a:pt x="279" y="421"/>
                    <a:pt x="340" y="392"/>
                    <a:pt x="379" y="353"/>
                  </a:cubicBezTo>
                  <a:cubicBezTo>
                    <a:pt x="448" y="295"/>
                    <a:pt x="460" y="191"/>
                    <a:pt x="437" y="122"/>
                  </a:cubicBezTo>
                  <a:cubicBezTo>
                    <a:pt x="402" y="52"/>
                    <a:pt x="344" y="17"/>
                    <a:pt x="286" y="6"/>
                  </a:cubicBezTo>
                  <a:cubicBezTo>
                    <a:pt x="270" y="2"/>
                    <a:pt x="254" y="1"/>
                    <a:pt x="240" y="1"/>
                  </a:cubicBezTo>
                  <a:close/>
                </a:path>
              </a:pathLst>
            </a:custGeom>
            <a:solidFill>
              <a:srgbClr val="14497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4" name="Google Shape;1096;p25">
              <a:extLst>
                <a:ext uri="{FF2B5EF4-FFF2-40B4-BE49-F238E27FC236}">
                  <a16:creationId xmlns:a16="http://schemas.microsoft.com/office/drawing/2014/main" id="{7DD069D7-AEF8-3E8B-5CAA-EFF1184C15AF}"/>
                </a:ext>
              </a:extLst>
            </p:cNvPr>
            <p:cNvSpPr/>
            <p:nvPr/>
          </p:nvSpPr>
          <p:spPr>
            <a:xfrm>
              <a:off x="-597903" y="2828716"/>
              <a:ext cx="10647" cy="49127"/>
            </a:xfrm>
            <a:custGeom>
              <a:avLst/>
              <a:gdLst/>
              <a:ahLst/>
              <a:cxnLst/>
              <a:rect l="l" t="t" r="r" b="b"/>
              <a:pathLst>
                <a:path w="184" h="849" extrusionOk="0">
                  <a:moveTo>
                    <a:pt x="161" y="1"/>
                  </a:moveTo>
                  <a:cubicBezTo>
                    <a:pt x="149" y="1"/>
                    <a:pt x="45" y="175"/>
                    <a:pt x="33" y="418"/>
                  </a:cubicBezTo>
                  <a:cubicBezTo>
                    <a:pt x="0" y="649"/>
                    <a:pt x="82" y="848"/>
                    <a:pt x="100" y="848"/>
                  </a:cubicBezTo>
                  <a:cubicBezTo>
                    <a:pt x="101" y="848"/>
                    <a:pt x="102" y="848"/>
                    <a:pt x="103" y="846"/>
                  </a:cubicBezTo>
                  <a:cubicBezTo>
                    <a:pt x="138" y="846"/>
                    <a:pt x="91" y="661"/>
                    <a:pt x="103" y="418"/>
                  </a:cubicBezTo>
                  <a:cubicBezTo>
                    <a:pt x="114" y="186"/>
                    <a:pt x="184" y="13"/>
                    <a:pt x="161" y="1"/>
                  </a:cubicBezTo>
                  <a:close/>
                </a:path>
              </a:pathLst>
            </a:custGeom>
            <a:solidFill>
              <a:srgbClr val="14497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5" name="Google Shape;1097;p25">
              <a:extLst>
                <a:ext uri="{FF2B5EF4-FFF2-40B4-BE49-F238E27FC236}">
                  <a16:creationId xmlns:a16="http://schemas.microsoft.com/office/drawing/2014/main" id="{C31EF180-0953-DD56-9842-05CA71C305A4}"/>
                </a:ext>
              </a:extLst>
            </p:cNvPr>
            <p:cNvSpPr/>
            <p:nvPr/>
          </p:nvSpPr>
          <p:spPr>
            <a:xfrm>
              <a:off x="-564515" y="2823334"/>
              <a:ext cx="8795" cy="51037"/>
            </a:xfrm>
            <a:custGeom>
              <a:avLst/>
              <a:gdLst/>
              <a:ahLst/>
              <a:cxnLst/>
              <a:rect l="l" t="t" r="r" b="b"/>
              <a:pathLst>
                <a:path w="152" h="882" extrusionOk="0">
                  <a:moveTo>
                    <a:pt x="114" y="1"/>
                  </a:moveTo>
                  <a:cubicBezTo>
                    <a:pt x="89" y="1"/>
                    <a:pt x="23" y="183"/>
                    <a:pt x="1" y="441"/>
                  </a:cubicBezTo>
                  <a:cubicBezTo>
                    <a:pt x="1" y="696"/>
                    <a:pt x="82" y="881"/>
                    <a:pt x="93" y="881"/>
                  </a:cubicBezTo>
                  <a:cubicBezTo>
                    <a:pt x="116" y="881"/>
                    <a:pt x="93" y="696"/>
                    <a:pt x="93" y="441"/>
                  </a:cubicBezTo>
                  <a:cubicBezTo>
                    <a:pt x="93" y="210"/>
                    <a:pt x="151" y="13"/>
                    <a:pt x="116" y="1"/>
                  </a:cubicBezTo>
                  <a:cubicBezTo>
                    <a:pt x="116" y="1"/>
                    <a:pt x="115" y="1"/>
                    <a:pt x="114" y="1"/>
                  </a:cubicBezTo>
                  <a:close/>
                </a:path>
              </a:pathLst>
            </a:custGeom>
            <a:solidFill>
              <a:srgbClr val="14497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6" name="Google Shape;1098;p25">
              <a:extLst>
                <a:ext uri="{FF2B5EF4-FFF2-40B4-BE49-F238E27FC236}">
                  <a16:creationId xmlns:a16="http://schemas.microsoft.com/office/drawing/2014/main" id="{E8394DFB-B7CF-BB7F-B15F-F2AF782A40BB}"/>
                </a:ext>
              </a:extLst>
            </p:cNvPr>
            <p:cNvSpPr/>
            <p:nvPr/>
          </p:nvSpPr>
          <p:spPr>
            <a:xfrm>
              <a:off x="-277680" y="2818011"/>
              <a:ext cx="7465" cy="54335"/>
            </a:xfrm>
            <a:custGeom>
              <a:avLst/>
              <a:gdLst/>
              <a:ahLst/>
              <a:cxnLst/>
              <a:rect l="l" t="t" r="r" b="b"/>
              <a:pathLst>
                <a:path w="129" h="939" extrusionOk="0">
                  <a:moveTo>
                    <a:pt x="47" y="1"/>
                  </a:moveTo>
                  <a:cubicBezTo>
                    <a:pt x="24" y="24"/>
                    <a:pt x="47" y="221"/>
                    <a:pt x="47" y="475"/>
                  </a:cubicBezTo>
                  <a:cubicBezTo>
                    <a:pt x="24" y="730"/>
                    <a:pt x="1" y="939"/>
                    <a:pt x="24" y="939"/>
                  </a:cubicBezTo>
                  <a:cubicBezTo>
                    <a:pt x="59" y="939"/>
                    <a:pt x="128" y="730"/>
                    <a:pt x="128" y="475"/>
                  </a:cubicBezTo>
                  <a:cubicBezTo>
                    <a:pt x="128" y="209"/>
                    <a:pt x="59" y="1"/>
                    <a:pt x="47" y="1"/>
                  </a:cubicBezTo>
                  <a:close/>
                </a:path>
              </a:pathLst>
            </a:custGeom>
            <a:solidFill>
              <a:srgbClr val="14497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7" name="Google Shape;1099;p25">
              <a:extLst>
                <a:ext uri="{FF2B5EF4-FFF2-40B4-BE49-F238E27FC236}">
                  <a16:creationId xmlns:a16="http://schemas.microsoft.com/office/drawing/2014/main" id="{C486FB3A-6EA1-CC6C-E0BE-46FC5E3187D6}"/>
                </a:ext>
              </a:extLst>
            </p:cNvPr>
            <p:cNvSpPr/>
            <p:nvPr/>
          </p:nvSpPr>
          <p:spPr>
            <a:xfrm>
              <a:off x="-241457" y="2814654"/>
              <a:ext cx="10069" cy="54335"/>
            </a:xfrm>
            <a:custGeom>
              <a:avLst/>
              <a:gdLst/>
              <a:ahLst/>
              <a:cxnLst/>
              <a:rect l="l" t="t" r="r" b="b"/>
              <a:pathLst>
                <a:path w="174" h="939" extrusionOk="0">
                  <a:moveTo>
                    <a:pt x="59" y="0"/>
                  </a:moveTo>
                  <a:cubicBezTo>
                    <a:pt x="59" y="0"/>
                    <a:pt x="58" y="0"/>
                    <a:pt x="58" y="1"/>
                  </a:cubicBezTo>
                  <a:cubicBezTo>
                    <a:pt x="23" y="1"/>
                    <a:pt x="81" y="209"/>
                    <a:pt x="70" y="476"/>
                  </a:cubicBezTo>
                  <a:cubicBezTo>
                    <a:pt x="70" y="719"/>
                    <a:pt x="0" y="916"/>
                    <a:pt x="23" y="939"/>
                  </a:cubicBezTo>
                  <a:cubicBezTo>
                    <a:pt x="35" y="939"/>
                    <a:pt x="151" y="742"/>
                    <a:pt x="151" y="487"/>
                  </a:cubicBezTo>
                  <a:cubicBezTo>
                    <a:pt x="173" y="216"/>
                    <a:pt x="75" y="0"/>
                    <a:pt x="59" y="0"/>
                  </a:cubicBezTo>
                  <a:close/>
                </a:path>
              </a:pathLst>
            </a:custGeom>
            <a:solidFill>
              <a:srgbClr val="14497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8" name="Google Shape;1100;p25">
              <a:extLst>
                <a:ext uri="{FF2B5EF4-FFF2-40B4-BE49-F238E27FC236}">
                  <a16:creationId xmlns:a16="http://schemas.microsoft.com/office/drawing/2014/main" id="{0B498A8D-C9D6-B262-6D43-772BA5EDEB80}"/>
                </a:ext>
              </a:extLst>
            </p:cNvPr>
            <p:cNvSpPr/>
            <p:nvPr/>
          </p:nvSpPr>
          <p:spPr>
            <a:xfrm>
              <a:off x="-544379" y="2012476"/>
              <a:ext cx="58" cy="58"/>
            </a:xfrm>
            <a:custGeom>
              <a:avLst/>
              <a:gdLst/>
              <a:ahLst/>
              <a:cxnLst/>
              <a:rect l="l" t="t" r="r" b="b"/>
              <a:pathLst>
                <a:path w="1" h="1" extrusionOk="0">
                  <a:moveTo>
                    <a:pt x="0" y="0"/>
                  </a:moveTo>
                  <a:close/>
                </a:path>
              </a:pathLst>
            </a:custGeom>
            <a:solidFill>
              <a:srgbClr val="CA515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9" name="Google Shape;1101;p25">
              <a:extLst>
                <a:ext uri="{FF2B5EF4-FFF2-40B4-BE49-F238E27FC236}">
                  <a16:creationId xmlns:a16="http://schemas.microsoft.com/office/drawing/2014/main" id="{03D1C659-10A9-C0C3-DD0E-D3150EE7DB6A}"/>
                </a:ext>
              </a:extLst>
            </p:cNvPr>
            <p:cNvSpPr/>
            <p:nvPr/>
          </p:nvSpPr>
          <p:spPr>
            <a:xfrm>
              <a:off x="-603401" y="1525833"/>
              <a:ext cx="333823" cy="308536"/>
            </a:xfrm>
            <a:custGeom>
              <a:avLst/>
              <a:gdLst/>
              <a:ahLst/>
              <a:cxnLst/>
              <a:rect l="l" t="t" r="r" b="b"/>
              <a:pathLst>
                <a:path w="5769" h="5332" extrusionOk="0">
                  <a:moveTo>
                    <a:pt x="2970" y="0"/>
                  </a:moveTo>
                  <a:cubicBezTo>
                    <a:pt x="2673" y="0"/>
                    <a:pt x="2378" y="103"/>
                    <a:pt x="2167" y="315"/>
                  </a:cubicBezTo>
                  <a:cubicBezTo>
                    <a:pt x="2086" y="407"/>
                    <a:pt x="2005" y="488"/>
                    <a:pt x="1912" y="546"/>
                  </a:cubicBezTo>
                  <a:cubicBezTo>
                    <a:pt x="1738" y="650"/>
                    <a:pt x="1518" y="604"/>
                    <a:pt x="1333" y="627"/>
                  </a:cubicBezTo>
                  <a:cubicBezTo>
                    <a:pt x="1009" y="650"/>
                    <a:pt x="707" y="836"/>
                    <a:pt x="545" y="1114"/>
                  </a:cubicBezTo>
                  <a:cubicBezTo>
                    <a:pt x="383" y="1392"/>
                    <a:pt x="360" y="1739"/>
                    <a:pt x="487" y="2040"/>
                  </a:cubicBezTo>
                  <a:cubicBezTo>
                    <a:pt x="198" y="2214"/>
                    <a:pt x="59" y="2550"/>
                    <a:pt x="24" y="2886"/>
                  </a:cubicBezTo>
                  <a:cubicBezTo>
                    <a:pt x="1" y="3210"/>
                    <a:pt x="70" y="3546"/>
                    <a:pt x="140" y="3870"/>
                  </a:cubicBezTo>
                  <a:cubicBezTo>
                    <a:pt x="233" y="4276"/>
                    <a:pt x="325" y="4692"/>
                    <a:pt x="615" y="4982"/>
                  </a:cubicBezTo>
                  <a:cubicBezTo>
                    <a:pt x="812" y="5179"/>
                    <a:pt x="1078" y="5318"/>
                    <a:pt x="1356" y="5329"/>
                  </a:cubicBezTo>
                  <a:cubicBezTo>
                    <a:pt x="1379" y="5331"/>
                    <a:pt x="1401" y="5331"/>
                    <a:pt x="1424" y="5331"/>
                  </a:cubicBezTo>
                  <a:cubicBezTo>
                    <a:pt x="1806" y="5331"/>
                    <a:pt x="2180" y="5149"/>
                    <a:pt x="2398" y="4831"/>
                  </a:cubicBezTo>
                  <a:lnTo>
                    <a:pt x="5363" y="3036"/>
                  </a:lnTo>
                  <a:cubicBezTo>
                    <a:pt x="5525" y="2851"/>
                    <a:pt x="5653" y="2504"/>
                    <a:pt x="5560" y="2272"/>
                  </a:cubicBezTo>
                  <a:cubicBezTo>
                    <a:pt x="5745" y="2168"/>
                    <a:pt x="5769" y="1994"/>
                    <a:pt x="5769" y="1785"/>
                  </a:cubicBezTo>
                  <a:cubicBezTo>
                    <a:pt x="5769" y="1565"/>
                    <a:pt x="5688" y="1357"/>
                    <a:pt x="5583" y="1160"/>
                  </a:cubicBezTo>
                  <a:cubicBezTo>
                    <a:pt x="5421" y="859"/>
                    <a:pt x="5190" y="546"/>
                    <a:pt x="4888" y="396"/>
                  </a:cubicBezTo>
                  <a:cubicBezTo>
                    <a:pt x="4743" y="317"/>
                    <a:pt x="4570" y="274"/>
                    <a:pt x="4398" y="274"/>
                  </a:cubicBezTo>
                  <a:cubicBezTo>
                    <a:pt x="4216" y="274"/>
                    <a:pt x="4036" y="323"/>
                    <a:pt x="3892" y="430"/>
                  </a:cubicBezTo>
                  <a:cubicBezTo>
                    <a:pt x="3678" y="147"/>
                    <a:pt x="3323" y="0"/>
                    <a:pt x="2970" y="0"/>
                  </a:cubicBezTo>
                  <a:close/>
                </a:path>
              </a:pathLst>
            </a:custGeom>
            <a:solidFill>
              <a:srgbClr val="F7BF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0" name="Google Shape;1102;p25">
              <a:extLst>
                <a:ext uri="{FF2B5EF4-FFF2-40B4-BE49-F238E27FC236}">
                  <a16:creationId xmlns:a16="http://schemas.microsoft.com/office/drawing/2014/main" id="{794D8D0D-AC20-2DA8-1B7B-7FA6B82EDC86}"/>
                </a:ext>
              </a:extLst>
            </p:cNvPr>
            <p:cNvSpPr/>
            <p:nvPr/>
          </p:nvSpPr>
          <p:spPr>
            <a:xfrm>
              <a:off x="-557803" y="1612978"/>
              <a:ext cx="268146" cy="483288"/>
            </a:xfrm>
            <a:custGeom>
              <a:avLst/>
              <a:gdLst/>
              <a:ahLst/>
              <a:cxnLst/>
              <a:rect l="l" t="t" r="r" b="b"/>
              <a:pathLst>
                <a:path w="4634" h="8352" extrusionOk="0">
                  <a:moveTo>
                    <a:pt x="2751" y="0"/>
                  </a:moveTo>
                  <a:cubicBezTo>
                    <a:pt x="1834" y="0"/>
                    <a:pt x="926" y="301"/>
                    <a:pt x="174" y="882"/>
                  </a:cubicBezTo>
                  <a:lnTo>
                    <a:pt x="0" y="1021"/>
                  </a:lnTo>
                  <a:lnTo>
                    <a:pt x="336" y="8352"/>
                  </a:lnTo>
                  <a:lnTo>
                    <a:pt x="3556" y="8213"/>
                  </a:lnTo>
                  <a:cubicBezTo>
                    <a:pt x="3568" y="7866"/>
                    <a:pt x="3394" y="5758"/>
                    <a:pt x="3394" y="5758"/>
                  </a:cubicBezTo>
                  <a:cubicBezTo>
                    <a:pt x="3394" y="5758"/>
                    <a:pt x="4610" y="5572"/>
                    <a:pt x="4622" y="4356"/>
                  </a:cubicBezTo>
                  <a:cubicBezTo>
                    <a:pt x="4633" y="3140"/>
                    <a:pt x="4425" y="349"/>
                    <a:pt x="4425" y="349"/>
                  </a:cubicBezTo>
                  <a:cubicBezTo>
                    <a:pt x="3886" y="115"/>
                    <a:pt x="3316" y="0"/>
                    <a:pt x="2751" y="0"/>
                  </a:cubicBezTo>
                  <a:close/>
                </a:path>
              </a:pathLst>
            </a:custGeom>
            <a:solidFill>
              <a:srgbClr val="F8D8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1" name="Google Shape;1103;p25">
              <a:extLst>
                <a:ext uri="{FF2B5EF4-FFF2-40B4-BE49-F238E27FC236}">
                  <a16:creationId xmlns:a16="http://schemas.microsoft.com/office/drawing/2014/main" id="{63050133-56D2-E51F-BC91-AE30DDDC9684}"/>
                </a:ext>
              </a:extLst>
            </p:cNvPr>
            <p:cNvSpPr/>
            <p:nvPr/>
          </p:nvSpPr>
          <p:spPr>
            <a:xfrm>
              <a:off x="-451911" y="1919314"/>
              <a:ext cx="91890" cy="44788"/>
            </a:xfrm>
            <a:custGeom>
              <a:avLst/>
              <a:gdLst/>
              <a:ahLst/>
              <a:cxnLst/>
              <a:rect l="l" t="t" r="r" b="b"/>
              <a:pathLst>
                <a:path w="1588" h="774" extrusionOk="0">
                  <a:moveTo>
                    <a:pt x="0" y="0"/>
                  </a:moveTo>
                  <a:cubicBezTo>
                    <a:pt x="0" y="0"/>
                    <a:pt x="330" y="773"/>
                    <a:pt x="1389" y="773"/>
                  </a:cubicBezTo>
                  <a:cubicBezTo>
                    <a:pt x="1452" y="773"/>
                    <a:pt x="1518" y="771"/>
                    <a:pt x="1587" y="765"/>
                  </a:cubicBezTo>
                  <a:lnTo>
                    <a:pt x="1576" y="452"/>
                  </a:lnTo>
                  <a:cubicBezTo>
                    <a:pt x="1576" y="452"/>
                    <a:pt x="1549" y="454"/>
                    <a:pt x="1501" y="454"/>
                  </a:cubicBezTo>
                  <a:cubicBezTo>
                    <a:pt x="1291" y="454"/>
                    <a:pt x="661" y="416"/>
                    <a:pt x="0" y="0"/>
                  </a:cubicBezTo>
                  <a:close/>
                </a:path>
              </a:pathLst>
            </a:custGeom>
            <a:solidFill>
              <a:srgbClr val="000000">
                <a:alpha val="67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2" name="Google Shape;1104;p25">
              <a:extLst>
                <a:ext uri="{FF2B5EF4-FFF2-40B4-BE49-F238E27FC236}">
                  <a16:creationId xmlns:a16="http://schemas.microsoft.com/office/drawing/2014/main" id="{D72F786E-E7C2-6B72-8082-C9D65FACB470}"/>
                </a:ext>
              </a:extLst>
            </p:cNvPr>
            <p:cNvSpPr/>
            <p:nvPr/>
          </p:nvSpPr>
          <p:spPr>
            <a:xfrm>
              <a:off x="-596167" y="1742132"/>
              <a:ext cx="50458" cy="73315"/>
            </a:xfrm>
            <a:custGeom>
              <a:avLst/>
              <a:gdLst/>
              <a:ahLst/>
              <a:cxnLst/>
              <a:rect l="l" t="t" r="r" b="b"/>
              <a:pathLst>
                <a:path w="872" h="1267" extrusionOk="0">
                  <a:moveTo>
                    <a:pt x="564" y="1"/>
                  </a:moveTo>
                  <a:cubicBezTo>
                    <a:pt x="321" y="1"/>
                    <a:pt x="0" y="101"/>
                    <a:pt x="15" y="619"/>
                  </a:cubicBezTo>
                  <a:cubicBezTo>
                    <a:pt x="38" y="1165"/>
                    <a:pt x="408" y="1266"/>
                    <a:pt x="654" y="1266"/>
                  </a:cubicBezTo>
                  <a:cubicBezTo>
                    <a:pt x="779" y="1266"/>
                    <a:pt x="872" y="1240"/>
                    <a:pt x="872" y="1232"/>
                  </a:cubicBezTo>
                  <a:cubicBezTo>
                    <a:pt x="872" y="1209"/>
                    <a:pt x="826" y="40"/>
                    <a:pt x="826" y="40"/>
                  </a:cubicBezTo>
                  <a:cubicBezTo>
                    <a:pt x="821" y="35"/>
                    <a:pt x="706" y="1"/>
                    <a:pt x="564" y="1"/>
                  </a:cubicBezTo>
                  <a:close/>
                </a:path>
              </a:pathLst>
            </a:custGeom>
            <a:solidFill>
              <a:srgbClr val="AA877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3" name="Google Shape;1105;p25">
              <a:extLst>
                <a:ext uri="{FF2B5EF4-FFF2-40B4-BE49-F238E27FC236}">
                  <a16:creationId xmlns:a16="http://schemas.microsoft.com/office/drawing/2014/main" id="{968BB2A0-93A7-4392-6B66-83A0839993B1}"/>
                </a:ext>
              </a:extLst>
            </p:cNvPr>
            <p:cNvSpPr/>
            <p:nvPr/>
          </p:nvSpPr>
          <p:spPr>
            <a:xfrm>
              <a:off x="-582627" y="1759202"/>
              <a:ext cx="21526" cy="41779"/>
            </a:xfrm>
            <a:custGeom>
              <a:avLst/>
              <a:gdLst/>
              <a:ahLst/>
              <a:cxnLst/>
              <a:rect l="l" t="t" r="r" b="b"/>
              <a:pathLst>
                <a:path w="372" h="722" extrusionOk="0">
                  <a:moveTo>
                    <a:pt x="223" y="1"/>
                  </a:moveTo>
                  <a:cubicBezTo>
                    <a:pt x="213" y="1"/>
                    <a:pt x="201" y="4"/>
                    <a:pt x="186" y="11"/>
                  </a:cubicBezTo>
                  <a:cubicBezTo>
                    <a:pt x="128" y="11"/>
                    <a:pt x="70" y="80"/>
                    <a:pt x="47" y="138"/>
                  </a:cubicBezTo>
                  <a:cubicBezTo>
                    <a:pt x="13" y="208"/>
                    <a:pt x="1" y="277"/>
                    <a:pt x="1" y="370"/>
                  </a:cubicBezTo>
                  <a:cubicBezTo>
                    <a:pt x="13" y="544"/>
                    <a:pt x="105" y="683"/>
                    <a:pt x="221" y="717"/>
                  </a:cubicBezTo>
                  <a:cubicBezTo>
                    <a:pt x="235" y="720"/>
                    <a:pt x="249" y="722"/>
                    <a:pt x="260" y="722"/>
                  </a:cubicBezTo>
                  <a:cubicBezTo>
                    <a:pt x="296" y="722"/>
                    <a:pt x="322" y="709"/>
                    <a:pt x="348" y="683"/>
                  </a:cubicBezTo>
                  <a:cubicBezTo>
                    <a:pt x="372" y="660"/>
                    <a:pt x="372" y="648"/>
                    <a:pt x="372" y="648"/>
                  </a:cubicBezTo>
                  <a:lnTo>
                    <a:pt x="372" y="648"/>
                  </a:lnTo>
                  <a:cubicBezTo>
                    <a:pt x="372" y="648"/>
                    <a:pt x="360" y="659"/>
                    <a:pt x="337" y="671"/>
                  </a:cubicBezTo>
                  <a:cubicBezTo>
                    <a:pt x="319" y="677"/>
                    <a:pt x="305" y="680"/>
                    <a:pt x="289" y="680"/>
                  </a:cubicBezTo>
                  <a:cubicBezTo>
                    <a:pt x="273" y="680"/>
                    <a:pt x="256" y="677"/>
                    <a:pt x="233" y="671"/>
                  </a:cubicBezTo>
                  <a:cubicBezTo>
                    <a:pt x="140" y="648"/>
                    <a:pt x="59" y="509"/>
                    <a:pt x="59" y="358"/>
                  </a:cubicBezTo>
                  <a:cubicBezTo>
                    <a:pt x="59" y="277"/>
                    <a:pt x="70" y="208"/>
                    <a:pt x="82" y="150"/>
                  </a:cubicBezTo>
                  <a:cubicBezTo>
                    <a:pt x="117" y="92"/>
                    <a:pt x="140" y="46"/>
                    <a:pt x="186" y="34"/>
                  </a:cubicBezTo>
                  <a:cubicBezTo>
                    <a:pt x="194" y="32"/>
                    <a:pt x="202" y="31"/>
                    <a:pt x="209" y="31"/>
                  </a:cubicBezTo>
                  <a:cubicBezTo>
                    <a:pt x="241" y="31"/>
                    <a:pt x="260" y="52"/>
                    <a:pt x="279" y="80"/>
                  </a:cubicBezTo>
                  <a:cubicBezTo>
                    <a:pt x="290" y="104"/>
                    <a:pt x="279" y="127"/>
                    <a:pt x="290" y="127"/>
                  </a:cubicBezTo>
                  <a:cubicBezTo>
                    <a:pt x="290" y="127"/>
                    <a:pt x="302" y="104"/>
                    <a:pt x="302" y="80"/>
                  </a:cubicBezTo>
                  <a:cubicBezTo>
                    <a:pt x="302" y="69"/>
                    <a:pt x="290" y="46"/>
                    <a:pt x="279" y="22"/>
                  </a:cubicBezTo>
                  <a:cubicBezTo>
                    <a:pt x="263" y="15"/>
                    <a:pt x="247" y="1"/>
                    <a:pt x="223" y="1"/>
                  </a:cubicBezTo>
                  <a:close/>
                </a:path>
              </a:pathLst>
            </a:custGeom>
            <a:solidFill>
              <a:srgbClr val="996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4" name="Google Shape;1106;p25">
              <a:extLst>
                <a:ext uri="{FF2B5EF4-FFF2-40B4-BE49-F238E27FC236}">
                  <a16:creationId xmlns:a16="http://schemas.microsoft.com/office/drawing/2014/main" id="{B856EEA0-C381-C3BE-DCBC-590D04DC8DAC}"/>
                </a:ext>
              </a:extLst>
            </p:cNvPr>
            <p:cNvSpPr/>
            <p:nvPr/>
          </p:nvSpPr>
          <p:spPr>
            <a:xfrm>
              <a:off x="-336644" y="1734262"/>
              <a:ext cx="20137" cy="19558"/>
            </a:xfrm>
            <a:custGeom>
              <a:avLst/>
              <a:gdLst/>
              <a:ahLst/>
              <a:cxnLst/>
              <a:rect l="l" t="t" r="r" b="b"/>
              <a:pathLst>
                <a:path w="348" h="338" extrusionOk="0">
                  <a:moveTo>
                    <a:pt x="194" y="1"/>
                  </a:moveTo>
                  <a:cubicBezTo>
                    <a:pt x="188" y="1"/>
                    <a:pt x="181" y="1"/>
                    <a:pt x="174" y="2"/>
                  </a:cubicBezTo>
                  <a:cubicBezTo>
                    <a:pt x="82" y="2"/>
                    <a:pt x="0" y="94"/>
                    <a:pt x="0" y="176"/>
                  </a:cubicBezTo>
                  <a:cubicBezTo>
                    <a:pt x="0" y="280"/>
                    <a:pt x="82" y="338"/>
                    <a:pt x="174" y="338"/>
                  </a:cubicBezTo>
                  <a:cubicBezTo>
                    <a:pt x="278" y="338"/>
                    <a:pt x="348" y="245"/>
                    <a:pt x="348" y="164"/>
                  </a:cubicBezTo>
                  <a:cubicBezTo>
                    <a:pt x="348" y="67"/>
                    <a:pt x="278" y="1"/>
                    <a:pt x="19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5" name="Google Shape;1107;p25">
              <a:extLst>
                <a:ext uri="{FF2B5EF4-FFF2-40B4-BE49-F238E27FC236}">
                  <a16:creationId xmlns:a16="http://schemas.microsoft.com/office/drawing/2014/main" id="{9D0C55EC-A43A-BFC3-1282-C0562D35B948}"/>
                </a:ext>
              </a:extLst>
            </p:cNvPr>
            <p:cNvSpPr/>
            <p:nvPr/>
          </p:nvSpPr>
          <p:spPr>
            <a:xfrm>
              <a:off x="-354756" y="1720953"/>
              <a:ext cx="40968" cy="11168"/>
            </a:xfrm>
            <a:custGeom>
              <a:avLst/>
              <a:gdLst/>
              <a:ahLst/>
              <a:cxnLst/>
              <a:rect l="l" t="t" r="r" b="b"/>
              <a:pathLst>
                <a:path w="708" h="193" extrusionOk="0">
                  <a:moveTo>
                    <a:pt x="360" y="0"/>
                  </a:moveTo>
                  <a:cubicBezTo>
                    <a:pt x="244" y="0"/>
                    <a:pt x="140" y="46"/>
                    <a:pt x="82" y="81"/>
                  </a:cubicBezTo>
                  <a:cubicBezTo>
                    <a:pt x="24" y="128"/>
                    <a:pt x="1" y="174"/>
                    <a:pt x="12" y="185"/>
                  </a:cubicBezTo>
                  <a:cubicBezTo>
                    <a:pt x="16" y="188"/>
                    <a:pt x="21" y="189"/>
                    <a:pt x="27" y="189"/>
                  </a:cubicBezTo>
                  <a:cubicBezTo>
                    <a:pt x="76" y="189"/>
                    <a:pt x="195" y="116"/>
                    <a:pt x="360" y="116"/>
                  </a:cubicBezTo>
                  <a:cubicBezTo>
                    <a:pt x="509" y="116"/>
                    <a:pt x="641" y="193"/>
                    <a:pt x="683" y="193"/>
                  </a:cubicBezTo>
                  <a:cubicBezTo>
                    <a:pt x="690" y="193"/>
                    <a:pt x="694" y="190"/>
                    <a:pt x="696" y="185"/>
                  </a:cubicBezTo>
                  <a:cubicBezTo>
                    <a:pt x="707" y="174"/>
                    <a:pt x="696" y="151"/>
                    <a:pt x="638" y="81"/>
                  </a:cubicBezTo>
                  <a:cubicBezTo>
                    <a:pt x="580" y="46"/>
                    <a:pt x="476" y="0"/>
                    <a:pt x="36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6" name="Google Shape;1108;p25">
              <a:extLst>
                <a:ext uri="{FF2B5EF4-FFF2-40B4-BE49-F238E27FC236}">
                  <a16:creationId xmlns:a16="http://schemas.microsoft.com/office/drawing/2014/main" id="{084C33AA-07F3-8A86-0D0F-7E17E4128A68}"/>
                </a:ext>
              </a:extLst>
            </p:cNvPr>
            <p:cNvSpPr/>
            <p:nvPr/>
          </p:nvSpPr>
          <p:spPr>
            <a:xfrm>
              <a:off x="-442537" y="1736808"/>
              <a:ext cx="20137" cy="19674"/>
            </a:xfrm>
            <a:custGeom>
              <a:avLst/>
              <a:gdLst/>
              <a:ahLst/>
              <a:cxnLst/>
              <a:rect l="l" t="t" r="r" b="b"/>
              <a:pathLst>
                <a:path w="348" h="340" extrusionOk="0">
                  <a:moveTo>
                    <a:pt x="206" y="0"/>
                  </a:moveTo>
                  <a:cubicBezTo>
                    <a:pt x="196" y="0"/>
                    <a:pt x="185" y="1"/>
                    <a:pt x="174" y="4"/>
                  </a:cubicBezTo>
                  <a:cubicBezTo>
                    <a:pt x="70" y="4"/>
                    <a:pt x="1" y="85"/>
                    <a:pt x="1" y="178"/>
                  </a:cubicBezTo>
                  <a:cubicBezTo>
                    <a:pt x="1" y="282"/>
                    <a:pt x="70" y="340"/>
                    <a:pt x="174" y="340"/>
                  </a:cubicBezTo>
                  <a:cubicBezTo>
                    <a:pt x="267" y="340"/>
                    <a:pt x="348" y="247"/>
                    <a:pt x="348" y="166"/>
                  </a:cubicBezTo>
                  <a:cubicBezTo>
                    <a:pt x="348" y="74"/>
                    <a:pt x="285" y="0"/>
                    <a:pt x="206"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7" name="Google Shape;1109;p25">
              <a:extLst>
                <a:ext uri="{FF2B5EF4-FFF2-40B4-BE49-F238E27FC236}">
                  <a16:creationId xmlns:a16="http://schemas.microsoft.com/office/drawing/2014/main" id="{93D0934C-24BD-FE29-1EE3-6DF3216783DB}"/>
                </a:ext>
              </a:extLst>
            </p:cNvPr>
            <p:cNvSpPr/>
            <p:nvPr/>
          </p:nvSpPr>
          <p:spPr>
            <a:xfrm>
              <a:off x="-460648" y="1723615"/>
              <a:ext cx="40274" cy="11168"/>
            </a:xfrm>
            <a:custGeom>
              <a:avLst/>
              <a:gdLst/>
              <a:ahLst/>
              <a:cxnLst/>
              <a:rect l="l" t="t" r="r" b="b"/>
              <a:pathLst>
                <a:path w="696" h="193" extrusionOk="0">
                  <a:moveTo>
                    <a:pt x="371" y="0"/>
                  </a:moveTo>
                  <a:cubicBezTo>
                    <a:pt x="256" y="0"/>
                    <a:pt x="151" y="47"/>
                    <a:pt x="93" y="82"/>
                  </a:cubicBezTo>
                  <a:cubicBezTo>
                    <a:pt x="36" y="128"/>
                    <a:pt x="1" y="174"/>
                    <a:pt x="24" y="186"/>
                  </a:cubicBezTo>
                  <a:cubicBezTo>
                    <a:pt x="26" y="187"/>
                    <a:pt x="28" y="187"/>
                    <a:pt x="30" y="187"/>
                  </a:cubicBezTo>
                  <a:cubicBezTo>
                    <a:pt x="64" y="187"/>
                    <a:pt x="188" y="116"/>
                    <a:pt x="371" y="116"/>
                  </a:cubicBezTo>
                  <a:cubicBezTo>
                    <a:pt x="510" y="116"/>
                    <a:pt x="641" y="193"/>
                    <a:pt x="683" y="193"/>
                  </a:cubicBezTo>
                  <a:cubicBezTo>
                    <a:pt x="690" y="193"/>
                    <a:pt x="694" y="191"/>
                    <a:pt x="696" y="186"/>
                  </a:cubicBezTo>
                  <a:cubicBezTo>
                    <a:pt x="696" y="174"/>
                    <a:pt x="684" y="128"/>
                    <a:pt x="638" y="82"/>
                  </a:cubicBezTo>
                  <a:cubicBezTo>
                    <a:pt x="580" y="35"/>
                    <a:pt x="487" y="0"/>
                    <a:pt x="37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8" name="Google Shape;1110;p25">
              <a:extLst>
                <a:ext uri="{FF2B5EF4-FFF2-40B4-BE49-F238E27FC236}">
                  <a16:creationId xmlns:a16="http://schemas.microsoft.com/office/drawing/2014/main" id="{B6A14BD7-3B6F-82D7-4A03-4548995B5015}"/>
                </a:ext>
              </a:extLst>
            </p:cNvPr>
            <p:cNvSpPr/>
            <p:nvPr/>
          </p:nvSpPr>
          <p:spPr>
            <a:xfrm>
              <a:off x="-387565" y="1723615"/>
              <a:ext cx="33562" cy="91022"/>
            </a:xfrm>
            <a:custGeom>
              <a:avLst/>
              <a:gdLst/>
              <a:ahLst/>
              <a:cxnLst/>
              <a:rect l="l" t="t" r="r" b="b"/>
              <a:pathLst>
                <a:path w="580" h="1573" extrusionOk="0">
                  <a:moveTo>
                    <a:pt x="13" y="0"/>
                  </a:moveTo>
                  <a:cubicBezTo>
                    <a:pt x="12" y="0"/>
                    <a:pt x="12" y="0"/>
                    <a:pt x="12" y="0"/>
                  </a:cubicBezTo>
                  <a:cubicBezTo>
                    <a:pt x="0" y="12"/>
                    <a:pt x="128" y="429"/>
                    <a:pt x="336" y="950"/>
                  </a:cubicBezTo>
                  <a:cubicBezTo>
                    <a:pt x="394" y="1089"/>
                    <a:pt x="440" y="1205"/>
                    <a:pt x="475" y="1321"/>
                  </a:cubicBezTo>
                  <a:cubicBezTo>
                    <a:pt x="498" y="1379"/>
                    <a:pt x="521" y="1437"/>
                    <a:pt x="510" y="1460"/>
                  </a:cubicBezTo>
                  <a:cubicBezTo>
                    <a:pt x="498" y="1495"/>
                    <a:pt x="452" y="1506"/>
                    <a:pt x="406" y="1506"/>
                  </a:cubicBezTo>
                  <a:cubicBezTo>
                    <a:pt x="220" y="1529"/>
                    <a:pt x="104" y="1552"/>
                    <a:pt x="104" y="1564"/>
                  </a:cubicBezTo>
                  <a:cubicBezTo>
                    <a:pt x="110" y="1570"/>
                    <a:pt x="142" y="1573"/>
                    <a:pt x="194" y="1573"/>
                  </a:cubicBezTo>
                  <a:cubicBezTo>
                    <a:pt x="246" y="1573"/>
                    <a:pt x="319" y="1570"/>
                    <a:pt x="406" y="1564"/>
                  </a:cubicBezTo>
                  <a:cubicBezTo>
                    <a:pt x="440" y="1564"/>
                    <a:pt x="464" y="1564"/>
                    <a:pt x="498" y="1552"/>
                  </a:cubicBezTo>
                  <a:cubicBezTo>
                    <a:pt x="521" y="1529"/>
                    <a:pt x="556" y="1506"/>
                    <a:pt x="568" y="1471"/>
                  </a:cubicBezTo>
                  <a:cubicBezTo>
                    <a:pt x="579" y="1402"/>
                    <a:pt x="556" y="1344"/>
                    <a:pt x="533" y="1286"/>
                  </a:cubicBezTo>
                  <a:cubicBezTo>
                    <a:pt x="498" y="1170"/>
                    <a:pt x="452" y="1054"/>
                    <a:pt x="406" y="927"/>
                  </a:cubicBezTo>
                  <a:cubicBezTo>
                    <a:pt x="223" y="413"/>
                    <a:pt x="40" y="0"/>
                    <a:pt x="1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9" name="Google Shape;1111;p25">
              <a:extLst>
                <a:ext uri="{FF2B5EF4-FFF2-40B4-BE49-F238E27FC236}">
                  <a16:creationId xmlns:a16="http://schemas.microsoft.com/office/drawing/2014/main" id="{E3B082E2-546C-B74A-AA26-33D52B44978C}"/>
                </a:ext>
              </a:extLst>
            </p:cNvPr>
            <p:cNvSpPr/>
            <p:nvPr/>
          </p:nvSpPr>
          <p:spPr>
            <a:xfrm>
              <a:off x="-416382" y="1821464"/>
              <a:ext cx="36918" cy="30900"/>
            </a:xfrm>
            <a:custGeom>
              <a:avLst/>
              <a:gdLst/>
              <a:ahLst/>
              <a:cxnLst/>
              <a:rect l="l" t="t" r="r" b="b"/>
              <a:pathLst>
                <a:path w="638" h="534" extrusionOk="0">
                  <a:moveTo>
                    <a:pt x="47" y="0"/>
                  </a:moveTo>
                  <a:cubicBezTo>
                    <a:pt x="47" y="0"/>
                    <a:pt x="23" y="58"/>
                    <a:pt x="0" y="128"/>
                  </a:cubicBezTo>
                  <a:cubicBezTo>
                    <a:pt x="23" y="220"/>
                    <a:pt x="58" y="336"/>
                    <a:pt x="162" y="417"/>
                  </a:cubicBezTo>
                  <a:cubicBezTo>
                    <a:pt x="278" y="510"/>
                    <a:pt x="406" y="533"/>
                    <a:pt x="498" y="533"/>
                  </a:cubicBezTo>
                  <a:cubicBezTo>
                    <a:pt x="602" y="533"/>
                    <a:pt x="637" y="510"/>
                    <a:pt x="637" y="498"/>
                  </a:cubicBezTo>
                  <a:cubicBezTo>
                    <a:pt x="637" y="464"/>
                    <a:pt x="429" y="498"/>
                    <a:pt x="255" y="348"/>
                  </a:cubicBezTo>
                  <a:cubicBezTo>
                    <a:pt x="81" y="209"/>
                    <a:pt x="81" y="0"/>
                    <a:pt x="47"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0" name="Google Shape;1112;p25">
              <a:extLst>
                <a:ext uri="{FF2B5EF4-FFF2-40B4-BE49-F238E27FC236}">
                  <a16:creationId xmlns:a16="http://schemas.microsoft.com/office/drawing/2014/main" id="{ED7D424E-063E-AB7A-FF1B-48C400C4081B}"/>
                </a:ext>
              </a:extLst>
            </p:cNvPr>
            <p:cNvSpPr/>
            <p:nvPr/>
          </p:nvSpPr>
          <p:spPr>
            <a:xfrm>
              <a:off x="-467303" y="1683804"/>
              <a:ext cx="49648" cy="14756"/>
            </a:xfrm>
            <a:custGeom>
              <a:avLst/>
              <a:gdLst/>
              <a:ahLst/>
              <a:cxnLst/>
              <a:rect l="l" t="t" r="r" b="b"/>
              <a:pathLst>
                <a:path w="858" h="255" extrusionOk="0">
                  <a:moveTo>
                    <a:pt x="517" y="1"/>
                  </a:moveTo>
                  <a:cubicBezTo>
                    <a:pt x="488" y="1"/>
                    <a:pt x="459" y="2"/>
                    <a:pt x="429" y="5"/>
                  </a:cubicBezTo>
                  <a:cubicBezTo>
                    <a:pt x="290" y="17"/>
                    <a:pt x="174" y="75"/>
                    <a:pt x="104" y="121"/>
                  </a:cubicBezTo>
                  <a:cubicBezTo>
                    <a:pt x="35" y="167"/>
                    <a:pt x="0" y="202"/>
                    <a:pt x="23" y="237"/>
                  </a:cubicBezTo>
                  <a:cubicBezTo>
                    <a:pt x="29" y="249"/>
                    <a:pt x="46" y="254"/>
                    <a:pt x="71" y="254"/>
                  </a:cubicBezTo>
                  <a:cubicBezTo>
                    <a:pt x="142" y="254"/>
                    <a:pt x="278" y="216"/>
                    <a:pt x="440" y="190"/>
                  </a:cubicBezTo>
                  <a:cubicBezTo>
                    <a:pt x="660" y="167"/>
                    <a:pt x="845" y="190"/>
                    <a:pt x="857" y="133"/>
                  </a:cubicBezTo>
                  <a:cubicBezTo>
                    <a:pt x="857" y="109"/>
                    <a:pt x="834" y="63"/>
                    <a:pt x="753" y="51"/>
                  </a:cubicBezTo>
                  <a:cubicBezTo>
                    <a:pt x="691" y="16"/>
                    <a:pt x="609" y="1"/>
                    <a:pt x="517" y="1"/>
                  </a:cubicBezTo>
                  <a:close/>
                </a:path>
              </a:pathLst>
            </a:custGeom>
            <a:solidFill>
              <a:srgbClr val="F7BF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1" name="Google Shape;1113;p25">
              <a:extLst>
                <a:ext uri="{FF2B5EF4-FFF2-40B4-BE49-F238E27FC236}">
                  <a16:creationId xmlns:a16="http://schemas.microsoft.com/office/drawing/2014/main" id="{90402770-6F0D-524F-70EE-22939A91E6A9}"/>
                </a:ext>
              </a:extLst>
            </p:cNvPr>
            <p:cNvSpPr/>
            <p:nvPr/>
          </p:nvSpPr>
          <p:spPr>
            <a:xfrm>
              <a:off x="-355392" y="1690111"/>
              <a:ext cx="38249" cy="11978"/>
            </a:xfrm>
            <a:custGeom>
              <a:avLst/>
              <a:gdLst/>
              <a:ahLst/>
              <a:cxnLst/>
              <a:rect l="l" t="t" r="r" b="b"/>
              <a:pathLst>
                <a:path w="661" h="207" extrusionOk="0">
                  <a:moveTo>
                    <a:pt x="324" y="0"/>
                  </a:moveTo>
                  <a:cubicBezTo>
                    <a:pt x="209" y="0"/>
                    <a:pt x="128" y="24"/>
                    <a:pt x="70" y="70"/>
                  </a:cubicBezTo>
                  <a:cubicBezTo>
                    <a:pt x="23" y="116"/>
                    <a:pt x="0" y="163"/>
                    <a:pt x="12" y="174"/>
                  </a:cubicBezTo>
                  <a:cubicBezTo>
                    <a:pt x="20" y="190"/>
                    <a:pt x="42" y="195"/>
                    <a:pt x="74" y="195"/>
                  </a:cubicBezTo>
                  <a:cubicBezTo>
                    <a:pt x="123" y="195"/>
                    <a:pt x="194" y="184"/>
                    <a:pt x="272" y="184"/>
                  </a:cubicBezTo>
                  <a:cubicBezTo>
                    <a:pt x="289" y="184"/>
                    <a:pt x="307" y="184"/>
                    <a:pt x="324" y="186"/>
                  </a:cubicBezTo>
                  <a:cubicBezTo>
                    <a:pt x="433" y="186"/>
                    <a:pt x="525" y="206"/>
                    <a:pt x="585" y="206"/>
                  </a:cubicBezTo>
                  <a:cubicBezTo>
                    <a:pt x="615" y="206"/>
                    <a:pt x="637" y="201"/>
                    <a:pt x="649" y="186"/>
                  </a:cubicBezTo>
                  <a:cubicBezTo>
                    <a:pt x="660" y="163"/>
                    <a:pt x="637" y="116"/>
                    <a:pt x="579" y="81"/>
                  </a:cubicBezTo>
                  <a:cubicBezTo>
                    <a:pt x="533" y="35"/>
                    <a:pt x="429" y="0"/>
                    <a:pt x="324" y="0"/>
                  </a:cubicBezTo>
                  <a:close/>
                </a:path>
              </a:pathLst>
            </a:custGeom>
            <a:solidFill>
              <a:srgbClr val="F7BF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2" name="Google Shape;1114;p25">
              <a:extLst>
                <a:ext uri="{FF2B5EF4-FFF2-40B4-BE49-F238E27FC236}">
                  <a16:creationId xmlns:a16="http://schemas.microsoft.com/office/drawing/2014/main" id="{63807E6F-A584-5BED-D8B3-02E67D1B5F94}"/>
                </a:ext>
              </a:extLst>
            </p:cNvPr>
            <p:cNvSpPr/>
            <p:nvPr/>
          </p:nvSpPr>
          <p:spPr>
            <a:xfrm>
              <a:off x="-564458" y="1586707"/>
              <a:ext cx="288168" cy="177588"/>
            </a:xfrm>
            <a:custGeom>
              <a:avLst/>
              <a:gdLst/>
              <a:ahLst/>
              <a:cxnLst/>
              <a:rect l="l" t="t" r="r" b="b"/>
              <a:pathLst>
                <a:path w="4980" h="3069" extrusionOk="0">
                  <a:moveTo>
                    <a:pt x="58" y="1417"/>
                  </a:moveTo>
                  <a:lnTo>
                    <a:pt x="58" y="1463"/>
                  </a:lnTo>
                  <a:cubicBezTo>
                    <a:pt x="58" y="1454"/>
                    <a:pt x="58" y="1445"/>
                    <a:pt x="59" y="1436"/>
                  </a:cubicBezTo>
                  <a:lnTo>
                    <a:pt x="59" y="1436"/>
                  </a:lnTo>
                  <a:cubicBezTo>
                    <a:pt x="58" y="1430"/>
                    <a:pt x="58" y="1423"/>
                    <a:pt x="58" y="1417"/>
                  </a:cubicBezTo>
                  <a:close/>
                  <a:moveTo>
                    <a:pt x="3175" y="0"/>
                  </a:moveTo>
                  <a:cubicBezTo>
                    <a:pt x="2341" y="0"/>
                    <a:pt x="1502" y="259"/>
                    <a:pt x="776" y="687"/>
                  </a:cubicBezTo>
                  <a:cubicBezTo>
                    <a:pt x="625" y="768"/>
                    <a:pt x="463" y="872"/>
                    <a:pt x="347" y="1000"/>
                  </a:cubicBezTo>
                  <a:cubicBezTo>
                    <a:pt x="237" y="1132"/>
                    <a:pt x="74" y="1264"/>
                    <a:pt x="59" y="1436"/>
                  </a:cubicBezTo>
                  <a:lnTo>
                    <a:pt x="59" y="1436"/>
                  </a:lnTo>
                  <a:cubicBezTo>
                    <a:pt x="78" y="1780"/>
                    <a:pt x="1" y="2188"/>
                    <a:pt x="58" y="2529"/>
                  </a:cubicBezTo>
                  <a:cubicBezTo>
                    <a:pt x="81" y="2575"/>
                    <a:pt x="208" y="2714"/>
                    <a:pt x="220" y="2772"/>
                  </a:cubicBezTo>
                  <a:cubicBezTo>
                    <a:pt x="261" y="2951"/>
                    <a:pt x="327" y="3069"/>
                    <a:pt x="410" y="3069"/>
                  </a:cubicBezTo>
                  <a:cubicBezTo>
                    <a:pt x="467" y="3069"/>
                    <a:pt x="532" y="3014"/>
                    <a:pt x="602" y="2888"/>
                  </a:cubicBezTo>
                  <a:cubicBezTo>
                    <a:pt x="671" y="2772"/>
                    <a:pt x="718" y="2424"/>
                    <a:pt x="741" y="2285"/>
                  </a:cubicBezTo>
                  <a:lnTo>
                    <a:pt x="961" y="1162"/>
                  </a:lnTo>
                  <a:cubicBezTo>
                    <a:pt x="1236" y="1283"/>
                    <a:pt x="1531" y="1383"/>
                    <a:pt x="1838" y="1383"/>
                  </a:cubicBezTo>
                  <a:cubicBezTo>
                    <a:pt x="1854" y="1383"/>
                    <a:pt x="1871" y="1383"/>
                    <a:pt x="1887" y="1382"/>
                  </a:cubicBezTo>
                  <a:cubicBezTo>
                    <a:pt x="2200" y="1370"/>
                    <a:pt x="2524" y="1197"/>
                    <a:pt x="2687" y="919"/>
                  </a:cubicBezTo>
                  <a:cubicBezTo>
                    <a:pt x="2826" y="1162"/>
                    <a:pt x="3104" y="1347"/>
                    <a:pt x="3393" y="1382"/>
                  </a:cubicBezTo>
                  <a:cubicBezTo>
                    <a:pt x="3433" y="1387"/>
                    <a:pt x="3473" y="1389"/>
                    <a:pt x="3513" y="1389"/>
                  </a:cubicBezTo>
                  <a:cubicBezTo>
                    <a:pt x="3764" y="1389"/>
                    <a:pt x="4014" y="1296"/>
                    <a:pt x="4204" y="1116"/>
                  </a:cubicBezTo>
                  <a:cubicBezTo>
                    <a:pt x="4278" y="1228"/>
                    <a:pt x="4406" y="1287"/>
                    <a:pt x="4534" y="1287"/>
                  </a:cubicBezTo>
                  <a:cubicBezTo>
                    <a:pt x="4604" y="1287"/>
                    <a:pt x="4675" y="1269"/>
                    <a:pt x="4737" y="1231"/>
                  </a:cubicBezTo>
                  <a:cubicBezTo>
                    <a:pt x="4910" y="1127"/>
                    <a:pt x="4980" y="907"/>
                    <a:pt x="4945" y="699"/>
                  </a:cubicBezTo>
                  <a:cubicBezTo>
                    <a:pt x="4852" y="409"/>
                    <a:pt x="4540" y="235"/>
                    <a:pt x="4250" y="154"/>
                  </a:cubicBezTo>
                  <a:cubicBezTo>
                    <a:pt x="3899" y="49"/>
                    <a:pt x="3538" y="0"/>
                    <a:pt x="3175" y="0"/>
                  </a:cubicBezTo>
                  <a:close/>
                </a:path>
              </a:pathLst>
            </a:custGeom>
            <a:solidFill>
              <a:srgbClr val="F7BF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3" name="Google Shape;1115;p25">
              <a:extLst>
                <a:ext uri="{FF2B5EF4-FFF2-40B4-BE49-F238E27FC236}">
                  <a16:creationId xmlns:a16="http://schemas.microsoft.com/office/drawing/2014/main" id="{1C891BAD-CA58-FB57-ED17-21B0F9DB1E49}"/>
                </a:ext>
              </a:extLst>
            </p:cNvPr>
            <p:cNvSpPr/>
            <p:nvPr/>
          </p:nvSpPr>
          <p:spPr>
            <a:xfrm>
              <a:off x="-478702" y="1709438"/>
              <a:ext cx="91195" cy="89806"/>
            </a:xfrm>
            <a:custGeom>
              <a:avLst/>
              <a:gdLst/>
              <a:ahLst/>
              <a:cxnLst/>
              <a:rect l="l" t="t" r="r" b="b"/>
              <a:pathLst>
                <a:path w="1576" h="1552" extrusionOk="0">
                  <a:moveTo>
                    <a:pt x="790" y="0"/>
                  </a:moveTo>
                  <a:cubicBezTo>
                    <a:pt x="747" y="0"/>
                    <a:pt x="704" y="5"/>
                    <a:pt x="660" y="14"/>
                  </a:cubicBezTo>
                  <a:cubicBezTo>
                    <a:pt x="510" y="25"/>
                    <a:pt x="348" y="118"/>
                    <a:pt x="232" y="222"/>
                  </a:cubicBezTo>
                  <a:cubicBezTo>
                    <a:pt x="116" y="338"/>
                    <a:pt x="46" y="500"/>
                    <a:pt x="12" y="662"/>
                  </a:cubicBezTo>
                  <a:cubicBezTo>
                    <a:pt x="0" y="825"/>
                    <a:pt x="23" y="987"/>
                    <a:pt x="81" y="1114"/>
                  </a:cubicBezTo>
                  <a:cubicBezTo>
                    <a:pt x="220" y="1369"/>
                    <a:pt x="475" y="1531"/>
                    <a:pt x="695" y="1543"/>
                  </a:cubicBezTo>
                  <a:cubicBezTo>
                    <a:pt x="735" y="1549"/>
                    <a:pt x="773" y="1552"/>
                    <a:pt x="810" y="1552"/>
                  </a:cubicBezTo>
                  <a:cubicBezTo>
                    <a:pt x="975" y="1552"/>
                    <a:pt x="1106" y="1493"/>
                    <a:pt x="1181" y="1427"/>
                  </a:cubicBezTo>
                  <a:cubicBezTo>
                    <a:pt x="1239" y="1404"/>
                    <a:pt x="1286" y="1369"/>
                    <a:pt x="1297" y="1346"/>
                  </a:cubicBezTo>
                  <a:cubicBezTo>
                    <a:pt x="1320" y="1311"/>
                    <a:pt x="1332" y="1299"/>
                    <a:pt x="1332" y="1299"/>
                  </a:cubicBezTo>
                  <a:cubicBezTo>
                    <a:pt x="1332" y="1298"/>
                    <a:pt x="1332" y="1298"/>
                    <a:pt x="1331" y="1298"/>
                  </a:cubicBezTo>
                  <a:cubicBezTo>
                    <a:pt x="1323" y="1298"/>
                    <a:pt x="1276" y="1351"/>
                    <a:pt x="1170" y="1404"/>
                  </a:cubicBezTo>
                  <a:cubicBezTo>
                    <a:pt x="1087" y="1449"/>
                    <a:pt x="962" y="1495"/>
                    <a:pt x="815" y="1495"/>
                  </a:cubicBezTo>
                  <a:cubicBezTo>
                    <a:pt x="776" y="1495"/>
                    <a:pt x="736" y="1492"/>
                    <a:pt x="695" y="1485"/>
                  </a:cubicBezTo>
                  <a:cubicBezTo>
                    <a:pt x="487" y="1462"/>
                    <a:pt x="255" y="1311"/>
                    <a:pt x="139" y="1068"/>
                  </a:cubicBezTo>
                  <a:cubicBezTo>
                    <a:pt x="23" y="825"/>
                    <a:pt x="58" y="477"/>
                    <a:pt x="290" y="257"/>
                  </a:cubicBezTo>
                  <a:cubicBezTo>
                    <a:pt x="426" y="114"/>
                    <a:pt x="611" y="50"/>
                    <a:pt x="790" y="50"/>
                  </a:cubicBezTo>
                  <a:cubicBezTo>
                    <a:pt x="900" y="50"/>
                    <a:pt x="1008" y="74"/>
                    <a:pt x="1100" y="118"/>
                  </a:cubicBezTo>
                  <a:cubicBezTo>
                    <a:pt x="1355" y="234"/>
                    <a:pt x="1494" y="466"/>
                    <a:pt x="1517" y="662"/>
                  </a:cubicBezTo>
                  <a:cubicBezTo>
                    <a:pt x="1552" y="871"/>
                    <a:pt x="1494" y="1033"/>
                    <a:pt x="1436" y="1137"/>
                  </a:cubicBezTo>
                  <a:cubicBezTo>
                    <a:pt x="1378" y="1242"/>
                    <a:pt x="1332" y="1299"/>
                    <a:pt x="1332" y="1299"/>
                  </a:cubicBezTo>
                  <a:cubicBezTo>
                    <a:pt x="1340" y="1299"/>
                    <a:pt x="1342" y="1294"/>
                    <a:pt x="1343" y="1294"/>
                  </a:cubicBezTo>
                  <a:cubicBezTo>
                    <a:pt x="1344" y="1294"/>
                    <a:pt x="1344" y="1296"/>
                    <a:pt x="1344" y="1299"/>
                  </a:cubicBezTo>
                  <a:cubicBezTo>
                    <a:pt x="1378" y="1276"/>
                    <a:pt x="1402" y="1242"/>
                    <a:pt x="1436" y="1184"/>
                  </a:cubicBezTo>
                  <a:cubicBezTo>
                    <a:pt x="1506" y="1091"/>
                    <a:pt x="1575" y="906"/>
                    <a:pt x="1552" y="697"/>
                  </a:cubicBezTo>
                  <a:cubicBezTo>
                    <a:pt x="1529" y="477"/>
                    <a:pt x="1390" y="211"/>
                    <a:pt x="1112" y="83"/>
                  </a:cubicBezTo>
                  <a:cubicBezTo>
                    <a:pt x="1019" y="32"/>
                    <a:pt x="907" y="0"/>
                    <a:pt x="79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4" name="Google Shape;1116;p25">
              <a:extLst>
                <a:ext uri="{FF2B5EF4-FFF2-40B4-BE49-F238E27FC236}">
                  <a16:creationId xmlns:a16="http://schemas.microsoft.com/office/drawing/2014/main" id="{4CE5E999-E3DB-AAE4-E9E2-B525887E21E4}"/>
                </a:ext>
              </a:extLst>
            </p:cNvPr>
            <p:cNvSpPr/>
            <p:nvPr/>
          </p:nvSpPr>
          <p:spPr>
            <a:xfrm>
              <a:off x="-367486" y="1709438"/>
              <a:ext cx="91195" cy="89806"/>
            </a:xfrm>
            <a:custGeom>
              <a:avLst/>
              <a:gdLst/>
              <a:ahLst/>
              <a:cxnLst/>
              <a:rect l="l" t="t" r="r" b="b"/>
              <a:pathLst>
                <a:path w="1576" h="1552" extrusionOk="0">
                  <a:moveTo>
                    <a:pt x="795" y="0"/>
                  </a:moveTo>
                  <a:cubicBezTo>
                    <a:pt x="754" y="0"/>
                    <a:pt x="713" y="5"/>
                    <a:pt x="672" y="14"/>
                  </a:cubicBezTo>
                  <a:cubicBezTo>
                    <a:pt x="510" y="25"/>
                    <a:pt x="348" y="118"/>
                    <a:pt x="232" y="222"/>
                  </a:cubicBezTo>
                  <a:cubicBezTo>
                    <a:pt x="117" y="338"/>
                    <a:pt x="47" y="500"/>
                    <a:pt x="12" y="662"/>
                  </a:cubicBezTo>
                  <a:cubicBezTo>
                    <a:pt x="1" y="825"/>
                    <a:pt x="35" y="987"/>
                    <a:pt x="93" y="1114"/>
                  </a:cubicBezTo>
                  <a:cubicBezTo>
                    <a:pt x="221" y="1369"/>
                    <a:pt x="476" y="1531"/>
                    <a:pt x="696" y="1543"/>
                  </a:cubicBezTo>
                  <a:cubicBezTo>
                    <a:pt x="736" y="1549"/>
                    <a:pt x="774" y="1552"/>
                    <a:pt x="811" y="1552"/>
                  </a:cubicBezTo>
                  <a:cubicBezTo>
                    <a:pt x="976" y="1552"/>
                    <a:pt x="1108" y="1493"/>
                    <a:pt x="1194" y="1427"/>
                  </a:cubicBezTo>
                  <a:cubicBezTo>
                    <a:pt x="1252" y="1404"/>
                    <a:pt x="1286" y="1369"/>
                    <a:pt x="1309" y="1346"/>
                  </a:cubicBezTo>
                  <a:cubicBezTo>
                    <a:pt x="1321" y="1311"/>
                    <a:pt x="1333" y="1299"/>
                    <a:pt x="1333" y="1299"/>
                  </a:cubicBezTo>
                  <a:cubicBezTo>
                    <a:pt x="1333" y="1298"/>
                    <a:pt x="1332" y="1298"/>
                    <a:pt x="1332" y="1298"/>
                  </a:cubicBezTo>
                  <a:cubicBezTo>
                    <a:pt x="1324" y="1298"/>
                    <a:pt x="1276" y="1351"/>
                    <a:pt x="1170" y="1404"/>
                  </a:cubicBezTo>
                  <a:cubicBezTo>
                    <a:pt x="1097" y="1449"/>
                    <a:pt x="973" y="1495"/>
                    <a:pt x="822" y="1495"/>
                  </a:cubicBezTo>
                  <a:cubicBezTo>
                    <a:pt x="781" y="1495"/>
                    <a:pt x="739" y="1492"/>
                    <a:pt x="696" y="1485"/>
                  </a:cubicBezTo>
                  <a:cubicBezTo>
                    <a:pt x="499" y="1462"/>
                    <a:pt x="267" y="1311"/>
                    <a:pt x="151" y="1068"/>
                  </a:cubicBezTo>
                  <a:cubicBezTo>
                    <a:pt x="35" y="825"/>
                    <a:pt x="59" y="477"/>
                    <a:pt x="290" y="257"/>
                  </a:cubicBezTo>
                  <a:cubicBezTo>
                    <a:pt x="427" y="114"/>
                    <a:pt x="612" y="50"/>
                    <a:pt x="791" y="50"/>
                  </a:cubicBezTo>
                  <a:cubicBezTo>
                    <a:pt x="901" y="50"/>
                    <a:pt x="1008" y="74"/>
                    <a:pt x="1101" y="118"/>
                  </a:cubicBezTo>
                  <a:cubicBezTo>
                    <a:pt x="1367" y="234"/>
                    <a:pt x="1495" y="466"/>
                    <a:pt x="1518" y="662"/>
                  </a:cubicBezTo>
                  <a:cubicBezTo>
                    <a:pt x="1553" y="871"/>
                    <a:pt x="1495" y="1033"/>
                    <a:pt x="1437" y="1137"/>
                  </a:cubicBezTo>
                  <a:cubicBezTo>
                    <a:pt x="1379" y="1242"/>
                    <a:pt x="1333" y="1299"/>
                    <a:pt x="1333" y="1299"/>
                  </a:cubicBezTo>
                  <a:cubicBezTo>
                    <a:pt x="1333" y="1299"/>
                    <a:pt x="1338" y="1294"/>
                    <a:pt x="1341" y="1294"/>
                  </a:cubicBezTo>
                  <a:cubicBezTo>
                    <a:pt x="1343" y="1294"/>
                    <a:pt x="1344" y="1296"/>
                    <a:pt x="1344" y="1299"/>
                  </a:cubicBezTo>
                  <a:cubicBezTo>
                    <a:pt x="1379" y="1276"/>
                    <a:pt x="1402" y="1242"/>
                    <a:pt x="1437" y="1184"/>
                  </a:cubicBezTo>
                  <a:cubicBezTo>
                    <a:pt x="1506" y="1091"/>
                    <a:pt x="1576" y="906"/>
                    <a:pt x="1553" y="697"/>
                  </a:cubicBezTo>
                  <a:cubicBezTo>
                    <a:pt x="1541" y="477"/>
                    <a:pt x="1391" y="211"/>
                    <a:pt x="1113" y="83"/>
                  </a:cubicBezTo>
                  <a:cubicBezTo>
                    <a:pt x="1019" y="32"/>
                    <a:pt x="907" y="0"/>
                    <a:pt x="795"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5" name="Google Shape;1117;p25">
              <a:extLst>
                <a:ext uri="{FF2B5EF4-FFF2-40B4-BE49-F238E27FC236}">
                  <a16:creationId xmlns:a16="http://schemas.microsoft.com/office/drawing/2014/main" id="{72279E44-5C78-5114-FAA8-87ED67ADC71D}"/>
                </a:ext>
              </a:extLst>
            </p:cNvPr>
            <p:cNvSpPr/>
            <p:nvPr/>
          </p:nvSpPr>
          <p:spPr>
            <a:xfrm>
              <a:off x="-388896" y="1747745"/>
              <a:ext cx="24824" cy="4745"/>
            </a:xfrm>
            <a:custGeom>
              <a:avLst/>
              <a:gdLst/>
              <a:ahLst/>
              <a:cxnLst/>
              <a:rect l="l" t="t" r="r" b="b"/>
              <a:pathLst>
                <a:path w="429" h="82" extrusionOk="0">
                  <a:moveTo>
                    <a:pt x="209" y="0"/>
                  </a:moveTo>
                  <a:cubicBezTo>
                    <a:pt x="93" y="0"/>
                    <a:pt x="0" y="35"/>
                    <a:pt x="0" y="47"/>
                  </a:cubicBezTo>
                  <a:cubicBezTo>
                    <a:pt x="0" y="70"/>
                    <a:pt x="93" y="82"/>
                    <a:pt x="209" y="82"/>
                  </a:cubicBezTo>
                  <a:cubicBezTo>
                    <a:pt x="324" y="82"/>
                    <a:pt x="429" y="58"/>
                    <a:pt x="429" y="47"/>
                  </a:cubicBezTo>
                  <a:cubicBezTo>
                    <a:pt x="429" y="12"/>
                    <a:pt x="348" y="0"/>
                    <a:pt x="20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6" name="Google Shape;1118;p25">
              <a:extLst>
                <a:ext uri="{FF2B5EF4-FFF2-40B4-BE49-F238E27FC236}">
                  <a16:creationId xmlns:a16="http://schemas.microsoft.com/office/drawing/2014/main" id="{5DE61091-6F34-FEC4-57D2-0898B72070F7}"/>
                </a:ext>
              </a:extLst>
            </p:cNvPr>
            <p:cNvSpPr/>
            <p:nvPr/>
          </p:nvSpPr>
          <p:spPr>
            <a:xfrm>
              <a:off x="-551785" y="1742479"/>
              <a:ext cx="77134" cy="5092"/>
            </a:xfrm>
            <a:custGeom>
              <a:avLst/>
              <a:gdLst/>
              <a:ahLst/>
              <a:cxnLst/>
              <a:rect l="l" t="t" r="r" b="b"/>
              <a:pathLst>
                <a:path w="1333" h="88" extrusionOk="0">
                  <a:moveTo>
                    <a:pt x="983" y="0"/>
                  </a:moveTo>
                  <a:cubicBezTo>
                    <a:pt x="890" y="0"/>
                    <a:pt x="784" y="3"/>
                    <a:pt x="672" y="10"/>
                  </a:cubicBezTo>
                  <a:cubicBezTo>
                    <a:pt x="290" y="22"/>
                    <a:pt x="1" y="45"/>
                    <a:pt x="1" y="68"/>
                  </a:cubicBezTo>
                  <a:cubicBezTo>
                    <a:pt x="1" y="82"/>
                    <a:pt x="104" y="87"/>
                    <a:pt x="264" y="87"/>
                  </a:cubicBezTo>
                  <a:cubicBezTo>
                    <a:pt x="377" y="87"/>
                    <a:pt x="519" y="85"/>
                    <a:pt x="672" y="80"/>
                  </a:cubicBezTo>
                  <a:cubicBezTo>
                    <a:pt x="1043" y="68"/>
                    <a:pt x="1333" y="34"/>
                    <a:pt x="1333" y="22"/>
                  </a:cubicBezTo>
                  <a:cubicBezTo>
                    <a:pt x="1333" y="14"/>
                    <a:pt x="1189" y="0"/>
                    <a:pt x="983" y="0"/>
                  </a:cubicBezTo>
                  <a:close/>
                </a:path>
              </a:pathLst>
            </a:custGeom>
            <a:solidFill>
              <a:srgbClr val="4D5A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7" name="Google Shape;1119;p25">
              <a:extLst>
                <a:ext uri="{FF2B5EF4-FFF2-40B4-BE49-F238E27FC236}">
                  <a16:creationId xmlns:a16="http://schemas.microsoft.com/office/drawing/2014/main" id="{BD6A53F6-90B6-9F16-82EB-72C46FC4B11E}"/>
                </a:ext>
              </a:extLst>
            </p:cNvPr>
            <p:cNvSpPr/>
            <p:nvPr/>
          </p:nvSpPr>
          <p:spPr>
            <a:xfrm>
              <a:off x="-758883" y="1710885"/>
              <a:ext cx="247373" cy="187714"/>
            </a:xfrm>
            <a:custGeom>
              <a:avLst/>
              <a:gdLst/>
              <a:ahLst/>
              <a:cxnLst/>
              <a:rect l="l" t="t" r="r" b="b"/>
              <a:pathLst>
                <a:path w="4275" h="3244" extrusionOk="0">
                  <a:moveTo>
                    <a:pt x="3232" y="0"/>
                  </a:moveTo>
                  <a:lnTo>
                    <a:pt x="2248" y="348"/>
                  </a:lnTo>
                  <a:lnTo>
                    <a:pt x="893" y="1761"/>
                  </a:lnTo>
                  <a:lnTo>
                    <a:pt x="1" y="2606"/>
                  </a:lnTo>
                  <a:lnTo>
                    <a:pt x="1449" y="3243"/>
                  </a:lnTo>
                  <a:lnTo>
                    <a:pt x="2225" y="2942"/>
                  </a:lnTo>
                  <a:lnTo>
                    <a:pt x="3441" y="2108"/>
                  </a:lnTo>
                  <a:lnTo>
                    <a:pt x="4136" y="811"/>
                  </a:lnTo>
                  <a:cubicBezTo>
                    <a:pt x="4136" y="811"/>
                    <a:pt x="4107" y="798"/>
                    <a:pt x="4059" y="798"/>
                  </a:cubicBezTo>
                  <a:cubicBezTo>
                    <a:pt x="3979" y="798"/>
                    <a:pt x="3845" y="835"/>
                    <a:pt x="3707" y="1031"/>
                  </a:cubicBezTo>
                  <a:lnTo>
                    <a:pt x="3510" y="1298"/>
                  </a:lnTo>
                  <a:lnTo>
                    <a:pt x="3302" y="545"/>
                  </a:lnTo>
                  <a:lnTo>
                    <a:pt x="3302" y="336"/>
                  </a:lnTo>
                  <a:lnTo>
                    <a:pt x="3916" y="522"/>
                  </a:lnTo>
                  <a:cubicBezTo>
                    <a:pt x="3952" y="528"/>
                    <a:pt x="3986" y="531"/>
                    <a:pt x="4019" y="531"/>
                  </a:cubicBezTo>
                  <a:cubicBezTo>
                    <a:pt x="4110" y="531"/>
                    <a:pt x="4186" y="503"/>
                    <a:pt x="4263" y="417"/>
                  </a:cubicBezTo>
                  <a:lnTo>
                    <a:pt x="4263" y="383"/>
                  </a:lnTo>
                  <a:lnTo>
                    <a:pt x="4275" y="383"/>
                  </a:lnTo>
                  <a:lnTo>
                    <a:pt x="3232" y="0"/>
                  </a:lnTo>
                  <a:close/>
                </a:path>
              </a:pathLst>
            </a:custGeom>
            <a:solidFill>
              <a:srgbClr val="F8D8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8" name="Google Shape;1120;p25">
              <a:extLst>
                <a:ext uri="{FF2B5EF4-FFF2-40B4-BE49-F238E27FC236}">
                  <a16:creationId xmlns:a16="http://schemas.microsoft.com/office/drawing/2014/main" id="{D14C17BD-B4F9-4BA5-B6A4-6742B06A3535}"/>
                </a:ext>
              </a:extLst>
            </p:cNvPr>
            <p:cNvSpPr/>
            <p:nvPr/>
          </p:nvSpPr>
          <p:spPr>
            <a:xfrm>
              <a:off x="-629498" y="1796640"/>
              <a:ext cx="14813" cy="69091"/>
            </a:xfrm>
            <a:custGeom>
              <a:avLst/>
              <a:gdLst/>
              <a:ahLst/>
              <a:cxnLst/>
              <a:rect l="l" t="t" r="r" b="b"/>
              <a:pathLst>
                <a:path w="256" h="1194" extrusionOk="0">
                  <a:moveTo>
                    <a:pt x="104" y="1"/>
                  </a:moveTo>
                  <a:cubicBezTo>
                    <a:pt x="70" y="12"/>
                    <a:pt x="186" y="267"/>
                    <a:pt x="174" y="603"/>
                  </a:cubicBezTo>
                  <a:cubicBezTo>
                    <a:pt x="139" y="939"/>
                    <a:pt x="0" y="1182"/>
                    <a:pt x="12" y="1194"/>
                  </a:cubicBezTo>
                  <a:cubicBezTo>
                    <a:pt x="23" y="1194"/>
                    <a:pt x="70" y="1136"/>
                    <a:pt x="128" y="1043"/>
                  </a:cubicBezTo>
                  <a:cubicBezTo>
                    <a:pt x="186" y="939"/>
                    <a:pt x="232" y="777"/>
                    <a:pt x="243" y="603"/>
                  </a:cubicBezTo>
                  <a:cubicBezTo>
                    <a:pt x="255" y="429"/>
                    <a:pt x="232" y="267"/>
                    <a:pt x="186" y="151"/>
                  </a:cubicBezTo>
                  <a:cubicBezTo>
                    <a:pt x="139" y="59"/>
                    <a:pt x="116" y="1"/>
                    <a:pt x="104" y="1"/>
                  </a:cubicBezTo>
                  <a:close/>
                </a:path>
              </a:pathLst>
            </a:custGeom>
            <a:solidFill>
              <a:srgbClr val="EEBD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9" name="Google Shape;1121;p25">
              <a:extLst>
                <a:ext uri="{FF2B5EF4-FFF2-40B4-BE49-F238E27FC236}">
                  <a16:creationId xmlns:a16="http://schemas.microsoft.com/office/drawing/2014/main" id="{426D9BBB-874D-4932-09AB-EAE9582F787C}"/>
                </a:ext>
              </a:extLst>
            </p:cNvPr>
            <p:cNvSpPr/>
            <p:nvPr/>
          </p:nvSpPr>
          <p:spPr>
            <a:xfrm>
              <a:off x="-630192" y="1769097"/>
              <a:ext cx="54335" cy="57807"/>
            </a:xfrm>
            <a:custGeom>
              <a:avLst/>
              <a:gdLst/>
              <a:ahLst/>
              <a:cxnLst/>
              <a:rect l="l" t="t" r="r" b="b"/>
              <a:pathLst>
                <a:path w="939" h="999" extrusionOk="0">
                  <a:moveTo>
                    <a:pt x="651" y="1"/>
                  </a:moveTo>
                  <a:cubicBezTo>
                    <a:pt x="635" y="1"/>
                    <a:pt x="618" y="2"/>
                    <a:pt x="603" y="2"/>
                  </a:cubicBezTo>
                  <a:cubicBezTo>
                    <a:pt x="533" y="25"/>
                    <a:pt x="475" y="37"/>
                    <a:pt x="406" y="48"/>
                  </a:cubicBezTo>
                  <a:cubicBezTo>
                    <a:pt x="140" y="106"/>
                    <a:pt x="1" y="141"/>
                    <a:pt x="1" y="153"/>
                  </a:cubicBezTo>
                  <a:cubicBezTo>
                    <a:pt x="1" y="155"/>
                    <a:pt x="9" y="157"/>
                    <a:pt x="25" y="157"/>
                  </a:cubicBezTo>
                  <a:cubicBezTo>
                    <a:pt x="78" y="157"/>
                    <a:pt x="211" y="142"/>
                    <a:pt x="406" y="106"/>
                  </a:cubicBezTo>
                  <a:cubicBezTo>
                    <a:pt x="464" y="95"/>
                    <a:pt x="533" y="95"/>
                    <a:pt x="603" y="83"/>
                  </a:cubicBezTo>
                  <a:cubicBezTo>
                    <a:pt x="649" y="83"/>
                    <a:pt x="672" y="83"/>
                    <a:pt x="696" y="95"/>
                  </a:cubicBezTo>
                  <a:cubicBezTo>
                    <a:pt x="707" y="106"/>
                    <a:pt x="719" y="153"/>
                    <a:pt x="730" y="199"/>
                  </a:cubicBezTo>
                  <a:cubicBezTo>
                    <a:pt x="788" y="361"/>
                    <a:pt x="904" y="535"/>
                    <a:pt x="811" y="685"/>
                  </a:cubicBezTo>
                  <a:cubicBezTo>
                    <a:pt x="758" y="793"/>
                    <a:pt x="665" y="860"/>
                    <a:pt x="568" y="934"/>
                  </a:cubicBezTo>
                  <a:lnTo>
                    <a:pt x="568" y="934"/>
                  </a:lnTo>
                  <a:cubicBezTo>
                    <a:pt x="531" y="902"/>
                    <a:pt x="497" y="865"/>
                    <a:pt x="487" y="836"/>
                  </a:cubicBezTo>
                  <a:cubicBezTo>
                    <a:pt x="475" y="790"/>
                    <a:pt x="487" y="743"/>
                    <a:pt x="522" y="709"/>
                  </a:cubicBezTo>
                  <a:cubicBezTo>
                    <a:pt x="533" y="662"/>
                    <a:pt x="580" y="616"/>
                    <a:pt x="580" y="558"/>
                  </a:cubicBezTo>
                  <a:cubicBezTo>
                    <a:pt x="591" y="512"/>
                    <a:pt x="580" y="442"/>
                    <a:pt x="522" y="419"/>
                  </a:cubicBezTo>
                  <a:lnTo>
                    <a:pt x="487" y="419"/>
                  </a:lnTo>
                  <a:cubicBezTo>
                    <a:pt x="255" y="454"/>
                    <a:pt x="116" y="488"/>
                    <a:pt x="116" y="500"/>
                  </a:cubicBezTo>
                  <a:cubicBezTo>
                    <a:pt x="116" y="500"/>
                    <a:pt x="253" y="489"/>
                    <a:pt x="492" y="421"/>
                  </a:cubicBezTo>
                  <a:lnTo>
                    <a:pt x="492" y="421"/>
                  </a:lnTo>
                  <a:cubicBezTo>
                    <a:pt x="523" y="433"/>
                    <a:pt x="533" y="456"/>
                    <a:pt x="522" y="500"/>
                  </a:cubicBezTo>
                  <a:cubicBezTo>
                    <a:pt x="522" y="546"/>
                    <a:pt x="487" y="593"/>
                    <a:pt x="464" y="627"/>
                  </a:cubicBezTo>
                  <a:cubicBezTo>
                    <a:pt x="441" y="674"/>
                    <a:pt x="406" y="743"/>
                    <a:pt x="429" y="824"/>
                  </a:cubicBezTo>
                  <a:cubicBezTo>
                    <a:pt x="441" y="894"/>
                    <a:pt x="499" y="940"/>
                    <a:pt x="545" y="975"/>
                  </a:cubicBezTo>
                  <a:lnTo>
                    <a:pt x="557" y="998"/>
                  </a:lnTo>
                  <a:lnTo>
                    <a:pt x="591" y="975"/>
                  </a:lnTo>
                  <a:cubicBezTo>
                    <a:pt x="696" y="905"/>
                    <a:pt x="811" y="836"/>
                    <a:pt x="881" y="709"/>
                  </a:cubicBezTo>
                  <a:cubicBezTo>
                    <a:pt x="939" y="616"/>
                    <a:pt x="939" y="488"/>
                    <a:pt x="904" y="396"/>
                  </a:cubicBezTo>
                  <a:cubicBezTo>
                    <a:pt x="881" y="315"/>
                    <a:pt x="835" y="222"/>
                    <a:pt x="811" y="153"/>
                  </a:cubicBezTo>
                  <a:cubicBezTo>
                    <a:pt x="777" y="129"/>
                    <a:pt x="777" y="83"/>
                    <a:pt x="730" y="37"/>
                  </a:cubicBezTo>
                  <a:cubicBezTo>
                    <a:pt x="715" y="6"/>
                    <a:pt x="684" y="1"/>
                    <a:pt x="651" y="1"/>
                  </a:cubicBezTo>
                  <a:close/>
                </a:path>
              </a:pathLst>
            </a:custGeom>
            <a:solidFill>
              <a:srgbClr val="EEBD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0" name="Google Shape;1122;p25">
              <a:extLst>
                <a:ext uri="{FF2B5EF4-FFF2-40B4-BE49-F238E27FC236}">
                  <a16:creationId xmlns:a16="http://schemas.microsoft.com/office/drawing/2014/main" id="{07B502AB-32E6-B5BF-C1A7-7C67CD358301}"/>
                </a:ext>
              </a:extLst>
            </p:cNvPr>
            <p:cNvSpPr/>
            <p:nvPr/>
          </p:nvSpPr>
          <p:spPr>
            <a:xfrm>
              <a:off x="-638235" y="1748439"/>
              <a:ext cx="77134" cy="59254"/>
            </a:xfrm>
            <a:custGeom>
              <a:avLst/>
              <a:gdLst/>
              <a:ahLst/>
              <a:cxnLst/>
              <a:rect l="l" t="t" r="r" b="b"/>
              <a:pathLst>
                <a:path w="1333" h="1024" extrusionOk="0">
                  <a:moveTo>
                    <a:pt x="892" y="0"/>
                  </a:moveTo>
                  <a:cubicBezTo>
                    <a:pt x="811" y="0"/>
                    <a:pt x="742" y="0"/>
                    <a:pt x="672" y="12"/>
                  </a:cubicBezTo>
                  <a:cubicBezTo>
                    <a:pt x="545" y="35"/>
                    <a:pt x="429" y="46"/>
                    <a:pt x="325" y="70"/>
                  </a:cubicBezTo>
                  <a:cubicBezTo>
                    <a:pt x="116" y="116"/>
                    <a:pt x="1" y="162"/>
                    <a:pt x="1" y="174"/>
                  </a:cubicBezTo>
                  <a:cubicBezTo>
                    <a:pt x="1" y="176"/>
                    <a:pt x="4" y="177"/>
                    <a:pt x="11" y="177"/>
                  </a:cubicBezTo>
                  <a:cubicBezTo>
                    <a:pt x="45" y="177"/>
                    <a:pt x="153" y="156"/>
                    <a:pt x="325" y="127"/>
                  </a:cubicBezTo>
                  <a:cubicBezTo>
                    <a:pt x="429" y="116"/>
                    <a:pt x="545" y="104"/>
                    <a:pt x="672" y="93"/>
                  </a:cubicBezTo>
                  <a:cubicBezTo>
                    <a:pt x="716" y="85"/>
                    <a:pt x="764" y="78"/>
                    <a:pt x="811" y="78"/>
                  </a:cubicBezTo>
                  <a:cubicBezTo>
                    <a:pt x="899" y="78"/>
                    <a:pt x="982" y="102"/>
                    <a:pt x="1020" y="185"/>
                  </a:cubicBezTo>
                  <a:cubicBezTo>
                    <a:pt x="1089" y="336"/>
                    <a:pt x="1136" y="475"/>
                    <a:pt x="1194" y="591"/>
                  </a:cubicBezTo>
                  <a:cubicBezTo>
                    <a:pt x="1251" y="707"/>
                    <a:pt x="1275" y="822"/>
                    <a:pt x="1251" y="915"/>
                  </a:cubicBezTo>
                  <a:cubicBezTo>
                    <a:pt x="1225" y="976"/>
                    <a:pt x="1172" y="1005"/>
                    <a:pt x="1128" y="1005"/>
                  </a:cubicBezTo>
                  <a:cubicBezTo>
                    <a:pt x="1114" y="1005"/>
                    <a:pt x="1101" y="1002"/>
                    <a:pt x="1089" y="996"/>
                  </a:cubicBezTo>
                  <a:cubicBezTo>
                    <a:pt x="1031" y="984"/>
                    <a:pt x="1020" y="961"/>
                    <a:pt x="1020" y="961"/>
                  </a:cubicBezTo>
                  <a:lnTo>
                    <a:pt x="1020" y="961"/>
                  </a:lnTo>
                  <a:cubicBezTo>
                    <a:pt x="1020" y="961"/>
                    <a:pt x="1020" y="998"/>
                    <a:pt x="1061" y="998"/>
                  </a:cubicBezTo>
                  <a:cubicBezTo>
                    <a:pt x="1066" y="998"/>
                    <a:pt x="1071" y="997"/>
                    <a:pt x="1078" y="996"/>
                  </a:cubicBezTo>
                  <a:cubicBezTo>
                    <a:pt x="1095" y="1013"/>
                    <a:pt x="1124" y="1024"/>
                    <a:pt x="1157" y="1024"/>
                  </a:cubicBezTo>
                  <a:cubicBezTo>
                    <a:pt x="1169" y="1024"/>
                    <a:pt x="1181" y="1022"/>
                    <a:pt x="1194" y="1019"/>
                  </a:cubicBezTo>
                  <a:cubicBezTo>
                    <a:pt x="1251" y="996"/>
                    <a:pt x="1275" y="973"/>
                    <a:pt x="1309" y="915"/>
                  </a:cubicBezTo>
                  <a:cubicBezTo>
                    <a:pt x="1333" y="869"/>
                    <a:pt x="1333" y="799"/>
                    <a:pt x="1321" y="741"/>
                  </a:cubicBezTo>
                  <a:cubicBezTo>
                    <a:pt x="1309" y="683"/>
                    <a:pt x="1298" y="614"/>
                    <a:pt x="1263" y="556"/>
                  </a:cubicBezTo>
                  <a:cubicBezTo>
                    <a:pt x="1205" y="440"/>
                    <a:pt x="1159" y="290"/>
                    <a:pt x="1089" y="151"/>
                  </a:cubicBezTo>
                  <a:cubicBezTo>
                    <a:pt x="1066" y="58"/>
                    <a:pt x="974" y="0"/>
                    <a:pt x="892" y="0"/>
                  </a:cubicBezTo>
                  <a:close/>
                </a:path>
              </a:pathLst>
            </a:custGeom>
            <a:solidFill>
              <a:srgbClr val="EEBD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1" name="Google Shape;1123;p25">
              <a:extLst>
                <a:ext uri="{FF2B5EF4-FFF2-40B4-BE49-F238E27FC236}">
                  <a16:creationId xmlns:a16="http://schemas.microsoft.com/office/drawing/2014/main" id="{7F013179-C73F-3B14-714B-717C69684645}"/>
                </a:ext>
              </a:extLst>
            </p:cNvPr>
            <p:cNvSpPr/>
            <p:nvPr/>
          </p:nvSpPr>
          <p:spPr>
            <a:xfrm>
              <a:off x="-631523" y="1732005"/>
              <a:ext cx="76440" cy="55319"/>
            </a:xfrm>
            <a:custGeom>
              <a:avLst/>
              <a:gdLst/>
              <a:ahLst/>
              <a:cxnLst/>
              <a:rect l="l" t="t" r="r" b="b"/>
              <a:pathLst>
                <a:path w="1321" h="956" extrusionOk="0">
                  <a:moveTo>
                    <a:pt x="860" y="0"/>
                  </a:moveTo>
                  <a:cubicBezTo>
                    <a:pt x="755" y="0"/>
                    <a:pt x="664" y="36"/>
                    <a:pt x="580" y="52"/>
                  </a:cubicBezTo>
                  <a:cubicBezTo>
                    <a:pt x="475" y="99"/>
                    <a:pt x="383" y="122"/>
                    <a:pt x="278" y="157"/>
                  </a:cubicBezTo>
                  <a:cubicBezTo>
                    <a:pt x="105" y="215"/>
                    <a:pt x="0" y="249"/>
                    <a:pt x="0" y="261"/>
                  </a:cubicBezTo>
                  <a:cubicBezTo>
                    <a:pt x="0" y="263"/>
                    <a:pt x="4" y="264"/>
                    <a:pt x="10" y="264"/>
                  </a:cubicBezTo>
                  <a:cubicBezTo>
                    <a:pt x="42" y="264"/>
                    <a:pt x="146" y="241"/>
                    <a:pt x="290" y="203"/>
                  </a:cubicBezTo>
                  <a:cubicBezTo>
                    <a:pt x="383" y="168"/>
                    <a:pt x="498" y="145"/>
                    <a:pt x="591" y="110"/>
                  </a:cubicBezTo>
                  <a:cubicBezTo>
                    <a:pt x="679" y="94"/>
                    <a:pt x="767" y="67"/>
                    <a:pt x="851" y="67"/>
                  </a:cubicBezTo>
                  <a:cubicBezTo>
                    <a:pt x="889" y="67"/>
                    <a:pt x="926" y="73"/>
                    <a:pt x="962" y="87"/>
                  </a:cubicBezTo>
                  <a:cubicBezTo>
                    <a:pt x="1020" y="99"/>
                    <a:pt x="1054" y="145"/>
                    <a:pt x="1078" y="203"/>
                  </a:cubicBezTo>
                  <a:lnTo>
                    <a:pt x="1124" y="377"/>
                  </a:lnTo>
                  <a:lnTo>
                    <a:pt x="1205" y="678"/>
                  </a:lnTo>
                  <a:cubicBezTo>
                    <a:pt x="1263" y="852"/>
                    <a:pt x="1298" y="956"/>
                    <a:pt x="1309" y="956"/>
                  </a:cubicBezTo>
                  <a:cubicBezTo>
                    <a:pt x="1321" y="956"/>
                    <a:pt x="1309" y="840"/>
                    <a:pt x="1263" y="666"/>
                  </a:cubicBezTo>
                  <a:cubicBezTo>
                    <a:pt x="1240" y="574"/>
                    <a:pt x="1217" y="469"/>
                    <a:pt x="1193" y="354"/>
                  </a:cubicBezTo>
                  <a:cubicBezTo>
                    <a:pt x="1170" y="307"/>
                    <a:pt x="1159" y="249"/>
                    <a:pt x="1147" y="168"/>
                  </a:cubicBezTo>
                  <a:cubicBezTo>
                    <a:pt x="1112" y="110"/>
                    <a:pt x="1054" y="41"/>
                    <a:pt x="985" y="18"/>
                  </a:cubicBezTo>
                  <a:cubicBezTo>
                    <a:pt x="941" y="5"/>
                    <a:pt x="900" y="0"/>
                    <a:pt x="860" y="0"/>
                  </a:cubicBezTo>
                  <a:close/>
                </a:path>
              </a:pathLst>
            </a:custGeom>
            <a:solidFill>
              <a:srgbClr val="EEBD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2" name="Google Shape;1124;p25">
              <a:extLst>
                <a:ext uri="{FF2B5EF4-FFF2-40B4-BE49-F238E27FC236}">
                  <a16:creationId xmlns:a16="http://schemas.microsoft.com/office/drawing/2014/main" id="{6A9D6497-7B5F-10F5-03CC-73323EFEACBE}"/>
                </a:ext>
              </a:extLst>
            </p:cNvPr>
            <p:cNvSpPr/>
            <p:nvPr/>
          </p:nvSpPr>
          <p:spPr>
            <a:xfrm>
              <a:off x="-707268" y="1710885"/>
              <a:ext cx="196452" cy="170933"/>
            </a:xfrm>
            <a:custGeom>
              <a:avLst/>
              <a:gdLst/>
              <a:ahLst/>
              <a:cxnLst/>
              <a:rect l="l" t="t" r="r" b="b"/>
              <a:pathLst>
                <a:path w="3395" h="2954" extrusionOk="0">
                  <a:moveTo>
                    <a:pt x="368" y="1394"/>
                  </a:moveTo>
                  <a:cubicBezTo>
                    <a:pt x="254" y="1508"/>
                    <a:pt x="174" y="1611"/>
                    <a:pt x="93" y="1668"/>
                  </a:cubicBezTo>
                  <a:lnTo>
                    <a:pt x="24" y="1738"/>
                  </a:lnTo>
                  <a:cubicBezTo>
                    <a:pt x="21" y="1745"/>
                    <a:pt x="19" y="1752"/>
                    <a:pt x="16" y="1757"/>
                  </a:cubicBezTo>
                  <a:lnTo>
                    <a:pt x="16" y="1757"/>
                  </a:lnTo>
                  <a:cubicBezTo>
                    <a:pt x="19" y="1755"/>
                    <a:pt x="21" y="1752"/>
                    <a:pt x="24" y="1749"/>
                  </a:cubicBezTo>
                  <a:lnTo>
                    <a:pt x="93" y="1680"/>
                  </a:lnTo>
                  <a:cubicBezTo>
                    <a:pt x="174" y="1611"/>
                    <a:pt x="254" y="1508"/>
                    <a:pt x="368" y="1394"/>
                  </a:cubicBezTo>
                  <a:close/>
                  <a:moveTo>
                    <a:pt x="16" y="1757"/>
                  </a:moveTo>
                  <a:lnTo>
                    <a:pt x="16" y="1757"/>
                  </a:lnTo>
                  <a:cubicBezTo>
                    <a:pt x="1" y="1775"/>
                    <a:pt x="1" y="1784"/>
                    <a:pt x="1" y="1784"/>
                  </a:cubicBezTo>
                  <a:cubicBezTo>
                    <a:pt x="1" y="1784"/>
                    <a:pt x="8" y="1777"/>
                    <a:pt x="16" y="1757"/>
                  </a:cubicBezTo>
                  <a:close/>
                  <a:moveTo>
                    <a:pt x="2340" y="0"/>
                  </a:moveTo>
                  <a:cubicBezTo>
                    <a:pt x="1981" y="128"/>
                    <a:pt x="1657" y="244"/>
                    <a:pt x="1356" y="348"/>
                  </a:cubicBezTo>
                  <a:cubicBezTo>
                    <a:pt x="950" y="776"/>
                    <a:pt x="615" y="1135"/>
                    <a:pt x="371" y="1390"/>
                  </a:cubicBezTo>
                  <a:cubicBezTo>
                    <a:pt x="615" y="1147"/>
                    <a:pt x="950" y="800"/>
                    <a:pt x="1367" y="359"/>
                  </a:cubicBezTo>
                  <a:cubicBezTo>
                    <a:pt x="1655" y="267"/>
                    <a:pt x="1989" y="141"/>
                    <a:pt x="2346" y="37"/>
                  </a:cubicBezTo>
                  <a:lnTo>
                    <a:pt x="2346" y="37"/>
                  </a:lnTo>
                  <a:cubicBezTo>
                    <a:pt x="2676" y="151"/>
                    <a:pt x="3018" y="276"/>
                    <a:pt x="3371" y="402"/>
                  </a:cubicBezTo>
                  <a:lnTo>
                    <a:pt x="3371" y="402"/>
                  </a:lnTo>
                  <a:lnTo>
                    <a:pt x="3371" y="417"/>
                  </a:lnTo>
                  <a:cubicBezTo>
                    <a:pt x="3325" y="464"/>
                    <a:pt x="3278" y="510"/>
                    <a:pt x="3220" y="522"/>
                  </a:cubicBezTo>
                  <a:cubicBezTo>
                    <a:pt x="3192" y="527"/>
                    <a:pt x="3160" y="530"/>
                    <a:pt x="3128" y="530"/>
                  </a:cubicBezTo>
                  <a:cubicBezTo>
                    <a:pt x="3096" y="530"/>
                    <a:pt x="3064" y="527"/>
                    <a:pt x="3035" y="522"/>
                  </a:cubicBezTo>
                  <a:lnTo>
                    <a:pt x="2607" y="394"/>
                  </a:lnTo>
                  <a:cubicBezTo>
                    <a:pt x="2526" y="383"/>
                    <a:pt x="2468" y="348"/>
                    <a:pt x="2410" y="336"/>
                  </a:cubicBezTo>
                  <a:lnTo>
                    <a:pt x="2387" y="325"/>
                  </a:lnTo>
                  <a:lnTo>
                    <a:pt x="2387" y="348"/>
                  </a:lnTo>
                  <a:lnTo>
                    <a:pt x="2387" y="568"/>
                  </a:lnTo>
                  <a:cubicBezTo>
                    <a:pt x="2456" y="823"/>
                    <a:pt x="2526" y="1078"/>
                    <a:pt x="2583" y="1321"/>
                  </a:cubicBezTo>
                  <a:lnTo>
                    <a:pt x="2607" y="1367"/>
                  </a:lnTo>
                  <a:lnTo>
                    <a:pt x="2630" y="1332"/>
                  </a:lnTo>
                  <a:cubicBezTo>
                    <a:pt x="2631" y="1331"/>
                    <a:pt x="2631" y="1330"/>
                    <a:pt x="2632" y="1329"/>
                  </a:cubicBezTo>
                  <a:lnTo>
                    <a:pt x="2632" y="1329"/>
                  </a:lnTo>
                  <a:lnTo>
                    <a:pt x="2641" y="1332"/>
                  </a:lnTo>
                  <a:cubicBezTo>
                    <a:pt x="2640" y="1329"/>
                    <a:pt x="2639" y="1325"/>
                    <a:pt x="2638" y="1322"/>
                  </a:cubicBezTo>
                  <a:lnTo>
                    <a:pt x="2638" y="1322"/>
                  </a:lnTo>
                  <a:cubicBezTo>
                    <a:pt x="2727" y="1209"/>
                    <a:pt x="2806" y="1086"/>
                    <a:pt x="2896" y="985"/>
                  </a:cubicBezTo>
                  <a:cubicBezTo>
                    <a:pt x="2931" y="927"/>
                    <a:pt x="2989" y="881"/>
                    <a:pt x="3047" y="857"/>
                  </a:cubicBezTo>
                  <a:cubicBezTo>
                    <a:pt x="3079" y="838"/>
                    <a:pt x="3118" y="830"/>
                    <a:pt x="3156" y="830"/>
                  </a:cubicBezTo>
                  <a:cubicBezTo>
                    <a:pt x="3174" y="830"/>
                    <a:pt x="3192" y="832"/>
                    <a:pt x="3208" y="835"/>
                  </a:cubicBezTo>
                  <a:lnTo>
                    <a:pt x="3208" y="835"/>
                  </a:lnTo>
                  <a:cubicBezTo>
                    <a:pt x="2970" y="1312"/>
                    <a:pt x="2742" y="1744"/>
                    <a:pt x="2549" y="2120"/>
                  </a:cubicBezTo>
                  <a:cubicBezTo>
                    <a:pt x="2178" y="2363"/>
                    <a:pt x="1877" y="2583"/>
                    <a:pt x="1657" y="2722"/>
                  </a:cubicBezTo>
                  <a:cubicBezTo>
                    <a:pt x="1564" y="2792"/>
                    <a:pt x="1472" y="2850"/>
                    <a:pt x="1414" y="2896"/>
                  </a:cubicBezTo>
                  <a:cubicBezTo>
                    <a:pt x="1472" y="2850"/>
                    <a:pt x="1564" y="2815"/>
                    <a:pt x="1657" y="2734"/>
                  </a:cubicBezTo>
                  <a:cubicBezTo>
                    <a:pt x="1877" y="2583"/>
                    <a:pt x="2178" y="2375"/>
                    <a:pt x="2560" y="2131"/>
                  </a:cubicBezTo>
                  <a:cubicBezTo>
                    <a:pt x="2754" y="1755"/>
                    <a:pt x="2982" y="1334"/>
                    <a:pt x="3243" y="846"/>
                  </a:cubicBezTo>
                  <a:lnTo>
                    <a:pt x="3243" y="846"/>
                  </a:lnTo>
                  <a:cubicBezTo>
                    <a:pt x="3243" y="846"/>
                    <a:pt x="3243" y="846"/>
                    <a:pt x="3244" y="846"/>
                  </a:cubicBezTo>
                  <a:lnTo>
                    <a:pt x="3243" y="845"/>
                  </a:lnTo>
                  <a:lnTo>
                    <a:pt x="3243" y="845"/>
                  </a:lnTo>
                  <a:cubicBezTo>
                    <a:pt x="3247" y="838"/>
                    <a:pt x="3251" y="830"/>
                    <a:pt x="3255" y="823"/>
                  </a:cubicBezTo>
                  <a:lnTo>
                    <a:pt x="3267" y="811"/>
                  </a:lnTo>
                  <a:lnTo>
                    <a:pt x="3255" y="811"/>
                  </a:lnTo>
                  <a:cubicBezTo>
                    <a:pt x="3228" y="803"/>
                    <a:pt x="3201" y="800"/>
                    <a:pt x="3176" y="800"/>
                  </a:cubicBezTo>
                  <a:cubicBezTo>
                    <a:pt x="3048" y="800"/>
                    <a:pt x="2939" y="887"/>
                    <a:pt x="2861" y="973"/>
                  </a:cubicBezTo>
                  <a:lnTo>
                    <a:pt x="2629" y="1290"/>
                  </a:lnTo>
                  <a:lnTo>
                    <a:pt x="2629" y="1290"/>
                  </a:lnTo>
                  <a:cubicBezTo>
                    <a:pt x="2565" y="1059"/>
                    <a:pt x="2510" y="820"/>
                    <a:pt x="2444" y="580"/>
                  </a:cubicBezTo>
                  <a:lnTo>
                    <a:pt x="2444" y="389"/>
                  </a:lnTo>
                  <a:lnTo>
                    <a:pt x="2444" y="389"/>
                  </a:lnTo>
                  <a:cubicBezTo>
                    <a:pt x="2508" y="401"/>
                    <a:pt x="2557" y="419"/>
                    <a:pt x="2607" y="429"/>
                  </a:cubicBezTo>
                  <a:cubicBezTo>
                    <a:pt x="2757" y="475"/>
                    <a:pt x="2908" y="522"/>
                    <a:pt x="3035" y="568"/>
                  </a:cubicBezTo>
                  <a:cubicBezTo>
                    <a:pt x="3064" y="574"/>
                    <a:pt x="3096" y="577"/>
                    <a:pt x="3131" y="577"/>
                  </a:cubicBezTo>
                  <a:cubicBezTo>
                    <a:pt x="3165" y="577"/>
                    <a:pt x="3203" y="574"/>
                    <a:pt x="3244" y="568"/>
                  </a:cubicBezTo>
                  <a:cubicBezTo>
                    <a:pt x="3302" y="533"/>
                    <a:pt x="3359" y="487"/>
                    <a:pt x="3394" y="452"/>
                  </a:cubicBezTo>
                  <a:lnTo>
                    <a:pt x="3394" y="429"/>
                  </a:lnTo>
                  <a:lnTo>
                    <a:pt x="3394" y="394"/>
                  </a:lnTo>
                  <a:lnTo>
                    <a:pt x="3394" y="383"/>
                  </a:lnTo>
                  <a:lnTo>
                    <a:pt x="3383" y="383"/>
                  </a:lnTo>
                  <a:cubicBezTo>
                    <a:pt x="3024" y="244"/>
                    <a:pt x="2665" y="116"/>
                    <a:pt x="2340" y="0"/>
                  </a:cubicBezTo>
                  <a:close/>
                  <a:moveTo>
                    <a:pt x="1414" y="2896"/>
                  </a:moveTo>
                  <a:cubicBezTo>
                    <a:pt x="1356" y="2931"/>
                    <a:pt x="1321" y="2954"/>
                    <a:pt x="1321" y="2954"/>
                  </a:cubicBezTo>
                  <a:cubicBezTo>
                    <a:pt x="1321" y="2954"/>
                    <a:pt x="1356" y="2942"/>
                    <a:pt x="1414" y="2896"/>
                  </a:cubicBezTo>
                  <a:close/>
                </a:path>
              </a:pathLst>
            </a:custGeom>
            <a:solidFill>
              <a:srgbClr val="EEBD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3" name="Google Shape;1125;p25">
              <a:extLst>
                <a:ext uri="{FF2B5EF4-FFF2-40B4-BE49-F238E27FC236}">
                  <a16:creationId xmlns:a16="http://schemas.microsoft.com/office/drawing/2014/main" id="{3AE78266-BA99-CDC2-D86A-0BE5BD2C7B1B}"/>
                </a:ext>
              </a:extLst>
            </p:cNvPr>
            <p:cNvSpPr/>
            <p:nvPr/>
          </p:nvSpPr>
          <p:spPr>
            <a:xfrm>
              <a:off x="-686494" y="2015832"/>
              <a:ext cx="1150761" cy="820989"/>
            </a:xfrm>
            <a:custGeom>
              <a:avLst/>
              <a:gdLst/>
              <a:ahLst/>
              <a:cxnLst/>
              <a:rect l="l" t="t" r="r" b="b"/>
              <a:pathLst>
                <a:path w="19887" h="14188" extrusionOk="0">
                  <a:moveTo>
                    <a:pt x="2595" y="0"/>
                  </a:moveTo>
                  <a:cubicBezTo>
                    <a:pt x="2109" y="12"/>
                    <a:pt x="1703" y="174"/>
                    <a:pt x="1298" y="243"/>
                  </a:cubicBezTo>
                  <a:lnTo>
                    <a:pt x="1" y="683"/>
                  </a:lnTo>
                  <a:lnTo>
                    <a:pt x="70" y="5675"/>
                  </a:lnTo>
                  <a:lnTo>
                    <a:pt x="1" y="8814"/>
                  </a:lnTo>
                  <a:lnTo>
                    <a:pt x="1" y="9961"/>
                  </a:lnTo>
                  <a:lnTo>
                    <a:pt x="12" y="14188"/>
                  </a:lnTo>
                  <a:lnTo>
                    <a:pt x="9266" y="14188"/>
                  </a:lnTo>
                  <a:cubicBezTo>
                    <a:pt x="9289" y="13261"/>
                    <a:pt x="8849" y="6555"/>
                    <a:pt x="8757" y="5351"/>
                  </a:cubicBezTo>
                  <a:lnTo>
                    <a:pt x="8757" y="5351"/>
                  </a:lnTo>
                  <a:cubicBezTo>
                    <a:pt x="10728" y="6450"/>
                    <a:pt x="13952" y="8214"/>
                    <a:pt x="14406" y="8214"/>
                  </a:cubicBezTo>
                  <a:cubicBezTo>
                    <a:pt x="14416" y="8214"/>
                    <a:pt x="14424" y="8213"/>
                    <a:pt x="14432" y="8212"/>
                  </a:cubicBezTo>
                  <a:cubicBezTo>
                    <a:pt x="14907" y="8096"/>
                    <a:pt x="19887" y="3116"/>
                    <a:pt x="19887" y="3116"/>
                  </a:cubicBezTo>
                  <a:lnTo>
                    <a:pt x="17964" y="1610"/>
                  </a:lnTo>
                  <a:lnTo>
                    <a:pt x="14154" y="4505"/>
                  </a:lnTo>
                  <a:lnTo>
                    <a:pt x="7691" y="637"/>
                  </a:lnTo>
                  <a:cubicBezTo>
                    <a:pt x="7286" y="348"/>
                    <a:pt x="6799" y="139"/>
                    <a:pt x="6267" y="70"/>
                  </a:cubicBezTo>
                  <a:lnTo>
                    <a:pt x="6220" y="70"/>
                  </a:lnTo>
                  <a:cubicBezTo>
                    <a:pt x="6023" y="46"/>
                    <a:pt x="5861" y="23"/>
                    <a:pt x="5734" y="12"/>
                  </a:cubicBezTo>
                  <a:lnTo>
                    <a:pt x="5687" y="46"/>
                  </a:lnTo>
                  <a:cubicBezTo>
                    <a:pt x="5236" y="380"/>
                    <a:pt x="4701" y="545"/>
                    <a:pt x="4169" y="545"/>
                  </a:cubicBezTo>
                  <a:cubicBezTo>
                    <a:pt x="3610" y="545"/>
                    <a:pt x="3052" y="362"/>
                    <a:pt x="2595" y="0"/>
                  </a:cubicBezTo>
                  <a:close/>
                </a:path>
              </a:pathLst>
            </a:custGeom>
            <a:solidFill>
              <a:srgbClr val="42969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4" name="Google Shape;1126;p25">
              <a:extLst>
                <a:ext uri="{FF2B5EF4-FFF2-40B4-BE49-F238E27FC236}">
                  <a16:creationId xmlns:a16="http://schemas.microsoft.com/office/drawing/2014/main" id="{D7A99EEB-12ED-8C07-AD0C-7FA7843E931D}"/>
                </a:ext>
              </a:extLst>
            </p:cNvPr>
            <p:cNvSpPr/>
            <p:nvPr/>
          </p:nvSpPr>
          <p:spPr>
            <a:xfrm>
              <a:off x="-187874" y="2159221"/>
              <a:ext cx="18170" cy="325086"/>
            </a:xfrm>
            <a:custGeom>
              <a:avLst/>
              <a:gdLst/>
              <a:ahLst/>
              <a:cxnLst/>
              <a:rect l="l" t="t" r="r" b="b"/>
              <a:pathLst>
                <a:path w="314" h="5618" extrusionOk="0">
                  <a:moveTo>
                    <a:pt x="12" y="1"/>
                  </a:moveTo>
                  <a:cubicBezTo>
                    <a:pt x="12" y="1"/>
                    <a:pt x="1" y="70"/>
                    <a:pt x="12" y="221"/>
                  </a:cubicBezTo>
                  <a:cubicBezTo>
                    <a:pt x="12" y="371"/>
                    <a:pt x="24" y="580"/>
                    <a:pt x="24" y="823"/>
                  </a:cubicBezTo>
                  <a:cubicBezTo>
                    <a:pt x="35" y="1333"/>
                    <a:pt x="82" y="2039"/>
                    <a:pt x="116" y="2803"/>
                  </a:cubicBezTo>
                  <a:cubicBezTo>
                    <a:pt x="151" y="3591"/>
                    <a:pt x="198" y="4286"/>
                    <a:pt x="232" y="4796"/>
                  </a:cubicBezTo>
                  <a:cubicBezTo>
                    <a:pt x="244" y="5039"/>
                    <a:pt x="255" y="5224"/>
                    <a:pt x="267" y="5398"/>
                  </a:cubicBezTo>
                  <a:cubicBezTo>
                    <a:pt x="290" y="5548"/>
                    <a:pt x="302" y="5618"/>
                    <a:pt x="302" y="5618"/>
                  </a:cubicBezTo>
                  <a:cubicBezTo>
                    <a:pt x="302" y="5618"/>
                    <a:pt x="313" y="5548"/>
                    <a:pt x="302" y="5398"/>
                  </a:cubicBezTo>
                  <a:cubicBezTo>
                    <a:pt x="302" y="5236"/>
                    <a:pt x="290" y="5039"/>
                    <a:pt x="290" y="4796"/>
                  </a:cubicBezTo>
                  <a:cubicBezTo>
                    <a:pt x="267" y="4286"/>
                    <a:pt x="232" y="3579"/>
                    <a:pt x="198" y="2803"/>
                  </a:cubicBezTo>
                  <a:cubicBezTo>
                    <a:pt x="151" y="2027"/>
                    <a:pt x="116" y="1333"/>
                    <a:pt x="82" y="823"/>
                  </a:cubicBezTo>
                  <a:cubicBezTo>
                    <a:pt x="70" y="580"/>
                    <a:pt x="59" y="394"/>
                    <a:pt x="35" y="221"/>
                  </a:cubicBezTo>
                  <a:cubicBezTo>
                    <a:pt x="35" y="82"/>
                    <a:pt x="24" y="1"/>
                    <a:pt x="12"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5" name="Google Shape;1127;p25">
              <a:extLst>
                <a:ext uri="{FF2B5EF4-FFF2-40B4-BE49-F238E27FC236}">
                  <a16:creationId xmlns:a16="http://schemas.microsoft.com/office/drawing/2014/main" id="{218DAC72-38E1-E421-E36E-1A1D1DD99278}"/>
                </a:ext>
              </a:extLst>
            </p:cNvPr>
            <p:cNvSpPr/>
            <p:nvPr/>
          </p:nvSpPr>
          <p:spPr>
            <a:xfrm>
              <a:off x="292635" y="2155807"/>
              <a:ext cx="113994" cy="97965"/>
            </a:xfrm>
            <a:custGeom>
              <a:avLst/>
              <a:gdLst/>
              <a:ahLst/>
              <a:cxnLst/>
              <a:rect l="l" t="t" r="r" b="b"/>
              <a:pathLst>
                <a:path w="1970" h="1693" extrusionOk="0">
                  <a:moveTo>
                    <a:pt x="37" y="1"/>
                  </a:moveTo>
                  <a:cubicBezTo>
                    <a:pt x="36" y="1"/>
                    <a:pt x="36" y="1"/>
                    <a:pt x="36" y="2"/>
                  </a:cubicBezTo>
                  <a:cubicBezTo>
                    <a:pt x="1" y="25"/>
                    <a:pt x="418" y="419"/>
                    <a:pt x="962" y="882"/>
                  </a:cubicBezTo>
                  <a:cubicBezTo>
                    <a:pt x="1486" y="1338"/>
                    <a:pt x="1932" y="1693"/>
                    <a:pt x="1957" y="1693"/>
                  </a:cubicBezTo>
                  <a:cubicBezTo>
                    <a:pt x="1958" y="1693"/>
                    <a:pt x="1958" y="1693"/>
                    <a:pt x="1958" y="1693"/>
                  </a:cubicBezTo>
                  <a:cubicBezTo>
                    <a:pt x="1970" y="1681"/>
                    <a:pt x="1553" y="1287"/>
                    <a:pt x="1008" y="812"/>
                  </a:cubicBezTo>
                  <a:cubicBezTo>
                    <a:pt x="754" y="581"/>
                    <a:pt x="510" y="372"/>
                    <a:pt x="313" y="222"/>
                  </a:cubicBezTo>
                  <a:cubicBezTo>
                    <a:pt x="162" y="81"/>
                    <a:pt x="50" y="1"/>
                    <a:pt x="37" y="1"/>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6" name="Google Shape;1128;p25">
              <a:extLst>
                <a:ext uri="{FF2B5EF4-FFF2-40B4-BE49-F238E27FC236}">
                  <a16:creationId xmlns:a16="http://schemas.microsoft.com/office/drawing/2014/main" id="{AD154B7A-2124-3352-518C-0A117D8316E1}"/>
                </a:ext>
              </a:extLst>
            </p:cNvPr>
            <p:cNvSpPr/>
            <p:nvPr/>
          </p:nvSpPr>
          <p:spPr>
            <a:xfrm>
              <a:off x="267869" y="2173976"/>
              <a:ext cx="113994" cy="99933"/>
            </a:xfrm>
            <a:custGeom>
              <a:avLst/>
              <a:gdLst/>
              <a:ahLst/>
              <a:cxnLst/>
              <a:rect l="l" t="t" r="r" b="b"/>
              <a:pathLst>
                <a:path w="1970" h="1727" extrusionOk="0">
                  <a:moveTo>
                    <a:pt x="12" y="0"/>
                  </a:moveTo>
                  <a:lnTo>
                    <a:pt x="12" y="0"/>
                  </a:lnTo>
                  <a:cubicBezTo>
                    <a:pt x="0" y="24"/>
                    <a:pt x="417" y="429"/>
                    <a:pt x="950" y="904"/>
                  </a:cubicBezTo>
                  <a:cubicBezTo>
                    <a:pt x="1228" y="1135"/>
                    <a:pt x="1471" y="1356"/>
                    <a:pt x="1645" y="1495"/>
                  </a:cubicBezTo>
                  <a:cubicBezTo>
                    <a:pt x="1830" y="1645"/>
                    <a:pt x="1946" y="1726"/>
                    <a:pt x="1946" y="1726"/>
                  </a:cubicBezTo>
                  <a:cubicBezTo>
                    <a:pt x="1969" y="1715"/>
                    <a:pt x="1865" y="1610"/>
                    <a:pt x="1691" y="1448"/>
                  </a:cubicBezTo>
                  <a:cubicBezTo>
                    <a:pt x="1517" y="1298"/>
                    <a:pt x="1286" y="1078"/>
                    <a:pt x="1008" y="834"/>
                  </a:cubicBezTo>
                  <a:cubicBezTo>
                    <a:pt x="730" y="603"/>
                    <a:pt x="487" y="383"/>
                    <a:pt x="313" y="232"/>
                  </a:cubicBezTo>
                  <a:cubicBezTo>
                    <a:pt x="139" y="93"/>
                    <a:pt x="23" y="0"/>
                    <a:pt x="12" y="0"/>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7" name="Google Shape;1129;p25">
              <a:extLst>
                <a:ext uri="{FF2B5EF4-FFF2-40B4-BE49-F238E27FC236}">
                  <a16:creationId xmlns:a16="http://schemas.microsoft.com/office/drawing/2014/main" id="{1CFD25CC-6D81-B400-0564-4FBC28ECE5DA}"/>
                </a:ext>
              </a:extLst>
            </p:cNvPr>
            <p:cNvSpPr/>
            <p:nvPr/>
          </p:nvSpPr>
          <p:spPr>
            <a:xfrm>
              <a:off x="-1061111" y="1814752"/>
              <a:ext cx="422935" cy="465408"/>
            </a:xfrm>
            <a:custGeom>
              <a:avLst/>
              <a:gdLst/>
              <a:ahLst/>
              <a:cxnLst/>
              <a:rect l="l" t="t" r="r" b="b"/>
              <a:pathLst>
                <a:path w="7309" h="8043" extrusionOk="0">
                  <a:moveTo>
                    <a:pt x="5513" y="1"/>
                  </a:moveTo>
                  <a:cubicBezTo>
                    <a:pt x="5513" y="1"/>
                    <a:pt x="1807" y="3464"/>
                    <a:pt x="649" y="4877"/>
                  </a:cubicBezTo>
                  <a:cubicBezTo>
                    <a:pt x="116" y="5514"/>
                    <a:pt x="1" y="6475"/>
                    <a:pt x="429" y="7181"/>
                  </a:cubicBezTo>
                  <a:cubicBezTo>
                    <a:pt x="744" y="7714"/>
                    <a:pt x="1325" y="8043"/>
                    <a:pt x="1950" y="8043"/>
                  </a:cubicBezTo>
                  <a:cubicBezTo>
                    <a:pt x="1991" y="8043"/>
                    <a:pt x="2032" y="8041"/>
                    <a:pt x="2074" y="8038"/>
                  </a:cubicBezTo>
                  <a:lnTo>
                    <a:pt x="6533" y="7737"/>
                  </a:lnTo>
                  <a:lnTo>
                    <a:pt x="6869" y="4031"/>
                  </a:lnTo>
                  <a:lnTo>
                    <a:pt x="4170" y="4865"/>
                  </a:lnTo>
                  <a:lnTo>
                    <a:pt x="4170" y="4865"/>
                  </a:lnTo>
                  <a:lnTo>
                    <a:pt x="7309" y="1576"/>
                  </a:lnTo>
                  <a:lnTo>
                    <a:pt x="5513" y="1"/>
                  </a:lnTo>
                  <a:close/>
                </a:path>
              </a:pathLst>
            </a:custGeom>
            <a:solidFill>
              <a:srgbClr val="42969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8" name="Google Shape;1130;p25">
              <a:extLst>
                <a:ext uri="{FF2B5EF4-FFF2-40B4-BE49-F238E27FC236}">
                  <a16:creationId xmlns:a16="http://schemas.microsoft.com/office/drawing/2014/main" id="{647FF925-7C70-C4D9-ECD4-4F2288808508}"/>
                </a:ext>
              </a:extLst>
            </p:cNvPr>
            <p:cNvSpPr/>
            <p:nvPr/>
          </p:nvSpPr>
          <p:spPr>
            <a:xfrm>
              <a:off x="-687131" y="2226228"/>
              <a:ext cx="5381" cy="205826"/>
            </a:xfrm>
            <a:custGeom>
              <a:avLst/>
              <a:gdLst/>
              <a:ahLst/>
              <a:cxnLst/>
              <a:rect l="l" t="t" r="r" b="b"/>
              <a:pathLst>
                <a:path w="93" h="3557" extrusionOk="0">
                  <a:moveTo>
                    <a:pt x="70" y="1"/>
                  </a:moveTo>
                  <a:cubicBezTo>
                    <a:pt x="58" y="1"/>
                    <a:pt x="23" y="800"/>
                    <a:pt x="12" y="1784"/>
                  </a:cubicBezTo>
                  <a:cubicBezTo>
                    <a:pt x="0" y="2769"/>
                    <a:pt x="12" y="3556"/>
                    <a:pt x="23" y="3556"/>
                  </a:cubicBezTo>
                  <a:cubicBezTo>
                    <a:pt x="58" y="3556"/>
                    <a:pt x="81" y="2769"/>
                    <a:pt x="81" y="1784"/>
                  </a:cubicBezTo>
                  <a:cubicBezTo>
                    <a:pt x="93" y="800"/>
                    <a:pt x="81" y="1"/>
                    <a:pt x="7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9" name="Google Shape;1131;p25">
              <a:extLst>
                <a:ext uri="{FF2B5EF4-FFF2-40B4-BE49-F238E27FC236}">
                  <a16:creationId xmlns:a16="http://schemas.microsoft.com/office/drawing/2014/main" id="{8135E7EC-B221-C71D-17A7-7C88D34F4F37}"/>
                </a:ext>
              </a:extLst>
            </p:cNvPr>
            <p:cNvSpPr/>
            <p:nvPr/>
          </p:nvSpPr>
          <p:spPr>
            <a:xfrm>
              <a:off x="-960600" y="2022486"/>
              <a:ext cx="211207" cy="234643"/>
            </a:xfrm>
            <a:custGeom>
              <a:avLst/>
              <a:gdLst/>
              <a:ahLst/>
              <a:cxnLst/>
              <a:rect l="l" t="t" r="r" b="b"/>
              <a:pathLst>
                <a:path w="3650" h="4055" extrusionOk="0">
                  <a:moveTo>
                    <a:pt x="3649" y="1"/>
                  </a:moveTo>
                  <a:cubicBezTo>
                    <a:pt x="3637" y="1"/>
                    <a:pt x="3591" y="47"/>
                    <a:pt x="3522" y="117"/>
                  </a:cubicBezTo>
                  <a:lnTo>
                    <a:pt x="3174" y="464"/>
                  </a:lnTo>
                  <a:cubicBezTo>
                    <a:pt x="2885" y="765"/>
                    <a:pt x="2479" y="1194"/>
                    <a:pt x="2028" y="1669"/>
                  </a:cubicBezTo>
                  <a:lnTo>
                    <a:pt x="2028" y="1680"/>
                  </a:lnTo>
                  <a:cubicBezTo>
                    <a:pt x="1981" y="1842"/>
                    <a:pt x="1923" y="2005"/>
                    <a:pt x="1865" y="2155"/>
                  </a:cubicBezTo>
                  <a:cubicBezTo>
                    <a:pt x="1738" y="2526"/>
                    <a:pt x="1576" y="2873"/>
                    <a:pt x="1391" y="3140"/>
                  </a:cubicBezTo>
                  <a:cubicBezTo>
                    <a:pt x="1205" y="3418"/>
                    <a:pt x="985" y="3615"/>
                    <a:pt x="765" y="3765"/>
                  </a:cubicBezTo>
                  <a:cubicBezTo>
                    <a:pt x="557" y="3904"/>
                    <a:pt x="348" y="3985"/>
                    <a:pt x="221" y="4008"/>
                  </a:cubicBezTo>
                  <a:lnTo>
                    <a:pt x="1" y="4055"/>
                  </a:lnTo>
                  <a:lnTo>
                    <a:pt x="59" y="4055"/>
                  </a:lnTo>
                  <a:cubicBezTo>
                    <a:pt x="93" y="4055"/>
                    <a:pt x="151" y="4055"/>
                    <a:pt x="221" y="4043"/>
                  </a:cubicBezTo>
                  <a:cubicBezTo>
                    <a:pt x="360" y="4008"/>
                    <a:pt x="568" y="3950"/>
                    <a:pt x="788" y="3811"/>
                  </a:cubicBezTo>
                  <a:cubicBezTo>
                    <a:pt x="997" y="3672"/>
                    <a:pt x="1228" y="3464"/>
                    <a:pt x="1437" y="3186"/>
                  </a:cubicBezTo>
                  <a:cubicBezTo>
                    <a:pt x="1622" y="2896"/>
                    <a:pt x="1784" y="2549"/>
                    <a:pt x="1923" y="2190"/>
                  </a:cubicBezTo>
                  <a:cubicBezTo>
                    <a:pt x="1981" y="2028"/>
                    <a:pt x="2039" y="1866"/>
                    <a:pt x="2086" y="1715"/>
                  </a:cubicBezTo>
                  <a:lnTo>
                    <a:pt x="2086" y="1715"/>
                  </a:lnTo>
                  <a:lnTo>
                    <a:pt x="2074" y="1727"/>
                  </a:lnTo>
                  <a:cubicBezTo>
                    <a:pt x="2526" y="1252"/>
                    <a:pt x="2931" y="812"/>
                    <a:pt x="3197" y="511"/>
                  </a:cubicBezTo>
                  <a:cubicBezTo>
                    <a:pt x="3348" y="360"/>
                    <a:pt x="3452" y="244"/>
                    <a:pt x="3533" y="152"/>
                  </a:cubicBezTo>
                  <a:cubicBezTo>
                    <a:pt x="3603" y="59"/>
                    <a:pt x="3649" y="1"/>
                    <a:pt x="364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0" name="Google Shape;1132;p25">
              <a:extLst>
                <a:ext uri="{FF2B5EF4-FFF2-40B4-BE49-F238E27FC236}">
                  <a16:creationId xmlns:a16="http://schemas.microsoft.com/office/drawing/2014/main" id="{E1DD60E0-CF3C-5372-4562-4B91437137C1}"/>
                </a:ext>
              </a:extLst>
            </p:cNvPr>
            <p:cNvSpPr/>
            <p:nvPr/>
          </p:nvSpPr>
          <p:spPr>
            <a:xfrm>
              <a:off x="-862750" y="2155228"/>
              <a:ext cx="16144" cy="78465"/>
            </a:xfrm>
            <a:custGeom>
              <a:avLst/>
              <a:gdLst/>
              <a:ahLst/>
              <a:cxnLst/>
              <a:rect l="l" t="t" r="r" b="b"/>
              <a:pathLst>
                <a:path w="279" h="1356" extrusionOk="0">
                  <a:moveTo>
                    <a:pt x="174" y="0"/>
                  </a:moveTo>
                  <a:cubicBezTo>
                    <a:pt x="151" y="0"/>
                    <a:pt x="209" y="301"/>
                    <a:pt x="163" y="672"/>
                  </a:cubicBezTo>
                  <a:cubicBezTo>
                    <a:pt x="117" y="1066"/>
                    <a:pt x="1" y="1344"/>
                    <a:pt x="24" y="1355"/>
                  </a:cubicBezTo>
                  <a:cubicBezTo>
                    <a:pt x="24" y="1355"/>
                    <a:pt x="24" y="1356"/>
                    <a:pt x="25" y="1356"/>
                  </a:cubicBezTo>
                  <a:cubicBezTo>
                    <a:pt x="42" y="1356"/>
                    <a:pt x="198" y="1070"/>
                    <a:pt x="232" y="684"/>
                  </a:cubicBezTo>
                  <a:cubicBezTo>
                    <a:pt x="279" y="301"/>
                    <a:pt x="198" y="0"/>
                    <a:pt x="174"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1" name="Google Shape;1133;p25">
              <a:extLst>
                <a:ext uri="{FF2B5EF4-FFF2-40B4-BE49-F238E27FC236}">
                  <a16:creationId xmlns:a16="http://schemas.microsoft.com/office/drawing/2014/main" id="{A0083AAE-72FA-3D10-CFA9-1C87DEAFB30F}"/>
                </a:ext>
              </a:extLst>
            </p:cNvPr>
            <p:cNvSpPr/>
            <p:nvPr/>
          </p:nvSpPr>
          <p:spPr>
            <a:xfrm>
              <a:off x="-652296" y="2050667"/>
              <a:ext cx="52310" cy="779499"/>
            </a:xfrm>
            <a:custGeom>
              <a:avLst/>
              <a:gdLst/>
              <a:ahLst/>
              <a:cxnLst/>
              <a:rect l="l" t="t" r="r" b="b"/>
              <a:pathLst>
                <a:path w="904" h="13471" extrusionOk="0">
                  <a:moveTo>
                    <a:pt x="116" y="0"/>
                  </a:moveTo>
                  <a:lnTo>
                    <a:pt x="116" y="35"/>
                  </a:lnTo>
                  <a:lnTo>
                    <a:pt x="116" y="139"/>
                  </a:lnTo>
                  <a:cubicBezTo>
                    <a:pt x="116" y="232"/>
                    <a:pt x="128" y="371"/>
                    <a:pt x="163" y="545"/>
                  </a:cubicBezTo>
                  <a:cubicBezTo>
                    <a:pt x="209" y="892"/>
                    <a:pt x="302" y="1390"/>
                    <a:pt x="452" y="2004"/>
                  </a:cubicBezTo>
                  <a:cubicBezTo>
                    <a:pt x="580" y="2618"/>
                    <a:pt x="788" y="3348"/>
                    <a:pt x="811" y="4181"/>
                  </a:cubicBezTo>
                  <a:lnTo>
                    <a:pt x="811" y="4494"/>
                  </a:lnTo>
                  <a:cubicBezTo>
                    <a:pt x="811" y="4598"/>
                    <a:pt x="800" y="4714"/>
                    <a:pt x="800" y="4818"/>
                  </a:cubicBezTo>
                  <a:cubicBezTo>
                    <a:pt x="788" y="5027"/>
                    <a:pt x="742" y="5247"/>
                    <a:pt x="695" y="5467"/>
                  </a:cubicBezTo>
                  <a:cubicBezTo>
                    <a:pt x="591" y="5896"/>
                    <a:pt x="464" y="6347"/>
                    <a:pt x="359" y="6822"/>
                  </a:cubicBezTo>
                  <a:cubicBezTo>
                    <a:pt x="267" y="7309"/>
                    <a:pt x="186" y="7772"/>
                    <a:pt x="232" y="8235"/>
                  </a:cubicBezTo>
                  <a:cubicBezTo>
                    <a:pt x="267" y="8675"/>
                    <a:pt x="417" y="9104"/>
                    <a:pt x="510" y="9509"/>
                  </a:cubicBezTo>
                  <a:cubicBezTo>
                    <a:pt x="556" y="9706"/>
                    <a:pt x="568" y="9914"/>
                    <a:pt x="568" y="10100"/>
                  </a:cubicBezTo>
                  <a:cubicBezTo>
                    <a:pt x="568" y="10297"/>
                    <a:pt x="522" y="10470"/>
                    <a:pt x="452" y="10644"/>
                  </a:cubicBezTo>
                  <a:cubicBezTo>
                    <a:pt x="302" y="10980"/>
                    <a:pt x="116" y="11281"/>
                    <a:pt x="58" y="11605"/>
                  </a:cubicBezTo>
                  <a:cubicBezTo>
                    <a:pt x="0" y="11918"/>
                    <a:pt x="93" y="12208"/>
                    <a:pt x="186" y="12439"/>
                  </a:cubicBezTo>
                  <a:cubicBezTo>
                    <a:pt x="290" y="12671"/>
                    <a:pt x="406" y="12868"/>
                    <a:pt x="498" y="13007"/>
                  </a:cubicBezTo>
                  <a:cubicBezTo>
                    <a:pt x="580" y="13157"/>
                    <a:pt x="637" y="13262"/>
                    <a:pt x="695" y="13354"/>
                  </a:cubicBezTo>
                  <a:cubicBezTo>
                    <a:pt x="730" y="13389"/>
                    <a:pt x="742" y="13412"/>
                    <a:pt x="753" y="13447"/>
                  </a:cubicBezTo>
                  <a:cubicBezTo>
                    <a:pt x="753" y="13459"/>
                    <a:pt x="765" y="13470"/>
                    <a:pt x="765" y="13470"/>
                  </a:cubicBezTo>
                  <a:cubicBezTo>
                    <a:pt x="765" y="13470"/>
                    <a:pt x="765" y="13459"/>
                    <a:pt x="788" y="13447"/>
                  </a:cubicBezTo>
                  <a:cubicBezTo>
                    <a:pt x="765" y="13424"/>
                    <a:pt x="753" y="13401"/>
                    <a:pt x="742" y="13354"/>
                  </a:cubicBezTo>
                  <a:cubicBezTo>
                    <a:pt x="684" y="13273"/>
                    <a:pt x="626" y="13134"/>
                    <a:pt x="533" y="12995"/>
                  </a:cubicBezTo>
                  <a:cubicBezTo>
                    <a:pt x="464" y="12845"/>
                    <a:pt x="348" y="12659"/>
                    <a:pt x="244" y="12428"/>
                  </a:cubicBezTo>
                  <a:cubicBezTo>
                    <a:pt x="151" y="12208"/>
                    <a:pt x="58" y="11918"/>
                    <a:pt x="128" y="11617"/>
                  </a:cubicBezTo>
                  <a:cubicBezTo>
                    <a:pt x="186" y="11316"/>
                    <a:pt x="383" y="11026"/>
                    <a:pt x="522" y="10679"/>
                  </a:cubicBezTo>
                  <a:cubicBezTo>
                    <a:pt x="591" y="10505"/>
                    <a:pt x="649" y="10320"/>
                    <a:pt x="649" y="10111"/>
                  </a:cubicBezTo>
                  <a:cubicBezTo>
                    <a:pt x="672" y="9914"/>
                    <a:pt x="637" y="9706"/>
                    <a:pt x="591" y="9509"/>
                  </a:cubicBezTo>
                  <a:cubicBezTo>
                    <a:pt x="510" y="9081"/>
                    <a:pt x="359" y="8675"/>
                    <a:pt x="325" y="8235"/>
                  </a:cubicBezTo>
                  <a:cubicBezTo>
                    <a:pt x="278" y="7783"/>
                    <a:pt x="348" y="7320"/>
                    <a:pt x="452" y="6857"/>
                  </a:cubicBezTo>
                  <a:cubicBezTo>
                    <a:pt x="568" y="6394"/>
                    <a:pt x="695" y="5942"/>
                    <a:pt x="788" y="5490"/>
                  </a:cubicBezTo>
                  <a:cubicBezTo>
                    <a:pt x="823" y="5259"/>
                    <a:pt x="869" y="5050"/>
                    <a:pt x="881" y="4830"/>
                  </a:cubicBezTo>
                  <a:cubicBezTo>
                    <a:pt x="881" y="4726"/>
                    <a:pt x="904" y="4610"/>
                    <a:pt x="904" y="4506"/>
                  </a:cubicBezTo>
                  <a:lnTo>
                    <a:pt x="904" y="4193"/>
                  </a:lnTo>
                  <a:cubicBezTo>
                    <a:pt x="869" y="3348"/>
                    <a:pt x="672" y="2618"/>
                    <a:pt x="522" y="2004"/>
                  </a:cubicBezTo>
                  <a:cubicBezTo>
                    <a:pt x="359" y="1379"/>
                    <a:pt x="267" y="892"/>
                    <a:pt x="209" y="545"/>
                  </a:cubicBezTo>
                  <a:cubicBezTo>
                    <a:pt x="174" y="371"/>
                    <a:pt x="163" y="220"/>
                    <a:pt x="151" y="139"/>
                  </a:cubicBezTo>
                  <a:cubicBezTo>
                    <a:pt x="151" y="93"/>
                    <a:pt x="128" y="70"/>
                    <a:pt x="128" y="35"/>
                  </a:cubicBezTo>
                  <a:cubicBezTo>
                    <a:pt x="116" y="24"/>
                    <a:pt x="116" y="0"/>
                    <a:pt x="116"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2" name="Google Shape;1134;p25">
              <a:extLst>
                <a:ext uri="{FF2B5EF4-FFF2-40B4-BE49-F238E27FC236}">
                  <a16:creationId xmlns:a16="http://schemas.microsoft.com/office/drawing/2014/main" id="{F4329CE6-2D21-2AAD-218D-E75D397AD9AF}"/>
                </a:ext>
              </a:extLst>
            </p:cNvPr>
            <p:cNvSpPr/>
            <p:nvPr/>
          </p:nvSpPr>
          <p:spPr>
            <a:xfrm>
              <a:off x="-524299" y="2048005"/>
              <a:ext cx="48317" cy="791535"/>
            </a:xfrm>
            <a:custGeom>
              <a:avLst/>
              <a:gdLst/>
              <a:ahLst/>
              <a:cxnLst/>
              <a:rect l="l" t="t" r="r" b="b"/>
              <a:pathLst>
                <a:path w="835" h="13679" extrusionOk="0">
                  <a:moveTo>
                    <a:pt x="568" y="0"/>
                  </a:moveTo>
                  <a:lnTo>
                    <a:pt x="568" y="23"/>
                  </a:lnTo>
                  <a:cubicBezTo>
                    <a:pt x="568" y="58"/>
                    <a:pt x="580" y="81"/>
                    <a:pt x="580" y="127"/>
                  </a:cubicBezTo>
                  <a:cubicBezTo>
                    <a:pt x="591" y="232"/>
                    <a:pt x="614" y="359"/>
                    <a:pt x="638" y="533"/>
                  </a:cubicBezTo>
                  <a:cubicBezTo>
                    <a:pt x="684" y="880"/>
                    <a:pt x="742" y="1390"/>
                    <a:pt x="742" y="2004"/>
                  </a:cubicBezTo>
                  <a:cubicBezTo>
                    <a:pt x="742" y="2629"/>
                    <a:pt x="695" y="3370"/>
                    <a:pt x="533" y="4181"/>
                  </a:cubicBezTo>
                  <a:cubicBezTo>
                    <a:pt x="394" y="4992"/>
                    <a:pt x="151" y="5872"/>
                    <a:pt x="70" y="6833"/>
                  </a:cubicBezTo>
                  <a:cubicBezTo>
                    <a:pt x="1" y="7795"/>
                    <a:pt x="151" y="8710"/>
                    <a:pt x="267" y="9520"/>
                  </a:cubicBezTo>
                  <a:cubicBezTo>
                    <a:pt x="383" y="10343"/>
                    <a:pt x="475" y="11084"/>
                    <a:pt x="499" y="11709"/>
                  </a:cubicBezTo>
                  <a:cubicBezTo>
                    <a:pt x="510" y="12335"/>
                    <a:pt x="441" y="12833"/>
                    <a:pt x="348" y="13169"/>
                  </a:cubicBezTo>
                  <a:cubicBezTo>
                    <a:pt x="336" y="13215"/>
                    <a:pt x="336" y="13238"/>
                    <a:pt x="325" y="13284"/>
                  </a:cubicBezTo>
                  <a:cubicBezTo>
                    <a:pt x="313" y="13319"/>
                    <a:pt x="313" y="13354"/>
                    <a:pt x="290" y="13389"/>
                  </a:cubicBezTo>
                  <a:cubicBezTo>
                    <a:pt x="267" y="13447"/>
                    <a:pt x="255" y="13505"/>
                    <a:pt x="232" y="13551"/>
                  </a:cubicBezTo>
                  <a:cubicBezTo>
                    <a:pt x="221" y="13586"/>
                    <a:pt x="221" y="13620"/>
                    <a:pt x="209" y="13643"/>
                  </a:cubicBezTo>
                  <a:cubicBezTo>
                    <a:pt x="221" y="13620"/>
                    <a:pt x="232" y="13586"/>
                    <a:pt x="255" y="13551"/>
                  </a:cubicBezTo>
                  <a:cubicBezTo>
                    <a:pt x="267" y="13505"/>
                    <a:pt x="279" y="13447"/>
                    <a:pt x="313" y="13389"/>
                  </a:cubicBezTo>
                  <a:cubicBezTo>
                    <a:pt x="325" y="13354"/>
                    <a:pt x="336" y="13331"/>
                    <a:pt x="348" y="13284"/>
                  </a:cubicBezTo>
                  <a:cubicBezTo>
                    <a:pt x="360" y="13261"/>
                    <a:pt x="360" y="13215"/>
                    <a:pt x="383" y="13169"/>
                  </a:cubicBezTo>
                  <a:cubicBezTo>
                    <a:pt x="475" y="12821"/>
                    <a:pt x="556" y="12312"/>
                    <a:pt x="556" y="11698"/>
                  </a:cubicBezTo>
                  <a:cubicBezTo>
                    <a:pt x="556" y="11072"/>
                    <a:pt x="452" y="10331"/>
                    <a:pt x="336" y="9509"/>
                  </a:cubicBezTo>
                  <a:cubicBezTo>
                    <a:pt x="232" y="8686"/>
                    <a:pt x="93" y="7783"/>
                    <a:pt x="163" y="6833"/>
                  </a:cubicBezTo>
                  <a:cubicBezTo>
                    <a:pt x="232" y="5872"/>
                    <a:pt x="475" y="4992"/>
                    <a:pt x="626" y="4181"/>
                  </a:cubicBezTo>
                  <a:cubicBezTo>
                    <a:pt x="788" y="3370"/>
                    <a:pt x="834" y="2618"/>
                    <a:pt x="811" y="1992"/>
                  </a:cubicBezTo>
                  <a:cubicBezTo>
                    <a:pt x="800" y="1367"/>
                    <a:pt x="742" y="869"/>
                    <a:pt x="684" y="521"/>
                  </a:cubicBezTo>
                  <a:cubicBezTo>
                    <a:pt x="661" y="348"/>
                    <a:pt x="626" y="209"/>
                    <a:pt x="614" y="127"/>
                  </a:cubicBezTo>
                  <a:cubicBezTo>
                    <a:pt x="603" y="81"/>
                    <a:pt x="580" y="58"/>
                    <a:pt x="580" y="23"/>
                  </a:cubicBezTo>
                  <a:cubicBezTo>
                    <a:pt x="568" y="12"/>
                    <a:pt x="568" y="0"/>
                    <a:pt x="568" y="0"/>
                  </a:cubicBezTo>
                  <a:close/>
                  <a:moveTo>
                    <a:pt x="209" y="13643"/>
                  </a:moveTo>
                  <a:lnTo>
                    <a:pt x="209" y="13643"/>
                  </a:lnTo>
                  <a:cubicBezTo>
                    <a:pt x="186" y="13667"/>
                    <a:pt x="186" y="13678"/>
                    <a:pt x="186" y="13678"/>
                  </a:cubicBezTo>
                  <a:lnTo>
                    <a:pt x="209" y="13643"/>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3" name="Google Shape;1135;p25">
              <a:extLst>
                <a:ext uri="{FF2B5EF4-FFF2-40B4-BE49-F238E27FC236}">
                  <a16:creationId xmlns:a16="http://schemas.microsoft.com/office/drawing/2014/main" id="{FD24AFC6-5DB9-B43D-ADA6-2F67BD2D638B}"/>
                </a:ext>
              </a:extLst>
            </p:cNvPr>
            <p:cNvSpPr/>
            <p:nvPr/>
          </p:nvSpPr>
          <p:spPr>
            <a:xfrm>
              <a:off x="-354756" y="2027231"/>
              <a:ext cx="61742" cy="803571"/>
            </a:xfrm>
            <a:custGeom>
              <a:avLst/>
              <a:gdLst/>
              <a:ahLst/>
              <a:cxnLst/>
              <a:rect l="l" t="t" r="r" b="b"/>
              <a:pathLst>
                <a:path w="1067" h="13887" extrusionOk="0">
                  <a:moveTo>
                    <a:pt x="313" y="0"/>
                  </a:moveTo>
                  <a:cubicBezTo>
                    <a:pt x="313" y="0"/>
                    <a:pt x="221" y="174"/>
                    <a:pt x="128" y="521"/>
                  </a:cubicBezTo>
                  <a:cubicBezTo>
                    <a:pt x="36" y="869"/>
                    <a:pt x="1" y="1413"/>
                    <a:pt x="82" y="2050"/>
                  </a:cubicBezTo>
                  <a:cubicBezTo>
                    <a:pt x="151" y="2687"/>
                    <a:pt x="383" y="3417"/>
                    <a:pt x="545" y="4251"/>
                  </a:cubicBezTo>
                  <a:cubicBezTo>
                    <a:pt x="615" y="4668"/>
                    <a:pt x="673" y="5096"/>
                    <a:pt x="649" y="5559"/>
                  </a:cubicBezTo>
                  <a:cubicBezTo>
                    <a:pt x="615" y="6011"/>
                    <a:pt x="522" y="6497"/>
                    <a:pt x="441" y="6972"/>
                  </a:cubicBezTo>
                  <a:cubicBezTo>
                    <a:pt x="371" y="7447"/>
                    <a:pt x="325" y="7934"/>
                    <a:pt x="418" y="8397"/>
                  </a:cubicBezTo>
                  <a:cubicBezTo>
                    <a:pt x="510" y="8860"/>
                    <a:pt x="696" y="9266"/>
                    <a:pt x="823" y="9671"/>
                  </a:cubicBezTo>
                  <a:cubicBezTo>
                    <a:pt x="974" y="10088"/>
                    <a:pt x="1043" y="10470"/>
                    <a:pt x="1020" y="10852"/>
                  </a:cubicBezTo>
                  <a:cubicBezTo>
                    <a:pt x="1008" y="11211"/>
                    <a:pt x="950" y="11559"/>
                    <a:pt x="893" y="11871"/>
                  </a:cubicBezTo>
                  <a:cubicBezTo>
                    <a:pt x="835" y="12184"/>
                    <a:pt x="800" y="12474"/>
                    <a:pt x="777" y="12728"/>
                  </a:cubicBezTo>
                  <a:cubicBezTo>
                    <a:pt x="766" y="12983"/>
                    <a:pt x="776" y="13184"/>
                    <a:pt x="817" y="13353"/>
                  </a:cubicBezTo>
                  <a:lnTo>
                    <a:pt x="817" y="13353"/>
                  </a:lnTo>
                  <a:cubicBezTo>
                    <a:pt x="796" y="13186"/>
                    <a:pt x="779" y="12974"/>
                    <a:pt x="800" y="12752"/>
                  </a:cubicBezTo>
                  <a:cubicBezTo>
                    <a:pt x="823" y="12485"/>
                    <a:pt x="869" y="12207"/>
                    <a:pt x="927" y="11895"/>
                  </a:cubicBezTo>
                  <a:cubicBezTo>
                    <a:pt x="985" y="11570"/>
                    <a:pt x="1055" y="11223"/>
                    <a:pt x="1066" y="10852"/>
                  </a:cubicBezTo>
                  <a:cubicBezTo>
                    <a:pt x="1066" y="10667"/>
                    <a:pt x="1055" y="10458"/>
                    <a:pt x="1020" y="10262"/>
                  </a:cubicBezTo>
                  <a:cubicBezTo>
                    <a:pt x="997" y="10053"/>
                    <a:pt x="939" y="9856"/>
                    <a:pt x="869" y="9648"/>
                  </a:cubicBezTo>
                  <a:cubicBezTo>
                    <a:pt x="730" y="9242"/>
                    <a:pt x="568" y="8837"/>
                    <a:pt x="476" y="8385"/>
                  </a:cubicBezTo>
                  <a:cubicBezTo>
                    <a:pt x="383" y="7945"/>
                    <a:pt x="429" y="7459"/>
                    <a:pt x="499" y="6984"/>
                  </a:cubicBezTo>
                  <a:cubicBezTo>
                    <a:pt x="580" y="6509"/>
                    <a:pt x="673" y="6034"/>
                    <a:pt x="707" y="5571"/>
                  </a:cubicBezTo>
                  <a:cubicBezTo>
                    <a:pt x="730" y="5108"/>
                    <a:pt x="696" y="4656"/>
                    <a:pt x="603" y="4239"/>
                  </a:cubicBezTo>
                  <a:cubicBezTo>
                    <a:pt x="441" y="3394"/>
                    <a:pt x="209" y="2664"/>
                    <a:pt x="128" y="2027"/>
                  </a:cubicBezTo>
                  <a:cubicBezTo>
                    <a:pt x="24" y="1401"/>
                    <a:pt x="59" y="869"/>
                    <a:pt x="140" y="533"/>
                  </a:cubicBezTo>
                  <a:cubicBezTo>
                    <a:pt x="186" y="348"/>
                    <a:pt x="232" y="220"/>
                    <a:pt x="256" y="139"/>
                  </a:cubicBezTo>
                  <a:cubicBezTo>
                    <a:pt x="279" y="93"/>
                    <a:pt x="290" y="58"/>
                    <a:pt x="302" y="35"/>
                  </a:cubicBezTo>
                  <a:cubicBezTo>
                    <a:pt x="313" y="23"/>
                    <a:pt x="313" y="0"/>
                    <a:pt x="313" y="0"/>
                  </a:cubicBezTo>
                  <a:close/>
                  <a:moveTo>
                    <a:pt x="817" y="13353"/>
                  </a:moveTo>
                  <a:cubicBezTo>
                    <a:pt x="819" y="13369"/>
                    <a:pt x="821" y="13385"/>
                    <a:pt x="823" y="13400"/>
                  </a:cubicBezTo>
                  <a:cubicBezTo>
                    <a:pt x="826" y="13410"/>
                    <a:pt x="830" y="13420"/>
                    <a:pt x="833" y="13430"/>
                  </a:cubicBezTo>
                  <a:lnTo>
                    <a:pt x="833" y="13430"/>
                  </a:lnTo>
                  <a:cubicBezTo>
                    <a:pt x="830" y="13412"/>
                    <a:pt x="827" y="13395"/>
                    <a:pt x="823" y="13377"/>
                  </a:cubicBezTo>
                  <a:cubicBezTo>
                    <a:pt x="821" y="13369"/>
                    <a:pt x="819" y="13361"/>
                    <a:pt x="817" y="13353"/>
                  </a:cubicBezTo>
                  <a:close/>
                  <a:moveTo>
                    <a:pt x="833" y="13430"/>
                  </a:moveTo>
                  <a:cubicBezTo>
                    <a:pt x="838" y="13459"/>
                    <a:pt x="843" y="13487"/>
                    <a:pt x="858" y="13516"/>
                  </a:cubicBezTo>
                  <a:cubicBezTo>
                    <a:pt x="869" y="13539"/>
                    <a:pt x="881" y="13586"/>
                    <a:pt x="893" y="13609"/>
                  </a:cubicBezTo>
                  <a:cubicBezTo>
                    <a:pt x="927" y="13690"/>
                    <a:pt x="939" y="13736"/>
                    <a:pt x="974" y="13771"/>
                  </a:cubicBezTo>
                  <a:cubicBezTo>
                    <a:pt x="997" y="13806"/>
                    <a:pt x="1008" y="13829"/>
                    <a:pt x="1020" y="13864"/>
                  </a:cubicBezTo>
                  <a:cubicBezTo>
                    <a:pt x="1020" y="13875"/>
                    <a:pt x="1043" y="13887"/>
                    <a:pt x="1043" y="13887"/>
                  </a:cubicBezTo>
                  <a:cubicBezTo>
                    <a:pt x="1054" y="13875"/>
                    <a:pt x="935" y="13723"/>
                    <a:pt x="833" y="1343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4" name="Google Shape;1136;p25">
              <a:extLst>
                <a:ext uri="{FF2B5EF4-FFF2-40B4-BE49-F238E27FC236}">
                  <a16:creationId xmlns:a16="http://schemas.microsoft.com/office/drawing/2014/main" id="{CF4834E6-87F0-1DAF-7B02-377531F0FC27}"/>
                </a:ext>
              </a:extLst>
            </p:cNvPr>
            <p:cNvSpPr/>
            <p:nvPr/>
          </p:nvSpPr>
          <p:spPr>
            <a:xfrm>
              <a:off x="-240820" y="2078152"/>
              <a:ext cx="44325" cy="764744"/>
            </a:xfrm>
            <a:custGeom>
              <a:avLst/>
              <a:gdLst/>
              <a:ahLst/>
              <a:cxnLst/>
              <a:rect l="l" t="t" r="r" b="b"/>
              <a:pathLst>
                <a:path w="766" h="13216" extrusionOk="0">
                  <a:moveTo>
                    <a:pt x="290" y="0"/>
                  </a:moveTo>
                  <a:cubicBezTo>
                    <a:pt x="290" y="0"/>
                    <a:pt x="290" y="12"/>
                    <a:pt x="302" y="23"/>
                  </a:cubicBezTo>
                  <a:cubicBezTo>
                    <a:pt x="313" y="58"/>
                    <a:pt x="313" y="81"/>
                    <a:pt x="337" y="128"/>
                  </a:cubicBezTo>
                  <a:cubicBezTo>
                    <a:pt x="349" y="173"/>
                    <a:pt x="366" y="236"/>
                    <a:pt x="382" y="310"/>
                  </a:cubicBezTo>
                  <a:lnTo>
                    <a:pt x="382" y="310"/>
                  </a:lnTo>
                  <a:cubicBezTo>
                    <a:pt x="370" y="236"/>
                    <a:pt x="361" y="173"/>
                    <a:pt x="348" y="128"/>
                  </a:cubicBezTo>
                  <a:cubicBezTo>
                    <a:pt x="325" y="81"/>
                    <a:pt x="325" y="58"/>
                    <a:pt x="325" y="23"/>
                  </a:cubicBezTo>
                  <a:cubicBezTo>
                    <a:pt x="290" y="12"/>
                    <a:pt x="290" y="0"/>
                    <a:pt x="290" y="0"/>
                  </a:cubicBezTo>
                  <a:close/>
                  <a:moveTo>
                    <a:pt x="382" y="310"/>
                  </a:moveTo>
                  <a:lnTo>
                    <a:pt x="382" y="310"/>
                  </a:lnTo>
                  <a:cubicBezTo>
                    <a:pt x="391" y="368"/>
                    <a:pt x="402" y="432"/>
                    <a:pt x="418" y="498"/>
                  </a:cubicBezTo>
                  <a:cubicBezTo>
                    <a:pt x="407" y="432"/>
                    <a:pt x="395" y="368"/>
                    <a:pt x="382" y="310"/>
                  </a:cubicBezTo>
                  <a:close/>
                  <a:moveTo>
                    <a:pt x="418" y="498"/>
                  </a:moveTo>
                  <a:lnTo>
                    <a:pt x="418" y="498"/>
                  </a:lnTo>
                  <a:cubicBezTo>
                    <a:pt x="464" y="834"/>
                    <a:pt x="487" y="1332"/>
                    <a:pt x="441" y="1923"/>
                  </a:cubicBezTo>
                  <a:cubicBezTo>
                    <a:pt x="406" y="2525"/>
                    <a:pt x="290" y="3220"/>
                    <a:pt x="174" y="4019"/>
                  </a:cubicBezTo>
                  <a:cubicBezTo>
                    <a:pt x="59" y="4818"/>
                    <a:pt x="1" y="5687"/>
                    <a:pt x="1" y="6614"/>
                  </a:cubicBezTo>
                  <a:cubicBezTo>
                    <a:pt x="12" y="8467"/>
                    <a:pt x="244" y="10111"/>
                    <a:pt x="429" y="11304"/>
                  </a:cubicBezTo>
                  <a:cubicBezTo>
                    <a:pt x="522" y="11895"/>
                    <a:pt x="603" y="12370"/>
                    <a:pt x="661" y="12706"/>
                  </a:cubicBezTo>
                  <a:cubicBezTo>
                    <a:pt x="696" y="12868"/>
                    <a:pt x="719" y="12995"/>
                    <a:pt x="730" y="13088"/>
                  </a:cubicBezTo>
                  <a:cubicBezTo>
                    <a:pt x="730" y="13122"/>
                    <a:pt x="753" y="13157"/>
                    <a:pt x="753" y="13180"/>
                  </a:cubicBezTo>
                  <a:cubicBezTo>
                    <a:pt x="765" y="13204"/>
                    <a:pt x="765" y="13215"/>
                    <a:pt x="765" y="13215"/>
                  </a:cubicBezTo>
                  <a:lnTo>
                    <a:pt x="765" y="13180"/>
                  </a:lnTo>
                  <a:cubicBezTo>
                    <a:pt x="765" y="13157"/>
                    <a:pt x="753" y="13122"/>
                    <a:pt x="753" y="13088"/>
                  </a:cubicBezTo>
                  <a:cubicBezTo>
                    <a:pt x="742" y="12984"/>
                    <a:pt x="719" y="12856"/>
                    <a:pt x="696" y="12694"/>
                  </a:cubicBezTo>
                  <a:cubicBezTo>
                    <a:pt x="638" y="12358"/>
                    <a:pt x="568" y="11883"/>
                    <a:pt x="476" y="11293"/>
                  </a:cubicBezTo>
                  <a:cubicBezTo>
                    <a:pt x="302" y="10100"/>
                    <a:pt x="70" y="8455"/>
                    <a:pt x="59" y="6614"/>
                  </a:cubicBezTo>
                  <a:cubicBezTo>
                    <a:pt x="47" y="5699"/>
                    <a:pt x="116" y="4818"/>
                    <a:pt x="221" y="4031"/>
                  </a:cubicBezTo>
                  <a:cubicBezTo>
                    <a:pt x="337" y="3255"/>
                    <a:pt x="452" y="2548"/>
                    <a:pt x="476" y="1934"/>
                  </a:cubicBezTo>
                  <a:cubicBezTo>
                    <a:pt x="522" y="1332"/>
                    <a:pt x="476" y="834"/>
                    <a:pt x="418" y="498"/>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5" name="Google Shape;1137;p25">
              <a:extLst>
                <a:ext uri="{FF2B5EF4-FFF2-40B4-BE49-F238E27FC236}">
                  <a16:creationId xmlns:a16="http://schemas.microsoft.com/office/drawing/2014/main" id="{DCF75961-2ABC-F3BC-EA18-D3CC38127232}"/>
                </a:ext>
              </a:extLst>
            </p:cNvPr>
            <p:cNvSpPr/>
            <p:nvPr/>
          </p:nvSpPr>
          <p:spPr>
            <a:xfrm>
              <a:off x="-100093" y="2158584"/>
              <a:ext cx="6134" cy="219193"/>
            </a:xfrm>
            <a:custGeom>
              <a:avLst/>
              <a:gdLst/>
              <a:ahLst/>
              <a:cxnLst/>
              <a:rect l="l" t="t" r="r" b="b"/>
              <a:pathLst>
                <a:path w="106" h="3788" extrusionOk="0">
                  <a:moveTo>
                    <a:pt x="70" y="0"/>
                  </a:moveTo>
                  <a:cubicBezTo>
                    <a:pt x="70" y="0"/>
                    <a:pt x="70" y="35"/>
                    <a:pt x="59" y="139"/>
                  </a:cubicBezTo>
                  <a:cubicBezTo>
                    <a:pt x="47" y="243"/>
                    <a:pt x="47" y="371"/>
                    <a:pt x="24" y="544"/>
                  </a:cubicBezTo>
                  <a:cubicBezTo>
                    <a:pt x="12" y="892"/>
                    <a:pt x="1" y="1367"/>
                    <a:pt x="1" y="1888"/>
                  </a:cubicBezTo>
                  <a:cubicBezTo>
                    <a:pt x="12" y="2409"/>
                    <a:pt x="24" y="2896"/>
                    <a:pt x="47" y="3243"/>
                  </a:cubicBezTo>
                  <a:cubicBezTo>
                    <a:pt x="59" y="3417"/>
                    <a:pt x="59" y="3544"/>
                    <a:pt x="70" y="3648"/>
                  </a:cubicBezTo>
                  <a:cubicBezTo>
                    <a:pt x="70" y="3729"/>
                    <a:pt x="82" y="3787"/>
                    <a:pt x="82" y="3787"/>
                  </a:cubicBezTo>
                  <a:cubicBezTo>
                    <a:pt x="105" y="3787"/>
                    <a:pt x="105" y="3729"/>
                    <a:pt x="105" y="3648"/>
                  </a:cubicBezTo>
                  <a:lnTo>
                    <a:pt x="105" y="3243"/>
                  </a:lnTo>
                  <a:cubicBezTo>
                    <a:pt x="105" y="2872"/>
                    <a:pt x="82" y="2409"/>
                    <a:pt x="82" y="1888"/>
                  </a:cubicBezTo>
                  <a:lnTo>
                    <a:pt x="82" y="544"/>
                  </a:lnTo>
                  <a:lnTo>
                    <a:pt x="82" y="139"/>
                  </a:lnTo>
                  <a:cubicBezTo>
                    <a:pt x="82" y="58"/>
                    <a:pt x="70" y="0"/>
                    <a:pt x="7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6" name="Google Shape;1138;p25">
              <a:extLst>
                <a:ext uri="{FF2B5EF4-FFF2-40B4-BE49-F238E27FC236}">
                  <a16:creationId xmlns:a16="http://schemas.microsoft.com/office/drawing/2014/main" id="{8799CFAA-8F07-5515-2439-22594CBBA44F}"/>
                </a:ext>
              </a:extLst>
            </p:cNvPr>
            <p:cNvSpPr/>
            <p:nvPr/>
          </p:nvSpPr>
          <p:spPr>
            <a:xfrm>
              <a:off x="-39740" y="2189253"/>
              <a:ext cx="28875" cy="208719"/>
            </a:xfrm>
            <a:custGeom>
              <a:avLst/>
              <a:gdLst/>
              <a:ahLst/>
              <a:cxnLst/>
              <a:rect l="l" t="t" r="r" b="b"/>
              <a:pathLst>
                <a:path w="499" h="3607" extrusionOk="0">
                  <a:moveTo>
                    <a:pt x="450" y="1"/>
                  </a:moveTo>
                  <a:cubicBezTo>
                    <a:pt x="440" y="1"/>
                    <a:pt x="400" y="36"/>
                    <a:pt x="359" y="107"/>
                  </a:cubicBezTo>
                  <a:cubicBezTo>
                    <a:pt x="301" y="177"/>
                    <a:pt x="243" y="316"/>
                    <a:pt x="243" y="489"/>
                  </a:cubicBezTo>
                  <a:cubicBezTo>
                    <a:pt x="243" y="686"/>
                    <a:pt x="267" y="871"/>
                    <a:pt x="290" y="1103"/>
                  </a:cubicBezTo>
                  <a:cubicBezTo>
                    <a:pt x="313" y="1323"/>
                    <a:pt x="359" y="1566"/>
                    <a:pt x="382" y="1821"/>
                  </a:cubicBezTo>
                  <a:cubicBezTo>
                    <a:pt x="452" y="2331"/>
                    <a:pt x="417" y="2829"/>
                    <a:pt x="290" y="3130"/>
                  </a:cubicBezTo>
                  <a:cubicBezTo>
                    <a:pt x="162" y="3443"/>
                    <a:pt x="0" y="3593"/>
                    <a:pt x="12" y="3605"/>
                  </a:cubicBezTo>
                  <a:cubicBezTo>
                    <a:pt x="12" y="3606"/>
                    <a:pt x="13" y="3607"/>
                    <a:pt x="14" y="3607"/>
                  </a:cubicBezTo>
                  <a:cubicBezTo>
                    <a:pt x="24" y="3607"/>
                    <a:pt x="65" y="3572"/>
                    <a:pt x="116" y="3501"/>
                  </a:cubicBezTo>
                  <a:cubicBezTo>
                    <a:pt x="174" y="3431"/>
                    <a:pt x="255" y="3315"/>
                    <a:pt x="336" y="3153"/>
                  </a:cubicBezTo>
                  <a:cubicBezTo>
                    <a:pt x="406" y="3003"/>
                    <a:pt x="463" y="2794"/>
                    <a:pt x="475" y="2562"/>
                  </a:cubicBezTo>
                  <a:cubicBezTo>
                    <a:pt x="487" y="2342"/>
                    <a:pt x="498" y="2088"/>
                    <a:pt x="463" y="1821"/>
                  </a:cubicBezTo>
                  <a:cubicBezTo>
                    <a:pt x="417" y="1566"/>
                    <a:pt x="371" y="1323"/>
                    <a:pt x="348" y="1103"/>
                  </a:cubicBezTo>
                  <a:cubicBezTo>
                    <a:pt x="313" y="871"/>
                    <a:pt x="290" y="686"/>
                    <a:pt x="290" y="512"/>
                  </a:cubicBezTo>
                  <a:cubicBezTo>
                    <a:pt x="290" y="350"/>
                    <a:pt x="336" y="223"/>
                    <a:pt x="371" y="130"/>
                  </a:cubicBezTo>
                  <a:cubicBezTo>
                    <a:pt x="417" y="49"/>
                    <a:pt x="452" y="3"/>
                    <a:pt x="452" y="3"/>
                  </a:cubicBezTo>
                  <a:cubicBezTo>
                    <a:pt x="452" y="1"/>
                    <a:pt x="451" y="1"/>
                    <a:pt x="45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7" name="Google Shape;1139;p25">
              <a:extLst>
                <a:ext uri="{FF2B5EF4-FFF2-40B4-BE49-F238E27FC236}">
                  <a16:creationId xmlns:a16="http://schemas.microsoft.com/office/drawing/2014/main" id="{88033CBF-0419-DA7E-3F06-B2899FF06ECF}"/>
                </a:ext>
              </a:extLst>
            </p:cNvPr>
            <p:cNvSpPr/>
            <p:nvPr/>
          </p:nvSpPr>
          <p:spPr>
            <a:xfrm>
              <a:off x="-916333" y="2085501"/>
              <a:ext cx="201081" cy="181812"/>
            </a:xfrm>
            <a:custGeom>
              <a:avLst/>
              <a:gdLst/>
              <a:ahLst/>
              <a:cxnLst/>
              <a:rect l="l" t="t" r="r" b="b"/>
              <a:pathLst>
                <a:path w="3475" h="3142" extrusionOk="0">
                  <a:moveTo>
                    <a:pt x="3475" y="1"/>
                  </a:moveTo>
                  <a:cubicBezTo>
                    <a:pt x="3475" y="1"/>
                    <a:pt x="3440" y="47"/>
                    <a:pt x="3347" y="140"/>
                  </a:cubicBezTo>
                  <a:cubicBezTo>
                    <a:pt x="3266" y="244"/>
                    <a:pt x="3150" y="394"/>
                    <a:pt x="3011" y="545"/>
                  </a:cubicBezTo>
                  <a:cubicBezTo>
                    <a:pt x="2745" y="892"/>
                    <a:pt x="2351" y="1379"/>
                    <a:pt x="1934" y="1912"/>
                  </a:cubicBezTo>
                  <a:cubicBezTo>
                    <a:pt x="1726" y="2166"/>
                    <a:pt x="1529" y="2433"/>
                    <a:pt x="1332" y="2653"/>
                  </a:cubicBezTo>
                  <a:cubicBezTo>
                    <a:pt x="1147" y="2861"/>
                    <a:pt x="927" y="3024"/>
                    <a:pt x="718" y="3070"/>
                  </a:cubicBezTo>
                  <a:cubicBezTo>
                    <a:pt x="498" y="3116"/>
                    <a:pt x="324" y="3116"/>
                    <a:pt x="197" y="3116"/>
                  </a:cubicBezTo>
                  <a:lnTo>
                    <a:pt x="0" y="3116"/>
                  </a:lnTo>
                  <a:cubicBezTo>
                    <a:pt x="0" y="3116"/>
                    <a:pt x="81" y="3128"/>
                    <a:pt x="162" y="3139"/>
                  </a:cubicBezTo>
                  <a:cubicBezTo>
                    <a:pt x="213" y="3139"/>
                    <a:pt x="275" y="3141"/>
                    <a:pt x="345" y="3141"/>
                  </a:cubicBezTo>
                  <a:cubicBezTo>
                    <a:pt x="449" y="3141"/>
                    <a:pt x="570" y="3137"/>
                    <a:pt x="695" y="3116"/>
                  </a:cubicBezTo>
                  <a:cubicBezTo>
                    <a:pt x="927" y="3070"/>
                    <a:pt x="1158" y="2908"/>
                    <a:pt x="1367" y="2688"/>
                  </a:cubicBezTo>
                  <a:cubicBezTo>
                    <a:pt x="1564" y="2479"/>
                    <a:pt x="1761" y="2213"/>
                    <a:pt x="1969" y="1958"/>
                  </a:cubicBezTo>
                  <a:cubicBezTo>
                    <a:pt x="2398" y="1414"/>
                    <a:pt x="2768" y="927"/>
                    <a:pt x="3046" y="580"/>
                  </a:cubicBezTo>
                  <a:cubicBezTo>
                    <a:pt x="3174" y="406"/>
                    <a:pt x="3278" y="279"/>
                    <a:pt x="3359" y="163"/>
                  </a:cubicBezTo>
                  <a:cubicBezTo>
                    <a:pt x="3452" y="59"/>
                    <a:pt x="3475" y="1"/>
                    <a:pt x="3475"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8" name="Google Shape;1140;p25">
              <a:extLst>
                <a:ext uri="{FF2B5EF4-FFF2-40B4-BE49-F238E27FC236}">
                  <a16:creationId xmlns:a16="http://schemas.microsoft.com/office/drawing/2014/main" id="{ECD12FFD-B7AB-AF12-CFFF-924B1EBFF44C}"/>
                </a:ext>
              </a:extLst>
            </p:cNvPr>
            <p:cNvSpPr/>
            <p:nvPr/>
          </p:nvSpPr>
          <p:spPr>
            <a:xfrm>
              <a:off x="-1028938" y="1864863"/>
              <a:ext cx="325780" cy="381562"/>
            </a:xfrm>
            <a:custGeom>
              <a:avLst/>
              <a:gdLst/>
              <a:ahLst/>
              <a:cxnLst/>
              <a:rect l="l" t="t" r="r" b="b"/>
              <a:pathLst>
                <a:path w="5630" h="6594" extrusionOk="0">
                  <a:moveTo>
                    <a:pt x="5627" y="0"/>
                  </a:moveTo>
                  <a:cubicBezTo>
                    <a:pt x="5619" y="0"/>
                    <a:pt x="5593" y="28"/>
                    <a:pt x="5583" y="96"/>
                  </a:cubicBezTo>
                  <a:cubicBezTo>
                    <a:pt x="5560" y="131"/>
                    <a:pt x="5525" y="223"/>
                    <a:pt x="5455" y="304"/>
                  </a:cubicBezTo>
                  <a:cubicBezTo>
                    <a:pt x="5340" y="501"/>
                    <a:pt x="5120" y="744"/>
                    <a:pt x="4807" y="999"/>
                  </a:cubicBezTo>
                  <a:cubicBezTo>
                    <a:pt x="4483" y="1254"/>
                    <a:pt x="4077" y="1509"/>
                    <a:pt x="3649" y="1833"/>
                  </a:cubicBezTo>
                  <a:cubicBezTo>
                    <a:pt x="3209" y="2134"/>
                    <a:pt x="2734" y="2540"/>
                    <a:pt x="2444" y="3107"/>
                  </a:cubicBezTo>
                  <a:cubicBezTo>
                    <a:pt x="2294" y="3374"/>
                    <a:pt x="2178" y="3663"/>
                    <a:pt x="2027" y="3895"/>
                  </a:cubicBezTo>
                  <a:cubicBezTo>
                    <a:pt x="1865" y="4150"/>
                    <a:pt x="1645" y="4323"/>
                    <a:pt x="1425" y="4474"/>
                  </a:cubicBezTo>
                  <a:cubicBezTo>
                    <a:pt x="1217" y="4636"/>
                    <a:pt x="985" y="4763"/>
                    <a:pt x="788" y="4914"/>
                  </a:cubicBezTo>
                  <a:cubicBezTo>
                    <a:pt x="603" y="5041"/>
                    <a:pt x="429" y="5203"/>
                    <a:pt x="302" y="5366"/>
                  </a:cubicBezTo>
                  <a:cubicBezTo>
                    <a:pt x="35" y="5678"/>
                    <a:pt x="0" y="6061"/>
                    <a:pt x="35" y="6269"/>
                  </a:cubicBezTo>
                  <a:cubicBezTo>
                    <a:pt x="58" y="6385"/>
                    <a:pt x="93" y="6466"/>
                    <a:pt x="128" y="6524"/>
                  </a:cubicBezTo>
                  <a:cubicBezTo>
                    <a:pt x="139" y="6547"/>
                    <a:pt x="151" y="6559"/>
                    <a:pt x="174" y="6582"/>
                  </a:cubicBezTo>
                  <a:lnTo>
                    <a:pt x="186" y="6593"/>
                  </a:lnTo>
                  <a:cubicBezTo>
                    <a:pt x="197" y="6593"/>
                    <a:pt x="116" y="6489"/>
                    <a:pt x="70" y="6269"/>
                  </a:cubicBezTo>
                  <a:cubicBezTo>
                    <a:pt x="35" y="6061"/>
                    <a:pt x="82" y="5690"/>
                    <a:pt x="348" y="5389"/>
                  </a:cubicBezTo>
                  <a:cubicBezTo>
                    <a:pt x="475" y="5227"/>
                    <a:pt x="649" y="5088"/>
                    <a:pt x="834" y="4960"/>
                  </a:cubicBezTo>
                  <a:cubicBezTo>
                    <a:pt x="1020" y="4821"/>
                    <a:pt x="1251" y="4694"/>
                    <a:pt x="1471" y="4532"/>
                  </a:cubicBezTo>
                  <a:cubicBezTo>
                    <a:pt x="1691" y="4381"/>
                    <a:pt x="1911" y="4184"/>
                    <a:pt x="2085" y="3941"/>
                  </a:cubicBezTo>
                  <a:cubicBezTo>
                    <a:pt x="2236" y="3698"/>
                    <a:pt x="2352" y="3420"/>
                    <a:pt x="2502" y="3142"/>
                  </a:cubicBezTo>
                  <a:cubicBezTo>
                    <a:pt x="2792" y="2598"/>
                    <a:pt x="3243" y="2204"/>
                    <a:pt x="3672" y="1891"/>
                  </a:cubicBezTo>
                  <a:cubicBezTo>
                    <a:pt x="4112" y="1578"/>
                    <a:pt x="4517" y="1312"/>
                    <a:pt x="4830" y="1046"/>
                  </a:cubicBezTo>
                  <a:cubicBezTo>
                    <a:pt x="5131" y="791"/>
                    <a:pt x="5351" y="524"/>
                    <a:pt x="5467" y="328"/>
                  </a:cubicBezTo>
                  <a:cubicBezTo>
                    <a:pt x="5537" y="235"/>
                    <a:pt x="5571" y="154"/>
                    <a:pt x="5594" y="96"/>
                  </a:cubicBezTo>
                  <a:cubicBezTo>
                    <a:pt x="5618" y="38"/>
                    <a:pt x="5629" y="3"/>
                    <a:pt x="5629" y="3"/>
                  </a:cubicBezTo>
                  <a:cubicBezTo>
                    <a:pt x="5629" y="1"/>
                    <a:pt x="5628" y="0"/>
                    <a:pt x="562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9" name="Google Shape;1141;p25">
              <a:extLst>
                <a:ext uri="{FF2B5EF4-FFF2-40B4-BE49-F238E27FC236}">
                  <a16:creationId xmlns:a16="http://schemas.microsoft.com/office/drawing/2014/main" id="{D89E5751-0098-D446-2E27-E82D0F1F1F0C}"/>
                </a:ext>
              </a:extLst>
            </p:cNvPr>
            <p:cNvSpPr/>
            <p:nvPr/>
          </p:nvSpPr>
          <p:spPr>
            <a:xfrm>
              <a:off x="-956549" y="2111540"/>
              <a:ext cx="133437" cy="147614"/>
            </a:xfrm>
            <a:custGeom>
              <a:avLst/>
              <a:gdLst/>
              <a:ahLst/>
              <a:cxnLst/>
              <a:rect l="l" t="t" r="r" b="b"/>
              <a:pathLst>
                <a:path w="2306" h="2551" extrusionOk="0">
                  <a:moveTo>
                    <a:pt x="2161" y="0"/>
                  </a:moveTo>
                  <a:cubicBezTo>
                    <a:pt x="2113" y="0"/>
                    <a:pt x="2064" y="30"/>
                    <a:pt x="2039" y="72"/>
                  </a:cubicBezTo>
                  <a:cubicBezTo>
                    <a:pt x="2004" y="130"/>
                    <a:pt x="1992" y="199"/>
                    <a:pt x="1992" y="269"/>
                  </a:cubicBezTo>
                  <a:cubicBezTo>
                    <a:pt x="1807" y="1194"/>
                    <a:pt x="1183" y="2026"/>
                    <a:pt x="359" y="2470"/>
                  </a:cubicBezTo>
                  <a:lnTo>
                    <a:pt x="359" y="2470"/>
                  </a:lnTo>
                  <a:cubicBezTo>
                    <a:pt x="835" y="2400"/>
                    <a:pt x="1288" y="2175"/>
                    <a:pt x="1622" y="1832"/>
                  </a:cubicBezTo>
                  <a:cubicBezTo>
                    <a:pt x="2062" y="1415"/>
                    <a:pt x="2305" y="825"/>
                    <a:pt x="2305" y="211"/>
                  </a:cubicBezTo>
                  <a:cubicBezTo>
                    <a:pt x="2305" y="141"/>
                    <a:pt x="2293" y="37"/>
                    <a:pt x="2212" y="14"/>
                  </a:cubicBezTo>
                  <a:cubicBezTo>
                    <a:pt x="2196" y="4"/>
                    <a:pt x="2179" y="0"/>
                    <a:pt x="2161" y="0"/>
                  </a:cubicBezTo>
                  <a:close/>
                  <a:moveTo>
                    <a:pt x="359" y="2470"/>
                  </a:moveTo>
                  <a:cubicBezTo>
                    <a:pt x="254" y="2485"/>
                    <a:pt x="148" y="2493"/>
                    <a:pt x="41" y="2493"/>
                  </a:cubicBezTo>
                  <a:cubicBezTo>
                    <a:pt x="28" y="2493"/>
                    <a:pt x="14" y="2493"/>
                    <a:pt x="0" y="2492"/>
                  </a:cubicBezTo>
                  <a:lnTo>
                    <a:pt x="0" y="2492"/>
                  </a:lnTo>
                  <a:lnTo>
                    <a:pt x="197" y="2550"/>
                  </a:lnTo>
                  <a:cubicBezTo>
                    <a:pt x="252" y="2525"/>
                    <a:pt x="306" y="2498"/>
                    <a:pt x="359" y="2470"/>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0" name="Google Shape;1142;p25">
              <a:extLst>
                <a:ext uri="{FF2B5EF4-FFF2-40B4-BE49-F238E27FC236}">
                  <a16:creationId xmlns:a16="http://schemas.microsoft.com/office/drawing/2014/main" id="{7E08B0DE-D9A4-614C-B61B-09E5FC826EA6}"/>
                </a:ext>
              </a:extLst>
            </p:cNvPr>
            <p:cNvSpPr/>
            <p:nvPr/>
          </p:nvSpPr>
          <p:spPr>
            <a:xfrm>
              <a:off x="-51834" y="2247291"/>
              <a:ext cx="141480" cy="166651"/>
            </a:xfrm>
            <a:custGeom>
              <a:avLst/>
              <a:gdLst/>
              <a:ahLst/>
              <a:cxnLst/>
              <a:rect l="l" t="t" r="r" b="b"/>
              <a:pathLst>
                <a:path w="2445" h="2880" extrusionOk="0">
                  <a:moveTo>
                    <a:pt x="2280" y="1"/>
                  </a:moveTo>
                  <a:cubicBezTo>
                    <a:pt x="2239" y="1"/>
                    <a:pt x="2198" y="11"/>
                    <a:pt x="2167" y="31"/>
                  </a:cubicBezTo>
                  <a:cubicBezTo>
                    <a:pt x="2062" y="89"/>
                    <a:pt x="2004" y="216"/>
                    <a:pt x="1935" y="320"/>
                  </a:cubicBezTo>
                  <a:cubicBezTo>
                    <a:pt x="1611" y="807"/>
                    <a:pt x="985" y="1015"/>
                    <a:pt x="580" y="1432"/>
                  </a:cubicBezTo>
                  <a:cubicBezTo>
                    <a:pt x="267" y="1745"/>
                    <a:pt x="24" y="2127"/>
                    <a:pt x="1" y="2579"/>
                  </a:cubicBezTo>
                  <a:lnTo>
                    <a:pt x="684" y="2880"/>
                  </a:lnTo>
                  <a:cubicBezTo>
                    <a:pt x="1275" y="1965"/>
                    <a:pt x="1854" y="1050"/>
                    <a:pt x="2444" y="123"/>
                  </a:cubicBezTo>
                  <a:cubicBezTo>
                    <a:pt x="2437" y="39"/>
                    <a:pt x="2359" y="1"/>
                    <a:pt x="2280" y="1"/>
                  </a:cubicBezTo>
                  <a:close/>
                </a:path>
              </a:pathLst>
            </a:custGeom>
            <a:solidFill>
              <a:srgbClr val="000000">
                <a:alpha val="714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1" name="Google Shape;1143;p25">
              <a:extLst>
                <a:ext uri="{FF2B5EF4-FFF2-40B4-BE49-F238E27FC236}">
                  <a16:creationId xmlns:a16="http://schemas.microsoft.com/office/drawing/2014/main" id="{6A9763B0-AA32-887F-3743-FCB781997170}"/>
                </a:ext>
              </a:extLst>
            </p:cNvPr>
            <p:cNvSpPr/>
            <p:nvPr/>
          </p:nvSpPr>
          <p:spPr>
            <a:xfrm>
              <a:off x="-1902174" y="4228058"/>
              <a:ext cx="461821" cy="424324"/>
            </a:xfrm>
            <a:custGeom>
              <a:avLst/>
              <a:gdLst/>
              <a:ahLst/>
              <a:cxnLst/>
              <a:rect l="l" t="t" r="r" b="b"/>
              <a:pathLst>
                <a:path w="7981" h="7333" extrusionOk="0">
                  <a:moveTo>
                    <a:pt x="7980" y="1"/>
                  </a:moveTo>
                  <a:lnTo>
                    <a:pt x="2375" y="36"/>
                  </a:lnTo>
                  <a:cubicBezTo>
                    <a:pt x="2375" y="36"/>
                    <a:pt x="0" y="545"/>
                    <a:pt x="1228" y="3441"/>
                  </a:cubicBezTo>
                  <a:cubicBezTo>
                    <a:pt x="2467" y="6336"/>
                    <a:pt x="1726" y="7124"/>
                    <a:pt x="869" y="7332"/>
                  </a:cubicBezTo>
                  <a:lnTo>
                    <a:pt x="7401" y="7286"/>
                  </a:lnTo>
                  <a:lnTo>
                    <a:pt x="7980" y="1"/>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2" name="Google Shape;1144;p25">
              <a:extLst>
                <a:ext uri="{FF2B5EF4-FFF2-40B4-BE49-F238E27FC236}">
                  <a16:creationId xmlns:a16="http://schemas.microsoft.com/office/drawing/2014/main" id="{521FBE9B-7003-D0D4-D8EE-106A8DA435B3}"/>
                </a:ext>
              </a:extLst>
            </p:cNvPr>
            <p:cNvSpPr/>
            <p:nvPr/>
          </p:nvSpPr>
          <p:spPr>
            <a:xfrm>
              <a:off x="-1764803" y="4228058"/>
              <a:ext cx="838464" cy="424671"/>
            </a:xfrm>
            <a:custGeom>
              <a:avLst/>
              <a:gdLst/>
              <a:ahLst/>
              <a:cxnLst/>
              <a:rect l="l" t="t" r="r" b="b"/>
              <a:pathLst>
                <a:path w="14490" h="7339" extrusionOk="0">
                  <a:moveTo>
                    <a:pt x="5606" y="1"/>
                  </a:moveTo>
                  <a:lnTo>
                    <a:pt x="1" y="36"/>
                  </a:lnTo>
                  <a:cubicBezTo>
                    <a:pt x="1" y="36"/>
                    <a:pt x="1888" y="730"/>
                    <a:pt x="2155" y="3973"/>
                  </a:cubicBezTo>
                  <a:cubicBezTo>
                    <a:pt x="2294" y="5491"/>
                    <a:pt x="2954" y="6371"/>
                    <a:pt x="3487" y="6857"/>
                  </a:cubicBezTo>
                  <a:cubicBezTo>
                    <a:pt x="3834" y="7170"/>
                    <a:pt x="4286" y="7332"/>
                    <a:pt x="4749" y="7332"/>
                  </a:cubicBezTo>
                  <a:lnTo>
                    <a:pt x="13150" y="7302"/>
                  </a:lnTo>
                  <a:lnTo>
                    <a:pt x="13150" y="7302"/>
                  </a:lnTo>
                  <a:cubicBezTo>
                    <a:pt x="10679" y="7043"/>
                    <a:pt x="7711" y="5413"/>
                    <a:pt x="7575" y="2885"/>
                  </a:cubicBezTo>
                  <a:cubicBezTo>
                    <a:pt x="7425" y="1"/>
                    <a:pt x="5606" y="1"/>
                    <a:pt x="5606" y="1"/>
                  </a:cubicBezTo>
                  <a:close/>
                  <a:moveTo>
                    <a:pt x="14489" y="7297"/>
                  </a:moveTo>
                  <a:lnTo>
                    <a:pt x="13150" y="7302"/>
                  </a:lnTo>
                  <a:lnTo>
                    <a:pt x="13150" y="7302"/>
                  </a:lnTo>
                  <a:cubicBezTo>
                    <a:pt x="13380" y="7326"/>
                    <a:pt x="13606" y="7339"/>
                    <a:pt x="13825" y="7339"/>
                  </a:cubicBezTo>
                  <a:cubicBezTo>
                    <a:pt x="14055" y="7339"/>
                    <a:pt x="14278" y="7325"/>
                    <a:pt x="14489" y="7297"/>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3" name="Google Shape;1145;p25">
              <a:extLst>
                <a:ext uri="{FF2B5EF4-FFF2-40B4-BE49-F238E27FC236}">
                  <a16:creationId xmlns:a16="http://schemas.microsoft.com/office/drawing/2014/main" id="{01EDDCB2-D398-2E86-BD78-7A20624F1666}"/>
                </a:ext>
              </a:extLst>
            </p:cNvPr>
            <p:cNvSpPr/>
            <p:nvPr/>
          </p:nvSpPr>
          <p:spPr>
            <a:xfrm>
              <a:off x="-1499378" y="3939718"/>
              <a:ext cx="846449" cy="712839"/>
            </a:xfrm>
            <a:custGeom>
              <a:avLst/>
              <a:gdLst/>
              <a:ahLst/>
              <a:cxnLst/>
              <a:rect l="l" t="t" r="r" b="b"/>
              <a:pathLst>
                <a:path w="14628" h="12319" extrusionOk="0">
                  <a:moveTo>
                    <a:pt x="8424" y="0"/>
                  </a:moveTo>
                  <a:cubicBezTo>
                    <a:pt x="7958" y="0"/>
                    <a:pt x="5529" y="284"/>
                    <a:pt x="5247" y="6165"/>
                  </a:cubicBezTo>
                  <a:cubicBezTo>
                    <a:pt x="4969" y="11721"/>
                    <a:pt x="1330" y="12272"/>
                    <a:pt x="281" y="12315"/>
                  </a:cubicBezTo>
                  <a:lnTo>
                    <a:pt x="9810" y="12315"/>
                  </a:lnTo>
                  <a:cubicBezTo>
                    <a:pt x="9810" y="12315"/>
                    <a:pt x="11848" y="11863"/>
                    <a:pt x="11373" y="7265"/>
                  </a:cubicBezTo>
                  <a:cubicBezTo>
                    <a:pt x="11165" y="5331"/>
                    <a:pt x="14628" y="4"/>
                    <a:pt x="14628" y="4"/>
                  </a:cubicBezTo>
                  <a:lnTo>
                    <a:pt x="8501" y="4"/>
                  </a:lnTo>
                  <a:cubicBezTo>
                    <a:pt x="8501" y="4"/>
                    <a:pt x="8474" y="0"/>
                    <a:pt x="8424" y="0"/>
                  </a:cubicBezTo>
                  <a:close/>
                  <a:moveTo>
                    <a:pt x="0" y="12315"/>
                  </a:moveTo>
                  <a:cubicBezTo>
                    <a:pt x="0" y="12315"/>
                    <a:pt x="46" y="12318"/>
                    <a:pt x="129" y="12318"/>
                  </a:cubicBezTo>
                  <a:cubicBezTo>
                    <a:pt x="171" y="12318"/>
                    <a:pt x="222" y="12318"/>
                    <a:pt x="281" y="12315"/>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4" name="Google Shape;1146;p25">
              <a:extLst>
                <a:ext uri="{FF2B5EF4-FFF2-40B4-BE49-F238E27FC236}">
                  <a16:creationId xmlns:a16="http://schemas.microsoft.com/office/drawing/2014/main" id="{CD9A0B64-0A36-BD2D-895A-C7678B8EC0C1}"/>
                </a:ext>
              </a:extLst>
            </p:cNvPr>
            <p:cNvSpPr/>
            <p:nvPr/>
          </p:nvSpPr>
          <p:spPr>
            <a:xfrm>
              <a:off x="-1120769" y="3940008"/>
              <a:ext cx="260798" cy="452331"/>
            </a:xfrm>
            <a:custGeom>
              <a:avLst/>
              <a:gdLst/>
              <a:ahLst/>
              <a:cxnLst/>
              <a:rect l="l" t="t" r="r" b="b"/>
              <a:pathLst>
                <a:path w="4507" h="7817" extrusionOk="0">
                  <a:moveTo>
                    <a:pt x="1796" y="1"/>
                  </a:moveTo>
                  <a:cubicBezTo>
                    <a:pt x="1208" y="1"/>
                    <a:pt x="652" y="350"/>
                    <a:pt x="325" y="740"/>
                  </a:cubicBezTo>
                  <a:cubicBezTo>
                    <a:pt x="1" y="1122"/>
                    <a:pt x="140" y="1713"/>
                    <a:pt x="406" y="2118"/>
                  </a:cubicBezTo>
                  <a:cubicBezTo>
                    <a:pt x="684" y="2523"/>
                    <a:pt x="1101" y="2801"/>
                    <a:pt x="1541" y="3010"/>
                  </a:cubicBezTo>
                  <a:cubicBezTo>
                    <a:pt x="1970" y="3242"/>
                    <a:pt x="2421" y="3438"/>
                    <a:pt x="2815" y="3728"/>
                  </a:cubicBezTo>
                  <a:cubicBezTo>
                    <a:pt x="3417" y="4191"/>
                    <a:pt x="3811" y="4863"/>
                    <a:pt x="4054" y="5593"/>
                  </a:cubicBezTo>
                  <a:cubicBezTo>
                    <a:pt x="4309" y="6311"/>
                    <a:pt x="4402" y="7064"/>
                    <a:pt x="4506" y="7816"/>
                  </a:cubicBezTo>
                  <a:cubicBezTo>
                    <a:pt x="4506" y="7816"/>
                    <a:pt x="4193" y="2419"/>
                    <a:pt x="3232" y="925"/>
                  </a:cubicBezTo>
                  <a:cubicBezTo>
                    <a:pt x="2809" y="248"/>
                    <a:pt x="2291" y="1"/>
                    <a:pt x="1796"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5" name="Google Shape;1147;p25">
              <a:extLst>
                <a:ext uri="{FF2B5EF4-FFF2-40B4-BE49-F238E27FC236}">
                  <a16:creationId xmlns:a16="http://schemas.microsoft.com/office/drawing/2014/main" id="{E147B905-4CDD-1631-0EAF-E74CA82EB876}"/>
                </a:ext>
              </a:extLst>
            </p:cNvPr>
            <p:cNvSpPr/>
            <p:nvPr/>
          </p:nvSpPr>
          <p:spPr>
            <a:xfrm>
              <a:off x="-1007470" y="3939892"/>
              <a:ext cx="858543" cy="712492"/>
            </a:xfrm>
            <a:custGeom>
              <a:avLst/>
              <a:gdLst/>
              <a:ahLst/>
              <a:cxnLst/>
              <a:rect l="l" t="t" r="r" b="b"/>
              <a:pathLst>
                <a:path w="14837" h="12313" extrusionOk="0">
                  <a:moveTo>
                    <a:pt x="14836" y="12300"/>
                  </a:moveTo>
                  <a:lnTo>
                    <a:pt x="14761" y="12301"/>
                  </a:lnTo>
                  <a:lnTo>
                    <a:pt x="14762" y="12301"/>
                  </a:lnTo>
                  <a:cubicBezTo>
                    <a:pt x="14772" y="12301"/>
                    <a:pt x="14782" y="12301"/>
                    <a:pt x="14792" y="12301"/>
                  </a:cubicBezTo>
                  <a:cubicBezTo>
                    <a:pt x="14807" y="12301"/>
                    <a:pt x="14821" y="12301"/>
                    <a:pt x="14836" y="12300"/>
                  </a:cubicBezTo>
                  <a:close/>
                  <a:moveTo>
                    <a:pt x="0" y="1"/>
                  </a:moveTo>
                  <a:cubicBezTo>
                    <a:pt x="1876" y="209"/>
                    <a:pt x="2212" y="5734"/>
                    <a:pt x="2618" y="9092"/>
                  </a:cubicBezTo>
                  <a:cubicBezTo>
                    <a:pt x="2992" y="12194"/>
                    <a:pt x="5490" y="12313"/>
                    <a:pt x="5870" y="12313"/>
                  </a:cubicBezTo>
                  <a:cubicBezTo>
                    <a:pt x="5901" y="12313"/>
                    <a:pt x="5918" y="12312"/>
                    <a:pt x="5918" y="12312"/>
                  </a:cubicBezTo>
                  <a:lnTo>
                    <a:pt x="14761" y="12301"/>
                  </a:lnTo>
                  <a:lnTo>
                    <a:pt x="14762" y="12301"/>
                  </a:lnTo>
                  <a:cubicBezTo>
                    <a:pt x="10543" y="12277"/>
                    <a:pt x="8858" y="7361"/>
                    <a:pt x="8513" y="4367"/>
                  </a:cubicBezTo>
                  <a:cubicBezTo>
                    <a:pt x="8351" y="2942"/>
                    <a:pt x="8096" y="1958"/>
                    <a:pt x="7829" y="1298"/>
                  </a:cubicBezTo>
                  <a:cubicBezTo>
                    <a:pt x="7528" y="510"/>
                    <a:pt x="6775" y="1"/>
                    <a:pt x="593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6" name="Google Shape;1148;p25">
              <a:extLst>
                <a:ext uri="{FF2B5EF4-FFF2-40B4-BE49-F238E27FC236}">
                  <a16:creationId xmlns:a16="http://schemas.microsoft.com/office/drawing/2014/main" id="{565D56D7-C3F1-D802-077C-D868AED29F6B}"/>
                </a:ext>
              </a:extLst>
            </p:cNvPr>
            <p:cNvSpPr/>
            <p:nvPr/>
          </p:nvSpPr>
          <p:spPr>
            <a:xfrm>
              <a:off x="-774275" y="4489433"/>
              <a:ext cx="222549" cy="5439"/>
            </a:xfrm>
            <a:custGeom>
              <a:avLst/>
              <a:gdLst/>
              <a:ahLst/>
              <a:cxnLst/>
              <a:rect l="l" t="t" r="r" b="b"/>
              <a:pathLst>
                <a:path w="3846" h="94" extrusionOk="0">
                  <a:moveTo>
                    <a:pt x="1923" y="1"/>
                  </a:moveTo>
                  <a:cubicBezTo>
                    <a:pt x="869" y="1"/>
                    <a:pt x="1" y="35"/>
                    <a:pt x="1" y="47"/>
                  </a:cubicBezTo>
                  <a:cubicBezTo>
                    <a:pt x="1" y="70"/>
                    <a:pt x="846" y="93"/>
                    <a:pt x="1923" y="93"/>
                  </a:cubicBezTo>
                  <a:cubicBezTo>
                    <a:pt x="2977" y="93"/>
                    <a:pt x="3846" y="59"/>
                    <a:pt x="3846" y="47"/>
                  </a:cubicBezTo>
                  <a:cubicBezTo>
                    <a:pt x="3846" y="24"/>
                    <a:pt x="2977" y="1"/>
                    <a:pt x="192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7" name="Google Shape;1149;p25">
              <a:extLst>
                <a:ext uri="{FF2B5EF4-FFF2-40B4-BE49-F238E27FC236}">
                  <a16:creationId xmlns:a16="http://schemas.microsoft.com/office/drawing/2014/main" id="{051797B4-A5EC-41BD-EB75-19B9ACB07A54}"/>
                </a:ext>
              </a:extLst>
            </p:cNvPr>
            <p:cNvSpPr/>
            <p:nvPr/>
          </p:nvSpPr>
          <p:spPr>
            <a:xfrm>
              <a:off x="-528987" y="4470685"/>
              <a:ext cx="36918" cy="36918"/>
            </a:xfrm>
            <a:custGeom>
              <a:avLst/>
              <a:gdLst/>
              <a:ahLst/>
              <a:cxnLst/>
              <a:rect l="l" t="t" r="r" b="b"/>
              <a:pathLst>
                <a:path w="638" h="638" extrusionOk="0">
                  <a:moveTo>
                    <a:pt x="568" y="70"/>
                  </a:moveTo>
                  <a:cubicBezTo>
                    <a:pt x="569" y="376"/>
                    <a:pt x="580" y="591"/>
                    <a:pt x="591" y="603"/>
                  </a:cubicBezTo>
                  <a:cubicBezTo>
                    <a:pt x="580" y="591"/>
                    <a:pt x="360" y="580"/>
                    <a:pt x="70" y="558"/>
                  </a:cubicBezTo>
                  <a:lnTo>
                    <a:pt x="70" y="558"/>
                  </a:lnTo>
                  <a:lnTo>
                    <a:pt x="70" y="313"/>
                  </a:lnTo>
                  <a:lnTo>
                    <a:pt x="70" y="174"/>
                  </a:lnTo>
                  <a:lnTo>
                    <a:pt x="70" y="93"/>
                  </a:lnTo>
                  <a:lnTo>
                    <a:pt x="70" y="70"/>
                  </a:lnTo>
                  <a:close/>
                  <a:moveTo>
                    <a:pt x="47" y="0"/>
                  </a:moveTo>
                  <a:lnTo>
                    <a:pt x="0" y="35"/>
                  </a:lnTo>
                  <a:lnTo>
                    <a:pt x="0" y="58"/>
                  </a:lnTo>
                  <a:lnTo>
                    <a:pt x="0" y="70"/>
                  </a:lnTo>
                  <a:lnTo>
                    <a:pt x="0" y="116"/>
                  </a:lnTo>
                  <a:lnTo>
                    <a:pt x="0" y="186"/>
                  </a:lnTo>
                  <a:lnTo>
                    <a:pt x="0" y="325"/>
                  </a:lnTo>
                  <a:lnTo>
                    <a:pt x="0" y="603"/>
                  </a:lnTo>
                  <a:lnTo>
                    <a:pt x="0" y="637"/>
                  </a:lnTo>
                  <a:lnTo>
                    <a:pt x="24" y="637"/>
                  </a:lnTo>
                  <a:cubicBezTo>
                    <a:pt x="371" y="637"/>
                    <a:pt x="603" y="614"/>
                    <a:pt x="591" y="603"/>
                  </a:cubicBezTo>
                  <a:lnTo>
                    <a:pt x="591" y="603"/>
                  </a:lnTo>
                  <a:cubicBezTo>
                    <a:pt x="591" y="603"/>
                    <a:pt x="592" y="603"/>
                    <a:pt x="592" y="603"/>
                  </a:cubicBezTo>
                  <a:cubicBezTo>
                    <a:pt x="604" y="603"/>
                    <a:pt x="626" y="374"/>
                    <a:pt x="637" y="24"/>
                  </a:cubicBezTo>
                  <a:lnTo>
                    <a:pt x="637"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8" name="Google Shape;1150;p25">
              <a:extLst>
                <a:ext uri="{FF2B5EF4-FFF2-40B4-BE49-F238E27FC236}">
                  <a16:creationId xmlns:a16="http://schemas.microsoft.com/office/drawing/2014/main" id="{81D8B2FC-B075-1DC5-CB77-EAA2C5797CAA}"/>
                </a:ext>
              </a:extLst>
            </p:cNvPr>
            <p:cNvSpPr/>
            <p:nvPr/>
          </p:nvSpPr>
          <p:spPr>
            <a:xfrm>
              <a:off x="-723354" y="4561822"/>
              <a:ext cx="222549" cy="4745"/>
            </a:xfrm>
            <a:custGeom>
              <a:avLst/>
              <a:gdLst/>
              <a:ahLst/>
              <a:cxnLst/>
              <a:rect l="l" t="t" r="r" b="b"/>
              <a:pathLst>
                <a:path w="3846" h="82" extrusionOk="0">
                  <a:moveTo>
                    <a:pt x="1923" y="1"/>
                  </a:moveTo>
                  <a:cubicBezTo>
                    <a:pt x="869" y="1"/>
                    <a:pt x="1" y="24"/>
                    <a:pt x="1" y="47"/>
                  </a:cubicBezTo>
                  <a:cubicBezTo>
                    <a:pt x="1" y="70"/>
                    <a:pt x="858" y="82"/>
                    <a:pt x="1923" y="82"/>
                  </a:cubicBezTo>
                  <a:cubicBezTo>
                    <a:pt x="2977" y="82"/>
                    <a:pt x="3846" y="58"/>
                    <a:pt x="3846" y="47"/>
                  </a:cubicBezTo>
                  <a:cubicBezTo>
                    <a:pt x="3846" y="12"/>
                    <a:pt x="2977" y="1"/>
                    <a:pt x="192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9" name="Google Shape;1151;p25">
              <a:extLst>
                <a:ext uri="{FF2B5EF4-FFF2-40B4-BE49-F238E27FC236}">
                  <a16:creationId xmlns:a16="http://schemas.microsoft.com/office/drawing/2014/main" id="{383F65D6-0AE7-0FF0-2970-1953C5E54727}"/>
                </a:ext>
              </a:extLst>
            </p:cNvPr>
            <p:cNvSpPr/>
            <p:nvPr/>
          </p:nvSpPr>
          <p:spPr>
            <a:xfrm>
              <a:off x="-478066" y="4542379"/>
              <a:ext cx="36918" cy="36918"/>
            </a:xfrm>
            <a:custGeom>
              <a:avLst/>
              <a:gdLst/>
              <a:ahLst/>
              <a:cxnLst/>
              <a:rect l="l" t="t" r="r" b="b"/>
              <a:pathLst>
                <a:path w="638" h="638" extrusionOk="0">
                  <a:moveTo>
                    <a:pt x="568" y="70"/>
                  </a:moveTo>
                  <a:cubicBezTo>
                    <a:pt x="569" y="362"/>
                    <a:pt x="579" y="579"/>
                    <a:pt x="590" y="612"/>
                  </a:cubicBezTo>
                  <a:lnTo>
                    <a:pt x="590" y="612"/>
                  </a:lnTo>
                  <a:cubicBezTo>
                    <a:pt x="574" y="591"/>
                    <a:pt x="349" y="580"/>
                    <a:pt x="70" y="569"/>
                  </a:cubicBezTo>
                  <a:lnTo>
                    <a:pt x="70" y="569"/>
                  </a:lnTo>
                  <a:lnTo>
                    <a:pt x="70" y="325"/>
                  </a:lnTo>
                  <a:lnTo>
                    <a:pt x="70" y="174"/>
                  </a:lnTo>
                  <a:lnTo>
                    <a:pt x="70" y="105"/>
                  </a:lnTo>
                  <a:lnTo>
                    <a:pt x="70" y="70"/>
                  </a:lnTo>
                  <a:close/>
                  <a:moveTo>
                    <a:pt x="47" y="1"/>
                  </a:moveTo>
                  <a:lnTo>
                    <a:pt x="1" y="47"/>
                  </a:lnTo>
                  <a:lnTo>
                    <a:pt x="1" y="59"/>
                  </a:lnTo>
                  <a:lnTo>
                    <a:pt x="1" y="70"/>
                  </a:lnTo>
                  <a:lnTo>
                    <a:pt x="1" y="116"/>
                  </a:lnTo>
                  <a:lnTo>
                    <a:pt x="1" y="186"/>
                  </a:lnTo>
                  <a:lnTo>
                    <a:pt x="1" y="337"/>
                  </a:lnTo>
                  <a:lnTo>
                    <a:pt x="1" y="614"/>
                  </a:lnTo>
                  <a:lnTo>
                    <a:pt x="1" y="638"/>
                  </a:lnTo>
                  <a:lnTo>
                    <a:pt x="35" y="638"/>
                  </a:lnTo>
                  <a:cubicBezTo>
                    <a:pt x="383" y="638"/>
                    <a:pt x="615" y="626"/>
                    <a:pt x="591" y="615"/>
                  </a:cubicBezTo>
                  <a:lnTo>
                    <a:pt x="591" y="615"/>
                  </a:lnTo>
                  <a:cubicBezTo>
                    <a:pt x="592" y="615"/>
                    <a:pt x="592" y="615"/>
                    <a:pt x="593" y="615"/>
                  </a:cubicBezTo>
                  <a:cubicBezTo>
                    <a:pt x="615" y="615"/>
                    <a:pt x="626" y="386"/>
                    <a:pt x="638" y="35"/>
                  </a:cubicBezTo>
                  <a:lnTo>
                    <a:pt x="638" y="1"/>
                  </a:ln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0" name="Google Shape;1152;p25">
              <a:extLst>
                <a:ext uri="{FF2B5EF4-FFF2-40B4-BE49-F238E27FC236}">
                  <a16:creationId xmlns:a16="http://schemas.microsoft.com/office/drawing/2014/main" id="{492D14B2-0CF8-5007-8193-E475CA20F020}"/>
                </a:ext>
              </a:extLst>
            </p:cNvPr>
            <p:cNvSpPr/>
            <p:nvPr/>
          </p:nvSpPr>
          <p:spPr>
            <a:xfrm>
              <a:off x="-817847" y="4307854"/>
              <a:ext cx="222549" cy="5381"/>
            </a:xfrm>
            <a:custGeom>
              <a:avLst/>
              <a:gdLst/>
              <a:ahLst/>
              <a:cxnLst/>
              <a:rect l="l" t="t" r="r" b="b"/>
              <a:pathLst>
                <a:path w="3846" h="93" extrusionOk="0">
                  <a:moveTo>
                    <a:pt x="1923" y="0"/>
                  </a:moveTo>
                  <a:cubicBezTo>
                    <a:pt x="869" y="0"/>
                    <a:pt x="1" y="12"/>
                    <a:pt x="1" y="46"/>
                  </a:cubicBezTo>
                  <a:cubicBezTo>
                    <a:pt x="1" y="70"/>
                    <a:pt x="846" y="93"/>
                    <a:pt x="1923" y="93"/>
                  </a:cubicBezTo>
                  <a:cubicBezTo>
                    <a:pt x="2977" y="93"/>
                    <a:pt x="3846" y="58"/>
                    <a:pt x="3846" y="46"/>
                  </a:cubicBezTo>
                  <a:cubicBezTo>
                    <a:pt x="3846" y="12"/>
                    <a:pt x="2989" y="0"/>
                    <a:pt x="192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1" name="Google Shape;1153;p25">
              <a:extLst>
                <a:ext uri="{FF2B5EF4-FFF2-40B4-BE49-F238E27FC236}">
                  <a16:creationId xmlns:a16="http://schemas.microsoft.com/office/drawing/2014/main" id="{3D9B6346-9051-9D54-510D-F7B23B8C2C46}"/>
                </a:ext>
              </a:extLst>
            </p:cNvPr>
            <p:cNvSpPr/>
            <p:nvPr/>
          </p:nvSpPr>
          <p:spPr>
            <a:xfrm>
              <a:off x="-571864" y="4288411"/>
              <a:ext cx="36918" cy="36918"/>
            </a:xfrm>
            <a:custGeom>
              <a:avLst/>
              <a:gdLst/>
              <a:ahLst/>
              <a:cxnLst/>
              <a:rect l="l" t="t" r="r" b="b"/>
              <a:pathLst>
                <a:path w="638" h="638" extrusionOk="0">
                  <a:moveTo>
                    <a:pt x="568" y="81"/>
                  </a:moveTo>
                  <a:cubicBezTo>
                    <a:pt x="569" y="387"/>
                    <a:pt x="580" y="603"/>
                    <a:pt x="591" y="614"/>
                  </a:cubicBezTo>
                  <a:cubicBezTo>
                    <a:pt x="580" y="603"/>
                    <a:pt x="360" y="580"/>
                    <a:pt x="70" y="569"/>
                  </a:cubicBezTo>
                  <a:lnTo>
                    <a:pt x="70" y="569"/>
                  </a:lnTo>
                  <a:lnTo>
                    <a:pt x="70" y="324"/>
                  </a:lnTo>
                  <a:lnTo>
                    <a:pt x="70" y="174"/>
                  </a:lnTo>
                  <a:lnTo>
                    <a:pt x="70" y="104"/>
                  </a:lnTo>
                  <a:lnTo>
                    <a:pt x="70" y="81"/>
                  </a:lnTo>
                  <a:close/>
                  <a:moveTo>
                    <a:pt x="47" y="0"/>
                  </a:moveTo>
                  <a:lnTo>
                    <a:pt x="0" y="46"/>
                  </a:lnTo>
                  <a:lnTo>
                    <a:pt x="0" y="58"/>
                  </a:lnTo>
                  <a:lnTo>
                    <a:pt x="0" y="81"/>
                  </a:lnTo>
                  <a:lnTo>
                    <a:pt x="0" y="116"/>
                  </a:lnTo>
                  <a:lnTo>
                    <a:pt x="0" y="197"/>
                  </a:lnTo>
                  <a:lnTo>
                    <a:pt x="0" y="336"/>
                  </a:lnTo>
                  <a:lnTo>
                    <a:pt x="0" y="614"/>
                  </a:lnTo>
                  <a:lnTo>
                    <a:pt x="0" y="637"/>
                  </a:lnTo>
                  <a:lnTo>
                    <a:pt x="35" y="637"/>
                  </a:lnTo>
                  <a:cubicBezTo>
                    <a:pt x="382" y="637"/>
                    <a:pt x="613" y="626"/>
                    <a:pt x="591" y="614"/>
                  </a:cubicBezTo>
                  <a:lnTo>
                    <a:pt x="591" y="614"/>
                  </a:lnTo>
                  <a:cubicBezTo>
                    <a:pt x="593" y="604"/>
                    <a:pt x="615" y="378"/>
                    <a:pt x="637" y="35"/>
                  </a:cubicBezTo>
                  <a:lnTo>
                    <a:pt x="637"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2" name="Google Shape;1154;p25">
              <a:extLst>
                <a:ext uri="{FF2B5EF4-FFF2-40B4-BE49-F238E27FC236}">
                  <a16:creationId xmlns:a16="http://schemas.microsoft.com/office/drawing/2014/main" id="{3E36CD48-3115-D8F8-BA7C-C883CE798E5B}"/>
                </a:ext>
              </a:extLst>
            </p:cNvPr>
            <p:cNvSpPr/>
            <p:nvPr/>
          </p:nvSpPr>
          <p:spPr>
            <a:xfrm>
              <a:off x="-829883" y="4212666"/>
              <a:ext cx="223185" cy="4745"/>
            </a:xfrm>
            <a:custGeom>
              <a:avLst/>
              <a:gdLst/>
              <a:ahLst/>
              <a:cxnLst/>
              <a:rect l="l" t="t" r="r" b="b"/>
              <a:pathLst>
                <a:path w="3857" h="82" extrusionOk="0">
                  <a:moveTo>
                    <a:pt x="1923" y="0"/>
                  </a:moveTo>
                  <a:cubicBezTo>
                    <a:pt x="869" y="0"/>
                    <a:pt x="0" y="12"/>
                    <a:pt x="0" y="35"/>
                  </a:cubicBezTo>
                  <a:cubicBezTo>
                    <a:pt x="0" y="70"/>
                    <a:pt x="857" y="81"/>
                    <a:pt x="1923" y="81"/>
                  </a:cubicBezTo>
                  <a:cubicBezTo>
                    <a:pt x="2988" y="81"/>
                    <a:pt x="3857" y="58"/>
                    <a:pt x="3857" y="35"/>
                  </a:cubicBezTo>
                  <a:cubicBezTo>
                    <a:pt x="3857" y="24"/>
                    <a:pt x="2988" y="12"/>
                    <a:pt x="192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3" name="Google Shape;1155;p25">
              <a:extLst>
                <a:ext uri="{FF2B5EF4-FFF2-40B4-BE49-F238E27FC236}">
                  <a16:creationId xmlns:a16="http://schemas.microsoft.com/office/drawing/2014/main" id="{05497BD2-0FD0-2989-3720-5BDB5FF0F1A2}"/>
                </a:ext>
              </a:extLst>
            </p:cNvPr>
            <p:cNvSpPr/>
            <p:nvPr/>
          </p:nvSpPr>
          <p:spPr>
            <a:xfrm>
              <a:off x="-584595" y="4193918"/>
              <a:ext cx="36918" cy="36918"/>
            </a:xfrm>
            <a:custGeom>
              <a:avLst/>
              <a:gdLst/>
              <a:ahLst/>
              <a:cxnLst/>
              <a:rect l="l" t="t" r="r" b="b"/>
              <a:pathLst>
                <a:path w="638" h="638" extrusionOk="0">
                  <a:moveTo>
                    <a:pt x="47" y="0"/>
                  </a:moveTo>
                  <a:lnTo>
                    <a:pt x="0" y="46"/>
                  </a:lnTo>
                  <a:lnTo>
                    <a:pt x="0" y="58"/>
                  </a:lnTo>
                  <a:lnTo>
                    <a:pt x="0" y="70"/>
                  </a:lnTo>
                  <a:lnTo>
                    <a:pt x="0" y="116"/>
                  </a:lnTo>
                  <a:lnTo>
                    <a:pt x="0" y="185"/>
                  </a:lnTo>
                  <a:lnTo>
                    <a:pt x="0" y="336"/>
                  </a:lnTo>
                  <a:lnTo>
                    <a:pt x="0" y="614"/>
                  </a:lnTo>
                  <a:lnTo>
                    <a:pt x="0" y="637"/>
                  </a:lnTo>
                  <a:lnTo>
                    <a:pt x="35" y="637"/>
                  </a:lnTo>
                  <a:cubicBezTo>
                    <a:pt x="382" y="637"/>
                    <a:pt x="614" y="626"/>
                    <a:pt x="602" y="614"/>
                  </a:cubicBezTo>
                  <a:cubicBezTo>
                    <a:pt x="580" y="592"/>
                    <a:pt x="365" y="580"/>
                    <a:pt x="81" y="569"/>
                  </a:cubicBezTo>
                  <a:lnTo>
                    <a:pt x="81" y="569"/>
                  </a:lnTo>
                  <a:lnTo>
                    <a:pt x="81" y="324"/>
                  </a:lnTo>
                  <a:lnTo>
                    <a:pt x="81" y="174"/>
                  </a:lnTo>
                  <a:lnTo>
                    <a:pt x="81" y="104"/>
                  </a:lnTo>
                  <a:lnTo>
                    <a:pt x="81" y="70"/>
                  </a:lnTo>
                  <a:lnTo>
                    <a:pt x="568" y="70"/>
                  </a:lnTo>
                  <a:cubicBezTo>
                    <a:pt x="568" y="371"/>
                    <a:pt x="580" y="591"/>
                    <a:pt x="602" y="614"/>
                  </a:cubicBezTo>
                  <a:cubicBezTo>
                    <a:pt x="602" y="614"/>
                    <a:pt x="626" y="394"/>
                    <a:pt x="637" y="35"/>
                  </a:cubicBezTo>
                  <a:lnTo>
                    <a:pt x="637"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4" name="Google Shape;1156;p25">
              <a:extLst>
                <a:ext uri="{FF2B5EF4-FFF2-40B4-BE49-F238E27FC236}">
                  <a16:creationId xmlns:a16="http://schemas.microsoft.com/office/drawing/2014/main" id="{83A74313-0C31-3006-A42C-21C3BBDC20A9}"/>
                </a:ext>
              </a:extLst>
            </p:cNvPr>
            <p:cNvSpPr/>
            <p:nvPr/>
          </p:nvSpPr>
          <p:spPr>
            <a:xfrm>
              <a:off x="-846664" y="4126216"/>
              <a:ext cx="223243" cy="4745"/>
            </a:xfrm>
            <a:custGeom>
              <a:avLst/>
              <a:gdLst/>
              <a:ahLst/>
              <a:cxnLst/>
              <a:rect l="l" t="t" r="r" b="b"/>
              <a:pathLst>
                <a:path w="3858" h="82" extrusionOk="0">
                  <a:moveTo>
                    <a:pt x="1923" y="0"/>
                  </a:moveTo>
                  <a:cubicBezTo>
                    <a:pt x="869" y="0"/>
                    <a:pt x="1" y="12"/>
                    <a:pt x="1" y="47"/>
                  </a:cubicBezTo>
                  <a:cubicBezTo>
                    <a:pt x="1" y="70"/>
                    <a:pt x="858" y="81"/>
                    <a:pt x="1923" y="81"/>
                  </a:cubicBezTo>
                  <a:cubicBezTo>
                    <a:pt x="2989" y="81"/>
                    <a:pt x="3857" y="58"/>
                    <a:pt x="3857" y="47"/>
                  </a:cubicBezTo>
                  <a:cubicBezTo>
                    <a:pt x="3857" y="12"/>
                    <a:pt x="3000" y="0"/>
                    <a:pt x="192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5" name="Google Shape;1157;p25">
              <a:extLst>
                <a:ext uri="{FF2B5EF4-FFF2-40B4-BE49-F238E27FC236}">
                  <a16:creationId xmlns:a16="http://schemas.microsoft.com/office/drawing/2014/main" id="{4953634E-0B0D-58B2-5926-1ABB7955E48B}"/>
                </a:ext>
              </a:extLst>
            </p:cNvPr>
            <p:cNvSpPr/>
            <p:nvPr/>
          </p:nvSpPr>
          <p:spPr>
            <a:xfrm>
              <a:off x="-601375" y="4106774"/>
              <a:ext cx="36918" cy="36918"/>
            </a:xfrm>
            <a:custGeom>
              <a:avLst/>
              <a:gdLst/>
              <a:ahLst/>
              <a:cxnLst/>
              <a:rect l="l" t="t" r="r" b="b"/>
              <a:pathLst>
                <a:path w="638" h="638" extrusionOk="0">
                  <a:moveTo>
                    <a:pt x="568" y="70"/>
                  </a:moveTo>
                  <a:cubicBezTo>
                    <a:pt x="569" y="357"/>
                    <a:pt x="579" y="571"/>
                    <a:pt x="600" y="610"/>
                  </a:cubicBezTo>
                  <a:lnTo>
                    <a:pt x="600" y="610"/>
                  </a:lnTo>
                  <a:cubicBezTo>
                    <a:pt x="572" y="590"/>
                    <a:pt x="366" y="580"/>
                    <a:pt x="82" y="569"/>
                  </a:cubicBezTo>
                  <a:lnTo>
                    <a:pt x="82" y="569"/>
                  </a:lnTo>
                  <a:lnTo>
                    <a:pt x="82" y="325"/>
                  </a:lnTo>
                  <a:lnTo>
                    <a:pt x="82" y="174"/>
                  </a:lnTo>
                  <a:lnTo>
                    <a:pt x="82" y="105"/>
                  </a:lnTo>
                  <a:lnTo>
                    <a:pt x="82" y="70"/>
                  </a:lnTo>
                  <a:close/>
                  <a:moveTo>
                    <a:pt x="47" y="0"/>
                  </a:moveTo>
                  <a:lnTo>
                    <a:pt x="1" y="47"/>
                  </a:lnTo>
                  <a:lnTo>
                    <a:pt x="1" y="58"/>
                  </a:lnTo>
                  <a:lnTo>
                    <a:pt x="1" y="70"/>
                  </a:lnTo>
                  <a:lnTo>
                    <a:pt x="1" y="116"/>
                  </a:lnTo>
                  <a:lnTo>
                    <a:pt x="1" y="186"/>
                  </a:lnTo>
                  <a:lnTo>
                    <a:pt x="1" y="336"/>
                  </a:lnTo>
                  <a:lnTo>
                    <a:pt x="1" y="614"/>
                  </a:lnTo>
                  <a:lnTo>
                    <a:pt x="1" y="637"/>
                  </a:lnTo>
                  <a:lnTo>
                    <a:pt x="35" y="637"/>
                  </a:lnTo>
                  <a:cubicBezTo>
                    <a:pt x="383" y="637"/>
                    <a:pt x="614" y="626"/>
                    <a:pt x="603" y="614"/>
                  </a:cubicBezTo>
                  <a:lnTo>
                    <a:pt x="603" y="614"/>
                  </a:lnTo>
                  <a:cubicBezTo>
                    <a:pt x="603" y="615"/>
                    <a:pt x="603" y="615"/>
                    <a:pt x="604" y="615"/>
                  </a:cubicBezTo>
                  <a:cubicBezTo>
                    <a:pt x="615" y="615"/>
                    <a:pt x="626" y="386"/>
                    <a:pt x="638" y="35"/>
                  </a:cubicBezTo>
                  <a:lnTo>
                    <a:pt x="638"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6" name="Google Shape;1158;p25">
              <a:extLst>
                <a:ext uri="{FF2B5EF4-FFF2-40B4-BE49-F238E27FC236}">
                  <a16:creationId xmlns:a16="http://schemas.microsoft.com/office/drawing/2014/main" id="{FECFA58D-913E-8DC9-80FD-A8B0ABAE85D8}"/>
                </a:ext>
              </a:extLst>
            </p:cNvPr>
            <p:cNvSpPr/>
            <p:nvPr/>
          </p:nvSpPr>
          <p:spPr>
            <a:xfrm>
              <a:off x="-869463" y="4046479"/>
              <a:ext cx="223243" cy="5381"/>
            </a:xfrm>
            <a:custGeom>
              <a:avLst/>
              <a:gdLst/>
              <a:ahLst/>
              <a:cxnLst/>
              <a:rect l="l" t="t" r="r" b="b"/>
              <a:pathLst>
                <a:path w="3858" h="93" extrusionOk="0">
                  <a:moveTo>
                    <a:pt x="1935" y="0"/>
                  </a:moveTo>
                  <a:cubicBezTo>
                    <a:pt x="870" y="0"/>
                    <a:pt x="1" y="35"/>
                    <a:pt x="1" y="46"/>
                  </a:cubicBezTo>
                  <a:cubicBezTo>
                    <a:pt x="1" y="70"/>
                    <a:pt x="858" y="93"/>
                    <a:pt x="1935" y="93"/>
                  </a:cubicBezTo>
                  <a:cubicBezTo>
                    <a:pt x="2989" y="93"/>
                    <a:pt x="3858" y="58"/>
                    <a:pt x="3858" y="46"/>
                  </a:cubicBezTo>
                  <a:cubicBezTo>
                    <a:pt x="3858" y="12"/>
                    <a:pt x="2989" y="0"/>
                    <a:pt x="1935"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7" name="Google Shape;1159;p25">
              <a:extLst>
                <a:ext uri="{FF2B5EF4-FFF2-40B4-BE49-F238E27FC236}">
                  <a16:creationId xmlns:a16="http://schemas.microsoft.com/office/drawing/2014/main" id="{3F0976BB-0028-DE7D-9DEF-70236498B5B5}"/>
                </a:ext>
              </a:extLst>
            </p:cNvPr>
            <p:cNvSpPr/>
            <p:nvPr/>
          </p:nvSpPr>
          <p:spPr>
            <a:xfrm>
              <a:off x="-623480" y="4027036"/>
              <a:ext cx="36918" cy="36918"/>
            </a:xfrm>
            <a:custGeom>
              <a:avLst/>
              <a:gdLst/>
              <a:ahLst/>
              <a:cxnLst/>
              <a:rect l="l" t="t" r="r" b="b"/>
              <a:pathLst>
                <a:path w="638" h="638" extrusionOk="0">
                  <a:moveTo>
                    <a:pt x="35" y="0"/>
                  </a:moveTo>
                  <a:lnTo>
                    <a:pt x="0" y="47"/>
                  </a:lnTo>
                  <a:lnTo>
                    <a:pt x="0" y="58"/>
                  </a:lnTo>
                  <a:lnTo>
                    <a:pt x="0" y="81"/>
                  </a:lnTo>
                  <a:lnTo>
                    <a:pt x="0" y="116"/>
                  </a:lnTo>
                  <a:lnTo>
                    <a:pt x="0" y="197"/>
                  </a:lnTo>
                  <a:lnTo>
                    <a:pt x="0" y="336"/>
                  </a:lnTo>
                  <a:lnTo>
                    <a:pt x="0" y="614"/>
                  </a:lnTo>
                  <a:lnTo>
                    <a:pt x="0" y="637"/>
                  </a:lnTo>
                  <a:lnTo>
                    <a:pt x="24" y="637"/>
                  </a:lnTo>
                  <a:cubicBezTo>
                    <a:pt x="371" y="637"/>
                    <a:pt x="603" y="626"/>
                    <a:pt x="591" y="614"/>
                  </a:cubicBezTo>
                  <a:cubicBezTo>
                    <a:pt x="580" y="603"/>
                    <a:pt x="365" y="581"/>
                    <a:pt x="70" y="569"/>
                  </a:cubicBezTo>
                  <a:lnTo>
                    <a:pt x="70" y="569"/>
                  </a:lnTo>
                  <a:lnTo>
                    <a:pt x="70" y="325"/>
                  </a:lnTo>
                  <a:lnTo>
                    <a:pt x="70" y="174"/>
                  </a:lnTo>
                  <a:lnTo>
                    <a:pt x="70" y="104"/>
                  </a:lnTo>
                  <a:lnTo>
                    <a:pt x="70" y="81"/>
                  </a:lnTo>
                  <a:lnTo>
                    <a:pt x="556" y="81"/>
                  </a:lnTo>
                  <a:cubicBezTo>
                    <a:pt x="558" y="387"/>
                    <a:pt x="580" y="603"/>
                    <a:pt x="591" y="614"/>
                  </a:cubicBezTo>
                  <a:cubicBezTo>
                    <a:pt x="603" y="614"/>
                    <a:pt x="614" y="394"/>
                    <a:pt x="637" y="35"/>
                  </a:cubicBezTo>
                  <a:lnTo>
                    <a:pt x="637"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8" name="Google Shape;1160;p25">
              <a:extLst>
                <a:ext uri="{FF2B5EF4-FFF2-40B4-BE49-F238E27FC236}">
                  <a16:creationId xmlns:a16="http://schemas.microsoft.com/office/drawing/2014/main" id="{11C0EB4D-B8B8-1D79-05DF-6E9B5527A1F1}"/>
                </a:ext>
              </a:extLst>
            </p:cNvPr>
            <p:cNvSpPr/>
            <p:nvPr/>
          </p:nvSpPr>
          <p:spPr>
            <a:xfrm>
              <a:off x="-907653" y="3979413"/>
              <a:ext cx="222549" cy="5439"/>
            </a:xfrm>
            <a:custGeom>
              <a:avLst/>
              <a:gdLst/>
              <a:ahLst/>
              <a:cxnLst/>
              <a:rect l="l" t="t" r="r" b="b"/>
              <a:pathLst>
                <a:path w="3846" h="94" extrusionOk="0">
                  <a:moveTo>
                    <a:pt x="1923" y="1"/>
                  </a:moveTo>
                  <a:cubicBezTo>
                    <a:pt x="869" y="1"/>
                    <a:pt x="1" y="36"/>
                    <a:pt x="1" y="47"/>
                  </a:cubicBezTo>
                  <a:cubicBezTo>
                    <a:pt x="1" y="70"/>
                    <a:pt x="858" y="94"/>
                    <a:pt x="1923" y="94"/>
                  </a:cubicBezTo>
                  <a:cubicBezTo>
                    <a:pt x="2977" y="94"/>
                    <a:pt x="3846" y="59"/>
                    <a:pt x="3846" y="47"/>
                  </a:cubicBezTo>
                  <a:cubicBezTo>
                    <a:pt x="3846" y="13"/>
                    <a:pt x="2977" y="1"/>
                    <a:pt x="192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9" name="Google Shape;1161;p25">
              <a:extLst>
                <a:ext uri="{FF2B5EF4-FFF2-40B4-BE49-F238E27FC236}">
                  <a16:creationId xmlns:a16="http://schemas.microsoft.com/office/drawing/2014/main" id="{F2D01E0E-0C61-A5BB-FCC9-572646EF5D8F}"/>
                </a:ext>
              </a:extLst>
            </p:cNvPr>
            <p:cNvSpPr/>
            <p:nvPr/>
          </p:nvSpPr>
          <p:spPr>
            <a:xfrm>
              <a:off x="-662365" y="3960029"/>
              <a:ext cx="36918" cy="36918"/>
            </a:xfrm>
            <a:custGeom>
              <a:avLst/>
              <a:gdLst/>
              <a:ahLst/>
              <a:cxnLst/>
              <a:rect l="l" t="t" r="r" b="b"/>
              <a:pathLst>
                <a:path w="638" h="638" extrusionOk="0">
                  <a:moveTo>
                    <a:pt x="568" y="81"/>
                  </a:moveTo>
                  <a:cubicBezTo>
                    <a:pt x="569" y="387"/>
                    <a:pt x="580" y="603"/>
                    <a:pt x="591" y="614"/>
                  </a:cubicBezTo>
                  <a:cubicBezTo>
                    <a:pt x="580" y="603"/>
                    <a:pt x="360" y="580"/>
                    <a:pt x="70" y="568"/>
                  </a:cubicBezTo>
                  <a:lnTo>
                    <a:pt x="70" y="568"/>
                  </a:lnTo>
                  <a:lnTo>
                    <a:pt x="70" y="324"/>
                  </a:lnTo>
                  <a:lnTo>
                    <a:pt x="70" y="174"/>
                  </a:lnTo>
                  <a:lnTo>
                    <a:pt x="70" y="104"/>
                  </a:lnTo>
                  <a:lnTo>
                    <a:pt x="70" y="81"/>
                  </a:lnTo>
                  <a:close/>
                  <a:moveTo>
                    <a:pt x="47" y="0"/>
                  </a:moveTo>
                  <a:lnTo>
                    <a:pt x="1" y="46"/>
                  </a:lnTo>
                  <a:lnTo>
                    <a:pt x="1" y="58"/>
                  </a:lnTo>
                  <a:lnTo>
                    <a:pt x="1" y="81"/>
                  </a:lnTo>
                  <a:lnTo>
                    <a:pt x="1" y="116"/>
                  </a:lnTo>
                  <a:lnTo>
                    <a:pt x="1" y="197"/>
                  </a:lnTo>
                  <a:lnTo>
                    <a:pt x="1" y="336"/>
                  </a:lnTo>
                  <a:lnTo>
                    <a:pt x="1" y="614"/>
                  </a:lnTo>
                  <a:lnTo>
                    <a:pt x="1" y="637"/>
                  </a:lnTo>
                  <a:lnTo>
                    <a:pt x="35" y="637"/>
                  </a:lnTo>
                  <a:cubicBezTo>
                    <a:pt x="382" y="637"/>
                    <a:pt x="614" y="626"/>
                    <a:pt x="592" y="614"/>
                  </a:cubicBezTo>
                  <a:lnTo>
                    <a:pt x="592" y="614"/>
                  </a:lnTo>
                  <a:cubicBezTo>
                    <a:pt x="593" y="604"/>
                    <a:pt x="616" y="377"/>
                    <a:pt x="638" y="35"/>
                  </a:cubicBezTo>
                  <a:lnTo>
                    <a:pt x="638"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0" name="Google Shape;1162;p25">
              <a:extLst>
                <a:ext uri="{FF2B5EF4-FFF2-40B4-BE49-F238E27FC236}">
                  <a16:creationId xmlns:a16="http://schemas.microsoft.com/office/drawing/2014/main" id="{48A2EAC4-711C-DA18-FBDF-A2A6C041B86F}"/>
                </a:ext>
              </a:extLst>
            </p:cNvPr>
            <p:cNvSpPr/>
            <p:nvPr/>
          </p:nvSpPr>
          <p:spPr>
            <a:xfrm>
              <a:off x="-608088" y="4122860"/>
              <a:ext cx="38249" cy="30263"/>
            </a:xfrm>
            <a:custGeom>
              <a:avLst/>
              <a:gdLst/>
              <a:ahLst/>
              <a:cxnLst/>
              <a:rect l="l" t="t" r="r" b="b"/>
              <a:pathLst>
                <a:path w="661" h="523" extrusionOk="0">
                  <a:moveTo>
                    <a:pt x="406" y="0"/>
                  </a:moveTo>
                  <a:lnTo>
                    <a:pt x="383" y="24"/>
                  </a:lnTo>
                  <a:cubicBezTo>
                    <a:pt x="337" y="70"/>
                    <a:pt x="314" y="105"/>
                    <a:pt x="279" y="139"/>
                  </a:cubicBezTo>
                  <a:cubicBezTo>
                    <a:pt x="117" y="336"/>
                    <a:pt x="1" y="510"/>
                    <a:pt x="24" y="522"/>
                  </a:cubicBezTo>
                  <a:cubicBezTo>
                    <a:pt x="24" y="522"/>
                    <a:pt x="25" y="522"/>
                    <a:pt x="26" y="522"/>
                  </a:cubicBezTo>
                  <a:cubicBezTo>
                    <a:pt x="45" y="522"/>
                    <a:pt x="180" y="365"/>
                    <a:pt x="348" y="197"/>
                  </a:cubicBezTo>
                  <a:cubicBezTo>
                    <a:pt x="375" y="170"/>
                    <a:pt x="395" y="144"/>
                    <a:pt x="419" y="111"/>
                  </a:cubicBezTo>
                  <a:lnTo>
                    <a:pt x="419" y="111"/>
                  </a:lnTo>
                  <a:cubicBezTo>
                    <a:pt x="524" y="198"/>
                    <a:pt x="605" y="259"/>
                    <a:pt x="630" y="259"/>
                  </a:cubicBezTo>
                  <a:cubicBezTo>
                    <a:pt x="634" y="259"/>
                    <a:pt x="636" y="258"/>
                    <a:pt x="638" y="255"/>
                  </a:cubicBezTo>
                  <a:cubicBezTo>
                    <a:pt x="661" y="244"/>
                    <a:pt x="568" y="139"/>
                    <a:pt x="441" y="24"/>
                  </a:cubicBezTo>
                  <a:lnTo>
                    <a:pt x="406" y="0"/>
                  </a:ln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1" name="Google Shape;1163;p25">
              <a:extLst>
                <a:ext uri="{FF2B5EF4-FFF2-40B4-BE49-F238E27FC236}">
                  <a16:creationId xmlns:a16="http://schemas.microsoft.com/office/drawing/2014/main" id="{FF9DD9AA-6A7B-AE63-2EB2-E50276AF506E}"/>
                </a:ext>
              </a:extLst>
            </p:cNvPr>
            <p:cNvSpPr/>
            <p:nvPr/>
          </p:nvSpPr>
          <p:spPr>
            <a:xfrm>
              <a:off x="-591307" y="4205954"/>
              <a:ext cx="38249" cy="30263"/>
            </a:xfrm>
            <a:custGeom>
              <a:avLst/>
              <a:gdLst/>
              <a:ahLst/>
              <a:cxnLst/>
              <a:rect l="l" t="t" r="r" b="b"/>
              <a:pathLst>
                <a:path w="661" h="523" extrusionOk="0">
                  <a:moveTo>
                    <a:pt x="406" y="1"/>
                  </a:moveTo>
                  <a:lnTo>
                    <a:pt x="383" y="24"/>
                  </a:lnTo>
                  <a:cubicBezTo>
                    <a:pt x="336" y="70"/>
                    <a:pt x="313" y="93"/>
                    <a:pt x="278" y="140"/>
                  </a:cubicBezTo>
                  <a:cubicBezTo>
                    <a:pt x="116" y="325"/>
                    <a:pt x="0" y="499"/>
                    <a:pt x="24" y="522"/>
                  </a:cubicBezTo>
                  <a:cubicBezTo>
                    <a:pt x="24" y="522"/>
                    <a:pt x="24" y="522"/>
                    <a:pt x="25" y="522"/>
                  </a:cubicBezTo>
                  <a:cubicBezTo>
                    <a:pt x="45" y="522"/>
                    <a:pt x="180" y="365"/>
                    <a:pt x="348" y="197"/>
                  </a:cubicBezTo>
                  <a:cubicBezTo>
                    <a:pt x="375" y="162"/>
                    <a:pt x="394" y="140"/>
                    <a:pt x="418" y="111"/>
                  </a:cubicBezTo>
                  <a:lnTo>
                    <a:pt x="418" y="111"/>
                  </a:lnTo>
                  <a:cubicBezTo>
                    <a:pt x="529" y="201"/>
                    <a:pt x="613" y="257"/>
                    <a:pt x="633" y="257"/>
                  </a:cubicBezTo>
                  <a:cubicBezTo>
                    <a:pt x="635" y="257"/>
                    <a:pt x="637" y="256"/>
                    <a:pt x="637" y="255"/>
                  </a:cubicBezTo>
                  <a:cubicBezTo>
                    <a:pt x="661" y="244"/>
                    <a:pt x="568" y="140"/>
                    <a:pt x="440" y="24"/>
                  </a:cubicBezTo>
                  <a:lnTo>
                    <a:pt x="406" y="1"/>
                  </a:ln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2" name="Google Shape;1164;p25">
              <a:extLst>
                <a:ext uri="{FF2B5EF4-FFF2-40B4-BE49-F238E27FC236}">
                  <a16:creationId xmlns:a16="http://schemas.microsoft.com/office/drawing/2014/main" id="{7C5F92B8-14CD-7643-6DAA-44AF4F2D94AB}"/>
                </a:ext>
              </a:extLst>
            </p:cNvPr>
            <p:cNvSpPr/>
            <p:nvPr/>
          </p:nvSpPr>
          <p:spPr>
            <a:xfrm>
              <a:off x="-541717" y="4488797"/>
              <a:ext cx="37612" cy="30206"/>
            </a:xfrm>
            <a:custGeom>
              <a:avLst/>
              <a:gdLst/>
              <a:ahLst/>
              <a:cxnLst/>
              <a:rect l="l" t="t" r="r" b="b"/>
              <a:pathLst>
                <a:path w="650" h="522" extrusionOk="0">
                  <a:moveTo>
                    <a:pt x="406" y="0"/>
                  </a:moveTo>
                  <a:lnTo>
                    <a:pt x="383" y="35"/>
                  </a:lnTo>
                  <a:cubicBezTo>
                    <a:pt x="336" y="70"/>
                    <a:pt x="302" y="104"/>
                    <a:pt x="278" y="151"/>
                  </a:cubicBezTo>
                  <a:cubicBezTo>
                    <a:pt x="116" y="336"/>
                    <a:pt x="0" y="510"/>
                    <a:pt x="12" y="521"/>
                  </a:cubicBezTo>
                  <a:cubicBezTo>
                    <a:pt x="13" y="522"/>
                    <a:pt x="14" y="522"/>
                    <a:pt x="15" y="522"/>
                  </a:cubicBezTo>
                  <a:cubicBezTo>
                    <a:pt x="46" y="522"/>
                    <a:pt x="181" y="387"/>
                    <a:pt x="348" y="209"/>
                  </a:cubicBezTo>
                  <a:cubicBezTo>
                    <a:pt x="365" y="175"/>
                    <a:pt x="388" y="147"/>
                    <a:pt x="408" y="121"/>
                  </a:cubicBezTo>
                  <a:lnTo>
                    <a:pt x="408" y="121"/>
                  </a:lnTo>
                  <a:cubicBezTo>
                    <a:pt x="528" y="212"/>
                    <a:pt x="613" y="268"/>
                    <a:pt x="633" y="268"/>
                  </a:cubicBezTo>
                  <a:cubicBezTo>
                    <a:pt x="635" y="268"/>
                    <a:pt x="637" y="267"/>
                    <a:pt x="637" y="266"/>
                  </a:cubicBezTo>
                  <a:cubicBezTo>
                    <a:pt x="649" y="243"/>
                    <a:pt x="568" y="151"/>
                    <a:pt x="441" y="35"/>
                  </a:cubicBezTo>
                  <a:lnTo>
                    <a:pt x="406" y="0"/>
                  </a:ln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3" name="Google Shape;1165;p25">
              <a:extLst>
                <a:ext uri="{FF2B5EF4-FFF2-40B4-BE49-F238E27FC236}">
                  <a16:creationId xmlns:a16="http://schemas.microsoft.com/office/drawing/2014/main" id="{FEE12384-9388-0631-D4C2-E780A6ECD66F}"/>
                </a:ext>
              </a:extLst>
            </p:cNvPr>
            <p:cNvSpPr/>
            <p:nvPr/>
          </p:nvSpPr>
          <p:spPr>
            <a:xfrm>
              <a:off x="-578577" y="4301141"/>
              <a:ext cx="37612" cy="30206"/>
            </a:xfrm>
            <a:custGeom>
              <a:avLst/>
              <a:gdLst/>
              <a:ahLst/>
              <a:cxnLst/>
              <a:rect l="l" t="t" r="r" b="b"/>
              <a:pathLst>
                <a:path w="650" h="522" extrusionOk="0">
                  <a:moveTo>
                    <a:pt x="406" y="0"/>
                  </a:moveTo>
                  <a:lnTo>
                    <a:pt x="383" y="35"/>
                  </a:lnTo>
                  <a:cubicBezTo>
                    <a:pt x="336" y="70"/>
                    <a:pt x="302" y="104"/>
                    <a:pt x="278" y="151"/>
                  </a:cubicBezTo>
                  <a:cubicBezTo>
                    <a:pt x="116" y="336"/>
                    <a:pt x="0" y="510"/>
                    <a:pt x="12" y="521"/>
                  </a:cubicBezTo>
                  <a:cubicBezTo>
                    <a:pt x="13" y="522"/>
                    <a:pt x="14" y="522"/>
                    <a:pt x="15" y="522"/>
                  </a:cubicBezTo>
                  <a:cubicBezTo>
                    <a:pt x="45" y="522"/>
                    <a:pt x="180" y="376"/>
                    <a:pt x="348" y="209"/>
                  </a:cubicBezTo>
                  <a:cubicBezTo>
                    <a:pt x="374" y="173"/>
                    <a:pt x="394" y="145"/>
                    <a:pt x="412" y="117"/>
                  </a:cubicBezTo>
                  <a:lnTo>
                    <a:pt x="412" y="117"/>
                  </a:lnTo>
                  <a:cubicBezTo>
                    <a:pt x="527" y="210"/>
                    <a:pt x="612" y="268"/>
                    <a:pt x="633" y="268"/>
                  </a:cubicBezTo>
                  <a:cubicBezTo>
                    <a:pt x="635" y="268"/>
                    <a:pt x="637" y="267"/>
                    <a:pt x="637" y="267"/>
                  </a:cubicBezTo>
                  <a:cubicBezTo>
                    <a:pt x="649" y="243"/>
                    <a:pt x="568" y="151"/>
                    <a:pt x="441" y="35"/>
                  </a:cubicBezTo>
                  <a:lnTo>
                    <a:pt x="406" y="0"/>
                  </a:ln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4" name="Google Shape;1166;p25">
              <a:extLst>
                <a:ext uri="{FF2B5EF4-FFF2-40B4-BE49-F238E27FC236}">
                  <a16:creationId xmlns:a16="http://schemas.microsoft.com/office/drawing/2014/main" id="{8FAD7813-5A67-4858-BCB3-2B154821B198}"/>
                </a:ext>
              </a:extLst>
            </p:cNvPr>
            <p:cNvSpPr/>
            <p:nvPr/>
          </p:nvSpPr>
          <p:spPr>
            <a:xfrm>
              <a:off x="-796379" y="4398296"/>
              <a:ext cx="223243" cy="5439"/>
            </a:xfrm>
            <a:custGeom>
              <a:avLst/>
              <a:gdLst/>
              <a:ahLst/>
              <a:cxnLst/>
              <a:rect l="l" t="t" r="r" b="b"/>
              <a:pathLst>
                <a:path w="3858" h="94" extrusionOk="0">
                  <a:moveTo>
                    <a:pt x="1923" y="1"/>
                  </a:moveTo>
                  <a:cubicBezTo>
                    <a:pt x="869" y="1"/>
                    <a:pt x="0" y="12"/>
                    <a:pt x="0" y="47"/>
                  </a:cubicBezTo>
                  <a:cubicBezTo>
                    <a:pt x="0" y="70"/>
                    <a:pt x="857" y="93"/>
                    <a:pt x="1923" y="93"/>
                  </a:cubicBezTo>
                  <a:cubicBezTo>
                    <a:pt x="2988" y="93"/>
                    <a:pt x="3857" y="58"/>
                    <a:pt x="3857" y="47"/>
                  </a:cubicBezTo>
                  <a:cubicBezTo>
                    <a:pt x="3857" y="35"/>
                    <a:pt x="2988" y="12"/>
                    <a:pt x="192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5" name="Google Shape;1167;p25">
              <a:extLst>
                <a:ext uri="{FF2B5EF4-FFF2-40B4-BE49-F238E27FC236}">
                  <a16:creationId xmlns:a16="http://schemas.microsoft.com/office/drawing/2014/main" id="{D9EFED86-B4D7-F822-4D90-35CF7B4C5D2C}"/>
                </a:ext>
              </a:extLst>
            </p:cNvPr>
            <p:cNvSpPr/>
            <p:nvPr/>
          </p:nvSpPr>
          <p:spPr>
            <a:xfrm>
              <a:off x="-551091" y="4378854"/>
              <a:ext cx="36918" cy="36918"/>
            </a:xfrm>
            <a:custGeom>
              <a:avLst/>
              <a:gdLst/>
              <a:ahLst/>
              <a:cxnLst/>
              <a:rect l="l" t="t" r="r" b="b"/>
              <a:pathLst>
                <a:path w="638" h="638" extrusionOk="0">
                  <a:moveTo>
                    <a:pt x="568" y="82"/>
                  </a:moveTo>
                  <a:cubicBezTo>
                    <a:pt x="569" y="388"/>
                    <a:pt x="580" y="603"/>
                    <a:pt x="603" y="615"/>
                  </a:cubicBezTo>
                  <a:cubicBezTo>
                    <a:pt x="580" y="615"/>
                    <a:pt x="365" y="604"/>
                    <a:pt x="81" y="572"/>
                  </a:cubicBezTo>
                  <a:lnTo>
                    <a:pt x="81" y="572"/>
                  </a:lnTo>
                  <a:lnTo>
                    <a:pt x="81" y="325"/>
                  </a:lnTo>
                  <a:lnTo>
                    <a:pt x="81" y="174"/>
                  </a:lnTo>
                  <a:lnTo>
                    <a:pt x="81" y="105"/>
                  </a:lnTo>
                  <a:lnTo>
                    <a:pt x="81" y="82"/>
                  </a:lnTo>
                  <a:close/>
                  <a:moveTo>
                    <a:pt x="47" y="1"/>
                  </a:moveTo>
                  <a:lnTo>
                    <a:pt x="0" y="47"/>
                  </a:lnTo>
                  <a:lnTo>
                    <a:pt x="0" y="59"/>
                  </a:lnTo>
                  <a:lnTo>
                    <a:pt x="0" y="82"/>
                  </a:lnTo>
                  <a:lnTo>
                    <a:pt x="0" y="117"/>
                  </a:lnTo>
                  <a:lnTo>
                    <a:pt x="0" y="198"/>
                  </a:lnTo>
                  <a:lnTo>
                    <a:pt x="0" y="337"/>
                  </a:lnTo>
                  <a:lnTo>
                    <a:pt x="0" y="615"/>
                  </a:lnTo>
                  <a:lnTo>
                    <a:pt x="0" y="638"/>
                  </a:lnTo>
                  <a:lnTo>
                    <a:pt x="35" y="638"/>
                  </a:lnTo>
                  <a:cubicBezTo>
                    <a:pt x="382" y="638"/>
                    <a:pt x="614" y="626"/>
                    <a:pt x="603" y="615"/>
                  </a:cubicBezTo>
                  <a:lnTo>
                    <a:pt x="603" y="615"/>
                  </a:lnTo>
                  <a:cubicBezTo>
                    <a:pt x="603" y="615"/>
                    <a:pt x="603" y="615"/>
                    <a:pt x="603" y="615"/>
                  </a:cubicBezTo>
                  <a:cubicBezTo>
                    <a:pt x="615" y="615"/>
                    <a:pt x="626" y="397"/>
                    <a:pt x="637" y="35"/>
                  </a:cubicBezTo>
                  <a:lnTo>
                    <a:pt x="637"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6" name="Google Shape;1168;p25">
              <a:extLst>
                <a:ext uri="{FF2B5EF4-FFF2-40B4-BE49-F238E27FC236}">
                  <a16:creationId xmlns:a16="http://schemas.microsoft.com/office/drawing/2014/main" id="{BC211A6F-0A5E-EC11-7E59-C55103BDD68A}"/>
                </a:ext>
              </a:extLst>
            </p:cNvPr>
            <p:cNvSpPr/>
            <p:nvPr/>
          </p:nvSpPr>
          <p:spPr>
            <a:xfrm>
              <a:off x="-561854" y="4395634"/>
              <a:ext cx="37612" cy="30321"/>
            </a:xfrm>
            <a:custGeom>
              <a:avLst/>
              <a:gdLst/>
              <a:ahLst/>
              <a:cxnLst/>
              <a:rect l="l" t="t" r="r" b="b"/>
              <a:pathLst>
                <a:path w="650" h="524" extrusionOk="0">
                  <a:moveTo>
                    <a:pt x="406" y="0"/>
                  </a:moveTo>
                  <a:lnTo>
                    <a:pt x="383" y="35"/>
                  </a:lnTo>
                  <a:cubicBezTo>
                    <a:pt x="337" y="81"/>
                    <a:pt x="302" y="104"/>
                    <a:pt x="279" y="151"/>
                  </a:cubicBezTo>
                  <a:cubicBezTo>
                    <a:pt x="117" y="336"/>
                    <a:pt x="1" y="510"/>
                    <a:pt x="13" y="521"/>
                  </a:cubicBezTo>
                  <a:cubicBezTo>
                    <a:pt x="14" y="523"/>
                    <a:pt x="16" y="524"/>
                    <a:pt x="18" y="524"/>
                  </a:cubicBezTo>
                  <a:cubicBezTo>
                    <a:pt x="54" y="524"/>
                    <a:pt x="186" y="371"/>
                    <a:pt x="348" y="209"/>
                  </a:cubicBezTo>
                  <a:cubicBezTo>
                    <a:pt x="376" y="172"/>
                    <a:pt x="396" y="150"/>
                    <a:pt x="415" y="119"/>
                  </a:cubicBezTo>
                  <a:lnTo>
                    <a:pt x="415" y="119"/>
                  </a:lnTo>
                  <a:cubicBezTo>
                    <a:pt x="528" y="211"/>
                    <a:pt x="613" y="268"/>
                    <a:pt x="634" y="268"/>
                  </a:cubicBezTo>
                  <a:cubicBezTo>
                    <a:pt x="636" y="268"/>
                    <a:pt x="637" y="267"/>
                    <a:pt x="638" y="267"/>
                  </a:cubicBezTo>
                  <a:cubicBezTo>
                    <a:pt x="650" y="255"/>
                    <a:pt x="568" y="151"/>
                    <a:pt x="441" y="35"/>
                  </a:cubicBezTo>
                  <a:lnTo>
                    <a:pt x="406" y="0"/>
                  </a:ln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7" name="Google Shape;1169;p25">
              <a:extLst>
                <a:ext uri="{FF2B5EF4-FFF2-40B4-BE49-F238E27FC236}">
                  <a16:creationId xmlns:a16="http://schemas.microsoft.com/office/drawing/2014/main" id="{3122F06B-A8A6-8FE0-D075-C239D2C6B6D1}"/>
                </a:ext>
              </a:extLst>
            </p:cNvPr>
            <p:cNvSpPr/>
            <p:nvPr/>
          </p:nvSpPr>
          <p:spPr>
            <a:xfrm>
              <a:off x="-1503429" y="4539718"/>
              <a:ext cx="203106" cy="5381"/>
            </a:xfrm>
            <a:custGeom>
              <a:avLst/>
              <a:gdLst/>
              <a:ahLst/>
              <a:cxnLst/>
              <a:rect l="l" t="t" r="r" b="b"/>
              <a:pathLst>
                <a:path w="3510" h="93" extrusionOk="0">
                  <a:moveTo>
                    <a:pt x="1749" y="0"/>
                  </a:moveTo>
                  <a:cubicBezTo>
                    <a:pt x="788" y="0"/>
                    <a:pt x="1" y="35"/>
                    <a:pt x="1" y="47"/>
                  </a:cubicBezTo>
                  <a:cubicBezTo>
                    <a:pt x="1" y="81"/>
                    <a:pt x="800" y="93"/>
                    <a:pt x="1749" y="93"/>
                  </a:cubicBezTo>
                  <a:cubicBezTo>
                    <a:pt x="2722" y="93"/>
                    <a:pt x="3510" y="58"/>
                    <a:pt x="3510" y="47"/>
                  </a:cubicBezTo>
                  <a:cubicBezTo>
                    <a:pt x="3510" y="23"/>
                    <a:pt x="2722" y="0"/>
                    <a:pt x="174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8" name="Google Shape;1170;p25">
              <a:extLst>
                <a:ext uri="{FF2B5EF4-FFF2-40B4-BE49-F238E27FC236}">
                  <a16:creationId xmlns:a16="http://schemas.microsoft.com/office/drawing/2014/main" id="{10A07B9C-3974-5172-5164-A1B05649E9AB}"/>
                </a:ext>
              </a:extLst>
            </p:cNvPr>
            <p:cNvSpPr/>
            <p:nvPr/>
          </p:nvSpPr>
          <p:spPr>
            <a:xfrm>
              <a:off x="-1557069" y="4529013"/>
              <a:ext cx="34256" cy="33562"/>
            </a:xfrm>
            <a:custGeom>
              <a:avLst/>
              <a:gdLst/>
              <a:ahLst/>
              <a:cxnLst/>
              <a:rect l="l" t="t" r="r" b="b"/>
              <a:pathLst>
                <a:path w="592" h="580" extrusionOk="0">
                  <a:moveTo>
                    <a:pt x="47" y="35"/>
                  </a:moveTo>
                  <a:cubicBezTo>
                    <a:pt x="47" y="35"/>
                    <a:pt x="250" y="45"/>
                    <a:pt x="522" y="77"/>
                  </a:cubicBezTo>
                  <a:lnTo>
                    <a:pt x="522" y="77"/>
                  </a:lnTo>
                  <a:lnTo>
                    <a:pt x="522" y="301"/>
                  </a:lnTo>
                  <a:lnTo>
                    <a:pt x="522" y="429"/>
                  </a:lnTo>
                  <a:lnTo>
                    <a:pt x="522" y="510"/>
                  </a:lnTo>
                  <a:lnTo>
                    <a:pt x="522" y="521"/>
                  </a:lnTo>
                  <a:lnTo>
                    <a:pt x="70" y="521"/>
                  </a:lnTo>
                  <a:cubicBezTo>
                    <a:pt x="70" y="229"/>
                    <a:pt x="58" y="46"/>
                    <a:pt x="47" y="35"/>
                  </a:cubicBezTo>
                  <a:close/>
                  <a:moveTo>
                    <a:pt x="568" y="0"/>
                  </a:moveTo>
                  <a:cubicBezTo>
                    <a:pt x="233" y="0"/>
                    <a:pt x="36" y="12"/>
                    <a:pt x="47" y="35"/>
                  </a:cubicBezTo>
                  <a:cubicBezTo>
                    <a:pt x="47" y="34"/>
                    <a:pt x="46" y="33"/>
                    <a:pt x="45" y="33"/>
                  </a:cubicBezTo>
                  <a:cubicBezTo>
                    <a:pt x="33" y="33"/>
                    <a:pt x="12" y="237"/>
                    <a:pt x="1" y="556"/>
                  </a:cubicBezTo>
                  <a:lnTo>
                    <a:pt x="1" y="579"/>
                  </a:lnTo>
                  <a:lnTo>
                    <a:pt x="557" y="579"/>
                  </a:lnTo>
                  <a:lnTo>
                    <a:pt x="592" y="533"/>
                  </a:lnTo>
                  <a:lnTo>
                    <a:pt x="592" y="521"/>
                  </a:lnTo>
                  <a:lnTo>
                    <a:pt x="592" y="510"/>
                  </a:lnTo>
                  <a:lnTo>
                    <a:pt x="592" y="475"/>
                  </a:lnTo>
                  <a:lnTo>
                    <a:pt x="592" y="405"/>
                  </a:lnTo>
                  <a:lnTo>
                    <a:pt x="592" y="278"/>
                  </a:lnTo>
                  <a:lnTo>
                    <a:pt x="592" y="35"/>
                  </a:lnTo>
                  <a:lnTo>
                    <a:pt x="592"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9" name="Google Shape;1171;p25">
              <a:extLst>
                <a:ext uri="{FF2B5EF4-FFF2-40B4-BE49-F238E27FC236}">
                  <a16:creationId xmlns:a16="http://schemas.microsoft.com/office/drawing/2014/main" id="{797161BD-5439-A0A5-0EDF-775B5EEEF85C}"/>
                </a:ext>
              </a:extLst>
            </p:cNvPr>
            <p:cNvSpPr/>
            <p:nvPr/>
          </p:nvSpPr>
          <p:spPr>
            <a:xfrm>
              <a:off x="-1547637" y="4519581"/>
              <a:ext cx="34198" cy="28238"/>
            </a:xfrm>
            <a:custGeom>
              <a:avLst/>
              <a:gdLst/>
              <a:ahLst/>
              <a:cxnLst/>
              <a:rect l="l" t="t" r="r" b="b"/>
              <a:pathLst>
                <a:path w="591" h="488" extrusionOk="0">
                  <a:moveTo>
                    <a:pt x="577" y="0"/>
                  </a:moveTo>
                  <a:cubicBezTo>
                    <a:pt x="558" y="0"/>
                    <a:pt x="423" y="146"/>
                    <a:pt x="278" y="314"/>
                  </a:cubicBezTo>
                  <a:cubicBezTo>
                    <a:pt x="252" y="331"/>
                    <a:pt x="232" y="355"/>
                    <a:pt x="209" y="381"/>
                  </a:cubicBezTo>
                  <a:lnTo>
                    <a:pt x="209" y="381"/>
                  </a:lnTo>
                  <a:cubicBezTo>
                    <a:pt x="114" y="310"/>
                    <a:pt x="43" y="252"/>
                    <a:pt x="19" y="252"/>
                  </a:cubicBezTo>
                  <a:cubicBezTo>
                    <a:pt x="16" y="252"/>
                    <a:pt x="13" y="253"/>
                    <a:pt x="12" y="256"/>
                  </a:cubicBezTo>
                  <a:cubicBezTo>
                    <a:pt x="0" y="256"/>
                    <a:pt x="81" y="337"/>
                    <a:pt x="197" y="453"/>
                  </a:cubicBezTo>
                  <a:lnTo>
                    <a:pt x="232" y="487"/>
                  </a:lnTo>
                  <a:lnTo>
                    <a:pt x="255" y="453"/>
                  </a:lnTo>
                  <a:cubicBezTo>
                    <a:pt x="290" y="429"/>
                    <a:pt x="313" y="383"/>
                    <a:pt x="348" y="348"/>
                  </a:cubicBezTo>
                  <a:cubicBezTo>
                    <a:pt x="487" y="175"/>
                    <a:pt x="591" y="24"/>
                    <a:pt x="579" y="1"/>
                  </a:cubicBezTo>
                  <a:cubicBezTo>
                    <a:pt x="579" y="0"/>
                    <a:pt x="578" y="0"/>
                    <a:pt x="577" y="0"/>
                  </a:cubicBez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0" name="Google Shape;1172;p25">
              <a:extLst>
                <a:ext uri="{FF2B5EF4-FFF2-40B4-BE49-F238E27FC236}">
                  <a16:creationId xmlns:a16="http://schemas.microsoft.com/office/drawing/2014/main" id="{40B2D7AC-CCC6-5190-63C0-F1A8AA3C60A4}"/>
                </a:ext>
              </a:extLst>
            </p:cNvPr>
            <p:cNvSpPr/>
            <p:nvPr/>
          </p:nvSpPr>
          <p:spPr>
            <a:xfrm>
              <a:off x="-1543644" y="4480753"/>
              <a:ext cx="203106" cy="4745"/>
            </a:xfrm>
            <a:custGeom>
              <a:avLst/>
              <a:gdLst/>
              <a:ahLst/>
              <a:cxnLst/>
              <a:rect l="l" t="t" r="r" b="b"/>
              <a:pathLst>
                <a:path w="3510" h="82" extrusionOk="0">
                  <a:moveTo>
                    <a:pt x="1749" y="0"/>
                  </a:moveTo>
                  <a:cubicBezTo>
                    <a:pt x="788" y="0"/>
                    <a:pt x="1" y="23"/>
                    <a:pt x="1" y="35"/>
                  </a:cubicBezTo>
                  <a:cubicBezTo>
                    <a:pt x="1" y="70"/>
                    <a:pt x="800" y="81"/>
                    <a:pt x="1749" y="81"/>
                  </a:cubicBezTo>
                  <a:cubicBezTo>
                    <a:pt x="2722" y="81"/>
                    <a:pt x="3510" y="58"/>
                    <a:pt x="3510" y="35"/>
                  </a:cubicBezTo>
                  <a:cubicBezTo>
                    <a:pt x="3510" y="12"/>
                    <a:pt x="2722" y="0"/>
                    <a:pt x="174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1" name="Google Shape;1173;p25">
              <a:extLst>
                <a:ext uri="{FF2B5EF4-FFF2-40B4-BE49-F238E27FC236}">
                  <a16:creationId xmlns:a16="http://schemas.microsoft.com/office/drawing/2014/main" id="{D2B75DDA-D62D-6D39-8353-2FF4C6921520}"/>
                </a:ext>
              </a:extLst>
            </p:cNvPr>
            <p:cNvSpPr/>
            <p:nvPr/>
          </p:nvSpPr>
          <p:spPr>
            <a:xfrm>
              <a:off x="-1597922" y="4468660"/>
              <a:ext cx="34256" cy="33562"/>
            </a:xfrm>
            <a:custGeom>
              <a:avLst/>
              <a:gdLst/>
              <a:ahLst/>
              <a:cxnLst/>
              <a:rect l="l" t="t" r="r" b="b"/>
              <a:pathLst>
                <a:path w="592" h="580" extrusionOk="0">
                  <a:moveTo>
                    <a:pt x="47" y="35"/>
                  </a:moveTo>
                  <a:cubicBezTo>
                    <a:pt x="58" y="47"/>
                    <a:pt x="266" y="58"/>
                    <a:pt x="522" y="80"/>
                  </a:cubicBezTo>
                  <a:lnTo>
                    <a:pt x="522" y="80"/>
                  </a:lnTo>
                  <a:lnTo>
                    <a:pt x="522" y="302"/>
                  </a:lnTo>
                  <a:lnTo>
                    <a:pt x="522" y="429"/>
                  </a:lnTo>
                  <a:lnTo>
                    <a:pt x="522" y="510"/>
                  </a:lnTo>
                  <a:lnTo>
                    <a:pt x="522" y="522"/>
                  </a:lnTo>
                  <a:lnTo>
                    <a:pt x="70" y="522"/>
                  </a:lnTo>
                  <a:cubicBezTo>
                    <a:pt x="69" y="229"/>
                    <a:pt x="58" y="47"/>
                    <a:pt x="47" y="35"/>
                  </a:cubicBezTo>
                  <a:close/>
                  <a:moveTo>
                    <a:pt x="568" y="1"/>
                  </a:moveTo>
                  <a:cubicBezTo>
                    <a:pt x="232" y="1"/>
                    <a:pt x="24" y="12"/>
                    <a:pt x="47" y="35"/>
                  </a:cubicBezTo>
                  <a:cubicBezTo>
                    <a:pt x="47" y="35"/>
                    <a:pt x="24" y="232"/>
                    <a:pt x="0" y="557"/>
                  </a:cubicBezTo>
                  <a:lnTo>
                    <a:pt x="0" y="580"/>
                  </a:lnTo>
                  <a:lnTo>
                    <a:pt x="545" y="580"/>
                  </a:lnTo>
                  <a:lnTo>
                    <a:pt x="591" y="533"/>
                  </a:lnTo>
                  <a:lnTo>
                    <a:pt x="591" y="522"/>
                  </a:lnTo>
                  <a:lnTo>
                    <a:pt x="591" y="510"/>
                  </a:lnTo>
                  <a:lnTo>
                    <a:pt x="591" y="476"/>
                  </a:lnTo>
                  <a:lnTo>
                    <a:pt x="591" y="406"/>
                  </a:lnTo>
                  <a:lnTo>
                    <a:pt x="591" y="279"/>
                  </a:lnTo>
                  <a:lnTo>
                    <a:pt x="591" y="35"/>
                  </a:lnTo>
                  <a:lnTo>
                    <a:pt x="591"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2" name="Google Shape;1174;p25">
              <a:extLst>
                <a:ext uri="{FF2B5EF4-FFF2-40B4-BE49-F238E27FC236}">
                  <a16:creationId xmlns:a16="http://schemas.microsoft.com/office/drawing/2014/main" id="{08848A64-3468-4E39-B15D-D95117CBA415}"/>
                </a:ext>
              </a:extLst>
            </p:cNvPr>
            <p:cNvSpPr/>
            <p:nvPr/>
          </p:nvSpPr>
          <p:spPr>
            <a:xfrm>
              <a:off x="-1587853" y="4460501"/>
              <a:ext cx="34198" cy="27659"/>
            </a:xfrm>
            <a:custGeom>
              <a:avLst/>
              <a:gdLst/>
              <a:ahLst/>
              <a:cxnLst/>
              <a:rect l="l" t="t" r="r" b="b"/>
              <a:pathLst>
                <a:path w="591" h="478" extrusionOk="0">
                  <a:moveTo>
                    <a:pt x="571" y="0"/>
                  </a:moveTo>
                  <a:cubicBezTo>
                    <a:pt x="527" y="0"/>
                    <a:pt x="408" y="142"/>
                    <a:pt x="278" y="304"/>
                  </a:cubicBezTo>
                  <a:cubicBezTo>
                    <a:pt x="251" y="322"/>
                    <a:pt x="231" y="347"/>
                    <a:pt x="207" y="379"/>
                  </a:cubicBezTo>
                  <a:lnTo>
                    <a:pt x="207" y="379"/>
                  </a:lnTo>
                  <a:cubicBezTo>
                    <a:pt x="108" y="298"/>
                    <a:pt x="35" y="245"/>
                    <a:pt x="16" y="245"/>
                  </a:cubicBezTo>
                  <a:cubicBezTo>
                    <a:pt x="14" y="245"/>
                    <a:pt x="13" y="245"/>
                    <a:pt x="12" y="246"/>
                  </a:cubicBezTo>
                  <a:cubicBezTo>
                    <a:pt x="0" y="246"/>
                    <a:pt x="81" y="327"/>
                    <a:pt x="197" y="443"/>
                  </a:cubicBezTo>
                  <a:lnTo>
                    <a:pt x="232" y="478"/>
                  </a:lnTo>
                  <a:lnTo>
                    <a:pt x="255" y="443"/>
                  </a:lnTo>
                  <a:cubicBezTo>
                    <a:pt x="290" y="420"/>
                    <a:pt x="313" y="373"/>
                    <a:pt x="348" y="350"/>
                  </a:cubicBezTo>
                  <a:cubicBezTo>
                    <a:pt x="487" y="176"/>
                    <a:pt x="591" y="14"/>
                    <a:pt x="579" y="3"/>
                  </a:cubicBezTo>
                  <a:cubicBezTo>
                    <a:pt x="577" y="1"/>
                    <a:pt x="574" y="0"/>
                    <a:pt x="571" y="0"/>
                  </a:cubicBez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3" name="Google Shape;1175;p25">
              <a:extLst>
                <a:ext uri="{FF2B5EF4-FFF2-40B4-BE49-F238E27FC236}">
                  <a16:creationId xmlns:a16="http://schemas.microsoft.com/office/drawing/2014/main" id="{FAC37E5D-2195-8826-A2C3-AF7DBFE0274D}"/>
                </a:ext>
              </a:extLst>
            </p:cNvPr>
            <p:cNvSpPr/>
            <p:nvPr/>
          </p:nvSpPr>
          <p:spPr>
            <a:xfrm>
              <a:off x="-1557069" y="4413688"/>
              <a:ext cx="203164" cy="4803"/>
            </a:xfrm>
            <a:custGeom>
              <a:avLst/>
              <a:gdLst/>
              <a:ahLst/>
              <a:cxnLst/>
              <a:rect l="l" t="t" r="r" b="b"/>
              <a:pathLst>
                <a:path w="3511" h="83" extrusionOk="0">
                  <a:moveTo>
                    <a:pt x="1750" y="1"/>
                  </a:moveTo>
                  <a:cubicBezTo>
                    <a:pt x="777" y="1"/>
                    <a:pt x="1" y="24"/>
                    <a:pt x="1" y="36"/>
                  </a:cubicBezTo>
                  <a:cubicBezTo>
                    <a:pt x="1" y="59"/>
                    <a:pt x="789" y="70"/>
                    <a:pt x="1750" y="82"/>
                  </a:cubicBezTo>
                  <a:cubicBezTo>
                    <a:pt x="2723" y="82"/>
                    <a:pt x="3510" y="70"/>
                    <a:pt x="3510" y="36"/>
                  </a:cubicBezTo>
                  <a:cubicBezTo>
                    <a:pt x="3510" y="13"/>
                    <a:pt x="2723" y="1"/>
                    <a:pt x="175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4" name="Google Shape;1176;p25">
              <a:extLst>
                <a:ext uri="{FF2B5EF4-FFF2-40B4-BE49-F238E27FC236}">
                  <a16:creationId xmlns:a16="http://schemas.microsoft.com/office/drawing/2014/main" id="{16777C1D-CF8F-1EA4-7911-8730F56C1B66}"/>
                </a:ext>
              </a:extLst>
            </p:cNvPr>
            <p:cNvSpPr/>
            <p:nvPr/>
          </p:nvSpPr>
          <p:spPr>
            <a:xfrm>
              <a:off x="-1611346" y="4401652"/>
              <a:ext cx="34256" cy="33562"/>
            </a:xfrm>
            <a:custGeom>
              <a:avLst/>
              <a:gdLst/>
              <a:ahLst/>
              <a:cxnLst/>
              <a:rect l="l" t="t" r="r" b="b"/>
              <a:pathLst>
                <a:path w="592" h="580" extrusionOk="0">
                  <a:moveTo>
                    <a:pt x="47" y="35"/>
                  </a:moveTo>
                  <a:cubicBezTo>
                    <a:pt x="58" y="46"/>
                    <a:pt x="245" y="58"/>
                    <a:pt x="522" y="80"/>
                  </a:cubicBezTo>
                  <a:lnTo>
                    <a:pt x="522" y="80"/>
                  </a:lnTo>
                  <a:lnTo>
                    <a:pt x="522" y="302"/>
                  </a:lnTo>
                  <a:lnTo>
                    <a:pt x="522" y="429"/>
                  </a:lnTo>
                  <a:lnTo>
                    <a:pt x="522" y="510"/>
                  </a:lnTo>
                  <a:lnTo>
                    <a:pt x="522" y="522"/>
                  </a:lnTo>
                  <a:lnTo>
                    <a:pt x="70" y="522"/>
                  </a:lnTo>
                  <a:cubicBezTo>
                    <a:pt x="69" y="229"/>
                    <a:pt x="58" y="46"/>
                    <a:pt x="47" y="35"/>
                  </a:cubicBezTo>
                  <a:close/>
                  <a:moveTo>
                    <a:pt x="568" y="0"/>
                  </a:moveTo>
                  <a:cubicBezTo>
                    <a:pt x="232" y="0"/>
                    <a:pt x="24" y="12"/>
                    <a:pt x="47" y="35"/>
                  </a:cubicBezTo>
                  <a:cubicBezTo>
                    <a:pt x="46" y="34"/>
                    <a:pt x="45" y="33"/>
                    <a:pt x="44" y="33"/>
                  </a:cubicBezTo>
                  <a:cubicBezTo>
                    <a:pt x="23" y="33"/>
                    <a:pt x="12" y="238"/>
                    <a:pt x="1" y="556"/>
                  </a:cubicBezTo>
                  <a:lnTo>
                    <a:pt x="1" y="580"/>
                  </a:lnTo>
                  <a:lnTo>
                    <a:pt x="545" y="580"/>
                  </a:lnTo>
                  <a:lnTo>
                    <a:pt x="592" y="533"/>
                  </a:lnTo>
                  <a:lnTo>
                    <a:pt x="592" y="522"/>
                  </a:lnTo>
                  <a:lnTo>
                    <a:pt x="592" y="510"/>
                  </a:lnTo>
                  <a:lnTo>
                    <a:pt x="592" y="475"/>
                  </a:lnTo>
                  <a:lnTo>
                    <a:pt x="592" y="406"/>
                  </a:lnTo>
                  <a:lnTo>
                    <a:pt x="592" y="278"/>
                  </a:lnTo>
                  <a:lnTo>
                    <a:pt x="592" y="35"/>
                  </a:lnTo>
                  <a:lnTo>
                    <a:pt x="592"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5" name="Google Shape;1177;p25">
              <a:extLst>
                <a:ext uri="{FF2B5EF4-FFF2-40B4-BE49-F238E27FC236}">
                  <a16:creationId xmlns:a16="http://schemas.microsoft.com/office/drawing/2014/main" id="{D9B7FD11-1F8D-5B30-96A9-D1B40EDD5F0C}"/>
                </a:ext>
              </a:extLst>
            </p:cNvPr>
            <p:cNvSpPr/>
            <p:nvPr/>
          </p:nvSpPr>
          <p:spPr>
            <a:xfrm>
              <a:off x="-1601914" y="4393435"/>
              <a:ext cx="34198" cy="27717"/>
            </a:xfrm>
            <a:custGeom>
              <a:avLst/>
              <a:gdLst/>
              <a:ahLst/>
              <a:cxnLst/>
              <a:rect l="l" t="t" r="r" b="b"/>
              <a:pathLst>
                <a:path w="591" h="479" extrusionOk="0">
                  <a:moveTo>
                    <a:pt x="572" y="1"/>
                  </a:moveTo>
                  <a:cubicBezTo>
                    <a:pt x="537" y="1"/>
                    <a:pt x="417" y="133"/>
                    <a:pt x="266" y="305"/>
                  </a:cubicBezTo>
                  <a:cubicBezTo>
                    <a:pt x="249" y="322"/>
                    <a:pt x="225" y="346"/>
                    <a:pt x="204" y="377"/>
                  </a:cubicBezTo>
                  <a:lnTo>
                    <a:pt x="204" y="377"/>
                  </a:lnTo>
                  <a:cubicBezTo>
                    <a:pt x="106" y="298"/>
                    <a:pt x="34" y="245"/>
                    <a:pt x="15" y="245"/>
                  </a:cubicBezTo>
                  <a:cubicBezTo>
                    <a:pt x="14" y="245"/>
                    <a:pt x="12" y="246"/>
                    <a:pt x="12" y="247"/>
                  </a:cubicBezTo>
                  <a:cubicBezTo>
                    <a:pt x="0" y="247"/>
                    <a:pt x="81" y="328"/>
                    <a:pt x="197" y="444"/>
                  </a:cubicBezTo>
                  <a:lnTo>
                    <a:pt x="232" y="478"/>
                  </a:lnTo>
                  <a:lnTo>
                    <a:pt x="255" y="444"/>
                  </a:lnTo>
                  <a:cubicBezTo>
                    <a:pt x="290" y="420"/>
                    <a:pt x="313" y="374"/>
                    <a:pt x="347" y="351"/>
                  </a:cubicBezTo>
                  <a:cubicBezTo>
                    <a:pt x="486" y="177"/>
                    <a:pt x="591" y="15"/>
                    <a:pt x="579" y="3"/>
                  </a:cubicBezTo>
                  <a:cubicBezTo>
                    <a:pt x="577" y="2"/>
                    <a:pt x="575" y="1"/>
                    <a:pt x="572" y="1"/>
                  </a:cubicBez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6" name="Google Shape;1178;p25">
              <a:extLst>
                <a:ext uri="{FF2B5EF4-FFF2-40B4-BE49-F238E27FC236}">
                  <a16:creationId xmlns:a16="http://schemas.microsoft.com/office/drawing/2014/main" id="{24FD19CF-DB5E-9337-1AEF-A1354AE3B860}"/>
                </a:ext>
              </a:extLst>
            </p:cNvPr>
            <p:cNvSpPr/>
            <p:nvPr/>
          </p:nvSpPr>
          <p:spPr>
            <a:xfrm>
              <a:off x="-1571767" y="4344713"/>
              <a:ext cx="202412" cy="5381"/>
            </a:xfrm>
            <a:custGeom>
              <a:avLst/>
              <a:gdLst/>
              <a:ahLst/>
              <a:cxnLst/>
              <a:rect l="l" t="t" r="r" b="b"/>
              <a:pathLst>
                <a:path w="3498" h="93" extrusionOk="0">
                  <a:moveTo>
                    <a:pt x="1749" y="0"/>
                  </a:moveTo>
                  <a:cubicBezTo>
                    <a:pt x="776" y="0"/>
                    <a:pt x="0" y="35"/>
                    <a:pt x="0" y="46"/>
                  </a:cubicBezTo>
                  <a:cubicBezTo>
                    <a:pt x="0" y="58"/>
                    <a:pt x="776" y="70"/>
                    <a:pt x="1749" y="93"/>
                  </a:cubicBezTo>
                  <a:cubicBezTo>
                    <a:pt x="2722" y="93"/>
                    <a:pt x="3498" y="70"/>
                    <a:pt x="3498" y="46"/>
                  </a:cubicBezTo>
                  <a:cubicBezTo>
                    <a:pt x="3498" y="12"/>
                    <a:pt x="2722" y="0"/>
                    <a:pt x="174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7" name="Google Shape;1179;p25">
              <a:extLst>
                <a:ext uri="{FF2B5EF4-FFF2-40B4-BE49-F238E27FC236}">
                  <a16:creationId xmlns:a16="http://schemas.microsoft.com/office/drawing/2014/main" id="{9014CFCB-5646-1EA4-4EDF-BC5120CA0BA6}"/>
                </a:ext>
              </a:extLst>
            </p:cNvPr>
            <p:cNvSpPr/>
            <p:nvPr/>
          </p:nvSpPr>
          <p:spPr>
            <a:xfrm>
              <a:off x="-1626738" y="4333314"/>
              <a:ext cx="34256" cy="33562"/>
            </a:xfrm>
            <a:custGeom>
              <a:avLst/>
              <a:gdLst/>
              <a:ahLst/>
              <a:cxnLst/>
              <a:rect l="l" t="t" r="r" b="b"/>
              <a:pathLst>
                <a:path w="592" h="580" extrusionOk="0">
                  <a:moveTo>
                    <a:pt x="47" y="23"/>
                  </a:moveTo>
                  <a:cubicBezTo>
                    <a:pt x="58" y="34"/>
                    <a:pt x="260" y="56"/>
                    <a:pt x="522" y="78"/>
                  </a:cubicBezTo>
                  <a:lnTo>
                    <a:pt x="522" y="78"/>
                  </a:lnTo>
                  <a:lnTo>
                    <a:pt x="522" y="301"/>
                  </a:lnTo>
                  <a:lnTo>
                    <a:pt x="522" y="429"/>
                  </a:lnTo>
                  <a:lnTo>
                    <a:pt x="522" y="498"/>
                  </a:lnTo>
                  <a:lnTo>
                    <a:pt x="522" y="521"/>
                  </a:lnTo>
                  <a:lnTo>
                    <a:pt x="70" y="521"/>
                  </a:lnTo>
                  <a:cubicBezTo>
                    <a:pt x="69" y="233"/>
                    <a:pt x="58" y="35"/>
                    <a:pt x="47" y="23"/>
                  </a:cubicBezTo>
                  <a:close/>
                  <a:moveTo>
                    <a:pt x="568" y="0"/>
                  </a:moveTo>
                  <a:cubicBezTo>
                    <a:pt x="233" y="0"/>
                    <a:pt x="36" y="12"/>
                    <a:pt x="47" y="23"/>
                  </a:cubicBezTo>
                  <a:lnTo>
                    <a:pt x="47" y="23"/>
                  </a:lnTo>
                  <a:cubicBezTo>
                    <a:pt x="46" y="33"/>
                    <a:pt x="33" y="226"/>
                    <a:pt x="0" y="544"/>
                  </a:cubicBezTo>
                  <a:lnTo>
                    <a:pt x="0" y="579"/>
                  </a:lnTo>
                  <a:lnTo>
                    <a:pt x="556" y="579"/>
                  </a:lnTo>
                  <a:lnTo>
                    <a:pt x="591" y="533"/>
                  </a:lnTo>
                  <a:lnTo>
                    <a:pt x="591" y="521"/>
                  </a:lnTo>
                  <a:lnTo>
                    <a:pt x="591" y="498"/>
                  </a:lnTo>
                  <a:lnTo>
                    <a:pt x="591" y="475"/>
                  </a:lnTo>
                  <a:lnTo>
                    <a:pt x="591" y="405"/>
                  </a:lnTo>
                  <a:lnTo>
                    <a:pt x="591" y="267"/>
                  </a:lnTo>
                  <a:lnTo>
                    <a:pt x="591" y="23"/>
                  </a:lnTo>
                  <a:lnTo>
                    <a:pt x="591"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8" name="Google Shape;1180;p25">
              <a:extLst>
                <a:ext uri="{FF2B5EF4-FFF2-40B4-BE49-F238E27FC236}">
                  <a16:creationId xmlns:a16="http://schemas.microsoft.com/office/drawing/2014/main" id="{37835A99-2E39-BDF5-9F88-EE8ABFEE26BA}"/>
                </a:ext>
              </a:extLst>
            </p:cNvPr>
            <p:cNvSpPr/>
            <p:nvPr/>
          </p:nvSpPr>
          <p:spPr>
            <a:xfrm>
              <a:off x="-1617364" y="4324519"/>
              <a:ext cx="34256" cy="27602"/>
            </a:xfrm>
            <a:custGeom>
              <a:avLst/>
              <a:gdLst/>
              <a:ahLst/>
              <a:cxnLst/>
              <a:rect l="l" t="t" r="r" b="b"/>
              <a:pathLst>
                <a:path w="592" h="477" extrusionOk="0">
                  <a:moveTo>
                    <a:pt x="578" y="1"/>
                  </a:moveTo>
                  <a:cubicBezTo>
                    <a:pt x="557" y="1"/>
                    <a:pt x="434" y="125"/>
                    <a:pt x="279" y="303"/>
                  </a:cubicBezTo>
                  <a:cubicBezTo>
                    <a:pt x="252" y="329"/>
                    <a:pt x="232" y="349"/>
                    <a:pt x="209" y="378"/>
                  </a:cubicBezTo>
                  <a:lnTo>
                    <a:pt x="209" y="378"/>
                  </a:lnTo>
                  <a:cubicBezTo>
                    <a:pt x="110" y="297"/>
                    <a:pt x="44" y="244"/>
                    <a:pt x="18" y="244"/>
                  </a:cubicBezTo>
                  <a:cubicBezTo>
                    <a:pt x="16" y="244"/>
                    <a:pt x="14" y="244"/>
                    <a:pt x="12" y="245"/>
                  </a:cubicBezTo>
                  <a:cubicBezTo>
                    <a:pt x="1" y="245"/>
                    <a:pt x="93" y="337"/>
                    <a:pt x="209" y="453"/>
                  </a:cubicBezTo>
                  <a:lnTo>
                    <a:pt x="232" y="476"/>
                  </a:lnTo>
                  <a:lnTo>
                    <a:pt x="267" y="453"/>
                  </a:lnTo>
                  <a:cubicBezTo>
                    <a:pt x="290" y="419"/>
                    <a:pt x="325" y="384"/>
                    <a:pt x="348" y="349"/>
                  </a:cubicBezTo>
                  <a:cubicBezTo>
                    <a:pt x="499" y="175"/>
                    <a:pt x="591" y="13"/>
                    <a:pt x="580" y="2"/>
                  </a:cubicBezTo>
                  <a:cubicBezTo>
                    <a:pt x="579" y="1"/>
                    <a:pt x="579" y="1"/>
                    <a:pt x="578" y="1"/>
                  </a:cubicBez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9" name="Google Shape;1181;p25">
              <a:extLst>
                <a:ext uri="{FF2B5EF4-FFF2-40B4-BE49-F238E27FC236}">
                  <a16:creationId xmlns:a16="http://schemas.microsoft.com/office/drawing/2014/main" id="{4AF7425F-35E8-A467-EA41-1A3FEDC57922}"/>
                </a:ext>
              </a:extLst>
            </p:cNvPr>
            <p:cNvSpPr/>
            <p:nvPr/>
          </p:nvSpPr>
          <p:spPr>
            <a:xfrm>
              <a:off x="-1610652" y="4277012"/>
              <a:ext cx="203106" cy="4745"/>
            </a:xfrm>
            <a:custGeom>
              <a:avLst/>
              <a:gdLst/>
              <a:ahLst/>
              <a:cxnLst/>
              <a:rect l="l" t="t" r="r" b="b"/>
              <a:pathLst>
                <a:path w="3510" h="82" extrusionOk="0">
                  <a:moveTo>
                    <a:pt x="1749" y="0"/>
                  </a:moveTo>
                  <a:cubicBezTo>
                    <a:pt x="788" y="0"/>
                    <a:pt x="0" y="23"/>
                    <a:pt x="0" y="47"/>
                  </a:cubicBezTo>
                  <a:cubicBezTo>
                    <a:pt x="0" y="58"/>
                    <a:pt x="788" y="70"/>
                    <a:pt x="1749" y="81"/>
                  </a:cubicBezTo>
                  <a:cubicBezTo>
                    <a:pt x="2722" y="81"/>
                    <a:pt x="3510" y="70"/>
                    <a:pt x="3510" y="47"/>
                  </a:cubicBezTo>
                  <a:cubicBezTo>
                    <a:pt x="3510" y="12"/>
                    <a:pt x="2722" y="0"/>
                    <a:pt x="174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0" name="Google Shape;1182;p25">
              <a:extLst>
                <a:ext uri="{FF2B5EF4-FFF2-40B4-BE49-F238E27FC236}">
                  <a16:creationId xmlns:a16="http://schemas.microsoft.com/office/drawing/2014/main" id="{04607F10-1630-B710-42A9-2453381C7736}"/>
                </a:ext>
              </a:extLst>
            </p:cNvPr>
            <p:cNvSpPr/>
            <p:nvPr/>
          </p:nvSpPr>
          <p:spPr>
            <a:xfrm>
              <a:off x="-1664929" y="4264918"/>
              <a:ext cx="34198" cy="33562"/>
            </a:xfrm>
            <a:custGeom>
              <a:avLst/>
              <a:gdLst/>
              <a:ahLst/>
              <a:cxnLst/>
              <a:rect l="l" t="t" r="r" b="b"/>
              <a:pathLst>
                <a:path w="591" h="580" extrusionOk="0">
                  <a:moveTo>
                    <a:pt x="47" y="36"/>
                  </a:moveTo>
                  <a:lnTo>
                    <a:pt x="47" y="36"/>
                  </a:lnTo>
                  <a:cubicBezTo>
                    <a:pt x="58" y="47"/>
                    <a:pt x="266" y="58"/>
                    <a:pt x="521" y="90"/>
                  </a:cubicBezTo>
                  <a:lnTo>
                    <a:pt x="521" y="90"/>
                  </a:lnTo>
                  <a:lnTo>
                    <a:pt x="521" y="302"/>
                  </a:lnTo>
                  <a:lnTo>
                    <a:pt x="521" y="441"/>
                  </a:lnTo>
                  <a:lnTo>
                    <a:pt x="521" y="510"/>
                  </a:lnTo>
                  <a:lnTo>
                    <a:pt x="521" y="522"/>
                  </a:lnTo>
                  <a:lnTo>
                    <a:pt x="70" y="522"/>
                  </a:lnTo>
                  <a:cubicBezTo>
                    <a:pt x="69" y="240"/>
                    <a:pt x="58" y="47"/>
                    <a:pt x="47" y="36"/>
                  </a:cubicBezTo>
                  <a:close/>
                  <a:moveTo>
                    <a:pt x="568" y="1"/>
                  </a:moveTo>
                  <a:cubicBezTo>
                    <a:pt x="233" y="1"/>
                    <a:pt x="25" y="24"/>
                    <a:pt x="46" y="35"/>
                  </a:cubicBezTo>
                  <a:lnTo>
                    <a:pt x="46" y="35"/>
                  </a:lnTo>
                  <a:cubicBezTo>
                    <a:pt x="44" y="45"/>
                    <a:pt x="22" y="239"/>
                    <a:pt x="0" y="557"/>
                  </a:cubicBezTo>
                  <a:lnTo>
                    <a:pt x="0" y="580"/>
                  </a:lnTo>
                  <a:lnTo>
                    <a:pt x="545" y="580"/>
                  </a:lnTo>
                  <a:lnTo>
                    <a:pt x="591" y="545"/>
                  </a:lnTo>
                  <a:lnTo>
                    <a:pt x="591" y="522"/>
                  </a:lnTo>
                  <a:lnTo>
                    <a:pt x="591" y="510"/>
                  </a:lnTo>
                  <a:lnTo>
                    <a:pt x="591" y="487"/>
                  </a:lnTo>
                  <a:lnTo>
                    <a:pt x="591" y="406"/>
                  </a:lnTo>
                  <a:lnTo>
                    <a:pt x="591" y="279"/>
                  </a:lnTo>
                  <a:lnTo>
                    <a:pt x="591" y="36"/>
                  </a:lnTo>
                  <a:lnTo>
                    <a:pt x="591"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1" name="Google Shape;1183;p25">
              <a:extLst>
                <a:ext uri="{FF2B5EF4-FFF2-40B4-BE49-F238E27FC236}">
                  <a16:creationId xmlns:a16="http://schemas.microsoft.com/office/drawing/2014/main" id="{45D0E781-7277-E897-B0F0-63EDB1A259AD}"/>
                </a:ext>
              </a:extLst>
            </p:cNvPr>
            <p:cNvSpPr/>
            <p:nvPr/>
          </p:nvSpPr>
          <p:spPr>
            <a:xfrm>
              <a:off x="-1654860" y="4256875"/>
              <a:ext cx="34198" cy="27544"/>
            </a:xfrm>
            <a:custGeom>
              <a:avLst/>
              <a:gdLst/>
              <a:ahLst/>
              <a:cxnLst/>
              <a:rect l="l" t="t" r="r" b="b"/>
              <a:pathLst>
                <a:path w="591" h="476" extrusionOk="0">
                  <a:moveTo>
                    <a:pt x="574" y="0"/>
                  </a:moveTo>
                  <a:cubicBezTo>
                    <a:pt x="534" y="0"/>
                    <a:pt x="411" y="124"/>
                    <a:pt x="278" y="302"/>
                  </a:cubicBezTo>
                  <a:cubicBezTo>
                    <a:pt x="251" y="329"/>
                    <a:pt x="231" y="349"/>
                    <a:pt x="208" y="377"/>
                  </a:cubicBezTo>
                  <a:lnTo>
                    <a:pt x="208" y="377"/>
                  </a:lnTo>
                  <a:cubicBezTo>
                    <a:pt x="108" y="297"/>
                    <a:pt x="35" y="243"/>
                    <a:pt x="15" y="243"/>
                  </a:cubicBezTo>
                  <a:cubicBezTo>
                    <a:pt x="14" y="243"/>
                    <a:pt x="12" y="243"/>
                    <a:pt x="12" y="244"/>
                  </a:cubicBezTo>
                  <a:cubicBezTo>
                    <a:pt x="0" y="244"/>
                    <a:pt x="81" y="337"/>
                    <a:pt x="197" y="452"/>
                  </a:cubicBezTo>
                  <a:lnTo>
                    <a:pt x="232" y="476"/>
                  </a:lnTo>
                  <a:lnTo>
                    <a:pt x="255" y="452"/>
                  </a:lnTo>
                  <a:cubicBezTo>
                    <a:pt x="290" y="418"/>
                    <a:pt x="313" y="371"/>
                    <a:pt x="347" y="348"/>
                  </a:cubicBezTo>
                  <a:cubicBezTo>
                    <a:pt x="486" y="175"/>
                    <a:pt x="591" y="12"/>
                    <a:pt x="579" y="1"/>
                  </a:cubicBezTo>
                  <a:cubicBezTo>
                    <a:pt x="578" y="0"/>
                    <a:pt x="576" y="0"/>
                    <a:pt x="574" y="0"/>
                  </a:cubicBez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2" name="Google Shape;1184;p25">
              <a:extLst>
                <a:ext uri="{FF2B5EF4-FFF2-40B4-BE49-F238E27FC236}">
                  <a16:creationId xmlns:a16="http://schemas.microsoft.com/office/drawing/2014/main" id="{5840616E-154D-0E9F-4851-A67407B06C99}"/>
                </a:ext>
              </a:extLst>
            </p:cNvPr>
            <p:cNvSpPr/>
            <p:nvPr/>
          </p:nvSpPr>
          <p:spPr>
            <a:xfrm>
              <a:off x="-1013546" y="3938445"/>
              <a:ext cx="569739" cy="496771"/>
            </a:xfrm>
            <a:custGeom>
              <a:avLst/>
              <a:gdLst/>
              <a:ahLst/>
              <a:cxnLst/>
              <a:rect l="l" t="t" r="r" b="b"/>
              <a:pathLst>
                <a:path w="9846" h="8585" extrusionOk="0">
                  <a:moveTo>
                    <a:pt x="6361" y="1"/>
                  </a:moveTo>
                  <a:cubicBezTo>
                    <a:pt x="6302" y="1"/>
                    <a:pt x="6243" y="5"/>
                    <a:pt x="6186" y="14"/>
                  </a:cubicBezTo>
                  <a:lnTo>
                    <a:pt x="1761" y="14"/>
                  </a:lnTo>
                  <a:cubicBezTo>
                    <a:pt x="1217" y="26"/>
                    <a:pt x="777" y="26"/>
                    <a:pt x="464" y="26"/>
                  </a:cubicBezTo>
                  <a:lnTo>
                    <a:pt x="1" y="26"/>
                  </a:lnTo>
                  <a:cubicBezTo>
                    <a:pt x="1" y="26"/>
                    <a:pt x="24" y="26"/>
                    <a:pt x="12" y="60"/>
                  </a:cubicBezTo>
                  <a:lnTo>
                    <a:pt x="453" y="60"/>
                  </a:lnTo>
                  <a:cubicBezTo>
                    <a:pt x="754" y="60"/>
                    <a:pt x="1194" y="72"/>
                    <a:pt x="1738" y="72"/>
                  </a:cubicBezTo>
                  <a:cubicBezTo>
                    <a:pt x="2850" y="84"/>
                    <a:pt x="4390" y="84"/>
                    <a:pt x="6174" y="107"/>
                  </a:cubicBezTo>
                  <a:cubicBezTo>
                    <a:pt x="6228" y="100"/>
                    <a:pt x="6283" y="97"/>
                    <a:pt x="6338" y="97"/>
                  </a:cubicBezTo>
                  <a:cubicBezTo>
                    <a:pt x="6576" y="97"/>
                    <a:pt x="6817" y="158"/>
                    <a:pt x="7043" y="280"/>
                  </a:cubicBezTo>
                  <a:cubicBezTo>
                    <a:pt x="7321" y="419"/>
                    <a:pt x="7564" y="639"/>
                    <a:pt x="7737" y="894"/>
                  </a:cubicBezTo>
                  <a:cubicBezTo>
                    <a:pt x="8050" y="1358"/>
                    <a:pt x="8201" y="1902"/>
                    <a:pt x="8293" y="2400"/>
                  </a:cubicBezTo>
                  <a:cubicBezTo>
                    <a:pt x="8398" y="2909"/>
                    <a:pt x="8490" y="3419"/>
                    <a:pt x="8548" y="3894"/>
                  </a:cubicBezTo>
                  <a:cubicBezTo>
                    <a:pt x="8676" y="4855"/>
                    <a:pt x="8757" y="5724"/>
                    <a:pt x="8919" y="6430"/>
                  </a:cubicBezTo>
                  <a:cubicBezTo>
                    <a:pt x="9093" y="7137"/>
                    <a:pt x="9324" y="7693"/>
                    <a:pt x="9510" y="8052"/>
                  </a:cubicBezTo>
                  <a:cubicBezTo>
                    <a:pt x="9602" y="8226"/>
                    <a:pt x="9695" y="8365"/>
                    <a:pt x="9753" y="8457"/>
                  </a:cubicBezTo>
                  <a:cubicBezTo>
                    <a:pt x="9776" y="8503"/>
                    <a:pt x="9799" y="8527"/>
                    <a:pt x="9822" y="8561"/>
                  </a:cubicBezTo>
                  <a:lnTo>
                    <a:pt x="9845" y="8585"/>
                  </a:lnTo>
                  <a:cubicBezTo>
                    <a:pt x="9845" y="8585"/>
                    <a:pt x="9845" y="8573"/>
                    <a:pt x="9834" y="8538"/>
                  </a:cubicBezTo>
                  <a:cubicBezTo>
                    <a:pt x="9822" y="8515"/>
                    <a:pt x="9799" y="8480"/>
                    <a:pt x="9776" y="8446"/>
                  </a:cubicBezTo>
                  <a:cubicBezTo>
                    <a:pt x="9730" y="8341"/>
                    <a:pt x="9648" y="8214"/>
                    <a:pt x="9556" y="8017"/>
                  </a:cubicBezTo>
                  <a:cubicBezTo>
                    <a:pt x="9382" y="7658"/>
                    <a:pt x="9150" y="7114"/>
                    <a:pt x="9000" y="6396"/>
                  </a:cubicBezTo>
                  <a:cubicBezTo>
                    <a:pt x="8838" y="5689"/>
                    <a:pt x="8768" y="4820"/>
                    <a:pt x="8629" y="3871"/>
                  </a:cubicBezTo>
                  <a:cubicBezTo>
                    <a:pt x="8560" y="3384"/>
                    <a:pt x="8490" y="2898"/>
                    <a:pt x="8386" y="2377"/>
                  </a:cubicBezTo>
                  <a:cubicBezTo>
                    <a:pt x="8282" y="1856"/>
                    <a:pt x="8143" y="1300"/>
                    <a:pt x="7819" y="836"/>
                  </a:cubicBezTo>
                  <a:cubicBezTo>
                    <a:pt x="7633" y="570"/>
                    <a:pt x="7390" y="338"/>
                    <a:pt x="7100" y="188"/>
                  </a:cubicBezTo>
                  <a:cubicBezTo>
                    <a:pt x="6866" y="75"/>
                    <a:pt x="6610" y="1"/>
                    <a:pt x="6361" y="1"/>
                  </a:cubicBezTo>
                  <a:close/>
                </a:path>
              </a:pathLst>
            </a:custGeom>
            <a:solidFill>
              <a:srgbClr val="2E35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3" name="Google Shape;1185;p25">
              <a:extLst>
                <a:ext uri="{FF2B5EF4-FFF2-40B4-BE49-F238E27FC236}">
                  <a16:creationId xmlns:a16="http://schemas.microsoft.com/office/drawing/2014/main" id="{219E3EFF-9EC8-5D9A-6CFC-016F0B3AD6D7}"/>
                </a:ext>
              </a:extLst>
            </p:cNvPr>
            <p:cNvSpPr/>
            <p:nvPr/>
          </p:nvSpPr>
          <p:spPr>
            <a:xfrm>
              <a:off x="-1855246" y="3936536"/>
              <a:ext cx="1192308" cy="715848"/>
            </a:xfrm>
            <a:custGeom>
              <a:avLst/>
              <a:gdLst/>
              <a:ahLst/>
              <a:cxnLst/>
              <a:rect l="l" t="t" r="r" b="b"/>
              <a:pathLst>
                <a:path w="20605" h="12371" extrusionOk="0">
                  <a:moveTo>
                    <a:pt x="20604" y="12324"/>
                  </a:moveTo>
                  <a:cubicBezTo>
                    <a:pt x="20546" y="12335"/>
                    <a:pt x="20477" y="12335"/>
                    <a:pt x="20372" y="12347"/>
                  </a:cubicBezTo>
                  <a:cubicBezTo>
                    <a:pt x="20477" y="12347"/>
                    <a:pt x="20558" y="12335"/>
                    <a:pt x="20604" y="12324"/>
                  </a:cubicBezTo>
                  <a:close/>
                  <a:moveTo>
                    <a:pt x="14489" y="1"/>
                  </a:moveTo>
                  <a:cubicBezTo>
                    <a:pt x="14188" y="1"/>
                    <a:pt x="13898" y="105"/>
                    <a:pt x="13643" y="244"/>
                  </a:cubicBezTo>
                  <a:cubicBezTo>
                    <a:pt x="13319" y="406"/>
                    <a:pt x="13076" y="638"/>
                    <a:pt x="12844" y="904"/>
                  </a:cubicBezTo>
                  <a:cubicBezTo>
                    <a:pt x="12624" y="1159"/>
                    <a:pt x="12439" y="1460"/>
                    <a:pt x="12288" y="1784"/>
                  </a:cubicBezTo>
                  <a:cubicBezTo>
                    <a:pt x="12138" y="2097"/>
                    <a:pt x="12034" y="2433"/>
                    <a:pt x="11929" y="2780"/>
                  </a:cubicBezTo>
                  <a:cubicBezTo>
                    <a:pt x="11825" y="3116"/>
                    <a:pt x="11744" y="3464"/>
                    <a:pt x="11675" y="3823"/>
                  </a:cubicBezTo>
                  <a:cubicBezTo>
                    <a:pt x="11512" y="4552"/>
                    <a:pt x="11443" y="5270"/>
                    <a:pt x="11385" y="6023"/>
                  </a:cubicBezTo>
                  <a:cubicBezTo>
                    <a:pt x="11350" y="6405"/>
                    <a:pt x="11327" y="6776"/>
                    <a:pt x="11281" y="7158"/>
                  </a:cubicBezTo>
                  <a:cubicBezTo>
                    <a:pt x="11234" y="7529"/>
                    <a:pt x="11165" y="7888"/>
                    <a:pt x="11061" y="8270"/>
                  </a:cubicBezTo>
                  <a:cubicBezTo>
                    <a:pt x="10829" y="9081"/>
                    <a:pt x="10482" y="9880"/>
                    <a:pt x="10007" y="10540"/>
                  </a:cubicBezTo>
                  <a:cubicBezTo>
                    <a:pt x="9764" y="10876"/>
                    <a:pt x="9486" y="11177"/>
                    <a:pt x="9150" y="11409"/>
                  </a:cubicBezTo>
                  <a:cubicBezTo>
                    <a:pt x="8814" y="11640"/>
                    <a:pt x="8466" y="11860"/>
                    <a:pt x="8096" y="11988"/>
                  </a:cubicBezTo>
                  <a:cubicBezTo>
                    <a:pt x="7714" y="12138"/>
                    <a:pt x="7331" y="12208"/>
                    <a:pt x="6938" y="12231"/>
                  </a:cubicBezTo>
                  <a:cubicBezTo>
                    <a:pt x="6752" y="12266"/>
                    <a:pt x="6544" y="12277"/>
                    <a:pt x="6358" y="12277"/>
                  </a:cubicBezTo>
                  <a:cubicBezTo>
                    <a:pt x="6150" y="12266"/>
                    <a:pt x="5965" y="12231"/>
                    <a:pt x="5791" y="12162"/>
                  </a:cubicBezTo>
                  <a:cubicBezTo>
                    <a:pt x="5617" y="12092"/>
                    <a:pt x="5444" y="11999"/>
                    <a:pt x="5281" y="11907"/>
                  </a:cubicBezTo>
                  <a:cubicBezTo>
                    <a:pt x="5108" y="11803"/>
                    <a:pt x="4969" y="11698"/>
                    <a:pt x="4818" y="11571"/>
                  </a:cubicBezTo>
                  <a:cubicBezTo>
                    <a:pt x="4679" y="11444"/>
                    <a:pt x="4563" y="11305"/>
                    <a:pt x="4459" y="11154"/>
                  </a:cubicBezTo>
                  <a:cubicBezTo>
                    <a:pt x="4355" y="10992"/>
                    <a:pt x="4285" y="10818"/>
                    <a:pt x="4227" y="10644"/>
                  </a:cubicBezTo>
                  <a:cubicBezTo>
                    <a:pt x="4112" y="10297"/>
                    <a:pt x="3996" y="9949"/>
                    <a:pt x="3915" y="9602"/>
                  </a:cubicBezTo>
                  <a:cubicBezTo>
                    <a:pt x="3822" y="9255"/>
                    <a:pt x="3764" y="8907"/>
                    <a:pt x="3718" y="8560"/>
                  </a:cubicBezTo>
                  <a:cubicBezTo>
                    <a:pt x="3695" y="8386"/>
                    <a:pt x="3683" y="8212"/>
                    <a:pt x="3648" y="8038"/>
                  </a:cubicBezTo>
                  <a:cubicBezTo>
                    <a:pt x="3625" y="7865"/>
                    <a:pt x="3579" y="7691"/>
                    <a:pt x="3521" y="7529"/>
                  </a:cubicBezTo>
                  <a:cubicBezTo>
                    <a:pt x="3405" y="7216"/>
                    <a:pt x="3278" y="6892"/>
                    <a:pt x="3116" y="6602"/>
                  </a:cubicBezTo>
                  <a:cubicBezTo>
                    <a:pt x="2953" y="6313"/>
                    <a:pt x="2791" y="6035"/>
                    <a:pt x="2594" y="5780"/>
                  </a:cubicBezTo>
                  <a:cubicBezTo>
                    <a:pt x="2386" y="5537"/>
                    <a:pt x="2177" y="5282"/>
                    <a:pt x="1899" y="5143"/>
                  </a:cubicBezTo>
                  <a:cubicBezTo>
                    <a:pt x="1795" y="5086"/>
                    <a:pt x="1666" y="5044"/>
                    <a:pt x="1534" y="5044"/>
                  </a:cubicBezTo>
                  <a:cubicBezTo>
                    <a:pt x="1505" y="5044"/>
                    <a:pt x="1477" y="5046"/>
                    <a:pt x="1448" y="5050"/>
                  </a:cubicBezTo>
                  <a:lnTo>
                    <a:pt x="1332" y="5074"/>
                  </a:lnTo>
                  <a:cubicBezTo>
                    <a:pt x="1286" y="5085"/>
                    <a:pt x="1262" y="5085"/>
                    <a:pt x="1216" y="5097"/>
                  </a:cubicBezTo>
                  <a:cubicBezTo>
                    <a:pt x="1135" y="5131"/>
                    <a:pt x="1077" y="5155"/>
                    <a:pt x="996" y="5189"/>
                  </a:cubicBezTo>
                  <a:cubicBezTo>
                    <a:pt x="730" y="5317"/>
                    <a:pt x="510" y="5537"/>
                    <a:pt x="359" y="5780"/>
                  </a:cubicBezTo>
                  <a:cubicBezTo>
                    <a:pt x="58" y="6266"/>
                    <a:pt x="0" y="6834"/>
                    <a:pt x="70" y="7344"/>
                  </a:cubicBezTo>
                  <a:cubicBezTo>
                    <a:pt x="116" y="7598"/>
                    <a:pt x="174" y="7830"/>
                    <a:pt x="243" y="8062"/>
                  </a:cubicBezTo>
                  <a:cubicBezTo>
                    <a:pt x="324" y="8293"/>
                    <a:pt x="394" y="8513"/>
                    <a:pt x="475" y="8722"/>
                  </a:cubicBezTo>
                  <a:cubicBezTo>
                    <a:pt x="649" y="9127"/>
                    <a:pt x="811" y="9509"/>
                    <a:pt x="915" y="9880"/>
                  </a:cubicBezTo>
                  <a:cubicBezTo>
                    <a:pt x="1019" y="10239"/>
                    <a:pt x="1054" y="10586"/>
                    <a:pt x="1054" y="10899"/>
                  </a:cubicBezTo>
                  <a:cubicBezTo>
                    <a:pt x="1054" y="11223"/>
                    <a:pt x="996" y="11501"/>
                    <a:pt x="903" y="11710"/>
                  </a:cubicBezTo>
                  <a:cubicBezTo>
                    <a:pt x="799" y="11930"/>
                    <a:pt x="649" y="12081"/>
                    <a:pt x="521" y="12173"/>
                  </a:cubicBezTo>
                  <a:cubicBezTo>
                    <a:pt x="394" y="12266"/>
                    <a:pt x="278" y="12312"/>
                    <a:pt x="185" y="12335"/>
                  </a:cubicBezTo>
                  <a:cubicBezTo>
                    <a:pt x="104" y="12370"/>
                    <a:pt x="58" y="12370"/>
                    <a:pt x="58" y="12370"/>
                  </a:cubicBezTo>
                  <a:cubicBezTo>
                    <a:pt x="58" y="12370"/>
                    <a:pt x="104" y="12370"/>
                    <a:pt x="266" y="12335"/>
                  </a:cubicBezTo>
                  <a:cubicBezTo>
                    <a:pt x="336" y="12312"/>
                    <a:pt x="463" y="12277"/>
                    <a:pt x="591" y="12173"/>
                  </a:cubicBezTo>
                  <a:cubicBezTo>
                    <a:pt x="730" y="12092"/>
                    <a:pt x="880" y="11930"/>
                    <a:pt x="985" y="11710"/>
                  </a:cubicBezTo>
                  <a:cubicBezTo>
                    <a:pt x="1089" y="11501"/>
                    <a:pt x="1147" y="11223"/>
                    <a:pt x="1147" y="10899"/>
                  </a:cubicBezTo>
                  <a:cubicBezTo>
                    <a:pt x="1147" y="10586"/>
                    <a:pt x="1100" y="10239"/>
                    <a:pt x="996" y="9857"/>
                  </a:cubicBezTo>
                  <a:cubicBezTo>
                    <a:pt x="903" y="9486"/>
                    <a:pt x="741" y="9092"/>
                    <a:pt x="568" y="8687"/>
                  </a:cubicBezTo>
                  <a:cubicBezTo>
                    <a:pt x="475" y="8490"/>
                    <a:pt x="405" y="8270"/>
                    <a:pt x="336" y="8038"/>
                  </a:cubicBezTo>
                  <a:cubicBezTo>
                    <a:pt x="266" y="7818"/>
                    <a:pt x="185" y="7575"/>
                    <a:pt x="162" y="7332"/>
                  </a:cubicBezTo>
                  <a:cubicBezTo>
                    <a:pt x="104" y="6834"/>
                    <a:pt x="162" y="6290"/>
                    <a:pt x="452" y="5803"/>
                  </a:cubicBezTo>
                  <a:cubicBezTo>
                    <a:pt x="591" y="5572"/>
                    <a:pt x="799" y="5375"/>
                    <a:pt x="1054" y="5247"/>
                  </a:cubicBezTo>
                  <a:cubicBezTo>
                    <a:pt x="1213" y="5178"/>
                    <a:pt x="1389" y="5121"/>
                    <a:pt x="1561" y="5121"/>
                  </a:cubicBezTo>
                  <a:cubicBezTo>
                    <a:pt x="1677" y="5121"/>
                    <a:pt x="1792" y="5147"/>
                    <a:pt x="1899" y="5213"/>
                  </a:cubicBezTo>
                  <a:cubicBezTo>
                    <a:pt x="2154" y="5363"/>
                    <a:pt x="2374" y="5595"/>
                    <a:pt x="2560" y="5838"/>
                  </a:cubicBezTo>
                  <a:cubicBezTo>
                    <a:pt x="2757" y="6081"/>
                    <a:pt x="2907" y="6359"/>
                    <a:pt x="3069" y="6649"/>
                  </a:cubicBezTo>
                  <a:cubicBezTo>
                    <a:pt x="3359" y="7228"/>
                    <a:pt x="3625" y="7865"/>
                    <a:pt x="3660" y="8571"/>
                  </a:cubicBezTo>
                  <a:cubicBezTo>
                    <a:pt x="3706" y="8919"/>
                    <a:pt x="3764" y="9278"/>
                    <a:pt x="3857" y="9625"/>
                  </a:cubicBezTo>
                  <a:cubicBezTo>
                    <a:pt x="3938" y="9996"/>
                    <a:pt x="4042" y="10343"/>
                    <a:pt x="4170" y="10691"/>
                  </a:cubicBezTo>
                  <a:cubicBezTo>
                    <a:pt x="4227" y="10864"/>
                    <a:pt x="4297" y="11050"/>
                    <a:pt x="4401" y="11212"/>
                  </a:cubicBezTo>
                  <a:cubicBezTo>
                    <a:pt x="4505" y="11362"/>
                    <a:pt x="4633" y="11513"/>
                    <a:pt x="4783" y="11640"/>
                  </a:cubicBezTo>
                  <a:cubicBezTo>
                    <a:pt x="4922" y="11756"/>
                    <a:pt x="5084" y="11872"/>
                    <a:pt x="5247" y="11976"/>
                  </a:cubicBezTo>
                  <a:cubicBezTo>
                    <a:pt x="5397" y="12081"/>
                    <a:pt x="5571" y="12162"/>
                    <a:pt x="5768" y="12231"/>
                  </a:cubicBezTo>
                  <a:cubicBezTo>
                    <a:pt x="5942" y="12312"/>
                    <a:pt x="6138" y="12347"/>
                    <a:pt x="6347" y="12347"/>
                  </a:cubicBezTo>
                  <a:cubicBezTo>
                    <a:pt x="6544" y="12335"/>
                    <a:pt x="6729" y="12324"/>
                    <a:pt x="6938" y="12312"/>
                  </a:cubicBezTo>
                  <a:cubicBezTo>
                    <a:pt x="7343" y="12266"/>
                    <a:pt x="7748" y="12208"/>
                    <a:pt x="8119" y="12057"/>
                  </a:cubicBezTo>
                  <a:cubicBezTo>
                    <a:pt x="8501" y="11918"/>
                    <a:pt x="8860" y="11710"/>
                    <a:pt x="9196" y="11467"/>
                  </a:cubicBezTo>
                  <a:cubicBezTo>
                    <a:pt x="9532" y="11235"/>
                    <a:pt x="9821" y="10922"/>
                    <a:pt x="10065" y="10586"/>
                  </a:cubicBezTo>
                  <a:cubicBezTo>
                    <a:pt x="10551" y="9903"/>
                    <a:pt x="10899" y="9104"/>
                    <a:pt x="11130" y="8282"/>
                  </a:cubicBezTo>
                  <a:cubicBezTo>
                    <a:pt x="11223" y="7911"/>
                    <a:pt x="11304" y="7529"/>
                    <a:pt x="11350" y="7158"/>
                  </a:cubicBezTo>
                  <a:cubicBezTo>
                    <a:pt x="11397" y="6776"/>
                    <a:pt x="11420" y="6405"/>
                    <a:pt x="11454" y="6023"/>
                  </a:cubicBezTo>
                  <a:cubicBezTo>
                    <a:pt x="11512" y="5282"/>
                    <a:pt x="11582" y="4552"/>
                    <a:pt x="11732" y="3834"/>
                  </a:cubicBezTo>
                  <a:cubicBezTo>
                    <a:pt x="11802" y="3487"/>
                    <a:pt x="11883" y="3139"/>
                    <a:pt x="11987" y="2792"/>
                  </a:cubicBezTo>
                  <a:cubicBezTo>
                    <a:pt x="12091" y="2444"/>
                    <a:pt x="12196" y="2120"/>
                    <a:pt x="12335" y="1796"/>
                  </a:cubicBezTo>
                  <a:cubicBezTo>
                    <a:pt x="12485" y="1483"/>
                    <a:pt x="12671" y="1194"/>
                    <a:pt x="12891" y="927"/>
                  </a:cubicBezTo>
                  <a:cubicBezTo>
                    <a:pt x="13099" y="672"/>
                    <a:pt x="13365" y="441"/>
                    <a:pt x="13655" y="290"/>
                  </a:cubicBezTo>
                  <a:cubicBezTo>
                    <a:pt x="13898" y="151"/>
                    <a:pt x="14176" y="59"/>
                    <a:pt x="14466" y="59"/>
                  </a:cubicBezTo>
                  <a:cubicBezTo>
                    <a:pt x="14755" y="59"/>
                    <a:pt x="15033" y="163"/>
                    <a:pt x="15230" y="348"/>
                  </a:cubicBezTo>
                  <a:cubicBezTo>
                    <a:pt x="15439" y="522"/>
                    <a:pt x="15589" y="765"/>
                    <a:pt x="15705" y="1020"/>
                  </a:cubicBezTo>
                  <a:cubicBezTo>
                    <a:pt x="15821" y="1263"/>
                    <a:pt x="15913" y="1518"/>
                    <a:pt x="15995" y="1784"/>
                  </a:cubicBezTo>
                  <a:cubicBezTo>
                    <a:pt x="16342" y="2815"/>
                    <a:pt x="16550" y="3823"/>
                    <a:pt x="16689" y="4796"/>
                  </a:cubicBezTo>
                  <a:cubicBezTo>
                    <a:pt x="16840" y="5768"/>
                    <a:pt x="16910" y="6672"/>
                    <a:pt x="16967" y="7529"/>
                  </a:cubicBezTo>
                  <a:cubicBezTo>
                    <a:pt x="17025" y="8374"/>
                    <a:pt x="17130" y="9162"/>
                    <a:pt x="17350" y="9845"/>
                  </a:cubicBezTo>
                  <a:cubicBezTo>
                    <a:pt x="17558" y="10529"/>
                    <a:pt x="17894" y="11096"/>
                    <a:pt x="18288" y="11501"/>
                  </a:cubicBezTo>
                  <a:cubicBezTo>
                    <a:pt x="18682" y="11907"/>
                    <a:pt x="19110" y="12138"/>
                    <a:pt x="19492" y="12254"/>
                  </a:cubicBezTo>
                  <a:cubicBezTo>
                    <a:pt x="19748" y="12334"/>
                    <a:pt x="19971" y="12359"/>
                    <a:pt x="20153" y="12359"/>
                  </a:cubicBezTo>
                  <a:cubicBezTo>
                    <a:pt x="20235" y="12359"/>
                    <a:pt x="20308" y="12354"/>
                    <a:pt x="20372" y="12347"/>
                  </a:cubicBezTo>
                  <a:lnTo>
                    <a:pt x="20372" y="12347"/>
                  </a:lnTo>
                  <a:cubicBezTo>
                    <a:pt x="20326" y="12352"/>
                    <a:pt x="20274" y="12355"/>
                    <a:pt x="20218" y="12355"/>
                  </a:cubicBezTo>
                  <a:cubicBezTo>
                    <a:pt x="20026" y="12355"/>
                    <a:pt x="19782" y="12321"/>
                    <a:pt x="19504" y="12231"/>
                  </a:cubicBezTo>
                  <a:cubicBezTo>
                    <a:pt x="19145" y="12115"/>
                    <a:pt x="18705" y="11884"/>
                    <a:pt x="18334" y="11478"/>
                  </a:cubicBezTo>
                  <a:cubicBezTo>
                    <a:pt x="17952" y="11073"/>
                    <a:pt x="17616" y="10517"/>
                    <a:pt x="17419" y="9834"/>
                  </a:cubicBezTo>
                  <a:cubicBezTo>
                    <a:pt x="17199" y="9150"/>
                    <a:pt x="17118" y="8374"/>
                    <a:pt x="17060" y="7517"/>
                  </a:cubicBezTo>
                  <a:cubicBezTo>
                    <a:pt x="17002" y="6660"/>
                    <a:pt x="16921" y="5745"/>
                    <a:pt x="16794" y="4784"/>
                  </a:cubicBezTo>
                  <a:cubicBezTo>
                    <a:pt x="16655" y="3823"/>
                    <a:pt x="16446" y="2792"/>
                    <a:pt x="16099" y="1773"/>
                  </a:cubicBezTo>
                  <a:cubicBezTo>
                    <a:pt x="16018" y="1518"/>
                    <a:pt x="15913" y="1252"/>
                    <a:pt x="15798" y="997"/>
                  </a:cubicBezTo>
                  <a:cubicBezTo>
                    <a:pt x="15682" y="742"/>
                    <a:pt x="15520" y="499"/>
                    <a:pt x="15300" y="302"/>
                  </a:cubicBezTo>
                  <a:cubicBezTo>
                    <a:pt x="15091" y="117"/>
                    <a:pt x="14802" y="1"/>
                    <a:pt x="1448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4" name="Google Shape;1186;p25">
              <a:extLst>
                <a:ext uri="{FF2B5EF4-FFF2-40B4-BE49-F238E27FC236}">
                  <a16:creationId xmlns:a16="http://schemas.microsoft.com/office/drawing/2014/main" id="{FEBC2122-9577-7C94-6587-B8BEB61594C4}"/>
                </a:ext>
              </a:extLst>
            </p:cNvPr>
            <p:cNvSpPr/>
            <p:nvPr/>
          </p:nvSpPr>
          <p:spPr>
            <a:xfrm>
              <a:off x="-1770821" y="4225338"/>
              <a:ext cx="508055" cy="306395"/>
            </a:xfrm>
            <a:custGeom>
              <a:avLst/>
              <a:gdLst/>
              <a:ahLst/>
              <a:cxnLst/>
              <a:rect l="l" t="t" r="r" b="b"/>
              <a:pathLst>
                <a:path w="8780" h="5295" extrusionOk="0">
                  <a:moveTo>
                    <a:pt x="5204" y="1"/>
                  </a:moveTo>
                  <a:cubicBezTo>
                    <a:pt x="5102" y="1"/>
                    <a:pt x="5001" y="1"/>
                    <a:pt x="4899" y="1"/>
                  </a:cubicBezTo>
                  <a:cubicBezTo>
                    <a:pt x="4506" y="1"/>
                    <a:pt x="4112" y="36"/>
                    <a:pt x="3753" y="36"/>
                  </a:cubicBezTo>
                  <a:cubicBezTo>
                    <a:pt x="3035" y="48"/>
                    <a:pt x="2363" y="48"/>
                    <a:pt x="1819" y="59"/>
                  </a:cubicBezTo>
                  <a:cubicBezTo>
                    <a:pt x="1263" y="83"/>
                    <a:pt x="811" y="94"/>
                    <a:pt x="498" y="94"/>
                  </a:cubicBezTo>
                  <a:cubicBezTo>
                    <a:pt x="336" y="106"/>
                    <a:pt x="220" y="106"/>
                    <a:pt x="139" y="106"/>
                  </a:cubicBezTo>
                  <a:cubicBezTo>
                    <a:pt x="47" y="129"/>
                    <a:pt x="0" y="129"/>
                    <a:pt x="0" y="129"/>
                  </a:cubicBezTo>
                  <a:lnTo>
                    <a:pt x="1819" y="129"/>
                  </a:lnTo>
                  <a:cubicBezTo>
                    <a:pt x="2363" y="129"/>
                    <a:pt x="3012" y="106"/>
                    <a:pt x="3753" y="106"/>
                  </a:cubicBezTo>
                  <a:cubicBezTo>
                    <a:pt x="4112" y="106"/>
                    <a:pt x="4506" y="83"/>
                    <a:pt x="4899" y="83"/>
                  </a:cubicBezTo>
                  <a:cubicBezTo>
                    <a:pt x="5037" y="74"/>
                    <a:pt x="5177" y="69"/>
                    <a:pt x="5318" y="69"/>
                  </a:cubicBezTo>
                  <a:cubicBezTo>
                    <a:pt x="5582" y="69"/>
                    <a:pt x="5851" y="88"/>
                    <a:pt x="6116" y="140"/>
                  </a:cubicBezTo>
                  <a:cubicBezTo>
                    <a:pt x="6220" y="152"/>
                    <a:pt x="6312" y="187"/>
                    <a:pt x="6405" y="222"/>
                  </a:cubicBezTo>
                  <a:cubicBezTo>
                    <a:pt x="6486" y="256"/>
                    <a:pt x="6567" y="326"/>
                    <a:pt x="6637" y="395"/>
                  </a:cubicBezTo>
                  <a:cubicBezTo>
                    <a:pt x="6776" y="546"/>
                    <a:pt x="6892" y="696"/>
                    <a:pt x="6984" y="870"/>
                  </a:cubicBezTo>
                  <a:cubicBezTo>
                    <a:pt x="7170" y="1218"/>
                    <a:pt x="7274" y="1600"/>
                    <a:pt x="7332" y="1959"/>
                  </a:cubicBezTo>
                  <a:cubicBezTo>
                    <a:pt x="7401" y="2318"/>
                    <a:pt x="7436" y="2665"/>
                    <a:pt x="7494" y="2990"/>
                  </a:cubicBezTo>
                  <a:cubicBezTo>
                    <a:pt x="7552" y="3314"/>
                    <a:pt x="7610" y="3615"/>
                    <a:pt x="7691" y="3870"/>
                  </a:cubicBezTo>
                  <a:cubicBezTo>
                    <a:pt x="7795" y="4148"/>
                    <a:pt x="7922" y="4356"/>
                    <a:pt x="8050" y="4542"/>
                  </a:cubicBezTo>
                  <a:cubicBezTo>
                    <a:pt x="8189" y="4715"/>
                    <a:pt x="8316" y="4854"/>
                    <a:pt x="8420" y="4970"/>
                  </a:cubicBezTo>
                  <a:cubicBezTo>
                    <a:pt x="8536" y="5086"/>
                    <a:pt x="8617" y="5167"/>
                    <a:pt x="8675" y="5225"/>
                  </a:cubicBezTo>
                  <a:cubicBezTo>
                    <a:pt x="8710" y="5248"/>
                    <a:pt x="8733" y="5260"/>
                    <a:pt x="8745" y="5283"/>
                  </a:cubicBezTo>
                  <a:cubicBezTo>
                    <a:pt x="8768" y="5294"/>
                    <a:pt x="8779" y="5294"/>
                    <a:pt x="8779" y="5294"/>
                  </a:cubicBezTo>
                  <a:cubicBezTo>
                    <a:pt x="8779" y="5294"/>
                    <a:pt x="8733" y="5260"/>
                    <a:pt x="8687" y="5213"/>
                  </a:cubicBezTo>
                  <a:cubicBezTo>
                    <a:pt x="8629" y="5155"/>
                    <a:pt x="8548" y="5074"/>
                    <a:pt x="8444" y="4958"/>
                  </a:cubicBezTo>
                  <a:cubicBezTo>
                    <a:pt x="8339" y="4843"/>
                    <a:pt x="8223" y="4681"/>
                    <a:pt x="8096" y="4507"/>
                  </a:cubicBezTo>
                  <a:cubicBezTo>
                    <a:pt x="7969" y="4333"/>
                    <a:pt x="7841" y="4113"/>
                    <a:pt x="7749" y="3858"/>
                  </a:cubicBezTo>
                  <a:cubicBezTo>
                    <a:pt x="7668" y="3592"/>
                    <a:pt x="7610" y="3291"/>
                    <a:pt x="7563" y="2978"/>
                  </a:cubicBezTo>
                  <a:cubicBezTo>
                    <a:pt x="7517" y="2654"/>
                    <a:pt x="7471" y="2306"/>
                    <a:pt x="7413" y="1947"/>
                  </a:cubicBezTo>
                  <a:cubicBezTo>
                    <a:pt x="7355" y="1588"/>
                    <a:pt x="7262" y="1206"/>
                    <a:pt x="7065" y="847"/>
                  </a:cubicBezTo>
                  <a:cubicBezTo>
                    <a:pt x="6973" y="662"/>
                    <a:pt x="6857" y="488"/>
                    <a:pt x="6706" y="337"/>
                  </a:cubicBezTo>
                  <a:cubicBezTo>
                    <a:pt x="6660" y="314"/>
                    <a:pt x="6637" y="268"/>
                    <a:pt x="6590" y="233"/>
                  </a:cubicBezTo>
                  <a:cubicBezTo>
                    <a:pt x="6544" y="210"/>
                    <a:pt x="6486" y="164"/>
                    <a:pt x="6451" y="152"/>
                  </a:cubicBezTo>
                  <a:cubicBezTo>
                    <a:pt x="6359" y="106"/>
                    <a:pt x="6243" y="94"/>
                    <a:pt x="6139" y="59"/>
                  </a:cubicBezTo>
                  <a:cubicBezTo>
                    <a:pt x="5817" y="7"/>
                    <a:pt x="5509" y="1"/>
                    <a:pt x="5204"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5" name="Google Shape;1187;p25">
              <a:extLst>
                <a:ext uri="{FF2B5EF4-FFF2-40B4-BE49-F238E27FC236}">
                  <a16:creationId xmlns:a16="http://schemas.microsoft.com/office/drawing/2014/main" id="{CA32D3CA-AAF4-EB8A-3A7C-32374EF11C7E}"/>
                </a:ext>
              </a:extLst>
            </p:cNvPr>
            <p:cNvSpPr/>
            <p:nvPr/>
          </p:nvSpPr>
          <p:spPr>
            <a:xfrm>
              <a:off x="497071" y="1948130"/>
              <a:ext cx="47623" cy="50979"/>
            </a:xfrm>
            <a:custGeom>
              <a:avLst/>
              <a:gdLst/>
              <a:ahLst/>
              <a:cxnLst/>
              <a:rect l="l" t="t" r="r" b="b"/>
              <a:pathLst>
                <a:path w="823" h="881" extrusionOk="0">
                  <a:moveTo>
                    <a:pt x="684" y="0"/>
                  </a:moveTo>
                  <a:cubicBezTo>
                    <a:pt x="626" y="0"/>
                    <a:pt x="568" y="12"/>
                    <a:pt x="521" y="47"/>
                  </a:cubicBezTo>
                  <a:cubicBezTo>
                    <a:pt x="220" y="197"/>
                    <a:pt x="0" y="533"/>
                    <a:pt x="0" y="881"/>
                  </a:cubicBezTo>
                  <a:lnTo>
                    <a:pt x="452" y="869"/>
                  </a:lnTo>
                  <a:cubicBezTo>
                    <a:pt x="406" y="684"/>
                    <a:pt x="475" y="475"/>
                    <a:pt x="626" y="359"/>
                  </a:cubicBezTo>
                  <a:cubicBezTo>
                    <a:pt x="684" y="313"/>
                    <a:pt x="730" y="290"/>
                    <a:pt x="765" y="244"/>
                  </a:cubicBezTo>
                  <a:cubicBezTo>
                    <a:pt x="811" y="197"/>
                    <a:pt x="823" y="139"/>
                    <a:pt x="811" y="81"/>
                  </a:cubicBezTo>
                  <a:cubicBezTo>
                    <a:pt x="799" y="24"/>
                    <a:pt x="741" y="0"/>
                    <a:pt x="684" y="0"/>
                  </a:cubicBezTo>
                  <a:close/>
                </a:path>
              </a:pathLst>
            </a:custGeom>
            <a:solidFill>
              <a:srgbClr val="F8D8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6" name="Google Shape;1188;p25">
              <a:extLst>
                <a:ext uri="{FF2B5EF4-FFF2-40B4-BE49-F238E27FC236}">
                  <a16:creationId xmlns:a16="http://schemas.microsoft.com/office/drawing/2014/main" id="{F0907F54-8501-BA5B-D5EF-75431228D8F8}"/>
                </a:ext>
              </a:extLst>
            </p:cNvPr>
            <p:cNvSpPr/>
            <p:nvPr/>
          </p:nvSpPr>
          <p:spPr>
            <a:xfrm>
              <a:off x="-648940" y="1629122"/>
              <a:ext cx="1187621" cy="3026339"/>
            </a:xfrm>
            <a:custGeom>
              <a:avLst/>
              <a:gdLst/>
              <a:ahLst/>
              <a:cxnLst/>
              <a:rect l="l" t="t" r="r" b="b"/>
              <a:pathLst>
                <a:path w="20524" h="52300" extrusionOk="0">
                  <a:moveTo>
                    <a:pt x="19817" y="0"/>
                  </a:moveTo>
                  <a:lnTo>
                    <a:pt x="17072" y="186"/>
                  </a:lnTo>
                  <a:cubicBezTo>
                    <a:pt x="15694" y="290"/>
                    <a:pt x="14663" y="1483"/>
                    <a:pt x="14756" y="2861"/>
                  </a:cubicBezTo>
                  <a:cubicBezTo>
                    <a:pt x="14883" y="4818"/>
                    <a:pt x="14837" y="7459"/>
                    <a:pt x="13910" y="9092"/>
                  </a:cubicBezTo>
                  <a:cubicBezTo>
                    <a:pt x="12289" y="11883"/>
                    <a:pt x="9880" y="12370"/>
                    <a:pt x="10065" y="17975"/>
                  </a:cubicBezTo>
                  <a:cubicBezTo>
                    <a:pt x="10250" y="23569"/>
                    <a:pt x="10493" y="24160"/>
                    <a:pt x="9382" y="25608"/>
                  </a:cubicBezTo>
                  <a:cubicBezTo>
                    <a:pt x="8270" y="27056"/>
                    <a:pt x="5838" y="26303"/>
                    <a:pt x="4784" y="29604"/>
                  </a:cubicBezTo>
                  <a:cubicBezTo>
                    <a:pt x="3718" y="32893"/>
                    <a:pt x="4471" y="49362"/>
                    <a:pt x="2792" y="51099"/>
                  </a:cubicBezTo>
                  <a:cubicBezTo>
                    <a:pt x="2792" y="51099"/>
                    <a:pt x="1660" y="52193"/>
                    <a:pt x="368" y="52292"/>
                  </a:cubicBezTo>
                  <a:lnTo>
                    <a:pt x="8038" y="52292"/>
                  </a:lnTo>
                  <a:cubicBezTo>
                    <a:pt x="8710" y="52292"/>
                    <a:pt x="9382" y="52038"/>
                    <a:pt x="9868" y="51563"/>
                  </a:cubicBezTo>
                  <a:cubicBezTo>
                    <a:pt x="10216" y="51215"/>
                    <a:pt x="10505" y="50729"/>
                    <a:pt x="10505" y="50057"/>
                  </a:cubicBezTo>
                  <a:cubicBezTo>
                    <a:pt x="10505" y="48934"/>
                    <a:pt x="10887" y="32904"/>
                    <a:pt x="11513" y="31538"/>
                  </a:cubicBezTo>
                  <a:cubicBezTo>
                    <a:pt x="12127" y="30183"/>
                    <a:pt x="15358" y="28781"/>
                    <a:pt x="15856" y="25619"/>
                  </a:cubicBezTo>
                  <a:cubicBezTo>
                    <a:pt x="16342" y="22469"/>
                    <a:pt x="16169" y="17350"/>
                    <a:pt x="16169" y="16447"/>
                  </a:cubicBezTo>
                  <a:cubicBezTo>
                    <a:pt x="16169" y="15578"/>
                    <a:pt x="16342" y="13864"/>
                    <a:pt x="18010" y="11883"/>
                  </a:cubicBezTo>
                  <a:cubicBezTo>
                    <a:pt x="20523" y="8884"/>
                    <a:pt x="20176" y="5594"/>
                    <a:pt x="20257" y="4483"/>
                  </a:cubicBezTo>
                  <a:cubicBezTo>
                    <a:pt x="20315" y="3371"/>
                    <a:pt x="19817" y="0"/>
                    <a:pt x="19817" y="0"/>
                  </a:cubicBezTo>
                  <a:close/>
                  <a:moveTo>
                    <a:pt x="0" y="52292"/>
                  </a:moveTo>
                  <a:cubicBezTo>
                    <a:pt x="61" y="52297"/>
                    <a:pt x="122" y="52300"/>
                    <a:pt x="182" y="52300"/>
                  </a:cubicBezTo>
                  <a:cubicBezTo>
                    <a:pt x="245" y="52300"/>
                    <a:pt x="307" y="52297"/>
                    <a:pt x="368" y="52292"/>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7" name="Google Shape;1189;p25">
              <a:extLst>
                <a:ext uri="{FF2B5EF4-FFF2-40B4-BE49-F238E27FC236}">
                  <a16:creationId xmlns:a16="http://schemas.microsoft.com/office/drawing/2014/main" id="{6BEE2AB0-6795-E2BD-D88F-EE1D73E0EF27}"/>
                </a:ext>
              </a:extLst>
            </p:cNvPr>
            <p:cNvSpPr/>
            <p:nvPr/>
          </p:nvSpPr>
          <p:spPr>
            <a:xfrm>
              <a:off x="218279" y="1656666"/>
              <a:ext cx="299625" cy="177588"/>
            </a:xfrm>
            <a:custGeom>
              <a:avLst/>
              <a:gdLst/>
              <a:ahLst/>
              <a:cxnLst/>
              <a:rect l="l" t="t" r="r" b="b"/>
              <a:pathLst>
                <a:path w="5178" h="3069" extrusionOk="0">
                  <a:moveTo>
                    <a:pt x="2840" y="1"/>
                  </a:moveTo>
                  <a:cubicBezTo>
                    <a:pt x="1799" y="1"/>
                    <a:pt x="724" y="83"/>
                    <a:pt x="487" y="405"/>
                  </a:cubicBezTo>
                  <a:cubicBezTo>
                    <a:pt x="0" y="1076"/>
                    <a:pt x="0" y="1968"/>
                    <a:pt x="0" y="1968"/>
                  </a:cubicBezTo>
                  <a:cubicBezTo>
                    <a:pt x="70" y="1679"/>
                    <a:pt x="336" y="1459"/>
                    <a:pt x="626" y="1401"/>
                  </a:cubicBezTo>
                  <a:cubicBezTo>
                    <a:pt x="663" y="1395"/>
                    <a:pt x="700" y="1392"/>
                    <a:pt x="738" y="1392"/>
                  </a:cubicBezTo>
                  <a:cubicBezTo>
                    <a:pt x="993" y="1392"/>
                    <a:pt x="1249" y="1525"/>
                    <a:pt x="1390" y="1737"/>
                  </a:cubicBezTo>
                  <a:cubicBezTo>
                    <a:pt x="1622" y="2084"/>
                    <a:pt x="1575" y="2605"/>
                    <a:pt x="1900" y="2872"/>
                  </a:cubicBezTo>
                  <a:cubicBezTo>
                    <a:pt x="2097" y="3057"/>
                    <a:pt x="2398" y="3068"/>
                    <a:pt x="2664" y="3068"/>
                  </a:cubicBezTo>
                  <a:cubicBezTo>
                    <a:pt x="3521" y="3045"/>
                    <a:pt x="4355" y="2953"/>
                    <a:pt x="5177" y="2744"/>
                  </a:cubicBezTo>
                  <a:lnTo>
                    <a:pt x="4992" y="92"/>
                  </a:lnTo>
                  <a:cubicBezTo>
                    <a:pt x="4992" y="92"/>
                    <a:pt x="3935" y="1"/>
                    <a:pt x="2840" y="1"/>
                  </a:cubicBez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8" name="Google Shape;1190;p25">
              <a:extLst>
                <a:ext uri="{FF2B5EF4-FFF2-40B4-BE49-F238E27FC236}">
                  <a16:creationId xmlns:a16="http://schemas.microsoft.com/office/drawing/2014/main" id="{178E1C48-C25B-5B3F-A802-E05356ABCACB}"/>
                </a:ext>
              </a:extLst>
            </p:cNvPr>
            <p:cNvSpPr/>
            <p:nvPr/>
          </p:nvSpPr>
          <p:spPr>
            <a:xfrm>
              <a:off x="196174" y="1613961"/>
              <a:ext cx="434335" cy="235048"/>
            </a:xfrm>
            <a:custGeom>
              <a:avLst/>
              <a:gdLst/>
              <a:ahLst/>
              <a:cxnLst/>
              <a:rect l="l" t="t" r="r" b="b"/>
              <a:pathLst>
                <a:path w="7506" h="4062" extrusionOk="0">
                  <a:moveTo>
                    <a:pt x="5047" y="1"/>
                  </a:moveTo>
                  <a:cubicBezTo>
                    <a:pt x="4886" y="1"/>
                    <a:pt x="4724" y="4"/>
                    <a:pt x="4563" y="8"/>
                  </a:cubicBezTo>
                  <a:cubicBezTo>
                    <a:pt x="3614" y="42"/>
                    <a:pt x="2629" y="66"/>
                    <a:pt x="1760" y="483"/>
                  </a:cubicBezTo>
                  <a:cubicBezTo>
                    <a:pt x="892" y="888"/>
                    <a:pt x="0" y="1502"/>
                    <a:pt x="208" y="3714"/>
                  </a:cubicBezTo>
                  <a:lnTo>
                    <a:pt x="206" y="3783"/>
                  </a:lnTo>
                  <a:lnTo>
                    <a:pt x="206" y="3783"/>
                  </a:lnTo>
                  <a:cubicBezTo>
                    <a:pt x="238" y="3302"/>
                    <a:pt x="346" y="2855"/>
                    <a:pt x="463" y="2359"/>
                  </a:cubicBezTo>
                  <a:cubicBezTo>
                    <a:pt x="637" y="1664"/>
                    <a:pt x="1123" y="1143"/>
                    <a:pt x="1714" y="1050"/>
                  </a:cubicBezTo>
                  <a:cubicBezTo>
                    <a:pt x="1749" y="1045"/>
                    <a:pt x="1784" y="1043"/>
                    <a:pt x="1818" y="1043"/>
                  </a:cubicBezTo>
                  <a:cubicBezTo>
                    <a:pt x="2534" y="1043"/>
                    <a:pt x="3208" y="2023"/>
                    <a:pt x="3208" y="2023"/>
                  </a:cubicBezTo>
                  <a:cubicBezTo>
                    <a:pt x="3208" y="2023"/>
                    <a:pt x="6115" y="1606"/>
                    <a:pt x="7505" y="1502"/>
                  </a:cubicBezTo>
                  <a:cubicBezTo>
                    <a:pt x="7401" y="1143"/>
                    <a:pt x="6683" y="216"/>
                    <a:pt x="6162" y="100"/>
                  </a:cubicBezTo>
                  <a:cubicBezTo>
                    <a:pt x="5797" y="19"/>
                    <a:pt x="5422" y="1"/>
                    <a:pt x="5047" y="1"/>
                  </a:cubicBezTo>
                  <a:close/>
                  <a:moveTo>
                    <a:pt x="206" y="3783"/>
                  </a:moveTo>
                  <a:cubicBezTo>
                    <a:pt x="200" y="3874"/>
                    <a:pt x="197" y="3967"/>
                    <a:pt x="197" y="4061"/>
                  </a:cubicBezTo>
                  <a:lnTo>
                    <a:pt x="206" y="3783"/>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9" name="Google Shape;1191;p25">
              <a:extLst>
                <a:ext uri="{FF2B5EF4-FFF2-40B4-BE49-F238E27FC236}">
                  <a16:creationId xmlns:a16="http://schemas.microsoft.com/office/drawing/2014/main" id="{075D8A01-C42A-2065-D57A-EAF8154DC558}"/>
                </a:ext>
              </a:extLst>
            </p:cNvPr>
            <p:cNvSpPr/>
            <p:nvPr/>
          </p:nvSpPr>
          <p:spPr>
            <a:xfrm>
              <a:off x="322782" y="1623914"/>
              <a:ext cx="211844" cy="26039"/>
            </a:xfrm>
            <a:custGeom>
              <a:avLst/>
              <a:gdLst/>
              <a:ahLst/>
              <a:cxnLst/>
              <a:rect l="l" t="t" r="r" b="b"/>
              <a:pathLst>
                <a:path w="3661" h="450" extrusionOk="0">
                  <a:moveTo>
                    <a:pt x="3622" y="1"/>
                  </a:moveTo>
                  <a:cubicBezTo>
                    <a:pt x="3597" y="1"/>
                    <a:pt x="3562" y="4"/>
                    <a:pt x="3522" y="9"/>
                  </a:cubicBezTo>
                  <a:cubicBezTo>
                    <a:pt x="3418" y="9"/>
                    <a:pt x="3290" y="33"/>
                    <a:pt x="3128" y="33"/>
                  </a:cubicBezTo>
                  <a:cubicBezTo>
                    <a:pt x="2792" y="44"/>
                    <a:pt x="2329" y="67"/>
                    <a:pt x="1831" y="125"/>
                  </a:cubicBezTo>
                  <a:cubicBezTo>
                    <a:pt x="1321" y="183"/>
                    <a:pt x="870" y="241"/>
                    <a:pt x="534" y="322"/>
                  </a:cubicBezTo>
                  <a:cubicBezTo>
                    <a:pt x="360" y="345"/>
                    <a:pt x="233" y="380"/>
                    <a:pt x="152" y="403"/>
                  </a:cubicBezTo>
                  <a:cubicBezTo>
                    <a:pt x="47" y="438"/>
                    <a:pt x="1" y="449"/>
                    <a:pt x="1" y="449"/>
                  </a:cubicBezTo>
                  <a:cubicBezTo>
                    <a:pt x="1" y="449"/>
                    <a:pt x="59" y="438"/>
                    <a:pt x="152" y="415"/>
                  </a:cubicBezTo>
                  <a:cubicBezTo>
                    <a:pt x="267" y="403"/>
                    <a:pt x="395" y="380"/>
                    <a:pt x="534" y="345"/>
                  </a:cubicBezTo>
                  <a:cubicBezTo>
                    <a:pt x="858" y="287"/>
                    <a:pt x="1321" y="229"/>
                    <a:pt x="1831" y="172"/>
                  </a:cubicBezTo>
                  <a:cubicBezTo>
                    <a:pt x="2329" y="114"/>
                    <a:pt x="2792" y="90"/>
                    <a:pt x="3128" y="56"/>
                  </a:cubicBezTo>
                  <a:cubicBezTo>
                    <a:pt x="3279" y="44"/>
                    <a:pt x="3406" y="44"/>
                    <a:pt x="3522" y="33"/>
                  </a:cubicBezTo>
                  <a:cubicBezTo>
                    <a:pt x="3603" y="33"/>
                    <a:pt x="3661" y="9"/>
                    <a:pt x="3661" y="9"/>
                  </a:cubicBezTo>
                  <a:cubicBezTo>
                    <a:pt x="3661" y="4"/>
                    <a:pt x="3646" y="1"/>
                    <a:pt x="3622"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0" name="Google Shape;1192;p25">
              <a:extLst>
                <a:ext uri="{FF2B5EF4-FFF2-40B4-BE49-F238E27FC236}">
                  <a16:creationId xmlns:a16="http://schemas.microsoft.com/office/drawing/2014/main" id="{29FF57CF-2951-C22F-B990-F774853B53CB}"/>
                </a:ext>
              </a:extLst>
            </p:cNvPr>
            <p:cNvSpPr/>
            <p:nvPr/>
          </p:nvSpPr>
          <p:spPr>
            <a:xfrm>
              <a:off x="-306497" y="3463376"/>
              <a:ext cx="319762" cy="47796"/>
            </a:xfrm>
            <a:custGeom>
              <a:avLst/>
              <a:gdLst/>
              <a:ahLst/>
              <a:cxnLst/>
              <a:rect l="l" t="t" r="r" b="b"/>
              <a:pathLst>
                <a:path w="5526" h="826" extrusionOk="0">
                  <a:moveTo>
                    <a:pt x="5521" y="0"/>
                  </a:moveTo>
                  <a:cubicBezTo>
                    <a:pt x="5441" y="0"/>
                    <a:pt x="4223" y="159"/>
                    <a:pt x="2757" y="383"/>
                  </a:cubicBezTo>
                  <a:cubicBezTo>
                    <a:pt x="1240" y="615"/>
                    <a:pt x="1" y="812"/>
                    <a:pt x="1" y="823"/>
                  </a:cubicBezTo>
                  <a:cubicBezTo>
                    <a:pt x="1" y="825"/>
                    <a:pt x="6" y="825"/>
                    <a:pt x="16" y="825"/>
                  </a:cubicBezTo>
                  <a:cubicBezTo>
                    <a:pt x="161" y="825"/>
                    <a:pt x="1348" y="669"/>
                    <a:pt x="2769" y="453"/>
                  </a:cubicBezTo>
                  <a:cubicBezTo>
                    <a:pt x="4286" y="221"/>
                    <a:pt x="5525" y="12"/>
                    <a:pt x="5525" y="1"/>
                  </a:cubicBezTo>
                  <a:cubicBezTo>
                    <a:pt x="5525" y="1"/>
                    <a:pt x="5524" y="0"/>
                    <a:pt x="552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1" name="Google Shape;1193;p25">
              <a:extLst>
                <a:ext uri="{FF2B5EF4-FFF2-40B4-BE49-F238E27FC236}">
                  <a16:creationId xmlns:a16="http://schemas.microsoft.com/office/drawing/2014/main" id="{47D989F2-8906-4685-0F65-8D6970CA707B}"/>
                </a:ext>
              </a:extLst>
            </p:cNvPr>
            <p:cNvSpPr/>
            <p:nvPr/>
          </p:nvSpPr>
          <p:spPr>
            <a:xfrm>
              <a:off x="-263619" y="3426516"/>
              <a:ext cx="293607" cy="5671"/>
            </a:xfrm>
            <a:custGeom>
              <a:avLst/>
              <a:gdLst/>
              <a:ahLst/>
              <a:cxnLst/>
              <a:rect l="l" t="t" r="r" b="b"/>
              <a:pathLst>
                <a:path w="5074" h="98" extrusionOk="0">
                  <a:moveTo>
                    <a:pt x="2537" y="1"/>
                  </a:moveTo>
                  <a:cubicBezTo>
                    <a:pt x="1136" y="12"/>
                    <a:pt x="1" y="47"/>
                    <a:pt x="1" y="59"/>
                  </a:cubicBezTo>
                  <a:cubicBezTo>
                    <a:pt x="1" y="85"/>
                    <a:pt x="639" y="98"/>
                    <a:pt x="1550" y="98"/>
                  </a:cubicBezTo>
                  <a:cubicBezTo>
                    <a:pt x="1853" y="98"/>
                    <a:pt x="2187" y="96"/>
                    <a:pt x="2537" y="94"/>
                  </a:cubicBezTo>
                  <a:cubicBezTo>
                    <a:pt x="3939" y="70"/>
                    <a:pt x="5074" y="47"/>
                    <a:pt x="5074" y="36"/>
                  </a:cubicBezTo>
                  <a:cubicBezTo>
                    <a:pt x="5074" y="12"/>
                    <a:pt x="3939" y="1"/>
                    <a:pt x="2537"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2" name="Google Shape;1194;p25">
              <a:extLst>
                <a:ext uri="{FF2B5EF4-FFF2-40B4-BE49-F238E27FC236}">
                  <a16:creationId xmlns:a16="http://schemas.microsoft.com/office/drawing/2014/main" id="{3A5B4185-CA21-E1D2-7BE1-2B2C813137DC}"/>
                </a:ext>
              </a:extLst>
            </p:cNvPr>
            <p:cNvSpPr/>
            <p:nvPr/>
          </p:nvSpPr>
          <p:spPr>
            <a:xfrm>
              <a:off x="-628167" y="1834195"/>
              <a:ext cx="837769" cy="2821497"/>
            </a:xfrm>
            <a:custGeom>
              <a:avLst/>
              <a:gdLst/>
              <a:ahLst/>
              <a:cxnLst/>
              <a:rect l="l" t="t" r="r" b="b"/>
              <a:pathLst>
                <a:path w="14478" h="48760" extrusionOk="0">
                  <a:moveTo>
                    <a:pt x="14443" y="0"/>
                  </a:moveTo>
                  <a:lnTo>
                    <a:pt x="14443" y="139"/>
                  </a:lnTo>
                  <a:cubicBezTo>
                    <a:pt x="14454" y="232"/>
                    <a:pt x="14454" y="371"/>
                    <a:pt x="14454" y="545"/>
                  </a:cubicBezTo>
                  <a:cubicBezTo>
                    <a:pt x="14454" y="915"/>
                    <a:pt x="14454" y="1448"/>
                    <a:pt x="14408" y="2132"/>
                  </a:cubicBezTo>
                  <a:cubicBezTo>
                    <a:pt x="14362" y="2826"/>
                    <a:pt x="14281" y="3660"/>
                    <a:pt x="13980" y="4587"/>
                  </a:cubicBezTo>
                  <a:cubicBezTo>
                    <a:pt x="13899" y="4819"/>
                    <a:pt x="13817" y="5050"/>
                    <a:pt x="13702" y="5282"/>
                  </a:cubicBezTo>
                  <a:cubicBezTo>
                    <a:pt x="13644" y="5398"/>
                    <a:pt x="13586" y="5513"/>
                    <a:pt x="13516" y="5629"/>
                  </a:cubicBezTo>
                  <a:lnTo>
                    <a:pt x="13296" y="5977"/>
                  </a:lnTo>
                  <a:cubicBezTo>
                    <a:pt x="12995" y="6440"/>
                    <a:pt x="12625" y="6903"/>
                    <a:pt x="12219" y="7367"/>
                  </a:cubicBezTo>
                  <a:cubicBezTo>
                    <a:pt x="11814" y="7830"/>
                    <a:pt x="11385" y="8328"/>
                    <a:pt x="11003" y="8872"/>
                  </a:cubicBezTo>
                  <a:cubicBezTo>
                    <a:pt x="10632" y="9417"/>
                    <a:pt x="10308" y="10065"/>
                    <a:pt x="10100" y="10760"/>
                  </a:cubicBezTo>
                  <a:cubicBezTo>
                    <a:pt x="9984" y="11107"/>
                    <a:pt x="9903" y="11467"/>
                    <a:pt x="9833" y="11826"/>
                  </a:cubicBezTo>
                  <a:cubicBezTo>
                    <a:pt x="9787" y="12185"/>
                    <a:pt x="9729" y="12567"/>
                    <a:pt x="9718" y="12949"/>
                  </a:cubicBezTo>
                  <a:cubicBezTo>
                    <a:pt x="9706" y="13146"/>
                    <a:pt x="9694" y="13331"/>
                    <a:pt x="9694" y="13528"/>
                  </a:cubicBezTo>
                  <a:lnTo>
                    <a:pt x="9694" y="14130"/>
                  </a:lnTo>
                  <a:cubicBezTo>
                    <a:pt x="9694" y="14513"/>
                    <a:pt x="9706" y="14918"/>
                    <a:pt x="9718" y="15323"/>
                  </a:cubicBezTo>
                  <a:cubicBezTo>
                    <a:pt x="9752" y="16134"/>
                    <a:pt x="9787" y="16968"/>
                    <a:pt x="9822" y="17813"/>
                  </a:cubicBezTo>
                  <a:cubicBezTo>
                    <a:pt x="9833" y="18242"/>
                    <a:pt x="9845" y="18670"/>
                    <a:pt x="9845" y="19111"/>
                  </a:cubicBezTo>
                  <a:cubicBezTo>
                    <a:pt x="9845" y="19539"/>
                    <a:pt x="9845" y="19979"/>
                    <a:pt x="9775" y="20408"/>
                  </a:cubicBezTo>
                  <a:cubicBezTo>
                    <a:pt x="9752" y="20628"/>
                    <a:pt x="9694" y="20848"/>
                    <a:pt x="9613" y="21045"/>
                  </a:cubicBezTo>
                  <a:cubicBezTo>
                    <a:pt x="9532" y="21253"/>
                    <a:pt x="9440" y="21450"/>
                    <a:pt x="9312" y="21635"/>
                  </a:cubicBezTo>
                  <a:cubicBezTo>
                    <a:pt x="9254" y="21728"/>
                    <a:pt x="9196" y="21832"/>
                    <a:pt x="9127" y="21913"/>
                  </a:cubicBezTo>
                  <a:lnTo>
                    <a:pt x="9023" y="22041"/>
                  </a:lnTo>
                  <a:cubicBezTo>
                    <a:pt x="8976" y="22087"/>
                    <a:pt x="8953" y="22133"/>
                    <a:pt x="8907" y="22180"/>
                  </a:cubicBezTo>
                  <a:lnTo>
                    <a:pt x="8791" y="22307"/>
                  </a:lnTo>
                  <a:lnTo>
                    <a:pt x="8664" y="22411"/>
                  </a:lnTo>
                  <a:cubicBezTo>
                    <a:pt x="8617" y="22434"/>
                    <a:pt x="8571" y="22481"/>
                    <a:pt x="8536" y="22504"/>
                  </a:cubicBezTo>
                  <a:lnTo>
                    <a:pt x="8386" y="22597"/>
                  </a:lnTo>
                  <a:cubicBezTo>
                    <a:pt x="8015" y="22828"/>
                    <a:pt x="7575" y="22990"/>
                    <a:pt x="7146" y="23164"/>
                  </a:cubicBezTo>
                  <a:cubicBezTo>
                    <a:pt x="6706" y="23338"/>
                    <a:pt x="6278" y="23523"/>
                    <a:pt x="5896" y="23813"/>
                  </a:cubicBezTo>
                  <a:cubicBezTo>
                    <a:pt x="5513" y="24102"/>
                    <a:pt x="5189" y="24450"/>
                    <a:pt x="4957" y="24855"/>
                  </a:cubicBezTo>
                  <a:cubicBezTo>
                    <a:pt x="4911" y="24901"/>
                    <a:pt x="4876" y="24959"/>
                    <a:pt x="4853" y="25006"/>
                  </a:cubicBezTo>
                  <a:lnTo>
                    <a:pt x="4784" y="25156"/>
                  </a:lnTo>
                  <a:lnTo>
                    <a:pt x="4622" y="25481"/>
                  </a:lnTo>
                  <a:cubicBezTo>
                    <a:pt x="4540" y="25701"/>
                    <a:pt x="4448" y="25909"/>
                    <a:pt x="4378" y="26129"/>
                  </a:cubicBezTo>
                  <a:cubicBezTo>
                    <a:pt x="4239" y="26581"/>
                    <a:pt x="4170" y="27032"/>
                    <a:pt x="4112" y="27473"/>
                  </a:cubicBezTo>
                  <a:cubicBezTo>
                    <a:pt x="4054" y="27924"/>
                    <a:pt x="4008" y="28376"/>
                    <a:pt x="3985" y="28804"/>
                  </a:cubicBezTo>
                  <a:cubicBezTo>
                    <a:pt x="3846" y="30577"/>
                    <a:pt x="3799" y="32279"/>
                    <a:pt x="3741" y="33901"/>
                  </a:cubicBezTo>
                  <a:cubicBezTo>
                    <a:pt x="3649" y="37143"/>
                    <a:pt x="3579" y="40085"/>
                    <a:pt x="3405" y="42529"/>
                  </a:cubicBezTo>
                  <a:cubicBezTo>
                    <a:pt x="3313" y="43768"/>
                    <a:pt x="3220" y="44880"/>
                    <a:pt x="3046" y="45830"/>
                  </a:cubicBezTo>
                  <a:cubicBezTo>
                    <a:pt x="2954" y="46316"/>
                    <a:pt x="2861" y="46745"/>
                    <a:pt x="2699" y="47139"/>
                  </a:cubicBezTo>
                  <a:cubicBezTo>
                    <a:pt x="2629" y="47324"/>
                    <a:pt x="2525" y="47498"/>
                    <a:pt x="2375" y="47625"/>
                  </a:cubicBezTo>
                  <a:cubicBezTo>
                    <a:pt x="2247" y="47741"/>
                    <a:pt x="2108" y="47857"/>
                    <a:pt x="1958" y="47961"/>
                  </a:cubicBezTo>
                  <a:cubicBezTo>
                    <a:pt x="1413" y="48355"/>
                    <a:pt x="904" y="48552"/>
                    <a:pt x="556" y="48656"/>
                  </a:cubicBezTo>
                  <a:cubicBezTo>
                    <a:pt x="383" y="48714"/>
                    <a:pt x="232" y="48725"/>
                    <a:pt x="151" y="48748"/>
                  </a:cubicBezTo>
                  <a:cubicBezTo>
                    <a:pt x="47" y="48748"/>
                    <a:pt x="0" y="48760"/>
                    <a:pt x="0" y="48760"/>
                  </a:cubicBezTo>
                  <a:cubicBezTo>
                    <a:pt x="0" y="48760"/>
                    <a:pt x="47" y="48760"/>
                    <a:pt x="163" y="48748"/>
                  </a:cubicBezTo>
                  <a:cubicBezTo>
                    <a:pt x="244" y="48748"/>
                    <a:pt x="394" y="48714"/>
                    <a:pt x="568" y="48667"/>
                  </a:cubicBezTo>
                  <a:cubicBezTo>
                    <a:pt x="915" y="48575"/>
                    <a:pt x="1425" y="48378"/>
                    <a:pt x="1981" y="47972"/>
                  </a:cubicBezTo>
                  <a:cubicBezTo>
                    <a:pt x="2131" y="47880"/>
                    <a:pt x="2270" y="47776"/>
                    <a:pt x="2421" y="47648"/>
                  </a:cubicBezTo>
                  <a:cubicBezTo>
                    <a:pt x="2560" y="47509"/>
                    <a:pt x="2664" y="47324"/>
                    <a:pt x="2757" y="47139"/>
                  </a:cubicBezTo>
                  <a:cubicBezTo>
                    <a:pt x="2931" y="46745"/>
                    <a:pt x="3023" y="46293"/>
                    <a:pt x="3116" y="45818"/>
                  </a:cubicBezTo>
                  <a:cubicBezTo>
                    <a:pt x="3290" y="44845"/>
                    <a:pt x="3405" y="43745"/>
                    <a:pt x="3498" y="42517"/>
                  </a:cubicBezTo>
                  <a:cubicBezTo>
                    <a:pt x="3683" y="40074"/>
                    <a:pt x="3753" y="37132"/>
                    <a:pt x="3857" y="33889"/>
                  </a:cubicBezTo>
                  <a:cubicBezTo>
                    <a:pt x="3915" y="32267"/>
                    <a:pt x="3973" y="30565"/>
                    <a:pt x="4100" y="28793"/>
                  </a:cubicBezTo>
                  <a:cubicBezTo>
                    <a:pt x="4135" y="28341"/>
                    <a:pt x="4170" y="27913"/>
                    <a:pt x="4228" y="27461"/>
                  </a:cubicBezTo>
                  <a:cubicBezTo>
                    <a:pt x="4286" y="27009"/>
                    <a:pt x="4344" y="26558"/>
                    <a:pt x="4471" y="26129"/>
                  </a:cubicBezTo>
                  <a:cubicBezTo>
                    <a:pt x="4552" y="25909"/>
                    <a:pt x="4622" y="25712"/>
                    <a:pt x="4714" y="25492"/>
                  </a:cubicBezTo>
                  <a:lnTo>
                    <a:pt x="4865" y="25191"/>
                  </a:lnTo>
                  <a:lnTo>
                    <a:pt x="4946" y="25029"/>
                  </a:lnTo>
                  <a:cubicBezTo>
                    <a:pt x="4969" y="24982"/>
                    <a:pt x="5004" y="24925"/>
                    <a:pt x="5027" y="24878"/>
                  </a:cubicBezTo>
                  <a:cubicBezTo>
                    <a:pt x="5259" y="24496"/>
                    <a:pt x="5583" y="24149"/>
                    <a:pt x="5953" y="23871"/>
                  </a:cubicBezTo>
                  <a:cubicBezTo>
                    <a:pt x="6336" y="23593"/>
                    <a:pt x="6753" y="23396"/>
                    <a:pt x="7181" y="23222"/>
                  </a:cubicBezTo>
                  <a:cubicBezTo>
                    <a:pt x="7610" y="23048"/>
                    <a:pt x="8050" y="22898"/>
                    <a:pt x="8444" y="22655"/>
                  </a:cubicBezTo>
                  <a:lnTo>
                    <a:pt x="8594" y="22562"/>
                  </a:lnTo>
                  <a:cubicBezTo>
                    <a:pt x="8629" y="22539"/>
                    <a:pt x="8675" y="22492"/>
                    <a:pt x="8721" y="22469"/>
                  </a:cubicBezTo>
                  <a:lnTo>
                    <a:pt x="8849" y="22353"/>
                  </a:lnTo>
                  <a:lnTo>
                    <a:pt x="8965" y="22214"/>
                  </a:lnTo>
                  <a:cubicBezTo>
                    <a:pt x="9011" y="22180"/>
                    <a:pt x="9034" y="22133"/>
                    <a:pt x="9081" y="22087"/>
                  </a:cubicBezTo>
                  <a:lnTo>
                    <a:pt x="9185" y="21960"/>
                  </a:lnTo>
                  <a:cubicBezTo>
                    <a:pt x="9243" y="21867"/>
                    <a:pt x="9312" y="21786"/>
                    <a:pt x="9370" y="21682"/>
                  </a:cubicBezTo>
                  <a:cubicBezTo>
                    <a:pt x="9486" y="21496"/>
                    <a:pt x="9590" y="21276"/>
                    <a:pt x="9671" y="21079"/>
                  </a:cubicBezTo>
                  <a:cubicBezTo>
                    <a:pt x="9752" y="20859"/>
                    <a:pt x="9810" y="20639"/>
                    <a:pt x="9833" y="20419"/>
                  </a:cubicBezTo>
                  <a:cubicBezTo>
                    <a:pt x="9903" y="19991"/>
                    <a:pt x="9903" y="19539"/>
                    <a:pt x="9903" y="19111"/>
                  </a:cubicBezTo>
                  <a:cubicBezTo>
                    <a:pt x="9903" y="18670"/>
                    <a:pt x="9891" y="18242"/>
                    <a:pt x="9880" y="17813"/>
                  </a:cubicBezTo>
                  <a:cubicBezTo>
                    <a:pt x="9845" y="16979"/>
                    <a:pt x="9810" y="16134"/>
                    <a:pt x="9775" y="15323"/>
                  </a:cubicBezTo>
                  <a:cubicBezTo>
                    <a:pt x="9775" y="14918"/>
                    <a:pt x="9752" y="14524"/>
                    <a:pt x="9752" y="14130"/>
                  </a:cubicBezTo>
                  <a:lnTo>
                    <a:pt x="9752" y="13528"/>
                  </a:lnTo>
                  <a:cubicBezTo>
                    <a:pt x="9752" y="13343"/>
                    <a:pt x="9764" y="13146"/>
                    <a:pt x="9775" y="12949"/>
                  </a:cubicBezTo>
                  <a:cubicBezTo>
                    <a:pt x="9775" y="12567"/>
                    <a:pt x="9845" y="12208"/>
                    <a:pt x="9891" y="11826"/>
                  </a:cubicBezTo>
                  <a:cubicBezTo>
                    <a:pt x="9984" y="11467"/>
                    <a:pt x="10042" y="11107"/>
                    <a:pt x="10158" y="10760"/>
                  </a:cubicBezTo>
                  <a:cubicBezTo>
                    <a:pt x="10366" y="10065"/>
                    <a:pt x="10690" y="9440"/>
                    <a:pt x="11061" y="8884"/>
                  </a:cubicBezTo>
                  <a:cubicBezTo>
                    <a:pt x="11443" y="8339"/>
                    <a:pt x="11860" y="7841"/>
                    <a:pt x="12266" y="7378"/>
                  </a:cubicBezTo>
                  <a:cubicBezTo>
                    <a:pt x="12671" y="6915"/>
                    <a:pt x="13030" y="6452"/>
                    <a:pt x="13343" y="5988"/>
                  </a:cubicBezTo>
                  <a:lnTo>
                    <a:pt x="13551" y="5641"/>
                  </a:lnTo>
                  <a:cubicBezTo>
                    <a:pt x="13632" y="5525"/>
                    <a:pt x="13690" y="5409"/>
                    <a:pt x="13748" y="5293"/>
                  </a:cubicBezTo>
                  <a:cubicBezTo>
                    <a:pt x="13841" y="5050"/>
                    <a:pt x="13945" y="4819"/>
                    <a:pt x="14014" y="4587"/>
                  </a:cubicBezTo>
                  <a:cubicBezTo>
                    <a:pt x="14304" y="3660"/>
                    <a:pt x="14397" y="2803"/>
                    <a:pt x="14443" y="2132"/>
                  </a:cubicBezTo>
                  <a:cubicBezTo>
                    <a:pt x="14478" y="1448"/>
                    <a:pt x="14478" y="915"/>
                    <a:pt x="14466" y="545"/>
                  </a:cubicBezTo>
                  <a:cubicBezTo>
                    <a:pt x="14454" y="186"/>
                    <a:pt x="14443" y="0"/>
                    <a:pt x="14443"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3" name="Google Shape;1195;p25">
              <a:extLst>
                <a:ext uri="{FF2B5EF4-FFF2-40B4-BE49-F238E27FC236}">
                  <a16:creationId xmlns:a16="http://schemas.microsoft.com/office/drawing/2014/main" id="{42ADEAE1-CD07-2E89-7A94-90C477619ECF}"/>
                </a:ext>
              </a:extLst>
            </p:cNvPr>
            <p:cNvSpPr/>
            <p:nvPr/>
          </p:nvSpPr>
          <p:spPr>
            <a:xfrm>
              <a:off x="-173813" y="1611010"/>
              <a:ext cx="804960" cy="3044046"/>
            </a:xfrm>
            <a:custGeom>
              <a:avLst/>
              <a:gdLst/>
              <a:ahLst/>
              <a:cxnLst/>
              <a:rect l="l" t="t" r="r" b="b"/>
              <a:pathLst>
                <a:path w="13911" h="52606" extrusionOk="0">
                  <a:moveTo>
                    <a:pt x="6589" y="3814"/>
                  </a:moveTo>
                  <a:lnTo>
                    <a:pt x="6591" y="3846"/>
                  </a:lnTo>
                  <a:cubicBezTo>
                    <a:pt x="6591" y="3846"/>
                    <a:pt x="6591" y="3836"/>
                    <a:pt x="6589" y="3814"/>
                  </a:cubicBezTo>
                  <a:close/>
                  <a:moveTo>
                    <a:pt x="11200" y="1"/>
                  </a:moveTo>
                  <a:cubicBezTo>
                    <a:pt x="10853" y="1"/>
                    <a:pt x="10529" y="24"/>
                    <a:pt x="10204" y="47"/>
                  </a:cubicBezTo>
                  <a:cubicBezTo>
                    <a:pt x="9556" y="93"/>
                    <a:pt x="8977" y="221"/>
                    <a:pt x="8456" y="406"/>
                  </a:cubicBezTo>
                  <a:cubicBezTo>
                    <a:pt x="7946" y="615"/>
                    <a:pt x="7483" y="858"/>
                    <a:pt x="7182" y="1194"/>
                  </a:cubicBezTo>
                  <a:cubicBezTo>
                    <a:pt x="6880" y="1530"/>
                    <a:pt x="6718" y="1912"/>
                    <a:pt x="6649" y="2248"/>
                  </a:cubicBezTo>
                  <a:cubicBezTo>
                    <a:pt x="6614" y="2421"/>
                    <a:pt x="6568" y="2583"/>
                    <a:pt x="6556" y="2722"/>
                  </a:cubicBezTo>
                  <a:cubicBezTo>
                    <a:pt x="6545" y="2873"/>
                    <a:pt x="6545" y="3000"/>
                    <a:pt x="6545" y="3116"/>
                  </a:cubicBezTo>
                  <a:cubicBezTo>
                    <a:pt x="6556" y="3348"/>
                    <a:pt x="6556" y="3533"/>
                    <a:pt x="6568" y="3649"/>
                  </a:cubicBezTo>
                  <a:cubicBezTo>
                    <a:pt x="6581" y="3730"/>
                    <a:pt x="6587" y="3784"/>
                    <a:pt x="6589" y="3814"/>
                  </a:cubicBezTo>
                  <a:lnTo>
                    <a:pt x="6589" y="3814"/>
                  </a:lnTo>
                  <a:lnTo>
                    <a:pt x="6579" y="3626"/>
                  </a:lnTo>
                  <a:cubicBezTo>
                    <a:pt x="6568" y="3510"/>
                    <a:pt x="6568" y="3325"/>
                    <a:pt x="6556" y="3093"/>
                  </a:cubicBezTo>
                  <a:cubicBezTo>
                    <a:pt x="6545" y="2977"/>
                    <a:pt x="6556" y="2838"/>
                    <a:pt x="6568" y="2699"/>
                  </a:cubicBezTo>
                  <a:cubicBezTo>
                    <a:pt x="6579" y="2549"/>
                    <a:pt x="6626" y="2410"/>
                    <a:pt x="6660" y="2236"/>
                  </a:cubicBezTo>
                  <a:cubicBezTo>
                    <a:pt x="6730" y="1900"/>
                    <a:pt x="6892" y="1530"/>
                    <a:pt x="7193" y="1194"/>
                  </a:cubicBezTo>
                  <a:cubicBezTo>
                    <a:pt x="7494" y="858"/>
                    <a:pt x="7946" y="626"/>
                    <a:pt x="8456" y="429"/>
                  </a:cubicBezTo>
                  <a:cubicBezTo>
                    <a:pt x="8954" y="232"/>
                    <a:pt x="9556" y="117"/>
                    <a:pt x="10193" y="59"/>
                  </a:cubicBezTo>
                  <a:cubicBezTo>
                    <a:pt x="10506" y="35"/>
                    <a:pt x="10830" y="24"/>
                    <a:pt x="11177" y="24"/>
                  </a:cubicBezTo>
                  <a:cubicBezTo>
                    <a:pt x="11525" y="24"/>
                    <a:pt x="11872" y="35"/>
                    <a:pt x="12220" y="140"/>
                  </a:cubicBezTo>
                  <a:cubicBezTo>
                    <a:pt x="12393" y="174"/>
                    <a:pt x="12567" y="256"/>
                    <a:pt x="12741" y="325"/>
                  </a:cubicBezTo>
                  <a:cubicBezTo>
                    <a:pt x="12891" y="406"/>
                    <a:pt x="13054" y="522"/>
                    <a:pt x="13204" y="638"/>
                  </a:cubicBezTo>
                  <a:cubicBezTo>
                    <a:pt x="13343" y="777"/>
                    <a:pt x="13494" y="904"/>
                    <a:pt x="13609" y="1066"/>
                  </a:cubicBezTo>
                  <a:cubicBezTo>
                    <a:pt x="13719" y="1209"/>
                    <a:pt x="13829" y="1372"/>
                    <a:pt x="13850" y="1556"/>
                  </a:cubicBezTo>
                  <a:lnTo>
                    <a:pt x="13850" y="1556"/>
                  </a:lnTo>
                  <a:cubicBezTo>
                    <a:pt x="13190" y="1616"/>
                    <a:pt x="12507" y="1763"/>
                    <a:pt x="11803" y="1842"/>
                  </a:cubicBezTo>
                  <a:lnTo>
                    <a:pt x="11768" y="1842"/>
                  </a:lnTo>
                  <a:lnTo>
                    <a:pt x="11768" y="1877"/>
                  </a:lnTo>
                  <a:cubicBezTo>
                    <a:pt x="11861" y="2583"/>
                    <a:pt x="11942" y="3302"/>
                    <a:pt x="11988" y="4078"/>
                  </a:cubicBezTo>
                  <a:cubicBezTo>
                    <a:pt x="12000" y="4263"/>
                    <a:pt x="12000" y="4460"/>
                    <a:pt x="12000" y="4657"/>
                  </a:cubicBezTo>
                  <a:cubicBezTo>
                    <a:pt x="12000" y="4842"/>
                    <a:pt x="11988" y="5027"/>
                    <a:pt x="11988" y="5236"/>
                  </a:cubicBezTo>
                  <a:cubicBezTo>
                    <a:pt x="11988" y="5641"/>
                    <a:pt x="11988" y="6023"/>
                    <a:pt x="11953" y="6429"/>
                  </a:cubicBezTo>
                  <a:cubicBezTo>
                    <a:pt x="11895" y="7239"/>
                    <a:pt x="11780" y="8073"/>
                    <a:pt x="11536" y="8884"/>
                  </a:cubicBezTo>
                  <a:cubicBezTo>
                    <a:pt x="11305" y="9695"/>
                    <a:pt x="10946" y="10505"/>
                    <a:pt x="10448" y="11235"/>
                  </a:cubicBezTo>
                  <a:cubicBezTo>
                    <a:pt x="9973" y="11988"/>
                    <a:pt x="9313" y="12625"/>
                    <a:pt x="8861" y="13459"/>
                  </a:cubicBezTo>
                  <a:cubicBezTo>
                    <a:pt x="8386" y="14270"/>
                    <a:pt x="8050" y="15173"/>
                    <a:pt x="7946" y="16134"/>
                  </a:cubicBezTo>
                  <a:cubicBezTo>
                    <a:pt x="7900" y="16609"/>
                    <a:pt x="7934" y="17107"/>
                    <a:pt x="7934" y="17582"/>
                  </a:cubicBezTo>
                  <a:cubicBezTo>
                    <a:pt x="7934" y="18057"/>
                    <a:pt x="7946" y="18555"/>
                    <a:pt x="7946" y="19041"/>
                  </a:cubicBezTo>
                  <a:cubicBezTo>
                    <a:pt x="7958" y="20026"/>
                    <a:pt x="7946" y="21022"/>
                    <a:pt x="7923" y="22029"/>
                  </a:cubicBezTo>
                  <a:cubicBezTo>
                    <a:pt x="7876" y="23188"/>
                    <a:pt x="7819" y="24346"/>
                    <a:pt x="7668" y="25458"/>
                  </a:cubicBezTo>
                  <a:cubicBezTo>
                    <a:pt x="7610" y="26025"/>
                    <a:pt x="7483" y="26558"/>
                    <a:pt x="7286" y="27079"/>
                  </a:cubicBezTo>
                  <a:cubicBezTo>
                    <a:pt x="7066" y="27600"/>
                    <a:pt x="6776" y="28064"/>
                    <a:pt x="6440" y="28492"/>
                  </a:cubicBezTo>
                  <a:cubicBezTo>
                    <a:pt x="5780" y="29349"/>
                    <a:pt x="4935" y="30044"/>
                    <a:pt x="4159" y="30750"/>
                  </a:cubicBezTo>
                  <a:cubicBezTo>
                    <a:pt x="4054" y="30843"/>
                    <a:pt x="3962" y="30947"/>
                    <a:pt x="3869" y="31028"/>
                  </a:cubicBezTo>
                  <a:cubicBezTo>
                    <a:pt x="3777" y="31133"/>
                    <a:pt x="3695" y="31214"/>
                    <a:pt x="3603" y="31318"/>
                  </a:cubicBezTo>
                  <a:lnTo>
                    <a:pt x="3487" y="31480"/>
                  </a:lnTo>
                  <a:cubicBezTo>
                    <a:pt x="3441" y="31526"/>
                    <a:pt x="3406" y="31584"/>
                    <a:pt x="3371" y="31642"/>
                  </a:cubicBezTo>
                  <a:lnTo>
                    <a:pt x="3267" y="31816"/>
                  </a:lnTo>
                  <a:cubicBezTo>
                    <a:pt x="3244" y="31874"/>
                    <a:pt x="3232" y="31943"/>
                    <a:pt x="3197" y="32001"/>
                  </a:cubicBezTo>
                  <a:cubicBezTo>
                    <a:pt x="3070" y="32511"/>
                    <a:pt x="3024" y="33009"/>
                    <a:pt x="2966" y="33519"/>
                  </a:cubicBezTo>
                  <a:cubicBezTo>
                    <a:pt x="2780" y="35522"/>
                    <a:pt x="2688" y="37433"/>
                    <a:pt x="2607" y="39228"/>
                  </a:cubicBezTo>
                  <a:cubicBezTo>
                    <a:pt x="2514" y="41024"/>
                    <a:pt x="2456" y="42680"/>
                    <a:pt x="2421" y="44209"/>
                  </a:cubicBezTo>
                  <a:cubicBezTo>
                    <a:pt x="2364" y="45726"/>
                    <a:pt x="2329" y="47104"/>
                    <a:pt x="2306" y="48320"/>
                  </a:cubicBezTo>
                  <a:cubicBezTo>
                    <a:pt x="2282" y="48922"/>
                    <a:pt x="2282" y="49490"/>
                    <a:pt x="2271" y="50011"/>
                  </a:cubicBezTo>
                  <a:cubicBezTo>
                    <a:pt x="2271" y="50266"/>
                    <a:pt x="2282" y="50521"/>
                    <a:pt x="2248" y="50752"/>
                  </a:cubicBezTo>
                  <a:cubicBezTo>
                    <a:pt x="2213" y="50984"/>
                    <a:pt x="2132" y="51181"/>
                    <a:pt x="2028" y="51366"/>
                  </a:cubicBezTo>
                  <a:cubicBezTo>
                    <a:pt x="1819" y="51748"/>
                    <a:pt x="1530" y="52003"/>
                    <a:pt x="1263" y="52177"/>
                  </a:cubicBezTo>
                  <a:cubicBezTo>
                    <a:pt x="985" y="52374"/>
                    <a:pt x="719" y="52455"/>
                    <a:pt x="510" y="52513"/>
                  </a:cubicBezTo>
                  <a:cubicBezTo>
                    <a:pt x="290" y="52571"/>
                    <a:pt x="117" y="52582"/>
                    <a:pt x="1" y="52605"/>
                  </a:cubicBezTo>
                  <a:cubicBezTo>
                    <a:pt x="117" y="52605"/>
                    <a:pt x="290" y="52582"/>
                    <a:pt x="510" y="52524"/>
                  </a:cubicBezTo>
                  <a:cubicBezTo>
                    <a:pt x="719" y="52490"/>
                    <a:pt x="997" y="52385"/>
                    <a:pt x="1275" y="52212"/>
                  </a:cubicBezTo>
                  <a:cubicBezTo>
                    <a:pt x="1553" y="52038"/>
                    <a:pt x="1842" y="51772"/>
                    <a:pt x="2051" y="51401"/>
                  </a:cubicBezTo>
                  <a:cubicBezTo>
                    <a:pt x="2167" y="51216"/>
                    <a:pt x="2248" y="50996"/>
                    <a:pt x="2282" y="50764"/>
                  </a:cubicBezTo>
                  <a:cubicBezTo>
                    <a:pt x="2329" y="50532"/>
                    <a:pt x="2317" y="50289"/>
                    <a:pt x="2329" y="50023"/>
                  </a:cubicBezTo>
                  <a:cubicBezTo>
                    <a:pt x="2340" y="49513"/>
                    <a:pt x="2364" y="48957"/>
                    <a:pt x="2375" y="48343"/>
                  </a:cubicBezTo>
                  <a:cubicBezTo>
                    <a:pt x="2398" y="47127"/>
                    <a:pt x="2433" y="45749"/>
                    <a:pt x="2491" y="44232"/>
                  </a:cubicBezTo>
                  <a:cubicBezTo>
                    <a:pt x="2549" y="42715"/>
                    <a:pt x="2607" y="41047"/>
                    <a:pt x="2688" y="39252"/>
                  </a:cubicBezTo>
                  <a:cubicBezTo>
                    <a:pt x="2780" y="37468"/>
                    <a:pt x="2885" y="35545"/>
                    <a:pt x="3070" y="33553"/>
                  </a:cubicBezTo>
                  <a:cubicBezTo>
                    <a:pt x="3116" y="33055"/>
                    <a:pt x="3174" y="32534"/>
                    <a:pt x="3290" y="32048"/>
                  </a:cubicBezTo>
                  <a:cubicBezTo>
                    <a:pt x="3302" y="31990"/>
                    <a:pt x="3313" y="31932"/>
                    <a:pt x="3348" y="31874"/>
                  </a:cubicBezTo>
                  <a:lnTo>
                    <a:pt x="3429" y="31712"/>
                  </a:lnTo>
                  <a:cubicBezTo>
                    <a:pt x="3464" y="31654"/>
                    <a:pt x="3487" y="31596"/>
                    <a:pt x="3533" y="31550"/>
                  </a:cubicBezTo>
                  <a:lnTo>
                    <a:pt x="3649" y="31387"/>
                  </a:lnTo>
                  <a:cubicBezTo>
                    <a:pt x="3730" y="31295"/>
                    <a:pt x="3823" y="31202"/>
                    <a:pt x="3904" y="31098"/>
                  </a:cubicBezTo>
                  <a:cubicBezTo>
                    <a:pt x="3997" y="31017"/>
                    <a:pt x="4078" y="30913"/>
                    <a:pt x="4182" y="30832"/>
                  </a:cubicBezTo>
                  <a:cubicBezTo>
                    <a:pt x="4969" y="30113"/>
                    <a:pt x="5803" y="29419"/>
                    <a:pt x="6487" y="28550"/>
                  </a:cubicBezTo>
                  <a:cubicBezTo>
                    <a:pt x="6823" y="28121"/>
                    <a:pt x="7124" y="27647"/>
                    <a:pt x="7344" y="27125"/>
                  </a:cubicBezTo>
                  <a:cubicBezTo>
                    <a:pt x="7552" y="26604"/>
                    <a:pt x="7691" y="26048"/>
                    <a:pt x="7749" y="25481"/>
                  </a:cubicBezTo>
                  <a:cubicBezTo>
                    <a:pt x="7888" y="24369"/>
                    <a:pt x="7946" y="23211"/>
                    <a:pt x="7992" y="22053"/>
                  </a:cubicBezTo>
                  <a:cubicBezTo>
                    <a:pt x="8015" y="21045"/>
                    <a:pt x="8015" y="20037"/>
                    <a:pt x="8015" y="19053"/>
                  </a:cubicBezTo>
                  <a:cubicBezTo>
                    <a:pt x="8015" y="18566"/>
                    <a:pt x="8004" y="18092"/>
                    <a:pt x="8004" y="17594"/>
                  </a:cubicBezTo>
                  <a:cubicBezTo>
                    <a:pt x="7992" y="17107"/>
                    <a:pt x="7958" y="16621"/>
                    <a:pt x="8015" y="16146"/>
                  </a:cubicBezTo>
                  <a:cubicBezTo>
                    <a:pt x="8108" y="15208"/>
                    <a:pt x="8456" y="14304"/>
                    <a:pt x="8919" y="13517"/>
                  </a:cubicBezTo>
                  <a:cubicBezTo>
                    <a:pt x="9371" y="12706"/>
                    <a:pt x="10031" y="12046"/>
                    <a:pt x="10506" y="11293"/>
                  </a:cubicBezTo>
                  <a:cubicBezTo>
                    <a:pt x="11004" y="10540"/>
                    <a:pt x="11363" y="9753"/>
                    <a:pt x="11606" y="8919"/>
                  </a:cubicBezTo>
                  <a:cubicBezTo>
                    <a:pt x="11861" y="8096"/>
                    <a:pt x="11976" y="7274"/>
                    <a:pt x="12034" y="6463"/>
                  </a:cubicBezTo>
                  <a:cubicBezTo>
                    <a:pt x="12046" y="6058"/>
                    <a:pt x="12058" y="5653"/>
                    <a:pt x="12058" y="5259"/>
                  </a:cubicBezTo>
                  <a:cubicBezTo>
                    <a:pt x="12058" y="5074"/>
                    <a:pt x="12069" y="4888"/>
                    <a:pt x="12069" y="4680"/>
                  </a:cubicBezTo>
                  <a:cubicBezTo>
                    <a:pt x="12069" y="4494"/>
                    <a:pt x="12069" y="4286"/>
                    <a:pt x="12058" y="4101"/>
                  </a:cubicBezTo>
                  <a:cubicBezTo>
                    <a:pt x="12012" y="3359"/>
                    <a:pt x="11932" y="2628"/>
                    <a:pt x="11842" y="1931"/>
                  </a:cubicBezTo>
                  <a:lnTo>
                    <a:pt x="11842" y="1931"/>
                  </a:lnTo>
                  <a:cubicBezTo>
                    <a:pt x="12550" y="1839"/>
                    <a:pt x="13236" y="1703"/>
                    <a:pt x="13887" y="1645"/>
                  </a:cubicBezTo>
                  <a:lnTo>
                    <a:pt x="13911" y="1645"/>
                  </a:lnTo>
                  <a:lnTo>
                    <a:pt x="13911" y="1611"/>
                  </a:lnTo>
                  <a:cubicBezTo>
                    <a:pt x="13911" y="1495"/>
                    <a:pt x="13864" y="1391"/>
                    <a:pt x="13830" y="1309"/>
                  </a:cubicBezTo>
                  <a:cubicBezTo>
                    <a:pt x="13783" y="1205"/>
                    <a:pt x="13725" y="1136"/>
                    <a:pt x="13667" y="1043"/>
                  </a:cubicBezTo>
                  <a:cubicBezTo>
                    <a:pt x="13552" y="893"/>
                    <a:pt x="13401" y="754"/>
                    <a:pt x="13262" y="626"/>
                  </a:cubicBezTo>
                  <a:cubicBezTo>
                    <a:pt x="13111" y="499"/>
                    <a:pt x="12961" y="395"/>
                    <a:pt x="12787" y="313"/>
                  </a:cubicBezTo>
                  <a:cubicBezTo>
                    <a:pt x="12613" y="232"/>
                    <a:pt x="12440" y="163"/>
                    <a:pt x="12266" y="117"/>
                  </a:cubicBezTo>
                  <a:cubicBezTo>
                    <a:pt x="11895" y="24"/>
                    <a:pt x="11548" y="1"/>
                    <a:pt x="11200"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4" name="Google Shape;1196;p25">
              <a:extLst>
                <a:ext uri="{FF2B5EF4-FFF2-40B4-BE49-F238E27FC236}">
                  <a16:creationId xmlns:a16="http://schemas.microsoft.com/office/drawing/2014/main" id="{FBA24E4F-4373-D847-C445-05EB53F11FF7}"/>
                </a:ext>
              </a:extLst>
            </p:cNvPr>
            <p:cNvSpPr/>
            <p:nvPr/>
          </p:nvSpPr>
          <p:spPr>
            <a:xfrm>
              <a:off x="221635" y="1671768"/>
              <a:ext cx="408874" cy="80027"/>
            </a:xfrm>
            <a:custGeom>
              <a:avLst/>
              <a:gdLst/>
              <a:ahLst/>
              <a:cxnLst/>
              <a:rect l="l" t="t" r="r" b="b"/>
              <a:pathLst>
                <a:path w="7066" h="1383" extrusionOk="0">
                  <a:moveTo>
                    <a:pt x="1369" y="0"/>
                  </a:moveTo>
                  <a:cubicBezTo>
                    <a:pt x="1233" y="0"/>
                    <a:pt x="1103" y="21"/>
                    <a:pt x="985" y="63"/>
                  </a:cubicBezTo>
                  <a:cubicBezTo>
                    <a:pt x="776" y="144"/>
                    <a:pt x="602" y="259"/>
                    <a:pt x="487" y="387"/>
                  </a:cubicBezTo>
                  <a:cubicBezTo>
                    <a:pt x="243" y="642"/>
                    <a:pt x="139" y="908"/>
                    <a:pt x="70" y="1093"/>
                  </a:cubicBezTo>
                  <a:cubicBezTo>
                    <a:pt x="35" y="1198"/>
                    <a:pt x="23" y="1267"/>
                    <a:pt x="12" y="1313"/>
                  </a:cubicBezTo>
                  <a:cubicBezTo>
                    <a:pt x="0" y="1360"/>
                    <a:pt x="0" y="1383"/>
                    <a:pt x="0" y="1383"/>
                  </a:cubicBezTo>
                  <a:cubicBezTo>
                    <a:pt x="0" y="1383"/>
                    <a:pt x="12" y="1360"/>
                    <a:pt x="23" y="1313"/>
                  </a:cubicBezTo>
                  <a:cubicBezTo>
                    <a:pt x="35" y="1267"/>
                    <a:pt x="70" y="1198"/>
                    <a:pt x="93" y="1105"/>
                  </a:cubicBezTo>
                  <a:cubicBezTo>
                    <a:pt x="174" y="931"/>
                    <a:pt x="290" y="676"/>
                    <a:pt x="533" y="433"/>
                  </a:cubicBezTo>
                  <a:cubicBezTo>
                    <a:pt x="649" y="317"/>
                    <a:pt x="811" y="202"/>
                    <a:pt x="996" y="144"/>
                  </a:cubicBezTo>
                  <a:cubicBezTo>
                    <a:pt x="1110" y="94"/>
                    <a:pt x="1242" y="70"/>
                    <a:pt x="1377" y="70"/>
                  </a:cubicBezTo>
                  <a:cubicBezTo>
                    <a:pt x="1462" y="70"/>
                    <a:pt x="1548" y="80"/>
                    <a:pt x="1633" y="97"/>
                  </a:cubicBezTo>
                  <a:cubicBezTo>
                    <a:pt x="1853" y="144"/>
                    <a:pt x="2062" y="271"/>
                    <a:pt x="2235" y="445"/>
                  </a:cubicBezTo>
                  <a:cubicBezTo>
                    <a:pt x="2409" y="619"/>
                    <a:pt x="2571" y="839"/>
                    <a:pt x="2722" y="1059"/>
                  </a:cubicBezTo>
                  <a:lnTo>
                    <a:pt x="2733" y="1070"/>
                  </a:lnTo>
                  <a:lnTo>
                    <a:pt x="2757" y="1070"/>
                  </a:lnTo>
                  <a:cubicBezTo>
                    <a:pt x="2838" y="1059"/>
                    <a:pt x="2919" y="1059"/>
                    <a:pt x="2988" y="1035"/>
                  </a:cubicBezTo>
                  <a:cubicBezTo>
                    <a:pt x="4123" y="908"/>
                    <a:pt x="5131" y="781"/>
                    <a:pt x="5872" y="688"/>
                  </a:cubicBezTo>
                  <a:cubicBezTo>
                    <a:pt x="6231" y="653"/>
                    <a:pt x="6521" y="607"/>
                    <a:pt x="6741" y="572"/>
                  </a:cubicBezTo>
                  <a:cubicBezTo>
                    <a:pt x="6833" y="561"/>
                    <a:pt x="6914" y="561"/>
                    <a:pt x="6972" y="549"/>
                  </a:cubicBezTo>
                  <a:cubicBezTo>
                    <a:pt x="7030" y="549"/>
                    <a:pt x="7065" y="526"/>
                    <a:pt x="7065" y="526"/>
                  </a:cubicBezTo>
                  <a:lnTo>
                    <a:pt x="6961" y="526"/>
                  </a:lnTo>
                  <a:cubicBezTo>
                    <a:pt x="6903" y="526"/>
                    <a:pt x="6833" y="526"/>
                    <a:pt x="6729" y="549"/>
                  </a:cubicBezTo>
                  <a:cubicBezTo>
                    <a:pt x="6509" y="561"/>
                    <a:pt x="6220" y="584"/>
                    <a:pt x="5861" y="630"/>
                  </a:cubicBezTo>
                  <a:cubicBezTo>
                    <a:pt x="5108" y="723"/>
                    <a:pt x="4088" y="839"/>
                    <a:pt x="2977" y="966"/>
                  </a:cubicBezTo>
                  <a:cubicBezTo>
                    <a:pt x="2902" y="977"/>
                    <a:pt x="2828" y="977"/>
                    <a:pt x="2763" y="986"/>
                  </a:cubicBezTo>
                  <a:lnTo>
                    <a:pt x="2763" y="986"/>
                  </a:lnTo>
                  <a:cubicBezTo>
                    <a:pt x="2617" y="764"/>
                    <a:pt x="2460" y="554"/>
                    <a:pt x="2282" y="387"/>
                  </a:cubicBezTo>
                  <a:cubicBezTo>
                    <a:pt x="2108" y="213"/>
                    <a:pt x="1876" y="63"/>
                    <a:pt x="1645" y="28"/>
                  </a:cubicBezTo>
                  <a:cubicBezTo>
                    <a:pt x="1552" y="9"/>
                    <a:pt x="1459" y="0"/>
                    <a:pt x="136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5" name="Google Shape;1197;p25">
              <a:extLst>
                <a:ext uri="{FF2B5EF4-FFF2-40B4-BE49-F238E27FC236}">
                  <a16:creationId xmlns:a16="http://schemas.microsoft.com/office/drawing/2014/main" id="{7A58191A-2078-DFBA-6E1B-1D28B33536CC}"/>
                </a:ext>
              </a:extLst>
            </p:cNvPr>
            <p:cNvSpPr/>
            <p:nvPr/>
          </p:nvSpPr>
          <p:spPr>
            <a:xfrm>
              <a:off x="439438" y="1992918"/>
              <a:ext cx="83789" cy="52599"/>
            </a:xfrm>
            <a:custGeom>
              <a:avLst/>
              <a:gdLst/>
              <a:ahLst/>
              <a:cxnLst/>
              <a:rect l="l" t="t" r="r" b="b"/>
              <a:pathLst>
                <a:path w="1448" h="909" extrusionOk="0">
                  <a:moveTo>
                    <a:pt x="1382" y="0"/>
                  </a:moveTo>
                  <a:cubicBezTo>
                    <a:pt x="1377" y="0"/>
                    <a:pt x="1372" y="1"/>
                    <a:pt x="1367" y="2"/>
                  </a:cubicBezTo>
                  <a:cubicBezTo>
                    <a:pt x="1031" y="153"/>
                    <a:pt x="660" y="280"/>
                    <a:pt x="324" y="431"/>
                  </a:cubicBezTo>
                  <a:cubicBezTo>
                    <a:pt x="243" y="454"/>
                    <a:pt x="139" y="500"/>
                    <a:pt x="81" y="570"/>
                  </a:cubicBezTo>
                  <a:cubicBezTo>
                    <a:pt x="23" y="639"/>
                    <a:pt x="0" y="755"/>
                    <a:pt x="58" y="836"/>
                  </a:cubicBezTo>
                  <a:cubicBezTo>
                    <a:pt x="96" y="890"/>
                    <a:pt x="154" y="909"/>
                    <a:pt x="219" y="909"/>
                  </a:cubicBezTo>
                  <a:cubicBezTo>
                    <a:pt x="293" y="909"/>
                    <a:pt x="378" y="884"/>
                    <a:pt x="452" y="859"/>
                  </a:cubicBezTo>
                  <a:lnTo>
                    <a:pt x="1321" y="524"/>
                  </a:lnTo>
                  <a:cubicBezTo>
                    <a:pt x="1390" y="512"/>
                    <a:pt x="1436" y="442"/>
                    <a:pt x="1436" y="373"/>
                  </a:cubicBezTo>
                  <a:lnTo>
                    <a:pt x="1448" y="49"/>
                  </a:lnTo>
                  <a:cubicBezTo>
                    <a:pt x="1448" y="29"/>
                    <a:pt x="1413" y="0"/>
                    <a:pt x="1382" y="0"/>
                  </a:cubicBezTo>
                  <a:close/>
                </a:path>
              </a:pathLst>
            </a:custGeom>
            <a:solidFill>
              <a:srgbClr val="F8D8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6" name="Google Shape;1198;p25">
              <a:extLst>
                <a:ext uri="{FF2B5EF4-FFF2-40B4-BE49-F238E27FC236}">
                  <a16:creationId xmlns:a16="http://schemas.microsoft.com/office/drawing/2014/main" id="{C8C02096-0974-CB54-6276-ED1D0A76C7C2}"/>
                </a:ext>
              </a:extLst>
            </p:cNvPr>
            <p:cNvSpPr/>
            <p:nvPr/>
          </p:nvSpPr>
          <p:spPr>
            <a:xfrm>
              <a:off x="437412" y="2023817"/>
              <a:ext cx="89170" cy="51905"/>
            </a:xfrm>
            <a:custGeom>
              <a:avLst/>
              <a:gdLst/>
              <a:ahLst/>
              <a:cxnLst/>
              <a:rect l="l" t="t" r="r" b="b"/>
              <a:pathLst>
                <a:path w="1541" h="897" extrusionOk="0">
                  <a:moveTo>
                    <a:pt x="1375" y="1"/>
                  </a:moveTo>
                  <a:cubicBezTo>
                    <a:pt x="1361" y="1"/>
                    <a:pt x="1346" y="4"/>
                    <a:pt x="1332" y="13"/>
                  </a:cubicBezTo>
                  <a:cubicBezTo>
                    <a:pt x="1008" y="152"/>
                    <a:pt x="649" y="279"/>
                    <a:pt x="336" y="418"/>
                  </a:cubicBezTo>
                  <a:cubicBezTo>
                    <a:pt x="255" y="441"/>
                    <a:pt x="151" y="488"/>
                    <a:pt x="93" y="557"/>
                  </a:cubicBezTo>
                  <a:cubicBezTo>
                    <a:pt x="35" y="627"/>
                    <a:pt x="0" y="742"/>
                    <a:pt x="58" y="823"/>
                  </a:cubicBezTo>
                  <a:cubicBezTo>
                    <a:pt x="101" y="877"/>
                    <a:pt x="162" y="896"/>
                    <a:pt x="228" y="896"/>
                  </a:cubicBezTo>
                  <a:cubicBezTo>
                    <a:pt x="303" y="896"/>
                    <a:pt x="384" y="871"/>
                    <a:pt x="452" y="847"/>
                  </a:cubicBezTo>
                  <a:cubicBezTo>
                    <a:pt x="661" y="777"/>
                    <a:pt x="1008" y="650"/>
                    <a:pt x="1263" y="545"/>
                  </a:cubicBezTo>
                  <a:cubicBezTo>
                    <a:pt x="1437" y="488"/>
                    <a:pt x="1541" y="302"/>
                    <a:pt x="1495" y="129"/>
                  </a:cubicBezTo>
                  <a:lnTo>
                    <a:pt x="1483" y="82"/>
                  </a:lnTo>
                  <a:cubicBezTo>
                    <a:pt x="1465" y="38"/>
                    <a:pt x="1421" y="1"/>
                    <a:pt x="1375" y="1"/>
                  </a:cubicBezTo>
                  <a:close/>
                </a:path>
              </a:pathLst>
            </a:custGeom>
            <a:solidFill>
              <a:srgbClr val="F8D8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7" name="Google Shape;1199;p25">
              <a:extLst>
                <a:ext uri="{FF2B5EF4-FFF2-40B4-BE49-F238E27FC236}">
                  <a16:creationId xmlns:a16="http://schemas.microsoft.com/office/drawing/2014/main" id="{DAB260CF-16F6-ED5F-3864-095C4C6BE2DF}"/>
                </a:ext>
              </a:extLst>
            </p:cNvPr>
            <p:cNvSpPr/>
            <p:nvPr/>
          </p:nvSpPr>
          <p:spPr>
            <a:xfrm>
              <a:off x="432031" y="2056048"/>
              <a:ext cx="87203" cy="53814"/>
            </a:xfrm>
            <a:custGeom>
              <a:avLst/>
              <a:gdLst/>
              <a:ahLst/>
              <a:cxnLst/>
              <a:rect l="l" t="t" r="r" b="b"/>
              <a:pathLst>
                <a:path w="1507" h="930" extrusionOk="0">
                  <a:moveTo>
                    <a:pt x="1449" y="0"/>
                  </a:moveTo>
                  <a:lnTo>
                    <a:pt x="1449" y="0"/>
                  </a:lnTo>
                  <a:cubicBezTo>
                    <a:pt x="1078" y="139"/>
                    <a:pt x="696" y="301"/>
                    <a:pt x="325" y="452"/>
                  </a:cubicBezTo>
                  <a:cubicBezTo>
                    <a:pt x="244" y="475"/>
                    <a:pt x="140" y="521"/>
                    <a:pt x="82" y="591"/>
                  </a:cubicBezTo>
                  <a:cubicBezTo>
                    <a:pt x="24" y="660"/>
                    <a:pt x="1" y="776"/>
                    <a:pt x="59" y="857"/>
                  </a:cubicBezTo>
                  <a:cubicBezTo>
                    <a:pt x="96" y="911"/>
                    <a:pt x="154" y="930"/>
                    <a:pt x="218" y="930"/>
                  </a:cubicBezTo>
                  <a:cubicBezTo>
                    <a:pt x="291" y="930"/>
                    <a:pt x="373" y="905"/>
                    <a:pt x="441" y="880"/>
                  </a:cubicBezTo>
                  <a:cubicBezTo>
                    <a:pt x="638" y="811"/>
                    <a:pt x="881" y="707"/>
                    <a:pt x="1113" y="625"/>
                  </a:cubicBezTo>
                  <a:cubicBezTo>
                    <a:pt x="1367" y="521"/>
                    <a:pt x="1506" y="266"/>
                    <a:pt x="1449" y="0"/>
                  </a:cubicBezTo>
                  <a:close/>
                </a:path>
              </a:pathLst>
            </a:custGeom>
            <a:solidFill>
              <a:srgbClr val="F8D8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8" name="Google Shape;1200;p25">
              <a:extLst>
                <a:ext uri="{FF2B5EF4-FFF2-40B4-BE49-F238E27FC236}">
                  <a16:creationId xmlns:a16="http://schemas.microsoft.com/office/drawing/2014/main" id="{C6FDF6B6-7EB4-33F2-3899-5AF6977786E3}"/>
                </a:ext>
              </a:extLst>
            </p:cNvPr>
            <p:cNvSpPr/>
            <p:nvPr/>
          </p:nvSpPr>
          <p:spPr>
            <a:xfrm>
              <a:off x="33979" y="2453405"/>
              <a:ext cx="276132" cy="97965"/>
            </a:xfrm>
            <a:custGeom>
              <a:avLst/>
              <a:gdLst/>
              <a:ahLst/>
              <a:cxnLst/>
              <a:rect l="l" t="t" r="r" b="b"/>
              <a:pathLst>
                <a:path w="4772" h="1693" extrusionOk="0">
                  <a:moveTo>
                    <a:pt x="4769" y="0"/>
                  </a:moveTo>
                  <a:cubicBezTo>
                    <a:pt x="4708" y="0"/>
                    <a:pt x="3656" y="362"/>
                    <a:pt x="2374" y="812"/>
                  </a:cubicBezTo>
                  <a:cubicBezTo>
                    <a:pt x="1054" y="1287"/>
                    <a:pt x="0" y="1680"/>
                    <a:pt x="0" y="1692"/>
                  </a:cubicBezTo>
                  <a:cubicBezTo>
                    <a:pt x="0" y="1692"/>
                    <a:pt x="0" y="1692"/>
                    <a:pt x="1" y="1692"/>
                  </a:cubicBezTo>
                  <a:cubicBezTo>
                    <a:pt x="34" y="1692"/>
                    <a:pt x="1109" y="1337"/>
                    <a:pt x="2398" y="881"/>
                  </a:cubicBezTo>
                  <a:cubicBezTo>
                    <a:pt x="3718" y="406"/>
                    <a:pt x="4772" y="13"/>
                    <a:pt x="4772" y="1"/>
                  </a:cubicBezTo>
                  <a:cubicBezTo>
                    <a:pt x="4772" y="0"/>
                    <a:pt x="4771" y="0"/>
                    <a:pt x="476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59" name="Google Shape;1201;p25">
              <a:extLst>
                <a:ext uri="{FF2B5EF4-FFF2-40B4-BE49-F238E27FC236}">
                  <a16:creationId xmlns:a16="http://schemas.microsoft.com/office/drawing/2014/main" id="{C358716A-F991-53CE-48FE-57356DA2C212}"/>
                </a:ext>
              </a:extLst>
            </p:cNvPr>
            <p:cNvSpPr/>
            <p:nvPr/>
          </p:nvSpPr>
          <p:spPr>
            <a:xfrm>
              <a:off x="117073" y="2486967"/>
              <a:ext cx="160865" cy="95246"/>
            </a:xfrm>
            <a:custGeom>
              <a:avLst/>
              <a:gdLst/>
              <a:ahLst/>
              <a:cxnLst/>
              <a:rect l="l" t="t" r="r" b="b"/>
              <a:pathLst>
                <a:path w="2780" h="1646" extrusionOk="0">
                  <a:moveTo>
                    <a:pt x="2780" y="0"/>
                  </a:moveTo>
                  <a:cubicBezTo>
                    <a:pt x="2757" y="0"/>
                    <a:pt x="2618" y="81"/>
                    <a:pt x="2375" y="243"/>
                  </a:cubicBezTo>
                  <a:cubicBezTo>
                    <a:pt x="2097" y="406"/>
                    <a:pt x="1761" y="602"/>
                    <a:pt x="1390" y="823"/>
                  </a:cubicBezTo>
                  <a:cubicBezTo>
                    <a:pt x="1008" y="1031"/>
                    <a:pt x="672" y="1239"/>
                    <a:pt x="406" y="1402"/>
                  </a:cubicBezTo>
                  <a:cubicBezTo>
                    <a:pt x="139" y="1541"/>
                    <a:pt x="0" y="1633"/>
                    <a:pt x="0" y="1645"/>
                  </a:cubicBezTo>
                  <a:cubicBezTo>
                    <a:pt x="0" y="1646"/>
                    <a:pt x="1" y="1646"/>
                    <a:pt x="2" y="1646"/>
                  </a:cubicBezTo>
                  <a:cubicBezTo>
                    <a:pt x="20" y="1646"/>
                    <a:pt x="168" y="1567"/>
                    <a:pt x="417" y="1448"/>
                  </a:cubicBezTo>
                  <a:cubicBezTo>
                    <a:pt x="672" y="1297"/>
                    <a:pt x="1043" y="1112"/>
                    <a:pt x="1413" y="880"/>
                  </a:cubicBezTo>
                  <a:cubicBezTo>
                    <a:pt x="1807" y="649"/>
                    <a:pt x="2143" y="429"/>
                    <a:pt x="2386" y="267"/>
                  </a:cubicBezTo>
                  <a:cubicBezTo>
                    <a:pt x="2629" y="116"/>
                    <a:pt x="2780" y="12"/>
                    <a:pt x="278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0" name="Google Shape;1202;p25">
              <a:extLst>
                <a:ext uri="{FF2B5EF4-FFF2-40B4-BE49-F238E27FC236}">
                  <a16:creationId xmlns:a16="http://schemas.microsoft.com/office/drawing/2014/main" id="{4AEABBDD-BAD2-F9D5-6C69-790E618857FE}"/>
                </a:ext>
              </a:extLst>
            </p:cNvPr>
            <p:cNvSpPr/>
            <p:nvPr/>
          </p:nvSpPr>
          <p:spPr>
            <a:xfrm>
              <a:off x="-1015513" y="1456222"/>
              <a:ext cx="141422" cy="140786"/>
            </a:xfrm>
            <a:custGeom>
              <a:avLst/>
              <a:gdLst/>
              <a:ahLst/>
              <a:cxnLst/>
              <a:rect l="l" t="t" r="r" b="b"/>
              <a:pathLst>
                <a:path w="2444" h="2433" extrusionOk="0">
                  <a:moveTo>
                    <a:pt x="2409" y="0"/>
                  </a:moveTo>
                  <a:cubicBezTo>
                    <a:pt x="1703" y="0"/>
                    <a:pt x="1112" y="12"/>
                    <a:pt x="672" y="12"/>
                  </a:cubicBezTo>
                  <a:cubicBezTo>
                    <a:pt x="475" y="35"/>
                    <a:pt x="313" y="35"/>
                    <a:pt x="197" y="35"/>
                  </a:cubicBezTo>
                  <a:cubicBezTo>
                    <a:pt x="93" y="47"/>
                    <a:pt x="35" y="47"/>
                    <a:pt x="35" y="47"/>
                  </a:cubicBezTo>
                  <a:cubicBezTo>
                    <a:pt x="35" y="47"/>
                    <a:pt x="58" y="47"/>
                    <a:pt x="70" y="58"/>
                  </a:cubicBezTo>
                  <a:lnTo>
                    <a:pt x="197" y="58"/>
                  </a:lnTo>
                  <a:cubicBezTo>
                    <a:pt x="324" y="70"/>
                    <a:pt x="487" y="70"/>
                    <a:pt x="695" y="70"/>
                  </a:cubicBezTo>
                  <a:cubicBezTo>
                    <a:pt x="1107" y="70"/>
                    <a:pt x="1689" y="81"/>
                    <a:pt x="2374" y="81"/>
                  </a:cubicBezTo>
                  <a:lnTo>
                    <a:pt x="2374" y="81"/>
                  </a:lnTo>
                  <a:lnTo>
                    <a:pt x="2374" y="1170"/>
                  </a:lnTo>
                  <a:lnTo>
                    <a:pt x="2374" y="1784"/>
                  </a:lnTo>
                  <a:lnTo>
                    <a:pt x="2374" y="2097"/>
                  </a:lnTo>
                  <a:lnTo>
                    <a:pt x="2374" y="2259"/>
                  </a:lnTo>
                  <a:lnTo>
                    <a:pt x="2374" y="2351"/>
                  </a:lnTo>
                  <a:lnTo>
                    <a:pt x="2374" y="2386"/>
                  </a:lnTo>
                  <a:lnTo>
                    <a:pt x="70" y="2386"/>
                  </a:lnTo>
                  <a:cubicBezTo>
                    <a:pt x="69" y="1706"/>
                    <a:pt x="58" y="1117"/>
                    <a:pt x="58" y="707"/>
                  </a:cubicBezTo>
                  <a:cubicBezTo>
                    <a:pt x="35" y="510"/>
                    <a:pt x="35" y="336"/>
                    <a:pt x="35" y="220"/>
                  </a:cubicBezTo>
                  <a:lnTo>
                    <a:pt x="35" y="93"/>
                  </a:lnTo>
                  <a:lnTo>
                    <a:pt x="35" y="47"/>
                  </a:lnTo>
                  <a:cubicBezTo>
                    <a:pt x="35" y="47"/>
                    <a:pt x="23" y="105"/>
                    <a:pt x="23" y="186"/>
                  </a:cubicBezTo>
                  <a:cubicBezTo>
                    <a:pt x="12" y="301"/>
                    <a:pt x="12" y="464"/>
                    <a:pt x="12" y="672"/>
                  </a:cubicBezTo>
                  <a:cubicBezTo>
                    <a:pt x="12" y="1101"/>
                    <a:pt x="0" y="1691"/>
                    <a:pt x="0" y="2409"/>
                  </a:cubicBezTo>
                  <a:lnTo>
                    <a:pt x="0" y="2433"/>
                  </a:lnTo>
                  <a:lnTo>
                    <a:pt x="2398" y="2433"/>
                  </a:lnTo>
                  <a:lnTo>
                    <a:pt x="2444" y="2386"/>
                  </a:lnTo>
                  <a:lnTo>
                    <a:pt x="2444" y="2375"/>
                  </a:lnTo>
                  <a:lnTo>
                    <a:pt x="2444" y="2363"/>
                  </a:lnTo>
                  <a:lnTo>
                    <a:pt x="2444" y="2317"/>
                  </a:lnTo>
                  <a:lnTo>
                    <a:pt x="2444" y="2236"/>
                  </a:lnTo>
                  <a:lnTo>
                    <a:pt x="2444" y="2073"/>
                  </a:lnTo>
                  <a:lnTo>
                    <a:pt x="2444" y="1749"/>
                  </a:lnTo>
                  <a:lnTo>
                    <a:pt x="2444" y="1147"/>
                  </a:lnTo>
                  <a:lnTo>
                    <a:pt x="2444" y="35"/>
                  </a:lnTo>
                  <a:lnTo>
                    <a:pt x="244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1" name="Google Shape;1203;p25">
              <a:extLst>
                <a:ext uri="{FF2B5EF4-FFF2-40B4-BE49-F238E27FC236}">
                  <a16:creationId xmlns:a16="http://schemas.microsoft.com/office/drawing/2014/main" id="{773CDEC3-3717-468C-68A0-7D5F45049368}"/>
                </a:ext>
              </a:extLst>
            </p:cNvPr>
            <p:cNvSpPr/>
            <p:nvPr/>
          </p:nvSpPr>
          <p:spPr>
            <a:xfrm>
              <a:off x="-999427" y="1427984"/>
              <a:ext cx="154847" cy="122095"/>
            </a:xfrm>
            <a:custGeom>
              <a:avLst/>
              <a:gdLst/>
              <a:ahLst/>
              <a:cxnLst/>
              <a:rect l="l" t="t" r="r" b="b"/>
              <a:pathLst>
                <a:path w="2676" h="2110" extrusionOk="0">
                  <a:moveTo>
                    <a:pt x="2624" y="1"/>
                  </a:moveTo>
                  <a:cubicBezTo>
                    <a:pt x="2551" y="1"/>
                    <a:pt x="1974" y="614"/>
                    <a:pt x="1309" y="1392"/>
                  </a:cubicBezTo>
                  <a:cubicBezTo>
                    <a:pt x="1186" y="1533"/>
                    <a:pt x="1079" y="1659"/>
                    <a:pt x="981" y="1788"/>
                  </a:cubicBezTo>
                  <a:lnTo>
                    <a:pt x="981" y="1788"/>
                  </a:lnTo>
                  <a:cubicBezTo>
                    <a:pt x="486" y="1386"/>
                    <a:pt x="110" y="1109"/>
                    <a:pt x="44" y="1109"/>
                  </a:cubicBezTo>
                  <a:cubicBezTo>
                    <a:pt x="39" y="1109"/>
                    <a:pt x="36" y="1111"/>
                    <a:pt x="35" y="1114"/>
                  </a:cubicBezTo>
                  <a:cubicBezTo>
                    <a:pt x="0" y="1160"/>
                    <a:pt x="382" y="1531"/>
                    <a:pt x="927" y="2040"/>
                  </a:cubicBezTo>
                  <a:lnTo>
                    <a:pt x="1019" y="2110"/>
                  </a:lnTo>
                  <a:lnTo>
                    <a:pt x="1089" y="2029"/>
                  </a:lnTo>
                  <a:cubicBezTo>
                    <a:pt x="1228" y="1878"/>
                    <a:pt x="1355" y="1716"/>
                    <a:pt x="1494" y="1542"/>
                  </a:cubicBezTo>
                  <a:cubicBezTo>
                    <a:pt x="2177" y="732"/>
                    <a:pt x="2675" y="37"/>
                    <a:pt x="2629" y="2"/>
                  </a:cubicBezTo>
                  <a:cubicBezTo>
                    <a:pt x="2628" y="1"/>
                    <a:pt x="2626" y="1"/>
                    <a:pt x="2624" y="1"/>
                  </a:cubicBezTo>
                  <a:close/>
                </a:path>
              </a:pathLst>
            </a:custGeom>
            <a:solidFill>
              <a:srgbClr val="FC53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2" name="Google Shape;1204;p25">
              <a:extLst>
                <a:ext uri="{FF2B5EF4-FFF2-40B4-BE49-F238E27FC236}">
                  <a16:creationId xmlns:a16="http://schemas.microsoft.com/office/drawing/2014/main" id="{9B404131-772C-9387-02A8-DA1ADA4D288F}"/>
                </a:ext>
              </a:extLst>
            </p:cNvPr>
            <p:cNvSpPr/>
            <p:nvPr/>
          </p:nvSpPr>
          <p:spPr>
            <a:xfrm>
              <a:off x="-1130780" y="1326200"/>
              <a:ext cx="401467" cy="397764"/>
            </a:xfrm>
            <a:custGeom>
              <a:avLst/>
              <a:gdLst/>
              <a:ahLst/>
              <a:cxnLst/>
              <a:rect l="l" t="t" r="r" b="b"/>
              <a:pathLst>
                <a:path w="6938" h="6874" extrusionOk="0">
                  <a:moveTo>
                    <a:pt x="3521" y="0"/>
                  </a:moveTo>
                  <a:cubicBezTo>
                    <a:pt x="3475" y="24"/>
                    <a:pt x="3463" y="24"/>
                    <a:pt x="3463" y="24"/>
                  </a:cubicBezTo>
                  <a:lnTo>
                    <a:pt x="3509" y="24"/>
                  </a:lnTo>
                  <a:cubicBezTo>
                    <a:pt x="3532" y="24"/>
                    <a:pt x="3567" y="24"/>
                    <a:pt x="3614" y="35"/>
                  </a:cubicBezTo>
                  <a:cubicBezTo>
                    <a:pt x="3648" y="35"/>
                    <a:pt x="3706" y="35"/>
                    <a:pt x="3787" y="47"/>
                  </a:cubicBezTo>
                  <a:cubicBezTo>
                    <a:pt x="3857" y="47"/>
                    <a:pt x="3926" y="82"/>
                    <a:pt x="4019" y="82"/>
                  </a:cubicBezTo>
                  <a:cubicBezTo>
                    <a:pt x="4366" y="139"/>
                    <a:pt x="4899" y="278"/>
                    <a:pt x="5432" y="672"/>
                  </a:cubicBezTo>
                  <a:cubicBezTo>
                    <a:pt x="5965" y="1043"/>
                    <a:pt x="6521" y="1715"/>
                    <a:pt x="6741" y="2595"/>
                  </a:cubicBezTo>
                  <a:lnTo>
                    <a:pt x="6775" y="2769"/>
                  </a:lnTo>
                  <a:cubicBezTo>
                    <a:pt x="6799" y="2826"/>
                    <a:pt x="6799" y="2884"/>
                    <a:pt x="6810" y="2942"/>
                  </a:cubicBezTo>
                  <a:cubicBezTo>
                    <a:pt x="6833" y="3058"/>
                    <a:pt x="6833" y="3174"/>
                    <a:pt x="6833" y="3290"/>
                  </a:cubicBezTo>
                  <a:cubicBezTo>
                    <a:pt x="6856" y="3533"/>
                    <a:pt x="6833" y="3788"/>
                    <a:pt x="6799" y="4031"/>
                  </a:cubicBezTo>
                  <a:cubicBezTo>
                    <a:pt x="6706" y="4517"/>
                    <a:pt x="6486" y="5027"/>
                    <a:pt x="6162" y="5467"/>
                  </a:cubicBezTo>
                  <a:lnTo>
                    <a:pt x="6138" y="5479"/>
                  </a:lnTo>
                  <a:lnTo>
                    <a:pt x="6138" y="5490"/>
                  </a:lnTo>
                  <a:cubicBezTo>
                    <a:pt x="6248" y="5886"/>
                    <a:pt x="6358" y="6292"/>
                    <a:pt x="6468" y="6709"/>
                  </a:cubicBezTo>
                  <a:lnTo>
                    <a:pt x="6468" y="6709"/>
                  </a:lnTo>
                  <a:cubicBezTo>
                    <a:pt x="6107" y="6558"/>
                    <a:pt x="5718" y="6406"/>
                    <a:pt x="5339" y="6255"/>
                  </a:cubicBezTo>
                  <a:lnTo>
                    <a:pt x="5328" y="6243"/>
                  </a:lnTo>
                  <a:lnTo>
                    <a:pt x="5316" y="6255"/>
                  </a:lnTo>
                  <a:cubicBezTo>
                    <a:pt x="4969" y="6486"/>
                    <a:pt x="4575" y="6648"/>
                    <a:pt x="4169" y="6741"/>
                  </a:cubicBezTo>
                  <a:cubicBezTo>
                    <a:pt x="3984" y="6776"/>
                    <a:pt x="3776" y="6811"/>
                    <a:pt x="3590" y="6811"/>
                  </a:cubicBezTo>
                  <a:lnTo>
                    <a:pt x="3301" y="6811"/>
                  </a:lnTo>
                  <a:cubicBezTo>
                    <a:pt x="3197" y="6811"/>
                    <a:pt x="3116" y="6811"/>
                    <a:pt x="3011" y="6776"/>
                  </a:cubicBezTo>
                  <a:cubicBezTo>
                    <a:pt x="2641" y="6741"/>
                    <a:pt x="2270" y="6625"/>
                    <a:pt x="1946" y="6452"/>
                  </a:cubicBezTo>
                  <a:cubicBezTo>
                    <a:pt x="1610" y="6289"/>
                    <a:pt x="1320" y="6069"/>
                    <a:pt x="1054" y="5826"/>
                  </a:cubicBezTo>
                  <a:cubicBezTo>
                    <a:pt x="811" y="5560"/>
                    <a:pt x="614" y="5293"/>
                    <a:pt x="452" y="4981"/>
                  </a:cubicBezTo>
                  <a:cubicBezTo>
                    <a:pt x="290" y="4680"/>
                    <a:pt x="185" y="4367"/>
                    <a:pt x="127" y="4054"/>
                  </a:cubicBezTo>
                  <a:cubicBezTo>
                    <a:pt x="116" y="3985"/>
                    <a:pt x="104" y="3904"/>
                    <a:pt x="93" y="3822"/>
                  </a:cubicBezTo>
                  <a:cubicBezTo>
                    <a:pt x="70" y="3753"/>
                    <a:pt x="70" y="3672"/>
                    <a:pt x="70" y="3591"/>
                  </a:cubicBezTo>
                  <a:cubicBezTo>
                    <a:pt x="58" y="3440"/>
                    <a:pt x="70" y="3290"/>
                    <a:pt x="70" y="3128"/>
                  </a:cubicBezTo>
                  <a:cubicBezTo>
                    <a:pt x="127" y="2525"/>
                    <a:pt x="347" y="1993"/>
                    <a:pt x="625" y="1564"/>
                  </a:cubicBezTo>
                  <a:cubicBezTo>
                    <a:pt x="915" y="1135"/>
                    <a:pt x="1262" y="811"/>
                    <a:pt x="1610" y="603"/>
                  </a:cubicBezTo>
                  <a:cubicBezTo>
                    <a:pt x="1957" y="371"/>
                    <a:pt x="2293" y="255"/>
                    <a:pt x="2560" y="163"/>
                  </a:cubicBezTo>
                  <a:cubicBezTo>
                    <a:pt x="2641" y="151"/>
                    <a:pt x="2699" y="139"/>
                    <a:pt x="2768" y="105"/>
                  </a:cubicBezTo>
                  <a:cubicBezTo>
                    <a:pt x="2826" y="93"/>
                    <a:pt x="2884" y="93"/>
                    <a:pt x="2942" y="82"/>
                  </a:cubicBezTo>
                  <a:cubicBezTo>
                    <a:pt x="3000" y="58"/>
                    <a:pt x="3046" y="58"/>
                    <a:pt x="3081" y="47"/>
                  </a:cubicBezTo>
                  <a:cubicBezTo>
                    <a:pt x="3127" y="47"/>
                    <a:pt x="3173" y="47"/>
                    <a:pt x="3220" y="35"/>
                  </a:cubicBezTo>
                  <a:cubicBezTo>
                    <a:pt x="3289" y="35"/>
                    <a:pt x="3347" y="24"/>
                    <a:pt x="3393" y="24"/>
                  </a:cubicBezTo>
                  <a:lnTo>
                    <a:pt x="3104" y="24"/>
                  </a:lnTo>
                  <a:cubicBezTo>
                    <a:pt x="3058" y="24"/>
                    <a:pt x="3000" y="35"/>
                    <a:pt x="2942" y="35"/>
                  </a:cubicBezTo>
                  <a:cubicBezTo>
                    <a:pt x="2884" y="47"/>
                    <a:pt x="2826" y="47"/>
                    <a:pt x="2768" y="58"/>
                  </a:cubicBezTo>
                  <a:cubicBezTo>
                    <a:pt x="2710" y="82"/>
                    <a:pt x="2641" y="93"/>
                    <a:pt x="2571" y="105"/>
                  </a:cubicBezTo>
                  <a:cubicBezTo>
                    <a:pt x="2293" y="174"/>
                    <a:pt x="1946" y="313"/>
                    <a:pt x="1598" y="522"/>
                  </a:cubicBezTo>
                  <a:cubicBezTo>
                    <a:pt x="1251" y="742"/>
                    <a:pt x="892" y="1066"/>
                    <a:pt x="602" y="1495"/>
                  </a:cubicBezTo>
                  <a:cubicBezTo>
                    <a:pt x="313" y="1935"/>
                    <a:pt x="93" y="2479"/>
                    <a:pt x="35" y="3093"/>
                  </a:cubicBezTo>
                  <a:cubicBezTo>
                    <a:pt x="35" y="3243"/>
                    <a:pt x="0" y="3394"/>
                    <a:pt x="23" y="3556"/>
                  </a:cubicBezTo>
                  <a:cubicBezTo>
                    <a:pt x="23" y="3626"/>
                    <a:pt x="23" y="3707"/>
                    <a:pt x="35" y="3799"/>
                  </a:cubicBezTo>
                  <a:cubicBezTo>
                    <a:pt x="46" y="3880"/>
                    <a:pt x="58" y="3961"/>
                    <a:pt x="81" y="4043"/>
                  </a:cubicBezTo>
                  <a:cubicBezTo>
                    <a:pt x="151" y="4367"/>
                    <a:pt x="232" y="4691"/>
                    <a:pt x="394" y="5004"/>
                  </a:cubicBezTo>
                  <a:cubicBezTo>
                    <a:pt x="556" y="5305"/>
                    <a:pt x="753" y="5594"/>
                    <a:pt x="1019" y="5849"/>
                  </a:cubicBezTo>
                  <a:cubicBezTo>
                    <a:pt x="1274" y="6116"/>
                    <a:pt x="1587" y="6336"/>
                    <a:pt x="1911" y="6509"/>
                  </a:cubicBezTo>
                  <a:cubicBezTo>
                    <a:pt x="2247" y="6683"/>
                    <a:pt x="2629" y="6799"/>
                    <a:pt x="3011" y="6834"/>
                  </a:cubicBezTo>
                  <a:cubicBezTo>
                    <a:pt x="3116" y="6857"/>
                    <a:pt x="3208" y="6857"/>
                    <a:pt x="3301" y="6868"/>
                  </a:cubicBezTo>
                  <a:cubicBezTo>
                    <a:pt x="3370" y="6868"/>
                    <a:pt x="3440" y="6874"/>
                    <a:pt x="3502" y="6874"/>
                  </a:cubicBezTo>
                  <a:cubicBezTo>
                    <a:pt x="3534" y="6874"/>
                    <a:pt x="3563" y="6872"/>
                    <a:pt x="3590" y="6868"/>
                  </a:cubicBezTo>
                  <a:cubicBezTo>
                    <a:pt x="3799" y="6857"/>
                    <a:pt x="3984" y="6834"/>
                    <a:pt x="4193" y="6799"/>
                  </a:cubicBezTo>
                  <a:cubicBezTo>
                    <a:pt x="4604" y="6708"/>
                    <a:pt x="5005" y="6537"/>
                    <a:pt x="5349" y="6310"/>
                  </a:cubicBezTo>
                  <a:lnTo>
                    <a:pt x="5349" y="6310"/>
                  </a:lnTo>
                  <a:cubicBezTo>
                    <a:pt x="5730" y="6462"/>
                    <a:pt x="6110" y="6614"/>
                    <a:pt x="6481" y="6756"/>
                  </a:cubicBezTo>
                  <a:lnTo>
                    <a:pt x="6481" y="6756"/>
                  </a:lnTo>
                  <a:cubicBezTo>
                    <a:pt x="6482" y="6763"/>
                    <a:pt x="6484" y="6769"/>
                    <a:pt x="6486" y="6776"/>
                  </a:cubicBezTo>
                  <a:lnTo>
                    <a:pt x="6504" y="6765"/>
                  </a:lnTo>
                  <a:lnTo>
                    <a:pt x="6504" y="6765"/>
                  </a:lnTo>
                  <a:cubicBezTo>
                    <a:pt x="6513" y="6769"/>
                    <a:pt x="6523" y="6772"/>
                    <a:pt x="6532" y="6776"/>
                  </a:cubicBezTo>
                  <a:lnTo>
                    <a:pt x="6602" y="6811"/>
                  </a:lnTo>
                  <a:lnTo>
                    <a:pt x="6590" y="6741"/>
                  </a:lnTo>
                  <a:cubicBezTo>
                    <a:pt x="6476" y="6307"/>
                    <a:pt x="6362" y="5884"/>
                    <a:pt x="6247" y="5484"/>
                  </a:cubicBezTo>
                  <a:lnTo>
                    <a:pt x="6247" y="5484"/>
                  </a:lnTo>
                  <a:cubicBezTo>
                    <a:pt x="6581" y="5034"/>
                    <a:pt x="6799" y="4538"/>
                    <a:pt x="6880" y="4031"/>
                  </a:cubicBezTo>
                  <a:cubicBezTo>
                    <a:pt x="6926" y="3788"/>
                    <a:pt x="6938" y="3521"/>
                    <a:pt x="6926" y="3278"/>
                  </a:cubicBezTo>
                  <a:cubicBezTo>
                    <a:pt x="6926" y="3162"/>
                    <a:pt x="6914" y="3035"/>
                    <a:pt x="6891" y="2919"/>
                  </a:cubicBezTo>
                  <a:cubicBezTo>
                    <a:pt x="6880" y="2861"/>
                    <a:pt x="6880" y="2803"/>
                    <a:pt x="6868" y="2745"/>
                  </a:cubicBezTo>
                  <a:lnTo>
                    <a:pt x="6822" y="2572"/>
                  </a:lnTo>
                  <a:cubicBezTo>
                    <a:pt x="6590" y="1668"/>
                    <a:pt x="6046" y="1008"/>
                    <a:pt x="5490" y="614"/>
                  </a:cubicBezTo>
                  <a:cubicBezTo>
                    <a:pt x="5212" y="429"/>
                    <a:pt x="4945" y="278"/>
                    <a:pt x="4691" y="197"/>
                  </a:cubicBezTo>
                  <a:cubicBezTo>
                    <a:pt x="4633" y="163"/>
                    <a:pt x="4575" y="151"/>
                    <a:pt x="4517" y="139"/>
                  </a:cubicBezTo>
                  <a:lnTo>
                    <a:pt x="4343" y="93"/>
                  </a:lnTo>
                  <a:cubicBezTo>
                    <a:pt x="4285" y="82"/>
                    <a:pt x="4251" y="58"/>
                    <a:pt x="4193" y="47"/>
                  </a:cubicBezTo>
                  <a:cubicBezTo>
                    <a:pt x="4146" y="35"/>
                    <a:pt x="4088" y="35"/>
                    <a:pt x="4042" y="35"/>
                  </a:cubicBezTo>
                  <a:cubicBezTo>
                    <a:pt x="3961" y="24"/>
                    <a:pt x="3868" y="0"/>
                    <a:pt x="379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 name="Title 2">
            <a:extLst>
              <a:ext uri="{FF2B5EF4-FFF2-40B4-BE49-F238E27FC236}">
                <a16:creationId xmlns:a16="http://schemas.microsoft.com/office/drawing/2014/main" id="{D4B3DA86-7F29-4486-BF0F-086F89CBB8F0}"/>
              </a:ext>
            </a:extLst>
          </p:cNvPr>
          <p:cNvSpPr>
            <a:spLocks noGrp="1"/>
          </p:cNvSpPr>
          <p:nvPr>
            <p:ph type="title" idx="8"/>
          </p:nvPr>
        </p:nvSpPr>
        <p:spPr/>
        <p:txBody>
          <a:bodyPr/>
          <a:lstStyle/>
          <a:p>
            <a:endParaRPr lang="en-US"/>
          </a:p>
        </p:txBody>
      </p:sp>
    </p:spTree>
    <p:extLst>
      <p:ext uri="{BB962C8B-B14F-4D97-AF65-F5344CB8AC3E}">
        <p14:creationId xmlns:p14="http://schemas.microsoft.com/office/powerpoint/2010/main" val="19779599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913"/>
                                        </p:tgtEl>
                                        <p:attrNameLst>
                                          <p:attrName>style.visibility</p:attrName>
                                        </p:attrNameLst>
                                      </p:cBhvr>
                                      <p:to>
                                        <p:strVal val="visible"/>
                                      </p:to>
                                    </p:set>
                                    <p:anim calcmode="lin" valueType="num">
                                      <p:cBhvr additive="base">
                                        <p:cTn id="7" dur="500" fill="hold"/>
                                        <p:tgtEl>
                                          <p:spTgt spid="7913"/>
                                        </p:tgtEl>
                                        <p:attrNameLst>
                                          <p:attrName>ppt_x</p:attrName>
                                        </p:attrNameLst>
                                      </p:cBhvr>
                                      <p:tavLst>
                                        <p:tav tm="0">
                                          <p:val>
                                            <p:strVal val="#ppt_x"/>
                                          </p:val>
                                        </p:tav>
                                        <p:tav tm="100000">
                                          <p:val>
                                            <p:strVal val="#ppt_x"/>
                                          </p:val>
                                        </p:tav>
                                      </p:tavLst>
                                    </p:anim>
                                    <p:anim calcmode="lin" valueType="num">
                                      <p:cBhvr additive="base">
                                        <p:cTn id="8" dur="500" fill="hold"/>
                                        <p:tgtEl>
                                          <p:spTgt spid="791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4" presetClass="entr" presetSubtype="10" fill="hold" grpId="0" nodeType="clickEffect">
                                  <p:stCondLst>
                                    <p:cond delay="0"/>
                                  </p:stCondLst>
                                  <p:childTnLst>
                                    <p:set>
                                      <p:cBhvr>
                                        <p:cTn id="12" dur="1" fill="hold">
                                          <p:stCondLst>
                                            <p:cond delay="0"/>
                                          </p:stCondLst>
                                        </p:cTn>
                                        <p:tgtEl>
                                          <p:spTgt spid="7905"/>
                                        </p:tgtEl>
                                        <p:attrNameLst>
                                          <p:attrName>style.visibility</p:attrName>
                                        </p:attrNameLst>
                                      </p:cBhvr>
                                      <p:to>
                                        <p:strVal val="visible"/>
                                      </p:to>
                                    </p:set>
                                    <p:animEffect transition="in" filter="randombar(horizontal)">
                                      <p:cBhvr>
                                        <p:cTn id="13" dur="500"/>
                                        <p:tgtEl>
                                          <p:spTgt spid="7905"/>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7906"/>
                                        </p:tgtEl>
                                        <p:attrNameLst>
                                          <p:attrName>style.visibility</p:attrName>
                                        </p:attrNameLst>
                                      </p:cBhvr>
                                      <p:to>
                                        <p:strVal val="visible"/>
                                      </p:to>
                                    </p:set>
                                    <p:animEffect transition="in" filter="randombar(horizontal)">
                                      <p:cBhvr>
                                        <p:cTn id="16" dur="500"/>
                                        <p:tgtEl>
                                          <p:spTgt spid="7906"/>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7907"/>
                                        </p:tgtEl>
                                        <p:attrNameLst>
                                          <p:attrName>style.visibility</p:attrName>
                                        </p:attrNameLst>
                                      </p:cBhvr>
                                      <p:to>
                                        <p:strVal val="visible"/>
                                      </p:to>
                                    </p:set>
                                    <p:animEffect transition="in" filter="randombar(horizontal)">
                                      <p:cBhvr>
                                        <p:cTn id="19" dur="500"/>
                                        <p:tgtEl>
                                          <p:spTgt spid="7907"/>
                                        </p:tgtEl>
                                      </p:cBhvr>
                                    </p:animEffect>
                                  </p:childTnLst>
                                </p:cTn>
                              </p:par>
                              <p:par>
                                <p:cTn id="20" presetID="14" presetClass="entr" presetSubtype="10" fill="hold" nodeType="withEffect">
                                  <p:stCondLst>
                                    <p:cond delay="0"/>
                                  </p:stCondLst>
                                  <p:childTnLst>
                                    <p:set>
                                      <p:cBhvr>
                                        <p:cTn id="21" dur="1" fill="hold">
                                          <p:stCondLst>
                                            <p:cond delay="0"/>
                                          </p:stCondLst>
                                        </p:cTn>
                                        <p:tgtEl>
                                          <p:spTgt spid="7908"/>
                                        </p:tgtEl>
                                        <p:attrNameLst>
                                          <p:attrName>style.visibility</p:attrName>
                                        </p:attrNameLst>
                                      </p:cBhvr>
                                      <p:to>
                                        <p:strVal val="visible"/>
                                      </p:to>
                                    </p:set>
                                    <p:animEffect transition="in" filter="randombar(horizontal)">
                                      <p:cBhvr>
                                        <p:cTn id="22" dur="500"/>
                                        <p:tgtEl>
                                          <p:spTgt spid="7908"/>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7909"/>
                                        </p:tgtEl>
                                        <p:attrNameLst>
                                          <p:attrName>style.visibility</p:attrName>
                                        </p:attrNameLst>
                                      </p:cBhvr>
                                      <p:to>
                                        <p:strVal val="visible"/>
                                      </p:to>
                                    </p:set>
                                    <p:animEffect transition="in" filter="randombar(horizontal)">
                                      <p:cBhvr>
                                        <p:cTn id="27" dur="500"/>
                                        <p:tgtEl>
                                          <p:spTgt spid="7909"/>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7910"/>
                                        </p:tgtEl>
                                        <p:attrNameLst>
                                          <p:attrName>style.visibility</p:attrName>
                                        </p:attrNameLst>
                                      </p:cBhvr>
                                      <p:to>
                                        <p:strVal val="visible"/>
                                      </p:to>
                                    </p:set>
                                    <p:animEffect transition="in" filter="randombar(horizontal)">
                                      <p:cBhvr>
                                        <p:cTn id="30" dur="500"/>
                                        <p:tgtEl>
                                          <p:spTgt spid="7910"/>
                                        </p:tgtEl>
                                      </p:cBhvr>
                                    </p:animEffect>
                                  </p:childTnLst>
                                </p:cTn>
                              </p:par>
                              <p:par>
                                <p:cTn id="31" presetID="14" presetClass="entr" presetSubtype="10" fill="hold" grpId="0" nodeType="withEffect">
                                  <p:stCondLst>
                                    <p:cond delay="0"/>
                                  </p:stCondLst>
                                  <p:childTnLst>
                                    <p:set>
                                      <p:cBhvr>
                                        <p:cTn id="32" dur="1" fill="hold">
                                          <p:stCondLst>
                                            <p:cond delay="0"/>
                                          </p:stCondLst>
                                        </p:cTn>
                                        <p:tgtEl>
                                          <p:spTgt spid="7911"/>
                                        </p:tgtEl>
                                        <p:attrNameLst>
                                          <p:attrName>style.visibility</p:attrName>
                                        </p:attrNameLst>
                                      </p:cBhvr>
                                      <p:to>
                                        <p:strVal val="visible"/>
                                      </p:to>
                                    </p:set>
                                    <p:animEffect transition="in" filter="randombar(horizontal)">
                                      <p:cBhvr>
                                        <p:cTn id="33" dur="500"/>
                                        <p:tgtEl>
                                          <p:spTgt spid="7911"/>
                                        </p:tgtEl>
                                      </p:cBhvr>
                                    </p:animEffect>
                                  </p:childTnLst>
                                </p:cTn>
                              </p:par>
                              <p:par>
                                <p:cTn id="34" presetID="14" presetClass="entr" presetSubtype="10" fill="hold" nodeType="withEffect">
                                  <p:stCondLst>
                                    <p:cond delay="0"/>
                                  </p:stCondLst>
                                  <p:childTnLst>
                                    <p:set>
                                      <p:cBhvr>
                                        <p:cTn id="35" dur="1" fill="hold">
                                          <p:stCondLst>
                                            <p:cond delay="0"/>
                                          </p:stCondLst>
                                        </p:cTn>
                                        <p:tgtEl>
                                          <p:spTgt spid="7912"/>
                                        </p:tgtEl>
                                        <p:attrNameLst>
                                          <p:attrName>style.visibility</p:attrName>
                                        </p:attrNameLst>
                                      </p:cBhvr>
                                      <p:to>
                                        <p:strVal val="visible"/>
                                      </p:to>
                                    </p:set>
                                    <p:animEffect transition="in" filter="randombar(horizontal)">
                                      <p:cBhvr>
                                        <p:cTn id="36" dur="500"/>
                                        <p:tgtEl>
                                          <p:spTgt spid="79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05" grpId="0" animBg="1"/>
      <p:bldP spid="7906" grpId="0"/>
      <p:bldP spid="7907" grpId="0" animBg="1"/>
      <p:bldP spid="7909" grpId="0" animBg="1"/>
      <p:bldP spid="7910" grpId="0"/>
      <p:bldP spid="7911"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7817"/>
        <p:cNvGrpSpPr/>
        <p:nvPr/>
      </p:nvGrpSpPr>
      <p:grpSpPr>
        <a:xfrm>
          <a:off x="0" y="0"/>
          <a:ext cx="0" cy="0"/>
          <a:chOff x="0" y="0"/>
          <a:chExt cx="0" cy="0"/>
        </a:xfrm>
      </p:grpSpPr>
      <p:sp>
        <p:nvSpPr>
          <p:cNvPr id="7818" name="Google Shape;7818;p48"/>
          <p:cNvSpPr txBox="1">
            <a:spLocks noGrp="1"/>
          </p:cNvSpPr>
          <p:nvPr>
            <p:ph type="title"/>
          </p:nvPr>
        </p:nvSpPr>
        <p:spPr>
          <a:xfrm>
            <a:off x="3283225" y="535553"/>
            <a:ext cx="5196331" cy="2529300"/>
          </a:xfrm>
          <a:prstGeom prst="rect">
            <a:avLst/>
          </a:prstGeom>
        </p:spPr>
        <p:txBody>
          <a:bodyPr spcFirstLastPara="1" wrap="square" lIns="91425" tIns="91425" rIns="91425" bIns="91425" anchor="ctr" anchorCtr="0">
            <a:noAutofit/>
          </a:bodyPr>
          <a:lstStyle/>
          <a:p>
            <a:pPr algn="ctr">
              <a:lnSpc>
                <a:spcPct val="100000"/>
              </a:lnSpc>
            </a:pPr>
            <a:r>
              <a:rPr lang="en-US" sz="4000" b="1">
                <a:effectLst/>
                <a:latin typeface="Times New Roman" panose="02020603050405020304" pitchFamily="18" charset="0"/>
                <a:ea typeface="Times New Roman" panose="02020603050405020304" pitchFamily="18" charset="0"/>
              </a:rPr>
              <a:t>Tìm hiểu cước chú và tài liệu tham khảo</a:t>
            </a:r>
            <a:endParaRPr lang="en-US" sz="5400">
              <a:effectLst/>
              <a:latin typeface=".VnTime"/>
              <a:ea typeface="Times New Roman" panose="02020603050405020304" pitchFamily="18" charset="0"/>
              <a:cs typeface="Times New Roman" panose="02020603050405020304" pitchFamily="18" charset="0"/>
            </a:endParaRPr>
          </a:p>
        </p:txBody>
      </p:sp>
      <p:grpSp>
        <p:nvGrpSpPr>
          <p:cNvPr id="7819" name="Google Shape;7819;p48"/>
          <p:cNvGrpSpPr/>
          <p:nvPr/>
        </p:nvGrpSpPr>
        <p:grpSpPr>
          <a:xfrm rot="-561327" flipH="1">
            <a:off x="717695" y="674788"/>
            <a:ext cx="2767415" cy="850484"/>
            <a:chOff x="2225200" y="2660463"/>
            <a:chExt cx="1744350" cy="536075"/>
          </a:xfrm>
        </p:grpSpPr>
        <p:sp>
          <p:nvSpPr>
            <p:cNvPr id="7820" name="Google Shape;7820;p48"/>
            <p:cNvSpPr/>
            <p:nvPr/>
          </p:nvSpPr>
          <p:spPr>
            <a:xfrm>
              <a:off x="2244850" y="2804888"/>
              <a:ext cx="329750" cy="155350"/>
            </a:xfrm>
            <a:custGeom>
              <a:avLst/>
              <a:gdLst/>
              <a:ahLst/>
              <a:cxnLst/>
              <a:rect l="l" t="t" r="r" b="b"/>
              <a:pathLst>
                <a:path w="13190" h="6214" extrusionOk="0">
                  <a:moveTo>
                    <a:pt x="9298" y="0"/>
                  </a:moveTo>
                  <a:lnTo>
                    <a:pt x="6650" y="593"/>
                  </a:lnTo>
                  <a:cubicBezTo>
                    <a:pt x="6650" y="593"/>
                    <a:pt x="1" y="6106"/>
                    <a:pt x="271" y="6214"/>
                  </a:cubicBezTo>
                  <a:lnTo>
                    <a:pt x="10432" y="3784"/>
                  </a:lnTo>
                  <a:lnTo>
                    <a:pt x="9891" y="1837"/>
                  </a:lnTo>
                  <a:lnTo>
                    <a:pt x="13190" y="270"/>
                  </a:lnTo>
                  <a:lnTo>
                    <a:pt x="11732" y="0"/>
                  </a:lnTo>
                  <a:lnTo>
                    <a:pt x="9839" y="703"/>
                  </a:lnTo>
                  <a:lnTo>
                    <a:pt x="92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48"/>
            <p:cNvSpPr/>
            <p:nvPr/>
          </p:nvSpPr>
          <p:spPr>
            <a:xfrm>
              <a:off x="2225200" y="2799213"/>
              <a:ext cx="381125" cy="172300"/>
            </a:xfrm>
            <a:custGeom>
              <a:avLst/>
              <a:gdLst/>
              <a:ahLst/>
              <a:cxnLst/>
              <a:rect l="l" t="t" r="r" b="b"/>
              <a:pathLst>
                <a:path w="15245" h="6892" fill="none" extrusionOk="0">
                  <a:moveTo>
                    <a:pt x="0" y="6891"/>
                  </a:moveTo>
                  <a:lnTo>
                    <a:pt x="11918" y="1"/>
                  </a:lnTo>
                  <a:lnTo>
                    <a:pt x="15244" y="30"/>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48"/>
            <p:cNvSpPr/>
            <p:nvPr/>
          </p:nvSpPr>
          <p:spPr>
            <a:xfrm>
              <a:off x="2294450" y="2840813"/>
              <a:ext cx="228425" cy="99650"/>
            </a:xfrm>
            <a:custGeom>
              <a:avLst/>
              <a:gdLst/>
              <a:ahLst/>
              <a:cxnLst/>
              <a:rect l="l" t="t" r="r" b="b"/>
              <a:pathLst>
                <a:path w="9137" h="3986" fill="none" extrusionOk="0">
                  <a:moveTo>
                    <a:pt x="8773" y="0"/>
                  </a:moveTo>
                  <a:lnTo>
                    <a:pt x="9136" y="1909"/>
                  </a:lnTo>
                  <a:lnTo>
                    <a:pt x="1" y="3985"/>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48"/>
            <p:cNvSpPr/>
            <p:nvPr/>
          </p:nvSpPr>
          <p:spPr>
            <a:xfrm>
              <a:off x="2236650" y="2792013"/>
              <a:ext cx="261525" cy="172400"/>
            </a:xfrm>
            <a:custGeom>
              <a:avLst/>
              <a:gdLst/>
              <a:ahLst/>
              <a:cxnLst/>
              <a:rect l="l" t="t" r="r" b="b"/>
              <a:pathLst>
                <a:path w="10461" h="6896" fill="none" extrusionOk="0">
                  <a:moveTo>
                    <a:pt x="10460" y="825"/>
                  </a:moveTo>
                  <a:lnTo>
                    <a:pt x="10329" y="0"/>
                  </a:lnTo>
                  <a:lnTo>
                    <a:pt x="1" y="6896"/>
                  </a:ln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48"/>
            <p:cNvSpPr/>
            <p:nvPr/>
          </p:nvSpPr>
          <p:spPr>
            <a:xfrm>
              <a:off x="2225650" y="2792013"/>
              <a:ext cx="269250" cy="179500"/>
            </a:xfrm>
            <a:custGeom>
              <a:avLst/>
              <a:gdLst/>
              <a:ahLst/>
              <a:cxnLst/>
              <a:rect l="l" t="t" r="r" b="b"/>
              <a:pathLst>
                <a:path w="10770" h="7180" fill="none" extrusionOk="0">
                  <a:moveTo>
                    <a:pt x="0" y="7179"/>
                  </a:moveTo>
                  <a:lnTo>
                    <a:pt x="10769" y="0"/>
                  </a:lnTo>
                  <a:lnTo>
                    <a:pt x="7012" y="518"/>
                  </a:lnTo>
                  <a:close/>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48"/>
            <p:cNvSpPr/>
            <p:nvPr/>
          </p:nvSpPr>
          <p:spPr>
            <a:xfrm>
              <a:off x="2662300" y="2660463"/>
              <a:ext cx="1307250" cy="536075"/>
            </a:xfrm>
            <a:custGeom>
              <a:avLst/>
              <a:gdLst/>
              <a:ahLst/>
              <a:cxnLst/>
              <a:rect l="l" t="t" r="r" b="b"/>
              <a:pathLst>
                <a:path w="52290" h="21443" fill="none" extrusionOk="0">
                  <a:moveTo>
                    <a:pt x="0" y="7578"/>
                  </a:moveTo>
                  <a:cubicBezTo>
                    <a:pt x="0" y="7578"/>
                    <a:pt x="31470" y="1"/>
                    <a:pt x="41881" y="5910"/>
                  </a:cubicBezTo>
                  <a:cubicBezTo>
                    <a:pt x="52289" y="11819"/>
                    <a:pt x="46200" y="21442"/>
                    <a:pt x="46200" y="21442"/>
                  </a:cubicBezTo>
                </a:path>
              </a:pathLst>
            </a:custGeom>
            <a:noFill/>
            <a:ln w="9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7818;p48">
            <a:extLst>
              <a:ext uri="{FF2B5EF4-FFF2-40B4-BE49-F238E27FC236}">
                <a16:creationId xmlns:a16="http://schemas.microsoft.com/office/drawing/2014/main" id="{4B8986BE-6115-9873-B61D-56AE4AB6F9D0}"/>
              </a:ext>
            </a:extLst>
          </p:cNvPr>
          <p:cNvSpPr txBox="1">
            <a:spLocks/>
          </p:cNvSpPr>
          <p:nvPr/>
        </p:nvSpPr>
        <p:spPr>
          <a:xfrm>
            <a:off x="1168948" y="772821"/>
            <a:ext cx="2367253" cy="1250037"/>
          </a:xfrm>
          <a:prstGeom prst="rect">
            <a:avLst/>
          </a:prstGeom>
          <a:noFill/>
          <a:ln>
            <a:noFill/>
          </a:ln>
          <a:effectLst>
            <a:outerShdw dist="38100" dir="2820000" algn="bl" rotWithShape="0">
              <a:schemeClr val="dk1"/>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80000"/>
              </a:lnSpc>
              <a:spcBef>
                <a:spcPts val="0"/>
              </a:spcBef>
              <a:spcAft>
                <a:spcPts val="0"/>
              </a:spcAft>
              <a:buClr>
                <a:srgbClr val="FFFFFF"/>
              </a:buClr>
              <a:buSzPts val="6000"/>
              <a:buFont typeface="Archivo Black"/>
              <a:buNone/>
              <a:defRPr sz="8400" b="0" i="0" u="none" strike="noStrike" cap="none">
                <a:solidFill>
                  <a:srgbClr val="FFFFFF"/>
                </a:solidFill>
                <a:latin typeface="Archivo Black"/>
                <a:ea typeface="Archivo Black"/>
                <a:cs typeface="Archivo Black"/>
                <a:sym typeface="Archivo Black"/>
              </a:defRPr>
            </a:lvl1pPr>
            <a:lvl2pPr marR="0" lvl="1"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2pPr>
            <a:lvl3pPr marR="0" lvl="2"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3pPr>
            <a:lvl4pPr marR="0" lvl="3"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4pPr>
            <a:lvl5pPr marR="0" lvl="4"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5pPr>
            <a:lvl6pPr marR="0" lvl="5"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6pPr>
            <a:lvl7pPr marR="0" lvl="6"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7pPr>
            <a:lvl8pPr marR="0" lvl="7"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8pPr>
            <a:lvl9pPr marR="0" lvl="8" algn="ctr" rtl="0">
              <a:lnSpc>
                <a:spcPct val="100000"/>
              </a:lnSpc>
              <a:spcBef>
                <a:spcPts val="0"/>
              </a:spcBef>
              <a:spcAft>
                <a:spcPts val="0"/>
              </a:spcAft>
              <a:buClr>
                <a:srgbClr val="FFFFFF"/>
              </a:buClr>
              <a:buSzPts val="6000"/>
              <a:buFont typeface="Archivo Black"/>
              <a:buNone/>
              <a:defRPr sz="6000" b="0" i="0" u="none" strike="noStrike" cap="none">
                <a:solidFill>
                  <a:srgbClr val="FFFFFF"/>
                </a:solidFill>
                <a:latin typeface="Archivo Black"/>
                <a:ea typeface="Archivo Black"/>
                <a:cs typeface="Archivo Black"/>
                <a:sym typeface="Archivo Black"/>
              </a:defRPr>
            </a:lvl9pPr>
          </a:lstStyle>
          <a:p>
            <a:pPr algn="ctr">
              <a:lnSpc>
                <a:spcPct val="100000"/>
              </a:lnSpc>
            </a:pPr>
            <a:r>
              <a:rPr lang="en-US" sz="11500" b="1" dirty="0">
                <a:latin typeface="Times New Roman" panose="02020603050405020304" pitchFamily="18" charset="0"/>
                <a:ea typeface="Calibri" panose="020F0502020204030204" pitchFamily="34" charset="0"/>
                <a:cs typeface="Times New Roman" panose="02020603050405020304" pitchFamily="18" charset="0"/>
              </a:rPr>
              <a:t>4.</a:t>
            </a:r>
            <a:endParaRPr lang="en-US" sz="11500" dirty="0">
              <a:latin typeface=".VnTime"/>
              <a:ea typeface="Times New Roman" panose="02020603050405020304" pitchFamily="18" charset="0"/>
              <a:cs typeface="Times New Roman" panose="02020603050405020304" pitchFamily="18" charset="0"/>
            </a:endParaRPr>
          </a:p>
        </p:txBody>
      </p:sp>
      <p:grpSp>
        <p:nvGrpSpPr>
          <p:cNvPr id="3" name="Google Shape;8889;p72">
            <a:extLst>
              <a:ext uri="{FF2B5EF4-FFF2-40B4-BE49-F238E27FC236}">
                <a16:creationId xmlns:a16="http://schemas.microsoft.com/office/drawing/2014/main" id="{C59D8003-2D33-C85E-402F-D561A2C135EC}"/>
              </a:ext>
            </a:extLst>
          </p:cNvPr>
          <p:cNvGrpSpPr/>
          <p:nvPr/>
        </p:nvGrpSpPr>
        <p:grpSpPr>
          <a:xfrm>
            <a:off x="6710466" y="3848327"/>
            <a:ext cx="1954540" cy="987652"/>
            <a:chOff x="985683" y="2963645"/>
            <a:chExt cx="1672564" cy="1239414"/>
          </a:xfrm>
        </p:grpSpPr>
        <p:sp>
          <p:nvSpPr>
            <p:cNvPr id="4" name="Google Shape;8890;p72">
              <a:extLst>
                <a:ext uri="{FF2B5EF4-FFF2-40B4-BE49-F238E27FC236}">
                  <a16:creationId xmlns:a16="http://schemas.microsoft.com/office/drawing/2014/main" id="{56C3D8CC-4017-54DA-AFA9-82C3546AEAEF}"/>
                </a:ext>
              </a:extLst>
            </p:cNvPr>
            <p:cNvSpPr/>
            <p:nvPr/>
          </p:nvSpPr>
          <p:spPr>
            <a:xfrm>
              <a:off x="987254" y="3617225"/>
              <a:ext cx="269733" cy="585835"/>
            </a:xfrm>
            <a:custGeom>
              <a:avLst/>
              <a:gdLst/>
              <a:ahLst/>
              <a:cxnLst/>
              <a:rect l="l" t="t" r="r" b="b"/>
              <a:pathLst>
                <a:path w="9098" h="19760" extrusionOk="0">
                  <a:moveTo>
                    <a:pt x="4410" y="1"/>
                  </a:moveTo>
                  <a:lnTo>
                    <a:pt x="0" y="696"/>
                  </a:lnTo>
                  <a:lnTo>
                    <a:pt x="3010" y="19759"/>
                  </a:lnTo>
                  <a:lnTo>
                    <a:pt x="9097" y="18797"/>
                  </a:lnTo>
                  <a:lnTo>
                    <a:pt x="6349" y="1395"/>
                  </a:lnTo>
                  <a:lnTo>
                    <a:pt x="44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8891;p72">
              <a:extLst>
                <a:ext uri="{FF2B5EF4-FFF2-40B4-BE49-F238E27FC236}">
                  <a16:creationId xmlns:a16="http://schemas.microsoft.com/office/drawing/2014/main" id="{20544CE0-C7C2-77AC-EEBD-5A7C0EFDFCB9}"/>
                </a:ext>
              </a:extLst>
            </p:cNvPr>
            <p:cNvSpPr/>
            <p:nvPr/>
          </p:nvSpPr>
          <p:spPr>
            <a:xfrm>
              <a:off x="1118326" y="3618114"/>
              <a:ext cx="138958" cy="566149"/>
            </a:xfrm>
            <a:custGeom>
              <a:avLst/>
              <a:gdLst/>
              <a:ahLst/>
              <a:cxnLst/>
              <a:rect l="l" t="t" r="r" b="b"/>
              <a:pathLst>
                <a:path w="4687" h="19096" extrusionOk="0">
                  <a:moveTo>
                    <a:pt x="1" y="0"/>
                  </a:moveTo>
                  <a:lnTo>
                    <a:pt x="3014" y="19096"/>
                  </a:lnTo>
                  <a:lnTo>
                    <a:pt x="4687" y="18800"/>
                  </a:lnTo>
                  <a:lnTo>
                    <a:pt x="1939" y="139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8892;p72">
              <a:extLst>
                <a:ext uri="{FF2B5EF4-FFF2-40B4-BE49-F238E27FC236}">
                  <a16:creationId xmlns:a16="http://schemas.microsoft.com/office/drawing/2014/main" id="{BF9A667F-D5C3-D5A6-4A95-41FD8E63BAEA}"/>
                </a:ext>
              </a:extLst>
            </p:cNvPr>
            <p:cNvSpPr/>
            <p:nvPr/>
          </p:nvSpPr>
          <p:spPr>
            <a:xfrm>
              <a:off x="1202465" y="4183759"/>
              <a:ext cx="30" cy="30"/>
            </a:xfrm>
            <a:custGeom>
              <a:avLst/>
              <a:gdLst/>
              <a:ahLst/>
              <a:cxnLst/>
              <a:rect l="l" t="t" r="r" b="b"/>
              <a:pathLst>
                <a:path w="1" h="1" extrusionOk="0">
                  <a:moveTo>
                    <a:pt x="0" y="1"/>
                  </a:moveTo>
                  <a:close/>
                </a:path>
              </a:pathLst>
            </a:custGeom>
            <a:solidFill>
              <a:srgbClr val="E06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8893;p72">
              <a:extLst>
                <a:ext uri="{FF2B5EF4-FFF2-40B4-BE49-F238E27FC236}">
                  <a16:creationId xmlns:a16="http://schemas.microsoft.com/office/drawing/2014/main" id="{67B07B7C-FC73-F175-2AD6-BC33BF37EB0A}"/>
                </a:ext>
              </a:extLst>
            </p:cNvPr>
            <p:cNvSpPr/>
            <p:nvPr/>
          </p:nvSpPr>
          <p:spPr>
            <a:xfrm>
              <a:off x="1020133" y="3677498"/>
              <a:ext cx="141448" cy="456720"/>
            </a:xfrm>
            <a:custGeom>
              <a:avLst/>
              <a:gdLst/>
              <a:ahLst/>
              <a:cxnLst/>
              <a:rect l="l" t="t" r="r" b="b"/>
              <a:pathLst>
                <a:path w="4771" h="15405" extrusionOk="0">
                  <a:moveTo>
                    <a:pt x="2398" y="1"/>
                  </a:moveTo>
                  <a:lnTo>
                    <a:pt x="0" y="379"/>
                  </a:lnTo>
                  <a:lnTo>
                    <a:pt x="2373" y="15405"/>
                  </a:lnTo>
                  <a:lnTo>
                    <a:pt x="4770" y="15024"/>
                  </a:lnTo>
                  <a:lnTo>
                    <a:pt x="23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894;p72">
              <a:extLst>
                <a:ext uri="{FF2B5EF4-FFF2-40B4-BE49-F238E27FC236}">
                  <a16:creationId xmlns:a16="http://schemas.microsoft.com/office/drawing/2014/main" id="{C65D4880-7199-C01D-A982-566B0C563B26}"/>
                </a:ext>
              </a:extLst>
            </p:cNvPr>
            <p:cNvSpPr/>
            <p:nvPr/>
          </p:nvSpPr>
          <p:spPr>
            <a:xfrm>
              <a:off x="985683" y="3373137"/>
              <a:ext cx="227989" cy="782575"/>
            </a:xfrm>
            <a:custGeom>
              <a:avLst/>
              <a:gdLst/>
              <a:ahLst/>
              <a:cxnLst/>
              <a:rect l="l" t="t" r="r" b="b"/>
              <a:pathLst>
                <a:path w="7690" h="26396" extrusionOk="0">
                  <a:moveTo>
                    <a:pt x="7689" y="1"/>
                  </a:moveTo>
                  <a:lnTo>
                    <a:pt x="5973" y="860"/>
                  </a:lnTo>
                  <a:lnTo>
                    <a:pt x="5420" y="1134"/>
                  </a:lnTo>
                  <a:lnTo>
                    <a:pt x="0" y="26091"/>
                  </a:lnTo>
                  <a:lnTo>
                    <a:pt x="555" y="26156"/>
                  </a:lnTo>
                  <a:lnTo>
                    <a:pt x="2560" y="26396"/>
                  </a:lnTo>
                  <a:lnTo>
                    <a:pt x="5144" y="13734"/>
                  </a:lnTo>
                  <a:lnTo>
                    <a:pt x="76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895;p72">
              <a:extLst>
                <a:ext uri="{FF2B5EF4-FFF2-40B4-BE49-F238E27FC236}">
                  <a16:creationId xmlns:a16="http://schemas.microsoft.com/office/drawing/2014/main" id="{104339B8-FEAB-F450-1169-FD4F380BD19E}"/>
                </a:ext>
              </a:extLst>
            </p:cNvPr>
            <p:cNvSpPr/>
            <p:nvPr/>
          </p:nvSpPr>
          <p:spPr>
            <a:xfrm>
              <a:off x="1150760" y="3403318"/>
              <a:ext cx="35458" cy="14646"/>
            </a:xfrm>
            <a:custGeom>
              <a:avLst/>
              <a:gdLst/>
              <a:ahLst/>
              <a:cxnLst/>
              <a:rect l="l" t="t" r="r" b="b"/>
              <a:pathLst>
                <a:path w="1196" h="494" fill="none" extrusionOk="0">
                  <a:moveTo>
                    <a:pt x="0" y="493"/>
                  </a:moveTo>
                  <a:lnTo>
                    <a:pt x="1195"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896;p72">
              <a:extLst>
                <a:ext uri="{FF2B5EF4-FFF2-40B4-BE49-F238E27FC236}">
                  <a16:creationId xmlns:a16="http://schemas.microsoft.com/office/drawing/2014/main" id="{8F584CD6-A717-DAD9-343B-305498B17B0D}"/>
                </a:ext>
              </a:extLst>
            </p:cNvPr>
            <p:cNvSpPr/>
            <p:nvPr/>
          </p:nvSpPr>
          <p:spPr>
            <a:xfrm>
              <a:off x="1147351" y="3424812"/>
              <a:ext cx="35369" cy="14735"/>
            </a:xfrm>
            <a:custGeom>
              <a:avLst/>
              <a:gdLst/>
              <a:ahLst/>
              <a:cxnLst/>
              <a:rect l="l" t="t" r="r" b="b"/>
              <a:pathLst>
                <a:path w="1193" h="497" fill="none" extrusionOk="0">
                  <a:moveTo>
                    <a:pt x="1" y="497"/>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897;p72">
              <a:extLst>
                <a:ext uri="{FF2B5EF4-FFF2-40B4-BE49-F238E27FC236}">
                  <a16:creationId xmlns:a16="http://schemas.microsoft.com/office/drawing/2014/main" id="{CA2D2F0E-B471-5299-420B-DE492417763E}"/>
                </a:ext>
              </a:extLst>
            </p:cNvPr>
            <p:cNvSpPr/>
            <p:nvPr/>
          </p:nvSpPr>
          <p:spPr>
            <a:xfrm>
              <a:off x="1142044" y="3447937"/>
              <a:ext cx="35399" cy="14676"/>
            </a:xfrm>
            <a:custGeom>
              <a:avLst/>
              <a:gdLst/>
              <a:ahLst/>
              <a:cxnLst/>
              <a:rect l="l" t="t" r="r" b="b"/>
              <a:pathLst>
                <a:path w="1194" h="495" fill="none" extrusionOk="0">
                  <a:moveTo>
                    <a:pt x="0"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898;p72">
              <a:extLst>
                <a:ext uri="{FF2B5EF4-FFF2-40B4-BE49-F238E27FC236}">
                  <a16:creationId xmlns:a16="http://schemas.microsoft.com/office/drawing/2014/main" id="{FD814CD0-339B-6D7E-36DC-7640F6971226}"/>
                </a:ext>
              </a:extLst>
            </p:cNvPr>
            <p:cNvSpPr/>
            <p:nvPr/>
          </p:nvSpPr>
          <p:spPr>
            <a:xfrm>
              <a:off x="1135758" y="3468868"/>
              <a:ext cx="35429" cy="14676"/>
            </a:xfrm>
            <a:custGeom>
              <a:avLst/>
              <a:gdLst/>
              <a:ahLst/>
              <a:cxnLst/>
              <a:rect l="l" t="t" r="r" b="b"/>
              <a:pathLst>
                <a:path w="1195" h="495" fill="none" extrusionOk="0">
                  <a:moveTo>
                    <a:pt x="1"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899;p72">
              <a:extLst>
                <a:ext uri="{FF2B5EF4-FFF2-40B4-BE49-F238E27FC236}">
                  <a16:creationId xmlns:a16="http://schemas.microsoft.com/office/drawing/2014/main" id="{074F8BF7-0324-5C73-0689-168355D36376}"/>
                </a:ext>
              </a:extLst>
            </p:cNvPr>
            <p:cNvSpPr/>
            <p:nvPr/>
          </p:nvSpPr>
          <p:spPr>
            <a:xfrm>
              <a:off x="1130511" y="3489888"/>
              <a:ext cx="35458" cy="14705"/>
            </a:xfrm>
            <a:custGeom>
              <a:avLst/>
              <a:gdLst/>
              <a:ahLst/>
              <a:cxnLst/>
              <a:rect l="l" t="t" r="r" b="b"/>
              <a:pathLst>
                <a:path w="1196" h="496" fill="none" extrusionOk="0">
                  <a:moveTo>
                    <a:pt x="0" y="495"/>
                  </a:moveTo>
                  <a:lnTo>
                    <a:pt x="1195"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900;p72">
              <a:extLst>
                <a:ext uri="{FF2B5EF4-FFF2-40B4-BE49-F238E27FC236}">
                  <a16:creationId xmlns:a16="http://schemas.microsoft.com/office/drawing/2014/main" id="{DEAA30FB-F4AF-00D3-3729-B50598637507}"/>
                </a:ext>
              </a:extLst>
            </p:cNvPr>
            <p:cNvSpPr/>
            <p:nvPr/>
          </p:nvSpPr>
          <p:spPr>
            <a:xfrm>
              <a:off x="1127368" y="3511857"/>
              <a:ext cx="35399" cy="14705"/>
            </a:xfrm>
            <a:custGeom>
              <a:avLst/>
              <a:gdLst/>
              <a:ahLst/>
              <a:cxnLst/>
              <a:rect l="l" t="t" r="r" b="b"/>
              <a:pathLst>
                <a:path w="1194" h="496" fill="none" extrusionOk="0">
                  <a:moveTo>
                    <a:pt x="0"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901;p72">
              <a:extLst>
                <a:ext uri="{FF2B5EF4-FFF2-40B4-BE49-F238E27FC236}">
                  <a16:creationId xmlns:a16="http://schemas.microsoft.com/office/drawing/2014/main" id="{FB36ABD3-2B90-5DCC-1F39-DAA9D29863EB}"/>
                </a:ext>
              </a:extLst>
            </p:cNvPr>
            <p:cNvSpPr/>
            <p:nvPr/>
          </p:nvSpPr>
          <p:spPr>
            <a:xfrm>
              <a:off x="1122150" y="3535961"/>
              <a:ext cx="35399" cy="14705"/>
            </a:xfrm>
            <a:custGeom>
              <a:avLst/>
              <a:gdLst/>
              <a:ahLst/>
              <a:cxnLst/>
              <a:rect l="l" t="t" r="r" b="b"/>
              <a:pathLst>
                <a:path w="1194" h="496" fill="none" extrusionOk="0">
                  <a:moveTo>
                    <a:pt x="0"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902;p72">
              <a:extLst>
                <a:ext uri="{FF2B5EF4-FFF2-40B4-BE49-F238E27FC236}">
                  <a16:creationId xmlns:a16="http://schemas.microsoft.com/office/drawing/2014/main" id="{A3AEBC32-C9DC-A7FA-C362-999177E4FE50}"/>
                </a:ext>
              </a:extLst>
            </p:cNvPr>
            <p:cNvSpPr/>
            <p:nvPr/>
          </p:nvSpPr>
          <p:spPr>
            <a:xfrm>
              <a:off x="1115835" y="3562228"/>
              <a:ext cx="35369" cy="14676"/>
            </a:xfrm>
            <a:custGeom>
              <a:avLst/>
              <a:gdLst/>
              <a:ahLst/>
              <a:cxnLst/>
              <a:rect l="l" t="t" r="r" b="b"/>
              <a:pathLst>
                <a:path w="1193" h="495" fill="none" extrusionOk="0">
                  <a:moveTo>
                    <a:pt x="0" y="495"/>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903;p72">
              <a:extLst>
                <a:ext uri="{FF2B5EF4-FFF2-40B4-BE49-F238E27FC236}">
                  <a16:creationId xmlns:a16="http://schemas.microsoft.com/office/drawing/2014/main" id="{883BC213-D38A-4B79-D6E5-B77BABD6E74C}"/>
                </a:ext>
              </a:extLst>
            </p:cNvPr>
            <p:cNvSpPr/>
            <p:nvPr/>
          </p:nvSpPr>
          <p:spPr>
            <a:xfrm>
              <a:off x="1113019" y="3583664"/>
              <a:ext cx="35399" cy="14646"/>
            </a:xfrm>
            <a:custGeom>
              <a:avLst/>
              <a:gdLst/>
              <a:ahLst/>
              <a:cxnLst/>
              <a:rect l="l" t="t" r="r" b="b"/>
              <a:pathLst>
                <a:path w="1194" h="494" fill="none" extrusionOk="0">
                  <a:moveTo>
                    <a:pt x="0"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8904;p72">
              <a:extLst>
                <a:ext uri="{FF2B5EF4-FFF2-40B4-BE49-F238E27FC236}">
                  <a16:creationId xmlns:a16="http://schemas.microsoft.com/office/drawing/2014/main" id="{60B662B9-9CAD-FA78-8D75-01344CE51A1C}"/>
                </a:ext>
              </a:extLst>
            </p:cNvPr>
            <p:cNvSpPr/>
            <p:nvPr/>
          </p:nvSpPr>
          <p:spPr>
            <a:xfrm>
              <a:off x="1109580" y="3605217"/>
              <a:ext cx="35340" cy="14705"/>
            </a:xfrm>
            <a:custGeom>
              <a:avLst/>
              <a:gdLst/>
              <a:ahLst/>
              <a:cxnLst/>
              <a:rect l="l" t="t" r="r" b="b"/>
              <a:pathLst>
                <a:path w="1192" h="496" fill="none" extrusionOk="0">
                  <a:moveTo>
                    <a:pt x="0" y="495"/>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905;p72">
              <a:extLst>
                <a:ext uri="{FF2B5EF4-FFF2-40B4-BE49-F238E27FC236}">
                  <a16:creationId xmlns:a16="http://schemas.microsoft.com/office/drawing/2014/main" id="{3D444685-F546-2F68-837C-8C7815CB0604}"/>
                </a:ext>
              </a:extLst>
            </p:cNvPr>
            <p:cNvSpPr/>
            <p:nvPr/>
          </p:nvSpPr>
          <p:spPr>
            <a:xfrm>
              <a:off x="1104362" y="3628283"/>
              <a:ext cx="35340" cy="14705"/>
            </a:xfrm>
            <a:custGeom>
              <a:avLst/>
              <a:gdLst/>
              <a:ahLst/>
              <a:cxnLst/>
              <a:rect l="l" t="t" r="r" b="b"/>
              <a:pathLst>
                <a:path w="1192" h="496" fill="none" extrusionOk="0">
                  <a:moveTo>
                    <a:pt x="0" y="495"/>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906;p72">
              <a:extLst>
                <a:ext uri="{FF2B5EF4-FFF2-40B4-BE49-F238E27FC236}">
                  <a16:creationId xmlns:a16="http://schemas.microsoft.com/office/drawing/2014/main" id="{F53A7D7B-8735-F1BB-F38E-30E2B7DB3B89}"/>
                </a:ext>
              </a:extLst>
            </p:cNvPr>
            <p:cNvSpPr/>
            <p:nvPr/>
          </p:nvSpPr>
          <p:spPr>
            <a:xfrm>
              <a:off x="1098047" y="3649214"/>
              <a:ext cx="35340" cy="14735"/>
            </a:xfrm>
            <a:custGeom>
              <a:avLst/>
              <a:gdLst/>
              <a:ahLst/>
              <a:cxnLst/>
              <a:rect l="l" t="t" r="r" b="b"/>
              <a:pathLst>
                <a:path w="1192" h="497" fill="none" extrusionOk="0">
                  <a:moveTo>
                    <a:pt x="0" y="497"/>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907;p72">
              <a:extLst>
                <a:ext uri="{FF2B5EF4-FFF2-40B4-BE49-F238E27FC236}">
                  <a16:creationId xmlns:a16="http://schemas.microsoft.com/office/drawing/2014/main" id="{8482ABF9-1D89-4C01-2620-7E5D9EA189E2}"/>
                </a:ext>
              </a:extLst>
            </p:cNvPr>
            <p:cNvSpPr/>
            <p:nvPr/>
          </p:nvSpPr>
          <p:spPr>
            <a:xfrm>
              <a:off x="1092829" y="3670234"/>
              <a:ext cx="35340" cy="14705"/>
            </a:xfrm>
            <a:custGeom>
              <a:avLst/>
              <a:gdLst/>
              <a:ahLst/>
              <a:cxnLst/>
              <a:rect l="l" t="t" r="r" b="b"/>
              <a:pathLst>
                <a:path w="1192" h="496" fill="none" extrusionOk="0">
                  <a:moveTo>
                    <a:pt x="0" y="496"/>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908;p72">
              <a:extLst>
                <a:ext uri="{FF2B5EF4-FFF2-40B4-BE49-F238E27FC236}">
                  <a16:creationId xmlns:a16="http://schemas.microsoft.com/office/drawing/2014/main" id="{58560840-2B71-CB6A-F567-54CD6AD663FB}"/>
                </a:ext>
              </a:extLst>
            </p:cNvPr>
            <p:cNvSpPr/>
            <p:nvPr/>
          </p:nvSpPr>
          <p:spPr>
            <a:xfrm>
              <a:off x="1089627" y="3692203"/>
              <a:ext cx="35429" cy="14705"/>
            </a:xfrm>
            <a:custGeom>
              <a:avLst/>
              <a:gdLst/>
              <a:ahLst/>
              <a:cxnLst/>
              <a:rect l="l" t="t" r="r" b="b"/>
              <a:pathLst>
                <a:path w="1195" h="496" fill="none" extrusionOk="0">
                  <a:moveTo>
                    <a:pt x="1" y="496"/>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909;p72">
              <a:extLst>
                <a:ext uri="{FF2B5EF4-FFF2-40B4-BE49-F238E27FC236}">
                  <a16:creationId xmlns:a16="http://schemas.microsoft.com/office/drawing/2014/main" id="{7F6F9AA3-5627-856B-1502-78E97255219C}"/>
                </a:ext>
              </a:extLst>
            </p:cNvPr>
            <p:cNvSpPr/>
            <p:nvPr/>
          </p:nvSpPr>
          <p:spPr>
            <a:xfrm>
              <a:off x="1084409" y="3716336"/>
              <a:ext cx="35369" cy="14735"/>
            </a:xfrm>
            <a:custGeom>
              <a:avLst/>
              <a:gdLst/>
              <a:ahLst/>
              <a:cxnLst/>
              <a:rect l="l" t="t" r="r" b="b"/>
              <a:pathLst>
                <a:path w="1193" h="497" fill="none" extrusionOk="0">
                  <a:moveTo>
                    <a:pt x="1" y="497"/>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910;p72">
              <a:extLst>
                <a:ext uri="{FF2B5EF4-FFF2-40B4-BE49-F238E27FC236}">
                  <a16:creationId xmlns:a16="http://schemas.microsoft.com/office/drawing/2014/main" id="{971EBE54-C666-05B7-78C2-08EBA758846E}"/>
                </a:ext>
              </a:extLst>
            </p:cNvPr>
            <p:cNvSpPr/>
            <p:nvPr/>
          </p:nvSpPr>
          <p:spPr>
            <a:xfrm>
              <a:off x="1078094" y="3742574"/>
              <a:ext cx="35429" cy="14705"/>
            </a:xfrm>
            <a:custGeom>
              <a:avLst/>
              <a:gdLst/>
              <a:ahLst/>
              <a:cxnLst/>
              <a:rect l="l" t="t" r="r" b="b"/>
              <a:pathLst>
                <a:path w="1195" h="496" fill="none" extrusionOk="0">
                  <a:moveTo>
                    <a:pt x="1"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911;p72">
              <a:extLst>
                <a:ext uri="{FF2B5EF4-FFF2-40B4-BE49-F238E27FC236}">
                  <a16:creationId xmlns:a16="http://schemas.microsoft.com/office/drawing/2014/main" id="{E476E227-F7DC-0FD4-0A46-277925B35D6D}"/>
                </a:ext>
              </a:extLst>
            </p:cNvPr>
            <p:cNvSpPr/>
            <p:nvPr/>
          </p:nvSpPr>
          <p:spPr>
            <a:xfrm>
              <a:off x="1074181" y="3761875"/>
              <a:ext cx="35429" cy="14705"/>
            </a:xfrm>
            <a:custGeom>
              <a:avLst/>
              <a:gdLst/>
              <a:ahLst/>
              <a:cxnLst/>
              <a:rect l="l" t="t" r="r" b="b"/>
              <a:pathLst>
                <a:path w="1195" h="496" fill="none" extrusionOk="0">
                  <a:moveTo>
                    <a:pt x="1" y="496"/>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912;p72">
              <a:extLst>
                <a:ext uri="{FF2B5EF4-FFF2-40B4-BE49-F238E27FC236}">
                  <a16:creationId xmlns:a16="http://schemas.microsoft.com/office/drawing/2014/main" id="{4E558B17-8339-E35A-35DB-3770F617BE79}"/>
                </a:ext>
              </a:extLst>
            </p:cNvPr>
            <p:cNvSpPr/>
            <p:nvPr/>
          </p:nvSpPr>
          <p:spPr>
            <a:xfrm>
              <a:off x="1070741" y="3783488"/>
              <a:ext cx="35429" cy="14705"/>
            </a:xfrm>
            <a:custGeom>
              <a:avLst/>
              <a:gdLst/>
              <a:ahLst/>
              <a:cxnLst/>
              <a:rect l="l" t="t" r="r" b="b"/>
              <a:pathLst>
                <a:path w="1195" h="496" fill="none" extrusionOk="0">
                  <a:moveTo>
                    <a:pt x="1"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913;p72">
              <a:extLst>
                <a:ext uri="{FF2B5EF4-FFF2-40B4-BE49-F238E27FC236}">
                  <a16:creationId xmlns:a16="http://schemas.microsoft.com/office/drawing/2014/main" id="{6D845733-40A1-6503-11EB-E75E0B1FECEC}"/>
                </a:ext>
              </a:extLst>
            </p:cNvPr>
            <p:cNvSpPr/>
            <p:nvPr/>
          </p:nvSpPr>
          <p:spPr>
            <a:xfrm>
              <a:off x="1065523" y="3806553"/>
              <a:ext cx="35399" cy="14646"/>
            </a:xfrm>
            <a:custGeom>
              <a:avLst/>
              <a:gdLst/>
              <a:ahLst/>
              <a:cxnLst/>
              <a:rect l="l" t="t" r="r" b="b"/>
              <a:pathLst>
                <a:path w="1194" h="494" fill="none" extrusionOk="0">
                  <a:moveTo>
                    <a:pt x="1"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914;p72">
              <a:extLst>
                <a:ext uri="{FF2B5EF4-FFF2-40B4-BE49-F238E27FC236}">
                  <a16:creationId xmlns:a16="http://schemas.microsoft.com/office/drawing/2014/main" id="{EE1D12B3-975A-ECA1-1456-A80F15BFA7EF}"/>
                </a:ext>
              </a:extLst>
            </p:cNvPr>
            <p:cNvSpPr/>
            <p:nvPr/>
          </p:nvSpPr>
          <p:spPr>
            <a:xfrm>
              <a:off x="1059209" y="3827544"/>
              <a:ext cx="35399" cy="14676"/>
            </a:xfrm>
            <a:custGeom>
              <a:avLst/>
              <a:gdLst/>
              <a:ahLst/>
              <a:cxnLst/>
              <a:rect l="l" t="t" r="r" b="b"/>
              <a:pathLst>
                <a:path w="1194" h="495" fill="none" extrusionOk="0">
                  <a:moveTo>
                    <a:pt x="1"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915;p72">
              <a:extLst>
                <a:ext uri="{FF2B5EF4-FFF2-40B4-BE49-F238E27FC236}">
                  <a16:creationId xmlns:a16="http://schemas.microsoft.com/office/drawing/2014/main" id="{81DCE7A8-F55E-C31A-EEE4-DDB2F8AD12AC}"/>
                </a:ext>
              </a:extLst>
            </p:cNvPr>
            <p:cNvSpPr/>
            <p:nvPr/>
          </p:nvSpPr>
          <p:spPr>
            <a:xfrm>
              <a:off x="1053991" y="3848505"/>
              <a:ext cx="35399" cy="14646"/>
            </a:xfrm>
            <a:custGeom>
              <a:avLst/>
              <a:gdLst/>
              <a:ahLst/>
              <a:cxnLst/>
              <a:rect l="l" t="t" r="r" b="b"/>
              <a:pathLst>
                <a:path w="1194" h="494" fill="none" extrusionOk="0">
                  <a:moveTo>
                    <a:pt x="1"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916;p72">
              <a:extLst>
                <a:ext uri="{FF2B5EF4-FFF2-40B4-BE49-F238E27FC236}">
                  <a16:creationId xmlns:a16="http://schemas.microsoft.com/office/drawing/2014/main" id="{B0E7FB5A-6EAF-EAA3-56D7-CE9A53397DD1}"/>
                </a:ext>
              </a:extLst>
            </p:cNvPr>
            <p:cNvSpPr/>
            <p:nvPr/>
          </p:nvSpPr>
          <p:spPr>
            <a:xfrm>
              <a:off x="1050848" y="3870503"/>
              <a:ext cx="35369" cy="14735"/>
            </a:xfrm>
            <a:custGeom>
              <a:avLst/>
              <a:gdLst/>
              <a:ahLst/>
              <a:cxnLst/>
              <a:rect l="l" t="t" r="r" b="b"/>
              <a:pathLst>
                <a:path w="1193" h="497" fill="none" extrusionOk="0">
                  <a:moveTo>
                    <a:pt x="1" y="496"/>
                  </a:moveTo>
                  <a:lnTo>
                    <a:pt x="1193"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917;p72">
              <a:extLst>
                <a:ext uri="{FF2B5EF4-FFF2-40B4-BE49-F238E27FC236}">
                  <a16:creationId xmlns:a16="http://schemas.microsoft.com/office/drawing/2014/main" id="{5BB4D9ED-FB40-B9CB-8BC1-539970D91D2C}"/>
                </a:ext>
              </a:extLst>
            </p:cNvPr>
            <p:cNvSpPr/>
            <p:nvPr/>
          </p:nvSpPr>
          <p:spPr>
            <a:xfrm>
              <a:off x="1045600" y="3894666"/>
              <a:ext cx="35340" cy="14676"/>
            </a:xfrm>
            <a:custGeom>
              <a:avLst/>
              <a:gdLst/>
              <a:ahLst/>
              <a:cxnLst/>
              <a:rect l="l" t="t" r="r" b="b"/>
              <a:pathLst>
                <a:path w="1192" h="495" fill="none" extrusionOk="0">
                  <a:moveTo>
                    <a:pt x="0" y="495"/>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918;p72">
              <a:extLst>
                <a:ext uri="{FF2B5EF4-FFF2-40B4-BE49-F238E27FC236}">
                  <a16:creationId xmlns:a16="http://schemas.microsoft.com/office/drawing/2014/main" id="{9AF9FBA8-DEE7-20BD-04D5-A2EAC634EEAF}"/>
                </a:ext>
              </a:extLst>
            </p:cNvPr>
            <p:cNvSpPr/>
            <p:nvPr/>
          </p:nvSpPr>
          <p:spPr>
            <a:xfrm>
              <a:off x="1039315" y="3920845"/>
              <a:ext cx="35369" cy="14705"/>
            </a:xfrm>
            <a:custGeom>
              <a:avLst/>
              <a:gdLst/>
              <a:ahLst/>
              <a:cxnLst/>
              <a:rect l="l" t="t" r="r" b="b"/>
              <a:pathLst>
                <a:path w="1193" h="496" fill="none" extrusionOk="0">
                  <a:moveTo>
                    <a:pt x="1" y="495"/>
                  </a:moveTo>
                  <a:lnTo>
                    <a:pt x="1193"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19;p72">
              <a:extLst>
                <a:ext uri="{FF2B5EF4-FFF2-40B4-BE49-F238E27FC236}">
                  <a16:creationId xmlns:a16="http://schemas.microsoft.com/office/drawing/2014/main" id="{F609373C-B045-1E5E-793F-021916044C2F}"/>
                </a:ext>
              </a:extLst>
            </p:cNvPr>
            <p:cNvSpPr/>
            <p:nvPr/>
          </p:nvSpPr>
          <p:spPr>
            <a:xfrm>
              <a:off x="1030925" y="3949869"/>
              <a:ext cx="35369" cy="14705"/>
            </a:xfrm>
            <a:custGeom>
              <a:avLst/>
              <a:gdLst/>
              <a:ahLst/>
              <a:cxnLst/>
              <a:rect l="l" t="t" r="r" b="b"/>
              <a:pathLst>
                <a:path w="1193" h="496" fill="none" extrusionOk="0">
                  <a:moveTo>
                    <a:pt x="0" y="495"/>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920;p72">
              <a:extLst>
                <a:ext uri="{FF2B5EF4-FFF2-40B4-BE49-F238E27FC236}">
                  <a16:creationId xmlns:a16="http://schemas.microsoft.com/office/drawing/2014/main" id="{44D87C00-E31C-FA20-3DEF-A6A4BE696E52}"/>
                </a:ext>
              </a:extLst>
            </p:cNvPr>
            <p:cNvSpPr/>
            <p:nvPr/>
          </p:nvSpPr>
          <p:spPr>
            <a:xfrm>
              <a:off x="1025588" y="3970860"/>
              <a:ext cx="35429" cy="14676"/>
            </a:xfrm>
            <a:custGeom>
              <a:avLst/>
              <a:gdLst/>
              <a:ahLst/>
              <a:cxnLst/>
              <a:rect l="l" t="t" r="r" b="b"/>
              <a:pathLst>
                <a:path w="1195" h="495" fill="none" extrusionOk="0">
                  <a:moveTo>
                    <a:pt x="1"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921;p72">
              <a:extLst>
                <a:ext uri="{FF2B5EF4-FFF2-40B4-BE49-F238E27FC236}">
                  <a16:creationId xmlns:a16="http://schemas.microsoft.com/office/drawing/2014/main" id="{B9499A9E-8101-843C-915B-3232B176570F}"/>
                </a:ext>
              </a:extLst>
            </p:cNvPr>
            <p:cNvSpPr/>
            <p:nvPr/>
          </p:nvSpPr>
          <p:spPr>
            <a:xfrm>
              <a:off x="1022475" y="3992858"/>
              <a:ext cx="35399" cy="14646"/>
            </a:xfrm>
            <a:custGeom>
              <a:avLst/>
              <a:gdLst/>
              <a:ahLst/>
              <a:cxnLst/>
              <a:rect l="l" t="t" r="r" b="b"/>
              <a:pathLst>
                <a:path w="1194" h="494" fill="none" extrusionOk="0">
                  <a:moveTo>
                    <a:pt x="0"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922;p72">
              <a:extLst>
                <a:ext uri="{FF2B5EF4-FFF2-40B4-BE49-F238E27FC236}">
                  <a16:creationId xmlns:a16="http://schemas.microsoft.com/office/drawing/2014/main" id="{6A8572B8-28FF-CCFB-80E6-A418E9C9A53C}"/>
                </a:ext>
              </a:extLst>
            </p:cNvPr>
            <p:cNvSpPr/>
            <p:nvPr/>
          </p:nvSpPr>
          <p:spPr>
            <a:xfrm>
              <a:off x="1017257" y="4016991"/>
              <a:ext cx="35399" cy="14676"/>
            </a:xfrm>
            <a:custGeom>
              <a:avLst/>
              <a:gdLst/>
              <a:ahLst/>
              <a:cxnLst/>
              <a:rect l="l" t="t" r="r" b="b"/>
              <a:pathLst>
                <a:path w="1194" h="495" fill="none" extrusionOk="0">
                  <a:moveTo>
                    <a:pt x="0"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923;p72">
              <a:extLst>
                <a:ext uri="{FF2B5EF4-FFF2-40B4-BE49-F238E27FC236}">
                  <a16:creationId xmlns:a16="http://schemas.microsoft.com/office/drawing/2014/main" id="{061BF4B2-8445-0E00-0BC8-61A4BB2F2315}"/>
                </a:ext>
              </a:extLst>
            </p:cNvPr>
            <p:cNvSpPr/>
            <p:nvPr/>
          </p:nvSpPr>
          <p:spPr>
            <a:xfrm>
              <a:off x="1010942" y="4043170"/>
              <a:ext cx="35399" cy="14705"/>
            </a:xfrm>
            <a:custGeom>
              <a:avLst/>
              <a:gdLst/>
              <a:ahLst/>
              <a:cxnLst/>
              <a:rect l="l" t="t" r="r" b="b"/>
              <a:pathLst>
                <a:path w="1194" h="496" fill="none" extrusionOk="0">
                  <a:moveTo>
                    <a:pt x="0"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924;p72">
              <a:extLst>
                <a:ext uri="{FF2B5EF4-FFF2-40B4-BE49-F238E27FC236}">
                  <a16:creationId xmlns:a16="http://schemas.microsoft.com/office/drawing/2014/main" id="{B38920B5-6710-613D-64B2-EA43F226C06B}"/>
                </a:ext>
              </a:extLst>
            </p:cNvPr>
            <p:cNvSpPr/>
            <p:nvPr/>
          </p:nvSpPr>
          <p:spPr>
            <a:xfrm>
              <a:off x="1006762" y="4069379"/>
              <a:ext cx="35399" cy="14735"/>
            </a:xfrm>
            <a:custGeom>
              <a:avLst/>
              <a:gdLst/>
              <a:ahLst/>
              <a:cxnLst/>
              <a:rect l="l" t="t" r="r" b="b"/>
              <a:pathLst>
                <a:path w="1194" h="497" fill="none" extrusionOk="0">
                  <a:moveTo>
                    <a:pt x="0" y="497"/>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925;p72">
              <a:extLst>
                <a:ext uri="{FF2B5EF4-FFF2-40B4-BE49-F238E27FC236}">
                  <a16:creationId xmlns:a16="http://schemas.microsoft.com/office/drawing/2014/main" id="{646D1732-FE8C-AFCA-4BCC-1ADBE3DEAEBA}"/>
                </a:ext>
              </a:extLst>
            </p:cNvPr>
            <p:cNvSpPr/>
            <p:nvPr/>
          </p:nvSpPr>
          <p:spPr>
            <a:xfrm>
              <a:off x="1000447" y="4095617"/>
              <a:ext cx="35458" cy="14705"/>
            </a:xfrm>
            <a:custGeom>
              <a:avLst/>
              <a:gdLst/>
              <a:ahLst/>
              <a:cxnLst/>
              <a:rect l="l" t="t" r="r" b="b"/>
              <a:pathLst>
                <a:path w="1196" h="496" fill="none" extrusionOk="0">
                  <a:moveTo>
                    <a:pt x="0" y="495"/>
                  </a:moveTo>
                  <a:lnTo>
                    <a:pt x="1196"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926;p72">
              <a:extLst>
                <a:ext uri="{FF2B5EF4-FFF2-40B4-BE49-F238E27FC236}">
                  <a16:creationId xmlns:a16="http://schemas.microsoft.com/office/drawing/2014/main" id="{05551AC6-A9D0-66D9-C2B5-1DCA5845E7A3}"/>
                </a:ext>
              </a:extLst>
            </p:cNvPr>
            <p:cNvSpPr/>
            <p:nvPr/>
          </p:nvSpPr>
          <p:spPr>
            <a:xfrm>
              <a:off x="985683" y="3398604"/>
              <a:ext cx="177085" cy="750022"/>
            </a:xfrm>
            <a:custGeom>
              <a:avLst/>
              <a:gdLst/>
              <a:ahLst/>
              <a:cxnLst/>
              <a:rect l="l" t="t" r="r" b="b"/>
              <a:pathLst>
                <a:path w="5973" h="25298" extrusionOk="0">
                  <a:moveTo>
                    <a:pt x="5973" y="1"/>
                  </a:moveTo>
                  <a:lnTo>
                    <a:pt x="5420" y="275"/>
                  </a:lnTo>
                  <a:lnTo>
                    <a:pt x="0" y="25232"/>
                  </a:lnTo>
                  <a:lnTo>
                    <a:pt x="555" y="25297"/>
                  </a:lnTo>
                  <a:lnTo>
                    <a:pt x="597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927;p72">
              <a:extLst>
                <a:ext uri="{FF2B5EF4-FFF2-40B4-BE49-F238E27FC236}">
                  <a16:creationId xmlns:a16="http://schemas.microsoft.com/office/drawing/2014/main" id="{BEB4DCC1-6FCD-DD05-298A-CD612C9AAC48}"/>
                </a:ext>
              </a:extLst>
            </p:cNvPr>
            <p:cNvSpPr/>
            <p:nvPr/>
          </p:nvSpPr>
          <p:spPr>
            <a:xfrm>
              <a:off x="1061551" y="3373137"/>
              <a:ext cx="174772" cy="782575"/>
            </a:xfrm>
            <a:custGeom>
              <a:avLst/>
              <a:gdLst/>
              <a:ahLst/>
              <a:cxnLst/>
              <a:rect l="l" t="t" r="r" b="b"/>
              <a:pathLst>
                <a:path w="5895" h="26396" extrusionOk="0">
                  <a:moveTo>
                    <a:pt x="5130" y="1"/>
                  </a:moveTo>
                  <a:lnTo>
                    <a:pt x="2585" y="13734"/>
                  </a:lnTo>
                  <a:lnTo>
                    <a:pt x="1" y="26396"/>
                  </a:lnTo>
                  <a:lnTo>
                    <a:pt x="909" y="26241"/>
                  </a:lnTo>
                  <a:lnTo>
                    <a:pt x="5894" y="590"/>
                  </a:lnTo>
                  <a:lnTo>
                    <a:pt x="513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928;p72">
              <a:extLst>
                <a:ext uri="{FF2B5EF4-FFF2-40B4-BE49-F238E27FC236}">
                  <a16:creationId xmlns:a16="http://schemas.microsoft.com/office/drawing/2014/main" id="{CBC8D412-A009-BF88-61B3-E35F02EC55BB}"/>
                </a:ext>
              </a:extLst>
            </p:cNvPr>
            <p:cNvSpPr/>
            <p:nvPr/>
          </p:nvSpPr>
          <p:spPr>
            <a:xfrm>
              <a:off x="2512588" y="4148478"/>
              <a:ext cx="30" cy="30"/>
            </a:xfrm>
            <a:custGeom>
              <a:avLst/>
              <a:gdLst/>
              <a:ahLst/>
              <a:cxnLst/>
              <a:rect l="l" t="t" r="r" b="b"/>
              <a:pathLst>
                <a:path w="1" h="1" extrusionOk="0">
                  <a:moveTo>
                    <a:pt x="0" y="1"/>
                  </a:moveTo>
                  <a:close/>
                </a:path>
              </a:pathLst>
            </a:custGeom>
            <a:solidFill>
              <a:srgbClr val="E06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929;p72">
              <a:extLst>
                <a:ext uri="{FF2B5EF4-FFF2-40B4-BE49-F238E27FC236}">
                  <a16:creationId xmlns:a16="http://schemas.microsoft.com/office/drawing/2014/main" id="{15A54A92-051E-9EF2-FE00-38FBAFD12FBB}"/>
                </a:ext>
              </a:extLst>
            </p:cNvPr>
            <p:cNvSpPr/>
            <p:nvPr/>
          </p:nvSpPr>
          <p:spPr>
            <a:xfrm>
              <a:off x="2002503" y="3589089"/>
              <a:ext cx="286336" cy="572256"/>
            </a:xfrm>
            <a:custGeom>
              <a:avLst/>
              <a:gdLst/>
              <a:ahLst/>
              <a:cxnLst/>
              <a:rect l="l" t="t" r="r" b="b"/>
              <a:pathLst>
                <a:path w="9658" h="19302" extrusionOk="0">
                  <a:moveTo>
                    <a:pt x="2660" y="1"/>
                  </a:moveTo>
                  <a:lnTo>
                    <a:pt x="0" y="1684"/>
                  </a:lnTo>
                  <a:lnTo>
                    <a:pt x="0" y="19302"/>
                  </a:lnTo>
                  <a:lnTo>
                    <a:pt x="9657" y="19302"/>
                  </a:lnTo>
                  <a:lnTo>
                    <a:pt x="9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930;p72">
              <a:extLst>
                <a:ext uri="{FF2B5EF4-FFF2-40B4-BE49-F238E27FC236}">
                  <a16:creationId xmlns:a16="http://schemas.microsoft.com/office/drawing/2014/main" id="{E5BAB995-BCAD-02DB-9E6C-44C426887EA8}"/>
                </a:ext>
              </a:extLst>
            </p:cNvPr>
            <p:cNvSpPr/>
            <p:nvPr/>
          </p:nvSpPr>
          <p:spPr>
            <a:xfrm>
              <a:off x="2002236" y="3590097"/>
              <a:ext cx="78892" cy="573145"/>
            </a:xfrm>
            <a:custGeom>
              <a:avLst/>
              <a:gdLst/>
              <a:ahLst/>
              <a:cxnLst/>
              <a:rect l="l" t="t" r="r" b="b"/>
              <a:pathLst>
                <a:path w="2661" h="19332" extrusionOk="0">
                  <a:moveTo>
                    <a:pt x="2660" y="0"/>
                  </a:moveTo>
                  <a:lnTo>
                    <a:pt x="0" y="1681"/>
                  </a:lnTo>
                  <a:lnTo>
                    <a:pt x="0" y="19298"/>
                  </a:lnTo>
                  <a:lnTo>
                    <a:pt x="2660" y="19331"/>
                  </a:lnTo>
                  <a:lnTo>
                    <a:pt x="26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931;p72">
              <a:extLst>
                <a:ext uri="{FF2B5EF4-FFF2-40B4-BE49-F238E27FC236}">
                  <a16:creationId xmlns:a16="http://schemas.microsoft.com/office/drawing/2014/main" id="{A172F5CA-E62B-4003-D2E3-D92B1F7E51F5}"/>
                </a:ext>
              </a:extLst>
            </p:cNvPr>
            <p:cNvSpPr/>
            <p:nvPr/>
          </p:nvSpPr>
          <p:spPr>
            <a:xfrm>
              <a:off x="2089074" y="4149130"/>
              <a:ext cx="30" cy="30"/>
            </a:xfrm>
            <a:custGeom>
              <a:avLst/>
              <a:gdLst/>
              <a:ahLst/>
              <a:cxnLst/>
              <a:rect l="l" t="t" r="r" b="b"/>
              <a:pathLst>
                <a:path w="1" h="1" extrusionOk="0">
                  <a:moveTo>
                    <a:pt x="1" y="0"/>
                  </a:moveTo>
                  <a:close/>
                </a:path>
              </a:pathLst>
            </a:custGeom>
            <a:solidFill>
              <a:srgbClr val="E06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932;p72">
              <a:extLst>
                <a:ext uri="{FF2B5EF4-FFF2-40B4-BE49-F238E27FC236}">
                  <a16:creationId xmlns:a16="http://schemas.microsoft.com/office/drawing/2014/main" id="{746C7641-0E95-A274-ABAE-9B310F57C2E4}"/>
                </a:ext>
              </a:extLst>
            </p:cNvPr>
            <p:cNvSpPr/>
            <p:nvPr/>
          </p:nvSpPr>
          <p:spPr>
            <a:xfrm>
              <a:off x="2137458" y="3644559"/>
              <a:ext cx="112749" cy="451057"/>
            </a:xfrm>
            <a:custGeom>
              <a:avLst/>
              <a:gdLst/>
              <a:ahLst/>
              <a:cxnLst/>
              <a:rect l="l" t="t" r="r" b="b"/>
              <a:pathLst>
                <a:path w="3803" h="15214" extrusionOk="0">
                  <a:moveTo>
                    <a:pt x="0" y="1"/>
                  </a:moveTo>
                  <a:lnTo>
                    <a:pt x="0" y="15213"/>
                  </a:lnTo>
                  <a:lnTo>
                    <a:pt x="3802" y="15213"/>
                  </a:lnTo>
                  <a:lnTo>
                    <a:pt x="38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933;p72">
              <a:extLst>
                <a:ext uri="{FF2B5EF4-FFF2-40B4-BE49-F238E27FC236}">
                  <a16:creationId xmlns:a16="http://schemas.microsoft.com/office/drawing/2014/main" id="{7B2E2DF9-800F-0DB0-5194-6D941DF72D43}"/>
                </a:ext>
              </a:extLst>
            </p:cNvPr>
            <p:cNvSpPr/>
            <p:nvPr/>
          </p:nvSpPr>
          <p:spPr>
            <a:xfrm>
              <a:off x="1193008" y="3071799"/>
              <a:ext cx="856546" cy="1107038"/>
            </a:xfrm>
            <a:custGeom>
              <a:avLst/>
              <a:gdLst/>
              <a:ahLst/>
              <a:cxnLst/>
              <a:rect l="l" t="t" r="r" b="b"/>
              <a:pathLst>
                <a:path w="28891" h="37340" extrusionOk="0">
                  <a:moveTo>
                    <a:pt x="14716" y="1"/>
                  </a:moveTo>
                  <a:cubicBezTo>
                    <a:pt x="11643" y="1"/>
                    <a:pt x="8370" y="205"/>
                    <a:pt x="5482" y="781"/>
                  </a:cubicBezTo>
                  <a:cubicBezTo>
                    <a:pt x="2407" y="1393"/>
                    <a:pt x="2254" y="2812"/>
                    <a:pt x="2254" y="2812"/>
                  </a:cubicBezTo>
                  <a:cubicBezTo>
                    <a:pt x="1" y="6732"/>
                    <a:pt x="1164" y="29163"/>
                    <a:pt x="1138" y="31242"/>
                  </a:cubicBezTo>
                  <a:cubicBezTo>
                    <a:pt x="1096" y="34444"/>
                    <a:pt x="1400" y="36819"/>
                    <a:pt x="2685" y="37042"/>
                  </a:cubicBezTo>
                  <a:cubicBezTo>
                    <a:pt x="2685" y="37042"/>
                    <a:pt x="23886" y="37315"/>
                    <a:pt x="25711" y="37340"/>
                  </a:cubicBezTo>
                  <a:cubicBezTo>
                    <a:pt x="25727" y="37340"/>
                    <a:pt x="25742" y="37340"/>
                    <a:pt x="25757" y="37340"/>
                  </a:cubicBezTo>
                  <a:cubicBezTo>
                    <a:pt x="27560" y="37340"/>
                    <a:pt x="28731" y="35847"/>
                    <a:pt x="28807" y="20471"/>
                  </a:cubicBezTo>
                  <a:cubicBezTo>
                    <a:pt x="28890" y="3631"/>
                    <a:pt x="28110" y="1319"/>
                    <a:pt x="24803" y="737"/>
                  </a:cubicBezTo>
                  <a:cubicBezTo>
                    <a:pt x="22869" y="395"/>
                    <a:pt x="18985" y="1"/>
                    <a:pt x="147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934;p72">
              <a:extLst>
                <a:ext uri="{FF2B5EF4-FFF2-40B4-BE49-F238E27FC236}">
                  <a16:creationId xmlns:a16="http://schemas.microsoft.com/office/drawing/2014/main" id="{F8E33C7C-0DEE-333B-40F5-9B8AC3289AE3}"/>
                </a:ext>
              </a:extLst>
            </p:cNvPr>
            <p:cNvSpPr/>
            <p:nvPr/>
          </p:nvSpPr>
          <p:spPr>
            <a:xfrm>
              <a:off x="1386932" y="3470855"/>
              <a:ext cx="528793" cy="61400"/>
            </a:xfrm>
            <a:custGeom>
              <a:avLst/>
              <a:gdLst/>
              <a:ahLst/>
              <a:cxnLst/>
              <a:rect l="l" t="t" r="r" b="b"/>
              <a:pathLst>
                <a:path w="17836" h="2071" extrusionOk="0">
                  <a:moveTo>
                    <a:pt x="8817" y="1"/>
                  </a:moveTo>
                  <a:cubicBezTo>
                    <a:pt x="4740" y="1"/>
                    <a:pt x="1" y="1839"/>
                    <a:pt x="1" y="1839"/>
                  </a:cubicBezTo>
                  <a:cubicBezTo>
                    <a:pt x="1140" y="1707"/>
                    <a:pt x="3659" y="1638"/>
                    <a:pt x="6523" y="1638"/>
                  </a:cubicBezTo>
                  <a:cubicBezTo>
                    <a:pt x="10585" y="1638"/>
                    <a:pt x="15341" y="1777"/>
                    <a:pt x="17836" y="2070"/>
                  </a:cubicBezTo>
                  <a:cubicBezTo>
                    <a:pt x="17836" y="2070"/>
                    <a:pt x="14490" y="74"/>
                    <a:pt x="8987" y="2"/>
                  </a:cubicBezTo>
                  <a:cubicBezTo>
                    <a:pt x="8930" y="1"/>
                    <a:pt x="8874" y="1"/>
                    <a:pt x="88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935;p72">
              <a:extLst>
                <a:ext uri="{FF2B5EF4-FFF2-40B4-BE49-F238E27FC236}">
                  <a16:creationId xmlns:a16="http://schemas.microsoft.com/office/drawing/2014/main" id="{157B47D2-0E84-B436-C668-C7FD9C3BADA3}"/>
                </a:ext>
              </a:extLst>
            </p:cNvPr>
            <p:cNvSpPr/>
            <p:nvPr/>
          </p:nvSpPr>
          <p:spPr>
            <a:xfrm>
              <a:off x="1325829" y="3723155"/>
              <a:ext cx="633893" cy="399055"/>
            </a:xfrm>
            <a:custGeom>
              <a:avLst/>
              <a:gdLst/>
              <a:ahLst/>
              <a:cxnLst/>
              <a:rect l="l" t="t" r="r" b="b"/>
              <a:pathLst>
                <a:path w="21381" h="13460" fill="none" extrusionOk="0">
                  <a:moveTo>
                    <a:pt x="768" y="2104"/>
                  </a:moveTo>
                  <a:cubicBezTo>
                    <a:pt x="768" y="2104"/>
                    <a:pt x="1" y="10747"/>
                    <a:pt x="1346" y="12034"/>
                  </a:cubicBezTo>
                  <a:cubicBezTo>
                    <a:pt x="2689" y="13321"/>
                    <a:pt x="17575" y="13460"/>
                    <a:pt x="19997" y="12006"/>
                  </a:cubicBezTo>
                  <a:cubicBezTo>
                    <a:pt x="21381" y="11173"/>
                    <a:pt x="20473" y="1"/>
                    <a:pt x="20473" y="1"/>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936;p72">
              <a:extLst>
                <a:ext uri="{FF2B5EF4-FFF2-40B4-BE49-F238E27FC236}">
                  <a16:creationId xmlns:a16="http://schemas.microsoft.com/office/drawing/2014/main" id="{BE5850E5-4552-8902-7936-ADBBAB9AA67E}"/>
                </a:ext>
              </a:extLst>
            </p:cNvPr>
            <p:cNvSpPr/>
            <p:nvPr/>
          </p:nvSpPr>
          <p:spPr>
            <a:xfrm>
              <a:off x="1287583" y="3503675"/>
              <a:ext cx="712429" cy="357312"/>
            </a:xfrm>
            <a:custGeom>
              <a:avLst/>
              <a:gdLst/>
              <a:ahLst/>
              <a:cxnLst/>
              <a:rect l="l" t="t" r="r" b="b"/>
              <a:pathLst>
                <a:path w="24030" h="12052" extrusionOk="0">
                  <a:moveTo>
                    <a:pt x="10099" y="1"/>
                  </a:moveTo>
                  <a:cubicBezTo>
                    <a:pt x="2878" y="1"/>
                    <a:pt x="1190" y="509"/>
                    <a:pt x="624" y="708"/>
                  </a:cubicBezTo>
                  <a:cubicBezTo>
                    <a:pt x="0" y="923"/>
                    <a:pt x="155" y="3630"/>
                    <a:pt x="553" y="7458"/>
                  </a:cubicBezTo>
                  <a:cubicBezTo>
                    <a:pt x="951" y="11287"/>
                    <a:pt x="2673" y="11699"/>
                    <a:pt x="5091" y="11729"/>
                  </a:cubicBezTo>
                  <a:cubicBezTo>
                    <a:pt x="5091" y="11729"/>
                    <a:pt x="14813" y="12024"/>
                    <a:pt x="16388" y="12046"/>
                  </a:cubicBezTo>
                  <a:cubicBezTo>
                    <a:pt x="16564" y="12048"/>
                    <a:pt x="16765" y="12052"/>
                    <a:pt x="16985" y="12052"/>
                  </a:cubicBezTo>
                  <a:cubicBezTo>
                    <a:pt x="18738" y="12052"/>
                    <a:pt x="21709" y="11808"/>
                    <a:pt x="22801" y="8525"/>
                  </a:cubicBezTo>
                  <a:cubicBezTo>
                    <a:pt x="24030" y="4830"/>
                    <a:pt x="23224" y="1000"/>
                    <a:pt x="23224" y="1000"/>
                  </a:cubicBezTo>
                  <a:cubicBezTo>
                    <a:pt x="23224" y="1000"/>
                    <a:pt x="21550" y="136"/>
                    <a:pt x="12384" y="16"/>
                  </a:cubicBezTo>
                  <a:cubicBezTo>
                    <a:pt x="11566" y="6"/>
                    <a:pt x="10806" y="1"/>
                    <a:pt x="100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937;p72">
              <a:extLst>
                <a:ext uri="{FF2B5EF4-FFF2-40B4-BE49-F238E27FC236}">
                  <a16:creationId xmlns:a16="http://schemas.microsoft.com/office/drawing/2014/main" id="{2A35271D-5735-669E-F478-D72460EFC291}"/>
                </a:ext>
              </a:extLst>
            </p:cNvPr>
            <p:cNvSpPr/>
            <p:nvPr/>
          </p:nvSpPr>
          <p:spPr>
            <a:xfrm>
              <a:off x="1391735" y="3687578"/>
              <a:ext cx="84436" cy="442608"/>
            </a:xfrm>
            <a:custGeom>
              <a:avLst/>
              <a:gdLst/>
              <a:ahLst/>
              <a:cxnLst/>
              <a:rect l="l" t="t" r="r" b="b"/>
              <a:pathLst>
                <a:path w="2848" h="14929" extrusionOk="0">
                  <a:moveTo>
                    <a:pt x="1572" y="0"/>
                  </a:moveTo>
                  <a:cubicBezTo>
                    <a:pt x="879" y="0"/>
                    <a:pt x="314" y="557"/>
                    <a:pt x="305" y="1250"/>
                  </a:cubicBezTo>
                  <a:lnTo>
                    <a:pt x="8" y="14327"/>
                  </a:lnTo>
                  <a:cubicBezTo>
                    <a:pt x="1" y="14881"/>
                    <a:pt x="437" y="14929"/>
                    <a:pt x="965" y="14929"/>
                  </a:cubicBezTo>
                  <a:cubicBezTo>
                    <a:pt x="1075" y="14929"/>
                    <a:pt x="1188" y="14927"/>
                    <a:pt x="1302" y="14927"/>
                  </a:cubicBezTo>
                  <a:cubicBezTo>
                    <a:pt x="1333" y="14927"/>
                    <a:pt x="1365" y="14927"/>
                    <a:pt x="1397" y="14927"/>
                  </a:cubicBezTo>
                  <a:cubicBezTo>
                    <a:pt x="1404" y="14927"/>
                    <a:pt x="1412" y="14928"/>
                    <a:pt x="1419" y="14928"/>
                  </a:cubicBezTo>
                  <a:cubicBezTo>
                    <a:pt x="2110" y="14928"/>
                    <a:pt x="2671" y="14371"/>
                    <a:pt x="2678" y="13678"/>
                  </a:cubicBezTo>
                  <a:lnTo>
                    <a:pt x="2838" y="1284"/>
                  </a:lnTo>
                  <a:cubicBezTo>
                    <a:pt x="2847" y="583"/>
                    <a:pt x="2287" y="9"/>
                    <a:pt x="1589" y="0"/>
                  </a:cubicBezTo>
                  <a:cubicBezTo>
                    <a:pt x="1583" y="0"/>
                    <a:pt x="1578" y="0"/>
                    <a:pt x="15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938;p72">
              <a:extLst>
                <a:ext uri="{FF2B5EF4-FFF2-40B4-BE49-F238E27FC236}">
                  <a16:creationId xmlns:a16="http://schemas.microsoft.com/office/drawing/2014/main" id="{4680017C-52D2-7768-FA7B-08667E626E22}"/>
                </a:ext>
              </a:extLst>
            </p:cNvPr>
            <p:cNvSpPr/>
            <p:nvPr/>
          </p:nvSpPr>
          <p:spPr>
            <a:xfrm>
              <a:off x="1813945" y="3692677"/>
              <a:ext cx="80908" cy="443408"/>
            </a:xfrm>
            <a:custGeom>
              <a:avLst/>
              <a:gdLst/>
              <a:ahLst/>
              <a:cxnLst/>
              <a:rect l="l" t="t" r="r" b="b"/>
              <a:pathLst>
                <a:path w="2729" h="14956" extrusionOk="0">
                  <a:moveTo>
                    <a:pt x="260" y="1"/>
                  </a:moveTo>
                  <a:cubicBezTo>
                    <a:pt x="224" y="1"/>
                    <a:pt x="194" y="30"/>
                    <a:pt x="194" y="66"/>
                  </a:cubicBezTo>
                  <a:lnTo>
                    <a:pt x="4" y="14857"/>
                  </a:lnTo>
                  <a:cubicBezTo>
                    <a:pt x="0" y="14894"/>
                    <a:pt x="32" y="14926"/>
                    <a:pt x="69" y="14926"/>
                  </a:cubicBezTo>
                  <a:lnTo>
                    <a:pt x="2509" y="14956"/>
                  </a:lnTo>
                  <a:cubicBezTo>
                    <a:pt x="2525" y="14956"/>
                    <a:pt x="2537" y="14945"/>
                    <a:pt x="2535" y="14933"/>
                  </a:cubicBezTo>
                  <a:lnTo>
                    <a:pt x="2727" y="99"/>
                  </a:lnTo>
                  <a:cubicBezTo>
                    <a:pt x="2729" y="62"/>
                    <a:pt x="2699" y="31"/>
                    <a:pt x="2662" y="31"/>
                  </a:cubicBezTo>
                  <a:lnTo>
                    <a:pt x="263" y="1"/>
                  </a:lnTo>
                  <a:cubicBezTo>
                    <a:pt x="262" y="1"/>
                    <a:pt x="261" y="1"/>
                    <a:pt x="2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939;p72">
              <a:extLst>
                <a:ext uri="{FF2B5EF4-FFF2-40B4-BE49-F238E27FC236}">
                  <a16:creationId xmlns:a16="http://schemas.microsoft.com/office/drawing/2014/main" id="{B77DE96B-B90D-ABD7-FF2D-90EDFC713AEF}"/>
                </a:ext>
              </a:extLst>
            </p:cNvPr>
            <p:cNvSpPr/>
            <p:nvPr/>
          </p:nvSpPr>
          <p:spPr>
            <a:xfrm>
              <a:off x="1360635" y="3920963"/>
              <a:ext cx="145095" cy="76550"/>
            </a:xfrm>
            <a:custGeom>
              <a:avLst/>
              <a:gdLst/>
              <a:ahLst/>
              <a:cxnLst/>
              <a:rect l="l" t="t" r="r" b="b"/>
              <a:pathLst>
                <a:path w="4894" h="2582" extrusionOk="0">
                  <a:moveTo>
                    <a:pt x="1205" y="0"/>
                  </a:moveTo>
                  <a:cubicBezTo>
                    <a:pt x="1205" y="0"/>
                    <a:pt x="1" y="2549"/>
                    <a:pt x="2455" y="2581"/>
                  </a:cubicBezTo>
                  <a:cubicBezTo>
                    <a:pt x="2471" y="2581"/>
                    <a:pt x="2487" y="2581"/>
                    <a:pt x="2502" y="2581"/>
                  </a:cubicBezTo>
                  <a:cubicBezTo>
                    <a:pt x="4894" y="2581"/>
                    <a:pt x="3807" y="338"/>
                    <a:pt x="3806" y="338"/>
                  </a:cubicBezTo>
                  <a:lnTo>
                    <a:pt x="3806" y="338"/>
                  </a:lnTo>
                  <a:cubicBezTo>
                    <a:pt x="3301" y="583"/>
                    <a:pt x="2880" y="673"/>
                    <a:pt x="2534" y="673"/>
                  </a:cubicBezTo>
                  <a:cubicBezTo>
                    <a:pt x="1587" y="673"/>
                    <a:pt x="1205" y="0"/>
                    <a:pt x="1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940;p72">
              <a:extLst>
                <a:ext uri="{FF2B5EF4-FFF2-40B4-BE49-F238E27FC236}">
                  <a16:creationId xmlns:a16="http://schemas.microsoft.com/office/drawing/2014/main" id="{A0185977-AEC8-913C-2D9C-115266C36814}"/>
                </a:ext>
              </a:extLst>
            </p:cNvPr>
            <p:cNvSpPr/>
            <p:nvPr/>
          </p:nvSpPr>
          <p:spPr>
            <a:xfrm>
              <a:off x="1782163" y="3930450"/>
              <a:ext cx="145184" cy="72518"/>
            </a:xfrm>
            <a:custGeom>
              <a:avLst/>
              <a:gdLst/>
              <a:ahLst/>
              <a:cxnLst/>
              <a:rect l="l" t="t" r="r" b="b"/>
              <a:pathLst>
                <a:path w="4897" h="2446" extrusionOk="0">
                  <a:moveTo>
                    <a:pt x="1182" y="1"/>
                  </a:moveTo>
                  <a:cubicBezTo>
                    <a:pt x="1181" y="1"/>
                    <a:pt x="0" y="2414"/>
                    <a:pt x="2456" y="2446"/>
                  </a:cubicBezTo>
                  <a:cubicBezTo>
                    <a:pt x="2472" y="2446"/>
                    <a:pt x="2487" y="2446"/>
                    <a:pt x="2503" y="2446"/>
                  </a:cubicBezTo>
                  <a:cubicBezTo>
                    <a:pt x="4896" y="2446"/>
                    <a:pt x="3699" y="147"/>
                    <a:pt x="3699" y="147"/>
                  </a:cubicBezTo>
                  <a:lnTo>
                    <a:pt x="3699" y="147"/>
                  </a:lnTo>
                  <a:cubicBezTo>
                    <a:pt x="3130" y="422"/>
                    <a:pt x="2675" y="519"/>
                    <a:pt x="2318" y="519"/>
                  </a:cubicBezTo>
                  <a:cubicBezTo>
                    <a:pt x="1488" y="519"/>
                    <a:pt x="1182" y="1"/>
                    <a:pt x="1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941;p72">
              <a:extLst>
                <a:ext uri="{FF2B5EF4-FFF2-40B4-BE49-F238E27FC236}">
                  <a16:creationId xmlns:a16="http://schemas.microsoft.com/office/drawing/2014/main" id="{BEB197C5-5F38-3EA0-3646-F9301E24970B}"/>
                </a:ext>
              </a:extLst>
            </p:cNvPr>
            <p:cNvSpPr/>
            <p:nvPr/>
          </p:nvSpPr>
          <p:spPr>
            <a:xfrm>
              <a:off x="1233417" y="3098008"/>
              <a:ext cx="782575" cy="848037"/>
            </a:xfrm>
            <a:custGeom>
              <a:avLst/>
              <a:gdLst/>
              <a:ahLst/>
              <a:cxnLst/>
              <a:rect l="l" t="t" r="r" b="b"/>
              <a:pathLst>
                <a:path w="26396" h="28604" fill="none" extrusionOk="0">
                  <a:moveTo>
                    <a:pt x="1840" y="28506"/>
                  </a:moveTo>
                  <a:cubicBezTo>
                    <a:pt x="1840" y="28506"/>
                    <a:pt x="0" y="3979"/>
                    <a:pt x="2231" y="1682"/>
                  </a:cubicBezTo>
                  <a:cubicBezTo>
                    <a:pt x="3426" y="450"/>
                    <a:pt x="22892" y="1"/>
                    <a:pt x="24429" y="1578"/>
                  </a:cubicBezTo>
                  <a:cubicBezTo>
                    <a:pt x="25966" y="3155"/>
                    <a:pt x="26395" y="22550"/>
                    <a:pt x="25559" y="28603"/>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942;p72">
              <a:extLst>
                <a:ext uri="{FF2B5EF4-FFF2-40B4-BE49-F238E27FC236}">
                  <a16:creationId xmlns:a16="http://schemas.microsoft.com/office/drawing/2014/main" id="{4D424277-DFB8-FCDB-79F4-FFF51B70B000}"/>
                </a:ext>
              </a:extLst>
            </p:cNvPr>
            <p:cNvSpPr/>
            <p:nvPr/>
          </p:nvSpPr>
          <p:spPr>
            <a:xfrm>
              <a:off x="1299472" y="3114788"/>
              <a:ext cx="658175" cy="35755"/>
            </a:xfrm>
            <a:custGeom>
              <a:avLst/>
              <a:gdLst/>
              <a:ahLst/>
              <a:cxnLst/>
              <a:rect l="l" t="t" r="r" b="b"/>
              <a:pathLst>
                <a:path w="22200" h="1206" extrusionOk="0">
                  <a:moveTo>
                    <a:pt x="12475" y="0"/>
                  </a:moveTo>
                  <a:cubicBezTo>
                    <a:pt x="6803" y="0"/>
                    <a:pt x="657" y="440"/>
                    <a:pt x="1" y="1116"/>
                  </a:cubicBezTo>
                  <a:cubicBezTo>
                    <a:pt x="1" y="1116"/>
                    <a:pt x="5891" y="1118"/>
                    <a:pt x="11582" y="1191"/>
                  </a:cubicBezTo>
                  <a:cubicBezTo>
                    <a:pt x="12316" y="1201"/>
                    <a:pt x="13038" y="1205"/>
                    <a:pt x="13738" y="1205"/>
                  </a:cubicBezTo>
                  <a:cubicBezTo>
                    <a:pt x="18461" y="1205"/>
                    <a:pt x="22199" y="1012"/>
                    <a:pt x="22199" y="1012"/>
                  </a:cubicBezTo>
                  <a:cubicBezTo>
                    <a:pt x="21506" y="299"/>
                    <a:pt x="17151" y="0"/>
                    <a:pt x="124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943;p72">
              <a:extLst>
                <a:ext uri="{FF2B5EF4-FFF2-40B4-BE49-F238E27FC236}">
                  <a16:creationId xmlns:a16="http://schemas.microsoft.com/office/drawing/2014/main" id="{80D56D32-7550-0B6E-9E90-157A9545298C}"/>
                </a:ext>
              </a:extLst>
            </p:cNvPr>
            <p:cNvSpPr/>
            <p:nvPr/>
          </p:nvSpPr>
          <p:spPr>
            <a:xfrm>
              <a:off x="1421797" y="2971828"/>
              <a:ext cx="460129" cy="134422"/>
            </a:xfrm>
            <a:custGeom>
              <a:avLst/>
              <a:gdLst/>
              <a:ahLst/>
              <a:cxnLst/>
              <a:rect l="l" t="t" r="r" b="b"/>
              <a:pathLst>
                <a:path w="15520" h="4534" extrusionOk="0">
                  <a:moveTo>
                    <a:pt x="8094" y="0"/>
                  </a:moveTo>
                  <a:cubicBezTo>
                    <a:pt x="8082" y="0"/>
                    <a:pt x="8071" y="0"/>
                    <a:pt x="8059" y="0"/>
                  </a:cubicBezTo>
                  <a:cubicBezTo>
                    <a:pt x="5018" y="16"/>
                    <a:pt x="1580" y="1083"/>
                    <a:pt x="1" y="4533"/>
                  </a:cubicBezTo>
                  <a:lnTo>
                    <a:pt x="1881" y="4362"/>
                  </a:lnTo>
                  <a:cubicBezTo>
                    <a:pt x="2566" y="4301"/>
                    <a:pt x="3201" y="3980"/>
                    <a:pt x="3659" y="3466"/>
                  </a:cubicBezTo>
                  <a:cubicBezTo>
                    <a:pt x="4376" y="2659"/>
                    <a:pt x="5717" y="1523"/>
                    <a:pt x="7588" y="1523"/>
                  </a:cubicBezTo>
                  <a:cubicBezTo>
                    <a:pt x="7610" y="1523"/>
                    <a:pt x="7631" y="1523"/>
                    <a:pt x="7653" y="1523"/>
                  </a:cubicBezTo>
                  <a:cubicBezTo>
                    <a:pt x="9587" y="1548"/>
                    <a:pt x="11149" y="2734"/>
                    <a:pt x="11993" y="3544"/>
                  </a:cubicBezTo>
                  <a:cubicBezTo>
                    <a:pt x="12492" y="4021"/>
                    <a:pt x="13150" y="4292"/>
                    <a:pt x="13838" y="4301"/>
                  </a:cubicBezTo>
                  <a:lnTo>
                    <a:pt x="15519" y="4320"/>
                  </a:lnTo>
                  <a:cubicBezTo>
                    <a:pt x="15519" y="4320"/>
                    <a:pt x="12825" y="0"/>
                    <a:pt x="80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944;p72">
              <a:extLst>
                <a:ext uri="{FF2B5EF4-FFF2-40B4-BE49-F238E27FC236}">
                  <a16:creationId xmlns:a16="http://schemas.microsoft.com/office/drawing/2014/main" id="{95FCB3FF-E201-BAD6-7A2D-905F6F7BE2DA}"/>
                </a:ext>
              </a:extLst>
            </p:cNvPr>
            <p:cNvSpPr/>
            <p:nvPr/>
          </p:nvSpPr>
          <p:spPr>
            <a:xfrm>
              <a:off x="1402616" y="3126618"/>
              <a:ext cx="107531" cy="89891"/>
            </a:xfrm>
            <a:custGeom>
              <a:avLst/>
              <a:gdLst/>
              <a:ahLst/>
              <a:cxnLst/>
              <a:rect l="l" t="t" r="r" b="b"/>
              <a:pathLst>
                <a:path w="3627" h="3032" fill="none" extrusionOk="0">
                  <a:moveTo>
                    <a:pt x="349" y="3031"/>
                  </a:moveTo>
                  <a:cubicBezTo>
                    <a:pt x="202" y="2493"/>
                    <a:pt x="0" y="865"/>
                    <a:pt x="495" y="483"/>
                  </a:cubicBezTo>
                  <a:cubicBezTo>
                    <a:pt x="975" y="113"/>
                    <a:pt x="2584" y="0"/>
                    <a:pt x="3105" y="270"/>
                  </a:cubicBezTo>
                  <a:cubicBezTo>
                    <a:pt x="3626" y="539"/>
                    <a:pt x="3279" y="3012"/>
                    <a:pt x="3279" y="3012"/>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945;p72">
              <a:extLst>
                <a:ext uri="{FF2B5EF4-FFF2-40B4-BE49-F238E27FC236}">
                  <a16:creationId xmlns:a16="http://schemas.microsoft.com/office/drawing/2014/main" id="{73AA94E3-1216-5173-546D-A6336E2222AF}"/>
                </a:ext>
              </a:extLst>
            </p:cNvPr>
            <p:cNvSpPr/>
            <p:nvPr/>
          </p:nvSpPr>
          <p:spPr>
            <a:xfrm>
              <a:off x="1408338" y="3170229"/>
              <a:ext cx="93182" cy="6730"/>
            </a:xfrm>
            <a:custGeom>
              <a:avLst/>
              <a:gdLst/>
              <a:ahLst/>
              <a:cxnLst/>
              <a:rect l="l" t="t" r="r" b="b"/>
              <a:pathLst>
                <a:path w="3143" h="227" fill="none" extrusionOk="0">
                  <a:moveTo>
                    <a:pt x="1" y="226"/>
                  </a:moveTo>
                  <a:lnTo>
                    <a:pt x="3143" y="1"/>
                  </a:ln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946;p72">
              <a:extLst>
                <a:ext uri="{FF2B5EF4-FFF2-40B4-BE49-F238E27FC236}">
                  <a16:creationId xmlns:a16="http://schemas.microsoft.com/office/drawing/2014/main" id="{9AADEAF2-65A2-1995-26D5-991E45540357}"/>
                </a:ext>
              </a:extLst>
            </p:cNvPr>
            <p:cNvSpPr/>
            <p:nvPr/>
          </p:nvSpPr>
          <p:spPr>
            <a:xfrm>
              <a:off x="1385005" y="3013868"/>
              <a:ext cx="112127" cy="133918"/>
            </a:xfrm>
            <a:custGeom>
              <a:avLst/>
              <a:gdLst/>
              <a:ahLst/>
              <a:cxnLst/>
              <a:rect l="l" t="t" r="r" b="b"/>
              <a:pathLst>
                <a:path w="3782" h="4517" extrusionOk="0">
                  <a:moveTo>
                    <a:pt x="2907" y="1"/>
                  </a:moveTo>
                  <a:cubicBezTo>
                    <a:pt x="2375" y="1"/>
                    <a:pt x="1690" y="182"/>
                    <a:pt x="1119" y="924"/>
                  </a:cubicBezTo>
                  <a:cubicBezTo>
                    <a:pt x="1" y="2374"/>
                    <a:pt x="1089" y="4286"/>
                    <a:pt x="1089" y="4286"/>
                  </a:cubicBezTo>
                  <a:cubicBezTo>
                    <a:pt x="1096" y="4394"/>
                    <a:pt x="1534" y="4517"/>
                    <a:pt x="2088" y="4517"/>
                  </a:cubicBezTo>
                  <a:cubicBezTo>
                    <a:pt x="2610" y="4517"/>
                    <a:pt x="3235" y="4407"/>
                    <a:pt x="3699" y="4073"/>
                  </a:cubicBezTo>
                  <a:cubicBezTo>
                    <a:pt x="3699" y="4073"/>
                    <a:pt x="2731" y="1249"/>
                    <a:pt x="3782" y="165"/>
                  </a:cubicBezTo>
                  <a:cubicBezTo>
                    <a:pt x="3782" y="165"/>
                    <a:pt x="3414" y="1"/>
                    <a:pt x="29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947;p72">
              <a:extLst>
                <a:ext uri="{FF2B5EF4-FFF2-40B4-BE49-F238E27FC236}">
                  <a16:creationId xmlns:a16="http://schemas.microsoft.com/office/drawing/2014/main" id="{87A4F6C2-61D5-D2BF-C4DC-9D101A0F76ED}"/>
                </a:ext>
              </a:extLst>
            </p:cNvPr>
            <p:cNvSpPr/>
            <p:nvPr/>
          </p:nvSpPr>
          <p:spPr>
            <a:xfrm>
              <a:off x="1390075" y="3200470"/>
              <a:ext cx="120991" cy="221348"/>
            </a:xfrm>
            <a:custGeom>
              <a:avLst/>
              <a:gdLst/>
              <a:ahLst/>
              <a:cxnLst/>
              <a:rect l="l" t="t" r="r" b="b"/>
              <a:pathLst>
                <a:path w="4081" h="7466" extrusionOk="0">
                  <a:moveTo>
                    <a:pt x="2292" y="1"/>
                  </a:moveTo>
                  <a:cubicBezTo>
                    <a:pt x="1473" y="1"/>
                    <a:pt x="654" y="90"/>
                    <a:pt x="654" y="90"/>
                  </a:cubicBezTo>
                  <a:cubicBezTo>
                    <a:pt x="1" y="442"/>
                    <a:pt x="560" y="7451"/>
                    <a:pt x="560" y="7451"/>
                  </a:cubicBezTo>
                  <a:lnTo>
                    <a:pt x="1567" y="7465"/>
                  </a:lnTo>
                  <a:cubicBezTo>
                    <a:pt x="1578" y="7465"/>
                    <a:pt x="1589" y="7466"/>
                    <a:pt x="1600" y="7466"/>
                  </a:cubicBezTo>
                  <a:cubicBezTo>
                    <a:pt x="2949" y="7466"/>
                    <a:pt x="4051" y="6376"/>
                    <a:pt x="4063" y="5022"/>
                  </a:cubicBezTo>
                  <a:cubicBezTo>
                    <a:pt x="4081" y="3095"/>
                    <a:pt x="4065" y="690"/>
                    <a:pt x="3900" y="349"/>
                  </a:cubicBezTo>
                  <a:cubicBezTo>
                    <a:pt x="3766" y="73"/>
                    <a:pt x="3029" y="1"/>
                    <a:pt x="2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948;p72">
              <a:extLst>
                <a:ext uri="{FF2B5EF4-FFF2-40B4-BE49-F238E27FC236}">
                  <a16:creationId xmlns:a16="http://schemas.microsoft.com/office/drawing/2014/main" id="{60782C23-985C-AE08-9F4A-13EAA5936896}"/>
                </a:ext>
              </a:extLst>
            </p:cNvPr>
            <p:cNvSpPr/>
            <p:nvPr/>
          </p:nvSpPr>
          <p:spPr>
            <a:xfrm>
              <a:off x="1793014" y="3131094"/>
              <a:ext cx="107235" cy="91522"/>
            </a:xfrm>
            <a:custGeom>
              <a:avLst/>
              <a:gdLst/>
              <a:ahLst/>
              <a:cxnLst/>
              <a:rect l="l" t="t" r="r" b="b"/>
              <a:pathLst>
                <a:path w="3617" h="3087" fill="none" extrusionOk="0">
                  <a:moveTo>
                    <a:pt x="3213" y="3086"/>
                  </a:moveTo>
                  <a:cubicBezTo>
                    <a:pt x="3375" y="2553"/>
                    <a:pt x="3616" y="928"/>
                    <a:pt x="3132" y="538"/>
                  </a:cubicBezTo>
                  <a:cubicBezTo>
                    <a:pt x="2664" y="156"/>
                    <a:pt x="1057" y="1"/>
                    <a:pt x="529" y="256"/>
                  </a:cubicBezTo>
                  <a:cubicBezTo>
                    <a:pt x="1" y="509"/>
                    <a:pt x="286" y="2993"/>
                    <a:pt x="286" y="2993"/>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949;p72">
              <a:extLst>
                <a:ext uri="{FF2B5EF4-FFF2-40B4-BE49-F238E27FC236}">
                  <a16:creationId xmlns:a16="http://schemas.microsoft.com/office/drawing/2014/main" id="{8E8C2081-1581-DA6D-6FAB-94BBB36276B7}"/>
                </a:ext>
              </a:extLst>
            </p:cNvPr>
            <p:cNvSpPr/>
            <p:nvPr/>
          </p:nvSpPr>
          <p:spPr>
            <a:xfrm>
              <a:off x="1800900" y="3174143"/>
              <a:ext cx="93034" cy="9072"/>
            </a:xfrm>
            <a:custGeom>
              <a:avLst/>
              <a:gdLst/>
              <a:ahLst/>
              <a:cxnLst/>
              <a:rect l="l" t="t" r="r" b="b"/>
              <a:pathLst>
                <a:path w="3138" h="306" fill="none" extrusionOk="0">
                  <a:moveTo>
                    <a:pt x="3137" y="305"/>
                  </a:moveTo>
                  <a:lnTo>
                    <a:pt x="0" y="1"/>
                  </a:ln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8950;p72">
              <a:extLst>
                <a:ext uri="{FF2B5EF4-FFF2-40B4-BE49-F238E27FC236}">
                  <a16:creationId xmlns:a16="http://schemas.microsoft.com/office/drawing/2014/main" id="{77B93FA4-E380-8C73-4469-0F0E716C8929}"/>
                </a:ext>
              </a:extLst>
            </p:cNvPr>
            <p:cNvSpPr/>
            <p:nvPr/>
          </p:nvSpPr>
          <p:spPr>
            <a:xfrm>
              <a:off x="1808668" y="3018582"/>
              <a:ext cx="110941" cy="134570"/>
            </a:xfrm>
            <a:custGeom>
              <a:avLst/>
              <a:gdLst/>
              <a:ahLst/>
              <a:cxnLst/>
              <a:rect l="l" t="t" r="r" b="b"/>
              <a:pathLst>
                <a:path w="3742" h="4539" extrusionOk="0">
                  <a:moveTo>
                    <a:pt x="838" y="0"/>
                  </a:moveTo>
                  <a:cubicBezTo>
                    <a:pt x="361" y="0"/>
                    <a:pt x="18" y="143"/>
                    <a:pt x="18" y="143"/>
                  </a:cubicBezTo>
                  <a:cubicBezTo>
                    <a:pt x="1043" y="1254"/>
                    <a:pt x="1" y="4051"/>
                    <a:pt x="1" y="4051"/>
                  </a:cubicBezTo>
                  <a:cubicBezTo>
                    <a:pt x="485" y="4420"/>
                    <a:pt x="1156" y="4539"/>
                    <a:pt x="1696" y="4539"/>
                  </a:cubicBezTo>
                  <a:cubicBezTo>
                    <a:pt x="2204" y="4539"/>
                    <a:pt x="2596" y="4433"/>
                    <a:pt x="2604" y="4333"/>
                  </a:cubicBezTo>
                  <a:cubicBezTo>
                    <a:pt x="2604" y="4333"/>
                    <a:pt x="3741" y="2449"/>
                    <a:pt x="2664" y="971"/>
                  </a:cubicBezTo>
                  <a:cubicBezTo>
                    <a:pt x="2089" y="184"/>
                    <a:pt x="1378" y="0"/>
                    <a:pt x="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8951;p72">
              <a:extLst>
                <a:ext uri="{FF2B5EF4-FFF2-40B4-BE49-F238E27FC236}">
                  <a16:creationId xmlns:a16="http://schemas.microsoft.com/office/drawing/2014/main" id="{910E88DB-57C0-4DFA-0C7E-1673CDAE782D}"/>
                </a:ext>
              </a:extLst>
            </p:cNvPr>
            <p:cNvSpPr/>
            <p:nvPr/>
          </p:nvSpPr>
          <p:spPr>
            <a:xfrm>
              <a:off x="1786699" y="3205361"/>
              <a:ext cx="124549" cy="222297"/>
            </a:xfrm>
            <a:custGeom>
              <a:avLst/>
              <a:gdLst/>
              <a:ahLst/>
              <a:cxnLst/>
              <a:rect l="l" t="t" r="r" b="b"/>
              <a:pathLst>
                <a:path w="4201" h="7498" extrusionOk="0">
                  <a:moveTo>
                    <a:pt x="1657" y="0"/>
                  </a:moveTo>
                  <a:cubicBezTo>
                    <a:pt x="1015" y="0"/>
                    <a:pt x="429" y="70"/>
                    <a:pt x="307" y="309"/>
                  </a:cubicBezTo>
                  <a:cubicBezTo>
                    <a:pt x="133" y="645"/>
                    <a:pt x="55" y="3051"/>
                    <a:pt x="22" y="4979"/>
                  </a:cubicBezTo>
                  <a:cubicBezTo>
                    <a:pt x="1" y="6343"/>
                    <a:pt x="1090" y="7466"/>
                    <a:pt x="2454" y="7485"/>
                  </a:cubicBezTo>
                  <a:lnTo>
                    <a:pt x="3461" y="7497"/>
                  </a:lnTo>
                  <a:cubicBezTo>
                    <a:pt x="3461" y="7497"/>
                    <a:pt x="4201" y="506"/>
                    <a:pt x="3556" y="136"/>
                  </a:cubicBezTo>
                  <a:cubicBezTo>
                    <a:pt x="3556" y="136"/>
                    <a:pt x="2552" y="0"/>
                    <a:pt x="16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8952;p72">
              <a:extLst>
                <a:ext uri="{FF2B5EF4-FFF2-40B4-BE49-F238E27FC236}">
                  <a16:creationId xmlns:a16="http://schemas.microsoft.com/office/drawing/2014/main" id="{ED7D4E50-0497-08F5-AD22-516CB307E874}"/>
                </a:ext>
              </a:extLst>
            </p:cNvPr>
            <p:cNvSpPr/>
            <p:nvPr/>
          </p:nvSpPr>
          <p:spPr>
            <a:xfrm>
              <a:off x="1413763" y="3704685"/>
              <a:ext cx="49452" cy="49452"/>
            </a:xfrm>
            <a:custGeom>
              <a:avLst/>
              <a:gdLst/>
              <a:ahLst/>
              <a:cxnLst/>
              <a:rect l="l" t="t" r="r" b="b"/>
              <a:pathLst>
                <a:path w="1668" h="1668" extrusionOk="0">
                  <a:moveTo>
                    <a:pt x="833" y="1"/>
                  </a:moveTo>
                  <a:cubicBezTo>
                    <a:pt x="374" y="1"/>
                    <a:pt x="1" y="374"/>
                    <a:pt x="1" y="833"/>
                  </a:cubicBezTo>
                  <a:cubicBezTo>
                    <a:pt x="1" y="1294"/>
                    <a:pt x="374" y="1668"/>
                    <a:pt x="833" y="1668"/>
                  </a:cubicBezTo>
                  <a:cubicBezTo>
                    <a:pt x="1295" y="1668"/>
                    <a:pt x="1668" y="1294"/>
                    <a:pt x="1668" y="833"/>
                  </a:cubicBezTo>
                  <a:cubicBezTo>
                    <a:pt x="1668" y="374"/>
                    <a:pt x="1295" y="1"/>
                    <a:pt x="8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8953;p72">
              <a:extLst>
                <a:ext uri="{FF2B5EF4-FFF2-40B4-BE49-F238E27FC236}">
                  <a16:creationId xmlns:a16="http://schemas.microsoft.com/office/drawing/2014/main" id="{0B7EA3F4-AB9E-F0FB-33F9-AB15D9AE1C8B}"/>
                </a:ext>
              </a:extLst>
            </p:cNvPr>
            <p:cNvSpPr/>
            <p:nvPr/>
          </p:nvSpPr>
          <p:spPr>
            <a:xfrm>
              <a:off x="1424584" y="3361515"/>
              <a:ext cx="49482" cy="49452"/>
            </a:xfrm>
            <a:custGeom>
              <a:avLst/>
              <a:gdLst/>
              <a:ahLst/>
              <a:cxnLst/>
              <a:rect l="l" t="t" r="r" b="b"/>
              <a:pathLst>
                <a:path w="1669" h="1668" extrusionOk="0">
                  <a:moveTo>
                    <a:pt x="834" y="0"/>
                  </a:moveTo>
                  <a:cubicBezTo>
                    <a:pt x="373" y="0"/>
                    <a:pt x="0" y="373"/>
                    <a:pt x="0" y="833"/>
                  </a:cubicBezTo>
                  <a:cubicBezTo>
                    <a:pt x="0" y="1294"/>
                    <a:pt x="373" y="1667"/>
                    <a:pt x="834" y="1667"/>
                  </a:cubicBezTo>
                  <a:cubicBezTo>
                    <a:pt x="1296" y="1667"/>
                    <a:pt x="1669" y="1294"/>
                    <a:pt x="1669" y="833"/>
                  </a:cubicBezTo>
                  <a:cubicBezTo>
                    <a:pt x="1669" y="373"/>
                    <a:pt x="1296" y="0"/>
                    <a:pt x="8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8954;p72">
              <a:extLst>
                <a:ext uri="{FF2B5EF4-FFF2-40B4-BE49-F238E27FC236}">
                  <a16:creationId xmlns:a16="http://schemas.microsoft.com/office/drawing/2014/main" id="{FACA4DB7-AADF-15E9-1DBC-9C720BDB54D7}"/>
                </a:ext>
              </a:extLst>
            </p:cNvPr>
            <p:cNvSpPr/>
            <p:nvPr/>
          </p:nvSpPr>
          <p:spPr>
            <a:xfrm>
              <a:off x="1829540" y="3366792"/>
              <a:ext cx="49511" cy="49422"/>
            </a:xfrm>
            <a:custGeom>
              <a:avLst/>
              <a:gdLst/>
              <a:ahLst/>
              <a:cxnLst/>
              <a:rect l="l" t="t" r="r" b="b"/>
              <a:pathLst>
                <a:path w="1670" h="1667" extrusionOk="0">
                  <a:moveTo>
                    <a:pt x="835" y="0"/>
                  </a:moveTo>
                  <a:cubicBezTo>
                    <a:pt x="374" y="0"/>
                    <a:pt x="1" y="373"/>
                    <a:pt x="1" y="833"/>
                  </a:cubicBezTo>
                  <a:cubicBezTo>
                    <a:pt x="1" y="1294"/>
                    <a:pt x="374" y="1667"/>
                    <a:pt x="835" y="1667"/>
                  </a:cubicBezTo>
                  <a:cubicBezTo>
                    <a:pt x="1296" y="1667"/>
                    <a:pt x="1669" y="1294"/>
                    <a:pt x="1669" y="833"/>
                  </a:cubicBezTo>
                  <a:cubicBezTo>
                    <a:pt x="1669" y="373"/>
                    <a:pt x="1296" y="0"/>
                    <a:pt x="8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8955;p72">
              <a:extLst>
                <a:ext uri="{FF2B5EF4-FFF2-40B4-BE49-F238E27FC236}">
                  <a16:creationId xmlns:a16="http://schemas.microsoft.com/office/drawing/2014/main" id="{65337AC1-EAB4-934C-AD6E-88F83398F6B5}"/>
                </a:ext>
              </a:extLst>
            </p:cNvPr>
            <p:cNvSpPr/>
            <p:nvPr/>
          </p:nvSpPr>
          <p:spPr>
            <a:xfrm>
              <a:off x="1830577" y="3710080"/>
              <a:ext cx="49511" cy="49482"/>
            </a:xfrm>
            <a:custGeom>
              <a:avLst/>
              <a:gdLst/>
              <a:ahLst/>
              <a:cxnLst/>
              <a:rect l="l" t="t" r="r" b="b"/>
              <a:pathLst>
                <a:path w="1670" h="1669" extrusionOk="0">
                  <a:moveTo>
                    <a:pt x="835" y="0"/>
                  </a:moveTo>
                  <a:cubicBezTo>
                    <a:pt x="374" y="0"/>
                    <a:pt x="1" y="375"/>
                    <a:pt x="1" y="834"/>
                  </a:cubicBezTo>
                  <a:cubicBezTo>
                    <a:pt x="1" y="1296"/>
                    <a:pt x="374" y="1669"/>
                    <a:pt x="835" y="1669"/>
                  </a:cubicBezTo>
                  <a:cubicBezTo>
                    <a:pt x="1296" y="1669"/>
                    <a:pt x="1670" y="1296"/>
                    <a:pt x="1670" y="834"/>
                  </a:cubicBezTo>
                  <a:cubicBezTo>
                    <a:pt x="1670" y="375"/>
                    <a:pt x="1296" y="0"/>
                    <a:pt x="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8956;p72">
              <a:extLst>
                <a:ext uri="{FF2B5EF4-FFF2-40B4-BE49-F238E27FC236}">
                  <a16:creationId xmlns:a16="http://schemas.microsoft.com/office/drawing/2014/main" id="{7CA94481-1C0A-95F6-BAC2-37973310883D}"/>
                </a:ext>
              </a:extLst>
            </p:cNvPr>
            <p:cNvSpPr/>
            <p:nvPr/>
          </p:nvSpPr>
          <p:spPr>
            <a:xfrm>
              <a:off x="1208454" y="3928523"/>
              <a:ext cx="90158" cy="158822"/>
            </a:xfrm>
            <a:custGeom>
              <a:avLst/>
              <a:gdLst/>
              <a:ahLst/>
              <a:cxnLst/>
              <a:rect l="l" t="t" r="r" b="b"/>
              <a:pathLst>
                <a:path w="3041" h="5357" extrusionOk="0">
                  <a:moveTo>
                    <a:pt x="784" y="0"/>
                  </a:moveTo>
                  <a:cubicBezTo>
                    <a:pt x="693" y="1516"/>
                    <a:pt x="1" y="4755"/>
                    <a:pt x="1" y="4755"/>
                  </a:cubicBezTo>
                  <a:lnTo>
                    <a:pt x="2015" y="5357"/>
                  </a:lnTo>
                  <a:cubicBezTo>
                    <a:pt x="3041" y="4072"/>
                    <a:pt x="2800" y="388"/>
                    <a:pt x="2800" y="388"/>
                  </a:cubicBezTo>
                  <a:lnTo>
                    <a:pt x="7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8957;p72">
              <a:extLst>
                <a:ext uri="{FF2B5EF4-FFF2-40B4-BE49-F238E27FC236}">
                  <a16:creationId xmlns:a16="http://schemas.microsoft.com/office/drawing/2014/main" id="{D67CD315-48DA-55CB-539A-143FE97425A9}"/>
                </a:ext>
              </a:extLst>
            </p:cNvPr>
            <p:cNvSpPr/>
            <p:nvPr/>
          </p:nvSpPr>
          <p:spPr>
            <a:xfrm>
              <a:off x="1590462" y="2963645"/>
              <a:ext cx="130123" cy="62823"/>
            </a:xfrm>
            <a:custGeom>
              <a:avLst/>
              <a:gdLst/>
              <a:ahLst/>
              <a:cxnLst/>
              <a:rect l="l" t="t" r="r" b="b"/>
              <a:pathLst>
                <a:path w="4389" h="2119" extrusionOk="0">
                  <a:moveTo>
                    <a:pt x="2881" y="0"/>
                  </a:moveTo>
                  <a:cubicBezTo>
                    <a:pt x="2845" y="0"/>
                    <a:pt x="2810" y="1"/>
                    <a:pt x="2773" y="4"/>
                  </a:cubicBezTo>
                  <a:cubicBezTo>
                    <a:pt x="1700" y="72"/>
                    <a:pt x="1" y="528"/>
                    <a:pt x="1" y="528"/>
                  </a:cubicBezTo>
                  <a:cubicBezTo>
                    <a:pt x="724" y="1938"/>
                    <a:pt x="709" y="2098"/>
                    <a:pt x="1534" y="2111"/>
                  </a:cubicBezTo>
                  <a:cubicBezTo>
                    <a:pt x="1716" y="2113"/>
                    <a:pt x="1939" y="2118"/>
                    <a:pt x="2179" y="2118"/>
                  </a:cubicBezTo>
                  <a:cubicBezTo>
                    <a:pt x="3029" y="2118"/>
                    <a:pt x="4086" y="2051"/>
                    <a:pt x="4220" y="1539"/>
                  </a:cubicBezTo>
                  <a:cubicBezTo>
                    <a:pt x="4389" y="902"/>
                    <a:pt x="3883" y="0"/>
                    <a:pt x="28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8958;p72">
              <a:extLst>
                <a:ext uri="{FF2B5EF4-FFF2-40B4-BE49-F238E27FC236}">
                  <a16:creationId xmlns:a16="http://schemas.microsoft.com/office/drawing/2014/main" id="{74FFC9B3-8A9A-7217-C624-BADC1FED9F9F}"/>
                </a:ext>
              </a:extLst>
            </p:cNvPr>
            <p:cNvSpPr/>
            <p:nvPr/>
          </p:nvSpPr>
          <p:spPr>
            <a:xfrm>
              <a:off x="1976650" y="3931903"/>
              <a:ext cx="89713" cy="157903"/>
            </a:xfrm>
            <a:custGeom>
              <a:avLst/>
              <a:gdLst/>
              <a:ahLst/>
              <a:cxnLst/>
              <a:rect l="l" t="t" r="r" b="b"/>
              <a:pathLst>
                <a:path w="3026" h="5326" extrusionOk="0">
                  <a:moveTo>
                    <a:pt x="2365" y="1"/>
                  </a:moveTo>
                  <a:lnTo>
                    <a:pt x="337" y="335"/>
                  </a:lnTo>
                  <a:cubicBezTo>
                    <a:pt x="337" y="335"/>
                    <a:pt x="1" y="4011"/>
                    <a:pt x="995" y="5326"/>
                  </a:cubicBezTo>
                  <a:lnTo>
                    <a:pt x="3025" y="4773"/>
                  </a:lnTo>
                  <a:cubicBezTo>
                    <a:pt x="3025" y="4773"/>
                    <a:pt x="2418" y="1516"/>
                    <a:pt x="23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8959;p72">
              <a:extLst>
                <a:ext uri="{FF2B5EF4-FFF2-40B4-BE49-F238E27FC236}">
                  <a16:creationId xmlns:a16="http://schemas.microsoft.com/office/drawing/2014/main" id="{1EDB0295-2485-5182-AA04-111CC93187CC}"/>
                </a:ext>
              </a:extLst>
            </p:cNvPr>
            <p:cNvSpPr/>
            <p:nvPr/>
          </p:nvSpPr>
          <p:spPr>
            <a:xfrm>
              <a:off x="2228684" y="3570144"/>
              <a:ext cx="429563" cy="624406"/>
            </a:xfrm>
            <a:custGeom>
              <a:avLst/>
              <a:gdLst/>
              <a:ahLst/>
              <a:cxnLst/>
              <a:rect l="l" t="t" r="r" b="b"/>
              <a:pathLst>
                <a:path w="14489" h="21061" extrusionOk="0">
                  <a:moveTo>
                    <a:pt x="6951" y="1"/>
                  </a:moveTo>
                  <a:lnTo>
                    <a:pt x="1790" y="2254"/>
                  </a:lnTo>
                  <a:lnTo>
                    <a:pt x="0" y="4840"/>
                  </a:lnTo>
                  <a:lnTo>
                    <a:pt x="6881" y="21060"/>
                  </a:lnTo>
                  <a:lnTo>
                    <a:pt x="14489" y="17769"/>
                  </a:lnTo>
                  <a:lnTo>
                    <a:pt x="695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960;p72">
              <a:extLst>
                <a:ext uri="{FF2B5EF4-FFF2-40B4-BE49-F238E27FC236}">
                  <a16:creationId xmlns:a16="http://schemas.microsoft.com/office/drawing/2014/main" id="{BB3CA9D1-D3EE-4655-D5E9-3A3763B159FF}"/>
                </a:ext>
              </a:extLst>
            </p:cNvPr>
            <p:cNvSpPr/>
            <p:nvPr/>
          </p:nvSpPr>
          <p:spPr>
            <a:xfrm>
              <a:off x="2355071" y="3636317"/>
              <a:ext cx="242013" cy="444979"/>
            </a:xfrm>
            <a:custGeom>
              <a:avLst/>
              <a:gdLst/>
              <a:ahLst/>
              <a:cxnLst/>
              <a:rect l="l" t="t" r="r" b="b"/>
              <a:pathLst>
                <a:path w="8163" h="15009" extrusionOk="0">
                  <a:moveTo>
                    <a:pt x="2222" y="1"/>
                  </a:moveTo>
                  <a:lnTo>
                    <a:pt x="1" y="1006"/>
                  </a:lnTo>
                  <a:lnTo>
                    <a:pt x="5941" y="15009"/>
                  </a:lnTo>
                  <a:lnTo>
                    <a:pt x="8163" y="14004"/>
                  </a:lnTo>
                  <a:lnTo>
                    <a:pt x="222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961;p72">
              <a:extLst>
                <a:ext uri="{FF2B5EF4-FFF2-40B4-BE49-F238E27FC236}">
                  <a16:creationId xmlns:a16="http://schemas.microsoft.com/office/drawing/2014/main" id="{14D7DC55-3D93-D058-0DC7-3F1B38AC0773}"/>
                </a:ext>
              </a:extLst>
            </p:cNvPr>
            <p:cNvSpPr/>
            <p:nvPr/>
          </p:nvSpPr>
          <p:spPr>
            <a:xfrm>
              <a:off x="2228773" y="3637948"/>
              <a:ext cx="276997" cy="557581"/>
            </a:xfrm>
            <a:custGeom>
              <a:avLst/>
              <a:gdLst/>
              <a:ahLst/>
              <a:cxnLst/>
              <a:rect l="l" t="t" r="r" b="b"/>
              <a:pathLst>
                <a:path w="9343" h="18807" extrusionOk="0">
                  <a:moveTo>
                    <a:pt x="1793" y="0"/>
                  </a:moveTo>
                  <a:lnTo>
                    <a:pt x="1" y="2588"/>
                  </a:lnTo>
                  <a:lnTo>
                    <a:pt x="6882" y="18807"/>
                  </a:lnTo>
                  <a:lnTo>
                    <a:pt x="9342" y="17797"/>
                  </a:lnTo>
                  <a:lnTo>
                    <a:pt x="179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1" name="Google Shape;8962;p72">
            <a:extLst>
              <a:ext uri="{FF2B5EF4-FFF2-40B4-BE49-F238E27FC236}">
                <a16:creationId xmlns:a16="http://schemas.microsoft.com/office/drawing/2014/main" id="{905C5FF0-CBDC-3411-C672-0AA78AA9EBFA}"/>
              </a:ext>
            </a:extLst>
          </p:cNvPr>
          <p:cNvGrpSpPr/>
          <p:nvPr/>
        </p:nvGrpSpPr>
        <p:grpSpPr>
          <a:xfrm>
            <a:off x="7181908" y="2372343"/>
            <a:ext cx="2019009" cy="880097"/>
            <a:chOff x="5534425" y="470575"/>
            <a:chExt cx="1498600" cy="957925"/>
          </a:xfrm>
        </p:grpSpPr>
        <p:sp>
          <p:nvSpPr>
            <p:cNvPr id="8032" name="Google Shape;8963;p72">
              <a:extLst>
                <a:ext uri="{FF2B5EF4-FFF2-40B4-BE49-F238E27FC236}">
                  <a16:creationId xmlns:a16="http://schemas.microsoft.com/office/drawing/2014/main" id="{6F85A061-04D2-0BA6-CE76-A5C37C51AA44}"/>
                </a:ext>
              </a:extLst>
            </p:cNvPr>
            <p:cNvSpPr/>
            <p:nvPr/>
          </p:nvSpPr>
          <p:spPr>
            <a:xfrm>
              <a:off x="5547325" y="684975"/>
              <a:ext cx="296650" cy="112350"/>
            </a:xfrm>
            <a:custGeom>
              <a:avLst/>
              <a:gdLst/>
              <a:ahLst/>
              <a:cxnLst/>
              <a:rect l="l" t="t" r="r" b="b"/>
              <a:pathLst>
                <a:path w="11866" h="4494" extrusionOk="0">
                  <a:moveTo>
                    <a:pt x="11622" y="1"/>
                  </a:moveTo>
                  <a:lnTo>
                    <a:pt x="1" y="4493"/>
                  </a:lnTo>
                  <a:lnTo>
                    <a:pt x="7231" y="2792"/>
                  </a:lnTo>
                  <a:lnTo>
                    <a:pt x="11866" y="1443"/>
                  </a:lnTo>
                  <a:lnTo>
                    <a:pt x="11622" y="1"/>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964;p72">
              <a:extLst>
                <a:ext uri="{FF2B5EF4-FFF2-40B4-BE49-F238E27FC236}">
                  <a16:creationId xmlns:a16="http://schemas.microsoft.com/office/drawing/2014/main" id="{5D59BE65-1A0A-9B3D-CECB-498487F461A7}"/>
                </a:ext>
              </a:extLst>
            </p:cNvPr>
            <p:cNvSpPr/>
            <p:nvPr/>
          </p:nvSpPr>
          <p:spPr>
            <a:xfrm>
              <a:off x="5571675" y="742925"/>
              <a:ext cx="286175" cy="53950"/>
            </a:xfrm>
            <a:custGeom>
              <a:avLst/>
              <a:gdLst/>
              <a:ahLst/>
              <a:cxnLst/>
              <a:rect l="l" t="t" r="r" b="b"/>
              <a:pathLst>
                <a:path w="11447" h="2158" extrusionOk="0">
                  <a:moveTo>
                    <a:pt x="11253" y="0"/>
                  </a:moveTo>
                  <a:lnTo>
                    <a:pt x="7454" y="63"/>
                  </a:lnTo>
                  <a:lnTo>
                    <a:pt x="0" y="2010"/>
                  </a:lnTo>
                  <a:lnTo>
                    <a:pt x="11447" y="2157"/>
                  </a:lnTo>
                  <a:lnTo>
                    <a:pt x="112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965;p72">
              <a:extLst>
                <a:ext uri="{FF2B5EF4-FFF2-40B4-BE49-F238E27FC236}">
                  <a16:creationId xmlns:a16="http://schemas.microsoft.com/office/drawing/2014/main" id="{9F8E1388-1315-B143-9B05-C848E4F50843}"/>
                </a:ext>
              </a:extLst>
            </p:cNvPr>
            <p:cNvSpPr/>
            <p:nvPr/>
          </p:nvSpPr>
          <p:spPr>
            <a:xfrm>
              <a:off x="5571675" y="742925"/>
              <a:ext cx="286175" cy="53950"/>
            </a:xfrm>
            <a:custGeom>
              <a:avLst/>
              <a:gdLst/>
              <a:ahLst/>
              <a:cxnLst/>
              <a:rect l="l" t="t" r="r" b="b"/>
              <a:pathLst>
                <a:path w="11447" h="2158" extrusionOk="0">
                  <a:moveTo>
                    <a:pt x="11253" y="0"/>
                  </a:moveTo>
                  <a:lnTo>
                    <a:pt x="7454" y="63"/>
                  </a:lnTo>
                  <a:lnTo>
                    <a:pt x="0" y="2010"/>
                  </a:lnTo>
                  <a:lnTo>
                    <a:pt x="10410" y="1006"/>
                  </a:lnTo>
                  <a:lnTo>
                    <a:pt x="11447" y="2157"/>
                  </a:lnTo>
                  <a:lnTo>
                    <a:pt x="11253"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966;p72">
              <a:extLst>
                <a:ext uri="{FF2B5EF4-FFF2-40B4-BE49-F238E27FC236}">
                  <a16:creationId xmlns:a16="http://schemas.microsoft.com/office/drawing/2014/main" id="{6830EEEE-59D5-E764-CE38-55784940E87E}"/>
                </a:ext>
              </a:extLst>
            </p:cNvPr>
            <p:cNvSpPr/>
            <p:nvPr/>
          </p:nvSpPr>
          <p:spPr>
            <a:xfrm>
              <a:off x="5534425" y="700800"/>
              <a:ext cx="420550" cy="100925"/>
            </a:xfrm>
            <a:custGeom>
              <a:avLst/>
              <a:gdLst/>
              <a:ahLst/>
              <a:cxnLst/>
              <a:rect l="l" t="t" r="r" b="b"/>
              <a:pathLst>
                <a:path w="16822" h="4037" extrusionOk="0">
                  <a:moveTo>
                    <a:pt x="13307" y="0"/>
                  </a:moveTo>
                  <a:lnTo>
                    <a:pt x="1" y="4037"/>
                  </a:lnTo>
                  <a:lnTo>
                    <a:pt x="16821" y="974"/>
                  </a:lnTo>
                  <a:lnTo>
                    <a:pt x="133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967;p72">
              <a:extLst>
                <a:ext uri="{FF2B5EF4-FFF2-40B4-BE49-F238E27FC236}">
                  <a16:creationId xmlns:a16="http://schemas.microsoft.com/office/drawing/2014/main" id="{E10BC172-6159-45AF-A974-DB65E70DC01D}"/>
                </a:ext>
              </a:extLst>
            </p:cNvPr>
            <p:cNvSpPr/>
            <p:nvPr/>
          </p:nvSpPr>
          <p:spPr>
            <a:xfrm>
              <a:off x="5534950" y="676575"/>
              <a:ext cx="302925" cy="125300"/>
            </a:xfrm>
            <a:custGeom>
              <a:avLst/>
              <a:gdLst/>
              <a:ahLst/>
              <a:cxnLst/>
              <a:rect l="l" t="t" r="r" b="b"/>
              <a:pathLst>
                <a:path w="12117" h="5012" extrusionOk="0">
                  <a:moveTo>
                    <a:pt x="9256" y="0"/>
                  </a:moveTo>
                  <a:lnTo>
                    <a:pt x="1" y="5012"/>
                  </a:lnTo>
                  <a:lnTo>
                    <a:pt x="12117" y="337"/>
                  </a:lnTo>
                  <a:lnTo>
                    <a:pt x="92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968;p72">
              <a:extLst>
                <a:ext uri="{FF2B5EF4-FFF2-40B4-BE49-F238E27FC236}">
                  <a16:creationId xmlns:a16="http://schemas.microsoft.com/office/drawing/2014/main" id="{03A84AB7-7763-D246-1DA2-F73CFBA566D1}"/>
                </a:ext>
              </a:extLst>
            </p:cNvPr>
            <p:cNvSpPr/>
            <p:nvPr/>
          </p:nvSpPr>
          <p:spPr>
            <a:xfrm>
              <a:off x="6043275" y="470575"/>
              <a:ext cx="989750" cy="957925"/>
            </a:xfrm>
            <a:custGeom>
              <a:avLst/>
              <a:gdLst/>
              <a:ahLst/>
              <a:cxnLst/>
              <a:rect l="l" t="t" r="r" b="b"/>
              <a:pathLst>
                <a:path w="39590" h="38317" fill="none" extrusionOk="0">
                  <a:moveTo>
                    <a:pt x="1" y="8795"/>
                  </a:moveTo>
                  <a:cubicBezTo>
                    <a:pt x="39589" y="1"/>
                    <a:pt x="27548" y="32102"/>
                    <a:pt x="9861" y="38317"/>
                  </a:cubicBezTo>
                </a:path>
              </a:pathLst>
            </a:custGeom>
            <a:noFill/>
            <a:ln w="10500" cap="rnd" cmpd="sng">
              <a:solidFill>
                <a:srgbClr val="FFFFFF"/>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66;p50">
            <a:extLst>
              <a:ext uri="{FF2B5EF4-FFF2-40B4-BE49-F238E27FC236}">
                <a16:creationId xmlns:a16="http://schemas.microsoft.com/office/drawing/2014/main" id="{3DDF0040-6B87-456F-0303-05900AF3E925}"/>
              </a:ext>
            </a:extLst>
          </p:cNvPr>
          <p:cNvGrpSpPr/>
          <p:nvPr/>
        </p:nvGrpSpPr>
        <p:grpSpPr>
          <a:xfrm rot="873090">
            <a:off x="-135275" y="1659124"/>
            <a:ext cx="3246751" cy="3717159"/>
            <a:chOff x="7136150" y="2214850"/>
            <a:chExt cx="1455650" cy="1666625"/>
          </a:xfrm>
        </p:grpSpPr>
        <p:sp>
          <p:nvSpPr>
            <p:cNvPr id="8039" name="Google Shape;8067;p50">
              <a:extLst>
                <a:ext uri="{FF2B5EF4-FFF2-40B4-BE49-F238E27FC236}">
                  <a16:creationId xmlns:a16="http://schemas.microsoft.com/office/drawing/2014/main" id="{0E4EC01A-55CB-E4C2-329D-04CE1435F7F3}"/>
                </a:ext>
              </a:extLst>
            </p:cNvPr>
            <p:cNvSpPr/>
            <p:nvPr/>
          </p:nvSpPr>
          <p:spPr>
            <a:xfrm>
              <a:off x="8048200" y="2520425"/>
              <a:ext cx="365525" cy="237600"/>
            </a:xfrm>
            <a:custGeom>
              <a:avLst/>
              <a:gdLst/>
              <a:ahLst/>
              <a:cxnLst/>
              <a:rect l="l" t="t" r="r" b="b"/>
              <a:pathLst>
                <a:path w="14621" h="9504" fill="none" extrusionOk="0">
                  <a:moveTo>
                    <a:pt x="0" y="1"/>
                  </a:moveTo>
                  <a:lnTo>
                    <a:pt x="12750" y="6488"/>
                  </a:lnTo>
                  <a:lnTo>
                    <a:pt x="14620" y="9503"/>
                  </a:ln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68;p50">
              <a:extLst>
                <a:ext uri="{FF2B5EF4-FFF2-40B4-BE49-F238E27FC236}">
                  <a16:creationId xmlns:a16="http://schemas.microsoft.com/office/drawing/2014/main" id="{CF122ED3-4771-AEED-AB00-80CDE0FF7DB2}"/>
                </a:ext>
              </a:extLst>
            </p:cNvPr>
            <p:cNvSpPr/>
            <p:nvPr/>
          </p:nvSpPr>
          <p:spPr>
            <a:xfrm>
              <a:off x="8114550" y="2563700"/>
              <a:ext cx="211100" cy="173825"/>
            </a:xfrm>
            <a:custGeom>
              <a:avLst/>
              <a:gdLst/>
              <a:ahLst/>
              <a:cxnLst/>
              <a:rect l="l" t="t" r="r" b="b"/>
              <a:pathLst>
                <a:path w="8444" h="6953" fill="none" extrusionOk="0">
                  <a:moveTo>
                    <a:pt x="8443" y="5447"/>
                  </a:moveTo>
                  <a:lnTo>
                    <a:pt x="7004" y="6953"/>
                  </a:lnTo>
                  <a:lnTo>
                    <a:pt x="1" y="0"/>
                  </a:ln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69;p50">
              <a:extLst>
                <a:ext uri="{FF2B5EF4-FFF2-40B4-BE49-F238E27FC236}">
                  <a16:creationId xmlns:a16="http://schemas.microsoft.com/office/drawing/2014/main" id="{C8D0FD40-A337-1D33-D658-BC9181BD5E3A}"/>
                </a:ext>
              </a:extLst>
            </p:cNvPr>
            <p:cNvSpPr/>
            <p:nvPr/>
          </p:nvSpPr>
          <p:spPr>
            <a:xfrm>
              <a:off x="8060900" y="2526425"/>
              <a:ext cx="296200" cy="141925"/>
            </a:xfrm>
            <a:custGeom>
              <a:avLst/>
              <a:gdLst/>
              <a:ahLst/>
              <a:cxnLst/>
              <a:rect l="l" t="t" r="r" b="b"/>
              <a:pathLst>
                <a:path w="11848" h="5677" fill="none" extrusionOk="0">
                  <a:moveTo>
                    <a:pt x="11208" y="5676"/>
                  </a:moveTo>
                  <a:lnTo>
                    <a:pt x="11848" y="5050"/>
                  </a:lnTo>
                  <a:lnTo>
                    <a:pt x="0" y="0"/>
                  </a:lnTo>
                </a:path>
              </a:pathLst>
            </a:custGeom>
            <a:noFill/>
            <a:ln w="5950" cap="rnd" cmpd="sng">
              <a:solidFill>
                <a:srgbClr val="566DD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70;p50">
              <a:extLst>
                <a:ext uri="{FF2B5EF4-FFF2-40B4-BE49-F238E27FC236}">
                  <a16:creationId xmlns:a16="http://schemas.microsoft.com/office/drawing/2014/main" id="{109F06C3-A97A-067E-B4BF-DD037A1CCFDB}"/>
                </a:ext>
              </a:extLst>
            </p:cNvPr>
            <p:cNvSpPr/>
            <p:nvPr/>
          </p:nvSpPr>
          <p:spPr>
            <a:xfrm>
              <a:off x="8048425" y="2520850"/>
              <a:ext cx="308675" cy="131850"/>
            </a:xfrm>
            <a:custGeom>
              <a:avLst/>
              <a:gdLst/>
              <a:ahLst/>
              <a:cxnLst/>
              <a:rect l="l" t="t" r="r" b="b"/>
              <a:pathLst>
                <a:path w="12347" h="5274" fill="none" extrusionOk="0">
                  <a:moveTo>
                    <a:pt x="1" y="0"/>
                  </a:moveTo>
                  <a:lnTo>
                    <a:pt x="12347" y="5273"/>
                  </a:lnTo>
                  <a:lnTo>
                    <a:pt x="9753" y="2206"/>
                  </a:ln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71;p50">
              <a:extLst>
                <a:ext uri="{FF2B5EF4-FFF2-40B4-BE49-F238E27FC236}">
                  <a16:creationId xmlns:a16="http://schemas.microsoft.com/office/drawing/2014/main" id="{D10EAF03-D2BC-481A-513F-C4AFA1388B02}"/>
                </a:ext>
              </a:extLst>
            </p:cNvPr>
            <p:cNvSpPr/>
            <p:nvPr/>
          </p:nvSpPr>
          <p:spPr>
            <a:xfrm>
              <a:off x="7374925" y="2755625"/>
              <a:ext cx="380875" cy="472225"/>
            </a:xfrm>
            <a:custGeom>
              <a:avLst/>
              <a:gdLst/>
              <a:ahLst/>
              <a:cxnLst/>
              <a:rect l="l" t="t" r="r" b="b"/>
              <a:pathLst>
                <a:path w="15235" h="18889" fill="none" extrusionOk="0">
                  <a:moveTo>
                    <a:pt x="14951" y="10255"/>
                  </a:moveTo>
                  <a:cubicBezTo>
                    <a:pt x="15234" y="11810"/>
                    <a:pt x="14273" y="18889"/>
                    <a:pt x="7630" y="18360"/>
                  </a:cubicBezTo>
                  <a:cubicBezTo>
                    <a:pt x="1200" y="17850"/>
                    <a:pt x="0" y="11420"/>
                    <a:pt x="918" y="7241"/>
                  </a:cubicBezTo>
                  <a:cubicBezTo>
                    <a:pt x="1517" y="4513"/>
                    <a:pt x="3910" y="0"/>
                    <a:pt x="8205" y="851"/>
                  </a:cubicBezTo>
                  <a:cubicBezTo>
                    <a:pt x="11882" y="1580"/>
                    <a:pt x="9249" y="6239"/>
                    <a:pt x="10610" y="8143"/>
                  </a:cubicBezTo>
                  <a:cubicBezTo>
                    <a:pt x="11972" y="10048"/>
                    <a:pt x="14348" y="6964"/>
                    <a:pt x="14951" y="10255"/>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72;p50">
              <a:extLst>
                <a:ext uri="{FF2B5EF4-FFF2-40B4-BE49-F238E27FC236}">
                  <a16:creationId xmlns:a16="http://schemas.microsoft.com/office/drawing/2014/main" id="{45B00159-0271-2FE2-E396-BBC3C8728FD0}"/>
                </a:ext>
              </a:extLst>
            </p:cNvPr>
            <p:cNvSpPr/>
            <p:nvPr/>
          </p:nvSpPr>
          <p:spPr>
            <a:xfrm>
              <a:off x="7422800" y="2972850"/>
              <a:ext cx="68225" cy="68250"/>
            </a:xfrm>
            <a:custGeom>
              <a:avLst/>
              <a:gdLst/>
              <a:ahLst/>
              <a:cxnLst/>
              <a:rect l="l" t="t" r="r" b="b"/>
              <a:pathLst>
                <a:path w="2729" h="2730" fill="none" extrusionOk="0">
                  <a:moveTo>
                    <a:pt x="2729" y="1364"/>
                  </a:moveTo>
                  <a:cubicBezTo>
                    <a:pt x="2729" y="2118"/>
                    <a:pt x="2118" y="2729"/>
                    <a:pt x="1364" y="2729"/>
                  </a:cubicBezTo>
                  <a:cubicBezTo>
                    <a:pt x="610" y="2729"/>
                    <a:pt x="1" y="2118"/>
                    <a:pt x="1" y="1364"/>
                  </a:cubicBezTo>
                  <a:cubicBezTo>
                    <a:pt x="1" y="611"/>
                    <a:pt x="610" y="1"/>
                    <a:pt x="1364" y="1"/>
                  </a:cubicBezTo>
                  <a:cubicBezTo>
                    <a:pt x="2118" y="1"/>
                    <a:pt x="2729" y="611"/>
                    <a:pt x="2729" y="1364"/>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73;p50">
              <a:extLst>
                <a:ext uri="{FF2B5EF4-FFF2-40B4-BE49-F238E27FC236}">
                  <a16:creationId xmlns:a16="http://schemas.microsoft.com/office/drawing/2014/main" id="{F4EC264D-EE8B-D534-1A43-9428EAED8CCB}"/>
                </a:ext>
              </a:extLst>
            </p:cNvPr>
            <p:cNvSpPr/>
            <p:nvPr/>
          </p:nvSpPr>
          <p:spPr>
            <a:xfrm>
              <a:off x="7567875" y="3111000"/>
              <a:ext cx="68225" cy="68225"/>
            </a:xfrm>
            <a:custGeom>
              <a:avLst/>
              <a:gdLst/>
              <a:ahLst/>
              <a:cxnLst/>
              <a:rect l="l" t="t" r="r" b="b"/>
              <a:pathLst>
                <a:path w="2729" h="2729" fill="none" extrusionOk="0">
                  <a:moveTo>
                    <a:pt x="2728" y="1365"/>
                  </a:moveTo>
                  <a:cubicBezTo>
                    <a:pt x="2728" y="2119"/>
                    <a:pt x="2117" y="2729"/>
                    <a:pt x="1363" y="2729"/>
                  </a:cubicBezTo>
                  <a:cubicBezTo>
                    <a:pt x="610" y="2729"/>
                    <a:pt x="0" y="2119"/>
                    <a:pt x="0" y="1365"/>
                  </a:cubicBezTo>
                  <a:cubicBezTo>
                    <a:pt x="0" y="612"/>
                    <a:pt x="610" y="0"/>
                    <a:pt x="1363" y="0"/>
                  </a:cubicBezTo>
                  <a:cubicBezTo>
                    <a:pt x="2117" y="0"/>
                    <a:pt x="2728" y="612"/>
                    <a:pt x="2728" y="1365"/>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74;p50">
              <a:extLst>
                <a:ext uri="{FF2B5EF4-FFF2-40B4-BE49-F238E27FC236}">
                  <a16:creationId xmlns:a16="http://schemas.microsoft.com/office/drawing/2014/main" id="{5BD6EE64-0416-0E29-5DDE-51FA3B3C5257}"/>
                </a:ext>
              </a:extLst>
            </p:cNvPr>
            <p:cNvSpPr/>
            <p:nvPr/>
          </p:nvSpPr>
          <p:spPr>
            <a:xfrm>
              <a:off x="7443200" y="2866750"/>
              <a:ext cx="68225" cy="68250"/>
            </a:xfrm>
            <a:custGeom>
              <a:avLst/>
              <a:gdLst/>
              <a:ahLst/>
              <a:cxnLst/>
              <a:rect l="l" t="t" r="r" b="b"/>
              <a:pathLst>
                <a:path w="2729" h="2730" fill="none" extrusionOk="0">
                  <a:moveTo>
                    <a:pt x="2729" y="1364"/>
                  </a:moveTo>
                  <a:cubicBezTo>
                    <a:pt x="2729" y="2118"/>
                    <a:pt x="2119" y="2729"/>
                    <a:pt x="1366" y="2729"/>
                  </a:cubicBezTo>
                  <a:cubicBezTo>
                    <a:pt x="612" y="2729"/>
                    <a:pt x="1" y="2118"/>
                    <a:pt x="1" y="1364"/>
                  </a:cubicBezTo>
                  <a:cubicBezTo>
                    <a:pt x="1" y="610"/>
                    <a:pt x="612" y="1"/>
                    <a:pt x="1366" y="1"/>
                  </a:cubicBezTo>
                  <a:cubicBezTo>
                    <a:pt x="2119" y="1"/>
                    <a:pt x="2729" y="610"/>
                    <a:pt x="2729" y="1364"/>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75;p50">
              <a:extLst>
                <a:ext uri="{FF2B5EF4-FFF2-40B4-BE49-F238E27FC236}">
                  <a16:creationId xmlns:a16="http://schemas.microsoft.com/office/drawing/2014/main" id="{24DD89BD-1429-92E6-E427-6E62BF576A91}"/>
                </a:ext>
              </a:extLst>
            </p:cNvPr>
            <p:cNvSpPr/>
            <p:nvPr/>
          </p:nvSpPr>
          <p:spPr>
            <a:xfrm>
              <a:off x="7516950" y="2795400"/>
              <a:ext cx="68225" cy="68225"/>
            </a:xfrm>
            <a:custGeom>
              <a:avLst/>
              <a:gdLst/>
              <a:ahLst/>
              <a:cxnLst/>
              <a:rect l="l" t="t" r="r" b="b"/>
              <a:pathLst>
                <a:path w="2729" h="2729" fill="none" extrusionOk="0">
                  <a:moveTo>
                    <a:pt x="2729" y="1365"/>
                  </a:moveTo>
                  <a:cubicBezTo>
                    <a:pt x="2729" y="2119"/>
                    <a:pt x="2119" y="2729"/>
                    <a:pt x="1365" y="2729"/>
                  </a:cubicBezTo>
                  <a:cubicBezTo>
                    <a:pt x="611" y="2729"/>
                    <a:pt x="0" y="2119"/>
                    <a:pt x="0" y="1365"/>
                  </a:cubicBezTo>
                  <a:cubicBezTo>
                    <a:pt x="0" y="612"/>
                    <a:pt x="611" y="0"/>
                    <a:pt x="1365" y="0"/>
                  </a:cubicBezTo>
                  <a:cubicBezTo>
                    <a:pt x="2119" y="0"/>
                    <a:pt x="2729" y="612"/>
                    <a:pt x="2729" y="1365"/>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76;p50">
              <a:extLst>
                <a:ext uri="{FF2B5EF4-FFF2-40B4-BE49-F238E27FC236}">
                  <a16:creationId xmlns:a16="http://schemas.microsoft.com/office/drawing/2014/main" id="{993370D9-B599-B8B6-BC02-1C14771CD88E}"/>
                </a:ext>
              </a:extLst>
            </p:cNvPr>
            <p:cNvSpPr/>
            <p:nvPr/>
          </p:nvSpPr>
          <p:spPr>
            <a:xfrm>
              <a:off x="7459375" y="3063675"/>
              <a:ext cx="68250" cy="68250"/>
            </a:xfrm>
            <a:custGeom>
              <a:avLst/>
              <a:gdLst/>
              <a:ahLst/>
              <a:cxnLst/>
              <a:rect l="l" t="t" r="r" b="b"/>
              <a:pathLst>
                <a:path w="2730" h="2730" fill="none" extrusionOk="0">
                  <a:moveTo>
                    <a:pt x="2729" y="1366"/>
                  </a:moveTo>
                  <a:cubicBezTo>
                    <a:pt x="2729" y="2120"/>
                    <a:pt x="2120" y="2729"/>
                    <a:pt x="1366" y="2729"/>
                  </a:cubicBezTo>
                  <a:cubicBezTo>
                    <a:pt x="612" y="2729"/>
                    <a:pt x="1" y="2120"/>
                    <a:pt x="1" y="1366"/>
                  </a:cubicBezTo>
                  <a:cubicBezTo>
                    <a:pt x="1" y="612"/>
                    <a:pt x="612" y="1"/>
                    <a:pt x="1366" y="1"/>
                  </a:cubicBezTo>
                  <a:cubicBezTo>
                    <a:pt x="2120" y="1"/>
                    <a:pt x="2729" y="612"/>
                    <a:pt x="2729" y="1366"/>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77;p50">
              <a:extLst>
                <a:ext uri="{FF2B5EF4-FFF2-40B4-BE49-F238E27FC236}">
                  <a16:creationId xmlns:a16="http://schemas.microsoft.com/office/drawing/2014/main" id="{C37F8DA3-2A0D-0B3B-AC3C-A875964348C3}"/>
                </a:ext>
              </a:extLst>
            </p:cNvPr>
            <p:cNvSpPr/>
            <p:nvPr/>
          </p:nvSpPr>
          <p:spPr>
            <a:xfrm>
              <a:off x="7646475" y="3021200"/>
              <a:ext cx="68200" cy="68225"/>
            </a:xfrm>
            <a:custGeom>
              <a:avLst/>
              <a:gdLst/>
              <a:ahLst/>
              <a:cxnLst/>
              <a:rect l="l" t="t" r="r" b="b"/>
              <a:pathLst>
                <a:path w="2728" h="2729" fill="none" extrusionOk="0">
                  <a:moveTo>
                    <a:pt x="2727" y="1364"/>
                  </a:moveTo>
                  <a:cubicBezTo>
                    <a:pt x="2727" y="2118"/>
                    <a:pt x="2118" y="2729"/>
                    <a:pt x="1364" y="2729"/>
                  </a:cubicBezTo>
                  <a:cubicBezTo>
                    <a:pt x="610" y="2729"/>
                    <a:pt x="1" y="2118"/>
                    <a:pt x="1" y="1364"/>
                  </a:cubicBezTo>
                  <a:cubicBezTo>
                    <a:pt x="1" y="610"/>
                    <a:pt x="610" y="1"/>
                    <a:pt x="1364" y="1"/>
                  </a:cubicBezTo>
                  <a:cubicBezTo>
                    <a:pt x="2118" y="1"/>
                    <a:pt x="2727" y="610"/>
                    <a:pt x="2727" y="1364"/>
                  </a:cubicBezTo>
                  <a:close/>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78;p50">
              <a:extLst>
                <a:ext uri="{FF2B5EF4-FFF2-40B4-BE49-F238E27FC236}">
                  <a16:creationId xmlns:a16="http://schemas.microsoft.com/office/drawing/2014/main" id="{54A770AB-A179-9D01-CF2E-96B9A24B0B95}"/>
                </a:ext>
              </a:extLst>
            </p:cNvPr>
            <p:cNvSpPr/>
            <p:nvPr/>
          </p:nvSpPr>
          <p:spPr>
            <a:xfrm>
              <a:off x="7565650" y="2961400"/>
              <a:ext cx="228050" cy="273875"/>
            </a:xfrm>
            <a:custGeom>
              <a:avLst/>
              <a:gdLst/>
              <a:ahLst/>
              <a:cxnLst/>
              <a:rect l="l" t="t" r="r" b="b"/>
              <a:pathLst>
                <a:path w="9122" h="10955" fill="none" extrusionOk="0">
                  <a:moveTo>
                    <a:pt x="1" y="10129"/>
                  </a:moveTo>
                  <a:cubicBezTo>
                    <a:pt x="1" y="10129"/>
                    <a:pt x="4066" y="10954"/>
                    <a:pt x="6547" y="7943"/>
                  </a:cubicBezTo>
                  <a:cubicBezTo>
                    <a:pt x="8079" y="6086"/>
                    <a:pt x="9121" y="3273"/>
                    <a:pt x="7995" y="1108"/>
                  </a:cubicBezTo>
                  <a:cubicBezTo>
                    <a:pt x="7420" y="0"/>
                    <a:pt x="5726" y="367"/>
                    <a:pt x="5726" y="367"/>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79;p50">
              <a:extLst>
                <a:ext uri="{FF2B5EF4-FFF2-40B4-BE49-F238E27FC236}">
                  <a16:creationId xmlns:a16="http://schemas.microsoft.com/office/drawing/2014/main" id="{923F6819-B9E3-E67B-7B29-445270B2C80D}"/>
                </a:ext>
              </a:extLst>
            </p:cNvPr>
            <p:cNvSpPr/>
            <p:nvPr/>
          </p:nvSpPr>
          <p:spPr>
            <a:xfrm>
              <a:off x="7550250" y="2761075"/>
              <a:ext cx="138900" cy="206475"/>
            </a:xfrm>
            <a:custGeom>
              <a:avLst/>
              <a:gdLst/>
              <a:ahLst/>
              <a:cxnLst/>
              <a:rect l="l" t="t" r="r" b="b"/>
              <a:pathLst>
                <a:path w="5556" h="8259" fill="none" extrusionOk="0">
                  <a:moveTo>
                    <a:pt x="4172" y="8259"/>
                  </a:moveTo>
                  <a:cubicBezTo>
                    <a:pt x="3329" y="6406"/>
                    <a:pt x="5555" y="3699"/>
                    <a:pt x="3935" y="1452"/>
                  </a:cubicBezTo>
                  <a:cubicBezTo>
                    <a:pt x="2886" y="0"/>
                    <a:pt x="0" y="493"/>
                    <a:pt x="0" y="493"/>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80;p50">
              <a:extLst>
                <a:ext uri="{FF2B5EF4-FFF2-40B4-BE49-F238E27FC236}">
                  <a16:creationId xmlns:a16="http://schemas.microsoft.com/office/drawing/2014/main" id="{F3160C55-2ECD-901C-A355-99599DDE8ABB}"/>
                </a:ext>
              </a:extLst>
            </p:cNvPr>
            <p:cNvSpPr/>
            <p:nvPr/>
          </p:nvSpPr>
          <p:spPr>
            <a:xfrm>
              <a:off x="7642050" y="3025175"/>
              <a:ext cx="47375" cy="64100"/>
            </a:xfrm>
            <a:custGeom>
              <a:avLst/>
              <a:gdLst/>
              <a:ahLst/>
              <a:cxnLst/>
              <a:rect l="l" t="t" r="r" b="b"/>
              <a:pathLst>
                <a:path w="1895" h="2564" fill="none" extrusionOk="0">
                  <a:moveTo>
                    <a:pt x="1654" y="2563"/>
                  </a:moveTo>
                  <a:cubicBezTo>
                    <a:pt x="1654" y="2563"/>
                    <a:pt x="1" y="1678"/>
                    <a:pt x="1895" y="1"/>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81;p50">
              <a:extLst>
                <a:ext uri="{FF2B5EF4-FFF2-40B4-BE49-F238E27FC236}">
                  <a16:creationId xmlns:a16="http://schemas.microsoft.com/office/drawing/2014/main" id="{94857614-D5C0-E581-7F25-5710628D69DA}"/>
                </a:ext>
              </a:extLst>
            </p:cNvPr>
            <p:cNvSpPr/>
            <p:nvPr/>
          </p:nvSpPr>
          <p:spPr>
            <a:xfrm>
              <a:off x="7573800" y="3115025"/>
              <a:ext cx="31125" cy="59700"/>
            </a:xfrm>
            <a:custGeom>
              <a:avLst/>
              <a:gdLst/>
              <a:ahLst/>
              <a:cxnLst/>
              <a:rect l="l" t="t" r="r" b="b"/>
              <a:pathLst>
                <a:path w="1245" h="2388" fill="none" extrusionOk="0">
                  <a:moveTo>
                    <a:pt x="1244" y="2388"/>
                  </a:moveTo>
                  <a:cubicBezTo>
                    <a:pt x="356" y="2093"/>
                    <a:pt x="1" y="723"/>
                    <a:pt x="1156"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82;p50">
              <a:extLst>
                <a:ext uri="{FF2B5EF4-FFF2-40B4-BE49-F238E27FC236}">
                  <a16:creationId xmlns:a16="http://schemas.microsoft.com/office/drawing/2014/main" id="{141A71C1-A85A-E5C3-41CC-184F40D717C7}"/>
                </a:ext>
              </a:extLst>
            </p:cNvPr>
            <p:cNvSpPr/>
            <p:nvPr/>
          </p:nvSpPr>
          <p:spPr>
            <a:xfrm>
              <a:off x="7461200" y="3065850"/>
              <a:ext cx="45525" cy="59025"/>
            </a:xfrm>
            <a:custGeom>
              <a:avLst/>
              <a:gdLst/>
              <a:ahLst/>
              <a:cxnLst/>
              <a:rect l="l" t="t" r="r" b="b"/>
              <a:pathLst>
                <a:path w="1821" h="2361" fill="none" extrusionOk="0">
                  <a:moveTo>
                    <a:pt x="1821" y="2360"/>
                  </a:moveTo>
                  <a:cubicBezTo>
                    <a:pt x="769" y="1938"/>
                    <a:pt x="0" y="1348"/>
                    <a:pt x="1059" y="1"/>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83;p50">
              <a:extLst>
                <a:ext uri="{FF2B5EF4-FFF2-40B4-BE49-F238E27FC236}">
                  <a16:creationId xmlns:a16="http://schemas.microsoft.com/office/drawing/2014/main" id="{AD2A11CA-1E48-38C8-738E-5A3F78FFF648}"/>
                </a:ext>
              </a:extLst>
            </p:cNvPr>
            <p:cNvSpPr/>
            <p:nvPr/>
          </p:nvSpPr>
          <p:spPr>
            <a:xfrm>
              <a:off x="7420875" y="2974675"/>
              <a:ext cx="52625" cy="62000"/>
            </a:xfrm>
            <a:custGeom>
              <a:avLst/>
              <a:gdLst/>
              <a:ahLst/>
              <a:cxnLst/>
              <a:rect l="l" t="t" r="r" b="b"/>
              <a:pathLst>
                <a:path w="2105" h="2480" fill="none" extrusionOk="0">
                  <a:moveTo>
                    <a:pt x="2105" y="2479"/>
                  </a:moveTo>
                  <a:cubicBezTo>
                    <a:pt x="2105" y="2479"/>
                    <a:pt x="1" y="1903"/>
                    <a:pt x="1156"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84;p50">
              <a:extLst>
                <a:ext uri="{FF2B5EF4-FFF2-40B4-BE49-F238E27FC236}">
                  <a16:creationId xmlns:a16="http://schemas.microsoft.com/office/drawing/2014/main" id="{A782F5BD-1FB5-2A4E-6DFC-8A5113E4BFB4}"/>
                </a:ext>
              </a:extLst>
            </p:cNvPr>
            <p:cNvSpPr/>
            <p:nvPr/>
          </p:nvSpPr>
          <p:spPr>
            <a:xfrm>
              <a:off x="7441225" y="2870500"/>
              <a:ext cx="39275" cy="59425"/>
            </a:xfrm>
            <a:custGeom>
              <a:avLst/>
              <a:gdLst/>
              <a:ahLst/>
              <a:cxnLst/>
              <a:rect l="l" t="t" r="r" b="b"/>
              <a:pathLst>
                <a:path w="1571" h="2377" fill="none" extrusionOk="0">
                  <a:moveTo>
                    <a:pt x="1571" y="2376"/>
                  </a:moveTo>
                  <a:cubicBezTo>
                    <a:pt x="1571" y="2376"/>
                    <a:pt x="1" y="1234"/>
                    <a:pt x="1558"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85;p50">
              <a:extLst>
                <a:ext uri="{FF2B5EF4-FFF2-40B4-BE49-F238E27FC236}">
                  <a16:creationId xmlns:a16="http://schemas.microsoft.com/office/drawing/2014/main" id="{AA4CDD9D-86C9-F21C-ABBA-A341E0C1F9A9}"/>
                </a:ext>
              </a:extLst>
            </p:cNvPr>
            <p:cNvSpPr/>
            <p:nvPr/>
          </p:nvSpPr>
          <p:spPr>
            <a:xfrm>
              <a:off x="7512400" y="2797900"/>
              <a:ext cx="45250" cy="65025"/>
            </a:xfrm>
            <a:custGeom>
              <a:avLst/>
              <a:gdLst/>
              <a:ahLst/>
              <a:cxnLst/>
              <a:rect l="l" t="t" r="r" b="b"/>
              <a:pathLst>
                <a:path w="1810" h="2601" fill="none" extrusionOk="0">
                  <a:moveTo>
                    <a:pt x="1809" y="2601"/>
                  </a:moveTo>
                  <a:cubicBezTo>
                    <a:pt x="1292" y="2552"/>
                    <a:pt x="0" y="1421"/>
                    <a:pt x="1596"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86;p50">
              <a:extLst>
                <a:ext uri="{FF2B5EF4-FFF2-40B4-BE49-F238E27FC236}">
                  <a16:creationId xmlns:a16="http://schemas.microsoft.com/office/drawing/2014/main" id="{88BD575C-320E-3DAB-0748-8D0A3C726FDF}"/>
                </a:ext>
              </a:extLst>
            </p:cNvPr>
            <p:cNvSpPr/>
            <p:nvPr/>
          </p:nvSpPr>
          <p:spPr>
            <a:xfrm>
              <a:off x="8207250" y="2214850"/>
              <a:ext cx="320750" cy="305850"/>
            </a:xfrm>
            <a:custGeom>
              <a:avLst/>
              <a:gdLst/>
              <a:ahLst/>
              <a:cxnLst/>
              <a:rect l="l" t="t" r="r" b="b"/>
              <a:pathLst>
                <a:path w="12830" h="12234" extrusionOk="0">
                  <a:moveTo>
                    <a:pt x="6714" y="0"/>
                  </a:moveTo>
                  <a:cubicBezTo>
                    <a:pt x="5148" y="0"/>
                    <a:pt x="3583" y="598"/>
                    <a:pt x="2388" y="1792"/>
                  </a:cubicBezTo>
                  <a:cubicBezTo>
                    <a:pt x="1" y="4181"/>
                    <a:pt x="1" y="8054"/>
                    <a:pt x="2388" y="10441"/>
                  </a:cubicBezTo>
                  <a:cubicBezTo>
                    <a:pt x="3536" y="11588"/>
                    <a:pt x="5091" y="12234"/>
                    <a:pt x="6713" y="12234"/>
                  </a:cubicBezTo>
                  <a:cubicBezTo>
                    <a:pt x="8335" y="12234"/>
                    <a:pt x="9892" y="11588"/>
                    <a:pt x="11039" y="10441"/>
                  </a:cubicBezTo>
                  <a:cubicBezTo>
                    <a:pt x="12186" y="9296"/>
                    <a:pt x="12830" y="7739"/>
                    <a:pt x="12830" y="6117"/>
                  </a:cubicBezTo>
                  <a:cubicBezTo>
                    <a:pt x="12830" y="4494"/>
                    <a:pt x="12186" y="2939"/>
                    <a:pt x="11039" y="1792"/>
                  </a:cubicBezTo>
                  <a:cubicBezTo>
                    <a:pt x="9844" y="598"/>
                    <a:pt x="8279" y="0"/>
                    <a:pt x="6714" y="0"/>
                  </a:cubicBezTo>
                  <a:close/>
                </a:path>
              </a:pathLst>
            </a:custGeom>
            <a:solidFill>
              <a:schemeClr val="accent5"/>
            </a:solid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87;p50">
              <a:extLst>
                <a:ext uri="{FF2B5EF4-FFF2-40B4-BE49-F238E27FC236}">
                  <a16:creationId xmlns:a16="http://schemas.microsoft.com/office/drawing/2014/main" id="{6F77FDAA-6221-15FC-5B97-B4271A080E33}"/>
                </a:ext>
              </a:extLst>
            </p:cNvPr>
            <p:cNvSpPr/>
            <p:nvPr/>
          </p:nvSpPr>
          <p:spPr>
            <a:xfrm>
              <a:off x="8403825" y="2290375"/>
              <a:ext cx="104025" cy="220875"/>
            </a:xfrm>
            <a:custGeom>
              <a:avLst/>
              <a:gdLst/>
              <a:ahLst/>
              <a:cxnLst/>
              <a:rect l="l" t="t" r="r" b="b"/>
              <a:pathLst>
                <a:path w="4161" h="8835" fill="none" extrusionOk="0">
                  <a:moveTo>
                    <a:pt x="975" y="8834"/>
                  </a:moveTo>
                  <a:cubicBezTo>
                    <a:pt x="410" y="6984"/>
                    <a:pt x="0" y="412"/>
                    <a:pt x="4161" y="0"/>
                  </a:cubicBezTo>
                </a:path>
              </a:pathLst>
            </a:custGeom>
            <a:noFill/>
            <a:ln w="5950" cap="rnd" cmpd="sng">
              <a:solidFill>
                <a:srgbClr val="566DD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88;p50">
              <a:extLst>
                <a:ext uri="{FF2B5EF4-FFF2-40B4-BE49-F238E27FC236}">
                  <a16:creationId xmlns:a16="http://schemas.microsoft.com/office/drawing/2014/main" id="{2F514549-E58D-2B11-392C-B865AC2FA089}"/>
                </a:ext>
              </a:extLst>
            </p:cNvPr>
            <p:cNvSpPr/>
            <p:nvPr/>
          </p:nvSpPr>
          <p:spPr>
            <a:xfrm>
              <a:off x="8230450" y="2233875"/>
              <a:ext cx="86050" cy="179775"/>
            </a:xfrm>
            <a:custGeom>
              <a:avLst/>
              <a:gdLst/>
              <a:ahLst/>
              <a:cxnLst/>
              <a:rect l="l" t="t" r="r" b="b"/>
              <a:pathLst>
                <a:path w="3442" h="7191" fill="none" extrusionOk="0">
                  <a:moveTo>
                    <a:pt x="0" y="7191"/>
                  </a:moveTo>
                  <a:cubicBezTo>
                    <a:pt x="771" y="6267"/>
                    <a:pt x="3442" y="2670"/>
                    <a:pt x="2876" y="1"/>
                  </a:cubicBezTo>
                </a:path>
              </a:pathLst>
            </a:custGeom>
            <a:noFill/>
            <a:ln w="5950" cap="rnd" cmpd="sng">
              <a:solidFill>
                <a:srgbClr val="566DD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89;p50">
              <a:extLst>
                <a:ext uri="{FF2B5EF4-FFF2-40B4-BE49-F238E27FC236}">
                  <a16:creationId xmlns:a16="http://schemas.microsoft.com/office/drawing/2014/main" id="{C72937C5-9EA9-76E7-5DC5-E2E32BCF041F}"/>
                </a:ext>
              </a:extLst>
            </p:cNvPr>
            <p:cNvSpPr/>
            <p:nvPr/>
          </p:nvSpPr>
          <p:spPr>
            <a:xfrm>
              <a:off x="8235400" y="2281350"/>
              <a:ext cx="277575" cy="151575"/>
            </a:xfrm>
            <a:custGeom>
              <a:avLst/>
              <a:gdLst/>
              <a:ahLst/>
              <a:cxnLst/>
              <a:rect l="l" t="t" r="r" b="b"/>
              <a:pathLst>
                <a:path w="11103" h="6063" fill="none" extrusionOk="0">
                  <a:moveTo>
                    <a:pt x="1" y="1036"/>
                  </a:moveTo>
                  <a:cubicBezTo>
                    <a:pt x="1285" y="676"/>
                    <a:pt x="6582" y="1"/>
                    <a:pt x="11103" y="6062"/>
                  </a:cubicBezTo>
                </a:path>
              </a:pathLst>
            </a:custGeom>
            <a:noFill/>
            <a:ln w="5950" cap="rnd" cmpd="sng">
              <a:solidFill>
                <a:srgbClr val="566DD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90;p50">
              <a:extLst>
                <a:ext uri="{FF2B5EF4-FFF2-40B4-BE49-F238E27FC236}">
                  <a16:creationId xmlns:a16="http://schemas.microsoft.com/office/drawing/2014/main" id="{233032C2-1691-1249-E6CA-0B9E5CF8C508}"/>
                </a:ext>
              </a:extLst>
            </p:cNvPr>
            <p:cNvSpPr/>
            <p:nvPr/>
          </p:nvSpPr>
          <p:spPr>
            <a:xfrm>
              <a:off x="8286900" y="2228725"/>
              <a:ext cx="142550" cy="280825"/>
            </a:xfrm>
            <a:custGeom>
              <a:avLst/>
              <a:gdLst/>
              <a:ahLst/>
              <a:cxnLst/>
              <a:rect l="l" t="t" r="r" b="b"/>
              <a:pathLst>
                <a:path w="5702" h="11233" fill="none" extrusionOk="0">
                  <a:moveTo>
                    <a:pt x="1367" y="11233"/>
                  </a:moveTo>
                  <a:cubicBezTo>
                    <a:pt x="1367" y="11079"/>
                    <a:pt x="1" y="3543"/>
                    <a:pt x="5701" y="0"/>
                  </a:cubicBezTo>
                </a:path>
              </a:pathLst>
            </a:custGeom>
            <a:noFill/>
            <a:ln w="5950" cap="rnd" cmpd="sng">
              <a:solidFill>
                <a:srgbClr val="566DD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91;p50">
              <a:extLst>
                <a:ext uri="{FF2B5EF4-FFF2-40B4-BE49-F238E27FC236}">
                  <a16:creationId xmlns:a16="http://schemas.microsoft.com/office/drawing/2014/main" id="{A1192EC8-877F-E178-D40F-05B3A2750EB0}"/>
                </a:ext>
              </a:extLst>
            </p:cNvPr>
            <p:cNvSpPr/>
            <p:nvPr/>
          </p:nvSpPr>
          <p:spPr>
            <a:xfrm>
              <a:off x="8287100" y="2484275"/>
              <a:ext cx="148075" cy="142875"/>
            </a:xfrm>
            <a:custGeom>
              <a:avLst/>
              <a:gdLst/>
              <a:ahLst/>
              <a:cxnLst/>
              <a:rect l="l" t="t" r="r" b="b"/>
              <a:pathLst>
                <a:path w="5923" h="5715" extrusionOk="0">
                  <a:moveTo>
                    <a:pt x="1057" y="1"/>
                  </a:moveTo>
                  <a:cubicBezTo>
                    <a:pt x="1027" y="1"/>
                    <a:pt x="998" y="2"/>
                    <a:pt x="972" y="3"/>
                  </a:cubicBezTo>
                  <a:cubicBezTo>
                    <a:pt x="171" y="51"/>
                    <a:pt x="481" y="1227"/>
                    <a:pt x="376" y="2181"/>
                  </a:cubicBezTo>
                  <a:cubicBezTo>
                    <a:pt x="271" y="3131"/>
                    <a:pt x="1" y="4308"/>
                    <a:pt x="881" y="5086"/>
                  </a:cubicBezTo>
                  <a:cubicBezTo>
                    <a:pt x="1165" y="5340"/>
                    <a:pt x="1970" y="5714"/>
                    <a:pt x="2869" y="5714"/>
                  </a:cubicBezTo>
                  <a:cubicBezTo>
                    <a:pt x="3238" y="5714"/>
                    <a:pt x="3623" y="5651"/>
                    <a:pt x="3994" y="5491"/>
                  </a:cubicBezTo>
                  <a:cubicBezTo>
                    <a:pt x="4805" y="5142"/>
                    <a:pt x="5923" y="1244"/>
                    <a:pt x="5400" y="954"/>
                  </a:cubicBezTo>
                  <a:cubicBezTo>
                    <a:pt x="4896" y="671"/>
                    <a:pt x="1972" y="1"/>
                    <a:pt x="10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92;p50">
              <a:extLst>
                <a:ext uri="{FF2B5EF4-FFF2-40B4-BE49-F238E27FC236}">
                  <a16:creationId xmlns:a16="http://schemas.microsoft.com/office/drawing/2014/main" id="{AC11B942-011D-7D14-F52D-50CB94A53A0B}"/>
                </a:ext>
              </a:extLst>
            </p:cNvPr>
            <p:cNvSpPr/>
            <p:nvPr/>
          </p:nvSpPr>
          <p:spPr>
            <a:xfrm>
              <a:off x="8325700" y="2403875"/>
              <a:ext cx="54350" cy="120950"/>
            </a:xfrm>
            <a:custGeom>
              <a:avLst/>
              <a:gdLst/>
              <a:ahLst/>
              <a:cxnLst/>
              <a:rect l="l" t="t" r="r" b="b"/>
              <a:pathLst>
                <a:path w="2174" h="4838" extrusionOk="0">
                  <a:moveTo>
                    <a:pt x="1502" y="1"/>
                  </a:moveTo>
                  <a:cubicBezTo>
                    <a:pt x="1472" y="1"/>
                    <a:pt x="1439" y="9"/>
                    <a:pt x="1405" y="26"/>
                  </a:cubicBezTo>
                  <a:cubicBezTo>
                    <a:pt x="421" y="506"/>
                    <a:pt x="0" y="3537"/>
                    <a:pt x="323" y="4632"/>
                  </a:cubicBezTo>
                  <a:cubicBezTo>
                    <a:pt x="323" y="4632"/>
                    <a:pt x="618" y="4837"/>
                    <a:pt x="932" y="4837"/>
                  </a:cubicBezTo>
                  <a:cubicBezTo>
                    <a:pt x="1122" y="4837"/>
                    <a:pt x="1320" y="4762"/>
                    <a:pt x="1464" y="4520"/>
                  </a:cubicBezTo>
                  <a:cubicBezTo>
                    <a:pt x="1830" y="3906"/>
                    <a:pt x="2173" y="1"/>
                    <a:pt x="15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93;p50">
              <a:extLst>
                <a:ext uri="{FF2B5EF4-FFF2-40B4-BE49-F238E27FC236}">
                  <a16:creationId xmlns:a16="http://schemas.microsoft.com/office/drawing/2014/main" id="{28A8C4BD-FBCE-9D53-46CD-0042DD41E9C5}"/>
                </a:ext>
              </a:extLst>
            </p:cNvPr>
            <p:cNvSpPr/>
            <p:nvPr/>
          </p:nvSpPr>
          <p:spPr>
            <a:xfrm>
              <a:off x="8296525" y="2512450"/>
              <a:ext cx="58375" cy="26350"/>
            </a:xfrm>
            <a:custGeom>
              <a:avLst/>
              <a:gdLst/>
              <a:ahLst/>
              <a:cxnLst/>
              <a:rect l="l" t="t" r="r" b="b"/>
              <a:pathLst>
                <a:path w="2335" h="1054" fill="none" extrusionOk="0">
                  <a:moveTo>
                    <a:pt x="1" y="1054"/>
                  </a:moveTo>
                  <a:cubicBezTo>
                    <a:pt x="1" y="1054"/>
                    <a:pt x="1246" y="0"/>
                    <a:pt x="2334" y="846"/>
                  </a:cubicBezTo>
                </a:path>
              </a:pathLst>
            </a:custGeom>
            <a:noFill/>
            <a:ln w="77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94;p50">
              <a:extLst>
                <a:ext uri="{FF2B5EF4-FFF2-40B4-BE49-F238E27FC236}">
                  <a16:creationId xmlns:a16="http://schemas.microsoft.com/office/drawing/2014/main" id="{3A87E976-E2B0-1F87-1F24-96D5E0A473BB}"/>
                </a:ext>
              </a:extLst>
            </p:cNvPr>
            <p:cNvSpPr/>
            <p:nvPr/>
          </p:nvSpPr>
          <p:spPr>
            <a:xfrm>
              <a:off x="8245925" y="2506275"/>
              <a:ext cx="64075" cy="91125"/>
            </a:xfrm>
            <a:custGeom>
              <a:avLst/>
              <a:gdLst/>
              <a:ahLst/>
              <a:cxnLst/>
              <a:rect l="l" t="t" r="r" b="b"/>
              <a:pathLst>
                <a:path w="2563" h="3645" extrusionOk="0">
                  <a:moveTo>
                    <a:pt x="730" y="0"/>
                  </a:moveTo>
                  <a:cubicBezTo>
                    <a:pt x="664" y="0"/>
                    <a:pt x="603" y="18"/>
                    <a:pt x="548" y="57"/>
                  </a:cubicBezTo>
                  <a:cubicBezTo>
                    <a:pt x="1" y="449"/>
                    <a:pt x="1367" y="2677"/>
                    <a:pt x="2188" y="3644"/>
                  </a:cubicBezTo>
                  <a:cubicBezTo>
                    <a:pt x="2188" y="3644"/>
                    <a:pt x="2562" y="2209"/>
                    <a:pt x="2423" y="1807"/>
                  </a:cubicBezTo>
                  <a:cubicBezTo>
                    <a:pt x="2297" y="1447"/>
                    <a:pt x="1322" y="0"/>
                    <a:pt x="7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95;p50">
              <a:extLst>
                <a:ext uri="{FF2B5EF4-FFF2-40B4-BE49-F238E27FC236}">
                  <a16:creationId xmlns:a16="http://schemas.microsoft.com/office/drawing/2014/main" id="{B0927FD8-2CAB-5FBA-8222-000EF36A28EF}"/>
                </a:ext>
              </a:extLst>
            </p:cNvPr>
            <p:cNvSpPr/>
            <p:nvPr/>
          </p:nvSpPr>
          <p:spPr>
            <a:xfrm>
              <a:off x="8280275" y="2567950"/>
              <a:ext cx="133025" cy="71600"/>
            </a:xfrm>
            <a:custGeom>
              <a:avLst/>
              <a:gdLst/>
              <a:ahLst/>
              <a:cxnLst/>
              <a:rect l="l" t="t" r="r" b="b"/>
              <a:pathLst>
                <a:path w="5321" h="2864" extrusionOk="0">
                  <a:moveTo>
                    <a:pt x="2764" y="1"/>
                  </a:moveTo>
                  <a:cubicBezTo>
                    <a:pt x="2410" y="1"/>
                    <a:pt x="2014" y="68"/>
                    <a:pt x="1572" y="215"/>
                  </a:cubicBezTo>
                  <a:cubicBezTo>
                    <a:pt x="413" y="600"/>
                    <a:pt x="0" y="1564"/>
                    <a:pt x="470" y="2272"/>
                  </a:cubicBezTo>
                  <a:cubicBezTo>
                    <a:pt x="470" y="2272"/>
                    <a:pt x="2655" y="2864"/>
                    <a:pt x="3838" y="2864"/>
                  </a:cubicBezTo>
                  <a:cubicBezTo>
                    <a:pt x="4151" y="2864"/>
                    <a:pt x="4394" y="2822"/>
                    <a:pt x="4508" y="2718"/>
                  </a:cubicBezTo>
                  <a:cubicBezTo>
                    <a:pt x="5054" y="2214"/>
                    <a:pt x="5321" y="1821"/>
                    <a:pt x="4680" y="982"/>
                  </a:cubicBezTo>
                  <a:cubicBezTo>
                    <a:pt x="4228" y="389"/>
                    <a:pt x="3616" y="1"/>
                    <a:pt x="2764"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96;p50">
              <a:extLst>
                <a:ext uri="{FF2B5EF4-FFF2-40B4-BE49-F238E27FC236}">
                  <a16:creationId xmlns:a16="http://schemas.microsoft.com/office/drawing/2014/main" id="{F5E249E1-42A1-A1DE-3C26-ABFD9C7C59C1}"/>
                </a:ext>
              </a:extLst>
            </p:cNvPr>
            <p:cNvSpPr/>
            <p:nvPr/>
          </p:nvSpPr>
          <p:spPr>
            <a:xfrm>
              <a:off x="8293200" y="2412500"/>
              <a:ext cx="36525" cy="94225"/>
            </a:xfrm>
            <a:custGeom>
              <a:avLst/>
              <a:gdLst/>
              <a:ahLst/>
              <a:cxnLst/>
              <a:rect l="l" t="t" r="r" b="b"/>
              <a:pathLst>
                <a:path w="1461" h="3769" extrusionOk="0">
                  <a:moveTo>
                    <a:pt x="802" y="1"/>
                  </a:moveTo>
                  <a:cubicBezTo>
                    <a:pt x="795" y="1"/>
                    <a:pt x="788" y="1"/>
                    <a:pt x="781" y="2"/>
                  </a:cubicBezTo>
                  <a:cubicBezTo>
                    <a:pt x="120" y="74"/>
                    <a:pt x="1" y="1775"/>
                    <a:pt x="230" y="3761"/>
                  </a:cubicBezTo>
                  <a:cubicBezTo>
                    <a:pt x="230" y="3761"/>
                    <a:pt x="354" y="3768"/>
                    <a:pt x="522" y="3768"/>
                  </a:cubicBezTo>
                  <a:cubicBezTo>
                    <a:pt x="886" y="3768"/>
                    <a:pt x="1461" y="3733"/>
                    <a:pt x="1453" y="3510"/>
                  </a:cubicBezTo>
                  <a:cubicBezTo>
                    <a:pt x="1443" y="3189"/>
                    <a:pt x="1443" y="1"/>
                    <a:pt x="8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97;p50">
              <a:extLst>
                <a:ext uri="{FF2B5EF4-FFF2-40B4-BE49-F238E27FC236}">
                  <a16:creationId xmlns:a16="http://schemas.microsoft.com/office/drawing/2014/main" id="{2A14F380-948F-43DA-6BB6-4FD2A5CEED1A}"/>
                </a:ext>
              </a:extLst>
            </p:cNvPr>
            <p:cNvSpPr/>
            <p:nvPr/>
          </p:nvSpPr>
          <p:spPr>
            <a:xfrm>
              <a:off x="8366175" y="2424225"/>
              <a:ext cx="66150" cy="110100"/>
            </a:xfrm>
            <a:custGeom>
              <a:avLst/>
              <a:gdLst/>
              <a:ahLst/>
              <a:cxnLst/>
              <a:rect l="l" t="t" r="r" b="b"/>
              <a:pathLst>
                <a:path w="2646" h="4404" extrusionOk="0">
                  <a:moveTo>
                    <a:pt x="1696" y="0"/>
                  </a:moveTo>
                  <a:cubicBezTo>
                    <a:pt x="1243" y="0"/>
                    <a:pt x="190" y="1802"/>
                    <a:pt x="0" y="3949"/>
                  </a:cubicBezTo>
                  <a:cubicBezTo>
                    <a:pt x="0" y="3949"/>
                    <a:pt x="49" y="4005"/>
                    <a:pt x="130" y="4078"/>
                  </a:cubicBezTo>
                  <a:cubicBezTo>
                    <a:pt x="312" y="4254"/>
                    <a:pt x="600" y="4404"/>
                    <a:pt x="853" y="4404"/>
                  </a:cubicBezTo>
                  <a:cubicBezTo>
                    <a:pt x="910" y="4404"/>
                    <a:pt x="965" y="4396"/>
                    <a:pt x="1016" y="4380"/>
                  </a:cubicBezTo>
                  <a:cubicBezTo>
                    <a:pt x="1400" y="4257"/>
                    <a:pt x="2645" y="318"/>
                    <a:pt x="1745" y="8"/>
                  </a:cubicBezTo>
                  <a:cubicBezTo>
                    <a:pt x="1730" y="3"/>
                    <a:pt x="1714" y="0"/>
                    <a:pt x="16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98;p50">
              <a:extLst>
                <a:ext uri="{FF2B5EF4-FFF2-40B4-BE49-F238E27FC236}">
                  <a16:creationId xmlns:a16="http://schemas.microsoft.com/office/drawing/2014/main" id="{612CC34B-F9A5-79D0-17C0-50B11082A754}"/>
                </a:ext>
              </a:extLst>
            </p:cNvPr>
            <p:cNvSpPr/>
            <p:nvPr/>
          </p:nvSpPr>
          <p:spPr>
            <a:xfrm>
              <a:off x="8375200" y="2467425"/>
              <a:ext cx="79250" cy="92875"/>
            </a:xfrm>
            <a:custGeom>
              <a:avLst/>
              <a:gdLst/>
              <a:ahLst/>
              <a:cxnLst/>
              <a:rect l="l" t="t" r="r" b="b"/>
              <a:pathLst>
                <a:path w="3170" h="3715" extrusionOk="0">
                  <a:moveTo>
                    <a:pt x="2617" y="0"/>
                  </a:moveTo>
                  <a:cubicBezTo>
                    <a:pt x="2004" y="0"/>
                    <a:pt x="1" y="2762"/>
                    <a:pt x="1065" y="3642"/>
                  </a:cubicBezTo>
                  <a:cubicBezTo>
                    <a:pt x="1125" y="3691"/>
                    <a:pt x="1189" y="3714"/>
                    <a:pt x="1254" y="3714"/>
                  </a:cubicBezTo>
                  <a:cubicBezTo>
                    <a:pt x="2064" y="3714"/>
                    <a:pt x="3169" y="160"/>
                    <a:pt x="2666" y="7"/>
                  </a:cubicBezTo>
                  <a:cubicBezTo>
                    <a:pt x="2651" y="2"/>
                    <a:pt x="2634" y="0"/>
                    <a:pt x="26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99;p50">
              <a:extLst>
                <a:ext uri="{FF2B5EF4-FFF2-40B4-BE49-F238E27FC236}">
                  <a16:creationId xmlns:a16="http://schemas.microsoft.com/office/drawing/2014/main" id="{033A3975-7D2D-C2E6-F5CA-4D46727D857D}"/>
                </a:ext>
              </a:extLst>
            </p:cNvPr>
            <p:cNvSpPr/>
            <p:nvPr/>
          </p:nvSpPr>
          <p:spPr>
            <a:xfrm>
              <a:off x="7227400" y="3180225"/>
              <a:ext cx="163525" cy="147825"/>
            </a:xfrm>
            <a:custGeom>
              <a:avLst/>
              <a:gdLst/>
              <a:ahLst/>
              <a:cxnLst/>
              <a:rect l="l" t="t" r="r" b="b"/>
              <a:pathLst>
                <a:path w="6541" h="5913" extrusionOk="0">
                  <a:moveTo>
                    <a:pt x="3667" y="1"/>
                  </a:moveTo>
                  <a:cubicBezTo>
                    <a:pt x="3199" y="1"/>
                    <a:pt x="2725" y="85"/>
                    <a:pt x="2294" y="135"/>
                  </a:cubicBezTo>
                  <a:cubicBezTo>
                    <a:pt x="2106" y="157"/>
                    <a:pt x="1908" y="162"/>
                    <a:pt x="1712" y="162"/>
                  </a:cubicBezTo>
                  <a:cubicBezTo>
                    <a:pt x="1542" y="162"/>
                    <a:pt x="1372" y="158"/>
                    <a:pt x="1210" y="158"/>
                  </a:cubicBezTo>
                  <a:cubicBezTo>
                    <a:pt x="570" y="158"/>
                    <a:pt x="43" y="217"/>
                    <a:pt x="26" y="799"/>
                  </a:cubicBezTo>
                  <a:cubicBezTo>
                    <a:pt x="0" y="1697"/>
                    <a:pt x="825" y="5187"/>
                    <a:pt x="1142" y="5774"/>
                  </a:cubicBezTo>
                  <a:cubicBezTo>
                    <a:pt x="1194" y="5869"/>
                    <a:pt x="1348" y="5913"/>
                    <a:pt x="1571" y="5913"/>
                  </a:cubicBezTo>
                  <a:cubicBezTo>
                    <a:pt x="2719" y="5913"/>
                    <a:pt x="5700" y="4758"/>
                    <a:pt x="6081" y="3529"/>
                  </a:cubicBezTo>
                  <a:cubicBezTo>
                    <a:pt x="6540" y="2056"/>
                    <a:pt x="5739" y="1156"/>
                    <a:pt x="5355" y="705"/>
                  </a:cubicBezTo>
                  <a:cubicBezTo>
                    <a:pt x="4880" y="146"/>
                    <a:pt x="4279" y="1"/>
                    <a:pt x="36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100;p50">
              <a:extLst>
                <a:ext uri="{FF2B5EF4-FFF2-40B4-BE49-F238E27FC236}">
                  <a16:creationId xmlns:a16="http://schemas.microsoft.com/office/drawing/2014/main" id="{F2196A5F-7819-0F53-E843-6A4CBA3AD23A}"/>
                </a:ext>
              </a:extLst>
            </p:cNvPr>
            <p:cNvSpPr/>
            <p:nvPr/>
          </p:nvSpPr>
          <p:spPr>
            <a:xfrm>
              <a:off x="7265950" y="3185100"/>
              <a:ext cx="28700" cy="65625"/>
            </a:xfrm>
            <a:custGeom>
              <a:avLst/>
              <a:gdLst/>
              <a:ahLst/>
              <a:cxnLst/>
              <a:rect l="l" t="t" r="r" b="b"/>
              <a:pathLst>
                <a:path w="1148" h="2625" fill="none" extrusionOk="0">
                  <a:moveTo>
                    <a:pt x="864" y="1"/>
                  </a:moveTo>
                  <a:cubicBezTo>
                    <a:pt x="257" y="510"/>
                    <a:pt x="0" y="1949"/>
                    <a:pt x="1147" y="2624"/>
                  </a:cubicBezTo>
                </a:path>
              </a:pathLst>
            </a:custGeom>
            <a:noFill/>
            <a:ln w="77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101;p50">
              <a:extLst>
                <a:ext uri="{FF2B5EF4-FFF2-40B4-BE49-F238E27FC236}">
                  <a16:creationId xmlns:a16="http://schemas.microsoft.com/office/drawing/2014/main" id="{5FEA1B67-E712-3AC2-0101-A98461F4343D}"/>
                </a:ext>
              </a:extLst>
            </p:cNvPr>
            <p:cNvSpPr/>
            <p:nvPr/>
          </p:nvSpPr>
          <p:spPr>
            <a:xfrm>
              <a:off x="7238875" y="3121125"/>
              <a:ext cx="104150" cy="67250"/>
            </a:xfrm>
            <a:custGeom>
              <a:avLst/>
              <a:gdLst/>
              <a:ahLst/>
              <a:cxnLst/>
              <a:rect l="l" t="t" r="r" b="b"/>
              <a:pathLst>
                <a:path w="4166" h="2690" extrusionOk="0">
                  <a:moveTo>
                    <a:pt x="748" y="0"/>
                  </a:moveTo>
                  <a:cubicBezTo>
                    <a:pt x="649" y="0"/>
                    <a:pt x="568" y="26"/>
                    <a:pt x="510" y="84"/>
                  </a:cubicBezTo>
                  <a:cubicBezTo>
                    <a:pt x="0" y="588"/>
                    <a:pt x="1560" y="2312"/>
                    <a:pt x="1947" y="2560"/>
                  </a:cubicBezTo>
                  <a:cubicBezTo>
                    <a:pt x="2104" y="2659"/>
                    <a:pt x="2494" y="2689"/>
                    <a:pt x="2904" y="2689"/>
                  </a:cubicBezTo>
                  <a:cubicBezTo>
                    <a:pt x="3513" y="2689"/>
                    <a:pt x="4166" y="2624"/>
                    <a:pt x="4166" y="2624"/>
                  </a:cubicBezTo>
                  <a:cubicBezTo>
                    <a:pt x="3426" y="1617"/>
                    <a:pt x="1525" y="0"/>
                    <a:pt x="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102;p50">
              <a:extLst>
                <a:ext uri="{FF2B5EF4-FFF2-40B4-BE49-F238E27FC236}">
                  <a16:creationId xmlns:a16="http://schemas.microsoft.com/office/drawing/2014/main" id="{C47F1C8E-83A2-0103-E7B3-79C38A28AED6}"/>
                </a:ext>
              </a:extLst>
            </p:cNvPr>
            <p:cNvSpPr/>
            <p:nvPr/>
          </p:nvSpPr>
          <p:spPr>
            <a:xfrm>
              <a:off x="7158100" y="3182000"/>
              <a:ext cx="103575" cy="40400"/>
            </a:xfrm>
            <a:custGeom>
              <a:avLst/>
              <a:gdLst/>
              <a:ahLst/>
              <a:cxnLst/>
              <a:rect l="l" t="t" r="r" b="b"/>
              <a:pathLst>
                <a:path w="4143" h="1616" extrusionOk="0">
                  <a:moveTo>
                    <a:pt x="2249" y="0"/>
                  </a:moveTo>
                  <a:cubicBezTo>
                    <a:pt x="1083" y="0"/>
                    <a:pt x="90" y="163"/>
                    <a:pt x="52" y="647"/>
                  </a:cubicBezTo>
                  <a:cubicBezTo>
                    <a:pt x="0" y="1319"/>
                    <a:pt x="2068" y="1616"/>
                    <a:pt x="3365" y="1616"/>
                  </a:cubicBezTo>
                  <a:cubicBezTo>
                    <a:pt x="3500" y="1616"/>
                    <a:pt x="3626" y="1612"/>
                    <a:pt x="3741" y="1606"/>
                  </a:cubicBezTo>
                  <a:cubicBezTo>
                    <a:pt x="4080" y="1588"/>
                    <a:pt x="4142" y="115"/>
                    <a:pt x="4142" y="115"/>
                  </a:cubicBezTo>
                  <a:cubicBezTo>
                    <a:pt x="3541" y="47"/>
                    <a:pt x="2870" y="0"/>
                    <a:pt x="22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103;p50">
              <a:extLst>
                <a:ext uri="{FF2B5EF4-FFF2-40B4-BE49-F238E27FC236}">
                  <a16:creationId xmlns:a16="http://schemas.microsoft.com/office/drawing/2014/main" id="{DBB56157-7C46-EE7A-3626-CAA26FC2EFD9}"/>
                </a:ext>
              </a:extLst>
            </p:cNvPr>
            <p:cNvSpPr/>
            <p:nvPr/>
          </p:nvSpPr>
          <p:spPr>
            <a:xfrm>
              <a:off x="7136150" y="3225700"/>
              <a:ext cx="139725" cy="46625"/>
            </a:xfrm>
            <a:custGeom>
              <a:avLst/>
              <a:gdLst/>
              <a:ahLst/>
              <a:cxnLst/>
              <a:rect l="l" t="t" r="r" b="b"/>
              <a:pathLst>
                <a:path w="5589" h="1865" extrusionOk="0">
                  <a:moveTo>
                    <a:pt x="4483" y="0"/>
                  </a:moveTo>
                  <a:cubicBezTo>
                    <a:pt x="3094" y="0"/>
                    <a:pt x="564" y="457"/>
                    <a:pt x="203" y="1254"/>
                  </a:cubicBezTo>
                  <a:cubicBezTo>
                    <a:pt x="1" y="1702"/>
                    <a:pt x="898" y="1865"/>
                    <a:pt x="1971" y="1865"/>
                  </a:cubicBezTo>
                  <a:cubicBezTo>
                    <a:pt x="3170" y="1865"/>
                    <a:pt x="4587" y="1661"/>
                    <a:pt x="4933" y="1421"/>
                  </a:cubicBezTo>
                  <a:cubicBezTo>
                    <a:pt x="5589" y="966"/>
                    <a:pt x="4999" y="29"/>
                    <a:pt x="4999" y="29"/>
                  </a:cubicBezTo>
                  <a:cubicBezTo>
                    <a:pt x="4857" y="9"/>
                    <a:pt x="4681" y="0"/>
                    <a:pt x="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104;p50">
              <a:extLst>
                <a:ext uri="{FF2B5EF4-FFF2-40B4-BE49-F238E27FC236}">
                  <a16:creationId xmlns:a16="http://schemas.microsoft.com/office/drawing/2014/main" id="{FC09993E-CF16-29C7-8CC8-E7EE9A571E6C}"/>
                </a:ext>
              </a:extLst>
            </p:cNvPr>
            <p:cNvSpPr/>
            <p:nvPr/>
          </p:nvSpPr>
          <p:spPr>
            <a:xfrm>
              <a:off x="7161225" y="3266025"/>
              <a:ext cx="125025" cy="58525"/>
            </a:xfrm>
            <a:custGeom>
              <a:avLst/>
              <a:gdLst/>
              <a:ahLst/>
              <a:cxnLst/>
              <a:rect l="l" t="t" r="r" b="b"/>
              <a:pathLst>
                <a:path w="5001" h="2341" extrusionOk="0">
                  <a:moveTo>
                    <a:pt x="4250" y="0"/>
                  </a:moveTo>
                  <a:cubicBezTo>
                    <a:pt x="1920" y="218"/>
                    <a:pt x="1" y="1475"/>
                    <a:pt x="166" y="1950"/>
                  </a:cubicBezTo>
                  <a:cubicBezTo>
                    <a:pt x="264" y="2231"/>
                    <a:pt x="615" y="2340"/>
                    <a:pt x="1086" y="2340"/>
                  </a:cubicBezTo>
                  <a:cubicBezTo>
                    <a:pt x="2452" y="2340"/>
                    <a:pt x="4824" y="1419"/>
                    <a:pt x="4912" y="1100"/>
                  </a:cubicBezTo>
                  <a:cubicBezTo>
                    <a:pt x="5000" y="782"/>
                    <a:pt x="4623" y="397"/>
                    <a:pt x="4389" y="146"/>
                  </a:cubicBezTo>
                  <a:cubicBezTo>
                    <a:pt x="4307" y="56"/>
                    <a:pt x="4250" y="0"/>
                    <a:pt x="4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105;p50">
              <a:extLst>
                <a:ext uri="{FF2B5EF4-FFF2-40B4-BE49-F238E27FC236}">
                  <a16:creationId xmlns:a16="http://schemas.microsoft.com/office/drawing/2014/main" id="{6EE5BCA6-E1A0-85A9-DEE2-B5FD6F57AAA8}"/>
                </a:ext>
              </a:extLst>
            </p:cNvPr>
            <p:cNvSpPr/>
            <p:nvPr/>
          </p:nvSpPr>
          <p:spPr>
            <a:xfrm>
              <a:off x="7203175" y="3296250"/>
              <a:ext cx="112900" cy="62575"/>
            </a:xfrm>
            <a:custGeom>
              <a:avLst/>
              <a:gdLst/>
              <a:ahLst/>
              <a:cxnLst/>
              <a:rect l="l" t="t" r="r" b="b"/>
              <a:pathLst>
                <a:path w="4516" h="2503" extrusionOk="0">
                  <a:moveTo>
                    <a:pt x="3676" y="1"/>
                  </a:moveTo>
                  <a:cubicBezTo>
                    <a:pt x="2373" y="1"/>
                    <a:pt x="1" y="1797"/>
                    <a:pt x="384" y="2403"/>
                  </a:cubicBezTo>
                  <a:cubicBezTo>
                    <a:pt x="428" y="2472"/>
                    <a:pt x="528" y="2502"/>
                    <a:pt x="669" y="2502"/>
                  </a:cubicBezTo>
                  <a:cubicBezTo>
                    <a:pt x="1633" y="2502"/>
                    <a:pt x="4515" y="1068"/>
                    <a:pt x="4481" y="725"/>
                  </a:cubicBezTo>
                  <a:cubicBezTo>
                    <a:pt x="4431" y="204"/>
                    <a:pt x="4114" y="1"/>
                    <a:pt x="36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106;p50">
              <a:extLst>
                <a:ext uri="{FF2B5EF4-FFF2-40B4-BE49-F238E27FC236}">
                  <a16:creationId xmlns:a16="http://schemas.microsoft.com/office/drawing/2014/main" id="{737EC1CF-4C1B-7525-FD29-10C1229137EE}"/>
                </a:ext>
              </a:extLst>
            </p:cNvPr>
            <p:cNvSpPr/>
            <p:nvPr/>
          </p:nvSpPr>
          <p:spPr>
            <a:xfrm>
              <a:off x="7335950" y="3175950"/>
              <a:ext cx="88975" cy="127075"/>
            </a:xfrm>
            <a:custGeom>
              <a:avLst/>
              <a:gdLst/>
              <a:ahLst/>
              <a:cxnLst/>
              <a:rect l="l" t="t" r="r" b="b"/>
              <a:pathLst>
                <a:path w="3559" h="5083" extrusionOk="0">
                  <a:moveTo>
                    <a:pt x="2050" y="0"/>
                  </a:moveTo>
                  <a:cubicBezTo>
                    <a:pt x="839" y="0"/>
                    <a:pt x="0" y="2841"/>
                    <a:pt x="264" y="3928"/>
                  </a:cubicBezTo>
                  <a:cubicBezTo>
                    <a:pt x="446" y="4673"/>
                    <a:pt x="964" y="5082"/>
                    <a:pt x="1662" y="5082"/>
                  </a:cubicBezTo>
                  <a:cubicBezTo>
                    <a:pt x="2010" y="5082"/>
                    <a:pt x="2404" y="4980"/>
                    <a:pt x="2822" y="4767"/>
                  </a:cubicBezTo>
                  <a:lnTo>
                    <a:pt x="3558" y="511"/>
                  </a:lnTo>
                  <a:lnTo>
                    <a:pt x="2160" y="8"/>
                  </a:lnTo>
                  <a:cubicBezTo>
                    <a:pt x="2123" y="3"/>
                    <a:pt x="2087" y="0"/>
                    <a:pt x="2050"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107;p50">
              <a:extLst>
                <a:ext uri="{FF2B5EF4-FFF2-40B4-BE49-F238E27FC236}">
                  <a16:creationId xmlns:a16="http://schemas.microsoft.com/office/drawing/2014/main" id="{10ED088A-66D1-9961-BA13-422204C9A79D}"/>
                </a:ext>
              </a:extLst>
            </p:cNvPr>
            <p:cNvSpPr/>
            <p:nvPr/>
          </p:nvSpPr>
          <p:spPr>
            <a:xfrm>
              <a:off x="8106200" y="2590450"/>
              <a:ext cx="299850" cy="628350"/>
            </a:xfrm>
            <a:custGeom>
              <a:avLst/>
              <a:gdLst/>
              <a:ahLst/>
              <a:cxnLst/>
              <a:rect l="l" t="t" r="r" b="b"/>
              <a:pathLst>
                <a:path w="11994" h="25134" extrusionOk="0">
                  <a:moveTo>
                    <a:pt x="9553" y="0"/>
                  </a:moveTo>
                  <a:cubicBezTo>
                    <a:pt x="9521" y="0"/>
                    <a:pt x="9492" y="1"/>
                    <a:pt x="9464" y="4"/>
                  </a:cubicBezTo>
                  <a:cubicBezTo>
                    <a:pt x="8100" y="107"/>
                    <a:pt x="7530" y="356"/>
                    <a:pt x="6004" y="4000"/>
                  </a:cubicBezTo>
                  <a:cubicBezTo>
                    <a:pt x="4702" y="7112"/>
                    <a:pt x="3063" y="12036"/>
                    <a:pt x="931" y="19102"/>
                  </a:cubicBezTo>
                  <a:cubicBezTo>
                    <a:pt x="0" y="22183"/>
                    <a:pt x="1859" y="24521"/>
                    <a:pt x="4046" y="25030"/>
                  </a:cubicBezTo>
                  <a:cubicBezTo>
                    <a:pt x="4338" y="25098"/>
                    <a:pt x="4636" y="25133"/>
                    <a:pt x="4934" y="25133"/>
                  </a:cubicBezTo>
                  <a:cubicBezTo>
                    <a:pt x="6301" y="25133"/>
                    <a:pt x="7670" y="24393"/>
                    <a:pt x="8469" y="22661"/>
                  </a:cubicBezTo>
                  <a:cubicBezTo>
                    <a:pt x="9311" y="20831"/>
                    <a:pt x="9996" y="18553"/>
                    <a:pt x="10517" y="16144"/>
                  </a:cubicBezTo>
                  <a:cubicBezTo>
                    <a:pt x="11650" y="10887"/>
                    <a:pt x="11994" y="5008"/>
                    <a:pt x="11471" y="1814"/>
                  </a:cubicBezTo>
                  <a:cubicBezTo>
                    <a:pt x="11236" y="374"/>
                    <a:pt x="10125" y="0"/>
                    <a:pt x="95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108;p50">
              <a:extLst>
                <a:ext uri="{FF2B5EF4-FFF2-40B4-BE49-F238E27FC236}">
                  <a16:creationId xmlns:a16="http://schemas.microsoft.com/office/drawing/2014/main" id="{F48A17E6-89ED-8753-7D3A-49EBCB721F00}"/>
                </a:ext>
              </a:extLst>
            </p:cNvPr>
            <p:cNvSpPr/>
            <p:nvPr/>
          </p:nvSpPr>
          <p:spPr>
            <a:xfrm>
              <a:off x="8106200" y="2994050"/>
              <a:ext cx="262850" cy="224750"/>
            </a:xfrm>
            <a:custGeom>
              <a:avLst/>
              <a:gdLst/>
              <a:ahLst/>
              <a:cxnLst/>
              <a:rect l="l" t="t" r="r" b="b"/>
              <a:pathLst>
                <a:path w="10514" h="8990" extrusionOk="0">
                  <a:moveTo>
                    <a:pt x="10514" y="0"/>
                  </a:moveTo>
                  <a:cubicBezTo>
                    <a:pt x="10514" y="0"/>
                    <a:pt x="9503" y="1054"/>
                    <a:pt x="6699" y="3400"/>
                  </a:cubicBezTo>
                  <a:cubicBezTo>
                    <a:pt x="5868" y="4095"/>
                    <a:pt x="5023" y="4339"/>
                    <a:pt x="4246" y="4339"/>
                  </a:cubicBezTo>
                  <a:cubicBezTo>
                    <a:pt x="2399" y="4339"/>
                    <a:pt x="931" y="2960"/>
                    <a:pt x="931" y="2960"/>
                  </a:cubicBezTo>
                  <a:lnTo>
                    <a:pt x="931" y="2960"/>
                  </a:lnTo>
                  <a:cubicBezTo>
                    <a:pt x="0" y="6040"/>
                    <a:pt x="1859" y="8379"/>
                    <a:pt x="4045" y="8886"/>
                  </a:cubicBezTo>
                  <a:cubicBezTo>
                    <a:pt x="4337" y="8954"/>
                    <a:pt x="4634" y="8989"/>
                    <a:pt x="4932" y="8989"/>
                  </a:cubicBezTo>
                  <a:cubicBezTo>
                    <a:pt x="6300" y="8989"/>
                    <a:pt x="7668" y="8249"/>
                    <a:pt x="8466" y="6517"/>
                  </a:cubicBezTo>
                  <a:cubicBezTo>
                    <a:pt x="9310" y="4687"/>
                    <a:pt x="9995" y="2409"/>
                    <a:pt x="10514"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109;p50">
              <a:extLst>
                <a:ext uri="{FF2B5EF4-FFF2-40B4-BE49-F238E27FC236}">
                  <a16:creationId xmlns:a16="http://schemas.microsoft.com/office/drawing/2014/main" id="{7A3A9757-3292-9A39-089E-041D840EC811}"/>
                </a:ext>
              </a:extLst>
            </p:cNvPr>
            <p:cNvSpPr/>
            <p:nvPr/>
          </p:nvSpPr>
          <p:spPr>
            <a:xfrm>
              <a:off x="7983025" y="2626575"/>
              <a:ext cx="138925" cy="122825"/>
            </a:xfrm>
            <a:custGeom>
              <a:avLst/>
              <a:gdLst/>
              <a:ahLst/>
              <a:cxnLst/>
              <a:rect l="l" t="t" r="r" b="b"/>
              <a:pathLst>
                <a:path w="5557" h="4913" extrusionOk="0">
                  <a:moveTo>
                    <a:pt x="3330" y="1"/>
                  </a:moveTo>
                  <a:lnTo>
                    <a:pt x="0" y="1010"/>
                  </a:lnTo>
                  <a:cubicBezTo>
                    <a:pt x="0" y="1010"/>
                    <a:pt x="4515" y="4913"/>
                    <a:pt x="5182" y="4913"/>
                  </a:cubicBezTo>
                  <a:cubicBezTo>
                    <a:pt x="5213" y="4913"/>
                    <a:pt x="5235" y="4904"/>
                    <a:pt x="5249" y="4887"/>
                  </a:cubicBezTo>
                  <a:cubicBezTo>
                    <a:pt x="5557" y="4490"/>
                    <a:pt x="4123" y="617"/>
                    <a:pt x="3330"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110;p50">
              <a:extLst>
                <a:ext uri="{FF2B5EF4-FFF2-40B4-BE49-F238E27FC236}">
                  <a16:creationId xmlns:a16="http://schemas.microsoft.com/office/drawing/2014/main" id="{C7AC9D7B-FDC3-D974-E7DA-58EDB0B190C6}"/>
                </a:ext>
              </a:extLst>
            </p:cNvPr>
            <p:cNvSpPr/>
            <p:nvPr/>
          </p:nvSpPr>
          <p:spPr>
            <a:xfrm>
              <a:off x="7867975" y="3065675"/>
              <a:ext cx="723825" cy="696500"/>
            </a:xfrm>
            <a:custGeom>
              <a:avLst/>
              <a:gdLst/>
              <a:ahLst/>
              <a:cxnLst/>
              <a:rect l="l" t="t" r="r" b="b"/>
              <a:pathLst>
                <a:path w="28953" h="27860" extrusionOk="0">
                  <a:moveTo>
                    <a:pt x="11282" y="1"/>
                  </a:moveTo>
                  <a:cubicBezTo>
                    <a:pt x="6264" y="1"/>
                    <a:pt x="1" y="2852"/>
                    <a:pt x="1476" y="5713"/>
                  </a:cubicBezTo>
                  <a:cubicBezTo>
                    <a:pt x="5259" y="13055"/>
                    <a:pt x="5761" y="20120"/>
                    <a:pt x="6390" y="25341"/>
                  </a:cubicBezTo>
                  <a:cubicBezTo>
                    <a:pt x="6606" y="27136"/>
                    <a:pt x="8767" y="27860"/>
                    <a:pt x="11656" y="27860"/>
                  </a:cubicBezTo>
                  <a:cubicBezTo>
                    <a:pt x="16578" y="27860"/>
                    <a:pt x="23613" y="25760"/>
                    <a:pt x="26752" y="23276"/>
                  </a:cubicBezTo>
                  <a:cubicBezTo>
                    <a:pt x="28952" y="21536"/>
                    <a:pt x="22648" y="7603"/>
                    <a:pt x="15971" y="1392"/>
                  </a:cubicBezTo>
                  <a:cubicBezTo>
                    <a:pt x="14917" y="413"/>
                    <a:pt x="13189" y="1"/>
                    <a:pt x="11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111;p50">
              <a:extLst>
                <a:ext uri="{FF2B5EF4-FFF2-40B4-BE49-F238E27FC236}">
                  <a16:creationId xmlns:a16="http://schemas.microsoft.com/office/drawing/2014/main" id="{73976092-CF38-47E2-4938-B7705DBE7A00}"/>
                </a:ext>
              </a:extLst>
            </p:cNvPr>
            <p:cNvSpPr/>
            <p:nvPr/>
          </p:nvSpPr>
          <p:spPr>
            <a:xfrm>
              <a:off x="7904800" y="3208575"/>
              <a:ext cx="158200" cy="490675"/>
            </a:xfrm>
            <a:custGeom>
              <a:avLst/>
              <a:gdLst/>
              <a:ahLst/>
              <a:cxnLst/>
              <a:rect l="l" t="t" r="r" b="b"/>
              <a:pathLst>
                <a:path w="6328" h="19627" extrusionOk="0">
                  <a:moveTo>
                    <a:pt x="1" y="1"/>
                  </a:moveTo>
                  <a:lnTo>
                    <a:pt x="1" y="1"/>
                  </a:lnTo>
                  <a:cubicBezTo>
                    <a:pt x="3785" y="7342"/>
                    <a:pt x="4286" y="14404"/>
                    <a:pt x="4915" y="19627"/>
                  </a:cubicBezTo>
                  <a:cubicBezTo>
                    <a:pt x="4915" y="19627"/>
                    <a:pt x="6328" y="4707"/>
                    <a:pt x="5890" y="2836"/>
                  </a:cubicBezTo>
                  <a:cubicBezTo>
                    <a:pt x="5451" y="963"/>
                    <a:pt x="1" y="1"/>
                    <a:pt x="1"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112;p50">
              <a:extLst>
                <a:ext uri="{FF2B5EF4-FFF2-40B4-BE49-F238E27FC236}">
                  <a16:creationId xmlns:a16="http://schemas.microsoft.com/office/drawing/2014/main" id="{F0D510B3-E4DA-9376-13F7-A7D63C2F7EC2}"/>
                </a:ext>
              </a:extLst>
            </p:cNvPr>
            <p:cNvSpPr/>
            <p:nvPr/>
          </p:nvSpPr>
          <p:spPr>
            <a:xfrm>
              <a:off x="8008250" y="3074300"/>
              <a:ext cx="208950" cy="96125"/>
            </a:xfrm>
            <a:custGeom>
              <a:avLst/>
              <a:gdLst/>
              <a:ahLst/>
              <a:cxnLst/>
              <a:rect l="l" t="t" r="r" b="b"/>
              <a:pathLst>
                <a:path w="8358" h="3845" fill="none" extrusionOk="0">
                  <a:moveTo>
                    <a:pt x="0" y="3507"/>
                  </a:moveTo>
                  <a:cubicBezTo>
                    <a:pt x="2118" y="3845"/>
                    <a:pt x="5154" y="3353"/>
                    <a:pt x="6755" y="2398"/>
                  </a:cubicBezTo>
                  <a:cubicBezTo>
                    <a:pt x="8358" y="1441"/>
                    <a:pt x="6050" y="0"/>
                    <a:pt x="6050" y="0"/>
                  </a:cubicBezTo>
                </a:path>
              </a:pathLst>
            </a:custGeom>
            <a:noFill/>
            <a:ln w="6975"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113;p50">
              <a:extLst>
                <a:ext uri="{FF2B5EF4-FFF2-40B4-BE49-F238E27FC236}">
                  <a16:creationId xmlns:a16="http://schemas.microsoft.com/office/drawing/2014/main" id="{B512FA32-4717-4858-939A-3896B602488F}"/>
                </a:ext>
              </a:extLst>
            </p:cNvPr>
            <p:cNvSpPr/>
            <p:nvPr/>
          </p:nvSpPr>
          <p:spPr>
            <a:xfrm>
              <a:off x="7890750" y="3004825"/>
              <a:ext cx="305225" cy="140900"/>
            </a:xfrm>
            <a:custGeom>
              <a:avLst/>
              <a:gdLst/>
              <a:ahLst/>
              <a:cxnLst/>
              <a:rect l="l" t="t" r="r" b="b"/>
              <a:pathLst>
                <a:path w="12209" h="5636" extrusionOk="0">
                  <a:moveTo>
                    <a:pt x="8930" y="0"/>
                  </a:moveTo>
                  <a:lnTo>
                    <a:pt x="1" y="2378"/>
                  </a:lnTo>
                  <a:cubicBezTo>
                    <a:pt x="1" y="2378"/>
                    <a:pt x="4226" y="5635"/>
                    <a:pt x="6110" y="5635"/>
                  </a:cubicBezTo>
                  <a:cubicBezTo>
                    <a:pt x="6144" y="5635"/>
                    <a:pt x="6177" y="5634"/>
                    <a:pt x="6210" y="5632"/>
                  </a:cubicBezTo>
                  <a:cubicBezTo>
                    <a:pt x="12209" y="5239"/>
                    <a:pt x="10147" y="3404"/>
                    <a:pt x="10147" y="3404"/>
                  </a:cubicBezTo>
                  <a:lnTo>
                    <a:pt x="89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114;p50">
              <a:extLst>
                <a:ext uri="{FF2B5EF4-FFF2-40B4-BE49-F238E27FC236}">
                  <a16:creationId xmlns:a16="http://schemas.microsoft.com/office/drawing/2014/main" id="{C30CE9F1-0D5A-01B3-562F-13BD353E2A54}"/>
                </a:ext>
              </a:extLst>
            </p:cNvPr>
            <p:cNvSpPr/>
            <p:nvPr/>
          </p:nvSpPr>
          <p:spPr>
            <a:xfrm>
              <a:off x="7923325" y="3011050"/>
              <a:ext cx="202975" cy="81325"/>
            </a:xfrm>
            <a:custGeom>
              <a:avLst/>
              <a:gdLst/>
              <a:ahLst/>
              <a:cxnLst/>
              <a:rect l="l" t="t" r="r" b="b"/>
              <a:pathLst>
                <a:path w="8119" h="3253" extrusionOk="0">
                  <a:moveTo>
                    <a:pt x="6998" y="0"/>
                  </a:moveTo>
                  <a:lnTo>
                    <a:pt x="1" y="2553"/>
                  </a:lnTo>
                  <a:cubicBezTo>
                    <a:pt x="1" y="2553"/>
                    <a:pt x="2536" y="3253"/>
                    <a:pt x="3879" y="3253"/>
                  </a:cubicBezTo>
                  <a:cubicBezTo>
                    <a:pt x="3941" y="3253"/>
                    <a:pt x="4000" y="3251"/>
                    <a:pt x="4056" y="3248"/>
                  </a:cubicBezTo>
                  <a:cubicBezTo>
                    <a:pt x="5339" y="3176"/>
                    <a:pt x="8118" y="3135"/>
                    <a:pt x="8118" y="3135"/>
                  </a:cubicBezTo>
                  <a:lnTo>
                    <a:pt x="6998"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115;p50">
              <a:extLst>
                <a:ext uri="{FF2B5EF4-FFF2-40B4-BE49-F238E27FC236}">
                  <a16:creationId xmlns:a16="http://schemas.microsoft.com/office/drawing/2014/main" id="{9B2DFF01-2156-1022-E53B-632BBCE479F1}"/>
                </a:ext>
              </a:extLst>
            </p:cNvPr>
            <p:cNvSpPr/>
            <p:nvPr/>
          </p:nvSpPr>
          <p:spPr>
            <a:xfrm>
              <a:off x="7695675" y="2602875"/>
              <a:ext cx="531325" cy="483575"/>
            </a:xfrm>
            <a:custGeom>
              <a:avLst/>
              <a:gdLst/>
              <a:ahLst/>
              <a:cxnLst/>
              <a:rect l="l" t="t" r="r" b="b"/>
              <a:pathLst>
                <a:path w="21253" h="19343" extrusionOk="0">
                  <a:moveTo>
                    <a:pt x="7362" y="1"/>
                  </a:moveTo>
                  <a:cubicBezTo>
                    <a:pt x="5817" y="1"/>
                    <a:pt x="4406" y="611"/>
                    <a:pt x="3286" y="2046"/>
                  </a:cubicBezTo>
                  <a:cubicBezTo>
                    <a:pt x="1" y="6261"/>
                    <a:pt x="1613" y="13700"/>
                    <a:pt x="2934" y="15080"/>
                  </a:cubicBezTo>
                  <a:cubicBezTo>
                    <a:pt x="5408" y="17666"/>
                    <a:pt x="8187" y="19342"/>
                    <a:pt x="11110" y="19342"/>
                  </a:cubicBezTo>
                  <a:cubicBezTo>
                    <a:pt x="12840" y="19342"/>
                    <a:pt x="14621" y="18755"/>
                    <a:pt x="16418" y="17420"/>
                  </a:cubicBezTo>
                  <a:cubicBezTo>
                    <a:pt x="21252" y="13832"/>
                    <a:pt x="19476" y="7410"/>
                    <a:pt x="14648" y="3356"/>
                  </a:cubicBezTo>
                  <a:cubicBezTo>
                    <a:pt x="12267" y="1356"/>
                    <a:pt x="9665" y="1"/>
                    <a:pt x="73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116;p50">
              <a:extLst>
                <a:ext uri="{FF2B5EF4-FFF2-40B4-BE49-F238E27FC236}">
                  <a16:creationId xmlns:a16="http://schemas.microsoft.com/office/drawing/2014/main" id="{1DEE2EF4-C9C9-6B30-5B03-D9D72DC64FB4}"/>
                </a:ext>
              </a:extLst>
            </p:cNvPr>
            <p:cNvSpPr/>
            <p:nvPr/>
          </p:nvSpPr>
          <p:spPr>
            <a:xfrm>
              <a:off x="7868425" y="2914450"/>
              <a:ext cx="76425" cy="76375"/>
            </a:xfrm>
            <a:custGeom>
              <a:avLst/>
              <a:gdLst/>
              <a:ahLst/>
              <a:cxnLst/>
              <a:rect l="l" t="t" r="r" b="b"/>
              <a:pathLst>
                <a:path w="3057" h="3055" extrusionOk="0">
                  <a:moveTo>
                    <a:pt x="1530" y="0"/>
                  </a:moveTo>
                  <a:cubicBezTo>
                    <a:pt x="686" y="0"/>
                    <a:pt x="1" y="684"/>
                    <a:pt x="1" y="1527"/>
                  </a:cubicBezTo>
                  <a:cubicBezTo>
                    <a:pt x="1" y="2371"/>
                    <a:pt x="686" y="3055"/>
                    <a:pt x="1530" y="3055"/>
                  </a:cubicBezTo>
                  <a:cubicBezTo>
                    <a:pt x="2374" y="3055"/>
                    <a:pt x="3057" y="2371"/>
                    <a:pt x="3057" y="1527"/>
                  </a:cubicBezTo>
                  <a:cubicBezTo>
                    <a:pt x="3057" y="684"/>
                    <a:pt x="2374" y="0"/>
                    <a:pt x="1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117;p50">
              <a:extLst>
                <a:ext uri="{FF2B5EF4-FFF2-40B4-BE49-F238E27FC236}">
                  <a16:creationId xmlns:a16="http://schemas.microsoft.com/office/drawing/2014/main" id="{0A6B371A-2A17-6FE3-02FC-3124C82C395D}"/>
                </a:ext>
              </a:extLst>
            </p:cNvPr>
            <p:cNvSpPr/>
            <p:nvPr/>
          </p:nvSpPr>
          <p:spPr>
            <a:xfrm>
              <a:off x="8072800" y="2770725"/>
              <a:ext cx="81075" cy="76450"/>
            </a:xfrm>
            <a:custGeom>
              <a:avLst/>
              <a:gdLst/>
              <a:ahLst/>
              <a:cxnLst/>
              <a:rect l="l" t="t" r="r" b="b"/>
              <a:pathLst>
                <a:path w="3243" h="3058" extrusionOk="0">
                  <a:moveTo>
                    <a:pt x="1625" y="0"/>
                  </a:moveTo>
                  <a:cubicBezTo>
                    <a:pt x="1561" y="0"/>
                    <a:pt x="1498" y="4"/>
                    <a:pt x="1433" y="12"/>
                  </a:cubicBezTo>
                  <a:cubicBezTo>
                    <a:pt x="596" y="117"/>
                    <a:pt x="1" y="881"/>
                    <a:pt x="106" y="1718"/>
                  </a:cubicBezTo>
                  <a:cubicBezTo>
                    <a:pt x="203" y="2492"/>
                    <a:pt x="862" y="3057"/>
                    <a:pt x="1622" y="3057"/>
                  </a:cubicBezTo>
                  <a:cubicBezTo>
                    <a:pt x="1685" y="3057"/>
                    <a:pt x="1748" y="3053"/>
                    <a:pt x="1812" y="3046"/>
                  </a:cubicBezTo>
                  <a:cubicBezTo>
                    <a:pt x="2649" y="2941"/>
                    <a:pt x="3242" y="2177"/>
                    <a:pt x="3139" y="1340"/>
                  </a:cubicBezTo>
                  <a:cubicBezTo>
                    <a:pt x="3042" y="567"/>
                    <a:pt x="2384" y="0"/>
                    <a:pt x="1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118;p50">
              <a:extLst>
                <a:ext uri="{FF2B5EF4-FFF2-40B4-BE49-F238E27FC236}">
                  <a16:creationId xmlns:a16="http://schemas.microsoft.com/office/drawing/2014/main" id="{7F10913E-CA4C-BBA3-A730-37F33409CB0D}"/>
                </a:ext>
              </a:extLst>
            </p:cNvPr>
            <p:cNvSpPr/>
            <p:nvPr/>
          </p:nvSpPr>
          <p:spPr>
            <a:xfrm>
              <a:off x="7362775" y="3117300"/>
              <a:ext cx="773300" cy="261500"/>
            </a:xfrm>
            <a:custGeom>
              <a:avLst/>
              <a:gdLst/>
              <a:ahLst/>
              <a:cxnLst/>
              <a:rect l="l" t="t" r="r" b="b"/>
              <a:pathLst>
                <a:path w="30932" h="10460" extrusionOk="0">
                  <a:moveTo>
                    <a:pt x="23932" y="1"/>
                  </a:moveTo>
                  <a:cubicBezTo>
                    <a:pt x="23721" y="1"/>
                    <a:pt x="23500" y="9"/>
                    <a:pt x="23270" y="27"/>
                  </a:cubicBezTo>
                  <a:cubicBezTo>
                    <a:pt x="21454" y="168"/>
                    <a:pt x="18790" y="1192"/>
                    <a:pt x="14741" y="1748"/>
                  </a:cubicBezTo>
                  <a:cubicBezTo>
                    <a:pt x="13213" y="1956"/>
                    <a:pt x="11430" y="2006"/>
                    <a:pt x="9710" y="2006"/>
                  </a:cubicBezTo>
                  <a:cubicBezTo>
                    <a:pt x="8157" y="2006"/>
                    <a:pt x="6657" y="1966"/>
                    <a:pt x="5444" y="1966"/>
                  </a:cubicBezTo>
                  <a:cubicBezTo>
                    <a:pt x="5004" y="1966"/>
                    <a:pt x="4603" y="1971"/>
                    <a:pt x="4250" y="1985"/>
                  </a:cubicBezTo>
                  <a:cubicBezTo>
                    <a:pt x="363" y="2143"/>
                    <a:pt x="1" y="5808"/>
                    <a:pt x="1061" y="7099"/>
                  </a:cubicBezTo>
                  <a:cubicBezTo>
                    <a:pt x="1504" y="7639"/>
                    <a:pt x="2700" y="8931"/>
                    <a:pt x="5451" y="9323"/>
                  </a:cubicBezTo>
                  <a:cubicBezTo>
                    <a:pt x="8814" y="9802"/>
                    <a:pt x="12643" y="10324"/>
                    <a:pt x="16224" y="10441"/>
                  </a:cubicBezTo>
                  <a:cubicBezTo>
                    <a:pt x="16614" y="10453"/>
                    <a:pt x="17006" y="10459"/>
                    <a:pt x="17397" y="10459"/>
                  </a:cubicBezTo>
                  <a:cubicBezTo>
                    <a:pt x="21958" y="10459"/>
                    <a:pt x="26413" y="9659"/>
                    <a:pt x="27486" y="9528"/>
                  </a:cubicBezTo>
                  <a:cubicBezTo>
                    <a:pt x="27837" y="9483"/>
                    <a:pt x="30931" y="1"/>
                    <a:pt x="239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119;p50">
              <a:extLst>
                <a:ext uri="{FF2B5EF4-FFF2-40B4-BE49-F238E27FC236}">
                  <a16:creationId xmlns:a16="http://schemas.microsoft.com/office/drawing/2014/main" id="{B199DD9D-46EC-3A96-A602-BCA5C995C375}"/>
                </a:ext>
              </a:extLst>
            </p:cNvPr>
            <p:cNvSpPr/>
            <p:nvPr/>
          </p:nvSpPr>
          <p:spPr>
            <a:xfrm>
              <a:off x="7635700" y="2478675"/>
              <a:ext cx="485025" cy="594550"/>
            </a:xfrm>
            <a:custGeom>
              <a:avLst/>
              <a:gdLst/>
              <a:ahLst/>
              <a:cxnLst/>
              <a:rect l="l" t="t" r="r" b="b"/>
              <a:pathLst>
                <a:path w="19401" h="23782" extrusionOk="0">
                  <a:moveTo>
                    <a:pt x="14624" y="0"/>
                  </a:moveTo>
                  <a:cubicBezTo>
                    <a:pt x="12751" y="0"/>
                    <a:pt x="9375" y="4694"/>
                    <a:pt x="9375" y="4694"/>
                  </a:cubicBezTo>
                  <a:cubicBezTo>
                    <a:pt x="9375" y="4694"/>
                    <a:pt x="9715" y="2384"/>
                    <a:pt x="8470" y="2384"/>
                  </a:cubicBezTo>
                  <a:cubicBezTo>
                    <a:pt x="8287" y="2384"/>
                    <a:pt x="8069" y="2434"/>
                    <a:pt x="7810" y="2549"/>
                  </a:cubicBezTo>
                  <a:cubicBezTo>
                    <a:pt x="6716" y="3037"/>
                    <a:pt x="941" y="9148"/>
                    <a:pt x="579" y="12371"/>
                  </a:cubicBezTo>
                  <a:cubicBezTo>
                    <a:pt x="402" y="13939"/>
                    <a:pt x="956" y="14380"/>
                    <a:pt x="956" y="14380"/>
                  </a:cubicBezTo>
                  <a:cubicBezTo>
                    <a:pt x="956" y="14380"/>
                    <a:pt x="1" y="15139"/>
                    <a:pt x="794" y="16797"/>
                  </a:cubicBezTo>
                  <a:cubicBezTo>
                    <a:pt x="3632" y="22740"/>
                    <a:pt x="10406" y="23781"/>
                    <a:pt x="10406" y="23781"/>
                  </a:cubicBezTo>
                  <a:cubicBezTo>
                    <a:pt x="10406" y="23781"/>
                    <a:pt x="9210" y="22131"/>
                    <a:pt x="8581" y="21479"/>
                  </a:cubicBezTo>
                  <a:cubicBezTo>
                    <a:pt x="8241" y="21123"/>
                    <a:pt x="7275" y="19725"/>
                    <a:pt x="7122" y="18963"/>
                  </a:cubicBezTo>
                  <a:cubicBezTo>
                    <a:pt x="7082" y="18759"/>
                    <a:pt x="7124" y="18728"/>
                    <a:pt x="7198" y="18728"/>
                  </a:cubicBezTo>
                  <a:cubicBezTo>
                    <a:pt x="7229" y="18728"/>
                    <a:pt x="7267" y="18734"/>
                    <a:pt x="7307" y="18734"/>
                  </a:cubicBezTo>
                  <a:cubicBezTo>
                    <a:pt x="7465" y="18734"/>
                    <a:pt x="7655" y="18644"/>
                    <a:pt x="7630" y="17751"/>
                  </a:cubicBezTo>
                  <a:cubicBezTo>
                    <a:pt x="7568" y="15391"/>
                    <a:pt x="6642" y="14741"/>
                    <a:pt x="6642" y="14741"/>
                  </a:cubicBezTo>
                  <a:cubicBezTo>
                    <a:pt x="6642" y="14741"/>
                    <a:pt x="9457" y="13422"/>
                    <a:pt x="8982" y="11003"/>
                  </a:cubicBezTo>
                  <a:lnTo>
                    <a:pt x="8982" y="11003"/>
                  </a:lnTo>
                  <a:cubicBezTo>
                    <a:pt x="8982" y="11003"/>
                    <a:pt x="9425" y="11050"/>
                    <a:pt x="9983" y="11050"/>
                  </a:cubicBezTo>
                  <a:cubicBezTo>
                    <a:pt x="11279" y="11050"/>
                    <a:pt x="13197" y="10796"/>
                    <a:pt x="11637" y="9104"/>
                  </a:cubicBezTo>
                  <a:cubicBezTo>
                    <a:pt x="11637" y="9104"/>
                    <a:pt x="18378" y="7560"/>
                    <a:pt x="18716" y="6446"/>
                  </a:cubicBezTo>
                  <a:cubicBezTo>
                    <a:pt x="19401" y="4188"/>
                    <a:pt x="16502" y="3981"/>
                    <a:pt x="16502" y="3981"/>
                  </a:cubicBezTo>
                  <a:cubicBezTo>
                    <a:pt x="16502" y="3981"/>
                    <a:pt x="17369" y="1373"/>
                    <a:pt x="15066" y="108"/>
                  </a:cubicBezTo>
                  <a:cubicBezTo>
                    <a:pt x="14932" y="34"/>
                    <a:pt x="14784" y="0"/>
                    <a:pt x="14624"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120;p50">
              <a:extLst>
                <a:ext uri="{FF2B5EF4-FFF2-40B4-BE49-F238E27FC236}">
                  <a16:creationId xmlns:a16="http://schemas.microsoft.com/office/drawing/2014/main" id="{5FD11610-99F7-40FA-6555-12B95E3AE083}"/>
                </a:ext>
              </a:extLst>
            </p:cNvPr>
            <p:cNvSpPr/>
            <p:nvPr/>
          </p:nvSpPr>
          <p:spPr>
            <a:xfrm>
              <a:off x="7752400" y="2945800"/>
              <a:ext cx="135075" cy="82950"/>
            </a:xfrm>
            <a:custGeom>
              <a:avLst/>
              <a:gdLst/>
              <a:ahLst/>
              <a:cxnLst/>
              <a:rect l="l" t="t" r="r" b="b"/>
              <a:pathLst>
                <a:path w="5403" h="3318" extrusionOk="0">
                  <a:moveTo>
                    <a:pt x="1619" y="0"/>
                  </a:moveTo>
                  <a:cubicBezTo>
                    <a:pt x="763" y="0"/>
                    <a:pt x="1" y="541"/>
                    <a:pt x="255" y="1679"/>
                  </a:cubicBezTo>
                  <a:cubicBezTo>
                    <a:pt x="472" y="2649"/>
                    <a:pt x="2180" y="3317"/>
                    <a:pt x="3619" y="3317"/>
                  </a:cubicBezTo>
                  <a:cubicBezTo>
                    <a:pt x="4370" y="3317"/>
                    <a:pt x="5047" y="3136"/>
                    <a:pt x="5402" y="2720"/>
                  </a:cubicBezTo>
                  <a:lnTo>
                    <a:pt x="2379" y="141"/>
                  </a:lnTo>
                  <a:cubicBezTo>
                    <a:pt x="2133" y="48"/>
                    <a:pt x="1872" y="0"/>
                    <a:pt x="16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121;p50">
              <a:extLst>
                <a:ext uri="{FF2B5EF4-FFF2-40B4-BE49-F238E27FC236}">
                  <a16:creationId xmlns:a16="http://schemas.microsoft.com/office/drawing/2014/main" id="{F1512B48-5A8E-F9AD-DE5B-21CA32BB1CB6}"/>
                </a:ext>
              </a:extLst>
            </p:cNvPr>
            <p:cNvSpPr/>
            <p:nvPr/>
          </p:nvSpPr>
          <p:spPr>
            <a:xfrm>
              <a:off x="7913650" y="2861625"/>
              <a:ext cx="17175" cy="16475"/>
            </a:xfrm>
            <a:custGeom>
              <a:avLst/>
              <a:gdLst/>
              <a:ahLst/>
              <a:cxnLst/>
              <a:rect l="l" t="t" r="r" b="b"/>
              <a:pathLst>
                <a:path w="687" h="659" extrusionOk="0">
                  <a:moveTo>
                    <a:pt x="313" y="1"/>
                  </a:moveTo>
                  <a:cubicBezTo>
                    <a:pt x="270" y="1"/>
                    <a:pt x="223" y="14"/>
                    <a:pt x="176" y="44"/>
                  </a:cubicBezTo>
                  <a:cubicBezTo>
                    <a:pt x="0" y="144"/>
                    <a:pt x="15" y="305"/>
                    <a:pt x="117" y="440"/>
                  </a:cubicBezTo>
                  <a:lnTo>
                    <a:pt x="117" y="440"/>
                  </a:lnTo>
                  <a:cubicBezTo>
                    <a:pt x="171" y="549"/>
                    <a:pt x="295" y="631"/>
                    <a:pt x="407" y="647"/>
                  </a:cubicBezTo>
                  <a:lnTo>
                    <a:pt x="407" y="647"/>
                  </a:lnTo>
                  <a:cubicBezTo>
                    <a:pt x="418" y="651"/>
                    <a:pt x="430" y="655"/>
                    <a:pt x="442" y="658"/>
                  </a:cubicBezTo>
                  <a:lnTo>
                    <a:pt x="431" y="650"/>
                  </a:lnTo>
                  <a:lnTo>
                    <a:pt x="431" y="650"/>
                  </a:lnTo>
                  <a:cubicBezTo>
                    <a:pt x="437" y="650"/>
                    <a:pt x="442" y="651"/>
                    <a:pt x="448" y="651"/>
                  </a:cubicBezTo>
                  <a:cubicBezTo>
                    <a:pt x="513" y="651"/>
                    <a:pt x="570" y="625"/>
                    <a:pt x="599" y="565"/>
                  </a:cubicBezTo>
                  <a:cubicBezTo>
                    <a:pt x="686" y="335"/>
                    <a:pt x="532" y="1"/>
                    <a:pt x="313"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122;p50">
              <a:extLst>
                <a:ext uri="{FF2B5EF4-FFF2-40B4-BE49-F238E27FC236}">
                  <a16:creationId xmlns:a16="http://schemas.microsoft.com/office/drawing/2014/main" id="{DCDD40DA-EEF2-7999-F499-81FF5D103DB8}"/>
                </a:ext>
              </a:extLst>
            </p:cNvPr>
            <p:cNvSpPr/>
            <p:nvPr/>
          </p:nvSpPr>
          <p:spPr>
            <a:xfrm>
              <a:off x="7909525" y="2857075"/>
              <a:ext cx="24375" cy="25775"/>
            </a:xfrm>
            <a:custGeom>
              <a:avLst/>
              <a:gdLst/>
              <a:ahLst/>
              <a:cxnLst/>
              <a:rect l="l" t="t" r="r" b="b"/>
              <a:pathLst>
                <a:path w="975" h="1031" extrusionOk="0">
                  <a:moveTo>
                    <a:pt x="405" y="434"/>
                  </a:moveTo>
                  <a:lnTo>
                    <a:pt x="405" y="434"/>
                  </a:lnTo>
                  <a:cubicBezTo>
                    <a:pt x="405" y="436"/>
                    <a:pt x="406" y="437"/>
                    <a:pt x="406" y="437"/>
                  </a:cubicBezTo>
                  <a:cubicBezTo>
                    <a:pt x="406" y="437"/>
                    <a:pt x="406" y="436"/>
                    <a:pt x="405" y="434"/>
                  </a:cubicBezTo>
                  <a:close/>
                  <a:moveTo>
                    <a:pt x="486" y="368"/>
                  </a:moveTo>
                  <a:lnTo>
                    <a:pt x="486" y="368"/>
                  </a:lnTo>
                  <a:cubicBezTo>
                    <a:pt x="489" y="368"/>
                    <a:pt x="495" y="370"/>
                    <a:pt x="503" y="373"/>
                  </a:cubicBezTo>
                  <a:cubicBezTo>
                    <a:pt x="505" y="373"/>
                    <a:pt x="536" y="396"/>
                    <a:pt x="546" y="406"/>
                  </a:cubicBezTo>
                  <a:cubicBezTo>
                    <a:pt x="585" y="449"/>
                    <a:pt x="610" y="512"/>
                    <a:pt x="618" y="571"/>
                  </a:cubicBezTo>
                  <a:cubicBezTo>
                    <a:pt x="621" y="591"/>
                    <a:pt x="619" y="611"/>
                    <a:pt x="618" y="630"/>
                  </a:cubicBezTo>
                  <a:lnTo>
                    <a:pt x="618" y="630"/>
                  </a:lnTo>
                  <a:cubicBezTo>
                    <a:pt x="573" y="608"/>
                    <a:pt x="528" y="588"/>
                    <a:pt x="489" y="553"/>
                  </a:cubicBezTo>
                  <a:cubicBezTo>
                    <a:pt x="467" y="534"/>
                    <a:pt x="446" y="509"/>
                    <a:pt x="430" y="488"/>
                  </a:cubicBezTo>
                  <a:cubicBezTo>
                    <a:pt x="413" y="463"/>
                    <a:pt x="407" y="444"/>
                    <a:pt x="403" y="427"/>
                  </a:cubicBezTo>
                  <a:lnTo>
                    <a:pt x="403" y="427"/>
                  </a:lnTo>
                  <a:cubicBezTo>
                    <a:pt x="404" y="430"/>
                    <a:pt x="405" y="433"/>
                    <a:pt x="405" y="434"/>
                  </a:cubicBezTo>
                  <a:lnTo>
                    <a:pt x="405" y="434"/>
                  </a:lnTo>
                  <a:cubicBezTo>
                    <a:pt x="405" y="430"/>
                    <a:pt x="406" y="421"/>
                    <a:pt x="413" y="412"/>
                  </a:cubicBezTo>
                  <a:cubicBezTo>
                    <a:pt x="423" y="403"/>
                    <a:pt x="462" y="383"/>
                    <a:pt x="480" y="370"/>
                  </a:cubicBezTo>
                  <a:cubicBezTo>
                    <a:pt x="482" y="369"/>
                    <a:pt x="484" y="368"/>
                    <a:pt x="486" y="368"/>
                  </a:cubicBezTo>
                  <a:close/>
                  <a:moveTo>
                    <a:pt x="465" y="0"/>
                  </a:moveTo>
                  <a:cubicBezTo>
                    <a:pt x="228" y="0"/>
                    <a:pt x="1" y="196"/>
                    <a:pt x="5" y="440"/>
                  </a:cubicBezTo>
                  <a:cubicBezTo>
                    <a:pt x="12" y="710"/>
                    <a:pt x="308" y="1031"/>
                    <a:pt x="585" y="1031"/>
                  </a:cubicBezTo>
                  <a:cubicBezTo>
                    <a:pt x="591" y="1031"/>
                    <a:pt x="597" y="1031"/>
                    <a:pt x="603" y="1030"/>
                  </a:cubicBezTo>
                  <a:cubicBezTo>
                    <a:pt x="661" y="1027"/>
                    <a:pt x="705" y="1006"/>
                    <a:pt x="736" y="974"/>
                  </a:cubicBezTo>
                  <a:lnTo>
                    <a:pt x="736" y="974"/>
                  </a:lnTo>
                  <a:cubicBezTo>
                    <a:pt x="917" y="907"/>
                    <a:pt x="975" y="687"/>
                    <a:pt x="946" y="493"/>
                  </a:cubicBezTo>
                  <a:cubicBezTo>
                    <a:pt x="913" y="280"/>
                    <a:pt x="774" y="55"/>
                    <a:pt x="551" y="9"/>
                  </a:cubicBezTo>
                  <a:cubicBezTo>
                    <a:pt x="522" y="3"/>
                    <a:pt x="494" y="0"/>
                    <a:pt x="465"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123;p50">
              <a:extLst>
                <a:ext uri="{FF2B5EF4-FFF2-40B4-BE49-F238E27FC236}">
                  <a16:creationId xmlns:a16="http://schemas.microsoft.com/office/drawing/2014/main" id="{639F71D0-427C-8E35-34D4-A51B146E7F2A}"/>
                </a:ext>
              </a:extLst>
            </p:cNvPr>
            <p:cNvSpPr/>
            <p:nvPr/>
          </p:nvSpPr>
          <p:spPr>
            <a:xfrm>
              <a:off x="8063725" y="2767950"/>
              <a:ext cx="17200" cy="16450"/>
            </a:xfrm>
            <a:custGeom>
              <a:avLst/>
              <a:gdLst/>
              <a:ahLst/>
              <a:cxnLst/>
              <a:rect l="l" t="t" r="r" b="b"/>
              <a:pathLst>
                <a:path w="688" h="658" extrusionOk="0">
                  <a:moveTo>
                    <a:pt x="314" y="0"/>
                  </a:moveTo>
                  <a:cubicBezTo>
                    <a:pt x="271" y="0"/>
                    <a:pt x="224" y="13"/>
                    <a:pt x="177" y="43"/>
                  </a:cubicBezTo>
                  <a:cubicBezTo>
                    <a:pt x="1" y="144"/>
                    <a:pt x="16" y="306"/>
                    <a:pt x="118" y="441"/>
                  </a:cubicBezTo>
                  <a:lnTo>
                    <a:pt x="118" y="441"/>
                  </a:lnTo>
                  <a:cubicBezTo>
                    <a:pt x="172" y="548"/>
                    <a:pt x="293" y="628"/>
                    <a:pt x="403" y="646"/>
                  </a:cubicBezTo>
                  <a:lnTo>
                    <a:pt x="403" y="646"/>
                  </a:lnTo>
                  <a:cubicBezTo>
                    <a:pt x="416" y="650"/>
                    <a:pt x="428" y="654"/>
                    <a:pt x="441" y="658"/>
                  </a:cubicBezTo>
                  <a:lnTo>
                    <a:pt x="430" y="649"/>
                  </a:lnTo>
                  <a:lnTo>
                    <a:pt x="430" y="649"/>
                  </a:lnTo>
                  <a:cubicBezTo>
                    <a:pt x="436" y="649"/>
                    <a:pt x="442" y="650"/>
                    <a:pt x="448" y="650"/>
                  </a:cubicBezTo>
                  <a:cubicBezTo>
                    <a:pt x="514" y="650"/>
                    <a:pt x="571" y="623"/>
                    <a:pt x="600" y="563"/>
                  </a:cubicBezTo>
                  <a:cubicBezTo>
                    <a:pt x="687" y="334"/>
                    <a:pt x="533" y="0"/>
                    <a:pt x="314"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124;p50">
              <a:extLst>
                <a:ext uri="{FF2B5EF4-FFF2-40B4-BE49-F238E27FC236}">
                  <a16:creationId xmlns:a16="http://schemas.microsoft.com/office/drawing/2014/main" id="{D1563BAE-4A63-C7C3-8330-9DEDC05588CE}"/>
                </a:ext>
              </a:extLst>
            </p:cNvPr>
            <p:cNvSpPr/>
            <p:nvPr/>
          </p:nvSpPr>
          <p:spPr>
            <a:xfrm>
              <a:off x="8059625" y="2763350"/>
              <a:ext cx="24375" cy="25825"/>
            </a:xfrm>
            <a:custGeom>
              <a:avLst/>
              <a:gdLst/>
              <a:ahLst/>
              <a:cxnLst/>
              <a:rect l="l" t="t" r="r" b="b"/>
              <a:pathLst>
                <a:path w="975" h="1033" extrusionOk="0">
                  <a:moveTo>
                    <a:pt x="403" y="427"/>
                  </a:moveTo>
                  <a:cubicBezTo>
                    <a:pt x="404" y="428"/>
                    <a:pt x="404" y="429"/>
                    <a:pt x="404" y="429"/>
                  </a:cubicBezTo>
                  <a:lnTo>
                    <a:pt x="404" y="429"/>
                  </a:lnTo>
                  <a:cubicBezTo>
                    <a:pt x="404" y="428"/>
                    <a:pt x="404" y="428"/>
                    <a:pt x="403" y="427"/>
                  </a:cubicBezTo>
                  <a:close/>
                  <a:moveTo>
                    <a:pt x="405" y="434"/>
                  </a:moveTo>
                  <a:cubicBezTo>
                    <a:pt x="405" y="436"/>
                    <a:pt x="405" y="437"/>
                    <a:pt x="405" y="437"/>
                  </a:cubicBezTo>
                  <a:cubicBezTo>
                    <a:pt x="405" y="437"/>
                    <a:pt x="405" y="436"/>
                    <a:pt x="405" y="434"/>
                  </a:cubicBezTo>
                  <a:close/>
                  <a:moveTo>
                    <a:pt x="483" y="369"/>
                  </a:moveTo>
                  <a:cubicBezTo>
                    <a:pt x="487" y="369"/>
                    <a:pt x="494" y="370"/>
                    <a:pt x="503" y="375"/>
                  </a:cubicBezTo>
                  <a:cubicBezTo>
                    <a:pt x="505" y="375"/>
                    <a:pt x="536" y="396"/>
                    <a:pt x="546" y="407"/>
                  </a:cubicBezTo>
                  <a:cubicBezTo>
                    <a:pt x="585" y="450"/>
                    <a:pt x="610" y="514"/>
                    <a:pt x="618" y="573"/>
                  </a:cubicBezTo>
                  <a:cubicBezTo>
                    <a:pt x="621" y="591"/>
                    <a:pt x="619" y="611"/>
                    <a:pt x="618" y="631"/>
                  </a:cubicBezTo>
                  <a:lnTo>
                    <a:pt x="618" y="631"/>
                  </a:lnTo>
                  <a:cubicBezTo>
                    <a:pt x="573" y="609"/>
                    <a:pt x="528" y="588"/>
                    <a:pt x="489" y="555"/>
                  </a:cubicBezTo>
                  <a:cubicBezTo>
                    <a:pt x="466" y="534"/>
                    <a:pt x="446" y="509"/>
                    <a:pt x="430" y="489"/>
                  </a:cubicBezTo>
                  <a:cubicBezTo>
                    <a:pt x="415" y="468"/>
                    <a:pt x="408" y="448"/>
                    <a:pt x="405" y="433"/>
                  </a:cubicBezTo>
                  <a:lnTo>
                    <a:pt x="405" y="433"/>
                  </a:lnTo>
                  <a:cubicBezTo>
                    <a:pt x="405" y="428"/>
                    <a:pt x="407" y="420"/>
                    <a:pt x="413" y="412"/>
                  </a:cubicBezTo>
                  <a:cubicBezTo>
                    <a:pt x="423" y="402"/>
                    <a:pt x="462" y="384"/>
                    <a:pt x="480" y="370"/>
                  </a:cubicBezTo>
                  <a:cubicBezTo>
                    <a:pt x="481" y="369"/>
                    <a:pt x="482" y="369"/>
                    <a:pt x="483" y="369"/>
                  </a:cubicBezTo>
                  <a:lnTo>
                    <a:pt x="483" y="369"/>
                  </a:lnTo>
                  <a:cubicBezTo>
                    <a:pt x="483" y="369"/>
                    <a:pt x="483" y="369"/>
                    <a:pt x="483" y="369"/>
                  </a:cubicBezTo>
                  <a:close/>
                  <a:moveTo>
                    <a:pt x="465" y="0"/>
                  </a:moveTo>
                  <a:cubicBezTo>
                    <a:pt x="228" y="0"/>
                    <a:pt x="1" y="196"/>
                    <a:pt x="5" y="442"/>
                  </a:cubicBezTo>
                  <a:cubicBezTo>
                    <a:pt x="12" y="710"/>
                    <a:pt x="308" y="1032"/>
                    <a:pt x="585" y="1032"/>
                  </a:cubicBezTo>
                  <a:cubicBezTo>
                    <a:pt x="591" y="1032"/>
                    <a:pt x="597" y="1032"/>
                    <a:pt x="603" y="1032"/>
                  </a:cubicBezTo>
                  <a:cubicBezTo>
                    <a:pt x="662" y="1029"/>
                    <a:pt x="707" y="1006"/>
                    <a:pt x="738" y="973"/>
                  </a:cubicBezTo>
                  <a:lnTo>
                    <a:pt x="738" y="973"/>
                  </a:lnTo>
                  <a:cubicBezTo>
                    <a:pt x="917" y="905"/>
                    <a:pt x="974" y="688"/>
                    <a:pt x="946" y="493"/>
                  </a:cubicBezTo>
                  <a:cubicBezTo>
                    <a:pt x="913" y="280"/>
                    <a:pt x="774" y="57"/>
                    <a:pt x="551" y="9"/>
                  </a:cubicBezTo>
                  <a:cubicBezTo>
                    <a:pt x="522" y="3"/>
                    <a:pt x="494" y="0"/>
                    <a:pt x="465"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125;p50">
              <a:extLst>
                <a:ext uri="{FF2B5EF4-FFF2-40B4-BE49-F238E27FC236}">
                  <a16:creationId xmlns:a16="http://schemas.microsoft.com/office/drawing/2014/main" id="{C274F80C-E923-F6E5-BDD1-70AEC43305FE}"/>
                </a:ext>
              </a:extLst>
            </p:cNvPr>
            <p:cNvSpPr/>
            <p:nvPr/>
          </p:nvSpPr>
          <p:spPr>
            <a:xfrm>
              <a:off x="7934725" y="2832150"/>
              <a:ext cx="192225" cy="153625"/>
            </a:xfrm>
            <a:custGeom>
              <a:avLst/>
              <a:gdLst/>
              <a:ahLst/>
              <a:cxnLst/>
              <a:rect l="l" t="t" r="r" b="b"/>
              <a:pathLst>
                <a:path w="7689" h="6145" extrusionOk="0">
                  <a:moveTo>
                    <a:pt x="6943" y="0"/>
                  </a:moveTo>
                  <a:cubicBezTo>
                    <a:pt x="4500" y="654"/>
                    <a:pt x="1729" y="2522"/>
                    <a:pt x="0" y="4369"/>
                  </a:cubicBezTo>
                  <a:cubicBezTo>
                    <a:pt x="0" y="4369"/>
                    <a:pt x="572" y="5267"/>
                    <a:pt x="1780" y="5785"/>
                  </a:cubicBezTo>
                  <a:cubicBezTo>
                    <a:pt x="2274" y="5995"/>
                    <a:pt x="2872" y="6145"/>
                    <a:pt x="3583" y="6145"/>
                  </a:cubicBezTo>
                  <a:cubicBezTo>
                    <a:pt x="3787" y="6145"/>
                    <a:pt x="3999" y="6132"/>
                    <a:pt x="4221" y="6106"/>
                  </a:cubicBezTo>
                  <a:cubicBezTo>
                    <a:pt x="4828" y="6034"/>
                    <a:pt x="5694" y="5604"/>
                    <a:pt x="6409" y="5018"/>
                  </a:cubicBezTo>
                  <a:cubicBezTo>
                    <a:pt x="7123" y="4433"/>
                    <a:pt x="7687" y="3690"/>
                    <a:pt x="7687" y="2994"/>
                  </a:cubicBezTo>
                  <a:cubicBezTo>
                    <a:pt x="7689" y="1601"/>
                    <a:pt x="6943" y="0"/>
                    <a:pt x="6943"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126;p50">
              <a:extLst>
                <a:ext uri="{FF2B5EF4-FFF2-40B4-BE49-F238E27FC236}">
                  <a16:creationId xmlns:a16="http://schemas.microsoft.com/office/drawing/2014/main" id="{3563FFF3-FF5C-21BF-7989-F3B7BD4FEA63}"/>
                </a:ext>
              </a:extLst>
            </p:cNvPr>
            <p:cNvSpPr/>
            <p:nvPr/>
          </p:nvSpPr>
          <p:spPr>
            <a:xfrm>
              <a:off x="7979250" y="2941375"/>
              <a:ext cx="115750" cy="44450"/>
            </a:xfrm>
            <a:custGeom>
              <a:avLst/>
              <a:gdLst/>
              <a:ahLst/>
              <a:cxnLst/>
              <a:rect l="l" t="t" r="r" b="b"/>
              <a:pathLst>
                <a:path w="4630" h="1778" extrusionOk="0">
                  <a:moveTo>
                    <a:pt x="2738" y="1"/>
                  </a:moveTo>
                  <a:cubicBezTo>
                    <a:pt x="2662" y="1"/>
                    <a:pt x="2585" y="4"/>
                    <a:pt x="2506" y="10"/>
                  </a:cubicBezTo>
                  <a:cubicBezTo>
                    <a:pt x="1218" y="106"/>
                    <a:pt x="0" y="1417"/>
                    <a:pt x="0" y="1417"/>
                  </a:cubicBezTo>
                  <a:cubicBezTo>
                    <a:pt x="495" y="1628"/>
                    <a:pt x="1094" y="1777"/>
                    <a:pt x="1805" y="1777"/>
                  </a:cubicBezTo>
                  <a:cubicBezTo>
                    <a:pt x="2008" y="1777"/>
                    <a:pt x="2220" y="1765"/>
                    <a:pt x="2442" y="1738"/>
                  </a:cubicBezTo>
                  <a:cubicBezTo>
                    <a:pt x="3048" y="1668"/>
                    <a:pt x="3915" y="1237"/>
                    <a:pt x="4629" y="652"/>
                  </a:cubicBezTo>
                  <a:cubicBezTo>
                    <a:pt x="4629" y="652"/>
                    <a:pt x="3893" y="1"/>
                    <a:pt x="27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127;p50">
              <a:extLst>
                <a:ext uri="{FF2B5EF4-FFF2-40B4-BE49-F238E27FC236}">
                  <a16:creationId xmlns:a16="http://schemas.microsoft.com/office/drawing/2014/main" id="{4751BBB8-CC78-7CB2-AE0C-EB2DEDAB1C77}"/>
                </a:ext>
              </a:extLst>
            </p:cNvPr>
            <p:cNvSpPr/>
            <p:nvPr/>
          </p:nvSpPr>
          <p:spPr>
            <a:xfrm>
              <a:off x="8005350" y="2795650"/>
              <a:ext cx="57850" cy="51725"/>
            </a:xfrm>
            <a:custGeom>
              <a:avLst/>
              <a:gdLst/>
              <a:ahLst/>
              <a:cxnLst/>
              <a:rect l="l" t="t" r="r" b="b"/>
              <a:pathLst>
                <a:path w="2314" h="2069" fill="none" extrusionOk="0">
                  <a:moveTo>
                    <a:pt x="0" y="0"/>
                  </a:moveTo>
                  <a:lnTo>
                    <a:pt x="1980" y="397"/>
                  </a:lnTo>
                  <a:cubicBezTo>
                    <a:pt x="2183" y="438"/>
                    <a:pt x="2314" y="634"/>
                    <a:pt x="2271" y="838"/>
                  </a:cubicBezTo>
                  <a:cubicBezTo>
                    <a:pt x="2191" y="1214"/>
                    <a:pt x="2012" y="1781"/>
                    <a:pt x="1649" y="2068"/>
                  </a:cubicBezTo>
                </a:path>
              </a:pathLst>
            </a:custGeom>
            <a:noFill/>
            <a:ln w="6975"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28;p50">
              <a:extLst>
                <a:ext uri="{FF2B5EF4-FFF2-40B4-BE49-F238E27FC236}">
                  <a16:creationId xmlns:a16="http://schemas.microsoft.com/office/drawing/2014/main" id="{295C184D-6DB6-F519-5B88-EBEC1A4568C8}"/>
                </a:ext>
              </a:extLst>
            </p:cNvPr>
            <p:cNvSpPr/>
            <p:nvPr/>
          </p:nvSpPr>
          <p:spPr>
            <a:xfrm>
              <a:off x="7855600" y="2784675"/>
              <a:ext cx="74225" cy="97775"/>
            </a:xfrm>
            <a:custGeom>
              <a:avLst/>
              <a:gdLst/>
              <a:ahLst/>
              <a:cxnLst/>
              <a:rect l="l" t="t" r="r" b="b"/>
              <a:pathLst>
                <a:path w="2969" h="3911" extrusionOk="0">
                  <a:moveTo>
                    <a:pt x="1359" y="1261"/>
                  </a:moveTo>
                  <a:cubicBezTo>
                    <a:pt x="1352" y="1267"/>
                    <a:pt x="1341" y="1274"/>
                    <a:pt x="1334" y="1279"/>
                  </a:cubicBezTo>
                  <a:lnTo>
                    <a:pt x="1334" y="1279"/>
                  </a:lnTo>
                  <a:cubicBezTo>
                    <a:pt x="1342" y="1274"/>
                    <a:pt x="1352" y="1267"/>
                    <a:pt x="1359" y="1261"/>
                  </a:cubicBezTo>
                  <a:close/>
                  <a:moveTo>
                    <a:pt x="2296" y="0"/>
                  </a:moveTo>
                  <a:cubicBezTo>
                    <a:pt x="2259" y="0"/>
                    <a:pt x="2223" y="2"/>
                    <a:pt x="2185" y="7"/>
                  </a:cubicBezTo>
                  <a:cubicBezTo>
                    <a:pt x="1992" y="30"/>
                    <a:pt x="1803" y="75"/>
                    <a:pt x="1620" y="148"/>
                  </a:cubicBezTo>
                  <a:cubicBezTo>
                    <a:pt x="1264" y="287"/>
                    <a:pt x="940" y="482"/>
                    <a:pt x="661" y="746"/>
                  </a:cubicBezTo>
                  <a:cubicBezTo>
                    <a:pt x="391" y="1001"/>
                    <a:pt x="175" y="1336"/>
                    <a:pt x="94" y="1704"/>
                  </a:cubicBezTo>
                  <a:cubicBezTo>
                    <a:pt x="17" y="2063"/>
                    <a:pt x="1" y="2417"/>
                    <a:pt x="25" y="2782"/>
                  </a:cubicBezTo>
                  <a:cubicBezTo>
                    <a:pt x="39" y="2984"/>
                    <a:pt x="71" y="3187"/>
                    <a:pt x="134" y="3381"/>
                  </a:cubicBezTo>
                  <a:cubicBezTo>
                    <a:pt x="161" y="3474"/>
                    <a:pt x="201" y="3561"/>
                    <a:pt x="256" y="3643"/>
                  </a:cubicBezTo>
                  <a:cubicBezTo>
                    <a:pt x="317" y="3730"/>
                    <a:pt x="396" y="3795"/>
                    <a:pt x="460" y="3880"/>
                  </a:cubicBezTo>
                  <a:cubicBezTo>
                    <a:pt x="475" y="3901"/>
                    <a:pt x="500" y="3911"/>
                    <a:pt x="524" y="3911"/>
                  </a:cubicBezTo>
                  <a:cubicBezTo>
                    <a:pt x="571" y="3911"/>
                    <a:pt x="617" y="3877"/>
                    <a:pt x="594" y="3820"/>
                  </a:cubicBezTo>
                  <a:cubicBezTo>
                    <a:pt x="537" y="3672"/>
                    <a:pt x="555" y="3512"/>
                    <a:pt x="519" y="3356"/>
                  </a:cubicBezTo>
                  <a:cubicBezTo>
                    <a:pt x="484" y="3209"/>
                    <a:pt x="456" y="3063"/>
                    <a:pt x="451" y="2909"/>
                  </a:cubicBezTo>
                  <a:cubicBezTo>
                    <a:pt x="445" y="2763"/>
                    <a:pt x="451" y="2627"/>
                    <a:pt x="489" y="2484"/>
                  </a:cubicBezTo>
                  <a:cubicBezTo>
                    <a:pt x="510" y="2411"/>
                    <a:pt x="533" y="2340"/>
                    <a:pt x="560" y="2268"/>
                  </a:cubicBezTo>
                  <a:cubicBezTo>
                    <a:pt x="588" y="2186"/>
                    <a:pt x="596" y="2163"/>
                    <a:pt x="642" y="2088"/>
                  </a:cubicBezTo>
                  <a:cubicBezTo>
                    <a:pt x="679" y="2022"/>
                    <a:pt x="724" y="1960"/>
                    <a:pt x="766" y="1899"/>
                  </a:cubicBezTo>
                  <a:cubicBezTo>
                    <a:pt x="789" y="1868"/>
                    <a:pt x="809" y="1835"/>
                    <a:pt x="830" y="1804"/>
                  </a:cubicBezTo>
                  <a:cubicBezTo>
                    <a:pt x="841" y="1786"/>
                    <a:pt x="856" y="1770"/>
                    <a:pt x="869" y="1752"/>
                  </a:cubicBezTo>
                  <a:lnTo>
                    <a:pt x="869" y="1752"/>
                  </a:lnTo>
                  <a:cubicBezTo>
                    <a:pt x="859" y="1766"/>
                    <a:pt x="851" y="1775"/>
                    <a:pt x="850" y="1775"/>
                  </a:cubicBezTo>
                  <a:cubicBezTo>
                    <a:pt x="850" y="1775"/>
                    <a:pt x="854" y="1769"/>
                    <a:pt x="866" y="1755"/>
                  </a:cubicBezTo>
                  <a:cubicBezTo>
                    <a:pt x="963" y="1644"/>
                    <a:pt x="1063" y="1531"/>
                    <a:pt x="1168" y="1427"/>
                  </a:cubicBezTo>
                  <a:cubicBezTo>
                    <a:pt x="1218" y="1377"/>
                    <a:pt x="1272" y="1329"/>
                    <a:pt x="1330" y="1283"/>
                  </a:cubicBezTo>
                  <a:cubicBezTo>
                    <a:pt x="1330" y="1282"/>
                    <a:pt x="1332" y="1281"/>
                    <a:pt x="1334" y="1279"/>
                  </a:cubicBezTo>
                  <a:lnTo>
                    <a:pt x="1334" y="1279"/>
                  </a:lnTo>
                  <a:cubicBezTo>
                    <a:pt x="1330" y="1282"/>
                    <a:pt x="1326" y="1284"/>
                    <a:pt x="1326" y="1284"/>
                  </a:cubicBezTo>
                  <a:cubicBezTo>
                    <a:pt x="1325" y="1284"/>
                    <a:pt x="1332" y="1279"/>
                    <a:pt x="1354" y="1263"/>
                  </a:cubicBezTo>
                  <a:cubicBezTo>
                    <a:pt x="1357" y="1262"/>
                    <a:pt x="1359" y="1261"/>
                    <a:pt x="1361" y="1259"/>
                  </a:cubicBezTo>
                  <a:lnTo>
                    <a:pt x="1361" y="1259"/>
                  </a:lnTo>
                  <a:cubicBezTo>
                    <a:pt x="1360" y="1260"/>
                    <a:pt x="1360" y="1261"/>
                    <a:pt x="1359" y="1261"/>
                  </a:cubicBezTo>
                  <a:lnTo>
                    <a:pt x="1359" y="1261"/>
                  </a:lnTo>
                  <a:cubicBezTo>
                    <a:pt x="1360" y="1260"/>
                    <a:pt x="1360" y="1260"/>
                    <a:pt x="1361" y="1259"/>
                  </a:cubicBezTo>
                  <a:lnTo>
                    <a:pt x="1361" y="1259"/>
                  </a:lnTo>
                  <a:cubicBezTo>
                    <a:pt x="1393" y="1239"/>
                    <a:pt x="1424" y="1216"/>
                    <a:pt x="1456" y="1195"/>
                  </a:cubicBezTo>
                  <a:cubicBezTo>
                    <a:pt x="1518" y="1155"/>
                    <a:pt x="1579" y="1119"/>
                    <a:pt x="1643" y="1086"/>
                  </a:cubicBezTo>
                  <a:cubicBezTo>
                    <a:pt x="1669" y="1072"/>
                    <a:pt x="1699" y="1057"/>
                    <a:pt x="1726" y="1046"/>
                  </a:cubicBezTo>
                  <a:cubicBezTo>
                    <a:pt x="1733" y="1043"/>
                    <a:pt x="1747" y="1035"/>
                    <a:pt x="1760" y="1028"/>
                  </a:cubicBezTo>
                  <a:lnTo>
                    <a:pt x="1760" y="1028"/>
                  </a:lnTo>
                  <a:cubicBezTo>
                    <a:pt x="1762" y="1027"/>
                    <a:pt x="1764" y="1027"/>
                    <a:pt x="1766" y="1026"/>
                  </a:cubicBezTo>
                  <a:cubicBezTo>
                    <a:pt x="1926" y="965"/>
                    <a:pt x="2087" y="918"/>
                    <a:pt x="2257" y="891"/>
                  </a:cubicBezTo>
                  <a:cubicBezTo>
                    <a:pt x="2338" y="878"/>
                    <a:pt x="2420" y="867"/>
                    <a:pt x="2500" y="844"/>
                  </a:cubicBezTo>
                  <a:cubicBezTo>
                    <a:pt x="2551" y="829"/>
                    <a:pt x="2600" y="816"/>
                    <a:pt x="2649" y="795"/>
                  </a:cubicBezTo>
                  <a:cubicBezTo>
                    <a:pt x="2718" y="767"/>
                    <a:pt x="2772" y="718"/>
                    <a:pt x="2829" y="670"/>
                  </a:cubicBezTo>
                  <a:cubicBezTo>
                    <a:pt x="2968" y="559"/>
                    <a:pt x="2955" y="297"/>
                    <a:pt x="2829" y="185"/>
                  </a:cubicBezTo>
                  <a:cubicBezTo>
                    <a:pt x="2734" y="103"/>
                    <a:pt x="2639" y="41"/>
                    <a:pt x="2513" y="21"/>
                  </a:cubicBezTo>
                  <a:cubicBezTo>
                    <a:pt x="2439" y="8"/>
                    <a:pt x="2368" y="0"/>
                    <a:pt x="2296"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29;p50">
              <a:extLst>
                <a:ext uri="{FF2B5EF4-FFF2-40B4-BE49-F238E27FC236}">
                  <a16:creationId xmlns:a16="http://schemas.microsoft.com/office/drawing/2014/main" id="{350A64DC-C2D9-9977-DE34-E96B68AA216F}"/>
                </a:ext>
              </a:extLst>
            </p:cNvPr>
            <p:cNvSpPr/>
            <p:nvPr/>
          </p:nvSpPr>
          <p:spPr>
            <a:xfrm>
              <a:off x="8024725" y="2701950"/>
              <a:ext cx="76300" cy="33500"/>
            </a:xfrm>
            <a:custGeom>
              <a:avLst/>
              <a:gdLst/>
              <a:ahLst/>
              <a:cxnLst/>
              <a:rect l="l" t="t" r="r" b="b"/>
              <a:pathLst>
                <a:path w="3052" h="1340" extrusionOk="0">
                  <a:moveTo>
                    <a:pt x="1893" y="143"/>
                  </a:moveTo>
                  <a:cubicBezTo>
                    <a:pt x="1896" y="145"/>
                    <a:pt x="1899" y="146"/>
                    <a:pt x="1903" y="148"/>
                  </a:cubicBezTo>
                  <a:cubicBezTo>
                    <a:pt x="1902" y="147"/>
                    <a:pt x="1897" y="145"/>
                    <a:pt x="1893" y="143"/>
                  </a:cubicBezTo>
                  <a:close/>
                  <a:moveTo>
                    <a:pt x="1011" y="853"/>
                  </a:moveTo>
                  <a:cubicBezTo>
                    <a:pt x="1008" y="854"/>
                    <a:pt x="1006" y="855"/>
                    <a:pt x="1003" y="857"/>
                  </a:cubicBezTo>
                  <a:lnTo>
                    <a:pt x="1003" y="857"/>
                  </a:lnTo>
                  <a:cubicBezTo>
                    <a:pt x="1005" y="856"/>
                    <a:pt x="1006" y="855"/>
                    <a:pt x="1008" y="854"/>
                  </a:cubicBezTo>
                  <a:cubicBezTo>
                    <a:pt x="1009" y="854"/>
                    <a:pt x="1010" y="854"/>
                    <a:pt x="1011" y="853"/>
                  </a:cubicBezTo>
                  <a:close/>
                  <a:moveTo>
                    <a:pt x="1290" y="1"/>
                  </a:moveTo>
                  <a:cubicBezTo>
                    <a:pt x="1256" y="1"/>
                    <a:pt x="1221" y="2"/>
                    <a:pt x="1187" y="6"/>
                  </a:cubicBezTo>
                  <a:cubicBezTo>
                    <a:pt x="931" y="30"/>
                    <a:pt x="670" y="122"/>
                    <a:pt x="461" y="276"/>
                  </a:cubicBezTo>
                  <a:cubicBezTo>
                    <a:pt x="333" y="373"/>
                    <a:pt x="210" y="479"/>
                    <a:pt x="141" y="628"/>
                  </a:cubicBezTo>
                  <a:cubicBezTo>
                    <a:pt x="62" y="807"/>
                    <a:pt x="0" y="1012"/>
                    <a:pt x="113" y="1192"/>
                  </a:cubicBezTo>
                  <a:cubicBezTo>
                    <a:pt x="173" y="1280"/>
                    <a:pt x="280" y="1339"/>
                    <a:pt x="384" y="1339"/>
                  </a:cubicBezTo>
                  <a:cubicBezTo>
                    <a:pt x="432" y="1339"/>
                    <a:pt x="480" y="1327"/>
                    <a:pt x="521" y="1298"/>
                  </a:cubicBezTo>
                  <a:cubicBezTo>
                    <a:pt x="605" y="1241"/>
                    <a:pt x="662" y="1177"/>
                    <a:pt x="713" y="1089"/>
                  </a:cubicBezTo>
                  <a:cubicBezTo>
                    <a:pt x="713" y="1089"/>
                    <a:pt x="713" y="1089"/>
                    <a:pt x="713" y="1089"/>
                  </a:cubicBezTo>
                  <a:lnTo>
                    <a:pt x="713" y="1089"/>
                  </a:lnTo>
                  <a:cubicBezTo>
                    <a:pt x="732" y="1069"/>
                    <a:pt x="753" y="1047"/>
                    <a:pt x="772" y="1028"/>
                  </a:cubicBezTo>
                  <a:cubicBezTo>
                    <a:pt x="800" y="1001"/>
                    <a:pt x="866" y="955"/>
                    <a:pt x="886" y="921"/>
                  </a:cubicBezTo>
                  <a:lnTo>
                    <a:pt x="886" y="921"/>
                  </a:lnTo>
                  <a:cubicBezTo>
                    <a:pt x="892" y="918"/>
                    <a:pt x="898" y="914"/>
                    <a:pt x="903" y="910"/>
                  </a:cubicBezTo>
                  <a:cubicBezTo>
                    <a:pt x="924" y="899"/>
                    <a:pt x="944" y="886"/>
                    <a:pt x="965" y="876"/>
                  </a:cubicBezTo>
                  <a:cubicBezTo>
                    <a:pt x="972" y="872"/>
                    <a:pt x="977" y="869"/>
                    <a:pt x="983" y="866"/>
                  </a:cubicBezTo>
                  <a:lnTo>
                    <a:pt x="983" y="866"/>
                  </a:lnTo>
                  <a:cubicBezTo>
                    <a:pt x="984" y="866"/>
                    <a:pt x="984" y="866"/>
                    <a:pt x="984" y="866"/>
                  </a:cubicBezTo>
                  <a:cubicBezTo>
                    <a:pt x="1003" y="866"/>
                    <a:pt x="1058" y="839"/>
                    <a:pt x="1074" y="833"/>
                  </a:cubicBezTo>
                  <a:cubicBezTo>
                    <a:pt x="1129" y="817"/>
                    <a:pt x="1187" y="804"/>
                    <a:pt x="1244" y="794"/>
                  </a:cubicBezTo>
                  <a:cubicBezTo>
                    <a:pt x="1273" y="788"/>
                    <a:pt x="1303" y="785"/>
                    <a:pt x="1332" y="779"/>
                  </a:cubicBezTo>
                  <a:lnTo>
                    <a:pt x="1332" y="779"/>
                  </a:lnTo>
                  <a:cubicBezTo>
                    <a:pt x="1334" y="779"/>
                    <a:pt x="1337" y="779"/>
                    <a:pt x="1339" y="779"/>
                  </a:cubicBezTo>
                  <a:cubicBezTo>
                    <a:pt x="1383" y="778"/>
                    <a:pt x="1427" y="777"/>
                    <a:pt x="1472" y="777"/>
                  </a:cubicBezTo>
                  <a:cubicBezTo>
                    <a:pt x="1490" y="777"/>
                    <a:pt x="1509" y="777"/>
                    <a:pt x="1527" y="777"/>
                  </a:cubicBezTo>
                  <a:cubicBezTo>
                    <a:pt x="1530" y="777"/>
                    <a:pt x="1532" y="777"/>
                    <a:pt x="1535" y="777"/>
                  </a:cubicBezTo>
                  <a:cubicBezTo>
                    <a:pt x="1561" y="777"/>
                    <a:pt x="1600" y="773"/>
                    <a:pt x="1636" y="773"/>
                  </a:cubicBezTo>
                  <a:cubicBezTo>
                    <a:pt x="1664" y="773"/>
                    <a:pt x="1691" y="776"/>
                    <a:pt x="1709" y="786"/>
                  </a:cubicBezTo>
                  <a:cubicBezTo>
                    <a:pt x="1685" y="781"/>
                    <a:pt x="1670" y="779"/>
                    <a:pt x="1666" y="779"/>
                  </a:cubicBezTo>
                  <a:cubicBezTo>
                    <a:pt x="1661" y="779"/>
                    <a:pt x="1667" y="781"/>
                    <a:pt x="1681" y="786"/>
                  </a:cubicBezTo>
                  <a:cubicBezTo>
                    <a:pt x="1698" y="790"/>
                    <a:pt x="1714" y="795"/>
                    <a:pt x="1731" y="800"/>
                  </a:cubicBezTo>
                  <a:cubicBezTo>
                    <a:pt x="1772" y="812"/>
                    <a:pt x="1811" y="825"/>
                    <a:pt x="1850" y="840"/>
                  </a:cubicBezTo>
                  <a:cubicBezTo>
                    <a:pt x="1885" y="851"/>
                    <a:pt x="1919" y="864"/>
                    <a:pt x="1952" y="876"/>
                  </a:cubicBezTo>
                  <a:cubicBezTo>
                    <a:pt x="1965" y="880"/>
                    <a:pt x="2000" y="896"/>
                    <a:pt x="2000" y="896"/>
                  </a:cubicBezTo>
                  <a:cubicBezTo>
                    <a:pt x="2000" y="896"/>
                    <a:pt x="1991" y="892"/>
                    <a:pt x="1967" y="881"/>
                  </a:cubicBezTo>
                  <a:lnTo>
                    <a:pt x="1967" y="881"/>
                  </a:lnTo>
                  <a:cubicBezTo>
                    <a:pt x="2016" y="902"/>
                    <a:pt x="2065" y="925"/>
                    <a:pt x="2114" y="951"/>
                  </a:cubicBezTo>
                  <a:cubicBezTo>
                    <a:pt x="2340" y="1077"/>
                    <a:pt x="2545" y="1218"/>
                    <a:pt x="2802" y="1269"/>
                  </a:cubicBezTo>
                  <a:cubicBezTo>
                    <a:pt x="2814" y="1271"/>
                    <a:pt x="2826" y="1272"/>
                    <a:pt x="2837" y="1272"/>
                  </a:cubicBezTo>
                  <a:cubicBezTo>
                    <a:pt x="2960" y="1272"/>
                    <a:pt x="3052" y="1150"/>
                    <a:pt x="2987" y="1030"/>
                  </a:cubicBezTo>
                  <a:cubicBezTo>
                    <a:pt x="2874" y="823"/>
                    <a:pt x="2720" y="636"/>
                    <a:pt x="2534" y="492"/>
                  </a:cubicBezTo>
                  <a:cubicBezTo>
                    <a:pt x="2335" y="340"/>
                    <a:pt x="2121" y="250"/>
                    <a:pt x="1893" y="145"/>
                  </a:cubicBezTo>
                  <a:cubicBezTo>
                    <a:pt x="1880" y="139"/>
                    <a:pt x="1876" y="137"/>
                    <a:pt x="1876" y="137"/>
                  </a:cubicBezTo>
                  <a:lnTo>
                    <a:pt x="1876" y="137"/>
                  </a:lnTo>
                  <a:cubicBezTo>
                    <a:pt x="1877" y="137"/>
                    <a:pt x="1886" y="140"/>
                    <a:pt x="1893" y="143"/>
                  </a:cubicBezTo>
                  <a:lnTo>
                    <a:pt x="1893" y="143"/>
                  </a:lnTo>
                  <a:cubicBezTo>
                    <a:pt x="1886" y="140"/>
                    <a:pt x="1879" y="136"/>
                    <a:pt x="1870" y="132"/>
                  </a:cubicBezTo>
                  <a:cubicBezTo>
                    <a:pt x="1829" y="112"/>
                    <a:pt x="1785" y="96"/>
                    <a:pt x="1742" y="78"/>
                  </a:cubicBezTo>
                  <a:cubicBezTo>
                    <a:pt x="1690" y="56"/>
                    <a:pt x="1640" y="40"/>
                    <a:pt x="1588" y="30"/>
                  </a:cubicBezTo>
                  <a:cubicBezTo>
                    <a:pt x="1491" y="13"/>
                    <a:pt x="1390" y="1"/>
                    <a:pt x="1290"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30;p50">
              <a:extLst>
                <a:ext uri="{FF2B5EF4-FFF2-40B4-BE49-F238E27FC236}">
                  <a16:creationId xmlns:a16="http://schemas.microsoft.com/office/drawing/2014/main" id="{F3BC6759-CA11-755C-8C03-65E72E12BEE1}"/>
                </a:ext>
              </a:extLst>
            </p:cNvPr>
            <p:cNvSpPr/>
            <p:nvPr/>
          </p:nvSpPr>
          <p:spPr>
            <a:xfrm>
              <a:off x="7802650" y="2985475"/>
              <a:ext cx="19800" cy="10775"/>
            </a:xfrm>
            <a:custGeom>
              <a:avLst/>
              <a:gdLst/>
              <a:ahLst/>
              <a:cxnLst/>
              <a:rect l="l" t="t" r="r" b="b"/>
              <a:pathLst>
                <a:path w="792" h="431" fill="none" extrusionOk="0">
                  <a:moveTo>
                    <a:pt x="0" y="389"/>
                  </a:moveTo>
                  <a:cubicBezTo>
                    <a:pt x="0" y="389"/>
                    <a:pt x="506" y="1"/>
                    <a:pt x="792" y="430"/>
                  </a:cubicBezTo>
                </a:path>
              </a:pathLst>
            </a:custGeom>
            <a:noFill/>
            <a:ln w="6975"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31;p50">
              <a:extLst>
                <a:ext uri="{FF2B5EF4-FFF2-40B4-BE49-F238E27FC236}">
                  <a16:creationId xmlns:a16="http://schemas.microsoft.com/office/drawing/2014/main" id="{6C6B7935-6400-1979-CD8A-ACA03CED8D53}"/>
                </a:ext>
              </a:extLst>
            </p:cNvPr>
            <p:cNvSpPr/>
            <p:nvPr/>
          </p:nvSpPr>
          <p:spPr>
            <a:xfrm>
              <a:off x="7792150" y="2975725"/>
              <a:ext cx="27425" cy="16250"/>
            </a:xfrm>
            <a:custGeom>
              <a:avLst/>
              <a:gdLst/>
              <a:ahLst/>
              <a:cxnLst/>
              <a:rect l="l" t="t" r="r" b="b"/>
              <a:pathLst>
                <a:path w="1097" h="650" fill="none" extrusionOk="0">
                  <a:moveTo>
                    <a:pt x="1" y="1"/>
                  </a:moveTo>
                  <a:cubicBezTo>
                    <a:pt x="1" y="1"/>
                    <a:pt x="807" y="176"/>
                    <a:pt x="1097" y="650"/>
                  </a:cubicBezTo>
                </a:path>
              </a:pathLst>
            </a:custGeom>
            <a:noFill/>
            <a:ln w="6975"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32;p50">
              <a:extLst>
                <a:ext uri="{FF2B5EF4-FFF2-40B4-BE49-F238E27FC236}">
                  <a16:creationId xmlns:a16="http://schemas.microsoft.com/office/drawing/2014/main" id="{9D59880C-75FD-4CBC-E5B0-2B2AE359ADC7}"/>
                </a:ext>
              </a:extLst>
            </p:cNvPr>
            <p:cNvSpPr/>
            <p:nvPr/>
          </p:nvSpPr>
          <p:spPr>
            <a:xfrm>
              <a:off x="7947075" y="2844650"/>
              <a:ext cx="163850" cy="114350"/>
            </a:xfrm>
            <a:custGeom>
              <a:avLst/>
              <a:gdLst/>
              <a:ahLst/>
              <a:cxnLst/>
              <a:rect l="l" t="t" r="r" b="b"/>
              <a:pathLst>
                <a:path w="6554" h="4574" extrusionOk="0">
                  <a:moveTo>
                    <a:pt x="6274" y="0"/>
                  </a:moveTo>
                  <a:cubicBezTo>
                    <a:pt x="6274" y="0"/>
                    <a:pt x="5505" y="97"/>
                    <a:pt x="3675" y="1039"/>
                  </a:cubicBezTo>
                  <a:cubicBezTo>
                    <a:pt x="1843" y="1983"/>
                    <a:pt x="1" y="3816"/>
                    <a:pt x="1" y="3816"/>
                  </a:cubicBezTo>
                  <a:cubicBezTo>
                    <a:pt x="55" y="3926"/>
                    <a:pt x="148" y="4082"/>
                    <a:pt x="307" y="4229"/>
                  </a:cubicBezTo>
                  <a:cubicBezTo>
                    <a:pt x="547" y="4456"/>
                    <a:pt x="806" y="4541"/>
                    <a:pt x="942" y="4573"/>
                  </a:cubicBezTo>
                  <a:cubicBezTo>
                    <a:pt x="942" y="4573"/>
                    <a:pt x="2549" y="3153"/>
                    <a:pt x="4438" y="2055"/>
                  </a:cubicBezTo>
                  <a:cubicBezTo>
                    <a:pt x="5703" y="1319"/>
                    <a:pt x="6554" y="1183"/>
                    <a:pt x="6554" y="1183"/>
                  </a:cubicBezTo>
                  <a:cubicBezTo>
                    <a:pt x="6554" y="1183"/>
                    <a:pt x="6511" y="377"/>
                    <a:pt x="6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33;p50">
              <a:extLst>
                <a:ext uri="{FF2B5EF4-FFF2-40B4-BE49-F238E27FC236}">
                  <a16:creationId xmlns:a16="http://schemas.microsoft.com/office/drawing/2014/main" id="{7A049F7C-F31C-D056-B268-9A7F100A6DD6}"/>
                </a:ext>
              </a:extLst>
            </p:cNvPr>
            <p:cNvSpPr/>
            <p:nvPr/>
          </p:nvSpPr>
          <p:spPr>
            <a:xfrm>
              <a:off x="7601000" y="2796100"/>
              <a:ext cx="44350" cy="40475"/>
            </a:xfrm>
            <a:custGeom>
              <a:avLst/>
              <a:gdLst/>
              <a:ahLst/>
              <a:cxnLst/>
              <a:rect l="l" t="t" r="r" b="b"/>
              <a:pathLst>
                <a:path w="1774" h="1619" extrusionOk="0">
                  <a:moveTo>
                    <a:pt x="1" y="0"/>
                  </a:moveTo>
                  <a:cubicBezTo>
                    <a:pt x="1" y="0"/>
                    <a:pt x="13" y="1618"/>
                    <a:pt x="1609" y="1618"/>
                  </a:cubicBezTo>
                  <a:cubicBezTo>
                    <a:pt x="1662" y="1618"/>
                    <a:pt x="1717" y="1616"/>
                    <a:pt x="1774" y="1613"/>
                  </a:cubicBezTo>
                  <a:lnTo>
                    <a:pt x="1"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34;p50">
              <a:extLst>
                <a:ext uri="{FF2B5EF4-FFF2-40B4-BE49-F238E27FC236}">
                  <a16:creationId xmlns:a16="http://schemas.microsoft.com/office/drawing/2014/main" id="{63361B72-3764-86BD-37F4-CAB72FE4D540}"/>
                </a:ext>
              </a:extLst>
            </p:cNvPr>
            <p:cNvSpPr/>
            <p:nvPr/>
          </p:nvSpPr>
          <p:spPr>
            <a:xfrm>
              <a:off x="7618650" y="2843375"/>
              <a:ext cx="30525" cy="37625"/>
            </a:xfrm>
            <a:custGeom>
              <a:avLst/>
              <a:gdLst/>
              <a:ahLst/>
              <a:cxnLst/>
              <a:rect l="l" t="t" r="r" b="b"/>
              <a:pathLst>
                <a:path w="1221" h="1505" extrusionOk="0">
                  <a:moveTo>
                    <a:pt x="1220" y="0"/>
                  </a:moveTo>
                  <a:lnTo>
                    <a:pt x="1220" y="0"/>
                  </a:lnTo>
                  <a:cubicBezTo>
                    <a:pt x="1" y="554"/>
                    <a:pt x="442" y="1505"/>
                    <a:pt x="442" y="1505"/>
                  </a:cubicBezTo>
                  <a:lnTo>
                    <a:pt x="1220"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35;p50">
              <a:extLst>
                <a:ext uri="{FF2B5EF4-FFF2-40B4-BE49-F238E27FC236}">
                  <a16:creationId xmlns:a16="http://schemas.microsoft.com/office/drawing/2014/main" id="{DA1C549A-7A59-5D63-0F0F-73642B387B33}"/>
                </a:ext>
              </a:extLst>
            </p:cNvPr>
            <p:cNvSpPr/>
            <p:nvPr/>
          </p:nvSpPr>
          <p:spPr>
            <a:xfrm>
              <a:off x="7451675" y="3461225"/>
              <a:ext cx="420275" cy="420250"/>
            </a:xfrm>
            <a:custGeom>
              <a:avLst/>
              <a:gdLst/>
              <a:ahLst/>
              <a:cxnLst/>
              <a:rect l="l" t="t" r="r" b="b"/>
              <a:pathLst>
                <a:path w="16811" h="16810" extrusionOk="0">
                  <a:moveTo>
                    <a:pt x="8405" y="0"/>
                  </a:moveTo>
                  <a:cubicBezTo>
                    <a:pt x="6177" y="0"/>
                    <a:pt x="4038" y="887"/>
                    <a:pt x="2462" y="2463"/>
                  </a:cubicBezTo>
                  <a:cubicBezTo>
                    <a:pt x="887" y="4038"/>
                    <a:pt x="1" y="6176"/>
                    <a:pt x="1" y="8405"/>
                  </a:cubicBezTo>
                  <a:cubicBezTo>
                    <a:pt x="1" y="10633"/>
                    <a:pt x="887" y="12772"/>
                    <a:pt x="2462" y="14348"/>
                  </a:cubicBezTo>
                  <a:cubicBezTo>
                    <a:pt x="4038" y="15923"/>
                    <a:pt x="6177" y="16809"/>
                    <a:pt x="8405" y="16809"/>
                  </a:cubicBezTo>
                  <a:cubicBezTo>
                    <a:pt x="10634" y="16809"/>
                    <a:pt x="12772" y="15923"/>
                    <a:pt x="14347" y="14348"/>
                  </a:cubicBezTo>
                  <a:cubicBezTo>
                    <a:pt x="15924" y="12772"/>
                    <a:pt x="16810" y="10633"/>
                    <a:pt x="16810" y="8405"/>
                  </a:cubicBezTo>
                  <a:cubicBezTo>
                    <a:pt x="16810" y="6176"/>
                    <a:pt x="15924" y="4038"/>
                    <a:pt x="14347" y="2463"/>
                  </a:cubicBezTo>
                  <a:cubicBezTo>
                    <a:pt x="12772" y="887"/>
                    <a:pt x="10634" y="0"/>
                    <a:pt x="8405" y="0"/>
                  </a:cubicBezTo>
                  <a:close/>
                </a:path>
              </a:pathLst>
            </a:custGeom>
            <a:solidFill>
              <a:schemeClr val="accent5"/>
            </a:solid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36;p50">
              <a:extLst>
                <a:ext uri="{FF2B5EF4-FFF2-40B4-BE49-F238E27FC236}">
                  <a16:creationId xmlns:a16="http://schemas.microsoft.com/office/drawing/2014/main" id="{C25E2F85-00A1-B39C-2D70-03D985434FC2}"/>
                </a:ext>
              </a:extLst>
            </p:cNvPr>
            <p:cNvSpPr/>
            <p:nvPr/>
          </p:nvSpPr>
          <p:spPr>
            <a:xfrm>
              <a:off x="7701200" y="3565075"/>
              <a:ext cx="142975" cy="303500"/>
            </a:xfrm>
            <a:custGeom>
              <a:avLst/>
              <a:gdLst/>
              <a:ahLst/>
              <a:cxnLst/>
              <a:rect l="l" t="t" r="r" b="b"/>
              <a:pathLst>
                <a:path w="5719" h="12140" fill="none" extrusionOk="0">
                  <a:moveTo>
                    <a:pt x="1343" y="12139"/>
                  </a:moveTo>
                  <a:cubicBezTo>
                    <a:pt x="566" y="9599"/>
                    <a:pt x="1" y="565"/>
                    <a:pt x="5718"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37;p50">
              <a:extLst>
                <a:ext uri="{FF2B5EF4-FFF2-40B4-BE49-F238E27FC236}">
                  <a16:creationId xmlns:a16="http://schemas.microsoft.com/office/drawing/2014/main" id="{995155FD-5F62-7648-2810-5F62967E5780}"/>
                </a:ext>
              </a:extLst>
            </p:cNvPr>
            <p:cNvSpPr/>
            <p:nvPr/>
          </p:nvSpPr>
          <p:spPr>
            <a:xfrm>
              <a:off x="7463025" y="3487400"/>
              <a:ext cx="118225" cy="247050"/>
            </a:xfrm>
            <a:custGeom>
              <a:avLst/>
              <a:gdLst/>
              <a:ahLst/>
              <a:cxnLst/>
              <a:rect l="l" t="t" r="r" b="b"/>
              <a:pathLst>
                <a:path w="4729" h="9882" fill="none" extrusionOk="0">
                  <a:moveTo>
                    <a:pt x="1" y="9881"/>
                  </a:moveTo>
                  <a:cubicBezTo>
                    <a:pt x="1059" y="8611"/>
                    <a:pt x="4728" y="3671"/>
                    <a:pt x="3952"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38;p50">
              <a:extLst>
                <a:ext uri="{FF2B5EF4-FFF2-40B4-BE49-F238E27FC236}">
                  <a16:creationId xmlns:a16="http://schemas.microsoft.com/office/drawing/2014/main" id="{DD9B1767-6916-5952-0674-9ED8EA38907E}"/>
                </a:ext>
              </a:extLst>
            </p:cNvPr>
            <p:cNvSpPr/>
            <p:nvPr/>
          </p:nvSpPr>
          <p:spPr>
            <a:xfrm>
              <a:off x="7469825" y="3552700"/>
              <a:ext cx="381375" cy="208200"/>
            </a:xfrm>
            <a:custGeom>
              <a:avLst/>
              <a:gdLst/>
              <a:ahLst/>
              <a:cxnLst/>
              <a:rect l="l" t="t" r="r" b="b"/>
              <a:pathLst>
                <a:path w="15255" h="8328" fill="none" extrusionOk="0">
                  <a:moveTo>
                    <a:pt x="1" y="1423"/>
                  </a:moveTo>
                  <a:cubicBezTo>
                    <a:pt x="1766" y="929"/>
                    <a:pt x="9044" y="0"/>
                    <a:pt x="15255" y="8328"/>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39;p50">
              <a:extLst>
                <a:ext uri="{FF2B5EF4-FFF2-40B4-BE49-F238E27FC236}">
                  <a16:creationId xmlns:a16="http://schemas.microsoft.com/office/drawing/2014/main" id="{93E100A0-80AD-476B-D13E-CBC2EAA8F3D2}"/>
                </a:ext>
              </a:extLst>
            </p:cNvPr>
            <p:cNvSpPr/>
            <p:nvPr/>
          </p:nvSpPr>
          <p:spPr>
            <a:xfrm>
              <a:off x="7540650" y="3480400"/>
              <a:ext cx="195850" cy="385825"/>
            </a:xfrm>
            <a:custGeom>
              <a:avLst/>
              <a:gdLst/>
              <a:ahLst/>
              <a:cxnLst/>
              <a:rect l="l" t="t" r="r" b="b"/>
              <a:pathLst>
                <a:path w="7834" h="15433" fill="none" extrusionOk="0">
                  <a:moveTo>
                    <a:pt x="1877" y="15433"/>
                  </a:moveTo>
                  <a:cubicBezTo>
                    <a:pt x="1877" y="15223"/>
                    <a:pt x="1" y="4868"/>
                    <a:pt x="7834" y="0"/>
                  </a:cubicBez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40;p50">
              <a:extLst>
                <a:ext uri="{FF2B5EF4-FFF2-40B4-BE49-F238E27FC236}">
                  <a16:creationId xmlns:a16="http://schemas.microsoft.com/office/drawing/2014/main" id="{BF3C11A6-8639-9DE4-FA6E-2AFC453EDF24}"/>
                </a:ext>
              </a:extLst>
            </p:cNvPr>
            <p:cNvSpPr/>
            <p:nvPr/>
          </p:nvSpPr>
          <p:spPr>
            <a:xfrm>
              <a:off x="7857650" y="3482700"/>
              <a:ext cx="328000" cy="335150"/>
            </a:xfrm>
            <a:custGeom>
              <a:avLst/>
              <a:gdLst/>
              <a:ahLst/>
              <a:cxnLst/>
              <a:rect l="l" t="t" r="r" b="b"/>
              <a:pathLst>
                <a:path w="13120" h="13406" extrusionOk="0">
                  <a:moveTo>
                    <a:pt x="3735" y="814"/>
                  </a:moveTo>
                  <a:cubicBezTo>
                    <a:pt x="3818" y="814"/>
                    <a:pt x="3902" y="824"/>
                    <a:pt x="3988" y="845"/>
                  </a:cubicBezTo>
                  <a:cubicBezTo>
                    <a:pt x="4561" y="993"/>
                    <a:pt x="4905" y="1576"/>
                    <a:pt x="4761" y="2150"/>
                  </a:cubicBezTo>
                  <a:cubicBezTo>
                    <a:pt x="4673" y="2495"/>
                    <a:pt x="4425" y="2754"/>
                    <a:pt x="4115" y="2877"/>
                  </a:cubicBezTo>
                  <a:cubicBezTo>
                    <a:pt x="3990" y="2927"/>
                    <a:pt x="3855" y="2954"/>
                    <a:pt x="3716" y="2954"/>
                  </a:cubicBezTo>
                  <a:cubicBezTo>
                    <a:pt x="3630" y="2954"/>
                    <a:pt x="3542" y="2944"/>
                    <a:pt x="3455" y="2922"/>
                  </a:cubicBezTo>
                  <a:cubicBezTo>
                    <a:pt x="2882" y="2776"/>
                    <a:pt x="2536" y="2191"/>
                    <a:pt x="2683" y="1617"/>
                  </a:cubicBezTo>
                  <a:cubicBezTo>
                    <a:pt x="2786" y="1214"/>
                    <a:pt x="3108" y="929"/>
                    <a:pt x="3486" y="844"/>
                  </a:cubicBezTo>
                  <a:cubicBezTo>
                    <a:pt x="3567" y="825"/>
                    <a:pt x="3651" y="814"/>
                    <a:pt x="3735" y="814"/>
                  </a:cubicBezTo>
                  <a:close/>
                  <a:moveTo>
                    <a:pt x="1983" y="3616"/>
                  </a:moveTo>
                  <a:cubicBezTo>
                    <a:pt x="1971" y="3654"/>
                    <a:pt x="1960" y="3691"/>
                    <a:pt x="1949" y="3728"/>
                  </a:cubicBezTo>
                  <a:cubicBezTo>
                    <a:pt x="2049" y="3697"/>
                    <a:pt x="2154" y="3680"/>
                    <a:pt x="2262" y="3680"/>
                  </a:cubicBezTo>
                  <a:cubicBezTo>
                    <a:pt x="2346" y="3680"/>
                    <a:pt x="2431" y="3691"/>
                    <a:pt x="2516" y="3713"/>
                  </a:cubicBezTo>
                  <a:cubicBezTo>
                    <a:pt x="3090" y="3860"/>
                    <a:pt x="3434" y="4444"/>
                    <a:pt x="3288" y="5017"/>
                  </a:cubicBezTo>
                  <a:cubicBezTo>
                    <a:pt x="3196" y="5381"/>
                    <a:pt x="2927" y="5652"/>
                    <a:pt x="2600" y="5763"/>
                  </a:cubicBezTo>
                  <a:cubicBezTo>
                    <a:pt x="2723" y="5884"/>
                    <a:pt x="2813" y="5951"/>
                    <a:pt x="2813" y="5951"/>
                  </a:cubicBezTo>
                  <a:cubicBezTo>
                    <a:pt x="2813" y="5951"/>
                    <a:pt x="2713" y="5889"/>
                    <a:pt x="2575" y="5769"/>
                  </a:cubicBezTo>
                  <a:cubicBezTo>
                    <a:pt x="2467" y="5804"/>
                    <a:pt x="2354" y="5822"/>
                    <a:pt x="2239" y="5822"/>
                  </a:cubicBezTo>
                  <a:cubicBezTo>
                    <a:pt x="2154" y="5822"/>
                    <a:pt x="2069" y="5812"/>
                    <a:pt x="1984" y="5791"/>
                  </a:cubicBezTo>
                  <a:cubicBezTo>
                    <a:pt x="1410" y="5643"/>
                    <a:pt x="1064" y="5058"/>
                    <a:pt x="1210" y="4485"/>
                  </a:cubicBezTo>
                  <a:cubicBezTo>
                    <a:pt x="1307" y="4106"/>
                    <a:pt x="1597" y="3829"/>
                    <a:pt x="1948" y="3728"/>
                  </a:cubicBezTo>
                  <a:cubicBezTo>
                    <a:pt x="1959" y="3691"/>
                    <a:pt x="1971" y="3654"/>
                    <a:pt x="1983" y="3616"/>
                  </a:cubicBezTo>
                  <a:close/>
                  <a:moveTo>
                    <a:pt x="9858" y="6222"/>
                  </a:moveTo>
                  <a:cubicBezTo>
                    <a:pt x="10078" y="6222"/>
                    <a:pt x="10299" y="6290"/>
                    <a:pt x="10490" y="6430"/>
                  </a:cubicBezTo>
                  <a:cubicBezTo>
                    <a:pt x="10575" y="6490"/>
                    <a:pt x="10644" y="6566"/>
                    <a:pt x="10704" y="6646"/>
                  </a:cubicBezTo>
                  <a:cubicBezTo>
                    <a:pt x="10985" y="7015"/>
                    <a:pt x="11009" y="7536"/>
                    <a:pt x="10721" y="7926"/>
                  </a:cubicBezTo>
                  <a:cubicBezTo>
                    <a:pt x="10510" y="8213"/>
                    <a:pt x="10185" y="8365"/>
                    <a:pt x="9855" y="8365"/>
                  </a:cubicBezTo>
                  <a:cubicBezTo>
                    <a:pt x="9636" y="8365"/>
                    <a:pt x="9414" y="8298"/>
                    <a:pt x="9223" y="8159"/>
                  </a:cubicBezTo>
                  <a:cubicBezTo>
                    <a:pt x="8746" y="7808"/>
                    <a:pt x="8641" y="7138"/>
                    <a:pt x="8992" y="6661"/>
                  </a:cubicBezTo>
                  <a:cubicBezTo>
                    <a:pt x="9203" y="6375"/>
                    <a:pt x="9528" y="6222"/>
                    <a:pt x="9858" y="6222"/>
                  </a:cubicBezTo>
                  <a:close/>
                  <a:moveTo>
                    <a:pt x="2714" y="7046"/>
                  </a:moveTo>
                  <a:cubicBezTo>
                    <a:pt x="2801" y="7046"/>
                    <a:pt x="2889" y="7056"/>
                    <a:pt x="2977" y="7079"/>
                  </a:cubicBezTo>
                  <a:cubicBezTo>
                    <a:pt x="3552" y="7225"/>
                    <a:pt x="3897" y="7808"/>
                    <a:pt x="3750" y="8381"/>
                  </a:cubicBezTo>
                  <a:cubicBezTo>
                    <a:pt x="3706" y="8557"/>
                    <a:pt x="3616" y="8708"/>
                    <a:pt x="3503" y="8832"/>
                  </a:cubicBezTo>
                  <a:cubicBezTo>
                    <a:pt x="3301" y="9054"/>
                    <a:pt x="3015" y="9186"/>
                    <a:pt x="2709" y="9186"/>
                  </a:cubicBezTo>
                  <a:cubicBezTo>
                    <a:pt x="2622" y="9186"/>
                    <a:pt x="2534" y="9175"/>
                    <a:pt x="2446" y="9153"/>
                  </a:cubicBezTo>
                  <a:cubicBezTo>
                    <a:pt x="1872" y="9006"/>
                    <a:pt x="1528" y="8422"/>
                    <a:pt x="1674" y="7849"/>
                  </a:cubicBezTo>
                  <a:cubicBezTo>
                    <a:pt x="1741" y="7588"/>
                    <a:pt x="1898" y="7380"/>
                    <a:pt x="2103" y="7238"/>
                  </a:cubicBezTo>
                  <a:cubicBezTo>
                    <a:pt x="2280" y="7116"/>
                    <a:pt x="2492" y="7046"/>
                    <a:pt x="2714" y="7046"/>
                  </a:cubicBezTo>
                  <a:close/>
                  <a:moveTo>
                    <a:pt x="4715" y="9378"/>
                  </a:moveTo>
                  <a:cubicBezTo>
                    <a:pt x="4804" y="9378"/>
                    <a:pt x="4894" y="9389"/>
                    <a:pt x="4984" y="9412"/>
                  </a:cubicBezTo>
                  <a:cubicBezTo>
                    <a:pt x="5557" y="9560"/>
                    <a:pt x="5902" y="10143"/>
                    <a:pt x="5756" y="10717"/>
                  </a:cubicBezTo>
                  <a:cubicBezTo>
                    <a:pt x="5682" y="11002"/>
                    <a:pt x="5502" y="11231"/>
                    <a:pt x="5266" y="11370"/>
                  </a:cubicBezTo>
                  <a:cubicBezTo>
                    <a:pt x="5105" y="11466"/>
                    <a:pt x="4917" y="11520"/>
                    <a:pt x="4720" y="11520"/>
                  </a:cubicBezTo>
                  <a:cubicBezTo>
                    <a:pt x="4632" y="11520"/>
                    <a:pt x="4542" y="11510"/>
                    <a:pt x="4453" y="11487"/>
                  </a:cubicBezTo>
                  <a:cubicBezTo>
                    <a:pt x="3879" y="11339"/>
                    <a:pt x="3535" y="10756"/>
                    <a:pt x="3681" y="10182"/>
                  </a:cubicBezTo>
                  <a:cubicBezTo>
                    <a:pt x="3737" y="9966"/>
                    <a:pt x="3853" y="9784"/>
                    <a:pt x="4007" y="9647"/>
                  </a:cubicBezTo>
                  <a:cubicBezTo>
                    <a:pt x="4200" y="9477"/>
                    <a:pt x="4451" y="9378"/>
                    <a:pt x="4715" y="9378"/>
                  </a:cubicBezTo>
                  <a:close/>
                  <a:moveTo>
                    <a:pt x="8435" y="9688"/>
                  </a:moveTo>
                  <a:cubicBezTo>
                    <a:pt x="8519" y="9688"/>
                    <a:pt x="8605" y="9699"/>
                    <a:pt x="8691" y="9720"/>
                  </a:cubicBezTo>
                  <a:cubicBezTo>
                    <a:pt x="9264" y="9868"/>
                    <a:pt x="9611" y="10453"/>
                    <a:pt x="9464" y="11026"/>
                  </a:cubicBezTo>
                  <a:cubicBezTo>
                    <a:pt x="9362" y="11413"/>
                    <a:pt x="9063" y="11693"/>
                    <a:pt x="8702" y="11790"/>
                  </a:cubicBezTo>
                  <a:cubicBezTo>
                    <a:pt x="8609" y="11816"/>
                    <a:pt x="8511" y="11830"/>
                    <a:pt x="8412" y="11830"/>
                  </a:cubicBezTo>
                  <a:cubicBezTo>
                    <a:pt x="8328" y="11830"/>
                    <a:pt x="8243" y="11820"/>
                    <a:pt x="8158" y="11798"/>
                  </a:cubicBezTo>
                  <a:cubicBezTo>
                    <a:pt x="7584" y="11651"/>
                    <a:pt x="7240" y="11067"/>
                    <a:pt x="7386" y="10494"/>
                  </a:cubicBezTo>
                  <a:cubicBezTo>
                    <a:pt x="7475" y="10146"/>
                    <a:pt x="7722" y="9889"/>
                    <a:pt x="8032" y="9766"/>
                  </a:cubicBezTo>
                  <a:cubicBezTo>
                    <a:pt x="8158" y="9716"/>
                    <a:pt x="8295" y="9688"/>
                    <a:pt x="8435" y="9688"/>
                  </a:cubicBezTo>
                  <a:close/>
                  <a:moveTo>
                    <a:pt x="4418" y="1"/>
                  </a:moveTo>
                  <a:cubicBezTo>
                    <a:pt x="4302" y="1"/>
                    <a:pt x="4180" y="9"/>
                    <a:pt x="4050" y="26"/>
                  </a:cubicBezTo>
                  <a:cubicBezTo>
                    <a:pt x="640" y="478"/>
                    <a:pt x="1" y="4439"/>
                    <a:pt x="243" y="6620"/>
                  </a:cubicBezTo>
                  <a:cubicBezTo>
                    <a:pt x="573" y="9567"/>
                    <a:pt x="2574" y="13406"/>
                    <a:pt x="6421" y="13406"/>
                  </a:cubicBezTo>
                  <a:cubicBezTo>
                    <a:pt x="6930" y="13406"/>
                    <a:pt x="7472" y="13338"/>
                    <a:pt x="8047" y="13193"/>
                  </a:cubicBezTo>
                  <a:cubicBezTo>
                    <a:pt x="13120" y="11906"/>
                    <a:pt x="12048" y="6399"/>
                    <a:pt x="11443" y="5312"/>
                  </a:cubicBezTo>
                  <a:cubicBezTo>
                    <a:pt x="11058" y="4621"/>
                    <a:pt x="10699" y="4401"/>
                    <a:pt x="10345" y="4401"/>
                  </a:cubicBezTo>
                  <a:cubicBezTo>
                    <a:pt x="9719" y="4401"/>
                    <a:pt x="9109" y="5088"/>
                    <a:pt x="8393" y="5088"/>
                  </a:cubicBezTo>
                  <a:cubicBezTo>
                    <a:pt x="8167" y="5088"/>
                    <a:pt x="7931" y="5019"/>
                    <a:pt x="7681" y="4840"/>
                  </a:cubicBezTo>
                  <a:cubicBezTo>
                    <a:pt x="6255" y="3818"/>
                    <a:pt x="6905" y="1"/>
                    <a:pt x="44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41;p50">
              <a:extLst>
                <a:ext uri="{FF2B5EF4-FFF2-40B4-BE49-F238E27FC236}">
                  <a16:creationId xmlns:a16="http://schemas.microsoft.com/office/drawing/2014/main" id="{79AF6104-C627-2EB6-5C40-E36C447AC315}"/>
                </a:ext>
              </a:extLst>
            </p:cNvPr>
            <p:cNvSpPr/>
            <p:nvPr/>
          </p:nvSpPr>
          <p:spPr>
            <a:xfrm>
              <a:off x="8048550" y="3592125"/>
              <a:ext cx="108475" cy="210575"/>
            </a:xfrm>
            <a:custGeom>
              <a:avLst/>
              <a:gdLst/>
              <a:ahLst/>
              <a:cxnLst/>
              <a:rect l="l" t="t" r="r" b="b"/>
              <a:pathLst>
                <a:path w="4339" h="8423" extrusionOk="0">
                  <a:moveTo>
                    <a:pt x="2722" y="1"/>
                  </a:moveTo>
                  <a:cubicBezTo>
                    <a:pt x="2530" y="1"/>
                    <a:pt x="2337" y="38"/>
                    <a:pt x="2156" y="50"/>
                  </a:cubicBezTo>
                  <a:cubicBezTo>
                    <a:pt x="1641" y="88"/>
                    <a:pt x="3519" y="2017"/>
                    <a:pt x="2483" y="4503"/>
                  </a:cubicBezTo>
                  <a:cubicBezTo>
                    <a:pt x="1446" y="6987"/>
                    <a:pt x="1" y="8422"/>
                    <a:pt x="1" y="8422"/>
                  </a:cubicBezTo>
                  <a:cubicBezTo>
                    <a:pt x="1625" y="8308"/>
                    <a:pt x="2926" y="7021"/>
                    <a:pt x="3594" y="5438"/>
                  </a:cubicBezTo>
                  <a:cubicBezTo>
                    <a:pt x="4338" y="3683"/>
                    <a:pt x="4102" y="1597"/>
                    <a:pt x="3698" y="727"/>
                  </a:cubicBezTo>
                  <a:cubicBezTo>
                    <a:pt x="3417" y="122"/>
                    <a:pt x="3070" y="1"/>
                    <a:pt x="27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42;p50">
              <a:extLst>
                <a:ext uri="{FF2B5EF4-FFF2-40B4-BE49-F238E27FC236}">
                  <a16:creationId xmlns:a16="http://schemas.microsoft.com/office/drawing/2014/main" id="{C9A3FB2F-7B95-9193-CF98-CB5A7EA79449}"/>
                </a:ext>
              </a:extLst>
            </p:cNvPr>
            <p:cNvSpPr/>
            <p:nvPr/>
          </p:nvSpPr>
          <p:spPr>
            <a:xfrm>
              <a:off x="8008550" y="3725400"/>
              <a:ext cx="53050" cy="52375"/>
            </a:xfrm>
            <a:custGeom>
              <a:avLst/>
              <a:gdLst/>
              <a:ahLst/>
              <a:cxnLst/>
              <a:rect l="l" t="t" r="r" b="b"/>
              <a:pathLst>
                <a:path w="2122" h="2095" extrusionOk="0">
                  <a:moveTo>
                    <a:pt x="470" y="0"/>
                  </a:moveTo>
                  <a:cubicBezTo>
                    <a:pt x="316" y="0"/>
                    <a:pt x="1" y="1327"/>
                    <a:pt x="570" y="1716"/>
                  </a:cubicBezTo>
                  <a:cubicBezTo>
                    <a:pt x="1056" y="2053"/>
                    <a:pt x="1684" y="2095"/>
                    <a:pt x="1969" y="2095"/>
                  </a:cubicBezTo>
                  <a:cubicBezTo>
                    <a:pt x="2065" y="2095"/>
                    <a:pt x="2122" y="2090"/>
                    <a:pt x="2122" y="2090"/>
                  </a:cubicBezTo>
                  <a:cubicBezTo>
                    <a:pt x="1548" y="1943"/>
                    <a:pt x="1204" y="1359"/>
                    <a:pt x="1350" y="786"/>
                  </a:cubicBezTo>
                  <a:cubicBezTo>
                    <a:pt x="1350" y="786"/>
                    <a:pt x="626" y="558"/>
                    <a:pt x="523" y="84"/>
                  </a:cubicBezTo>
                  <a:cubicBezTo>
                    <a:pt x="510" y="26"/>
                    <a:pt x="492" y="0"/>
                    <a:pt x="47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43;p50">
              <a:extLst>
                <a:ext uri="{FF2B5EF4-FFF2-40B4-BE49-F238E27FC236}">
                  <a16:creationId xmlns:a16="http://schemas.microsoft.com/office/drawing/2014/main" id="{C2F6D052-67F7-D0B2-C43F-D7F171A5C509}"/>
                </a:ext>
              </a:extLst>
            </p:cNvPr>
            <p:cNvSpPr/>
            <p:nvPr/>
          </p:nvSpPr>
          <p:spPr>
            <a:xfrm>
              <a:off x="7919475" y="3722600"/>
              <a:ext cx="49500" cy="47275"/>
            </a:xfrm>
            <a:custGeom>
              <a:avLst/>
              <a:gdLst/>
              <a:ahLst/>
              <a:cxnLst/>
              <a:rect l="l" t="t" r="r" b="b"/>
              <a:pathLst>
                <a:path w="1980" h="1891" extrusionOk="0">
                  <a:moveTo>
                    <a:pt x="289" y="0"/>
                  </a:moveTo>
                  <a:cubicBezTo>
                    <a:pt x="130" y="0"/>
                    <a:pt x="1" y="975"/>
                    <a:pt x="458" y="1342"/>
                  </a:cubicBezTo>
                  <a:cubicBezTo>
                    <a:pt x="972" y="1753"/>
                    <a:pt x="1980" y="1891"/>
                    <a:pt x="1980" y="1891"/>
                  </a:cubicBezTo>
                  <a:cubicBezTo>
                    <a:pt x="1406" y="1743"/>
                    <a:pt x="1062" y="1160"/>
                    <a:pt x="1208" y="586"/>
                  </a:cubicBezTo>
                  <a:cubicBezTo>
                    <a:pt x="1208" y="586"/>
                    <a:pt x="523" y="342"/>
                    <a:pt x="348" y="47"/>
                  </a:cubicBezTo>
                  <a:cubicBezTo>
                    <a:pt x="329" y="15"/>
                    <a:pt x="309" y="0"/>
                    <a:pt x="2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44;p50">
              <a:extLst>
                <a:ext uri="{FF2B5EF4-FFF2-40B4-BE49-F238E27FC236}">
                  <a16:creationId xmlns:a16="http://schemas.microsoft.com/office/drawing/2014/main" id="{D8B2F4D5-0A11-E1F3-AB78-15F3F46A97C7}"/>
                </a:ext>
              </a:extLst>
            </p:cNvPr>
            <p:cNvSpPr/>
            <p:nvPr/>
          </p:nvSpPr>
          <p:spPr>
            <a:xfrm>
              <a:off x="7871875" y="3660250"/>
              <a:ext cx="46925" cy="51250"/>
            </a:xfrm>
            <a:custGeom>
              <a:avLst/>
              <a:gdLst/>
              <a:ahLst/>
              <a:cxnLst/>
              <a:rect l="l" t="t" r="r" b="b"/>
              <a:pathLst>
                <a:path w="1877" h="2050" extrusionOk="0">
                  <a:moveTo>
                    <a:pt x="286" y="0"/>
                  </a:moveTo>
                  <a:cubicBezTo>
                    <a:pt x="124" y="0"/>
                    <a:pt x="0" y="1045"/>
                    <a:pt x="254" y="1422"/>
                  </a:cubicBezTo>
                  <a:cubicBezTo>
                    <a:pt x="546" y="1853"/>
                    <a:pt x="1877" y="2050"/>
                    <a:pt x="1877" y="2050"/>
                  </a:cubicBezTo>
                  <a:cubicBezTo>
                    <a:pt x="1303" y="1902"/>
                    <a:pt x="959" y="1319"/>
                    <a:pt x="1105" y="745"/>
                  </a:cubicBezTo>
                  <a:cubicBezTo>
                    <a:pt x="1105" y="745"/>
                    <a:pt x="541" y="421"/>
                    <a:pt x="353" y="62"/>
                  </a:cubicBezTo>
                  <a:cubicBezTo>
                    <a:pt x="330" y="19"/>
                    <a:pt x="308" y="0"/>
                    <a:pt x="2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45;p50">
              <a:extLst>
                <a:ext uri="{FF2B5EF4-FFF2-40B4-BE49-F238E27FC236}">
                  <a16:creationId xmlns:a16="http://schemas.microsoft.com/office/drawing/2014/main" id="{E3F2B8A2-9FFB-FFFE-4E27-8AE2A7CEAB1D}"/>
                </a:ext>
              </a:extLst>
            </p:cNvPr>
            <p:cNvSpPr/>
            <p:nvPr/>
          </p:nvSpPr>
          <p:spPr>
            <a:xfrm>
              <a:off x="7857650" y="3578900"/>
              <a:ext cx="49600" cy="48925"/>
            </a:xfrm>
            <a:custGeom>
              <a:avLst/>
              <a:gdLst/>
              <a:ahLst/>
              <a:cxnLst/>
              <a:rect l="l" t="t" r="r" b="b"/>
              <a:pathLst>
                <a:path w="1984" h="1957" extrusionOk="0">
                  <a:moveTo>
                    <a:pt x="259" y="0"/>
                  </a:moveTo>
                  <a:cubicBezTo>
                    <a:pt x="25" y="0"/>
                    <a:pt x="1" y="1265"/>
                    <a:pt x="538" y="1636"/>
                  </a:cubicBezTo>
                  <a:cubicBezTo>
                    <a:pt x="929" y="1907"/>
                    <a:pt x="1401" y="1957"/>
                    <a:pt x="1697" y="1957"/>
                  </a:cubicBezTo>
                  <a:cubicBezTo>
                    <a:pt x="1871" y="1957"/>
                    <a:pt x="1984" y="1940"/>
                    <a:pt x="1984" y="1940"/>
                  </a:cubicBezTo>
                  <a:cubicBezTo>
                    <a:pt x="1410" y="1792"/>
                    <a:pt x="1066" y="1209"/>
                    <a:pt x="1210" y="635"/>
                  </a:cubicBezTo>
                  <a:cubicBezTo>
                    <a:pt x="1210" y="635"/>
                    <a:pt x="714" y="599"/>
                    <a:pt x="379" y="96"/>
                  </a:cubicBezTo>
                  <a:cubicBezTo>
                    <a:pt x="335" y="30"/>
                    <a:pt x="295" y="0"/>
                    <a:pt x="25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46;p50">
              <a:extLst>
                <a:ext uri="{FF2B5EF4-FFF2-40B4-BE49-F238E27FC236}">
                  <a16:creationId xmlns:a16="http://schemas.microsoft.com/office/drawing/2014/main" id="{11B66088-F79A-1B41-112B-41E545586DA6}"/>
                </a:ext>
              </a:extLst>
            </p:cNvPr>
            <p:cNvSpPr/>
            <p:nvPr/>
          </p:nvSpPr>
          <p:spPr>
            <a:xfrm>
              <a:off x="7898950" y="3511600"/>
              <a:ext cx="45100" cy="44200"/>
            </a:xfrm>
            <a:custGeom>
              <a:avLst/>
              <a:gdLst/>
              <a:ahLst/>
              <a:cxnLst/>
              <a:rect l="l" t="t" r="r" b="b"/>
              <a:pathLst>
                <a:path w="1804" h="1768" extrusionOk="0">
                  <a:moveTo>
                    <a:pt x="192" y="1"/>
                  </a:moveTo>
                  <a:cubicBezTo>
                    <a:pt x="192" y="1"/>
                    <a:pt x="1" y="563"/>
                    <a:pt x="164" y="936"/>
                  </a:cubicBezTo>
                  <a:cubicBezTo>
                    <a:pt x="496" y="1698"/>
                    <a:pt x="1378" y="1767"/>
                    <a:pt x="1691" y="1767"/>
                  </a:cubicBezTo>
                  <a:cubicBezTo>
                    <a:pt x="1762" y="1767"/>
                    <a:pt x="1803" y="1764"/>
                    <a:pt x="1803" y="1764"/>
                  </a:cubicBezTo>
                  <a:cubicBezTo>
                    <a:pt x="1230" y="1616"/>
                    <a:pt x="885" y="1033"/>
                    <a:pt x="1031" y="460"/>
                  </a:cubicBezTo>
                  <a:lnTo>
                    <a:pt x="19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47;p50">
              <a:extLst>
                <a:ext uri="{FF2B5EF4-FFF2-40B4-BE49-F238E27FC236}">
                  <a16:creationId xmlns:a16="http://schemas.microsoft.com/office/drawing/2014/main" id="{E1D6F440-F551-4FB5-5B49-892DA048EF28}"/>
                </a:ext>
              </a:extLst>
            </p:cNvPr>
            <p:cNvSpPr/>
            <p:nvPr/>
          </p:nvSpPr>
          <p:spPr>
            <a:xfrm>
              <a:off x="8042425" y="3640125"/>
              <a:ext cx="45825" cy="46725"/>
            </a:xfrm>
            <a:custGeom>
              <a:avLst/>
              <a:gdLst/>
              <a:ahLst/>
              <a:cxnLst/>
              <a:rect l="l" t="t" r="r" b="b"/>
              <a:pathLst>
                <a:path w="1833" h="1869" extrusionOk="0">
                  <a:moveTo>
                    <a:pt x="414" y="1"/>
                  </a:moveTo>
                  <a:cubicBezTo>
                    <a:pt x="57" y="1"/>
                    <a:pt x="1" y="1404"/>
                    <a:pt x="659" y="1652"/>
                  </a:cubicBezTo>
                  <a:cubicBezTo>
                    <a:pt x="1151" y="1838"/>
                    <a:pt x="1514" y="1868"/>
                    <a:pt x="1698" y="1868"/>
                  </a:cubicBezTo>
                  <a:cubicBezTo>
                    <a:pt x="1786" y="1868"/>
                    <a:pt x="1832" y="1862"/>
                    <a:pt x="1832" y="1862"/>
                  </a:cubicBezTo>
                  <a:cubicBezTo>
                    <a:pt x="1355" y="1511"/>
                    <a:pt x="1250" y="841"/>
                    <a:pt x="1601" y="364"/>
                  </a:cubicBezTo>
                  <a:lnTo>
                    <a:pt x="1601" y="364"/>
                  </a:lnTo>
                  <a:cubicBezTo>
                    <a:pt x="1601" y="364"/>
                    <a:pt x="1573" y="366"/>
                    <a:pt x="1526" y="366"/>
                  </a:cubicBezTo>
                  <a:cubicBezTo>
                    <a:pt x="1349" y="366"/>
                    <a:pt x="898" y="336"/>
                    <a:pt x="538" y="51"/>
                  </a:cubicBezTo>
                  <a:cubicBezTo>
                    <a:pt x="493" y="16"/>
                    <a:pt x="452" y="1"/>
                    <a:pt x="41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48;p50">
              <a:extLst>
                <a:ext uri="{FF2B5EF4-FFF2-40B4-BE49-F238E27FC236}">
                  <a16:creationId xmlns:a16="http://schemas.microsoft.com/office/drawing/2014/main" id="{A3892E18-56DD-D6F4-6C8C-EA055DB46BF7}"/>
                </a:ext>
              </a:extLst>
            </p:cNvPr>
            <p:cNvSpPr/>
            <p:nvPr/>
          </p:nvSpPr>
          <p:spPr>
            <a:xfrm>
              <a:off x="7961125" y="3483250"/>
              <a:ext cx="90575" cy="122575"/>
            </a:xfrm>
            <a:custGeom>
              <a:avLst/>
              <a:gdLst/>
              <a:ahLst/>
              <a:cxnLst/>
              <a:rect l="l" t="t" r="r" b="b"/>
              <a:pathLst>
                <a:path w="3623" h="4903" extrusionOk="0">
                  <a:moveTo>
                    <a:pt x="325" y="1"/>
                  </a:moveTo>
                  <a:cubicBezTo>
                    <a:pt x="0" y="1"/>
                    <a:pt x="1174" y="3808"/>
                    <a:pt x="2149" y="4453"/>
                  </a:cubicBezTo>
                  <a:cubicBezTo>
                    <a:pt x="2711" y="4824"/>
                    <a:pt x="3114" y="4902"/>
                    <a:pt x="3355" y="4902"/>
                  </a:cubicBezTo>
                  <a:cubicBezTo>
                    <a:pt x="3533" y="4902"/>
                    <a:pt x="3622" y="4859"/>
                    <a:pt x="3622" y="4859"/>
                  </a:cubicBezTo>
                  <a:cubicBezTo>
                    <a:pt x="3462" y="4813"/>
                    <a:pt x="3060" y="4666"/>
                    <a:pt x="2577" y="3306"/>
                  </a:cubicBezTo>
                  <a:cubicBezTo>
                    <a:pt x="2203" y="2254"/>
                    <a:pt x="1373" y="560"/>
                    <a:pt x="1037" y="314"/>
                  </a:cubicBezTo>
                  <a:cubicBezTo>
                    <a:pt x="701" y="66"/>
                    <a:pt x="656" y="12"/>
                    <a:pt x="327" y="1"/>
                  </a:cubicBezTo>
                  <a:cubicBezTo>
                    <a:pt x="327" y="1"/>
                    <a:pt x="326" y="1"/>
                    <a:pt x="3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49;p50">
              <a:extLst>
                <a:ext uri="{FF2B5EF4-FFF2-40B4-BE49-F238E27FC236}">
                  <a16:creationId xmlns:a16="http://schemas.microsoft.com/office/drawing/2014/main" id="{C8C5CE75-E09A-0651-ECE8-78D3D32EDFFA}"/>
                </a:ext>
              </a:extLst>
            </p:cNvPr>
            <p:cNvSpPr/>
            <p:nvPr/>
          </p:nvSpPr>
          <p:spPr>
            <a:xfrm>
              <a:off x="7837300" y="3477500"/>
              <a:ext cx="327950" cy="335125"/>
            </a:xfrm>
            <a:custGeom>
              <a:avLst/>
              <a:gdLst/>
              <a:ahLst/>
              <a:cxnLst/>
              <a:rect l="l" t="t" r="r" b="b"/>
              <a:pathLst>
                <a:path w="13118" h="13405" extrusionOk="0">
                  <a:moveTo>
                    <a:pt x="3734" y="814"/>
                  </a:moveTo>
                  <a:cubicBezTo>
                    <a:pt x="3817" y="814"/>
                    <a:pt x="3902" y="823"/>
                    <a:pt x="3987" y="845"/>
                  </a:cubicBezTo>
                  <a:cubicBezTo>
                    <a:pt x="4561" y="991"/>
                    <a:pt x="4905" y="1576"/>
                    <a:pt x="4759" y="2150"/>
                  </a:cubicBezTo>
                  <a:cubicBezTo>
                    <a:pt x="4671" y="2495"/>
                    <a:pt x="4423" y="2753"/>
                    <a:pt x="4113" y="2876"/>
                  </a:cubicBezTo>
                  <a:cubicBezTo>
                    <a:pt x="3988" y="2926"/>
                    <a:pt x="3851" y="2953"/>
                    <a:pt x="3711" y="2953"/>
                  </a:cubicBezTo>
                  <a:cubicBezTo>
                    <a:pt x="3626" y="2953"/>
                    <a:pt x="3540" y="2943"/>
                    <a:pt x="3455" y="2921"/>
                  </a:cubicBezTo>
                  <a:cubicBezTo>
                    <a:pt x="2881" y="2774"/>
                    <a:pt x="2537" y="2191"/>
                    <a:pt x="2683" y="1617"/>
                  </a:cubicBezTo>
                  <a:cubicBezTo>
                    <a:pt x="2784" y="1214"/>
                    <a:pt x="3106" y="929"/>
                    <a:pt x="3486" y="842"/>
                  </a:cubicBezTo>
                  <a:cubicBezTo>
                    <a:pt x="3566" y="824"/>
                    <a:pt x="3649" y="814"/>
                    <a:pt x="3734" y="814"/>
                  </a:cubicBezTo>
                  <a:close/>
                  <a:moveTo>
                    <a:pt x="1984" y="3614"/>
                  </a:moveTo>
                  <a:cubicBezTo>
                    <a:pt x="1972" y="3652"/>
                    <a:pt x="1961" y="3689"/>
                    <a:pt x="1950" y="3726"/>
                  </a:cubicBezTo>
                  <a:cubicBezTo>
                    <a:pt x="2049" y="3696"/>
                    <a:pt x="2152" y="3679"/>
                    <a:pt x="2258" y="3679"/>
                  </a:cubicBezTo>
                  <a:cubicBezTo>
                    <a:pt x="2342" y="3679"/>
                    <a:pt x="2428" y="3690"/>
                    <a:pt x="2514" y="3713"/>
                  </a:cubicBezTo>
                  <a:cubicBezTo>
                    <a:pt x="3088" y="3859"/>
                    <a:pt x="3432" y="4444"/>
                    <a:pt x="3286" y="5017"/>
                  </a:cubicBezTo>
                  <a:cubicBezTo>
                    <a:pt x="3194" y="5379"/>
                    <a:pt x="2925" y="5650"/>
                    <a:pt x="2598" y="5763"/>
                  </a:cubicBezTo>
                  <a:cubicBezTo>
                    <a:pt x="2486" y="5785"/>
                    <a:pt x="2339" y="5812"/>
                    <a:pt x="2192" y="5812"/>
                  </a:cubicBezTo>
                  <a:cubicBezTo>
                    <a:pt x="2121" y="5812"/>
                    <a:pt x="2050" y="5806"/>
                    <a:pt x="1983" y="5789"/>
                  </a:cubicBezTo>
                  <a:cubicBezTo>
                    <a:pt x="1410" y="5642"/>
                    <a:pt x="1066" y="5058"/>
                    <a:pt x="1211" y="4485"/>
                  </a:cubicBezTo>
                  <a:cubicBezTo>
                    <a:pt x="1308" y="4106"/>
                    <a:pt x="1598" y="3829"/>
                    <a:pt x="1949" y="3726"/>
                  </a:cubicBezTo>
                  <a:cubicBezTo>
                    <a:pt x="1960" y="3689"/>
                    <a:pt x="1972" y="3652"/>
                    <a:pt x="1984" y="3614"/>
                  </a:cubicBezTo>
                  <a:close/>
                  <a:moveTo>
                    <a:pt x="9853" y="6224"/>
                  </a:moveTo>
                  <a:cubicBezTo>
                    <a:pt x="10266" y="6224"/>
                    <a:pt x="10660" y="6460"/>
                    <a:pt x="10837" y="6862"/>
                  </a:cubicBezTo>
                  <a:cubicBezTo>
                    <a:pt x="11073" y="7405"/>
                    <a:pt x="10824" y="8036"/>
                    <a:pt x="10281" y="8272"/>
                  </a:cubicBezTo>
                  <a:cubicBezTo>
                    <a:pt x="10142" y="8332"/>
                    <a:pt x="9997" y="8361"/>
                    <a:pt x="9854" y="8361"/>
                  </a:cubicBezTo>
                  <a:cubicBezTo>
                    <a:pt x="9441" y="8361"/>
                    <a:pt x="9047" y="8120"/>
                    <a:pt x="8872" y="7716"/>
                  </a:cubicBezTo>
                  <a:cubicBezTo>
                    <a:pt x="8636" y="7174"/>
                    <a:pt x="8885" y="6543"/>
                    <a:pt x="9428" y="6307"/>
                  </a:cubicBezTo>
                  <a:cubicBezTo>
                    <a:pt x="9524" y="6264"/>
                    <a:pt x="9624" y="6245"/>
                    <a:pt x="9722" y="6231"/>
                  </a:cubicBezTo>
                  <a:cubicBezTo>
                    <a:pt x="9766" y="6226"/>
                    <a:pt x="9810" y="6224"/>
                    <a:pt x="9853" y="6224"/>
                  </a:cubicBezTo>
                  <a:close/>
                  <a:moveTo>
                    <a:pt x="2714" y="7045"/>
                  </a:moveTo>
                  <a:cubicBezTo>
                    <a:pt x="2800" y="7045"/>
                    <a:pt x="2887" y="7055"/>
                    <a:pt x="2975" y="7077"/>
                  </a:cubicBezTo>
                  <a:cubicBezTo>
                    <a:pt x="3551" y="7223"/>
                    <a:pt x="3897" y="7806"/>
                    <a:pt x="3750" y="8380"/>
                  </a:cubicBezTo>
                  <a:cubicBezTo>
                    <a:pt x="3704" y="8557"/>
                    <a:pt x="3614" y="8706"/>
                    <a:pt x="3502" y="8830"/>
                  </a:cubicBezTo>
                  <a:cubicBezTo>
                    <a:pt x="3300" y="9053"/>
                    <a:pt x="3012" y="9186"/>
                    <a:pt x="2706" y="9186"/>
                  </a:cubicBezTo>
                  <a:cubicBezTo>
                    <a:pt x="2620" y="9186"/>
                    <a:pt x="2533" y="9175"/>
                    <a:pt x="2445" y="9153"/>
                  </a:cubicBezTo>
                  <a:cubicBezTo>
                    <a:pt x="1872" y="9006"/>
                    <a:pt x="1528" y="8421"/>
                    <a:pt x="1672" y="7847"/>
                  </a:cubicBezTo>
                  <a:cubicBezTo>
                    <a:pt x="1741" y="7588"/>
                    <a:pt x="1898" y="7379"/>
                    <a:pt x="2103" y="7238"/>
                  </a:cubicBezTo>
                  <a:cubicBezTo>
                    <a:pt x="2280" y="7115"/>
                    <a:pt x="2492" y="7045"/>
                    <a:pt x="2714" y="7045"/>
                  </a:cubicBezTo>
                  <a:close/>
                  <a:moveTo>
                    <a:pt x="4715" y="9377"/>
                  </a:moveTo>
                  <a:cubicBezTo>
                    <a:pt x="4803" y="9377"/>
                    <a:pt x="4892" y="9388"/>
                    <a:pt x="4982" y="9410"/>
                  </a:cubicBezTo>
                  <a:cubicBezTo>
                    <a:pt x="5555" y="9558"/>
                    <a:pt x="5900" y="10141"/>
                    <a:pt x="5754" y="10715"/>
                  </a:cubicBezTo>
                  <a:cubicBezTo>
                    <a:pt x="5680" y="11000"/>
                    <a:pt x="5501" y="11229"/>
                    <a:pt x="5265" y="11369"/>
                  </a:cubicBezTo>
                  <a:cubicBezTo>
                    <a:pt x="5104" y="11465"/>
                    <a:pt x="4915" y="11519"/>
                    <a:pt x="4720" y="11519"/>
                  </a:cubicBezTo>
                  <a:cubicBezTo>
                    <a:pt x="4632" y="11519"/>
                    <a:pt x="4542" y="11508"/>
                    <a:pt x="4453" y="11485"/>
                  </a:cubicBezTo>
                  <a:cubicBezTo>
                    <a:pt x="3879" y="11337"/>
                    <a:pt x="3535" y="10754"/>
                    <a:pt x="3679" y="10181"/>
                  </a:cubicBezTo>
                  <a:cubicBezTo>
                    <a:pt x="3735" y="9966"/>
                    <a:pt x="3851" y="9784"/>
                    <a:pt x="4005" y="9646"/>
                  </a:cubicBezTo>
                  <a:cubicBezTo>
                    <a:pt x="4199" y="9476"/>
                    <a:pt x="4450" y="9377"/>
                    <a:pt x="4715" y="9377"/>
                  </a:cubicBezTo>
                  <a:close/>
                  <a:moveTo>
                    <a:pt x="8432" y="9688"/>
                  </a:moveTo>
                  <a:cubicBezTo>
                    <a:pt x="8517" y="9688"/>
                    <a:pt x="8604" y="9698"/>
                    <a:pt x="8690" y="9720"/>
                  </a:cubicBezTo>
                  <a:cubicBezTo>
                    <a:pt x="9264" y="9868"/>
                    <a:pt x="9609" y="10451"/>
                    <a:pt x="9462" y="11025"/>
                  </a:cubicBezTo>
                  <a:cubicBezTo>
                    <a:pt x="9362" y="11411"/>
                    <a:pt x="9060" y="11693"/>
                    <a:pt x="8700" y="11788"/>
                  </a:cubicBezTo>
                  <a:cubicBezTo>
                    <a:pt x="8607" y="11814"/>
                    <a:pt x="8510" y="11828"/>
                    <a:pt x="8411" y="11828"/>
                  </a:cubicBezTo>
                  <a:cubicBezTo>
                    <a:pt x="8328" y="11828"/>
                    <a:pt x="8243" y="11818"/>
                    <a:pt x="8158" y="11796"/>
                  </a:cubicBezTo>
                  <a:cubicBezTo>
                    <a:pt x="7584" y="11649"/>
                    <a:pt x="7240" y="11065"/>
                    <a:pt x="7386" y="10492"/>
                  </a:cubicBezTo>
                  <a:cubicBezTo>
                    <a:pt x="7473" y="10146"/>
                    <a:pt x="7722" y="9887"/>
                    <a:pt x="8030" y="9764"/>
                  </a:cubicBezTo>
                  <a:cubicBezTo>
                    <a:pt x="8156" y="9716"/>
                    <a:pt x="8292" y="9688"/>
                    <a:pt x="8432" y="9688"/>
                  </a:cubicBezTo>
                  <a:close/>
                  <a:moveTo>
                    <a:pt x="4420" y="0"/>
                  </a:moveTo>
                  <a:cubicBezTo>
                    <a:pt x="4304" y="0"/>
                    <a:pt x="4181" y="9"/>
                    <a:pt x="4051" y="26"/>
                  </a:cubicBezTo>
                  <a:cubicBezTo>
                    <a:pt x="639" y="478"/>
                    <a:pt x="0" y="4437"/>
                    <a:pt x="245" y="6618"/>
                  </a:cubicBezTo>
                  <a:cubicBezTo>
                    <a:pt x="548" y="9330"/>
                    <a:pt x="2267" y="12796"/>
                    <a:pt x="5534" y="13333"/>
                  </a:cubicBezTo>
                  <a:cubicBezTo>
                    <a:pt x="5818" y="13380"/>
                    <a:pt x="6114" y="13404"/>
                    <a:pt x="6422" y="13404"/>
                  </a:cubicBezTo>
                  <a:cubicBezTo>
                    <a:pt x="6931" y="13404"/>
                    <a:pt x="7472" y="13337"/>
                    <a:pt x="8044" y="13192"/>
                  </a:cubicBezTo>
                  <a:cubicBezTo>
                    <a:pt x="13118" y="11906"/>
                    <a:pt x="12048" y="6397"/>
                    <a:pt x="11443" y="5312"/>
                  </a:cubicBezTo>
                  <a:cubicBezTo>
                    <a:pt x="11058" y="4621"/>
                    <a:pt x="10699" y="4401"/>
                    <a:pt x="10344" y="4401"/>
                  </a:cubicBezTo>
                  <a:cubicBezTo>
                    <a:pt x="9719" y="4401"/>
                    <a:pt x="9109" y="5087"/>
                    <a:pt x="8393" y="5087"/>
                  </a:cubicBezTo>
                  <a:cubicBezTo>
                    <a:pt x="8167" y="5087"/>
                    <a:pt x="7931" y="5018"/>
                    <a:pt x="7681" y="4839"/>
                  </a:cubicBezTo>
                  <a:cubicBezTo>
                    <a:pt x="6253" y="3818"/>
                    <a:pt x="6904" y="0"/>
                    <a:pt x="4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50;p50">
              <a:extLst>
                <a:ext uri="{FF2B5EF4-FFF2-40B4-BE49-F238E27FC236}">
                  <a16:creationId xmlns:a16="http://schemas.microsoft.com/office/drawing/2014/main" id="{8D7099AB-2740-F85B-605A-3B5D2AD2ADDD}"/>
                </a:ext>
              </a:extLst>
            </p:cNvPr>
            <p:cNvSpPr/>
            <p:nvPr/>
          </p:nvSpPr>
          <p:spPr>
            <a:xfrm>
              <a:off x="8009900" y="3811875"/>
              <a:ext cx="0" cy="25"/>
            </a:xfrm>
            <a:custGeom>
              <a:avLst/>
              <a:gdLst/>
              <a:ahLst/>
              <a:cxnLst/>
              <a:rect l="l" t="t" r="r" b="b"/>
              <a:pathLst>
                <a:path h="1" fill="none" extrusionOk="0">
                  <a:moveTo>
                    <a:pt x="0" y="1"/>
                  </a:moveTo>
                  <a:close/>
                </a:path>
              </a:pathLst>
            </a:custGeom>
            <a:noFill/>
            <a:ln w="118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51;p50">
              <a:extLst>
                <a:ext uri="{FF2B5EF4-FFF2-40B4-BE49-F238E27FC236}">
                  <a16:creationId xmlns:a16="http://schemas.microsoft.com/office/drawing/2014/main" id="{87871788-DA63-0F6D-9C78-ADD6CCC5AFCB}"/>
                </a:ext>
              </a:extLst>
            </p:cNvPr>
            <p:cNvSpPr/>
            <p:nvPr/>
          </p:nvSpPr>
          <p:spPr>
            <a:xfrm>
              <a:off x="8091575" y="3688375"/>
              <a:ext cx="25" cy="25"/>
            </a:xfrm>
            <a:custGeom>
              <a:avLst/>
              <a:gdLst/>
              <a:ahLst/>
              <a:cxnLst/>
              <a:rect l="l" t="t" r="r" b="b"/>
              <a:pathLst>
                <a:path w="1" h="1" extrusionOk="0">
                  <a:moveTo>
                    <a:pt x="0" y="0"/>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52;p50">
              <a:extLst>
                <a:ext uri="{FF2B5EF4-FFF2-40B4-BE49-F238E27FC236}">
                  <a16:creationId xmlns:a16="http://schemas.microsoft.com/office/drawing/2014/main" id="{D2A5BB54-065A-4C27-E4D6-3C9DB997C901}"/>
                </a:ext>
              </a:extLst>
            </p:cNvPr>
            <p:cNvSpPr/>
            <p:nvPr/>
          </p:nvSpPr>
          <p:spPr>
            <a:xfrm>
              <a:off x="7197575" y="3455350"/>
              <a:ext cx="199125" cy="315850"/>
            </a:xfrm>
            <a:custGeom>
              <a:avLst/>
              <a:gdLst/>
              <a:ahLst/>
              <a:cxnLst/>
              <a:rect l="l" t="t" r="r" b="b"/>
              <a:pathLst>
                <a:path w="7965" h="12634" extrusionOk="0">
                  <a:moveTo>
                    <a:pt x="7284" y="1"/>
                  </a:moveTo>
                  <a:cubicBezTo>
                    <a:pt x="7243" y="1"/>
                    <a:pt x="7203" y="14"/>
                    <a:pt x="7171" y="40"/>
                  </a:cubicBezTo>
                  <a:cubicBezTo>
                    <a:pt x="6881" y="283"/>
                    <a:pt x="6027" y="1084"/>
                    <a:pt x="4713" y="3127"/>
                  </a:cubicBezTo>
                  <a:cubicBezTo>
                    <a:pt x="2419" y="6698"/>
                    <a:pt x="369" y="11525"/>
                    <a:pt x="31" y="12335"/>
                  </a:cubicBezTo>
                  <a:cubicBezTo>
                    <a:pt x="0" y="12405"/>
                    <a:pt x="17" y="12492"/>
                    <a:pt x="72" y="12556"/>
                  </a:cubicBezTo>
                  <a:cubicBezTo>
                    <a:pt x="117" y="12608"/>
                    <a:pt x="178" y="12634"/>
                    <a:pt x="236" y="12634"/>
                  </a:cubicBezTo>
                  <a:cubicBezTo>
                    <a:pt x="293" y="12634"/>
                    <a:pt x="347" y="12609"/>
                    <a:pt x="382" y="12559"/>
                  </a:cubicBezTo>
                  <a:cubicBezTo>
                    <a:pt x="1172" y="11435"/>
                    <a:pt x="5118" y="5807"/>
                    <a:pt x="6171" y="4032"/>
                  </a:cubicBezTo>
                  <a:cubicBezTo>
                    <a:pt x="7330" y="2087"/>
                    <a:pt x="7789" y="991"/>
                    <a:pt x="7931" y="607"/>
                  </a:cubicBezTo>
                  <a:cubicBezTo>
                    <a:pt x="7964" y="517"/>
                    <a:pt x="7930" y="412"/>
                    <a:pt x="7848" y="353"/>
                  </a:cubicBezTo>
                  <a:lnTo>
                    <a:pt x="7405" y="40"/>
                  </a:lnTo>
                  <a:cubicBezTo>
                    <a:pt x="7368" y="14"/>
                    <a:pt x="7325" y="1"/>
                    <a:pt x="72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53;p50">
              <a:extLst>
                <a:ext uri="{FF2B5EF4-FFF2-40B4-BE49-F238E27FC236}">
                  <a16:creationId xmlns:a16="http://schemas.microsoft.com/office/drawing/2014/main" id="{2835202E-2A18-F38B-8B96-7F6A11DD5F90}"/>
                </a:ext>
              </a:extLst>
            </p:cNvPr>
            <p:cNvSpPr/>
            <p:nvPr/>
          </p:nvSpPr>
          <p:spPr>
            <a:xfrm>
              <a:off x="7379625" y="3454200"/>
              <a:ext cx="25" cy="25"/>
            </a:xfrm>
            <a:custGeom>
              <a:avLst/>
              <a:gdLst/>
              <a:ahLst/>
              <a:cxnLst/>
              <a:rect l="l" t="t" r="r" b="b"/>
              <a:pathLst>
                <a:path w="1" h="1" extrusionOk="0">
                  <a:moveTo>
                    <a:pt x="0" y="1"/>
                  </a:move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54;p50">
              <a:extLst>
                <a:ext uri="{FF2B5EF4-FFF2-40B4-BE49-F238E27FC236}">
                  <a16:creationId xmlns:a16="http://schemas.microsoft.com/office/drawing/2014/main" id="{28DB85E4-7F94-12AF-218D-B86DEEF26870}"/>
                </a:ext>
              </a:extLst>
            </p:cNvPr>
            <p:cNvSpPr/>
            <p:nvPr/>
          </p:nvSpPr>
          <p:spPr>
            <a:xfrm>
              <a:off x="7379625" y="3440450"/>
              <a:ext cx="26600" cy="26150"/>
            </a:xfrm>
            <a:custGeom>
              <a:avLst/>
              <a:gdLst/>
              <a:ahLst/>
              <a:cxnLst/>
              <a:rect l="l" t="t" r="r" b="b"/>
              <a:pathLst>
                <a:path w="1064" h="1046" extrusionOk="0">
                  <a:moveTo>
                    <a:pt x="433" y="0"/>
                  </a:moveTo>
                  <a:lnTo>
                    <a:pt x="0" y="551"/>
                  </a:lnTo>
                  <a:lnTo>
                    <a:pt x="703" y="1046"/>
                  </a:lnTo>
                  <a:lnTo>
                    <a:pt x="1064" y="472"/>
                  </a:lnTo>
                  <a:lnTo>
                    <a:pt x="433"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55;p50">
              <a:extLst>
                <a:ext uri="{FF2B5EF4-FFF2-40B4-BE49-F238E27FC236}">
                  <a16:creationId xmlns:a16="http://schemas.microsoft.com/office/drawing/2014/main" id="{F531D3B4-CC8E-06BF-2F8C-7E932AC855D1}"/>
                </a:ext>
              </a:extLst>
            </p:cNvPr>
            <p:cNvSpPr/>
            <p:nvPr/>
          </p:nvSpPr>
          <p:spPr>
            <a:xfrm>
              <a:off x="7382775" y="3366550"/>
              <a:ext cx="89625" cy="88225"/>
            </a:xfrm>
            <a:custGeom>
              <a:avLst/>
              <a:gdLst/>
              <a:ahLst/>
              <a:cxnLst/>
              <a:rect l="l" t="t" r="r" b="b"/>
              <a:pathLst>
                <a:path w="3585" h="3529" extrusionOk="0">
                  <a:moveTo>
                    <a:pt x="3278" y="0"/>
                  </a:moveTo>
                  <a:lnTo>
                    <a:pt x="3278" y="0"/>
                  </a:lnTo>
                  <a:cubicBezTo>
                    <a:pt x="3089" y="708"/>
                    <a:pt x="1703" y="467"/>
                    <a:pt x="882" y="1159"/>
                  </a:cubicBezTo>
                  <a:cubicBezTo>
                    <a:pt x="396" y="1568"/>
                    <a:pt x="1" y="2276"/>
                    <a:pt x="307" y="2956"/>
                  </a:cubicBezTo>
                  <a:lnTo>
                    <a:pt x="935" y="3427"/>
                  </a:lnTo>
                  <a:cubicBezTo>
                    <a:pt x="1080" y="3496"/>
                    <a:pt x="1232" y="3529"/>
                    <a:pt x="1384" y="3529"/>
                  </a:cubicBezTo>
                  <a:cubicBezTo>
                    <a:pt x="2071" y="3529"/>
                    <a:pt x="2784" y="2863"/>
                    <a:pt x="3144" y="1880"/>
                  </a:cubicBezTo>
                  <a:cubicBezTo>
                    <a:pt x="3584" y="680"/>
                    <a:pt x="3278" y="0"/>
                    <a:pt x="32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56;p50">
              <a:extLst>
                <a:ext uri="{FF2B5EF4-FFF2-40B4-BE49-F238E27FC236}">
                  <a16:creationId xmlns:a16="http://schemas.microsoft.com/office/drawing/2014/main" id="{4750F7CD-655F-95E9-D820-81219A869FA7}"/>
                </a:ext>
              </a:extLst>
            </p:cNvPr>
            <p:cNvSpPr/>
            <p:nvPr/>
          </p:nvSpPr>
          <p:spPr>
            <a:xfrm>
              <a:off x="7404850" y="3366550"/>
              <a:ext cx="67550" cy="67200"/>
            </a:xfrm>
            <a:custGeom>
              <a:avLst/>
              <a:gdLst/>
              <a:ahLst/>
              <a:cxnLst/>
              <a:rect l="l" t="t" r="r" b="b"/>
              <a:pathLst>
                <a:path w="2702" h="2688" extrusionOk="0">
                  <a:moveTo>
                    <a:pt x="2398" y="0"/>
                  </a:moveTo>
                  <a:lnTo>
                    <a:pt x="2398" y="0"/>
                  </a:lnTo>
                  <a:cubicBezTo>
                    <a:pt x="2210" y="708"/>
                    <a:pt x="822" y="467"/>
                    <a:pt x="1" y="1159"/>
                  </a:cubicBezTo>
                  <a:cubicBezTo>
                    <a:pt x="1" y="1159"/>
                    <a:pt x="298" y="1730"/>
                    <a:pt x="581" y="1730"/>
                  </a:cubicBezTo>
                  <a:cubicBezTo>
                    <a:pt x="587" y="1730"/>
                    <a:pt x="594" y="1730"/>
                    <a:pt x="601" y="1729"/>
                  </a:cubicBezTo>
                  <a:cubicBezTo>
                    <a:pt x="891" y="1700"/>
                    <a:pt x="1682" y="1519"/>
                    <a:pt x="1682" y="1519"/>
                  </a:cubicBezTo>
                  <a:lnTo>
                    <a:pt x="1682" y="1519"/>
                  </a:lnTo>
                  <a:cubicBezTo>
                    <a:pt x="1682" y="1519"/>
                    <a:pt x="93" y="2565"/>
                    <a:pt x="350" y="2675"/>
                  </a:cubicBezTo>
                  <a:cubicBezTo>
                    <a:pt x="370" y="2683"/>
                    <a:pt x="394" y="2687"/>
                    <a:pt x="420" y="2687"/>
                  </a:cubicBezTo>
                  <a:cubicBezTo>
                    <a:pt x="736" y="2687"/>
                    <a:pt x="1480" y="2123"/>
                    <a:pt x="1707" y="1919"/>
                  </a:cubicBezTo>
                  <a:cubicBezTo>
                    <a:pt x="1799" y="1835"/>
                    <a:pt x="1901" y="1809"/>
                    <a:pt x="1992" y="1809"/>
                  </a:cubicBezTo>
                  <a:cubicBezTo>
                    <a:pt x="2142" y="1809"/>
                    <a:pt x="2262" y="1880"/>
                    <a:pt x="2262" y="1880"/>
                  </a:cubicBezTo>
                  <a:cubicBezTo>
                    <a:pt x="2701" y="680"/>
                    <a:pt x="2398" y="0"/>
                    <a:pt x="2398"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57;p50">
              <a:extLst>
                <a:ext uri="{FF2B5EF4-FFF2-40B4-BE49-F238E27FC236}">
                  <a16:creationId xmlns:a16="http://schemas.microsoft.com/office/drawing/2014/main" id="{A5EE3345-FD20-8C25-DE4A-7F1EF3AA15D1}"/>
                </a:ext>
              </a:extLst>
            </p:cNvPr>
            <p:cNvSpPr/>
            <p:nvPr/>
          </p:nvSpPr>
          <p:spPr>
            <a:xfrm>
              <a:off x="7206300" y="3469325"/>
              <a:ext cx="168275" cy="281175"/>
            </a:xfrm>
            <a:custGeom>
              <a:avLst/>
              <a:gdLst/>
              <a:ahLst/>
              <a:cxnLst/>
              <a:rect l="l" t="t" r="r" b="b"/>
              <a:pathLst>
                <a:path w="6731" h="11247" extrusionOk="0">
                  <a:moveTo>
                    <a:pt x="6730" y="1"/>
                  </a:moveTo>
                  <a:cubicBezTo>
                    <a:pt x="6113" y="530"/>
                    <a:pt x="4249" y="2985"/>
                    <a:pt x="3548" y="4435"/>
                  </a:cubicBezTo>
                  <a:cubicBezTo>
                    <a:pt x="2845" y="5885"/>
                    <a:pt x="0" y="11247"/>
                    <a:pt x="0" y="11247"/>
                  </a:cubicBezTo>
                  <a:cubicBezTo>
                    <a:pt x="0" y="11247"/>
                    <a:pt x="4484" y="3532"/>
                    <a:pt x="5231" y="2378"/>
                  </a:cubicBezTo>
                  <a:cubicBezTo>
                    <a:pt x="5978" y="1225"/>
                    <a:pt x="6730" y="1"/>
                    <a:pt x="6730"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58;p50">
              <a:extLst>
                <a:ext uri="{FF2B5EF4-FFF2-40B4-BE49-F238E27FC236}">
                  <a16:creationId xmlns:a16="http://schemas.microsoft.com/office/drawing/2014/main" id="{6DB454C9-AE44-66A2-E4F9-E9140289A496}"/>
                </a:ext>
              </a:extLst>
            </p:cNvPr>
            <p:cNvSpPr/>
            <p:nvPr/>
          </p:nvSpPr>
          <p:spPr>
            <a:xfrm>
              <a:off x="8095050" y="2292100"/>
              <a:ext cx="25" cy="32450"/>
            </a:xfrm>
            <a:custGeom>
              <a:avLst/>
              <a:gdLst/>
              <a:ahLst/>
              <a:cxnLst/>
              <a:rect l="l" t="t" r="r" b="b"/>
              <a:pathLst>
                <a:path w="1" h="1298" fill="none" extrusionOk="0">
                  <a:moveTo>
                    <a:pt x="0" y="0"/>
                  </a:moveTo>
                  <a:lnTo>
                    <a:pt x="0" y="1298"/>
                  </a:ln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59;p50">
              <a:extLst>
                <a:ext uri="{FF2B5EF4-FFF2-40B4-BE49-F238E27FC236}">
                  <a16:creationId xmlns:a16="http://schemas.microsoft.com/office/drawing/2014/main" id="{AA78C2CE-3C91-330D-0A0F-80D7ADB91DD8}"/>
                </a:ext>
              </a:extLst>
            </p:cNvPr>
            <p:cNvSpPr/>
            <p:nvPr/>
          </p:nvSpPr>
          <p:spPr>
            <a:xfrm>
              <a:off x="8078775" y="2308300"/>
              <a:ext cx="32525" cy="25"/>
            </a:xfrm>
            <a:custGeom>
              <a:avLst/>
              <a:gdLst/>
              <a:ahLst/>
              <a:cxnLst/>
              <a:rect l="l" t="t" r="r" b="b"/>
              <a:pathLst>
                <a:path w="1301" h="1" fill="none" extrusionOk="0">
                  <a:moveTo>
                    <a:pt x="1300" y="1"/>
                  </a:moveTo>
                  <a:lnTo>
                    <a:pt x="1" y="1"/>
                  </a:ln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60;p50">
              <a:extLst>
                <a:ext uri="{FF2B5EF4-FFF2-40B4-BE49-F238E27FC236}">
                  <a16:creationId xmlns:a16="http://schemas.microsoft.com/office/drawing/2014/main" id="{632DABCA-CF73-73D9-BE02-B4ABBDDDC5C8}"/>
                </a:ext>
              </a:extLst>
            </p:cNvPr>
            <p:cNvSpPr/>
            <p:nvPr/>
          </p:nvSpPr>
          <p:spPr>
            <a:xfrm>
              <a:off x="7445175" y="2606050"/>
              <a:ext cx="25" cy="52575"/>
            </a:xfrm>
            <a:custGeom>
              <a:avLst/>
              <a:gdLst/>
              <a:ahLst/>
              <a:cxnLst/>
              <a:rect l="l" t="t" r="r" b="b"/>
              <a:pathLst>
                <a:path w="1" h="2103" fill="none" extrusionOk="0">
                  <a:moveTo>
                    <a:pt x="0" y="1"/>
                  </a:moveTo>
                  <a:lnTo>
                    <a:pt x="0" y="2103"/>
                  </a:ln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61;p50">
              <a:extLst>
                <a:ext uri="{FF2B5EF4-FFF2-40B4-BE49-F238E27FC236}">
                  <a16:creationId xmlns:a16="http://schemas.microsoft.com/office/drawing/2014/main" id="{9F9C0A39-F9E7-2EFA-BE7E-3D4043E37A94}"/>
                </a:ext>
              </a:extLst>
            </p:cNvPr>
            <p:cNvSpPr/>
            <p:nvPr/>
          </p:nvSpPr>
          <p:spPr>
            <a:xfrm>
              <a:off x="7418900" y="2632300"/>
              <a:ext cx="52550" cy="25"/>
            </a:xfrm>
            <a:custGeom>
              <a:avLst/>
              <a:gdLst/>
              <a:ahLst/>
              <a:cxnLst/>
              <a:rect l="l" t="t" r="r" b="b"/>
              <a:pathLst>
                <a:path w="2102" h="1" fill="none" extrusionOk="0">
                  <a:moveTo>
                    <a:pt x="2102" y="1"/>
                  </a:moveTo>
                  <a:lnTo>
                    <a:pt x="1" y="1"/>
                  </a:lnTo>
                </a:path>
              </a:pathLst>
            </a:custGeom>
            <a:noFill/>
            <a:ln w="59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62;p50">
              <a:extLst>
                <a:ext uri="{FF2B5EF4-FFF2-40B4-BE49-F238E27FC236}">
                  <a16:creationId xmlns:a16="http://schemas.microsoft.com/office/drawing/2014/main" id="{878E2855-930E-034D-C2CD-E164CBF03DF9}"/>
                </a:ext>
              </a:extLst>
            </p:cNvPr>
            <p:cNvSpPr/>
            <p:nvPr/>
          </p:nvSpPr>
          <p:spPr>
            <a:xfrm>
              <a:off x="8092475" y="2393600"/>
              <a:ext cx="18875" cy="18875"/>
            </a:xfrm>
            <a:custGeom>
              <a:avLst/>
              <a:gdLst/>
              <a:ahLst/>
              <a:cxnLst/>
              <a:rect l="l" t="t" r="r" b="b"/>
              <a:pathLst>
                <a:path w="755" h="755" extrusionOk="0">
                  <a:moveTo>
                    <a:pt x="377" y="1"/>
                  </a:moveTo>
                  <a:cubicBezTo>
                    <a:pt x="169" y="1"/>
                    <a:pt x="1" y="169"/>
                    <a:pt x="1" y="378"/>
                  </a:cubicBezTo>
                  <a:cubicBezTo>
                    <a:pt x="1" y="586"/>
                    <a:pt x="169" y="754"/>
                    <a:pt x="377" y="754"/>
                  </a:cubicBezTo>
                  <a:cubicBezTo>
                    <a:pt x="586" y="754"/>
                    <a:pt x="754" y="586"/>
                    <a:pt x="754" y="378"/>
                  </a:cubicBezTo>
                  <a:cubicBezTo>
                    <a:pt x="754" y="169"/>
                    <a:pt x="586" y="1"/>
                    <a:pt x="3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63;p50">
              <a:extLst>
                <a:ext uri="{FF2B5EF4-FFF2-40B4-BE49-F238E27FC236}">
                  <a16:creationId xmlns:a16="http://schemas.microsoft.com/office/drawing/2014/main" id="{ABA23FE9-5BB0-A2B7-4C95-98AF8428D0BF}"/>
                </a:ext>
              </a:extLst>
            </p:cNvPr>
            <p:cNvSpPr/>
            <p:nvPr/>
          </p:nvSpPr>
          <p:spPr>
            <a:xfrm>
              <a:off x="7311450" y="2829475"/>
              <a:ext cx="18875" cy="18875"/>
            </a:xfrm>
            <a:custGeom>
              <a:avLst/>
              <a:gdLst/>
              <a:ahLst/>
              <a:cxnLst/>
              <a:rect l="l" t="t" r="r" b="b"/>
              <a:pathLst>
                <a:path w="755" h="755" extrusionOk="0">
                  <a:moveTo>
                    <a:pt x="378" y="1"/>
                  </a:moveTo>
                  <a:cubicBezTo>
                    <a:pt x="170" y="1"/>
                    <a:pt x="1" y="170"/>
                    <a:pt x="1" y="378"/>
                  </a:cubicBezTo>
                  <a:cubicBezTo>
                    <a:pt x="1" y="586"/>
                    <a:pt x="170" y="755"/>
                    <a:pt x="378" y="755"/>
                  </a:cubicBezTo>
                  <a:cubicBezTo>
                    <a:pt x="586" y="755"/>
                    <a:pt x="755" y="586"/>
                    <a:pt x="755" y="378"/>
                  </a:cubicBezTo>
                  <a:cubicBezTo>
                    <a:pt x="755" y="170"/>
                    <a:pt x="586" y="1"/>
                    <a:pt x="3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1915592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818"/>
                                        </p:tgtEl>
                                        <p:attrNameLst>
                                          <p:attrName>style.visibility</p:attrName>
                                        </p:attrNameLst>
                                      </p:cBhvr>
                                      <p:to>
                                        <p:strVal val="visible"/>
                                      </p:to>
                                    </p:set>
                                    <p:anim calcmode="lin" valueType="num">
                                      <p:cBhvr additive="base">
                                        <p:cTn id="7" dur="500" fill="hold"/>
                                        <p:tgtEl>
                                          <p:spTgt spid="7818"/>
                                        </p:tgtEl>
                                        <p:attrNameLst>
                                          <p:attrName>ppt_x</p:attrName>
                                        </p:attrNameLst>
                                      </p:cBhvr>
                                      <p:tavLst>
                                        <p:tav tm="0">
                                          <p:val>
                                            <p:strVal val="#ppt_x"/>
                                          </p:val>
                                        </p:tav>
                                        <p:tav tm="100000">
                                          <p:val>
                                            <p:strVal val="#ppt_x"/>
                                          </p:val>
                                        </p:tav>
                                      </p:tavLst>
                                    </p:anim>
                                    <p:anim calcmode="lin" valueType="num">
                                      <p:cBhvr additive="base">
                                        <p:cTn id="8" dur="500" fill="hold"/>
                                        <p:tgtEl>
                                          <p:spTgt spid="781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819"/>
                                        </p:tgtEl>
                                        <p:attrNameLst>
                                          <p:attrName>style.visibility</p:attrName>
                                        </p:attrNameLst>
                                      </p:cBhvr>
                                      <p:to>
                                        <p:strVal val="visible"/>
                                      </p:to>
                                    </p:set>
                                    <p:anim calcmode="lin" valueType="num">
                                      <p:cBhvr additive="base">
                                        <p:cTn id="11" dur="500" fill="hold"/>
                                        <p:tgtEl>
                                          <p:spTgt spid="7819"/>
                                        </p:tgtEl>
                                        <p:attrNameLst>
                                          <p:attrName>ppt_x</p:attrName>
                                        </p:attrNameLst>
                                      </p:cBhvr>
                                      <p:tavLst>
                                        <p:tav tm="0">
                                          <p:val>
                                            <p:strVal val="#ppt_x"/>
                                          </p:val>
                                        </p:tav>
                                        <p:tav tm="100000">
                                          <p:val>
                                            <p:strVal val="#ppt_x"/>
                                          </p:val>
                                        </p:tav>
                                      </p:tavLst>
                                    </p:anim>
                                    <p:anim calcmode="lin" valueType="num">
                                      <p:cBhvr additive="base">
                                        <p:cTn id="12" dur="500" fill="hold"/>
                                        <p:tgtEl>
                                          <p:spTgt spid="781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8031"/>
                                        </p:tgtEl>
                                        <p:attrNameLst>
                                          <p:attrName>style.visibility</p:attrName>
                                        </p:attrNameLst>
                                      </p:cBhvr>
                                      <p:to>
                                        <p:strVal val="visible"/>
                                      </p:to>
                                    </p:set>
                                    <p:anim calcmode="lin" valueType="num">
                                      <p:cBhvr additive="base">
                                        <p:cTn id="23" dur="500" fill="hold"/>
                                        <p:tgtEl>
                                          <p:spTgt spid="8031"/>
                                        </p:tgtEl>
                                        <p:attrNameLst>
                                          <p:attrName>ppt_x</p:attrName>
                                        </p:attrNameLst>
                                      </p:cBhvr>
                                      <p:tavLst>
                                        <p:tav tm="0">
                                          <p:val>
                                            <p:strVal val="#ppt_x"/>
                                          </p:val>
                                        </p:tav>
                                        <p:tav tm="100000">
                                          <p:val>
                                            <p:strVal val="#ppt_x"/>
                                          </p:val>
                                        </p:tav>
                                      </p:tavLst>
                                    </p:anim>
                                    <p:anim calcmode="lin" valueType="num">
                                      <p:cBhvr additive="base">
                                        <p:cTn id="24" dur="500" fill="hold"/>
                                        <p:tgtEl>
                                          <p:spTgt spid="8031"/>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8038"/>
                                        </p:tgtEl>
                                        <p:attrNameLst>
                                          <p:attrName>style.visibility</p:attrName>
                                        </p:attrNameLst>
                                      </p:cBhvr>
                                      <p:to>
                                        <p:strVal val="visible"/>
                                      </p:to>
                                    </p:set>
                                    <p:anim calcmode="lin" valueType="num">
                                      <p:cBhvr additive="base">
                                        <p:cTn id="27" dur="500" fill="hold"/>
                                        <p:tgtEl>
                                          <p:spTgt spid="8038"/>
                                        </p:tgtEl>
                                        <p:attrNameLst>
                                          <p:attrName>ppt_x</p:attrName>
                                        </p:attrNameLst>
                                      </p:cBhvr>
                                      <p:tavLst>
                                        <p:tav tm="0">
                                          <p:val>
                                            <p:strVal val="#ppt_x"/>
                                          </p:val>
                                        </p:tav>
                                        <p:tav tm="100000">
                                          <p:val>
                                            <p:strVal val="#ppt_x"/>
                                          </p:val>
                                        </p:tav>
                                      </p:tavLst>
                                    </p:anim>
                                    <p:anim calcmode="lin" valueType="num">
                                      <p:cBhvr additive="base">
                                        <p:cTn id="28" dur="500" fill="hold"/>
                                        <p:tgtEl>
                                          <p:spTgt spid="803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18" grpId="0"/>
      <p:bldP spid="2"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grpSp>
        <p:nvGrpSpPr>
          <p:cNvPr id="4" name="Google Shape;2165;p25">
            <a:extLst>
              <a:ext uri="{FF2B5EF4-FFF2-40B4-BE49-F238E27FC236}">
                <a16:creationId xmlns:a16="http://schemas.microsoft.com/office/drawing/2014/main" id="{F1F4D830-8E69-FE0B-007D-94CE87A6D64B}"/>
              </a:ext>
            </a:extLst>
          </p:cNvPr>
          <p:cNvGrpSpPr/>
          <p:nvPr/>
        </p:nvGrpSpPr>
        <p:grpSpPr>
          <a:xfrm>
            <a:off x="-350134" y="828251"/>
            <a:ext cx="5017828" cy="4267537"/>
            <a:chOff x="-1079537" y="-275240"/>
            <a:chExt cx="6399320" cy="5028989"/>
          </a:xfrm>
        </p:grpSpPr>
        <p:sp>
          <p:nvSpPr>
            <p:cNvPr id="5" name="Google Shape;2166;p25">
              <a:extLst>
                <a:ext uri="{FF2B5EF4-FFF2-40B4-BE49-F238E27FC236}">
                  <a16:creationId xmlns:a16="http://schemas.microsoft.com/office/drawing/2014/main" id="{3AB5CA40-FB39-1AE8-03BE-E64A474D8115}"/>
                </a:ext>
              </a:extLst>
            </p:cNvPr>
            <p:cNvSpPr/>
            <p:nvPr/>
          </p:nvSpPr>
          <p:spPr>
            <a:xfrm flipH="1">
              <a:off x="4297486" y="-183076"/>
              <a:ext cx="15472" cy="19093"/>
            </a:xfrm>
            <a:custGeom>
              <a:avLst/>
              <a:gdLst/>
              <a:ahLst/>
              <a:cxnLst/>
              <a:rect l="l" t="t" r="r" b="b"/>
              <a:pathLst>
                <a:path w="389" h="480" fill="none" extrusionOk="0">
                  <a:moveTo>
                    <a:pt x="389" y="1"/>
                  </a:moveTo>
                  <a:cubicBezTo>
                    <a:pt x="389" y="1"/>
                    <a:pt x="252" y="320"/>
                    <a:pt x="1" y="480"/>
                  </a:cubicBezTo>
                </a:path>
              </a:pathLst>
            </a:custGeom>
            <a:noFill/>
            <a:ln w="2275" cap="rnd" cmpd="sng">
              <a:solidFill>
                <a:srgbClr val="CCCBCA"/>
              </a:solidFill>
              <a:prstDash val="solid"/>
              <a:miter lim="22825"/>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 name="Google Shape;2167;p25">
              <a:extLst>
                <a:ext uri="{FF2B5EF4-FFF2-40B4-BE49-F238E27FC236}">
                  <a16:creationId xmlns:a16="http://schemas.microsoft.com/office/drawing/2014/main" id="{25C1563C-7857-A3AD-0844-C8FBBC4608AD}"/>
                </a:ext>
              </a:extLst>
            </p:cNvPr>
            <p:cNvSpPr/>
            <p:nvPr/>
          </p:nvSpPr>
          <p:spPr>
            <a:xfrm flipH="1">
              <a:off x="1996025" y="1428311"/>
              <a:ext cx="197045" cy="194711"/>
            </a:xfrm>
            <a:custGeom>
              <a:avLst/>
              <a:gdLst/>
              <a:ahLst/>
              <a:cxnLst/>
              <a:rect l="l" t="t" r="r" b="b"/>
              <a:pathLst>
                <a:path w="4954" h="4895" extrusionOk="0">
                  <a:moveTo>
                    <a:pt x="2375" y="1"/>
                  </a:moveTo>
                  <a:cubicBezTo>
                    <a:pt x="2273" y="1"/>
                    <a:pt x="2166" y="66"/>
                    <a:pt x="2146" y="165"/>
                  </a:cubicBezTo>
                  <a:lnTo>
                    <a:pt x="1827" y="1352"/>
                  </a:lnTo>
                  <a:lnTo>
                    <a:pt x="640" y="1055"/>
                  </a:lnTo>
                  <a:cubicBezTo>
                    <a:pt x="625" y="1052"/>
                    <a:pt x="610" y="1051"/>
                    <a:pt x="595" y="1051"/>
                  </a:cubicBezTo>
                  <a:cubicBezTo>
                    <a:pt x="492" y="1051"/>
                    <a:pt x="386" y="1116"/>
                    <a:pt x="366" y="1215"/>
                  </a:cubicBezTo>
                  <a:lnTo>
                    <a:pt x="46" y="2493"/>
                  </a:lnTo>
                  <a:cubicBezTo>
                    <a:pt x="1" y="2630"/>
                    <a:pt x="69" y="2744"/>
                    <a:pt x="206" y="2790"/>
                  </a:cubicBezTo>
                  <a:lnTo>
                    <a:pt x="1393" y="3087"/>
                  </a:lnTo>
                  <a:lnTo>
                    <a:pt x="1096" y="4274"/>
                  </a:lnTo>
                  <a:cubicBezTo>
                    <a:pt x="1051" y="4388"/>
                    <a:pt x="1119" y="4525"/>
                    <a:pt x="1256" y="4548"/>
                  </a:cubicBezTo>
                  <a:lnTo>
                    <a:pt x="2534" y="4890"/>
                  </a:lnTo>
                  <a:cubicBezTo>
                    <a:pt x="2549" y="4893"/>
                    <a:pt x="2564" y="4894"/>
                    <a:pt x="2579" y="4894"/>
                  </a:cubicBezTo>
                  <a:cubicBezTo>
                    <a:pt x="2681" y="4894"/>
                    <a:pt x="2788" y="4827"/>
                    <a:pt x="2808" y="4707"/>
                  </a:cubicBezTo>
                  <a:lnTo>
                    <a:pt x="3128" y="3520"/>
                  </a:lnTo>
                  <a:lnTo>
                    <a:pt x="4292" y="3840"/>
                  </a:lnTo>
                  <a:cubicBezTo>
                    <a:pt x="4309" y="3843"/>
                    <a:pt x="4326" y="3844"/>
                    <a:pt x="4343" y="3844"/>
                  </a:cubicBezTo>
                  <a:cubicBezTo>
                    <a:pt x="4457" y="3844"/>
                    <a:pt x="4549" y="3777"/>
                    <a:pt x="4589" y="3657"/>
                  </a:cubicBezTo>
                  <a:lnTo>
                    <a:pt x="4908" y="2402"/>
                  </a:lnTo>
                  <a:cubicBezTo>
                    <a:pt x="4954" y="2265"/>
                    <a:pt x="4862" y="2151"/>
                    <a:pt x="4748" y="2105"/>
                  </a:cubicBezTo>
                  <a:lnTo>
                    <a:pt x="3561" y="1809"/>
                  </a:lnTo>
                  <a:lnTo>
                    <a:pt x="3858" y="622"/>
                  </a:lnTo>
                  <a:cubicBezTo>
                    <a:pt x="3904" y="485"/>
                    <a:pt x="3812" y="371"/>
                    <a:pt x="3698" y="325"/>
                  </a:cubicBezTo>
                  <a:lnTo>
                    <a:pt x="2420" y="5"/>
                  </a:lnTo>
                  <a:cubicBezTo>
                    <a:pt x="2405" y="2"/>
                    <a:pt x="2390" y="1"/>
                    <a:pt x="237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 name="Google Shape;2168;p25">
              <a:extLst>
                <a:ext uri="{FF2B5EF4-FFF2-40B4-BE49-F238E27FC236}">
                  <a16:creationId xmlns:a16="http://schemas.microsoft.com/office/drawing/2014/main" id="{CC009BD4-867F-B70E-E11C-95C09987D05F}"/>
                </a:ext>
              </a:extLst>
            </p:cNvPr>
            <p:cNvSpPr/>
            <p:nvPr/>
          </p:nvSpPr>
          <p:spPr>
            <a:xfrm flipH="1">
              <a:off x="291945" y="1423259"/>
              <a:ext cx="490267" cy="449963"/>
            </a:xfrm>
            <a:custGeom>
              <a:avLst/>
              <a:gdLst/>
              <a:ahLst/>
              <a:cxnLst/>
              <a:rect l="l" t="t" r="r" b="b"/>
              <a:pathLst>
                <a:path w="12326" h="11312" extrusionOk="0">
                  <a:moveTo>
                    <a:pt x="8828" y="1"/>
                  </a:moveTo>
                  <a:cubicBezTo>
                    <a:pt x="8722" y="1"/>
                    <a:pt x="8616" y="21"/>
                    <a:pt x="8514" y="64"/>
                  </a:cubicBezTo>
                  <a:lnTo>
                    <a:pt x="685" y="3031"/>
                  </a:lnTo>
                  <a:cubicBezTo>
                    <a:pt x="228" y="3214"/>
                    <a:pt x="0" y="3716"/>
                    <a:pt x="183" y="4172"/>
                  </a:cubicBezTo>
                  <a:lnTo>
                    <a:pt x="2694" y="10746"/>
                  </a:lnTo>
                  <a:cubicBezTo>
                    <a:pt x="2816" y="11096"/>
                    <a:pt x="3152" y="11311"/>
                    <a:pt x="3498" y="11311"/>
                  </a:cubicBezTo>
                  <a:cubicBezTo>
                    <a:pt x="3604" y="11311"/>
                    <a:pt x="3710" y="11291"/>
                    <a:pt x="3812" y="11248"/>
                  </a:cubicBezTo>
                  <a:lnTo>
                    <a:pt x="11641" y="8281"/>
                  </a:lnTo>
                  <a:cubicBezTo>
                    <a:pt x="12098" y="8098"/>
                    <a:pt x="12326" y="7596"/>
                    <a:pt x="12143" y="7140"/>
                  </a:cubicBezTo>
                  <a:lnTo>
                    <a:pt x="9632" y="566"/>
                  </a:lnTo>
                  <a:cubicBezTo>
                    <a:pt x="9510" y="217"/>
                    <a:pt x="9174" y="1"/>
                    <a:pt x="8828" y="1"/>
                  </a:cubicBezTo>
                  <a:close/>
                </a:path>
              </a:pathLst>
            </a:custGeom>
            <a:solidFill>
              <a:srgbClr val="EAE8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 name="Google Shape;2169;p25">
              <a:extLst>
                <a:ext uri="{FF2B5EF4-FFF2-40B4-BE49-F238E27FC236}">
                  <a16:creationId xmlns:a16="http://schemas.microsoft.com/office/drawing/2014/main" id="{8A3ACFEF-AB24-BC58-E6BA-619832C05495}"/>
                </a:ext>
              </a:extLst>
            </p:cNvPr>
            <p:cNvSpPr/>
            <p:nvPr/>
          </p:nvSpPr>
          <p:spPr>
            <a:xfrm flipH="1">
              <a:off x="299184" y="1499672"/>
              <a:ext cx="475789" cy="321641"/>
            </a:xfrm>
            <a:custGeom>
              <a:avLst/>
              <a:gdLst/>
              <a:ahLst/>
              <a:cxnLst/>
              <a:rect l="l" t="t" r="r" b="b"/>
              <a:pathLst>
                <a:path w="11962" h="8086" extrusionOk="0">
                  <a:moveTo>
                    <a:pt x="9795" y="0"/>
                  </a:moveTo>
                  <a:cubicBezTo>
                    <a:pt x="9689" y="0"/>
                    <a:pt x="9580" y="20"/>
                    <a:pt x="9473" y="60"/>
                  </a:cubicBezTo>
                  <a:lnTo>
                    <a:pt x="731" y="3393"/>
                  </a:lnTo>
                  <a:cubicBezTo>
                    <a:pt x="252" y="3575"/>
                    <a:pt x="1" y="4123"/>
                    <a:pt x="183" y="4602"/>
                  </a:cubicBezTo>
                  <a:lnTo>
                    <a:pt x="1302" y="7478"/>
                  </a:lnTo>
                  <a:cubicBezTo>
                    <a:pt x="1444" y="7851"/>
                    <a:pt x="1793" y="8086"/>
                    <a:pt x="2167" y="8086"/>
                  </a:cubicBezTo>
                  <a:cubicBezTo>
                    <a:pt x="2273" y="8086"/>
                    <a:pt x="2382" y="8067"/>
                    <a:pt x="2489" y="8026"/>
                  </a:cubicBezTo>
                  <a:lnTo>
                    <a:pt x="11231" y="4671"/>
                  </a:lnTo>
                  <a:cubicBezTo>
                    <a:pt x="11710" y="4488"/>
                    <a:pt x="11961" y="3963"/>
                    <a:pt x="11779" y="3484"/>
                  </a:cubicBezTo>
                  <a:lnTo>
                    <a:pt x="10660" y="608"/>
                  </a:lnTo>
                  <a:cubicBezTo>
                    <a:pt x="10518" y="235"/>
                    <a:pt x="10169" y="0"/>
                    <a:pt x="9795" y="0"/>
                  </a:cubicBezTo>
                  <a:close/>
                </a:path>
              </a:pathLst>
            </a:custGeom>
            <a:solidFill>
              <a:srgbClr val="61D9D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 name="Google Shape;2170;p25">
              <a:extLst>
                <a:ext uri="{FF2B5EF4-FFF2-40B4-BE49-F238E27FC236}">
                  <a16:creationId xmlns:a16="http://schemas.microsoft.com/office/drawing/2014/main" id="{6CFB503C-1771-53F3-3118-17C807B9244D}"/>
                </a:ext>
              </a:extLst>
            </p:cNvPr>
            <p:cNvSpPr/>
            <p:nvPr/>
          </p:nvSpPr>
          <p:spPr>
            <a:xfrm flipH="1">
              <a:off x="254715" y="1408740"/>
              <a:ext cx="490267" cy="450361"/>
            </a:xfrm>
            <a:custGeom>
              <a:avLst/>
              <a:gdLst/>
              <a:ahLst/>
              <a:cxnLst/>
              <a:rect l="l" t="t" r="r" b="b"/>
              <a:pathLst>
                <a:path w="12326" h="11322" extrusionOk="0">
                  <a:moveTo>
                    <a:pt x="8837" y="1"/>
                  </a:moveTo>
                  <a:cubicBezTo>
                    <a:pt x="8730" y="1"/>
                    <a:pt x="8621" y="21"/>
                    <a:pt x="8514" y="64"/>
                  </a:cubicBezTo>
                  <a:lnTo>
                    <a:pt x="685" y="3054"/>
                  </a:lnTo>
                  <a:cubicBezTo>
                    <a:pt x="228" y="3214"/>
                    <a:pt x="0" y="3716"/>
                    <a:pt x="183" y="4172"/>
                  </a:cubicBezTo>
                  <a:lnTo>
                    <a:pt x="2693" y="10769"/>
                  </a:lnTo>
                  <a:cubicBezTo>
                    <a:pt x="2836" y="11108"/>
                    <a:pt x="3175" y="11322"/>
                    <a:pt x="3524" y="11322"/>
                  </a:cubicBezTo>
                  <a:cubicBezTo>
                    <a:pt x="3620" y="11322"/>
                    <a:pt x="3718" y="11306"/>
                    <a:pt x="3812" y="11271"/>
                  </a:cubicBezTo>
                  <a:lnTo>
                    <a:pt x="11641" y="8281"/>
                  </a:lnTo>
                  <a:cubicBezTo>
                    <a:pt x="12097" y="8098"/>
                    <a:pt x="12326" y="7596"/>
                    <a:pt x="12143" y="7162"/>
                  </a:cubicBezTo>
                  <a:lnTo>
                    <a:pt x="9632" y="566"/>
                  </a:lnTo>
                  <a:cubicBezTo>
                    <a:pt x="9510" y="216"/>
                    <a:pt x="9187" y="1"/>
                    <a:pt x="8837" y="1"/>
                  </a:cubicBezTo>
                  <a:close/>
                </a:path>
              </a:pathLst>
            </a:custGeom>
            <a:solidFill>
              <a:srgbClr val="C4C3B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2171;p25">
              <a:extLst>
                <a:ext uri="{FF2B5EF4-FFF2-40B4-BE49-F238E27FC236}">
                  <a16:creationId xmlns:a16="http://schemas.microsoft.com/office/drawing/2014/main" id="{51D49D1F-7DA0-DF43-6FD5-EA705A78384B}"/>
                </a:ext>
              </a:extLst>
            </p:cNvPr>
            <p:cNvSpPr/>
            <p:nvPr/>
          </p:nvSpPr>
          <p:spPr>
            <a:xfrm flipH="1">
              <a:off x="261079" y="1485153"/>
              <a:ext cx="475749" cy="321641"/>
            </a:xfrm>
            <a:custGeom>
              <a:avLst/>
              <a:gdLst/>
              <a:ahLst/>
              <a:cxnLst/>
              <a:rect l="l" t="t" r="r" b="b"/>
              <a:pathLst>
                <a:path w="11961" h="8086" extrusionOk="0">
                  <a:moveTo>
                    <a:pt x="9797" y="0"/>
                  </a:moveTo>
                  <a:cubicBezTo>
                    <a:pt x="9690" y="0"/>
                    <a:pt x="9580" y="19"/>
                    <a:pt x="9473" y="60"/>
                  </a:cubicBezTo>
                  <a:lnTo>
                    <a:pt x="731" y="3392"/>
                  </a:lnTo>
                  <a:cubicBezTo>
                    <a:pt x="252" y="3575"/>
                    <a:pt x="0" y="4123"/>
                    <a:pt x="183" y="4579"/>
                  </a:cubicBezTo>
                  <a:lnTo>
                    <a:pt x="1301" y="7478"/>
                  </a:lnTo>
                  <a:cubicBezTo>
                    <a:pt x="1443" y="7851"/>
                    <a:pt x="1793" y="8086"/>
                    <a:pt x="2166" y="8086"/>
                  </a:cubicBezTo>
                  <a:cubicBezTo>
                    <a:pt x="2273" y="8086"/>
                    <a:pt x="2382" y="8067"/>
                    <a:pt x="2488" y="8026"/>
                  </a:cubicBezTo>
                  <a:lnTo>
                    <a:pt x="11230" y="4671"/>
                  </a:lnTo>
                  <a:cubicBezTo>
                    <a:pt x="11710" y="4488"/>
                    <a:pt x="11961" y="3963"/>
                    <a:pt x="11778" y="3484"/>
                  </a:cubicBezTo>
                  <a:lnTo>
                    <a:pt x="10660" y="585"/>
                  </a:lnTo>
                  <a:cubicBezTo>
                    <a:pt x="10518" y="231"/>
                    <a:pt x="10170" y="0"/>
                    <a:pt x="9797"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2172;p25">
              <a:extLst>
                <a:ext uri="{FF2B5EF4-FFF2-40B4-BE49-F238E27FC236}">
                  <a16:creationId xmlns:a16="http://schemas.microsoft.com/office/drawing/2014/main" id="{829DE046-C2BE-63F5-97DB-49CA45A20EAA}"/>
                </a:ext>
              </a:extLst>
            </p:cNvPr>
            <p:cNvSpPr/>
            <p:nvPr/>
          </p:nvSpPr>
          <p:spPr>
            <a:xfrm flipH="1">
              <a:off x="592445" y="1670595"/>
              <a:ext cx="43593" cy="38823"/>
            </a:xfrm>
            <a:custGeom>
              <a:avLst/>
              <a:gdLst/>
              <a:ahLst/>
              <a:cxnLst/>
              <a:rect l="l" t="t" r="r" b="b"/>
              <a:pathLst>
                <a:path w="1096" h="976" extrusionOk="0">
                  <a:moveTo>
                    <a:pt x="541" y="0"/>
                  </a:moveTo>
                  <a:cubicBezTo>
                    <a:pt x="483" y="0"/>
                    <a:pt x="423" y="10"/>
                    <a:pt x="365" y="32"/>
                  </a:cubicBezTo>
                  <a:cubicBezTo>
                    <a:pt x="114" y="123"/>
                    <a:pt x="0" y="420"/>
                    <a:pt x="91" y="671"/>
                  </a:cubicBezTo>
                  <a:cubicBezTo>
                    <a:pt x="162" y="864"/>
                    <a:pt x="340" y="976"/>
                    <a:pt x="532" y="976"/>
                  </a:cubicBezTo>
                  <a:cubicBezTo>
                    <a:pt x="590" y="976"/>
                    <a:pt x="650" y="966"/>
                    <a:pt x="708" y="945"/>
                  </a:cubicBezTo>
                  <a:cubicBezTo>
                    <a:pt x="959" y="853"/>
                    <a:pt x="1096" y="557"/>
                    <a:pt x="1004" y="305"/>
                  </a:cubicBezTo>
                  <a:cubicBezTo>
                    <a:pt x="917" y="112"/>
                    <a:pt x="734" y="0"/>
                    <a:pt x="541" y="0"/>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2173;p25">
              <a:extLst>
                <a:ext uri="{FF2B5EF4-FFF2-40B4-BE49-F238E27FC236}">
                  <a16:creationId xmlns:a16="http://schemas.microsoft.com/office/drawing/2014/main" id="{DF385201-7B8C-5B5F-C32B-195896A84AC3}"/>
                </a:ext>
              </a:extLst>
            </p:cNvPr>
            <p:cNvSpPr/>
            <p:nvPr/>
          </p:nvSpPr>
          <p:spPr>
            <a:xfrm flipH="1">
              <a:off x="477137" y="1626204"/>
              <a:ext cx="43633" cy="39101"/>
            </a:xfrm>
            <a:custGeom>
              <a:avLst/>
              <a:gdLst/>
              <a:ahLst/>
              <a:cxnLst/>
              <a:rect l="l" t="t" r="r" b="b"/>
              <a:pathLst>
                <a:path w="1097" h="983" extrusionOk="0">
                  <a:moveTo>
                    <a:pt x="529" y="1"/>
                  </a:moveTo>
                  <a:cubicBezTo>
                    <a:pt x="474" y="1"/>
                    <a:pt x="419" y="10"/>
                    <a:pt x="366" y="29"/>
                  </a:cubicBezTo>
                  <a:cubicBezTo>
                    <a:pt x="115" y="143"/>
                    <a:pt x="1" y="417"/>
                    <a:pt x="92" y="668"/>
                  </a:cubicBezTo>
                  <a:cubicBezTo>
                    <a:pt x="161" y="858"/>
                    <a:pt x="348" y="983"/>
                    <a:pt x="543" y="983"/>
                  </a:cubicBezTo>
                  <a:cubicBezTo>
                    <a:pt x="606" y="983"/>
                    <a:pt x="670" y="970"/>
                    <a:pt x="731" y="942"/>
                  </a:cubicBezTo>
                  <a:cubicBezTo>
                    <a:pt x="982" y="851"/>
                    <a:pt x="1096" y="577"/>
                    <a:pt x="1005" y="326"/>
                  </a:cubicBezTo>
                  <a:cubicBezTo>
                    <a:pt x="933" y="128"/>
                    <a:pt x="733" y="1"/>
                    <a:pt x="529"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2174;p25">
              <a:extLst>
                <a:ext uri="{FF2B5EF4-FFF2-40B4-BE49-F238E27FC236}">
                  <a16:creationId xmlns:a16="http://schemas.microsoft.com/office/drawing/2014/main" id="{2A10032A-EA2B-E1EC-5832-750F44C75C0D}"/>
                </a:ext>
              </a:extLst>
            </p:cNvPr>
            <p:cNvSpPr/>
            <p:nvPr/>
          </p:nvSpPr>
          <p:spPr>
            <a:xfrm flipH="1">
              <a:off x="360914" y="1582528"/>
              <a:ext cx="44548" cy="38704"/>
            </a:xfrm>
            <a:custGeom>
              <a:avLst/>
              <a:gdLst/>
              <a:ahLst/>
              <a:cxnLst/>
              <a:rect l="l" t="t" r="r" b="b"/>
              <a:pathLst>
                <a:path w="1120" h="973" extrusionOk="0">
                  <a:moveTo>
                    <a:pt x="564" y="0"/>
                  </a:moveTo>
                  <a:cubicBezTo>
                    <a:pt x="506" y="0"/>
                    <a:pt x="447" y="10"/>
                    <a:pt x="389" y="31"/>
                  </a:cubicBezTo>
                  <a:cubicBezTo>
                    <a:pt x="138" y="123"/>
                    <a:pt x="1" y="397"/>
                    <a:pt x="92" y="648"/>
                  </a:cubicBezTo>
                  <a:cubicBezTo>
                    <a:pt x="182" y="846"/>
                    <a:pt x="371" y="973"/>
                    <a:pt x="571" y="973"/>
                  </a:cubicBezTo>
                  <a:cubicBezTo>
                    <a:pt x="624" y="973"/>
                    <a:pt x="678" y="964"/>
                    <a:pt x="731" y="944"/>
                  </a:cubicBezTo>
                  <a:cubicBezTo>
                    <a:pt x="982" y="853"/>
                    <a:pt x="1119" y="556"/>
                    <a:pt x="1005" y="305"/>
                  </a:cubicBezTo>
                  <a:cubicBezTo>
                    <a:pt x="935" y="112"/>
                    <a:pt x="757" y="0"/>
                    <a:pt x="564" y="0"/>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2175;p25">
              <a:extLst>
                <a:ext uri="{FF2B5EF4-FFF2-40B4-BE49-F238E27FC236}">
                  <a16:creationId xmlns:a16="http://schemas.microsoft.com/office/drawing/2014/main" id="{6C223FA7-4666-67DF-8BAB-1FC6C3149407}"/>
                </a:ext>
              </a:extLst>
            </p:cNvPr>
            <p:cNvSpPr/>
            <p:nvPr/>
          </p:nvSpPr>
          <p:spPr>
            <a:xfrm flipH="1">
              <a:off x="542487" y="1336703"/>
              <a:ext cx="124615" cy="140017"/>
            </a:xfrm>
            <a:custGeom>
              <a:avLst/>
              <a:gdLst/>
              <a:ahLst/>
              <a:cxnLst/>
              <a:rect l="l" t="t" r="r" b="b"/>
              <a:pathLst>
                <a:path w="3133" h="3520" extrusionOk="0">
                  <a:moveTo>
                    <a:pt x="1001" y="0"/>
                  </a:moveTo>
                  <a:cubicBezTo>
                    <a:pt x="936" y="0"/>
                    <a:pt x="872" y="45"/>
                    <a:pt x="872" y="117"/>
                  </a:cubicBezTo>
                  <a:cubicBezTo>
                    <a:pt x="872" y="414"/>
                    <a:pt x="964" y="688"/>
                    <a:pt x="1078" y="985"/>
                  </a:cubicBezTo>
                  <a:cubicBezTo>
                    <a:pt x="781" y="1076"/>
                    <a:pt x="507" y="1167"/>
                    <a:pt x="210" y="1281"/>
                  </a:cubicBezTo>
                  <a:cubicBezTo>
                    <a:pt x="1" y="1344"/>
                    <a:pt x="137" y="1561"/>
                    <a:pt x="302" y="1561"/>
                  </a:cubicBezTo>
                  <a:cubicBezTo>
                    <a:pt x="317" y="1561"/>
                    <a:pt x="332" y="1559"/>
                    <a:pt x="347" y="1555"/>
                  </a:cubicBezTo>
                  <a:cubicBezTo>
                    <a:pt x="644" y="1509"/>
                    <a:pt x="941" y="1441"/>
                    <a:pt x="1238" y="1373"/>
                  </a:cubicBezTo>
                  <a:cubicBezTo>
                    <a:pt x="1306" y="1532"/>
                    <a:pt x="1397" y="1692"/>
                    <a:pt x="1466" y="1852"/>
                  </a:cubicBezTo>
                  <a:cubicBezTo>
                    <a:pt x="1466" y="1875"/>
                    <a:pt x="1489" y="1920"/>
                    <a:pt x="1489" y="1943"/>
                  </a:cubicBezTo>
                  <a:cubicBezTo>
                    <a:pt x="1329" y="1966"/>
                    <a:pt x="1146" y="1989"/>
                    <a:pt x="964" y="2012"/>
                  </a:cubicBezTo>
                  <a:cubicBezTo>
                    <a:pt x="667" y="2034"/>
                    <a:pt x="758" y="2400"/>
                    <a:pt x="1032" y="2400"/>
                  </a:cubicBezTo>
                  <a:cubicBezTo>
                    <a:pt x="1238" y="2400"/>
                    <a:pt x="1466" y="2377"/>
                    <a:pt x="1694" y="2354"/>
                  </a:cubicBezTo>
                  <a:cubicBezTo>
                    <a:pt x="1877" y="2765"/>
                    <a:pt x="2082" y="3153"/>
                    <a:pt x="2379" y="3450"/>
                  </a:cubicBezTo>
                  <a:cubicBezTo>
                    <a:pt x="2416" y="3496"/>
                    <a:pt x="2486" y="3519"/>
                    <a:pt x="2553" y="3519"/>
                  </a:cubicBezTo>
                  <a:cubicBezTo>
                    <a:pt x="2654" y="3519"/>
                    <a:pt x="2748" y="3467"/>
                    <a:pt x="2721" y="3358"/>
                  </a:cubicBezTo>
                  <a:cubicBezTo>
                    <a:pt x="2653" y="2970"/>
                    <a:pt x="2470" y="2628"/>
                    <a:pt x="2265" y="2286"/>
                  </a:cubicBezTo>
                  <a:cubicBezTo>
                    <a:pt x="2539" y="2240"/>
                    <a:pt x="2835" y="2171"/>
                    <a:pt x="3018" y="1989"/>
                  </a:cubicBezTo>
                  <a:cubicBezTo>
                    <a:pt x="3132" y="1852"/>
                    <a:pt x="3018" y="1692"/>
                    <a:pt x="2881" y="1669"/>
                  </a:cubicBezTo>
                  <a:cubicBezTo>
                    <a:pt x="2855" y="1667"/>
                    <a:pt x="2829" y="1666"/>
                    <a:pt x="2803" y="1666"/>
                  </a:cubicBezTo>
                  <a:cubicBezTo>
                    <a:pt x="2536" y="1666"/>
                    <a:pt x="2286" y="1767"/>
                    <a:pt x="2036" y="1829"/>
                  </a:cubicBezTo>
                  <a:cubicBezTo>
                    <a:pt x="2014" y="1783"/>
                    <a:pt x="1991" y="1738"/>
                    <a:pt x="1968" y="1692"/>
                  </a:cubicBezTo>
                  <a:cubicBezTo>
                    <a:pt x="1899" y="1555"/>
                    <a:pt x="1831" y="1418"/>
                    <a:pt x="1763" y="1258"/>
                  </a:cubicBezTo>
                  <a:cubicBezTo>
                    <a:pt x="2082" y="1190"/>
                    <a:pt x="2402" y="1121"/>
                    <a:pt x="2653" y="939"/>
                  </a:cubicBezTo>
                  <a:cubicBezTo>
                    <a:pt x="2767" y="825"/>
                    <a:pt x="2630" y="665"/>
                    <a:pt x="2516" y="665"/>
                  </a:cubicBezTo>
                  <a:cubicBezTo>
                    <a:pt x="2466" y="658"/>
                    <a:pt x="2415" y="655"/>
                    <a:pt x="2365" y="655"/>
                  </a:cubicBezTo>
                  <a:cubicBezTo>
                    <a:pt x="2096" y="655"/>
                    <a:pt x="1830" y="748"/>
                    <a:pt x="1580" y="825"/>
                  </a:cubicBezTo>
                  <a:cubicBezTo>
                    <a:pt x="1443" y="551"/>
                    <a:pt x="1306" y="277"/>
                    <a:pt x="1101" y="49"/>
                  </a:cubicBezTo>
                  <a:cubicBezTo>
                    <a:pt x="1075" y="15"/>
                    <a:pt x="1038" y="0"/>
                    <a:pt x="1001" y="0"/>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2176;p25">
              <a:extLst>
                <a:ext uri="{FF2B5EF4-FFF2-40B4-BE49-F238E27FC236}">
                  <a16:creationId xmlns:a16="http://schemas.microsoft.com/office/drawing/2014/main" id="{147F3A6B-84F6-5202-CFB6-427AAD022A04}"/>
                </a:ext>
              </a:extLst>
            </p:cNvPr>
            <p:cNvSpPr/>
            <p:nvPr/>
          </p:nvSpPr>
          <p:spPr>
            <a:xfrm flipH="1">
              <a:off x="550681" y="1848520"/>
              <a:ext cx="77323" cy="131624"/>
            </a:xfrm>
            <a:custGeom>
              <a:avLst/>
              <a:gdLst/>
              <a:ahLst/>
              <a:cxnLst/>
              <a:rect l="l" t="t" r="r" b="b"/>
              <a:pathLst>
                <a:path w="1944" h="3309" extrusionOk="0">
                  <a:moveTo>
                    <a:pt x="1430" y="1"/>
                  </a:moveTo>
                  <a:cubicBezTo>
                    <a:pt x="1339" y="1"/>
                    <a:pt x="1247" y="47"/>
                    <a:pt x="1236" y="146"/>
                  </a:cubicBezTo>
                  <a:cubicBezTo>
                    <a:pt x="1122" y="786"/>
                    <a:pt x="1259" y="1402"/>
                    <a:pt x="1213" y="2041"/>
                  </a:cubicBezTo>
                  <a:cubicBezTo>
                    <a:pt x="1168" y="2520"/>
                    <a:pt x="1031" y="2475"/>
                    <a:pt x="665" y="2612"/>
                  </a:cubicBezTo>
                  <a:cubicBezTo>
                    <a:pt x="460" y="2680"/>
                    <a:pt x="300" y="2794"/>
                    <a:pt x="140" y="2954"/>
                  </a:cubicBezTo>
                  <a:cubicBezTo>
                    <a:pt x="1" y="3114"/>
                    <a:pt x="193" y="3309"/>
                    <a:pt x="366" y="3309"/>
                  </a:cubicBezTo>
                  <a:cubicBezTo>
                    <a:pt x="390" y="3309"/>
                    <a:pt x="414" y="3305"/>
                    <a:pt x="437" y="3296"/>
                  </a:cubicBezTo>
                  <a:cubicBezTo>
                    <a:pt x="757" y="3159"/>
                    <a:pt x="1031" y="3091"/>
                    <a:pt x="1350" y="3000"/>
                  </a:cubicBezTo>
                  <a:cubicBezTo>
                    <a:pt x="1556" y="2931"/>
                    <a:pt x="1761" y="2863"/>
                    <a:pt x="1829" y="2634"/>
                  </a:cubicBezTo>
                  <a:cubicBezTo>
                    <a:pt x="1944" y="2360"/>
                    <a:pt x="1761" y="1858"/>
                    <a:pt x="1738" y="1562"/>
                  </a:cubicBezTo>
                  <a:cubicBezTo>
                    <a:pt x="1693" y="1105"/>
                    <a:pt x="1647" y="626"/>
                    <a:pt x="1624" y="146"/>
                  </a:cubicBezTo>
                  <a:cubicBezTo>
                    <a:pt x="1624" y="52"/>
                    <a:pt x="1527" y="1"/>
                    <a:pt x="1430"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2177;p25">
              <a:extLst>
                <a:ext uri="{FF2B5EF4-FFF2-40B4-BE49-F238E27FC236}">
                  <a16:creationId xmlns:a16="http://schemas.microsoft.com/office/drawing/2014/main" id="{BFFEC721-CC38-3291-15B0-76A18376359E}"/>
                </a:ext>
              </a:extLst>
            </p:cNvPr>
            <p:cNvSpPr/>
            <p:nvPr/>
          </p:nvSpPr>
          <p:spPr>
            <a:xfrm flipH="1">
              <a:off x="284666" y="1783961"/>
              <a:ext cx="136349" cy="116190"/>
            </a:xfrm>
            <a:custGeom>
              <a:avLst/>
              <a:gdLst/>
              <a:ahLst/>
              <a:cxnLst/>
              <a:rect l="l" t="t" r="r" b="b"/>
              <a:pathLst>
                <a:path w="3428" h="2921" extrusionOk="0">
                  <a:moveTo>
                    <a:pt x="273" y="0"/>
                  </a:moveTo>
                  <a:cubicBezTo>
                    <a:pt x="135" y="0"/>
                    <a:pt x="0" y="121"/>
                    <a:pt x="95" y="263"/>
                  </a:cubicBezTo>
                  <a:cubicBezTo>
                    <a:pt x="551" y="948"/>
                    <a:pt x="894" y="1655"/>
                    <a:pt x="1328" y="2340"/>
                  </a:cubicBezTo>
                  <a:cubicBezTo>
                    <a:pt x="1122" y="2409"/>
                    <a:pt x="917" y="2500"/>
                    <a:pt x="734" y="2591"/>
                  </a:cubicBezTo>
                  <a:cubicBezTo>
                    <a:pt x="509" y="2673"/>
                    <a:pt x="633" y="2921"/>
                    <a:pt x="826" y="2921"/>
                  </a:cubicBezTo>
                  <a:cubicBezTo>
                    <a:pt x="848" y="2921"/>
                    <a:pt x="871" y="2918"/>
                    <a:pt x="894" y="2911"/>
                  </a:cubicBezTo>
                  <a:cubicBezTo>
                    <a:pt x="1601" y="2682"/>
                    <a:pt x="2377" y="2660"/>
                    <a:pt x="3085" y="2409"/>
                  </a:cubicBezTo>
                  <a:cubicBezTo>
                    <a:pt x="3427" y="2317"/>
                    <a:pt x="3222" y="1929"/>
                    <a:pt x="2925" y="1929"/>
                  </a:cubicBezTo>
                  <a:cubicBezTo>
                    <a:pt x="2583" y="1929"/>
                    <a:pt x="2218" y="2020"/>
                    <a:pt x="1852" y="2135"/>
                  </a:cubicBezTo>
                  <a:cubicBezTo>
                    <a:pt x="1487" y="1404"/>
                    <a:pt x="939" y="719"/>
                    <a:pt x="437" y="80"/>
                  </a:cubicBezTo>
                  <a:cubicBezTo>
                    <a:pt x="395" y="24"/>
                    <a:pt x="334" y="0"/>
                    <a:pt x="273" y="0"/>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2178;p25">
              <a:extLst>
                <a:ext uri="{FF2B5EF4-FFF2-40B4-BE49-F238E27FC236}">
                  <a16:creationId xmlns:a16="http://schemas.microsoft.com/office/drawing/2014/main" id="{A6252FE9-5BB5-96A1-0C6E-D2E43FCC183F}"/>
                </a:ext>
              </a:extLst>
            </p:cNvPr>
            <p:cNvSpPr/>
            <p:nvPr/>
          </p:nvSpPr>
          <p:spPr>
            <a:xfrm flipH="1">
              <a:off x="87660" y="1730858"/>
              <a:ext cx="201580" cy="68696"/>
            </a:xfrm>
            <a:custGeom>
              <a:avLst/>
              <a:gdLst/>
              <a:ahLst/>
              <a:cxnLst/>
              <a:rect l="l" t="t" r="r" b="b"/>
              <a:pathLst>
                <a:path w="5068" h="1727" extrusionOk="0">
                  <a:moveTo>
                    <a:pt x="320" y="0"/>
                  </a:moveTo>
                  <a:cubicBezTo>
                    <a:pt x="0" y="23"/>
                    <a:pt x="23" y="457"/>
                    <a:pt x="320" y="480"/>
                  </a:cubicBezTo>
                  <a:cubicBezTo>
                    <a:pt x="845" y="548"/>
                    <a:pt x="1438" y="890"/>
                    <a:pt x="1918" y="1073"/>
                  </a:cubicBezTo>
                  <a:cubicBezTo>
                    <a:pt x="2420" y="1278"/>
                    <a:pt x="2899" y="1507"/>
                    <a:pt x="3424" y="1712"/>
                  </a:cubicBezTo>
                  <a:cubicBezTo>
                    <a:pt x="3453" y="1722"/>
                    <a:pt x="3484" y="1726"/>
                    <a:pt x="3514" y="1726"/>
                  </a:cubicBezTo>
                  <a:cubicBezTo>
                    <a:pt x="3626" y="1726"/>
                    <a:pt x="3740" y="1665"/>
                    <a:pt x="3812" y="1575"/>
                  </a:cubicBezTo>
                  <a:cubicBezTo>
                    <a:pt x="3995" y="1529"/>
                    <a:pt x="4177" y="1484"/>
                    <a:pt x="4360" y="1438"/>
                  </a:cubicBezTo>
                  <a:cubicBezTo>
                    <a:pt x="4611" y="1370"/>
                    <a:pt x="4885" y="1393"/>
                    <a:pt x="5022" y="1141"/>
                  </a:cubicBezTo>
                  <a:cubicBezTo>
                    <a:pt x="5068" y="1073"/>
                    <a:pt x="5022" y="982"/>
                    <a:pt x="4953" y="936"/>
                  </a:cubicBezTo>
                  <a:cubicBezTo>
                    <a:pt x="4862" y="878"/>
                    <a:pt x="4768" y="856"/>
                    <a:pt x="4671" y="856"/>
                  </a:cubicBezTo>
                  <a:cubicBezTo>
                    <a:pt x="4500" y="856"/>
                    <a:pt x="4321" y="924"/>
                    <a:pt x="4132" y="982"/>
                  </a:cubicBezTo>
                  <a:cubicBezTo>
                    <a:pt x="3949" y="1027"/>
                    <a:pt x="3766" y="1119"/>
                    <a:pt x="3607" y="1210"/>
                  </a:cubicBezTo>
                  <a:cubicBezTo>
                    <a:pt x="3059" y="913"/>
                    <a:pt x="2488" y="685"/>
                    <a:pt x="1940" y="480"/>
                  </a:cubicBezTo>
                  <a:cubicBezTo>
                    <a:pt x="1438" y="297"/>
                    <a:pt x="868" y="0"/>
                    <a:pt x="320" y="0"/>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2179;p25">
              <a:extLst>
                <a:ext uri="{FF2B5EF4-FFF2-40B4-BE49-F238E27FC236}">
                  <a16:creationId xmlns:a16="http://schemas.microsoft.com/office/drawing/2014/main" id="{99910E12-B4D4-93C3-655B-70F38B32789E}"/>
                </a:ext>
              </a:extLst>
            </p:cNvPr>
            <p:cNvSpPr/>
            <p:nvPr/>
          </p:nvSpPr>
          <p:spPr>
            <a:xfrm flipH="1">
              <a:off x="1791741" y="427946"/>
              <a:ext cx="290556" cy="365038"/>
            </a:xfrm>
            <a:custGeom>
              <a:avLst/>
              <a:gdLst/>
              <a:ahLst/>
              <a:cxnLst/>
              <a:rect l="l" t="t" r="r" b="b"/>
              <a:pathLst>
                <a:path w="7305" h="9177" extrusionOk="0">
                  <a:moveTo>
                    <a:pt x="7304" y="1"/>
                  </a:moveTo>
                  <a:lnTo>
                    <a:pt x="7304" y="1"/>
                  </a:lnTo>
                  <a:cubicBezTo>
                    <a:pt x="7304" y="1"/>
                    <a:pt x="5387" y="138"/>
                    <a:pt x="2694" y="2078"/>
                  </a:cubicBezTo>
                  <a:cubicBezTo>
                    <a:pt x="0" y="4041"/>
                    <a:pt x="1324" y="8287"/>
                    <a:pt x="1324" y="8287"/>
                  </a:cubicBezTo>
                  <a:lnTo>
                    <a:pt x="1324" y="9177"/>
                  </a:lnTo>
                  <a:lnTo>
                    <a:pt x="3196" y="6712"/>
                  </a:lnTo>
                  <a:lnTo>
                    <a:pt x="3242" y="5639"/>
                  </a:lnTo>
                  <a:cubicBezTo>
                    <a:pt x="2548" y="3720"/>
                    <a:pt x="3305" y="3128"/>
                    <a:pt x="4118" y="3128"/>
                  </a:cubicBezTo>
                  <a:cubicBezTo>
                    <a:pt x="4562" y="3128"/>
                    <a:pt x="5023" y="3305"/>
                    <a:pt x="5273" y="3539"/>
                  </a:cubicBezTo>
                  <a:lnTo>
                    <a:pt x="7008" y="1439"/>
                  </a:lnTo>
                  <a:lnTo>
                    <a:pt x="7304" y="1"/>
                  </a:ln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 name="Google Shape;2180;p25">
              <a:extLst>
                <a:ext uri="{FF2B5EF4-FFF2-40B4-BE49-F238E27FC236}">
                  <a16:creationId xmlns:a16="http://schemas.microsoft.com/office/drawing/2014/main" id="{B030FA77-624F-C647-A46A-DF8AC96DEEA1}"/>
                </a:ext>
              </a:extLst>
            </p:cNvPr>
            <p:cNvSpPr/>
            <p:nvPr/>
          </p:nvSpPr>
          <p:spPr>
            <a:xfrm flipH="1">
              <a:off x="1791741" y="213705"/>
              <a:ext cx="535690" cy="543878"/>
            </a:xfrm>
            <a:custGeom>
              <a:avLst/>
              <a:gdLst/>
              <a:ahLst/>
              <a:cxnLst/>
              <a:rect l="l" t="t" r="r" b="b"/>
              <a:pathLst>
                <a:path w="13468" h="13673" extrusionOk="0">
                  <a:moveTo>
                    <a:pt x="5981" y="0"/>
                  </a:moveTo>
                  <a:lnTo>
                    <a:pt x="4063" y="2648"/>
                  </a:lnTo>
                  <a:cubicBezTo>
                    <a:pt x="4885" y="3241"/>
                    <a:pt x="5068" y="4383"/>
                    <a:pt x="4474" y="5204"/>
                  </a:cubicBezTo>
                  <a:cubicBezTo>
                    <a:pt x="4116" y="5700"/>
                    <a:pt x="3558" y="5964"/>
                    <a:pt x="2991" y="5964"/>
                  </a:cubicBezTo>
                  <a:cubicBezTo>
                    <a:pt x="2619" y="5964"/>
                    <a:pt x="2243" y="5850"/>
                    <a:pt x="1918" y="5615"/>
                  </a:cubicBezTo>
                  <a:lnTo>
                    <a:pt x="0" y="8263"/>
                  </a:lnTo>
                  <a:cubicBezTo>
                    <a:pt x="0" y="8263"/>
                    <a:pt x="0" y="8286"/>
                    <a:pt x="0" y="8286"/>
                  </a:cubicBezTo>
                  <a:lnTo>
                    <a:pt x="7487" y="13673"/>
                  </a:lnTo>
                  <a:lnTo>
                    <a:pt x="9405" y="11025"/>
                  </a:lnTo>
                  <a:cubicBezTo>
                    <a:pt x="8583" y="10431"/>
                    <a:pt x="8400" y="9290"/>
                    <a:pt x="8994" y="8468"/>
                  </a:cubicBezTo>
                  <a:cubicBezTo>
                    <a:pt x="9356" y="7966"/>
                    <a:pt x="9924" y="7694"/>
                    <a:pt x="10498" y="7694"/>
                  </a:cubicBezTo>
                  <a:cubicBezTo>
                    <a:pt x="10863" y="7694"/>
                    <a:pt x="11231" y="7804"/>
                    <a:pt x="11550" y="8035"/>
                  </a:cubicBezTo>
                  <a:lnTo>
                    <a:pt x="13467" y="5387"/>
                  </a:lnTo>
                  <a:lnTo>
                    <a:pt x="5981" y="0"/>
                  </a:ln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 name="Google Shape;2181;p25">
              <a:extLst>
                <a:ext uri="{FF2B5EF4-FFF2-40B4-BE49-F238E27FC236}">
                  <a16:creationId xmlns:a16="http://schemas.microsoft.com/office/drawing/2014/main" id="{1D1E5B86-B216-93AB-42AF-8342FC28FEEA}"/>
                </a:ext>
              </a:extLst>
            </p:cNvPr>
            <p:cNvSpPr/>
            <p:nvPr/>
          </p:nvSpPr>
          <p:spPr>
            <a:xfrm flipH="1">
              <a:off x="1899769" y="303562"/>
              <a:ext cx="314183" cy="380472"/>
            </a:xfrm>
            <a:custGeom>
              <a:avLst/>
              <a:gdLst/>
              <a:ahLst/>
              <a:cxnLst/>
              <a:rect l="l" t="t" r="r" b="b"/>
              <a:pathLst>
                <a:path w="7899" h="9565" extrusionOk="0">
                  <a:moveTo>
                    <a:pt x="5798" y="1"/>
                  </a:moveTo>
                  <a:lnTo>
                    <a:pt x="1" y="8058"/>
                  </a:lnTo>
                  <a:lnTo>
                    <a:pt x="2101" y="9565"/>
                  </a:lnTo>
                  <a:lnTo>
                    <a:pt x="7898" y="1507"/>
                  </a:lnTo>
                  <a:lnTo>
                    <a:pt x="5798" y="1"/>
                  </a:ln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 name="Google Shape;2182;p25">
              <a:extLst>
                <a:ext uri="{FF2B5EF4-FFF2-40B4-BE49-F238E27FC236}">
                  <a16:creationId xmlns:a16="http://schemas.microsoft.com/office/drawing/2014/main" id="{72E7C53B-5BBB-F9CD-1ABD-D7CCB8C1EC3F}"/>
                </a:ext>
              </a:extLst>
            </p:cNvPr>
            <p:cNvSpPr/>
            <p:nvPr/>
          </p:nvSpPr>
          <p:spPr>
            <a:xfrm flipH="1">
              <a:off x="2029595" y="542346"/>
              <a:ext cx="297835" cy="250638"/>
            </a:xfrm>
            <a:custGeom>
              <a:avLst/>
              <a:gdLst/>
              <a:ahLst/>
              <a:cxnLst/>
              <a:rect l="l" t="t" r="r" b="b"/>
              <a:pathLst>
                <a:path w="7488" h="6301" extrusionOk="0">
                  <a:moveTo>
                    <a:pt x="0" y="1"/>
                  </a:moveTo>
                  <a:lnTo>
                    <a:pt x="525" y="1165"/>
                  </a:lnTo>
                  <a:lnTo>
                    <a:pt x="7487" y="6301"/>
                  </a:lnTo>
                  <a:lnTo>
                    <a:pt x="7487" y="5411"/>
                  </a:lnTo>
                  <a:lnTo>
                    <a:pt x="0" y="1"/>
                  </a:ln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 name="Google Shape;2183;p25">
              <a:extLst>
                <a:ext uri="{FF2B5EF4-FFF2-40B4-BE49-F238E27FC236}">
                  <a16:creationId xmlns:a16="http://schemas.microsoft.com/office/drawing/2014/main" id="{07F08B68-DD8F-83FF-C5F8-50EBF74C6B23}"/>
                </a:ext>
              </a:extLst>
            </p:cNvPr>
            <p:cNvSpPr/>
            <p:nvPr/>
          </p:nvSpPr>
          <p:spPr>
            <a:xfrm flipH="1">
              <a:off x="2129470" y="624089"/>
              <a:ext cx="84482" cy="95347"/>
            </a:xfrm>
            <a:custGeom>
              <a:avLst/>
              <a:gdLst/>
              <a:ahLst/>
              <a:cxnLst/>
              <a:rect l="l" t="t" r="r" b="b"/>
              <a:pathLst>
                <a:path w="2124" h="2397" extrusionOk="0">
                  <a:moveTo>
                    <a:pt x="1" y="0"/>
                  </a:moveTo>
                  <a:lnTo>
                    <a:pt x="275" y="1027"/>
                  </a:lnTo>
                  <a:lnTo>
                    <a:pt x="2123" y="2397"/>
                  </a:lnTo>
                  <a:lnTo>
                    <a:pt x="2101" y="1507"/>
                  </a:lnTo>
                  <a:lnTo>
                    <a:pt x="1" y="0"/>
                  </a:lnTo>
                  <a:close/>
                </a:path>
              </a:pathLst>
            </a:custGeom>
            <a:solidFill>
              <a:srgbClr val="0C0044">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 name="Google Shape;2184;p25">
              <a:extLst>
                <a:ext uri="{FF2B5EF4-FFF2-40B4-BE49-F238E27FC236}">
                  <a16:creationId xmlns:a16="http://schemas.microsoft.com/office/drawing/2014/main" id="{D1FA4DF0-94A2-233D-AF35-B96FF64FBD94}"/>
                </a:ext>
              </a:extLst>
            </p:cNvPr>
            <p:cNvSpPr/>
            <p:nvPr/>
          </p:nvSpPr>
          <p:spPr>
            <a:xfrm flipH="1">
              <a:off x="2143073" y="656428"/>
              <a:ext cx="52702" cy="36118"/>
            </a:xfrm>
            <a:custGeom>
              <a:avLst/>
              <a:gdLst/>
              <a:ahLst/>
              <a:cxnLst/>
              <a:rect l="l" t="t" r="r" b="b"/>
              <a:pathLst>
                <a:path w="1325" h="908" extrusionOk="0">
                  <a:moveTo>
                    <a:pt x="150" y="0"/>
                  </a:moveTo>
                  <a:cubicBezTo>
                    <a:pt x="112" y="0"/>
                    <a:pt x="84" y="11"/>
                    <a:pt x="69" y="32"/>
                  </a:cubicBezTo>
                  <a:cubicBezTo>
                    <a:pt x="0" y="123"/>
                    <a:pt x="228" y="374"/>
                    <a:pt x="548" y="602"/>
                  </a:cubicBezTo>
                  <a:cubicBezTo>
                    <a:pt x="794" y="795"/>
                    <a:pt x="1039" y="907"/>
                    <a:pt x="1171" y="907"/>
                  </a:cubicBezTo>
                  <a:cubicBezTo>
                    <a:pt x="1210" y="907"/>
                    <a:pt x="1240" y="897"/>
                    <a:pt x="1256" y="876"/>
                  </a:cubicBezTo>
                  <a:cubicBezTo>
                    <a:pt x="1324" y="808"/>
                    <a:pt x="1096" y="534"/>
                    <a:pt x="776" y="306"/>
                  </a:cubicBezTo>
                  <a:cubicBezTo>
                    <a:pt x="513" y="113"/>
                    <a:pt x="277" y="0"/>
                    <a:pt x="150"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 name="Google Shape;2185;p25">
              <a:extLst>
                <a:ext uri="{FF2B5EF4-FFF2-40B4-BE49-F238E27FC236}">
                  <a16:creationId xmlns:a16="http://schemas.microsoft.com/office/drawing/2014/main" id="{384FCAD1-952F-481F-32D1-FB05B5767A5C}"/>
                </a:ext>
              </a:extLst>
            </p:cNvPr>
            <p:cNvSpPr/>
            <p:nvPr/>
          </p:nvSpPr>
          <p:spPr>
            <a:xfrm flipH="1">
              <a:off x="2027805" y="469196"/>
              <a:ext cx="49957" cy="43755"/>
            </a:xfrm>
            <a:custGeom>
              <a:avLst/>
              <a:gdLst/>
              <a:ahLst/>
              <a:cxnLst/>
              <a:rect l="l" t="t" r="r" b="b"/>
              <a:pathLst>
                <a:path w="1256" h="1100" extrusionOk="0">
                  <a:moveTo>
                    <a:pt x="632" y="1"/>
                  </a:moveTo>
                  <a:cubicBezTo>
                    <a:pt x="464" y="1"/>
                    <a:pt x="294" y="80"/>
                    <a:pt x="183" y="219"/>
                  </a:cubicBezTo>
                  <a:cubicBezTo>
                    <a:pt x="0" y="470"/>
                    <a:pt x="69" y="813"/>
                    <a:pt x="297" y="995"/>
                  </a:cubicBezTo>
                  <a:cubicBezTo>
                    <a:pt x="395" y="1067"/>
                    <a:pt x="508" y="1100"/>
                    <a:pt x="619" y="1100"/>
                  </a:cubicBezTo>
                  <a:cubicBezTo>
                    <a:pt x="792" y="1100"/>
                    <a:pt x="962" y="1020"/>
                    <a:pt x="1073" y="881"/>
                  </a:cubicBezTo>
                  <a:cubicBezTo>
                    <a:pt x="1256" y="630"/>
                    <a:pt x="1187" y="288"/>
                    <a:pt x="936" y="105"/>
                  </a:cubicBezTo>
                  <a:cubicBezTo>
                    <a:pt x="847" y="34"/>
                    <a:pt x="740" y="1"/>
                    <a:pt x="632" y="1"/>
                  </a:cubicBezTo>
                  <a:close/>
                </a:path>
              </a:pathLst>
            </a:custGeom>
            <a:solidFill>
              <a:srgbClr val="A2A4B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 name="Google Shape;2186;p25">
              <a:extLst>
                <a:ext uri="{FF2B5EF4-FFF2-40B4-BE49-F238E27FC236}">
                  <a16:creationId xmlns:a16="http://schemas.microsoft.com/office/drawing/2014/main" id="{931A1EA1-3A97-7C2A-0859-5A7FD05AEE39}"/>
                </a:ext>
              </a:extLst>
            </p:cNvPr>
            <p:cNvSpPr/>
            <p:nvPr/>
          </p:nvSpPr>
          <p:spPr>
            <a:xfrm flipH="1">
              <a:off x="2029595" y="468281"/>
              <a:ext cx="48168" cy="42880"/>
            </a:xfrm>
            <a:custGeom>
              <a:avLst/>
              <a:gdLst/>
              <a:ahLst/>
              <a:cxnLst/>
              <a:rect l="l" t="t" r="r" b="b"/>
              <a:pathLst>
                <a:path w="1211" h="1078" extrusionOk="0">
                  <a:moveTo>
                    <a:pt x="609" y="1"/>
                  </a:moveTo>
                  <a:cubicBezTo>
                    <a:pt x="442" y="1"/>
                    <a:pt x="271" y="81"/>
                    <a:pt x="160" y="219"/>
                  </a:cubicBezTo>
                  <a:cubicBezTo>
                    <a:pt x="0" y="471"/>
                    <a:pt x="46" y="790"/>
                    <a:pt x="297" y="973"/>
                  </a:cubicBezTo>
                  <a:cubicBezTo>
                    <a:pt x="387" y="1044"/>
                    <a:pt x="493" y="1077"/>
                    <a:pt x="600" y="1077"/>
                  </a:cubicBezTo>
                  <a:cubicBezTo>
                    <a:pt x="766" y="1077"/>
                    <a:pt x="930" y="997"/>
                    <a:pt x="1028" y="859"/>
                  </a:cubicBezTo>
                  <a:cubicBezTo>
                    <a:pt x="1210" y="608"/>
                    <a:pt x="1165" y="288"/>
                    <a:pt x="913" y="105"/>
                  </a:cubicBezTo>
                  <a:cubicBezTo>
                    <a:pt x="824" y="34"/>
                    <a:pt x="717" y="1"/>
                    <a:pt x="60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 name="Google Shape;2187;p25">
              <a:extLst>
                <a:ext uri="{FF2B5EF4-FFF2-40B4-BE49-F238E27FC236}">
                  <a16:creationId xmlns:a16="http://schemas.microsoft.com/office/drawing/2014/main" id="{954BB426-4E6B-8D1D-EA1E-61DCBC3B3B72}"/>
                </a:ext>
              </a:extLst>
            </p:cNvPr>
            <p:cNvSpPr/>
            <p:nvPr/>
          </p:nvSpPr>
          <p:spPr>
            <a:xfrm flipH="1">
              <a:off x="2054136" y="468838"/>
              <a:ext cx="2744" cy="41806"/>
            </a:xfrm>
            <a:custGeom>
              <a:avLst/>
              <a:gdLst/>
              <a:ahLst/>
              <a:cxnLst/>
              <a:rect l="l" t="t" r="r" b="b"/>
              <a:pathLst>
                <a:path w="69" h="1051" extrusionOk="0">
                  <a:moveTo>
                    <a:pt x="0" y="0"/>
                  </a:moveTo>
                  <a:lnTo>
                    <a:pt x="0" y="1050"/>
                  </a:lnTo>
                  <a:lnTo>
                    <a:pt x="69" y="1050"/>
                  </a:lnTo>
                  <a:lnTo>
                    <a:pt x="69"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 name="Google Shape;2188;p25">
              <a:extLst>
                <a:ext uri="{FF2B5EF4-FFF2-40B4-BE49-F238E27FC236}">
                  <a16:creationId xmlns:a16="http://schemas.microsoft.com/office/drawing/2014/main" id="{669D1A27-06F5-D8D4-AB0A-0F6B87DE3BBF}"/>
                </a:ext>
              </a:extLst>
            </p:cNvPr>
            <p:cNvSpPr/>
            <p:nvPr/>
          </p:nvSpPr>
          <p:spPr>
            <a:xfrm flipH="1">
              <a:off x="1983297" y="303562"/>
              <a:ext cx="230655" cy="325102"/>
            </a:xfrm>
            <a:custGeom>
              <a:avLst/>
              <a:gdLst/>
              <a:ahLst/>
              <a:cxnLst/>
              <a:rect l="l" t="t" r="r" b="b"/>
              <a:pathLst>
                <a:path w="5799" h="8173" extrusionOk="0">
                  <a:moveTo>
                    <a:pt x="5798" y="1"/>
                  </a:moveTo>
                  <a:lnTo>
                    <a:pt x="1" y="8058"/>
                  </a:lnTo>
                  <a:lnTo>
                    <a:pt x="69" y="8172"/>
                  </a:lnTo>
                  <a:lnTo>
                    <a:pt x="5798" y="389"/>
                  </a:lnTo>
                  <a:lnTo>
                    <a:pt x="5798" y="1"/>
                  </a:ln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8" name="Google Shape;2189;p25">
              <a:extLst>
                <a:ext uri="{FF2B5EF4-FFF2-40B4-BE49-F238E27FC236}">
                  <a16:creationId xmlns:a16="http://schemas.microsoft.com/office/drawing/2014/main" id="{043FFAEE-D5B6-654D-0B2F-92081076A103}"/>
                </a:ext>
              </a:extLst>
            </p:cNvPr>
            <p:cNvSpPr/>
            <p:nvPr/>
          </p:nvSpPr>
          <p:spPr>
            <a:xfrm flipH="1">
              <a:off x="-929148" y="126672"/>
              <a:ext cx="2756726" cy="1730799"/>
            </a:xfrm>
            <a:custGeom>
              <a:avLst/>
              <a:gdLst/>
              <a:ahLst/>
              <a:cxnLst/>
              <a:rect l="l" t="t" r="r" b="b"/>
              <a:pathLst>
                <a:path w="69308" h="43512" extrusionOk="0">
                  <a:moveTo>
                    <a:pt x="15581" y="0"/>
                  </a:moveTo>
                  <a:cubicBezTo>
                    <a:pt x="10161" y="0"/>
                    <a:pt x="4786" y="1525"/>
                    <a:pt x="79" y="4265"/>
                  </a:cubicBezTo>
                  <a:cubicBezTo>
                    <a:pt x="0" y="4305"/>
                    <a:pt x="40" y="4411"/>
                    <a:pt x="111" y="4411"/>
                  </a:cubicBezTo>
                  <a:cubicBezTo>
                    <a:pt x="122" y="4411"/>
                    <a:pt x="134" y="4409"/>
                    <a:pt x="147" y="4402"/>
                  </a:cubicBezTo>
                  <a:cubicBezTo>
                    <a:pt x="3548" y="3284"/>
                    <a:pt x="6789" y="1732"/>
                    <a:pt x="10327" y="1093"/>
                  </a:cubicBezTo>
                  <a:cubicBezTo>
                    <a:pt x="12024" y="779"/>
                    <a:pt x="13751" y="619"/>
                    <a:pt x="15477" y="619"/>
                  </a:cubicBezTo>
                  <a:cubicBezTo>
                    <a:pt x="17141" y="619"/>
                    <a:pt x="18803" y="767"/>
                    <a:pt x="20439" y="1070"/>
                  </a:cubicBezTo>
                  <a:cubicBezTo>
                    <a:pt x="27378" y="2348"/>
                    <a:pt x="32970" y="6365"/>
                    <a:pt x="36599" y="12368"/>
                  </a:cubicBezTo>
                  <a:cubicBezTo>
                    <a:pt x="40480" y="18805"/>
                    <a:pt x="42077" y="26269"/>
                    <a:pt x="45341" y="33002"/>
                  </a:cubicBezTo>
                  <a:cubicBezTo>
                    <a:pt x="47601" y="37636"/>
                    <a:pt x="51139" y="42452"/>
                    <a:pt x="56571" y="43365"/>
                  </a:cubicBezTo>
                  <a:cubicBezTo>
                    <a:pt x="57175" y="43463"/>
                    <a:pt x="57793" y="43511"/>
                    <a:pt x="58417" y="43511"/>
                  </a:cubicBezTo>
                  <a:cubicBezTo>
                    <a:pt x="62867" y="43511"/>
                    <a:pt x="67601" y="41061"/>
                    <a:pt x="69262" y="36837"/>
                  </a:cubicBezTo>
                  <a:cubicBezTo>
                    <a:pt x="69308" y="36715"/>
                    <a:pt x="69181" y="36634"/>
                    <a:pt x="69064" y="36634"/>
                  </a:cubicBezTo>
                  <a:cubicBezTo>
                    <a:pt x="69006" y="36634"/>
                    <a:pt x="68950" y="36654"/>
                    <a:pt x="68920" y="36700"/>
                  </a:cubicBezTo>
                  <a:cubicBezTo>
                    <a:pt x="66588" y="40402"/>
                    <a:pt x="62602" y="42927"/>
                    <a:pt x="58434" y="42927"/>
                  </a:cubicBezTo>
                  <a:cubicBezTo>
                    <a:pt x="56769" y="42927"/>
                    <a:pt x="55074" y="42523"/>
                    <a:pt x="53444" y="41630"/>
                  </a:cubicBezTo>
                  <a:cubicBezTo>
                    <a:pt x="47418" y="38343"/>
                    <a:pt x="44930" y="30720"/>
                    <a:pt x="42739" y="24694"/>
                  </a:cubicBezTo>
                  <a:cubicBezTo>
                    <a:pt x="40548" y="18668"/>
                    <a:pt x="38357" y="12414"/>
                    <a:pt x="33974" y="7621"/>
                  </a:cubicBezTo>
                  <a:cubicBezTo>
                    <a:pt x="30208" y="3489"/>
                    <a:pt x="24981" y="1024"/>
                    <a:pt x="19503" y="271"/>
                  </a:cubicBezTo>
                  <a:cubicBezTo>
                    <a:pt x="18199" y="89"/>
                    <a:pt x="16888" y="0"/>
                    <a:pt x="15581" y="0"/>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2190;p25">
              <a:extLst>
                <a:ext uri="{FF2B5EF4-FFF2-40B4-BE49-F238E27FC236}">
                  <a16:creationId xmlns:a16="http://schemas.microsoft.com/office/drawing/2014/main" id="{7B568FCB-CA64-3E2B-1DD7-B6CC19BB10F3}"/>
                </a:ext>
              </a:extLst>
            </p:cNvPr>
            <p:cNvSpPr/>
            <p:nvPr/>
          </p:nvSpPr>
          <p:spPr>
            <a:xfrm flipH="1">
              <a:off x="-1079537" y="-275240"/>
              <a:ext cx="2988375" cy="1876265"/>
            </a:xfrm>
            <a:custGeom>
              <a:avLst/>
              <a:gdLst/>
              <a:ahLst/>
              <a:cxnLst/>
              <a:rect l="l" t="t" r="r" b="b"/>
              <a:pathLst>
                <a:path w="75132" h="47169" extrusionOk="0">
                  <a:moveTo>
                    <a:pt x="36685" y="0"/>
                  </a:moveTo>
                  <a:cubicBezTo>
                    <a:pt x="31099" y="0"/>
                    <a:pt x="25409" y="1019"/>
                    <a:pt x="20108" y="2340"/>
                  </a:cubicBezTo>
                  <a:cubicBezTo>
                    <a:pt x="12667" y="4189"/>
                    <a:pt x="5454" y="7271"/>
                    <a:pt x="136" y="12977"/>
                  </a:cubicBezTo>
                  <a:cubicBezTo>
                    <a:pt x="0" y="13130"/>
                    <a:pt x="142" y="13295"/>
                    <a:pt x="298" y="13295"/>
                  </a:cubicBezTo>
                  <a:cubicBezTo>
                    <a:pt x="353" y="13295"/>
                    <a:pt x="409" y="13275"/>
                    <a:pt x="455" y="13228"/>
                  </a:cubicBezTo>
                  <a:cubicBezTo>
                    <a:pt x="5660" y="7933"/>
                    <a:pt x="12599" y="4920"/>
                    <a:pt x="19697" y="3094"/>
                  </a:cubicBezTo>
                  <a:cubicBezTo>
                    <a:pt x="25034" y="1728"/>
                    <a:pt x="30901" y="572"/>
                    <a:pt x="36622" y="572"/>
                  </a:cubicBezTo>
                  <a:cubicBezTo>
                    <a:pt x="39123" y="572"/>
                    <a:pt x="41595" y="793"/>
                    <a:pt x="43983" y="1313"/>
                  </a:cubicBezTo>
                  <a:cubicBezTo>
                    <a:pt x="61719" y="5216"/>
                    <a:pt x="55396" y="28681"/>
                    <a:pt x="58728" y="41463"/>
                  </a:cubicBezTo>
                  <a:cubicBezTo>
                    <a:pt x="59413" y="44019"/>
                    <a:pt x="60851" y="46599"/>
                    <a:pt x="63682" y="47078"/>
                  </a:cubicBezTo>
                  <a:cubicBezTo>
                    <a:pt x="64038" y="47141"/>
                    <a:pt x="64399" y="47168"/>
                    <a:pt x="64763" y="47168"/>
                  </a:cubicBezTo>
                  <a:cubicBezTo>
                    <a:pt x="66243" y="47168"/>
                    <a:pt x="67767" y="46714"/>
                    <a:pt x="69160" y="46347"/>
                  </a:cubicBezTo>
                  <a:cubicBezTo>
                    <a:pt x="71145" y="45845"/>
                    <a:pt x="73108" y="45252"/>
                    <a:pt x="74980" y="44476"/>
                  </a:cubicBezTo>
                  <a:cubicBezTo>
                    <a:pt x="75132" y="44411"/>
                    <a:pt x="75016" y="44223"/>
                    <a:pt x="74887" y="44223"/>
                  </a:cubicBezTo>
                  <a:cubicBezTo>
                    <a:pt x="74880" y="44223"/>
                    <a:pt x="74873" y="44224"/>
                    <a:pt x="74866" y="44225"/>
                  </a:cubicBezTo>
                  <a:cubicBezTo>
                    <a:pt x="73040" y="44795"/>
                    <a:pt x="71214" y="45389"/>
                    <a:pt x="69365" y="45822"/>
                  </a:cubicBezTo>
                  <a:cubicBezTo>
                    <a:pt x="68009" y="46145"/>
                    <a:pt x="66440" y="46577"/>
                    <a:pt x="64951" y="46577"/>
                  </a:cubicBezTo>
                  <a:cubicBezTo>
                    <a:pt x="63907" y="46577"/>
                    <a:pt x="62903" y="46365"/>
                    <a:pt x="62038" y="45754"/>
                  </a:cubicBezTo>
                  <a:cubicBezTo>
                    <a:pt x="58957" y="43563"/>
                    <a:pt x="58911" y="38633"/>
                    <a:pt x="58660" y="35254"/>
                  </a:cubicBezTo>
                  <a:cubicBezTo>
                    <a:pt x="58067" y="27334"/>
                    <a:pt x="58409" y="19094"/>
                    <a:pt x="55852" y="11448"/>
                  </a:cubicBezTo>
                  <a:cubicBezTo>
                    <a:pt x="54894" y="8572"/>
                    <a:pt x="53410" y="5764"/>
                    <a:pt x="51014" y="3824"/>
                  </a:cubicBezTo>
                  <a:cubicBezTo>
                    <a:pt x="48594" y="1838"/>
                    <a:pt x="45513" y="857"/>
                    <a:pt x="42454" y="400"/>
                  </a:cubicBezTo>
                  <a:cubicBezTo>
                    <a:pt x="40557" y="123"/>
                    <a:pt x="38627" y="0"/>
                    <a:pt x="36685" y="0"/>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2191;p25">
              <a:extLst>
                <a:ext uri="{FF2B5EF4-FFF2-40B4-BE49-F238E27FC236}">
                  <a16:creationId xmlns:a16="http://schemas.microsoft.com/office/drawing/2014/main" id="{31176A78-656F-8354-887B-259B1DEC7030}"/>
                </a:ext>
              </a:extLst>
            </p:cNvPr>
            <p:cNvSpPr/>
            <p:nvPr/>
          </p:nvSpPr>
          <p:spPr>
            <a:xfrm flipH="1">
              <a:off x="3106344" y="68437"/>
              <a:ext cx="753577" cy="753625"/>
            </a:xfrm>
            <a:custGeom>
              <a:avLst/>
              <a:gdLst/>
              <a:ahLst/>
              <a:cxnLst/>
              <a:rect l="l" t="t" r="r" b="b"/>
              <a:pathLst>
                <a:path w="18946" h="18946" extrusionOk="0">
                  <a:moveTo>
                    <a:pt x="9473" y="0"/>
                  </a:moveTo>
                  <a:cubicBezTo>
                    <a:pt x="4246" y="0"/>
                    <a:pt x="0" y="4246"/>
                    <a:pt x="0" y="9473"/>
                  </a:cubicBezTo>
                  <a:cubicBezTo>
                    <a:pt x="0" y="14700"/>
                    <a:pt x="4246" y="18945"/>
                    <a:pt x="9473" y="18945"/>
                  </a:cubicBezTo>
                  <a:cubicBezTo>
                    <a:pt x="14700" y="18945"/>
                    <a:pt x="18945" y="14700"/>
                    <a:pt x="18945" y="9473"/>
                  </a:cubicBezTo>
                  <a:cubicBezTo>
                    <a:pt x="18945" y="4246"/>
                    <a:pt x="14700" y="0"/>
                    <a:pt x="9473"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2192;p25">
              <a:extLst>
                <a:ext uri="{FF2B5EF4-FFF2-40B4-BE49-F238E27FC236}">
                  <a16:creationId xmlns:a16="http://schemas.microsoft.com/office/drawing/2014/main" id="{C841137E-CC84-BB33-E391-C63D92C2784E}"/>
                </a:ext>
              </a:extLst>
            </p:cNvPr>
            <p:cNvSpPr/>
            <p:nvPr/>
          </p:nvSpPr>
          <p:spPr>
            <a:xfrm flipH="1">
              <a:off x="3147193" y="543580"/>
              <a:ext cx="550208" cy="241251"/>
            </a:xfrm>
            <a:custGeom>
              <a:avLst/>
              <a:gdLst/>
              <a:ahLst/>
              <a:cxnLst/>
              <a:rect l="l" t="t" r="r" b="b"/>
              <a:pathLst>
                <a:path w="13833" h="6065" extrusionOk="0">
                  <a:moveTo>
                    <a:pt x="8582" y="0"/>
                  </a:moveTo>
                  <a:cubicBezTo>
                    <a:pt x="4908" y="0"/>
                    <a:pt x="980" y="1970"/>
                    <a:pt x="0" y="5311"/>
                  </a:cubicBezTo>
                  <a:cubicBezTo>
                    <a:pt x="411" y="5608"/>
                    <a:pt x="845" y="5859"/>
                    <a:pt x="1278" y="6064"/>
                  </a:cubicBezTo>
                  <a:cubicBezTo>
                    <a:pt x="1392" y="6064"/>
                    <a:pt x="1484" y="6041"/>
                    <a:pt x="1552" y="5950"/>
                  </a:cubicBezTo>
                  <a:cubicBezTo>
                    <a:pt x="3083" y="4042"/>
                    <a:pt x="6068" y="2525"/>
                    <a:pt x="8733" y="2525"/>
                  </a:cubicBezTo>
                  <a:cubicBezTo>
                    <a:pt x="9288" y="2525"/>
                    <a:pt x="9829" y="2590"/>
                    <a:pt x="10340" y="2732"/>
                  </a:cubicBezTo>
                  <a:cubicBezTo>
                    <a:pt x="11052" y="2930"/>
                    <a:pt x="11867" y="3333"/>
                    <a:pt x="12577" y="3333"/>
                  </a:cubicBezTo>
                  <a:cubicBezTo>
                    <a:pt x="12686" y="3333"/>
                    <a:pt x="12793" y="3324"/>
                    <a:pt x="12896" y="3302"/>
                  </a:cubicBezTo>
                  <a:cubicBezTo>
                    <a:pt x="13239" y="2846"/>
                    <a:pt x="13558" y="2344"/>
                    <a:pt x="13832" y="1819"/>
                  </a:cubicBezTo>
                  <a:cubicBezTo>
                    <a:pt x="13809" y="1819"/>
                    <a:pt x="13809" y="1796"/>
                    <a:pt x="13787" y="1796"/>
                  </a:cubicBezTo>
                  <a:cubicBezTo>
                    <a:pt x="12455" y="568"/>
                    <a:pt x="10555" y="0"/>
                    <a:pt x="8582"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2193;p25">
              <a:extLst>
                <a:ext uri="{FF2B5EF4-FFF2-40B4-BE49-F238E27FC236}">
                  <a16:creationId xmlns:a16="http://schemas.microsoft.com/office/drawing/2014/main" id="{25D09432-C1E4-1E4A-9E81-9CED7EEA6AE5}"/>
                </a:ext>
              </a:extLst>
            </p:cNvPr>
            <p:cNvSpPr/>
            <p:nvPr/>
          </p:nvSpPr>
          <p:spPr>
            <a:xfrm flipH="1">
              <a:off x="3123606" y="92025"/>
              <a:ext cx="731780" cy="519375"/>
            </a:xfrm>
            <a:custGeom>
              <a:avLst/>
              <a:gdLst/>
              <a:ahLst/>
              <a:cxnLst/>
              <a:rect l="l" t="t" r="r" b="b"/>
              <a:pathLst>
                <a:path w="18398" h="13057" extrusionOk="0">
                  <a:moveTo>
                    <a:pt x="12669" y="1"/>
                  </a:moveTo>
                  <a:lnTo>
                    <a:pt x="12669" y="1"/>
                  </a:lnTo>
                  <a:cubicBezTo>
                    <a:pt x="12714" y="1028"/>
                    <a:pt x="12532" y="2123"/>
                    <a:pt x="12326" y="3059"/>
                  </a:cubicBezTo>
                  <a:cubicBezTo>
                    <a:pt x="12098" y="4132"/>
                    <a:pt x="11596" y="4840"/>
                    <a:pt x="10911" y="5387"/>
                  </a:cubicBezTo>
                  <a:cubicBezTo>
                    <a:pt x="10226" y="5707"/>
                    <a:pt x="9473" y="5912"/>
                    <a:pt x="8834" y="6141"/>
                  </a:cubicBezTo>
                  <a:cubicBezTo>
                    <a:pt x="7076" y="6711"/>
                    <a:pt x="5296" y="7236"/>
                    <a:pt x="3561" y="7852"/>
                  </a:cubicBezTo>
                  <a:cubicBezTo>
                    <a:pt x="2146" y="8377"/>
                    <a:pt x="822" y="9131"/>
                    <a:pt x="1" y="10249"/>
                  </a:cubicBezTo>
                  <a:cubicBezTo>
                    <a:pt x="137" y="11253"/>
                    <a:pt x="434" y="12189"/>
                    <a:pt x="868" y="13057"/>
                  </a:cubicBezTo>
                  <a:cubicBezTo>
                    <a:pt x="1050" y="13057"/>
                    <a:pt x="1233" y="12988"/>
                    <a:pt x="1302" y="12806"/>
                  </a:cubicBezTo>
                  <a:cubicBezTo>
                    <a:pt x="2603" y="10135"/>
                    <a:pt x="6209" y="9290"/>
                    <a:pt x="8857" y="9108"/>
                  </a:cubicBezTo>
                  <a:cubicBezTo>
                    <a:pt x="11002" y="8948"/>
                    <a:pt x="13171" y="9039"/>
                    <a:pt x="15225" y="8286"/>
                  </a:cubicBezTo>
                  <a:cubicBezTo>
                    <a:pt x="16047" y="7989"/>
                    <a:pt x="18010" y="7099"/>
                    <a:pt x="18398" y="6026"/>
                  </a:cubicBezTo>
                  <a:cubicBezTo>
                    <a:pt x="18010" y="4817"/>
                    <a:pt x="17393" y="3698"/>
                    <a:pt x="16595" y="2762"/>
                  </a:cubicBezTo>
                  <a:cubicBezTo>
                    <a:pt x="16593" y="2763"/>
                    <a:pt x="16592" y="2763"/>
                    <a:pt x="16590" y="2763"/>
                  </a:cubicBezTo>
                  <a:cubicBezTo>
                    <a:pt x="16528" y="2763"/>
                    <a:pt x="16115" y="2327"/>
                    <a:pt x="16115" y="2260"/>
                  </a:cubicBezTo>
                  <a:cubicBezTo>
                    <a:pt x="15157" y="1279"/>
                    <a:pt x="13970" y="503"/>
                    <a:pt x="1266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2194;p25">
              <a:extLst>
                <a:ext uri="{FF2B5EF4-FFF2-40B4-BE49-F238E27FC236}">
                  <a16:creationId xmlns:a16="http://schemas.microsoft.com/office/drawing/2014/main" id="{06518D8B-DC6B-3983-9648-3E18244CA25F}"/>
                </a:ext>
              </a:extLst>
            </p:cNvPr>
            <p:cNvSpPr/>
            <p:nvPr/>
          </p:nvSpPr>
          <p:spPr>
            <a:xfrm flipH="1">
              <a:off x="903843" y="457024"/>
              <a:ext cx="167095" cy="183852"/>
            </a:xfrm>
            <a:custGeom>
              <a:avLst/>
              <a:gdLst/>
              <a:ahLst/>
              <a:cxnLst/>
              <a:rect l="l" t="t" r="r" b="b"/>
              <a:pathLst>
                <a:path w="4201" h="4622" extrusionOk="0">
                  <a:moveTo>
                    <a:pt x="891" y="0"/>
                  </a:moveTo>
                  <a:cubicBezTo>
                    <a:pt x="389" y="0"/>
                    <a:pt x="1" y="457"/>
                    <a:pt x="92" y="959"/>
                  </a:cubicBezTo>
                  <a:lnTo>
                    <a:pt x="685" y="3972"/>
                  </a:lnTo>
                  <a:cubicBezTo>
                    <a:pt x="743" y="4352"/>
                    <a:pt x="1085" y="4622"/>
                    <a:pt x="1462" y="4622"/>
                  </a:cubicBezTo>
                  <a:cubicBezTo>
                    <a:pt x="1537" y="4622"/>
                    <a:pt x="1614" y="4611"/>
                    <a:pt x="1690" y="4588"/>
                  </a:cubicBezTo>
                  <a:lnTo>
                    <a:pt x="4201" y="3881"/>
                  </a:lnTo>
                  <a:lnTo>
                    <a:pt x="2922" y="0"/>
                  </a:ln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4" name="Google Shape;2195;p25">
              <a:extLst>
                <a:ext uri="{FF2B5EF4-FFF2-40B4-BE49-F238E27FC236}">
                  <a16:creationId xmlns:a16="http://schemas.microsoft.com/office/drawing/2014/main" id="{A3F39E69-3535-197C-A1A0-759ADC96178F}"/>
                </a:ext>
              </a:extLst>
            </p:cNvPr>
            <p:cNvSpPr/>
            <p:nvPr/>
          </p:nvSpPr>
          <p:spPr>
            <a:xfrm flipH="1">
              <a:off x="903843" y="457024"/>
              <a:ext cx="148918" cy="183852"/>
            </a:xfrm>
            <a:custGeom>
              <a:avLst/>
              <a:gdLst/>
              <a:ahLst/>
              <a:cxnLst/>
              <a:rect l="l" t="t" r="r" b="b"/>
              <a:pathLst>
                <a:path w="3744" h="4622" extrusionOk="0">
                  <a:moveTo>
                    <a:pt x="2306" y="0"/>
                  </a:moveTo>
                  <a:cubicBezTo>
                    <a:pt x="2260" y="251"/>
                    <a:pt x="2237" y="617"/>
                    <a:pt x="2306" y="1119"/>
                  </a:cubicBezTo>
                  <a:cubicBezTo>
                    <a:pt x="2410" y="1932"/>
                    <a:pt x="1313" y="2880"/>
                    <a:pt x="287" y="2880"/>
                  </a:cubicBezTo>
                  <a:cubicBezTo>
                    <a:pt x="190" y="2880"/>
                    <a:pt x="94" y="2871"/>
                    <a:pt x="0" y="2853"/>
                  </a:cubicBezTo>
                  <a:lnTo>
                    <a:pt x="0" y="2853"/>
                  </a:lnTo>
                  <a:lnTo>
                    <a:pt x="228" y="3972"/>
                  </a:lnTo>
                  <a:cubicBezTo>
                    <a:pt x="286" y="4352"/>
                    <a:pt x="628" y="4622"/>
                    <a:pt x="1005" y="4622"/>
                  </a:cubicBezTo>
                  <a:cubicBezTo>
                    <a:pt x="1080" y="4622"/>
                    <a:pt x="1157" y="4611"/>
                    <a:pt x="1233" y="4588"/>
                  </a:cubicBezTo>
                  <a:lnTo>
                    <a:pt x="3744" y="3881"/>
                  </a:lnTo>
                  <a:lnTo>
                    <a:pt x="2465" y="0"/>
                  </a:lnTo>
                  <a:close/>
                </a:path>
              </a:pathLst>
            </a:custGeom>
            <a:solidFill>
              <a:srgbClr val="0C0044">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2196;p25">
              <a:extLst>
                <a:ext uri="{FF2B5EF4-FFF2-40B4-BE49-F238E27FC236}">
                  <a16:creationId xmlns:a16="http://schemas.microsoft.com/office/drawing/2014/main" id="{C4660E25-4C5E-A09C-7A0B-BD74F33BFB83}"/>
                </a:ext>
              </a:extLst>
            </p:cNvPr>
            <p:cNvSpPr/>
            <p:nvPr/>
          </p:nvSpPr>
          <p:spPr>
            <a:xfrm flipH="1">
              <a:off x="524350" y="720311"/>
              <a:ext cx="243304" cy="120884"/>
            </a:xfrm>
            <a:custGeom>
              <a:avLst/>
              <a:gdLst/>
              <a:ahLst/>
              <a:cxnLst/>
              <a:rect l="l" t="t" r="r" b="b"/>
              <a:pathLst>
                <a:path w="6117" h="3039" extrusionOk="0">
                  <a:moveTo>
                    <a:pt x="5112" y="1"/>
                  </a:moveTo>
                  <a:lnTo>
                    <a:pt x="433" y="92"/>
                  </a:lnTo>
                  <a:lnTo>
                    <a:pt x="22" y="2626"/>
                  </a:lnTo>
                  <a:cubicBezTo>
                    <a:pt x="1" y="2842"/>
                    <a:pt x="164" y="3038"/>
                    <a:pt x="376" y="3038"/>
                  </a:cubicBezTo>
                  <a:cubicBezTo>
                    <a:pt x="387" y="3038"/>
                    <a:pt x="399" y="3038"/>
                    <a:pt x="410" y="3036"/>
                  </a:cubicBezTo>
                  <a:lnTo>
                    <a:pt x="5729" y="2603"/>
                  </a:lnTo>
                  <a:cubicBezTo>
                    <a:pt x="5957" y="2580"/>
                    <a:pt x="6117" y="2329"/>
                    <a:pt x="6025" y="2101"/>
                  </a:cubicBezTo>
                  <a:lnTo>
                    <a:pt x="5112" y="1"/>
                  </a:ln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2197;p25">
              <a:extLst>
                <a:ext uri="{FF2B5EF4-FFF2-40B4-BE49-F238E27FC236}">
                  <a16:creationId xmlns:a16="http://schemas.microsoft.com/office/drawing/2014/main" id="{6F5F9526-89BE-7BA5-CF69-D30A1625B458}"/>
                </a:ext>
              </a:extLst>
            </p:cNvPr>
            <p:cNvSpPr/>
            <p:nvPr/>
          </p:nvSpPr>
          <p:spPr>
            <a:xfrm flipH="1">
              <a:off x="524350" y="720311"/>
              <a:ext cx="226996" cy="108990"/>
            </a:xfrm>
            <a:custGeom>
              <a:avLst/>
              <a:gdLst/>
              <a:ahLst/>
              <a:cxnLst/>
              <a:rect l="l" t="t" r="r" b="b"/>
              <a:pathLst>
                <a:path w="5707" h="2740" extrusionOk="0">
                  <a:moveTo>
                    <a:pt x="4702" y="1"/>
                  </a:moveTo>
                  <a:lnTo>
                    <a:pt x="23" y="92"/>
                  </a:lnTo>
                  <a:lnTo>
                    <a:pt x="0" y="229"/>
                  </a:lnTo>
                  <a:cubicBezTo>
                    <a:pt x="662" y="434"/>
                    <a:pt x="1689" y="708"/>
                    <a:pt x="2625" y="708"/>
                  </a:cubicBezTo>
                  <a:cubicBezTo>
                    <a:pt x="3698" y="708"/>
                    <a:pt x="4109" y="1872"/>
                    <a:pt x="3584" y="2740"/>
                  </a:cubicBezTo>
                  <a:lnTo>
                    <a:pt x="5319" y="2603"/>
                  </a:lnTo>
                  <a:cubicBezTo>
                    <a:pt x="5547" y="2580"/>
                    <a:pt x="5707" y="2329"/>
                    <a:pt x="5615" y="2101"/>
                  </a:cubicBezTo>
                  <a:lnTo>
                    <a:pt x="4702" y="1"/>
                  </a:lnTo>
                  <a:close/>
                </a:path>
              </a:pathLst>
            </a:custGeom>
            <a:solidFill>
              <a:srgbClr val="0C0044">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2198;p25">
              <a:extLst>
                <a:ext uri="{FF2B5EF4-FFF2-40B4-BE49-F238E27FC236}">
                  <a16:creationId xmlns:a16="http://schemas.microsoft.com/office/drawing/2014/main" id="{C98F9257-A95E-AB6A-8B5D-5DE1B90F4E3F}"/>
                </a:ext>
              </a:extLst>
            </p:cNvPr>
            <p:cNvSpPr/>
            <p:nvPr/>
          </p:nvSpPr>
          <p:spPr>
            <a:xfrm flipH="1">
              <a:off x="250181" y="445210"/>
              <a:ext cx="177078" cy="226931"/>
            </a:xfrm>
            <a:custGeom>
              <a:avLst/>
              <a:gdLst/>
              <a:ahLst/>
              <a:cxnLst/>
              <a:rect l="l" t="t" r="r" b="b"/>
              <a:pathLst>
                <a:path w="4452" h="5705" extrusionOk="0">
                  <a:moveTo>
                    <a:pt x="1416" y="1"/>
                  </a:moveTo>
                  <a:lnTo>
                    <a:pt x="1" y="4178"/>
                  </a:lnTo>
                  <a:lnTo>
                    <a:pt x="982" y="5502"/>
                  </a:lnTo>
                  <a:cubicBezTo>
                    <a:pt x="1083" y="5636"/>
                    <a:pt x="1238" y="5704"/>
                    <a:pt x="1392" y="5704"/>
                  </a:cubicBezTo>
                  <a:cubicBezTo>
                    <a:pt x="1552" y="5704"/>
                    <a:pt x="1711" y="5630"/>
                    <a:pt x="1804" y="5479"/>
                  </a:cubicBezTo>
                  <a:lnTo>
                    <a:pt x="4292" y="1507"/>
                  </a:lnTo>
                  <a:cubicBezTo>
                    <a:pt x="4452" y="1233"/>
                    <a:pt x="4315" y="845"/>
                    <a:pt x="3995" y="754"/>
                  </a:cubicBezTo>
                  <a:lnTo>
                    <a:pt x="1416" y="1"/>
                  </a:ln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2199;p25">
              <a:extLst>
                <a:ext uri="{FF2B5EF4-FFF2-40B4-BE49-F238E27FC236}">
                  <a16:creationId xmlns:a16="http://schemas.microsoft.com/office/drawing/2014/main" id="{32B8496C-B719-FF6D-1AE1-60CFAD1E234D}"/>
                </a:ext>
              </a:extLst>
            </p:cNvPr>
            <p:cNvSpPr/>
            <p:nvPr/>
          </p:nvSpPr>
          <p:spPr>
            <a:xfrm flipH="1">
              <a:off x="250181" y="445210"/>
              <a:ext cx="169799" cy="225220"/>
            </a:xfrm>
            <a:custGeom>
              <a:avLst/>
              <a:gdLst/>
              <a:ahLst/>
              <a:cxnLst/>
              <a:rect l="l" t="t" r="r" b="b"/>
              <a:pathLst>
                <a:path w="4269" h="5662" extrusionOk="0">
                  <a:moveTo>
                    <a:pt x="1233" y="1"/>
                  </a:moveTo>
                  <a:lnTo>
                    <a:pt x="0" y="3653"/>
                  </a:lnTo>
                  <a:cubicBezTo>
                    <a:pt x="425" y="3250"/>
                    <a:pt x="928" y="2847"/>
                    <a:pt x="1345" y="2847"/>
                  </a:cubicBezTo>
                  <a:cubicBezTo>
                    <a:pt x="1377" y="2847"/>
                    <a:pt x="1408" y="2849"/>
                    <a:pt x="1438" y="2854"/>
                  </a:cubicBezTo>
                  <a:cubicBezTo>
                    <a:pt x="2055" y="2968"/>
                    <a:pt x="1621" y="4794"/>
                    <a:pt x="1370" y="5661"/>
                  </a:cubicBezTo>
                  <a:cubicBezTo>
                    <a:pt x="1484" y="5638"/>
                    <a:pt x="1575" y="5570"/>
                    <a:pt x="1621" y="5479"/>
                  </a:cubicBezTo>
                  <a:lnTo>
                    <a:pt x="4109" y="1507"/>
                  </a:lnTo>
                  <a:cubicBezTo>
                    <a:pt x="4269" y="1233"/>
                    <a:pt x="4132" y="845"/>
                    <a:pt x="3812" y="754"/>
                  </a:cubicBezTo>
                  <a:lnTo>
                    <a:pt x="1233" y="1"/>
                  </a:lnTo>
                  <a:close/>
                </a:path>
              </a:pathLst>
            </a:custGeom>
            <a:solidFill>
              <a:srgbClr val="0C0044">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2200;p25">
              <a:extLst>
                <a:ext uri="{FF2B5EF4-FFF2-40B4-BE49-F238E27FC236}">
                  <a16:creationId xmlns:a16="http://schemas.microsoft.com/office/drawing/2014/main" id="{49CF5518-BF38-D16E-83F8-98C714886095}"/>
                </a:ext>
              </a:extLst>
            </p:cNvPr>
            <p:cNvSpPr/>
            <p:nvPr/>
          </p:nvSpPr>
          <p:spPr>
            <a:xfrm flipH="1">
              <a:off x="581546" y="-20585"/>
              <a:ext cx="202495" cy="199802"/>
            </a:xfrm>
            <a:custGeom>
              <a:avLst/>
              <a:gdLst/>
              <a:ahLst/>
              <a:cxnLst/>
              <a:rect l="l" t="t" r="r" b="b"/>
              <a:pathLst>
                <a:path w="5091" h="5023" extrusionOk="0">
                  <a:moveTo>
                    <a:pt x="2117" y="1"/>
                  </a:moveTo>
                  <a:cubicBezTo>
                    <a:pt x="2024" y="1"/>
                    <a:pt x="1930" y="64"/>
                    <a:pt x="1918" y="184"/>
                  </a:cubicBezTo>
                  <a:cubicBezTo>
                    <a:pt x="1370" y="3927"/>
                    <a:pt x="1" y="5023"/>
                    <a:pt x="1" y="5023"/>
                  </a:cubicBezTo>
                  <a:lnTo>
                    <a:pt x="5091" y="4658"/>
                  </a:lnTo>
                  <a:cubicBezTo>
                    <a:pt x="3447" y="3813"/>
                    <a:pt x="2671" y="1599"/>
                    <a:pt x="2306" y="161"/>
                  </a:cubicBezTo>
                  <a:cubicBezTo>
                    <a:pt x="2284" y="53"/>
                    <a:pt x="2201" y="1"/>
                    <a:pt x="2117"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2201;p25">
              <a:extLst>
                <a:ext uri="{FF2B5EF4-FFF2-40B4-BE49-F238E27FC236}">
                  <a16:creationId xmlns:a16="http://schemas.microsoft.com/office/drawing/2014/main" id="{4AC5D92B-65C7-D1E7-A6E9-3F6AC8438780}"/>
                </a:ext>
              </a:extLst>
            </p:cNvPr>
            <p:cNvSpPr/>
            <p:nvPr/>
          </p:nvSpPr>
          <p:spPr>
            <a:xfrm flipH="1">
              <a:off x="581546" y="-11476"/>
              <a:ext cx="109898" cy="180709"/>
            </a:xfrm>
            <a:custGeom>
              <a:avLst/>
              <a:gdLst/>
              <a:ahLst/>
              <a:cxnLst/>
              <a:rect l="l" t="t" r="r" b="b"/>
              <a:pathLst>
                <a:path w="2763" h="4543" extrusionOk="0">
                  <a:moveTo>
                    <a:pt x="1" y="1"/>
                  </a:moveTo>
                  <a:cubicBezTo>
                    <a:pt x="1" y="685"/>
                    <a:pt x="69" y="1575"/>
                    <a:pt x="229" y="2283"/>
                  </a:cubicBezTo>
                  <a:cubicBezTo>
                    <a:pt x="434" y="3173"/>
                    <a:pt x="959" y="4041"/>
                    <a:pt x="1325" y="4543"/>
                  </a:cubicBezTo>
                  <a:lnTo>
                    <a:pt x="2763" y="4429"/>
                  </a:lnTo>
                  <a:cubicBezTo>
                    <a:pt x="1142" y="3584"/>
                    <a:pt x="366" y="1438"/>
                    <a:pt x="1" y="1"/>
                  </a:cubicBezTo>
                  <a:close/>
                </a:path>
              </a:pathLst>
            </a:custGeom>
            <a:solidFill>
              <a:srgbClr val="0C0044">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2202;p25">
              <a:extLst>
                <a:ext uri="{FF2B5EF4-FFF2-40B4-BE49-F238E27FC236}">
                  <a16:creationId xmlns:a16="http://schemas.microsoft.com/office/drawing/2014/main" id="{60E1DBE8-502C-684A-D26F-194073CB6990}"/>
                </a:ext>
              </a:extLst>
            </p:cNvPr>
            <p:cNvSpPr/>
            <p:nvPr/>
          </p:nvSpPr>
          <p:spPr>
            <a:xfrm flipH="1">
              <a:off x="370898" y="152845"/>
              <a:ext cx="583817" cy="584769"/>
            </a:xfrm>
            <a:custGeom>
              <a:avLst/>
              <a:gdLst/>
              <a:ahLst/>
              <a:cxnLst/>
              <a:rect l="l" t="t" r="r" b="b"/>
              <a:pathLst>
                <a:path w="14678" h="14701" extrusionOk="0">
                  <a:moveTo>
                    <a:pt x="7327" y="1"/>
                  </a:moveTo>
                  <a:cubicBezTo>
                    <a:pt x="3287" y="1"/>
                    <a:pt x="0" y="3311"/>
                    <a:pt x="0" y="7351"/>
                  </a:cubicBezTo>
                  <a:cubicBezTo>
                    <a:pt x="0" y="11414"/>
                    <a:pt x="3287" y="14700"/>
                    <a:pt x="7327" y="14700"/>
                  </a:cubicBezTo>
                  <a:cubicBezTo>
                    <a:pt x="11390" y="14700"/>
                    <a:pt x="14677" y="11414"/>
                    <a:pt x="14677" y="7351"/>
                  </a:cubicBezTo>
                  <a:cubicBezTo>
                    <a:pt x="14677" y="3311"/>
                    <a:pt x="11390" y="1"/>
                    <a:pt x="7327"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2203;p25">
              <a:extLst>
                <a:ext uri="{FF2B5EF4-FFF2-40B4-BE49-F238E27FC236}">
                  <a16:creationId xmlns:a16="http://schemas.microsoft.com/office/drawing/2014/main" id="{EFC9824E-6C8C-7C9C-41B1-ADCAD6D7FAA9}"/>
                </a:ext>
              </a:extLst>
            </p:cNvPr>
            <p:cNvSpPr/>
            <p:nvPr/>
          </p:nvSpPr>
          <p:spPr>
            <a:xfrm flipH="1">
              <a:off x="626015" y="152845"/>
              <a:ext cx="328701" cy="395905"/>
            </a:xfrm>
            <a:custGeom>
              <a:avLst/>
              <a:gdLst/>
              <a:ahLst/>
              <a:cxnLst/>
              <a:rect l="l" t="t" r="r" b="b"/>
              <a:pathLst>
                <a:path w="8264" h="9953" extrusionOk="0">
                  <a:moveTo>
                    <a:pt x="7327" y="1"/>
                  </a:moveTo>
                  <a:cubicBezTo>
                    <a:pt x="3287" y="1"/>
                    <a:pt x="0" y="3311"/>
                    <a:pt x="0" y="7351"/>
                  </a:cubicBezTo>
                  <a:cubicBezTo>
                    <a:pt x="0" y="8264"/>
                    <a:pt x="160" y="9131"/>
                    <a:pt x="457" y="9930"/>
                  </a:cubicBezTo>
                  <a:cubicBezTo>
                    <a:pt x="617" y="9953"/>
                    <a:pt x="776" y="9953"/>
                    <a:pt x="913" y="9953"/>
                  </a:cubicBezTo>
                  <a:cubicBezTo>
                    <a:pt x="4976" y="9953"/>
                    <a:pt x="8263" y="6666"/>
                    <a:pt x="8263" y="2626"/>
                  </a:cubicBezTo>
                  <a:cubicBezTo>
                    <a:pt x="8263" y="1713"/>
                    <a:pt x="8103" y="845"/>
                    <a:pt x="7784" y="24"/>
                  </a:cubicBezTo>
                  <a:cubicBezTo>
                    <a:pt x="7647" y="24"/>
                    <a:pt x="7487" y="1"/>
                    <a:pt x="7327" y="1"/>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2204;p25">
              <a:extLst>
                <a:ext uri="{FF2B5EF4-FFF2-40B4-BE49-F238E27FC236}">
                  <a16:creationId xmlns:a16="http://schemas.microsoft.com/office/drawing/2014/main" id="{DB16DD0A-BA2A-20F8-D0DB-84A6A2AEE076}"/>
                </a:ext>
              </a:extLst>
            </p:cNvPr>
            <p:cNvSpPr/>
            <p:nvPr/>
          </p:nvSpPr>
          <p:spPr>
            <a:xfrm flipH="1">
              <a:off x="370898" y="160124"/>
              <a:ext cx="457611" cy="577490"/>
            </a:xfrm>
            <a:custGeom>
              <a:avLst/>
              <a:gdLst/>
              <a:ahLst/>
              <a:cxnLst/>
              <a:rect l="l" t="t" r="r" b="b"/>
              <a:pathLst>
                <a:path w="11505" h="14518" extrusionOk="0">
                  <a:moveTo>
                    <a:pt x="5706" y="0"/>
                  </a:moveTo>
                  <a:lnTo>
                    <a:pt x="5706" y="0"/>
                  </a:lnTo>
                  <a:cubicBezTo>
                    <a:pt x="7624" y="1324"/>
                    <a:pt x="8902" y="3538"/>
                    <a:pt x="8902" y="6049"/>
                  </a:cubicBezTo>
                  <a:cubicBezTo>
                    <a:pt x="8902" y="10112"/>
                    <a:pt x="5615" y="13399"/>
                    <a:pt x="1552" y="13399"/>
                  </a:cubicBezTo>
                  <a:cubicBezTo>
                    <a:pt x="1027" y="13399"/>
                    <a:pt x="502" y="13330"/>
                    <a:pt x="0" y="13239"/>
                  </a:cubicBezTo>
                  <a:lnTo>
                    <a:pt x="0" y="13239"/>
                  </a:lnTo>
                  <a:cubicBezTo>
                    <a:pt x="1187" y="14038"/>
                    <a:pt x="2625" y="14517"/>
                    <a:pt x="4154" y="14517"/>
                  </a:cubicBezTo>
                  <a:cubicBezTo>
                    <a:pt x="8217" y="14517"/>
                    <a:pt x="11504" y="11231"/>
                    <a:pt x="11504" y="7168"/>
                  </a:cubicBezTo>
                  <a:cubicBezTo>
                    <a:pt x="11504" y="3653"/>
                    <a:pt x="9016" y="708"/>
                    <a:pt x="5706" y="0"/>
                  </a:cubicBezTo>
                  <a:close/>
                </a:path>
              </a:pathLst>
            </a:custGeom>
            <a:solidFill>
              <a:srgbClr val="0C0044">
                <a:alpha val="1473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2205;p25">
              <a:extLst>
                <a:ext uri="{FF2B5EF4-FFF2-40B4-BE49-F238E27FC236}">
                  <a16:creationId xmlns:a16="http://schemas.microsoft.com/office/drawing/2014/main" id="{E1DAD9C5-BF72-8132-8D7B-C7D3F83D025D}"/>
                </a:ext>
              </a:extLst>
            </p:cNvPr>
            <p:cNvSpPr/>
            <p:nvPr/>
          </p:nvSpPr>
          <p:spPr>
            <a:xfrm flipH="1">
              <a:off x="537953" y="311915"/>
              <a:ext cx="247003" cy="233971"/>
            </a:xfrm>
            <a:custGeom>
              <a:avLst/>
              <a:gdLst/>
              <a:ahLst/>
              <a:cxnLst/>
              <a:rect l="l" t="t" r="r" b="b"/>
              <a:pathLst>
                <a:path w="6210" h="5882" extrusionOk="0">
                  <a:moveTo>
                    <a:pt x="3120" y="0"/>
                  </a:moveTo>
                  <a:cubicBezTo>
                    <a:pt x="3009" y="0"/>
                    <a:pt x="2898" y="6"/>
                    <a:pt x="2785" y="19"/>
                  </a:cubicBezTo>
                  <a:cubicBezTo>
                    <a:pt x="1165" y="202"/>
                    <a:pt x="1" y="1640"/>
                    <a:pt x="183" y="3260"/>
                  </a:cubicBezTo>
                  <a:cubicBezTo>
                    <a:pt x="353" y="4768"/>
                    <a:pt x="1610" y="5881"/>
                    <a:pt x="3090" y="5881"/>
                  </a:cubicBezTo>
                  <a:cubicBezTo>
                    <a:pt x="3200" y="5881"/>
                    <a:pt x="3312" y="5875"/>
                    <a:pt x="3424" y="5862"/>
                  </a:cubicBezTo>
                  <a:cubicBezTo>
                    <a:pt x="5045" y="5680"/>
                    <a:pt x="6209" y="4242"/>
                    <a:pt x="6027" y="2621"/>
                  </a:cubicBezTo>
                  <a:cubicBezTo>
                    <a:pt x="5857" y="1113"/>
                    <a:pt x="4599" y="0"/>
                    <a:pt x="3120"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2206;p25">
              <a:extLst>
                <a:ext uri="{FF2B5EF4-FFF2-40B4-BE49-F238E27FC236}">
                  <a16:creationId xmlns:a16="http://schemas.microsoft.com/office/drawing/2014/main" id="{866A1899-176D-BD19-D250-73AB1DAD32E6}"/>
                </a:ext>
              </a:extLst>
            </p:cNvPr>
            <p:cNvSpPr/>
            <p:nvPr/>
          </p:nvSpPr>
          <p:spPr>
            <a:xfrm flipH="1">
              <a:off x="546147" y="314779"/>
              <a:ext cx="241514" cy="229278"/>
            </a:xfrm>
            <a:custGeom>
              <a:avLst/>
              <a:gdLst/>
              <a:ahLst/>
              <a:cxnLst/>
              <a:rect l="l" t="t" r="r" b="b"/>
              <a:pathLst>
                <a:path w="6072" h="5764" extrusionOk="0">
                  <a:moveTo>
                    <a:pt x="3033" y="1"/>
                  </a:moveTo>
                  <a:cubicBezTo>
                    <a:pt x="2936" y="1"/>
                    <a:pt x="2838" y="6"/>
                    <a:pt x="2739" y="16"/>
                  </a:cubicBezTo>
                  <a:cubicBezTo>
                    <a:pt x="1141" y="198"/>
                    <a:pt x="0" y="1613"/>
                    <a:pt x="183" y="3188"/>
                  </a:cubicBezTo>
                  <a:cubicBezTo>
                    <a:pt x="331" y="4673"/>
                    <a:pt x="1584" y="5764"/>
                    <a:pt x="3024" y="5764"/>
                  </a:cubicBezTo>
                  <a:cubicBezTo>
                    <a:pt x="3134" y="5764"/>
                    <a:pt x="3244" y="5758"/>
                    <a:pt x="3356" y="5745"/>
                  </a:cubicBezTo>
                  <a:cubicBezTo>
                    <a:pt x="4930" y="5562"/>
                    <a:pt x="6072" y="4147"/>
                    <a:pt x="5889" y="2572"/>
                  </a:cubicBezTo>
                  <a:cubicBezTo>
                    <a:pt x="5739" y="1096"/>
                    <a:pt x="4487" y="1"/>
                    <a:pt x="3033" y="1"/>
                  </a:cubicBezTo>
                  <a:close/>
                </a:path>
              </a:pathLst>
            </a:custGeom>
            <a:solidFill>
              <a:srgbClr val="0C0044">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2207;p25">
              <a:extLst>
                <a:ext uri="{FF2B5EF4-FFF2-40B4-BE49-F238E27FC236}">
                  <a16:creationId xmlns:a16="http://schemas.microsoft.com/office/drawing/2014/main" id="{3B129EC3-F605-CFE9-141A-3710A083BBF4}"/>
                </a:ext>
              </a:extLst>
            </p:cNvPr>
            <p:cNvSpPr/>
            <p:nvPr/>
          </p:nvSpPr>
          <p:spPr>
            <a:xfrm flipH="1">
              <a:off x="567943" y="335742"/>
              <a:ext cx="197920" cy="188108"/>
            </a:xfrm>
            <a:custGeom>
              <a:avLst/>
              <a:gdLst/>
              <a:ahLst/>
              <a:cxnLst/>
              <a:rect l="l" t="t" r="r" b="b"/>
              <a:pathLst>
                <a:path w="4976" h="4729" extrusionOk="0">
                  <a:moveTo>
                    <a:pt x="2490" y="0"/>
                  </a:moveTo>
                  <a:cubicBezTo>
                    <a:pt x="2406" y="0"/>
                    <a:pt x="2322" y="5"/>
                    <a:pt x="2237" y="14"/>
                  </a:cubicBezTo>
                  <a:cubicBezTo>
                    <a:pt x="936" y="151"/>
                    <a:pt x="0" y="1315"/>
                    <a:pt x="137" y="2616"/>
                  </a:cubicBezTo>
                  <a:cubicBezTo>
                    <a:pt x="265" y="3832"/>
                    <a:pt x="1310" y="4729"/>
                    <a:pt x="2490" y="4729"/>
                  </a:cubicBezTo>
                  <a:cubicBezTo>
                    <a:pt x="2573" y="4729"/>
                    <a:pt x="2656" y="4725"/>
                    <a:pt x="2739" y="4716"/>
                  </a:cubicBezTo>
                  <a:cubicBezTo>
                    <a:pt x="4040" y="4556"/>
                    <a:pt x="4976" y="3392"/>
                    <a:pt x="4839" y="2091"/>
                  </a:cubicBezTo>
                  <a:cubicBezTo>
                    <a:pt x="4711" y="896"/>
                    <a:pt x="3686" y="0"/>
                    <a:pt x="2490" y="0"/>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7" name="Google Shape;2208;p25">
              <a:extLst>
                <a:ext uri="{FF2B5EF4-FFF2-40B4-BE49-F238E27FC236}">
                  <a16:creationId xmlns:a16="http://schemas.microsoft.com/office/drawing/2014/main" id="{209C3736-6225-01CB-3503-946DB2C70809}"/>
                </a:ext>
              </a:extLst>
            </p:cNvPr>
            <p:cNvSpPr/>
            <p:nvPr/>
          </p:nvSpPr>
          <p:spPr>
            <a:xfrm flipH="1">
              <a:off x="703218" y="480453"/>
              <a:ext cx="23626" cy="20645"/>
            </a:xfrm>
            <a:custGeom>
              <a:avLst/>
              <a:gdLst/>
              <a:ahLst/>
              <a:cxnLst/>
              <a:rect l="l" t="t" r="r" b="b"/>
              <a:pathLst>
                <a:path w="594" h="519" extrusionOk="0">
                  <a:moveTo>
                    <a:pt x="314" y="0"/>
                  </a:moveTo>
                  <a:cubicBezTo>
                    <a:pt x="195" y="0"/>
                    <a:pt x="86" y="68"/>
                    <a:pt x="46" y="187"/>
                  </a:cubicBezTo>
                  <a:cubicBezTo>
                    <a:pt x="1" y="324"/>
                    <a:pt x="92" y="461"/>
                    <a:pt x="206" y="507"/>
                  </a:cubicBezTo>
                  <a:lnTo>
                    <a:pt x="229" y="507"/>
                  </a:lnTo>
                  <a:cubicBezTo>
                    <a:pt x="253" y="515"/>
                    <a:pt x="278" y="519"/>
                    <a:pt x="302" y="519"/>
                  </a:cubicBezTo>
                  <a:cubicBezTo>
                    <a:pt x="412" y="519"/>
                    <a:pt x="511" y="441"/>
                    <a:pt x="548" y="347"/>
                  </a:cubicBezTo>
                  <a:cubicBezTo>
                    <a:pt x="594" y="210"/>
                    <a:pt x="503" y="50"/>
                    <a:pt x="389" y="28"/>
                  </a:cubicBezTo>
                  <a:cubicBezTo>
                    <a:pt x="366" y="28"/>
                    <a:pt x="366" y="28"/>
                    <a:pt x="366" y="5"/>
                  </a:cubicBezTo>
                  <a:cubicBezTo>
                    <a:pt x="348" y="2"/>
                    <a:pt x="331" y="0"/>
                    <a:pt x="314" y="0"/>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8" name="Google Shape;2209;p25">
              <a:extLst>
                <a:ext uri="{FF2B5EF4-FFF2-40B4-BE49-F238E27FC236}">
                  <a16:creationId xmlns:a16="http://schemas.microsoft.com/office/drawing/2014/main" id="{1D26DD22-0E06-17E9-D37E-6DA7FF773EB4}"/>
                </a:ext>
              </a:extLst>
            </p:cNvPr>
            <p:cNvSpPr/>
            <p:nvPr/>
          </p:nvSpPr>
          <p:spPr>
            <a:xfrm flipH="1">
              <a:off x="702542" y="360285"/>
              <a:ext cx="56083" cy="117741"/>
            </a:xfrm>
            <a:custGeom>
              <a:avLst/>
              <a:gdLst/>
              <a:ahLst/>
              <a:cxnLst/>
              <a:rect l="l" t="t" r="r" b="b"/>
              <a:pathLst>
                <a:path w="1410" h="2960" extrusionOk="0">
                  <a:moveTo>
                    <a:pt x="1047" y="0"/>
                  </a:moveTo>
                  <a:cubicBezTo>
                    <a:pt x="993" y="0"/>
                    <a:pt x="938" y="24"/>
                    <a:pt x="891" y="81"/>
                  </a:cubicBezTo>
                  <a:cubicBezTo>
                    <a:pt x="229" y="835"/>
                    <a:pt x="1" y="1907"/>
                    <a:pt x="434" y="2820"/>
                  </a:cubicBezTo>
                  <a:cubicBezTo>
                    <a:pt x="487" y="2918"/>
                    <a:pt x="572" y="2959"/>
                    <a:pt x="657" y="2959"/>
                  </a:cubicBezTo>
                  <a:cubicBezTo>
                    <a:pt x="828" y="2959"/>
                    <a:pt x="998" y="2791"/>
                    <a:pt x="891" y="2592"/>
                  </a:cubicBezTo>
                  <a:cubicBezTo>
                    <a:pt x="548" y="1885"/>
                    <a:pt x="754" y="1040"/>
                    <a:pt x="1233" y="469"/>
                  </a:cubicBezTo>
                  <a:cubicBezTo>
                    <a:pt x="1409" y="276"/>
                    <a:pt x="1232" y="0"/>
                    <a:pt x="1047" y="0"/>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9" name="Google Shape;2210;p25">
              <a:extLst>
                <a:ext uri="{FF2B5EF4-FFF2-40B4-BE49-F238E27FC236}">
                  <a16:creationId xmlns:a16="http://schemas.microsoft.com/office/drawing/2014/main" id="{CFAA8898-42AC-C746-A578-D08F34F0D3C9}"/>
                </a:ext>
              </a:extLst>
            </p:cNvPr>
            <p:cNvSpPr/>
            <p:nvPr/>
          </p:nvSpPr>
          <p:spPr>
            <a:xfrm flipH="1">
              <a:off x="912912" y="1185310"/>
              <a:ext cx="220672" cy="116827"/>
            </a:xfrm>
            <a:custGeom>
              <a:avLst/>
              <a:gdLst/>
              <a:ahLst/>
              <a:cxnLst/>
              <a:rect l="l" t="t" r="r" b="b"/>
              <a:pathLst>
                <a:path w="5548" h="2937" extrusionOk="0">
                  <a:moveTo>
                    <a:pt x="4871" y="0"/>
                  </a:moveTo>
                  <a:cubicBezTo>
                    <a:pt x="4830" y="0"/>
                    <a:pt x="4789" y="7"/>
                    <a:pt x="4748" y="20"/>
                  </a:cubicBezTo>
                  <a:lnTo>
                    <a:pt x="320" y="1275"/>
                  </a:lnTo>
                  <a:cubicBezTo>
                    <a:pt x="115" y="1321"/>
                    <a:pt x="1" y="1549"/>
                    <a:pt x="69" y="1755"/>
                  </a:cubicBezTo>
                  <a:lnTo>
                    <a:pt x="320" y="2645"/>
                  </a:lnTo>
                  <a:cubicBezTo>
                    <a:pt x="377" y="2814"/>
                    <a:pt x="526" y="2937"/>
                    <a:pt x="691" y="2937"/>
                  </a:cubicBezTo>
                  <a:cubicBezTo>
                    <a:pt x="727" y="2937"/>
                    <a:pt x="763" y="2931"/>
                    <a:pt x="800" y="2919"/>
                  </a:cubicBezTo>
                  <a:lnTo>
                    <a:pt x="5228" y="1663"/>
                  </a:lnTo>
                  <a:cubicBezTo>
                    <a:pt x="5433" y="1595"/>
                    <a:pt x="5547" y="1390"/>
                    <a:pt x="5479" y="1184"/>
                  </a:cubicBezTo>
                  <a:lnTo>
                    <a:pt x="5228" y="271"/>
                  </a:lnTo>
                  <a:cubicBezTo>
                    <a:pt x="5191" y="106"/>
                    <a:pt x="5037" y="0"/>
                    <a:pt x="4871" y="0"/>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0" name="Google Shape;2211;p25">
              <a:extLst>
                <a:ext uri="{FF2B5EF4-FFF2-40B4-BE49-F238E27FC236}">
                  <a16:creationId xmlns:a16="http://schemas.microsoft.com/office/drawing/2014/main" id="{0CFEB610-4B42-6315-93CF-710199597790}"/>
                </a:ext>
              </a:extLst>
            </p:cNvPr>
            <p:cNvSpPr/>
            <p:nvPr/>
          </p:nvSpPr>
          <p:spPr>
            <a:xfrm flipH="1">
              <a:off x="1010042" y="1109415"/>
              <a:ext cx="81777" cy="73588"/>
            </a:xfrm>
            <a:custGeom>
              <a:avLst/>
              <a:gdLst/>
              <a:ahLst/>
              <a:cxnLst/>
              <a:rect l="l" t="t" r="r" b="b"/>
              <a:pathLst>
                <a:path w="2056" h="1850" extrusionOk="0">
                  <a:moveTo>
                    <a:pt x="1017" y="0"/>
                  </a:moveTo>
                  <a:cubicBezTo>
                    <a:pt x="937" y="0"/>
                    <a:pt x="856" y="11"/>
                    <a:pt x="777" y="34"/>
                  </a:cubicBezTo>
                  <a:cubicBezTo>
                    <a:pt x="297" y="193"/>
                    <a:pt x="1" y="695"/>
                    <a:pt x="138" y="1175"/>
                  </a:cubicBezTo>
                  <a:cubicBezTo>
                    <a:pt x="251" y="1590"/>
                    <a:pt x="629" y="1849"/>
                    <a:pt x="1028" y="1849"/>
                  </a:cubicBezTo>
                  <a:cubicBezTo>
                    <a:pt x="1111" y="1849"/>
                    <a:pt x="1196" y="1838"/>
                    <a:pt x="1279" y="1814"/>
                  </a:cubicBezTo>
                  <a:cubicBezTo>
                    <a:pt x="1758" y="1677"/>
                    <a:pt x="2055" y="1152"/>
                    <a:pt x="1918" y="673"/>
                  </a:cubicBezTo>
                  <a:cubicBezTo>
                    <a:pt x="1804" y="273"/>
                    <a:pt x="1420" y="0"/>
                    <a:pt x="1017" y="0"/>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1" name="Google Shape;2212;p25">
              <a:extLst>
                <a:ext uri="{FF2B5EF4-FFF2-40B4-BE49-F238E27FC236}">
                  <a16:creationId xmlns:a16="http://schemas.microsoft.com/office/drawing/2014/main" id="{FD847E1E-9546-053B-EEAA-69834BC0FDC6}"/>
                </a:ext>
              </a:extLst>
            </p:cNvPr>
            <p:cNvSpPr/>
            <p:nvPr/>
          </p:nvSpPr>
          <p:spPr>
            <a:xfrm flipH="1">
              <a:off x="957420" y="1295454"/>
              <a:ext cx="81738" cy="72753"/>
            </a:xfrm>
            <a:custGeom>
              <a:avLst/>
              <a:gdLst/>
              <a:ahLst/>
              <a:cxnLst/>
              <a:rect l="l" t="t" r="r" b="b"/>
              <a:pathLst>
                <a:path w="2055" h="1829" extrusionOk="0">
                  <a:moveTo>
                    <a:pt x="1036" y="1"/>
                  </a:moveTo>
                  <a:cubicBezTo>
                    <a:pt x="951" y="1"/>
                    <a:pt x="864" y="12"/>
                    <a:pt x="777" y="36"/>
                  </a:cubicBezTo>
                  <a:cubicBezTo>
                    <a:pt x="297" y="173"/>
                    <a:pt x="1" y="675"/>
                    <a:pt x="160" y="1177"/>
                  </a:cubicBezTo>
                  <a:cubicBezTo>
                    <a:pt x="273" y="1573"/>
                    <a:pt x="636" y="1829"/>
                    <a:pt x="1028" y="1829"/>
                  </a:cubicBezTo>
                  <a:cubicBezTo>
                    <a:pt x="1111" y="1829"/>
                    <a:pt x="1195" y="1817"/>
                    <a:pt x="1279" y="1793"/>
                  </a:cubicBezTo>
                  <a:cubicBezTo>
                    <a:pt x="1781" y="1656"/>
                    <a:pt x="2055" y="1154"/>
                    <a:pt x="1918" y="675"/>
                  </a:cubicBezTo>
                  <a:cubicBezTo>
                    <a:pt x="1805" y="260"/>
                    <a:pt x="1442" y="1"/>
                    <a:pt x="1036"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2" name="Google Shape;2213;p25">
              <a:extLst>
                <a:ext uri="{FF2B5EF4-FFF2-40B4-BE49-F238E27FC236}">
                  <a16:creationId xmlns:a16="http://schemas.microsoft.com/office/drawing/2014/main" id="{D70BF972-A093-8D1C-8684-BAA52CE97CDC}"/>
                </a:ext>
              </a:extLst>
            </p:cNvPr>
            <p:cNvSpPr/>
            <p:nvPr/>
          </p:nvSpPr>
          <p:spPr>
            <a:xfrm flipH="1">
              <a:off x="4218533" y="634034"/>
              <a:ext cx="102580" cy="301553"/>
            </a:xfrm>
            <a:custGeom>
              <a:avLst/>
              <a:gdLst/>
              <a:ahLst/>
              <a:cxnLst/>
              <a:rect l="l" t="t" r="r" b="b"/>
              <a:pathLst>
                <a:path w="2579" h="7581" extrusionOk="0">
                  <a:moveTo>
                    <a:pt x="1334" y="259"/>
                  </a:moveTo>
                  <a:cubicBezTo>
                    <a:pt x="1374" y="259"/>
                    <a:pt x="1417" y="265"/>
                    <a:pt x="1461" y="275"/>
                  </a:cubicBezTo>
                  <a:cubicBezTo>
                    <a:pt x="2237" y="458"/>
                    <a:pt x="2214" y="3311"/>
                    <a:pt x="2237" y="3836"/>
                  </a:cubicBezTo>
                  <a:cubicBezTo>
                    <a:pt x="2218" y="4240"/>
                    <a:pt x="2020" y="7241"/>
                    <a:pt x="1288" y="7241"/>
                  </a:cubicBezTo>
                  <a:cubicBezTo>
                    <a:pt x="1152" y="7241"/>
                    <a:pt x="997" y="7138"/>
                    <a:pt x="822" y="6894"/>
                  </a:cubicBezTo>
                  <a:cubicBezTo>
                    <a:pt x="274" y="6118"/>
                    <a:pt x="320" y="4635"/>
                    <a:pt x="320" y="3767"/>
                  </a:cubicBezTo>
                  <a:cubicBezTo>
                    <a:pt x="320" y="3416"/>
                    <a:pt x="320" y="259"/>
                    <a:pt x="1334" y="259"/>
                  </a:cubicBezTo>
                  <a:close/>
                  <a:moveTo>
                    <a:pt x="1298" y="0"/>
                  </a:moveTo>
                  <a:cubicBezTo>
                    <a:pt x="1284" y="0"/>
                    <a:pt x="1270" y="1"/>
                    <a:pt x="1256" y="1"/>
                  </a:cubicBezTo>
                  <a:cubicBezTo>
                    <a:pt x="0" y="70"/>
                    <a:pt x="46" y="3060"/>
                    <a:pt x="46" y="3836"/>
                  </a:cubicBezTo>
                  <a:cubicBezTo>
                    <a:pt x="46" y="4513"/>
                    <a:pt x="23" y="7580"/>
                    <a:pt x="1238" y="7580"/>
                  </a:cubicBezTo>
                  <a:cubicBezTo>
                    <a:pt x="1251" y="7580"/>
                    <a:pt x="1265" y="7580"/>
                    <a:pt x="1278" y="7579"/>
                  </a:cubicBezTo>
                  <a:cubicBezTo>
                    <a:pt x="2578" y="7511"/>
                    <a:pt x="2488" y="4595"/>
                    <a:pt x="2511" y="3770"/>
                  </a:cubicBezTo>
                  <a:lnTo>
                    <a:pt x="2511" y="3770"/>
                  </a:lnTo>
                  <a:cubicBezTo>
                    <a:pt x="2511" y="3769"/>
                    <a:pt x="2511" y="3768"/>
                    <a:pt x="2511" y="3767"/>
                  </a:cubicBezTo>
                  <a:lnTo>
                    <a:pt x="2511" y="3767"/>
                  </a:lnTo>
                  <a:cubicBezTo>
                    <a:pt x="2511" y="3767"/>
                    <a:pt x="2511" y="3767"/>
                    <a:pt x="2511" y="3767"/>
                  </a:cubicBezTo>
                  <a:cubicBezTo>
                    <a:pt x="2511" y="3767"/>
                    <a:pt x="2511" y="3766"/>
                    <a:pt x="2511" y="3765"/>
                  </a:cubicBezTo>
                  <a:lnTo>
                    <a:pt x="2511" y="3765"/>
                  </a:lnTo>
                  <a:cubicBezTo>
                    <a:pt x="2488" y="3015"/>
                    <a:pt x="2554" y="0"/>
                    <a:pt x="129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3" name="Google Shape;2214;p25">
              <a:extLst>
                <a:ext uri="{FF2B5EF4-FFF2-40B4-BE49-F238E27FC236}">
                  <a16:creationId xmlns:a16="http://schemas.microsoft.com/office/drawing/2014/main" id="{E3CAD74C-6D9F-E849-4DBF-DEACC49F889C}"/>
                </a:ext>
              </a:extLst>
            </p:cNvPr>
            <p:cNvSpPr/>
            <p:nvPr/>
          </p:nvSpPr>
          <p:spPr>
            <a:xfrm flipH="1">
              <a:off x="4122277" y="669197"/>
              <a:ext cx="291471" cy="231425"/>
            </a:xfrm>
            <a:custGeom>
              <a:avLst/>
              <a:gdLst/>
              <a:ahLst/>
              <a:cxnLst/>
              <a:rect l="l" t="t" r="r" b="b"/>
              <a:pathLst>
                <a:path w="7328" h="5818" extrusionOk="0">
                  <a:moveTo>
                    <a:pt x="5803" y="339"/>
                  </a:moveTo>
                  <a:cubicBezTo>
                    <a:pt x="6017" y="339"/>
                    <a:pt x="6167" y="447"/>
                    <a:pt x="6209" y="715"/>
                  </a:cubicBezTo>
                  <a:cubicBezTo>
                    <a:pt x="6346" y="1651"/>
                    <a:pt x="4840" y="3043"/>
                    <a:pt x="4246" y="3637"/>
                  </a:cubicBezTo>
                  <a:cubicBezTo>
                    <a:pt x="4233" y="3653"/>
                    <a:pt x="4225" y="3667"/>
                    <a:pt x="4221" y="3681"/>
                  </a:cubicBezTo>
                  <a:lnTo>
                    <a:pt x="4221" y="3681"/>
                  </a:lnTo>
                  <a:cubicBezTo>
                    <a:pt x="3811" y="4069"/>
                    <a:pt x="3397" y="4454"/>
                    <a:pt x="2923" y="4778"/>
                  </a:cubicBezTo>
                  <a:cubicBezTo>
                    <a:pt x="2649" y="4983"/>
                    <a:pt x="2329" y="5234"/>
                    <a:pt x="1987" y="5349"/>
                  </a:cubicBezTo>
                  <a:cubicBezTo>
                    <a:pt x="1868" y="5392"/>
                    <a:pt x="1672" y="5440"/>
                    <a:pt x="1481" y="5440"/>
                  </a:cubicBezTo>
                  <a:cubicBezTo>
                    <a:pt x="1270" y="5440"/>
                    <a:pt x="1066" y="5381"/>
                    <a:pt x="982" y="5189"/>
                  </a:cubicBezTo>
                  <a:cubicBezTo>
                    <a:pt x="868" y="4846"/>
                    <a:pt x="1439" y="4048"/>
                    <a:pt x="1599" y="3796"/>
                  </a:cubicBezTo>
                  <a:cubicBezTo>
                    <a:pt x="1987" y="3203"/>
                    <a:pt x="2443" y="2678"/>
                    <a:pt x="2945" y="2199"/>
                  </a:cubicBezTo>
                  <a:cubicBezTo>
                    <a:pt x="3199" y="1945"/>
                    <a:pt x="4978" y="339"/>
                    <a:pt x="5803" y="339"/>
                  </a:cubicBezTo>
                  <a:close/>
                  <a:moveTo>
                    <a:pt x="5819" y="1"/>
                  </a:moveTo>
                  <a:cubicBezTo>
                    <a:pt x="4761" y="1"/>
                    <a:pt x="3153" y="1628"/>
                    <a:pt x="2717" y="2085"/>
                  </a:cubicBezTo>
                  <a:cubicBezTo>
                    <a:pt x="2283" y="2518"/>
                    <a:pt x="1" y="4801"/>
                    <a:pt x="868" y="5622"/>
                  </a:cubicBezTo>
                  <a:cubicBezTo>
                    <a:pt x="1008" y="5759"/>
                    <a:pt x="1181" y="5817"/>
                    <a:pt x="1376" y="5817"/>
                  </a:cubicBezTo>
                  <a:cubicBezTo>
                    <a:pt x="2418" y="5817"/>
                    <a:pt x="4071" y="4136"/>
                    <a:pt x="4475" y="3751"/>
                  </a:cubicBezTo>
                  <a:cubicBezTo>
                    <a:pt x="4479" y="3746"/>
                    <a:pt x="4484" y="3741"/>
                    <a:pt x="4488" y="3737"/>
                  </a:cubicBezTo>
                  <a:lnTo>
                    <a:pt x="4488" y="3737"/>
                  </a:lnTo>
                  <a:cubicBezTo>
                    <a:pt x="4491" y="3734"/>
                    <a:pt x="4494" y="3731"/>
                    <a:pt x="4498" y="3728"/>
                  </a:cubicBezTo>
                  <a:cubicBezTo>
                    <a:pt x="4908" y="3294"/>
                    <a:pt x="7328" y="852"/>
                    <a:pt x="6255" y="122"/>
                  </a:cubicBezTo>
                  <a:cubicBezTo>
                    <a:pt x="6126" y="38"/>
                    <a:pt x="5979" y="1"/>
                    <a:pt x="5819"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4" name="Google Shape;2215;p25">
              <a:extLst>
                <a:ext uri="{FF2B5EF4-FFF2-40B4-BE49-F238E27FC236}">
                  <a16:creationId xmlns:a16="http://schemas.microsoft.com/office/drawing/2014/main" id="{145E7610-11A5-2B8E-2169-E7982EA394E5}"/>
                </a:ext>
              </a:extLst>
            </p:cNvPr>
            <p:cNvSpPr/>
            <p:nvPr/>
          </p:nvSpPr>
          <p:spPr>
            <a:xfrm flipH="1">
              <a:off x="4073235" y="739364"/>
              <a:ext cx="389517" cy="93557"/>
            </a:xfrm>
            <a:custGeom>
              <a:avLst/>
              <a:gdLst/>
              <a:ahLst/>
              <a:cxnLst/>
              <a:rect l="l" t="t" r="r" b="b"/>
              <a:pathLst>
                <a:path w="9793" h="2352" extrusionOk="0">
                  <a:moveTo>
                    <a:pt x="4748" y="115"/>
                  </a:moveTo>
                  <a:cubicBezTo>
                    <a:pt x="5684" y="115"/>
                    <a:pt x="6962" y="138"/>
                    <a:pt x="7829" y="594"/>
                  </a:cubicBezTo>
                  <a:cubicBezTo>
                    <a:pt x="9792" y="1644"/>
                    <a:pt x="5547" y="2169"/>
                    <a:pt x="4931" y="2192"/>
                  </a:cubicBezTo>
                  <a:cubicBezTo>
                    <a:pt x="4018" y="2169"/>
                    <a:pt x="2488" y="2215"/>
                    <a:pt x="1712" y="1622"/>
                  </a:cubicBezTo>
                  <a:cubicBezTo>
                    <a:pt x="0" y="389"/>
                    <a:pt x="4018" y="115"/>
                    <a:pt x="4748" y="115"/>
                  </a:cubicBezTo>
                  <a:close/>
                  <a:moveTo>
                    <a:pt x="4643" y="1"/>
                  </a:moveTo>
                  <a:cubicBezTo>
                    <a:pt x="3611" y="1"/>
                    <a:pt x="1701" y="38"/>
                    <a:pt x="1142" y="846"/>
                  </a:cubicBezTo>
                  <a:cubicBezTo>
                    <a:pt x="259" y="2113"/>
                    <a:pt x="4091" y="2281"/>
                    <a:pt x="4733" y="2306"/>
                  </a:cubicBezTo>
                  <a:lnTo>
                    <a:pt x="4733" y="2306"/>
                  </a:lnTo>
                  <a:cubicBezTo>
                    <a:pt x="4737" y="2306"/>
                    <a:pt x="4742" y="2306"/>
                    <a:pt x="4748" y="2306"/>
                  </a:cubicBezTo>
                  <a:cubicBezTo>
                    <a:pt x="4749" y="2306"/>
                    <a:pt x="4749" y="2306"/>
                    <a:pt x="4750" y="2306"/>
                  </a:cubicBezTo>
                  <a:lnTo>
                    <a:pt x="4750" y="2306"/>
                  </a:lnTo>
                  <a:cubicBezTo>
                    <a:pt x="5641" y="2284"/>
                    <a:pt x="7921" y="2351"/>
                    <a:pt x="8537" y="1439"/>
                  </a:cubicBezTo>
                  <a:cubicBezTo>
                    <a:pt x="9404" y="161"/>
                    <a:pt x="5501" y="1"/>
                    <a:pt x="4931" y="1"/>
                  </a:cubicBezTo>
                  <a:cubicBezTo>
                    <a:pt x="4846" y="1"/>
                    <a:pt x="4749" y="1"/>
                    <a:pt x="4643"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5" name="Google Shape;2216;p25">
              <a:extLst>
                <a:ext uri="{FF2B5EF4-FFF2-40B4-BE49-F238E27FC236}">
                  <a16:creationId xmlns:a16="http://schemas.microsoft.com/office/drawing/2014/main" id="{32945F43-B8D5-F12A-729F-C01A2C8CCCA7}"/>
                </a:ext>
              </a:extLst>
            </p:cNvPr>
            <p:cNvSpPr/>
            <p:nvPr/>
          </p:nvSpPr>
          <p:spPr>
            <a:xfrm flipH="1">
              <a:off x="4122277" y="671385"/>
              <a:ext cx="296881" cy="226851"/>
            </a:xfrm>
            <a:custGeom>
              <a:avLst/>
              <a:gdLst/>
              <a:ahLst/>
              <a:cxnLst/>
              <a:rect l="l" t="t" r="r" b="b"/>
              <a:pathLst>
                <a:path w="7464" h="5703" extrusionOk="0">
                  <a:moveTo>
                    <a:pt x="1506" y="222"/>
                  </a:moveTo>
                  <a:cubicBezTo>
                    <a:pt x="2319" y="222"/>
                    <a:pt x="4068" y="1807"/>
                    <a:pt x="4382" y="2121"/>
                  </a:cubicBezTo>
                  <a:cubicBezTo>
                    <a:pt x="4976" y="2714"/>
                    <a:pt x="6505" y="4175"/>
                    <a:pt x="6345" y="5179"/>
                  </a:cubicBezTo>
                  <a:cubicBezTo>
                    <a:pt x="6311" y="5393"/>
                    <a:pt x="6187" y="5481"/>
                    <a:pt x="6004" y="5481"/>
                  </a:cubicBezTo>
                  <a:cubicBezTo>
                    <a:pt x="5214" y="5481"/>
                    <a:pt x="3341" y="3823"/>
                    <a:pt x="3081" y="3582"/>
                  </a:cubicBezTo>
                  <a:cubicBezTo>
                    <a:pt x="2534" y="3011"/>
                    <a:pt x="2009" y="2418"/>
                    <a:pt x="1598" y="1733"/>
                  </a:cubicBezTo>
                  <a:cubicBezTo>
                    <a:pt x="1438" y="1459"/>
                    <a:pt x="1027" y="888"/>
                    <a:pt x="1118" y="523"/>
                  </a:cubicBezTo>
                  <a:cubicBezTo>
                    <a:pt x="1175" y="310"/>
                    <a:pt x="1315" y="222"/>
                    <a:pt x="1506" y="222"/>
                  </a:cubicBezTo>
                  <a:close/>
                  <a:moveTo>
                    <a:pt x="1608" y="0"/>
                  </a:moveTo>
                  <a:cubicBezTo>
                    <a:pt x="1432" y="0"/>
                    <a:pt x="1267" y="42"/>
                    <a:pt x="1118" y="135"/>
                  </a:cubicBezTo>
                  <a:cubicBezTo>
                    <a:pt x="1" y="819"/>
                    <a:pt x="2371" y="3191"/>
                    <a:pt x="2829" y="3672"/>
                  </a:cubicBezTo>
                  <a:lnTo>
                    <a:pt x="2829" y="3672"/>
                  </a:lnTo>
                  <a:cubicBezTo>
                    <a:pt x="2830" y="3672"/>
                    <a:pt x="2830" y="3673"/>
                    <a:pt x="2830" y="3673"/>
                  </a:cubicBezTo>
                  <a:cubicBezTo>
                    <a:pt x="3340" y="4183"/>
                    <a:pt x="4792" y="5702"/>
                    <a:pt x="5872" y="5702"/>
                  </a:cubicBezTo>
                  <a:cubicBezTo>
                    <a:pt x="6049" y="5702"/>
                    <a:pt x="6217" y="5661"/>
                    <a:pt x="6368" y="5567"/>
                  </a:cubicBezTo>
                  <a:cubicBezTo>
                    <a:pt x="7464" y="4906"/>
                    <a:pt x="5113" y="2509"/>
                    <a:pt x="4634" y="2030"/>
                  </a:cubicBezTo>
                  <a:cubicBezTo>
                    <a:pt x="4144" y="1520"/>
                    <a:pt x="2677" y="0"/>
                    <a:pt x="160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6" name="Google Shape;2217;p25">
              <a:extLst>
                <a:ext uri="{FF2B5EF4-FFF2-40B4-BE49-F238E27FC236}">
                  <a16:creationId xmlns:a16="http://schemas.microsoft.com/office/drawing/2014/main" id="{E12A9859-B913-BD93-7C8F-33B8FA7B0B3A}"/>
                </a:ext>
              </a:extLst>
            </p:cNvPr>
            <p:cNvSpPr/>
            <p:nvPr/>
          </p:nvSpPr>
          <p:spPr>
            <a:xfrm flipH="1">
              <a:off x="4247568" y="762077"/>
              <a:ext cx="46338" cy="46341"/>
            </a:xfrm>
            <a:custGeom>
              <a:avLst/>
              <a:gdLst/>
              <a:ahLst/>
              <a:cxnLst/>
              <a:rect l="l" t="t" r="r" b="b"/>
              <a:pathLst>
                <a:path w="1165" h="1165" extrusionOk="0">
                  <a:moveTo>
                    <a:pt x="594" y="1"/>
                  </a:moveTo>
                  <a:cubicBezTo>
                    <a:pt x="252" y="1"/>
                    <a:pt x="1" y="252"/>
                    <a:pt x="1" y="571"/>
                  </a:cubicBezTo>
                  <a:cubicBezTo>
                    <a:pt x="1" y="891"/>
                    <a:pt x="252" y="1165"/>
                    <a:pt x="594" y="1165"/>
                  </a:cubicBezTo>
                  <a:cubicBezTo>
                    <a:pt x="914" y="1165"/>
                    <a:pt x="1165" y="891"/>
                    <a:pt x="1165" y="571"/>
                  </a:cubicBezTo>
                  <a:cubicBezTo>
                    <a:pt x="1165" y="252"/>
                    <a:pt x="914" y="1"/>
                    <a:pt x="594" y="1"/>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nvGrpSpPr>
            <p:cNvPr id="57" name="Google Shape;2218;p25">
              <a:extLst>
                <a:ext uri="{FF2B5EF4-FFF2-40B4-BE49-F238E27FC236}">
                  <a16:creationId xmlns:a16="http://schemas.microsoft.com/office/drawing/2014/main" id="{1FCE7DFE-F00C-6B50-17D0-754FF856234A}"/>
                </a:ext>
              </a:extLst>
            </p:cNvPr>
            <p:cNvGrpSpPr/>
            <p:nvPr/>
          </p:nvGrpSpPr>
          <p:grpSpPr>
            <a:xfrm>
              <a:off x="2560957" y="2874144"/>
              <a:ext cx="325081" cy="325101"/>
              <a:chOff x="2252932" y="2731382"/>
              <a:chExt cx="325081" cy="325101"/>
            </a:xfrm>
          </p:grpSpPr>
          <p:sp>
            <p:nvSpPr>
              <p:cNvPr id="8244" name="Google Shape;2219;p25">
                <a:extLst>
                  <a:ext uri="{FF2B5EF4-FFF2-40B4-BE49-F238E27FC236}">
                    <a16:creationId xmlns:a16="http://schemas.microsoft.com/office/drawing/2014/main" id="{588A19B2-2A75-E19E-D010-9E6A83527580}"/>
                  </a:ext>
                </a:extLst>
              </p:cNvPr>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45" name="Google Shape;2220;p25">
                <a:extLst>
                  <a:ext uri="{FF2B5EF4-FFF2-40B4-BE49-F238E27FC236}">
                    <a16:creationId xmlns:a16="http://schemas.microsoft.com/office/drawing/2014/main" id="{C4CD7A9B-C56D-3DA9-8E9D-6286711566EA}"/>
                  </a:ext>
                </a:extLst>
              </p:cNvPr>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46" name="Google Shape;2221;p25">
                <a:extLst>
                  <a:ext uri="{FF2B5EF4-FFF2-40B4-BE49-F238E27FC236}">
                    <a16:creationId xmlns:a16="http://schemas.microsoft.com/office/drawing/2014/main" id="{A85C687B-1691-E5CD-75E9-51865C7CD5E1}"/>
                  </a:ext>
                </a:extLst>
              </p:cNvPr>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47" name="Google Shape;2222;p25">
                <a:extLst>
                  <a:ext uri="{FF2B5EF4-FFF2-40B4-BE49-F238E27FC236}">
                    <a16:creationId xmlns:a16="http://schemas.microsoft.com/office/drawing/2014/main" id="{DD96B73D-5E71-BC1D-D1BC-3A583F001A5C}"/>
                  </a:ext>
                </a:extLst>
              </p:cNvPr>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48" name="Google Shape;2223;p25">
                <a:extLst>
                  <a:ext uri="{FF2B5EF4-FFF2-40B4-BE49-F238E27FC236}">
                    <a16:creationId xmlns:a16="http://schemas.microsoft.com/office/drawing/2014/main" id="{D620525D-0DAA-00D7-3391-29AC33200965}"/>
                  </a:ext>
                </a:extLst>
              </p:cNvPr>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49" name="Google Shape;2224;p25">
                <a:extLst>
                  <a:ext uri="{FF2B5EF4-FFF2-40B4-BE49-F238E27FC236}">
                    <a16:creationId xmlns:a16="http://schemas.microsoft.com/office/drawing/2014/main" id="{7AB1E831-321E-EAE6-D748-738AC9203888}"/>
                  </a:ext>
                </a:extLst>
              </p:cNvPr>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50" name="Google Shape;2225;p25">
                <a:extLst>
                  <a:ext uri="{FF2B5EF4-FFF2-40B4-BE49-F238E27FC236}">
                    <a16:creationId xmlns:a16="http://schemas.microsoft.com/office/drawing/2014/main" id="{F71DF034-896A-6708-97AA-D0FFAA365892}"/>
                  </a:ext>
                </a:extLst>
              </p:cNvPr>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51" name="Google Shape;2226;p25">
                <a:extLst>
                  <a:ext uri="{FF2B5EF4-FFF2-40B4-BE49-F238E27FC236}">
                    <a16:creationId xmlns:a16="http://schemas.microsoft.com/office/drawing/2014/main" id="{524C6476-B33B-439B-5EC9-CC1C5C5DCF87}"/>
                  </a:ext>
                </a:extLst>
              </p:cNvPr>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52" name="Google Shape;2227;p25">
                <a:extLst>
                  <a:ext uri="{FF2B5EF4-FFF2-40B4-BE49-F238E27FC236}">
                    <a16:creationId xmlns:a16="http://schemas.microsoft.com/office/drawing/2014/main" id="{6B01B7F2-3708-E0A8-CE26-F26A3952C335}"/>
                  </a:ext>
                </a:extLst>
              </p:cNvPr>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53" name="Google Shape;2228;p25">
                <a:extLst>
                  <a:ext uri="{FF2B5EF4-FFF2-40B4-BE49-F238E27FC236}">
                    <a16:creationId xmlns:a16="http://schemas.microsoft.com/office/drawing/2014/main" id="{4C5E5F56-FADA-C680-35EF-E0279B726EF5}"/>
                  </a:ext>
                </a:extLst>
              </p:cNvPr>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54" name="Google Shape;2229;p25">
                <a:extLst>
                  <a:ext uri="{FF2B5EF4-FFF2-40B4-BE49-F238E27FC236}">
                    <a16:creationId xmlns:a16="http://schemas.microsoft.com/office/drawing/2014/main" id="{875353FF-678F-38AD-6C46-5FBC73A1E20B}"/>
                  </a:ext>
                </a:extLst>
              </p:cNvPr>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55" name="Google Shape;2230;p25">
                <a:extLst>
                  <a:ext uri="{FF2B5EF4-FFF2-40B4-BE49-F238E27FC236}">
                    <a16:creationId xmlns:a16="http://schemas.microsoft.com/office/drawing/2014/main" id="{56BD0D9F-ADE7-CA05-4896-5CBB53BC42F0}"/>
                  </a:ext>
                </a:extLst>
              </p:cNvPr>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56" name="Google Shape;2231;p25">
                <a:extLst>
                  <a:ext uri="{FF2B5EF4-FFF2-40B4-BE49-F238E27FC236}">
                    <a16:creationId xmlns:a16="http://schemas.microsoft.com/office/drawing/2014/main" id="{01C58FCC-489B-7AA2-3549-90D6F3FF1951}"/>
                  </a:ext>
                </a:extLst>
              </p:cNvPr>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57" name="Google Shape;2232;p25">
                <a:extLst>
                  <a:ext uri="{FF2B5EF4-FFF2-40B4-BE49-F238E27FC236}">
                    <a16:creationId xmlns:a16="http://schemas.microsoft.com/office/drawing/2014/main" id="{7BAECE21-3AC8-9A75-4690-777E97EDA600}"/>
                  </a:ext>
                </a:extLst>
              </p:cNvPr>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58" name="Google Shape;2233;p25">
                <a:extLst>
                  <a:ext uri="{FF2B5EF4-FFF2-40B4-BE49-F238E27FC236}">
                    <a16:creationId xmlns:a16="http://schemas.microsoft.com/office/drawing/2014/main" id="{16CA2C64-B0DD-6B64-9FA7-8C4D7BD1A610}"/>
                  </a:ext>
                </a:extLst>
              </p:cNvPr>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59" name="Google Shape;2234;p25">
                <a:extLst>
                  <a:ext uri="{FF2B5EF4-FFF2-40B4-BE49-F238E27FC236}">
                    <a16:creationId xmlns:a16="http://schemas.microsoft.com/office/drawing/2014/main" id="{5B1D1428-EC9C-5AD0-8591-28DB8464FE3A}"/>
                  </a:ext>
                </a:extLst>
              </p:cNvPr>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60" name="Google Shape;2235;p25">
                <a:extLst>
                  <a:ext uri="{FF2B5EF4-FFF2-40B4-BE49-F238E27FC236}">
                    <a16:creationId xmlns:a16="http://schemas.microsoft.com/office/drawing/2014/main" id="{1DEACE03-5CF8-D53B-7CD4-4E08CA627EE5}"/>
                  </a:ext>
                </a:extLst>
              </p:cNvPr>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58" name="Google Shape;2236;p25">
              <a:extLst>
                <a:ext uri="{FF2B5EF4-FFF2-40B4-BE49-F238E27FC236}">
                  <a16:creationId xmlns:a16="http://schemas.microsoft.com/office/drawing/2014/main" id="{DE2BBDB6-7402-1E53-ED65-17D99AF56AB1}"/>
                </a:ext>
              </a:extLst>
            </p:cNvPr>
            <p:cNvSpPr/>
            <p:nvPr/>
          </p:nvSpPr>
          <p:spPr>
            <a:xfrm flipH="1">
              <a:off x="2263830" y="943662"/>
              <a:ext cx="24581" cy="28202"/>
            </a:xfrm>
            <a:custGeom>
              <a:avLst/>
              <a:gdLst/>
              <a:ahLst/>
              <a:cxnLst/>
              <a:rect l="l" t="t" r="r" b="b"/>
              <a:pathLst>
                <a:path w="618" h="709" extrusionOk="0">
                  <a:moveTo>
                    <a:pt x="594" y="1"/>
                  </a:moveTo>
                  <a:cubicBezTo>
                    <a:pt x="412" y="1"/>
                    <a:pt x="252" y="1"/>
                    <a:pt x="69" y="24"/>
                  </a:cubicBezTo>
                  <a:cubicBezTo>
                    <a:pt x="69" y="252"/>
                    <a:pt x="47" y="480"/>
                    <a:pt x="1" y="708"/>
                  </a:cubicBezTo>
                  <a:lnTo>
                    <a:pt x="594" y="708"/>
                  </a:lnTo>
                  <a:cubicBezTo>
                    <a:pt x="617" y="617"/>
                    <a:pt x="617" y="548"/>
                    <a:pt x="617" y="457"/>
                  </a:cubicBezTo>
                  <a:cubicBezTo>
                    <a:pt x="617" y="320"/>
                    <a:pt x="594" y="160"/>
                    <a:pt x="594" y="1"/>
                  </a:cubicBezTo>
                  <a:close/>
                </a:path>
              </a:pathLst>
            </a:custGeom>
            <a:solidFill>
              <a:srgbClr val="6E72B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9" name="Google Shape;2237;p25">
              <a:extLst>
                <a:ext uri="{FF2B5EF4-FFF2-40B4-BE49-F238E27FC236}">
                  <a16:creationId xmlns:a16="http://schemas.microsoft.com/office/drawing/2014/main" id="{E5F53C5E-3C3B-0C92-0E17-BCA2D6CD1468}"/>
                </a:ext>
              </a:extLst>
            </p:cNvPr>
            <p:cNvSpPr/>
            <p:nvPr/>
          </p:nvSpPr>
          <p:spPr>
            <a:xfrm flipH="1">
              <a:off x="2267489" y="904640"/>
              <a:ext cx="22712" cy="24543"/>
            </a:xfrm>
            <a:custGeom>
              <a:avLst/>
              <a:gdLst/>
              <a:ahLst/>
              <a:cxnLst/>
              <a:rect l="l" t="t" r="r" b="b"/>
              <a:pathLst>
                <a:path w="571" h="617" extrusionOk="0">
                  <a:moveTo>
                    <a:pt x="0" y="0"/>
                  </a:moveTo>
                  <a:cubicBezTo>
                    <a:pt x="46" y="206"/>
                    <a:pt x="92" y="411"/>
                    <a:pt x="114" y="616"/>
                  </a:cubicBezTo>
                  <a:cubicBezTo>
                    <a:pt x="251" y="594"/>
                    <a:pt x="411" y="594"/>
                    <a:pt x="571" y="594"/>
                  </a:cubicBezTo>
                  <a:cubicBezTo>
                    <a:pt x="525" y="388"/>
                    <a:pt x="457" y="206"/>
                    <a:pt x="388" y="0"/>
                  </a:cubicBezTo>
                  <a:close/>
                </a:path>
              </a:pathLst>
            </a:custGeom>
            <a:solidFill>
              <a:srgbClr val="6E72B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0" name="Google Shape;2238;p25">
              <a:extLst>
                <a:ext uri="{FF2B5EF4-FFF2-40B4-BE49-F238E27FC236}">
                  <a16:creationId xmlns:a16="http://schemas.microsoft.com/office/drawing/2014/main" id="{B9F35B68-1F77-BB59-A686-005E8A609D2A}"/>
                </a:ext>
              </a:extLst>
            </p:cNvPr>
            <p:cNvSpPr/>
            <p:nvPr/>
          </p:nvSpPr>
          <p:spPr>
            <a:xfrm flipH="1">
              <a:off x="2267489" y="994497"/>
              <a:ext cx="44508" cy="31822"/>
            </a:xfrm>
            <a:custGeom>
              <a:avLst/>
              <a:gdLst/>
              <a:ahLst/>
              <a:cxnLst/>
              <a:rect l="l" t="t" r="r" b="b"/>
              <a:pathLst>
                <a:path w="1119" h="800" extrusionOk="0">
                  <a:moveTo>
                    <a:pt x="411" y="1"/>
                  </a:moveTo>
                  <a:cubicBezTo>
                    <a:pt x="320" y="275"/>
                    <a:pt x="183" y="549"/>
                    <a:pt x="1" y="800"/>
                  </a:cubicBezTo>
                  <a:lnTo>
                    <a:pt x="845" y="800"/>
                  </a:lnTo>
                  <a:cubicBezTo>
                    <a:pt x="959" y="549"/>
                    <a:pt x="1050" y="298"/>
                    <a:pt x="1119" y="24"/>
                  </a:cubicBezTo>
                  <a:cubicBezTo>
                    <a:pt x="891" y="1"/>
                    <a:pt x="662" y="1"/>
                    <a:pt x="411" y="1"/>
                  </a:cubicBezTo>
                  <a:close/>
                </a:path>
              </a:pathLst>
            </a:custGeom>
            <a:solidFill>
              <a:srgbClr val="6E72B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1" name="Google Shape;2239;p25">
              <a:extLst>
                <a:ext uri="{FF2B5EF4-FFF2-40B4-BE49-F238E27FC236}">
                  <a16:creationId xmlns:a16="http://schemas.microsoft.com/office/drawing/2014/main" id="{98F810E2-F468-B584-671F-B9D0B1F83685}"/>
                </a:ext>
              </a:extLst>
            </p:cNvPr>
            <p:cNvSpPr/>
            <p:nvPr/>
          </p:nvSpPr>
          <p:spPr>
            <a:xfrm flipH="1">
              <a:off x="2279263" y="851060"/>
              <a:ext cx="34564" cy="43636"/>
            </a:xfrm>
            <a:custGeom>
              <a:avLst/>
              <a:gdLst/>
              <a:ahLst/>
              <a:cxnLst/>
              <a:rect l="l" t="t" r="r" b="b"/>
              <a:pathLst>
                <a:path w="869" h="1097" extrusionOk="0">
                  <a:moveTo>
                    <a:pt x="1" y="1"/>
                  </a:moveTo>
                  <a:cubicBezTo>
                    <a:pt x="229" y="343"/>
                    <a:pt x="412" y="708"/>
                    <a:pt x="526" y="1096"/>
                  </a:cubicBezTo>
                  <a:lnTo>
                    <a:pt x="868" y="1096"/>
                  </a:lnTo>
                  <a:cubicBezTo>
                    <a:pt x="663" y="685"/>
                    <a:pt x="389" y="320"/>
                    <a:pt x="69" y="1"/>
                  </a:cubicBezTo>
                  <a:close/>
                </a:path>
              </a:pathLst>
            </a:custGeom>
            <a:solidFill>
              <a:srgbClr val="6E72B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2" name="Google Shape;2240;p25">
              <a:extLst>
                <a:ext uri="{FF2B5EF4-FFF2-40B4-BE49-F238E27FC236}">
                  <a16:creationId xmlns:a16="http://schemas.microsoft.com/office/drawing/2014/main" id="{C5896503-5328-960F-EBFD-42AAE09D65B1}"/>
                </a:ext>
              </a:extLst>
            </p:cNvPr>
            <p:cNvSpPr/>
            <p:nvPr/>
          </p:nvSpPr>
          <p:spPr>
            <a:xfrm flipH="1">
              <a:off x="2286542" y="1043543"/>
              <a:ext cx="63600" cy="25458"/>
            </a:xfrm>
            <a:custGeom>
              <a:avLst/>
              <a:gdLst/>
              <a:ahLst/>
              <a:cxnLst/>
              <a:rect l="l" t="t" r="r" b="b"/>
              <a:pathLst>
                <a:path w="1599" h="640" extrusionOk="0">
                  <a:moveTo>
                    <a:pt x="640" y="0"/>
                  </a:moveTo>
                  <a:cubicBezTo>
                    <a:pt x="435" y="206"/>
                    <a:pt x="229" y="388"/>
                    <a:pt x="1" y="571"/>
                  </a:cubicBezTo>
                  <a:cubicBezTo>
                    <a:pt x="412" y="571"/>
                    <a:pt x="800" y="594"/>
                    <a:pt x="1096" y="640"/>
                  </a:cubicBezTo>
                  <a:cubicBezTo>
                    <a:pt x="1279" y="457"/>
                    <a:pt x="1439" y="229"/>
                    <a:pt x="1599" y="0"/>
                  </a:cubicBezTo>
                  <a:close/>
                </a:path>
              </a:pathLst>
            </a:custGeom>
            <a:solidFill>
              <a:srgbClr val="6E72B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3" name="Google Shape;2241;p25">
              <a:extLst>
                <a:ext uri="{FF2B5EF4-FFF2-40B4-BE49-F238E27FC236}">
                  <a16:creationId xmlns:a16="http://schemas.microsoft.com/office/drawing/2014/main" id="{D2037D77-5D12-B931-BE52-E22CCA0E545C}"/>
                </a:ext>
              </a:extLst>
            </p:cNvPr>
            <p:cNvSpPr/>
            <p:nvPr/>
          </p:nvSpPr>
          <p:spPr>
            <a:xfrm flipH="1">
              <a:off x="2527141" y="1048993"/>
              <a:ext cx="20922" cy="18178"/>
            </a:xfrm>
            <a:custGeom>
              <a:avLst/>
              <a:gdLst/>
              <a:ahLst/>
              <a:cxnLst/>
              <a:rect l="l" t="t" r="r" b="b"/>
              <a:pathLst>
                <a:path w="526" h="457" extrusionOk="0">
                  <a:moveTo>
                    <a:pt x="1" y="0"/>
                  </a:moveTo>
                  <a:lnTo>
                    <a:pt x="1" y="0"/>
                  </a:lnTo>
                  <a:cubicBezTo>
                    <a:pt x="115" y="160"/>
                    <a:pt x="229" y="320"/>
                    <a:pt x="343" y="457"/>
                  </a:cubicBezTo>
                  <a:lnTo>
                    <a:pt x="526" y="457"/>
                  </a:lnTo>
                  <a:cubicBezTo>
                    <a:pt x="343" y="320"/>
                    <a:pt x="161" y="160"/>
                    <a:pt x="1" y="0"/>
                  </a:cubicBezTo>
                  <a:close/>
                </a:path>
              </a:pathLst>
            </a:custGeom>
            <a:solidFill>
              <a:srgbClr val="6E72B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08" name="Google Shape;2242;p25">
              <a:extLst>
                <a:ext uri="{FF2B5EF4-FFF2-40B4-BE49-F238E27FC236}">
                  <a16:creationId xmlns:a16="http://schemas.microsoft.com/office/drawing/2014/main" id="{2501D9BC-5648-F096-0BA7-8A5BBE396CA1}"/>
                </a:ext>
              </a:extLst>
            </p:cNvPr>
            <p:cNvSpPr/>
            <p:nvPr/>
          </p:nvSpPr>
          <p:spPr>
            <a:xfrm flipH="1">
              <a:off x="2333754" y="1086224"/>
              <a:ext cx="178868" cy="30907"/>
            </a:xfrm>
            <a:custGeom>
              <a:avLst/>
              <a:gdLst/>
              <a:ahLst/>
              <a:cxnLst/>
              <a:rect l="l" t="t" r="r" b="b"/>
              <a:pathLst>
                <a:path w="4497" h="777" extrusionOk="0">
                  <a:moveTo>
                    <a:pt x="0" y="0"/>
                  </a:moveTo>
                  <a:cubicBezTo>
                    <a:pt x="662" y="502"/>
                    <a:pt x="1461" y="776"/>
                    <a:pt x="2351" y="776"/>
                  </a:cubicBezTo>
                  <a:cubicBezTo>
                    <a:pt x="3150" y="776"/>
                    <a:pt x="3880" y="548"/>
                    <a:pt x="4497" y="137"/>
                  </a:cubicBezTo>
                  <a:cubicBezTo>
                    <a:pt x="3995" y="137"/>
                    <a:pt x="3401" y="114"/>
                    <a:pt x="2762" y="92"/>
                  </a:cubicBezTo>
                  <a:cubicBezTo>
                    <a:pt x="2465" y="160"/>
                    <a:pt x="2169" y="206"/>
                    <a:pt x="1849" y="206"/>
                  </a:cubicBezTo>
                  <a:cubicBezTo>
                    <a:pt x="1415" y="206"/>
                    <a:pt x="1004" y="137"/>
                    <a:pt x="616" y="0"/>
                  </a:cubicBezTo>
                  <a:close/>
                </a:path>
              </a:pathLst>
            </a:custGeom>
            <a:solidFill>
              <a:srgbClr val="6E72B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10" name="Google Shape;2243;p25">
              <a:extLst>
                <a:ext uri="{FF2B5EF4-FFF2-40B4-BE49-F238E27FC236}">
                  <a16:creationId xmlns:a16="http://schemas.microsoft.com/office/drawing/2014/main" id="{957DA514-DAA0-B67E-9BA8-9392244874A0}"/>
                </a:ext>
              </a:extLst>
            </p:cNvPr>
            <p:cNvSpPr/>
            <p:nvPr/>
          </p:nvSpPr>
          <p:spPr>
            <a:xfrm flipH="1">
              <a:off x="2402764" y="1086224"/>
              <a:ext cx="85357" cy="8194"/>
            </a:xfrm>
            <a:custGeom>
              <a:avLst/>
              <a:gdLst/>
              <a:ahLst/>
              <a:cxnLst/>
              <a:rect l="l" t="t" r="r" b="b"/>
              <a:pathLst>
                <a:path w="2146" h="206" extrusionOk="0">
                  <a:moveTo>
                    <a:pt x="0" y="0"/>
                  </a:moveTo>
                  <a:lnTo>
                    <a:pt x="0" y="0"/>
                  </a:lnTo>
                  <a:cubicBezTo>
                    <a:pt x="388" y="137"/>
                    <a:pt x="799" y="206"/>
                    <a:pt x="1233" y="206"/>
                  </a:cubicBezTo>
                  <a:cubicBezTo>
                    <a:pt x="1553" y="206"/>
                    <a:pt x="1849" y="160"/>
                    <a:pt x="2146" y="92"/>
                  </a:cubicBezTo>
                  <a:cubicBezTo>
                    <a:pt x="1438" y="46"/>
                    <a:pt x="685" y="23"/>
                    <a:pt x="0" y="0"/>
                  </a:cubicBezTo>
                  <a:close/>
                </a:path>
              </a:pathLst>
            </a:custGeom>
            <a:solidFill>
              <a:srgbClr val="7D8FC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11" name="Google Shape;2244;p25">
              <a:extLst>
                <a:ext uri="{FF2B5EF4-FFF2-40B4-BE49-F238E27FC236}">
                  <a16:creationId xmlns:a16="http://schemas.microsoft.com/office/drawing/2014/main" id="{836D4236-8D78-71F8-B2CA-4EF1DE7EB00D}"/>
                </a:ext>
              </a:extLst>
            </p:cNvPr>
            <p:cNvSpPr/>
            <p:nvPr/>
          </p:nvSpPr>
          <p:spPr>
            <a:xfrm flipH="1">
              <a:off x="2328305" y="818363"/>
              <a:ext cx="32735" cy="18218"/>
            </a:xfrm>
            <a:custGeom>
              <a:avLst/>
              <a:gdLst/>
              <a:ahLst/>
              <a:cxnLst/>
              <a:rect l="l" t="t" r="r" b="b"/>
              <a:pathLst>
                <a:path w="823" h="458" extrusionOk="0">
                  <a:moveTo>
                    <a:pt x="1" y="1"/>
                  </a:moveTo>
                  <a:lnTo>
                    <a:pt x="1" y="1"/>
                  </a:lnTo>
                  <a:cubicBezTo>
                    <a:pt x="69" y="161"/>
                    <a:pt x="138" y="298"/>
                    <a:pt x="184" y="457"/>
                  </a:cubicBezTo>
                  <a:lnTo>
                    <a:pt x="823" y="457"/>
                  </a:lnTo>
                  <a:cubicBezTo>
                    <a:pt x="572" y="275"/>
                    <a:pt x="298" y="115"/>
                    <a:pt x="1" y="1"/>
                  </a:cubicBezTo>
                  <a:close/>
                </a:path>
              </a:pathLst>
            </a:custGeom>
            <a:solidFill>
              <a:srgbClr val="7D8FC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12" name="Google Shape;2245;p25">
              <a:extLst>
                <a:ext uri="{FF2B5EF4-FFF2-40B4-BE49-F238E27FC236}">
                  <a16:creationId xmlns:a16="http://schemas.microsoft.com/office/drawing/2014/main" id="{F5C4290E-39AC-E070-B822-2B8B98B3D523}"/>
                </a:ext>
              </a:extLst>
            </p:cNvPr>
            <p:cNvSpPr/>
            <p:nvPr/>
          </p:nvSpPr>
          <p:spPr>
            <a:xfrm flipH="1">
              <a:off x="2285627" y="944577"/>
              <a:ext cx="108069" cy="29077"/>
            </a:xfrm>
            <a:custGeom>
              <a:avLst/>
              <a:gdLst/>
              <a:ahLst/>
              <a:cxnLst/>
              <a:rect l="l" t="t" r="r" b="b"/>
              <a:pathLst>
                <a:path w="2717" h="731" extrusionOk="0">
                  <a:moveTo>
                    <a:pt x="639" y="1"/>
                  </a:moveTo>
                  <a:cubicBezTo>
                    <a:pt x="457" y="274"/>
                    <a:pt x="251" y="525"/>
                    <a:pt x="0" y="731"/>
                  </a:cubicBezTo>
                  <a:cubicBezTo>
                    <a:pt x="913" y="708"/>
                    <a:pt x="1826" y="685"/>
                    <a:pt x="2648" y="685"/>
                  </a:cubicBezTo>
                  <a:cubicBezTo>
                    <a:pt x="2694" y="457"/>
                    <a:pt x="2716" y="229"/>
                    <a:pt x="2716" y="1"/>
                  </a:cubicBezTo>
                  <a:close/>
                </a:path>
              </a:pathLst>
            </a:custGeom>
            <a:solidFill>
              <a:srgbClr val="7D8FC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13" name="Google Shape;2246;p25">
              <a:extLst>
                <a:ext uri="{FF2B5EF4-FFF2-40B4-BE49-F238E27FC236}">
                  <a16:creationId xmlns:a16="http://schemas.microsoft.com/office/drawing/2014/main" id="{042DDA45-8BAD-ADAE-8A35-0F20F96EA67B}"/>
                </a:ext>
              </a:extLst>
            </p:cNvPr>
            <p:cNvSpPr/>
            <p:nvPr/>
          </p:nvSpPr>
          <p:spPr>
            <a:xfrm flipH="1">
              <a:off x="2285627" y="903725"/>
              <a:ext cx="75413" cy="27287"/>
            </a:xfrm>
            <a:custGeom>
              <a:avLst/>
              <a:gdLst/>
              <a:ahLst/>
              <a:cxnLst/>
              <a:rect l="l" t="t" r="r" b="b"/>
              <a:pathLst>
                <a:path w="1896" h="686" extrusionOk="0">
                  <a:moveTo>
                    <a:pt x="252" y="0"/>
                  </a:moveTo>
                  <a:cubicBezTo>
                    <a:pt x="184" y="251"/>
                    <a:pt x="115" y="457"/>
                    <a:pt x="1" y="685"/>
                  </a:cubicBezTo>
                  <a:cubicBezTo>
                    <a:pt x="663" y="662"/>
                    <a:pt x="1302" y="639"/>
                    <a:pt x="1895" y="639"/>
                  </a:cubicBezTo>
                  <a:cubicBezTo>
                    <a:pt x="1873" y="434"/>
                    <a:pt x="1827" y="229"/>
                    <a:pt x="1781" y="23"/>
                  </a:cubicBezTo>
                  <a:cubicBezTo>
                    <a:pt x="1325" y="23"/>
                    <a:pt x="800" y="23"/>
                    <a:pt x="252" y="0"/>
                  </a:cubicBezTo>
                  <a:close/>
                </a:path>
              </a:pathLst>
            </a:custGeom>
            <a:solidFill>
              <a:srgbClr val="7D8FC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14" name="Google Shape;2247;p25">
              <a:extLst>
                <a:ext uri="{FF2B5EF4-FFF2-40B4-BE49-F238E27FC236}">
                  <a16:creationId xmlns:a16="http://schemas.microsoft.com/office/drawing/2014/main" id="{4C889C1B-B4BB-085E-66D3-B1C2E607E009}"/>
                </a:ext>
              </a:extLst>
            </p:cNvPr>
            <p:cNvSpPr/>
            <p:nvPr/>
          </p:nvSpPr>
          <p:spPr>
            <a:xfrm flipH="1">
              <a:off x="2292906" y="851060"/>
              <a:ext cx="57236" cy="43636"/>
            </a:xfrm>
            <a:custGeom>
              <a:avLst/>
              <a:gdLst/>
              <a:ahLst/>
              <a:cxnLst/>
              <a:rect l="l" t="t" r="r" b="b"/>
              <a:pathLst>
                <a:path w="1439" h="1097" extrusionOk="0">
                  <a:moveTo>
                    <a:pt x="914" y="1"/>
                  </a:moveTo>
                  <a:cubicBezTo>
                    <a:pt x="663" y="23"/>
                    <a:pt x="366" y="46"/>
                    <a:pt x="1" y="69"/>
                  </a:cubicBezTo>
                  <a:cubicBezTo>
                    <a:pt x="47" y="252"/>
                    <a:pt x="47" y="411"/>
                    <a:pt x="47" y="594"/>
                  </a:cubicBezTo>
                  <a:cubicBezTo>
                    <a:pt x="47" y="754"/>
                    <a:pt x="47" y="936"/>
                    <a:pt x="24" y="1096"/>
                  </a:cubicBezTo>
                  <a:lnTo>
                    <a:pt x="1439" y="1096"/>
                  </a:lnTo>
                  <a:cubicBezTo>
                    <a:pt x="1325" y="708"/>
                    <a:pt x="1142" y="343"/>
                    <a:pt x="914" y="1"/>
                  </a:cubicBezTo>
                  <a:close/>
                </a:path>
              </a:pathLst>
            </a:custGeom>
            <a:solidFill>
              <a:srgbClr val="7D8FC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15" name="Google Shape;2248;p25">
              <a:extLst>
                <a:ext uri="{FF2B5EF4-FFF2-40B4-BE49-F238E27FC236}">
                  <a16:creationId xmlns:a16="http://schemas.microsoft.com/office/drawing/2014/main" id="{E12E40B3-FD0B-7A8B-4EE2-620E6D1E7014}"/>
                </a:ext>
              </a:extLst>
            </p:cNvPr>
            <p:cNvSpPr/>
            <p:nvPr/>
          </p:nvSpPr>
          <p:spPr>
            <a:xfrm flipH="1">
              <a:off x="2324686" y="1041912"/>
              <a:ext cx="226081" cy="25259"/>
            </a:xfrm>
            <a:custGeom>
              <a:avLst/>
              <a:gdLst/>
              <a:ahLst/>
              <a:cxnLst/>
              <a:rect l="l" t="t" r="r" b="b"/>
              <a:pathLst>
                <a:path w="5684" h="635" extrusionOk="0">
                  <a:moveTo>
                    <a:pt x="2219" y="0"/>
                  </a:moveTo>
                  <a:cubicBezTo>
                    <a:pt x="1380" y="0"/>
                    <a:pt x="603" y="16"/>
                    <a:pt x="0" y="64"/>
                  </a:cubicBezTo>
                  <a:cubicBezTo>
                    <a:pt x="23" y="110"/>
                    <a:pt x="46" y="156"/>
                    <a:pt x="69" y="178"/>
                  </a:cubicBezTo>
                  <a:cubicBezTo>
                    <a:pt x="229" y="338"/>
                    <a:pt x="411" y="498"/>
                    <a:pt x="594" y="635"/>
                  </a:cubicBezTo>
                  <a:cubicBezTo>
                    <a:pt x="1604" y="635"/>
                    <a:pt x="2858" y="596"/>
                    <a:pt x="3980" y="596"/>
                  </a:cubicBezTo>
                  <a:cubicBezTo>
                    <a:pt x="4354" y="596"/>
                    <a:pt x="4714" y="601"/>
                    <a:pt x="5045" y="612"/>
                  </a:cubicBezTo>
                  <a:cubicBezTo>
                    <a:pt x="5273" y="429"/>
                    <a:pt x="5479" y="247"/>
                    <a:pt x="5684" y="41"/>
                  </a:cubicBezTo>
                  <a:cubicBezTo>
                    <a:pt x="4596" y="28"/>
                    <a:pt x="3350" y="0"/>
                    <a:pt x="2219" y="0"/>
                  </a:cubicBezTo>
                  <a:close/>
                </a:path>
              </a:pathLst>
            </a:custGeom>
            <a:solidFill>
              <a:srgbClr val="7D8FC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16" name="Google Shape;2249;p25">
              <a:extLst>
                <a:ext uri="{FF2B5EF4-FFF2-40B4-BE49-F238E27FC236}">
                  <a16:creationId xmlns:a16="http://schemas.microsoft.com/office/drawing/2014/main" id="{82DABF76-A55B-67F5-A830-5B4E8377F388}"/>
                </a:ext>
              </a:extLst>
            </p:cNvPr>
            <p:cNvSpPr/>
            <p:nvPr/>
          </p:nvSpPr>
          <p:spPr>
            <a:xfrm flipH="1">
              <a:off x="2558881" y="962755"/>
              <a:ext cx="15472" cy="14559"/>
            </a:xfrm>
            <a:custGeom>
              <a:avLst/>
              <a:gdLst/>
              <a:ahLst/>
              <a:cxnLst/>
              <a:rect l="l" t="t" r="r" b="b"/>
              <a:pathLst>
                <a:path w="389" h="366" extrusionOk="0">
                  <a:moveTo>
                    <a:pt x="0" y="0"/>
                  </a:moveTo>
                  <a:cubicBezTo>
                    <a:pt x="0" y="114"/>
                    <a:pt x="0" y="228"/>
                    <a:pt x="23" y="342"/>
                  </a:cubicBezTo>
                  <a:cubicBezTo>
                    <a:pt x="114" y="342"/>
                    <a:pt x="251" y="342"/>
                    <a:pt x="388" y="365"/>
                  </a:cubicBezTo>
                  <a:cubicBezTo>
                    <a:pt x="251" y="251"/>
                    <a:pt x="114" y="137"/>
                    <a:pt x="0" y="0"/>
                  </a:cubicBezTo>
                  <a:close/>
                </a:path>
              </a:pathLst>
            </a:custGeom>
            <a:solidFill>
              <a:srgbClr val="7D8FC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17" name="Google Shape;2250;p25">
              <a:extLst>
                <a:ext uri="{FF2B5EF4-FFF2-40B4-BE49-F238E27FC236}">
                  <a16:creationId xmlns:a16="http://schemas.microsoft.com/office/drawing/2014/main" id="{D384A996-C89B-EADA-FA65-7E40C6E7E9BA}"/>
                </a:ext>
              </a:extLst>
            </p:cNvPr>
            <p:cNvSpPr/>
            <p:nvPr/>
          </p:nvSpPr>
          <p:spPr>
            <a:xfrm flipH="1">
              <a:off x="2295610" y="990878"/>
              <a:ext cx="276038" cy="36198"/>
            </a:xfrm>
            <a:custGeom>
              <a:avLst/>
              <a:gdLst/>
              <a:ahLst/>
              <a:cxnLst/>
              <a:rect l="l" t="t" r="r" b="b"/>
              <a:pathLst>
                <a:path w="6940" h="910" extrusionOk="0">
                  <a:moveTo>
                    <a:pt x="891" y="1"/>
                  </a:moveTo>
                  <a:cubicBezTo>
                    <a:pt x="571" y="23"/>
                    <a:pt x="274" y="23"/>
                    <a:pt x="0" y="46"/>
                  </a:cubicBezTo>
                  <a:cubicBezTo>
                    <a:pt x="69" y="343"/>
                    <a:pt x="160" y="617"/>
                    <a:pt x="274" y="868"/>
                  </a:cubicBezTo>
                  <a:cubicBezTo>
                    <a:pt x="856" y="900"/>
                    <a:pt x="1557" y="909"/>
                    <a:pt x="2305" y="909"/>
                  </a:cubicBezTo>
                  <a:cubicBezTo>
                    <a:pt x="3449" y="909"/>
                    <a:pt x="4703" y="887"/>
                    <a:pt x="5814" y="887"/>
                  </a:cubicBezTo>
                  <a:cubicBezTo>
                    <a:pt x="6060" y="887"/>
                    <a:pt x="6299" y="888"/>
                    <a:pt x="6529" y="891"/>
                  </a:cubicBezTo>
                  <a:cubicBezTo>
                    <a:pt x="6711" y="640"/>
                    <a:pt x="6848" y="366"/>
                    <a:pt x="6939" y="92"/>
                  </a:cubicBezTo>
                  <a:cubicBezTo>
                    <a:pt x="5958" y="69"/>
                    <a:pt x="4862" y="46"/>
                    <a:pt x="3789" y="23"/>
                  </a:cubicBezTo>
                  <a:cubicBezTo>
                    <a:pt x="3356" y="229"/>
                    <a:pt x="2876" y="366"/>
                    <a:pt x="2351" y="366"/>
                  </a:cubicBezTo>
                  <a:cubicBezTo>
                    <a:pt x="1827" y="366"/>
                    <a:pt x="1324" y="229"/>
                    <a:pt x="891" y="1"/>
                  </a:cubicBezTo>
                  <a:close/>
                </a:path>
              </a:pathLst>
            </a:custGeom>
            <a:solidFill>
              <a:srgbClr val="7D8FC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18" name="Google Shape;2251;p25">
              <a:extLst>
                <a:ext uri="{FF2B5EF4-FFF2-40B4-BE49-F238E27FC236}">
                  <a16:creationId xmlns:a16="http://schemas.microsoft.com/office/drawing/2014/main" id="{E69265E2-CA12-039F-E519-D0F635AC300C}"/>
                </a:ext>
              </a:extLst>
            </p:cNvPr>
            <p:cNvSpPr/>
            <p:nvPr/>
          </p:nvSpPr>
          <p:spPr>
            <a:xfrm flipH="1">
              <a:off x="2348272" y="853765"/>
              <a:ext cx="208859" cy="40971"/>
            </a:xfrm>
            <a:custGeom>
              <a:avLst/>
              <a:gdLst/>
              <a:ahLst/>
              <a:cxnLst/>
              <a:rect l="l" t="t" r="r" b="b"/>
              <a:pathLst>
                <a:path w="5251" h="1030" extrusionOk="0">
                  <a:moveTo>
                    <a:pt x="5205" y="1"/>
                  </a:moveTo>
                  <a:cubicBezTo>
                    <a:pt x="3881" y="69"/>
                    <a:pt x="1895" y="69"/>
                    <a:pt x="526" y="161"/>
                  </a:cubicBezTo>
                  <a:cubicBezTo>
                    <a:pt x="320" y="389"/>
                    <a:pt x="138" y="663"/>
                    <a:pt x="1" y="937"/>
                  </a:cubicBezTo>
                  <a:cubicBezTo>
                    <a:pt x="897" y="1018"/>
                    <a:pt x="2237" y="1030"/>
                    <a:pt x="3603" y="1030"/>
                  </a:cubicBezTo>
                  <a:cubicBezTo>
                    <a:pt x="4149" y="1030"/>
                    <a:pt x="4699" y="1028"/>
                    <a:pt x="5228" y="1028"/>
                  </a:cubicBezTo>
                  <a:cubicBezTo>
                    <a:pt x="5251" y="868"/>
                    <a:pt x="5251" y="686"/>
                    <a:pt x="5251" y="526"/>
                  </a:cubicBezTo>
                  <a:cubicBezTo>
                    <a:pt x="5251" y="343"/>
                    <a:pt x="5251" y="161"/>
                    <a:pt x="5205" y="1"/>
                  </a:cubicBezTo>
                  <a:close/>
                </a:path>
              </a:pathLst>
            </a:custGeom>
            <a:solidFill>
              <a:srgbClr val="A2ABD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19" name="Google Shape;2252;p25">
              <a:extLst>
                <a:ext uri="{FF2B5EF4-FFF2-40B4-BE49-F238E27FC236}">
                  <a16:creationId xmlns:a16="http://schemas.microsoft.com/office/drawing/2014/main" id="{2CB78B2D-CF80-12B9-F9EF-5A79DC79365B}"/>
                </a:ext>
              </a:extLst>
            </p:cNvPr>
            <p:cNvSpPr/>
            <p:nvPr/>
          </p:nvSpPr>
          <p:spPr>
            <a:xfrm flipH="1">
              <a:off x="2350977" y="903089"/>
              <a:ext cx="220672" cy="31225"/>
            </a:xfrm>
            <a:custGeom>
              <a:avLst/>
              <a:gdLst/>
              <a:ahLst/>
              <a:cxnLst/>
              <a:rect l="l" t="t" r="r" b="b"/>
              <a:pathLst>
                <a:path w="5548" h="785" extrusionOk="0">
                  <a:moveTo>
                    <a:pt x="3443" y="0"/>
                  </a:moveTo>
                  <a:cubicBezTo>
                    <a:pt x="2167" y="0"/>
                    <a:pt x="965" y="27"/>
                    <a:pt x="183" y="130"/>
                  </a:cubicBezTo>
                  <a:cubicBezTo>
                    <a:pt x="92" y="313"/>
                    <a:pt x="46" y="519"/>
                    <a:pt x="0" y="724"/>
                  </a:cubicBezTo>
                  <a:cubicBezTo>
                    <a:pt x="425" y="768"/>
                    <a:pt x="1014" y="785"/>
                    <a:pt x="1694" y="785"/>
                  </a:cubicBezTo>
                  <a:cubicBezTo>
                    <a:pt x="2767" y="785"/>
                    <a:pt x="4066" y="743"/>
                    <a:pt x="5296" y="701"/>
                  </a:cubicBezTo>
                  <a:cubicBezTo>
                    <a:pt x="5410" y="473"/>
                    <a:pt x="5479" y="267"/>
                    <a:pt x="5547" y="16"/>
                  </a:cubicBezTo>
                  <a:cubicBezTo>
                    <a:pt x="4861" y="8"/>
                    <a:pt x="4141" y="0"/>
                    <a:pt x="3443" y="0"/>
                  </a:cubicBezTo>
                  <a:close/>
                </a:path>
              </a:pathLst>
            </a:custGeom>
            <a:solidFill>
              <a:srgbClr val="A2ABD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20" name="Google Shape;2253;p25">
              <a:extLst>
                <a:ext uri="{FF2B5EF4-FFF2-40B4-BE49-F238E27FC236}">
                  <a16:creationId xmlns:a16="http://schemas.microsoft.com/office/drawing/2014/main" id="{19742448-89B0-2F09-1776-591FFB20D560}"/>
                </a:ext>
              </a:extLst>
            </p:cNvPr>
            <p:cNvSpPr/>
            <p:nvPr/>
          </p:nvSpPr>
          <p:spPr>
            <a:xfrm flipH="1">
              <a:off x="2368239" y="944577"/>
              <a:ext cx="206114" cy="32896"/>
            </a:xfrm>
            <a:custGeom>
              <a:avLst/>
              <a:gdLst/>
              <a:ahLst/>
              <a:cxnLst/>
              <a:rect l="l" t="t" r="r" b="b"/>
              <a:pathLst>
                <a:path w="5182" h="827" extrusionOk="0">
                  <a:moveTo>
                    <a:pt x="5181" y="1"/>
                  </a:moveTo>
                  <a:lnTo>
                    <a:pt x="5181" y="1"/>
                  </a:lnTo>
                  <a:cubicBezTo>
                    <a:pt x="3173" y="23"/>
                    <a:pt x="1050" y="69"/>
                    <a:pt x="0" y="297"/>
                  </a:cubicBezTo>
                  <a:cubicBezTo>
                    <a:pt x="0" y="343"/>
                    <a:pt x="0" y="389"/>
                    <a:pt x="0" y="434"/>
                  </a:cubicBezTo>
                  <a:lnTo>
                    <a:pt x="0" y="457"/>
                  </a:lnTo>
                  <a:cubicBezTo>
                    <a:pt x="114" y="594"/>
                    <a:pt x="251" y="708"/>
                    <a:pt x="388" y="822"/>
                  </a:cubicBezTo>
                  <a:cubicBezTo>
                    <a:pt x="522" y="825"/>
                    <a:pt x="667" y="827"/>
                    <a:pt x="822" y="827"/>
                  </a:cubicBezTo>
                  <a:cubicBezTo>
                    <a:pt x="1800" y="827"/>
                    <a:pt x="3163" y="770"/>
                    <a:pt x="4542" y="731"/>
                  </a:cubicBezTo>
                  <a:cubicBezTo>
                    <a:pt x="4793" y="525"/>
                    <a:pt x="4999" y="274"/>
                    <a:pt x="5181" y="1"/>
                  </a:cubicBezTo>
                  <a:close/>
                </a:path>
              </a:pathLst>
            </a:custGeom>
            <a:solidFill>
              <a:srgbClr val="A2ABD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21" name="Google Shape;2254;p25">
              <a:extLst>
                <a:ext uri="{FF2B5EF4-FFF2-40B4-BE49-F238E27FC236}">
                  <a16:creationId xmlns:a16="http://schemas.microsoft.com/office/drawing/2014/main" id="{706AC992-19E7-7BCE-EC7B-FC5A97ACF3DA}"/>
                </a:ext>
              </a:extLst>
            </p:cNvPr>
            <p:cNvSpPr/>
            <p:nvPr/>
          </p:nvSpPr>
          <p:spPr>
            <a:xfrm flipH="1">
              <a:off x="2420901" y="990520"/>
              <a:ext cx="115347" cy="14917"/>
            </a:xfrm>
            <a:custGeom>
              <a:avLst/>
              <a:gdLst/>
              <a:ahLst/>
              <a:cxnLst/>
              <a:rect l="l" t="t" r="r" b="b"/>
              <a:pathLst>
                <a:path w="2900" h="375" extrusionOk="0">
                  <a:moveTo>
                    <a:pt x="785" y="0"/>
                  </a:moveTo>
                  <a:cubicBezTo>
                    <a:pt x="511" y="0"/>
                    <a:pt x="248" y="3"/>
                    <a:pt x="1" y="10"/>
                  </a:cubicBezTo>
                  <a:cubicBezTo>
                    <a:pt x="434" y="238"/>
                    <a:pt x="937" y="375"/>
                    <a:pt x="1461" y="375"/>
                  </a:cubicBezTo>
                  <a:cubicBezTo>
                    <a:pt x="1986" y="375"/>
                    <a:pt x="2466" y="238"/>
                    <a:pt x="2899" y="32"/>
                  </a:cubicBezTo>
                  <a:cubicBezTo>
                    <a:pt x="2173" y="16"/>
                    <a:pt x="1447" y="0"/>
                    <a:pt x="785" y="0"/>
                  </a:cubicBezTo>
                  <a:close/>
                </a:path>
              </a:pathLst>
            </a:custGeom>
            <a:solidFill>
              <a:srgbClr val="A2ABD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22" name="Google Shape;2255;p25">
              <a:extLst>
                <a:ext uri="{FF2B5EF4-FFF2-40B4-BE49-F238E27FC236}">
                  <a16:creationId xmlns:a16="http://schemas.microsoft.com/office/drawing/2014/main" id="{9148040C-6FE9-0207-75DE-B53E1C9650E9}"/>
                </a:ext>
              </a:extLst>
            </p:cNvPr>
            <p:cNvSpPr/>
            <p:nvPr/>
          </p:nvSpPr>
          <p:spPr>
            <a:xfrm flipH="1">
              <a:off x="2353722" y="806588"/>
              <a:ext cx="173459" cy="44511"/>
            </a:xfrm>
            <a:custGeom>
              <a:avLst/>
              <a:gdLst/>
              <a:ahLst/>
              <a:cxnLst/>
              <a:rect l="l" t="t" r="r" b="b"/>
              <a:pathLst>
                <a:path w="4361" h="1119" extrusionOk="0">
                  <a:moveTo>
                    <a:pt x="2717" y="0"/>
                  </a:moveTo>
                  <a:cubicBezTo>
                    <a:pt x="1644" y="0"/>
                    <a:pt x="686" y="434"/>
                    <a:pt x="1" y="1119"/>
                  </a:cubicBezTo>
                  <a:cubicBezTo>
                    <a:pt x="960" y="1004"/>
                    <a:pt x="2945" y="799"/>
                    <a:pt x="4361" y="753"/>
                  </a:cubicBezTo>
                  <a:cubicBezTo>
                    <a:pt x="4315" y="594"/>
                    <a:pt x="4246" y="457"/>
                    <a:pt x="4178" y="297"/>
                  </a:cubicBezTo>
                  <a:cubicBezTo>
                    <a:pt x="3721" y="114"/>
                    <a:pt x="3242" y="0"/>
                    <a:pt x="2717" y="0"/>
                  </a:cubicBezTo>
                  <a:close/>
                </a:path>
              </a:pathLst>
            </a:custGeom>
            <a:solidFill>
              <a:srgbClr val="A2ABD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23" name="Google Shape;2256;p25">
              <a:extLst>
                <a:ext uri="{FF2B5EF4-FFF2-40B4-BE49-F238E27FC236}">
                  <a16:creationId xmlns:a16="http://schemas.microsoft.com/office/drawing/2014/main" id="{AB35DD08-359B-6B0C-6D54-0CAF32445EF5}"/>
                </a:ext>
              </a:extLst>
            </p:cNvPr>
            <p:cNvSpPr/>
            <p:nvPr/>
          </p:nvSpPr>
          <p:spPr>
            <a:xfrm flipH="1">
              <a:off x="2264745" y="971824"/>
              <a:ext cx="30905" cy="23628"/>
            </a:xfrm>
            <a:custGeom>
              <a:avLst/>
              <a:gdLst/>
              <a:ahLst/>
              <a:cxnLst/>
              <a:rect l="l" t="t" r="r" b="b"/>
              <a:pathLst>
                <a:path w="777" h="594" extrusionOk="0">
                  <a:moveTo>
                    <a:pt x="183" y="0"/>
                  </a:moveTo>
                  <a:cubicBezTo>
                    <a:pt x="137" y="183"/>
                    <a:pt x="69" y="388"/>
                    <a:pt x="0" y="571"/>
                  </a:cubicBezTo>
                  <a:cubicBezTo>
                    <a:pt x="251" y="571"/>
                    <a:pt x="480" y="571"/>
                    <a:pt x="708" y="594"/>
                  </a:cubicBezTo>
                  <a:cubicBezTo>
                    <a:pt x="754" y="388"/>
                    <a:pt x="776" y="206"/>
                    <a:pt x="776" y="0"/>
                  </a:cubicBezTo>
                  <a:close/>
                </a:path>
              </a:pathLst>
            </a:custGeom>
            <a:solidFill>
              <a:srgbClr val="152B7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24" name="Google Shape;2257;p25">
              <a:extLst>
                <a:ext uri="{FF2B5EF4-FFF2-40B4-BE49-F238E27FC236}">
                  <a16:creationId xmlns:a16="http://schemas.microsoft.com/office/drawing/2014/main" id="{8AC6F3D5-92DB-466B-6BE0-40CE55F43368}"/>
                </a:ext>
              </a:extLst>
            </p:cNvPr>
            <p:cNvSpPr/>
            <p:nvPr/>
          </p:nvSpPr>
          <p:spPr>
            <a:xfrm flipH="1">
              <a:off x="2278348" y="1026280"/>
              <a:ext cx="46378" cy="17303"/>
            </a:xfrm>
            <a:custGeom>
              <a:avLst/>
              <a:gdLst/>
              <a:ahLst/>
              <a:cxnLst/>
              <a:rect l="l" t="t" r="r" b="b"/>
              <a:pathLst>
                <a:path w="1166" h="435" extrusionOk="0">
                  <a:moveTo>
                    <a:pt x="321" y="1"/>
                  </a:moveTo>
                  <a:cubicBezTo>
                    <a:pt x="229" y="138"/>
                    <a:pt x="115" y="298"/>
                    <a:pt x="1" y="434"/>
                  </a:cubicBezTo>
                  <a:lnTo>
                    <a:pt x="960" y="434"/>
                  </a:lnTo>
                  <a:cubicBezTo>
                    <a:pt x="1028" y="298"/>
                    <a:pt x="1119" y="161"/>
                    <a:pt x="1165" y="1"/>
                  </a:cubicBezTo>
                  <a:close/>
                </a:path>
              </a:pathLst>
            </a:custGeom>
            <a:solidFill>
              <a:srgbClr val="152B7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25" name="Google Shape;2258;p25">
              <a:extLst>
                <a:ext uri="{FF2B5EF4-FFF2-40B4-BE49-F238E27FC236}">
                  <a16:creationId xmlns:a16="http://schemas.microsoft.com/office/drawing/2014/main" id="{7C4C63A3-6C96-B4F3-F9B4-9BFD9613630A}"/>
                </a:ext>
              </a:extLst>
            </p:cNvPr>
            <p:cNvSpPr/>
            <p:nvPr/>
          </p:nvSpPr>
          <p:spPr>
            <a:xfrm flipH="1">
              <a:off x="2488081" y="1067131"/>
              <a:ext cx="46338" cy="19133"/>
            </a:xfrm>
            <a:custGeom>
              <a:avLst/>
              <a:gdLst/>
              <a:ahLst/>
              <a:cxnLst/>
              <a:rect l="l" t="t" r="r" b="b"/>
              <a:pathLst>
                <a:path w="1165" h="481" extrusionOk="0">
                  <a:moveTo>
                    <a:pt x="0" y="1"/>
                  </a:moveTo>
                  <a:cubicBezTo>
                    <a:pt x="183" y="161"/>
                    <a:pt x="366" y="343"/>
                    <a:pt x="548" y="480"/>
                  </a:cubicBezTo>
                  <a:lnTo>
                    <a:pt x="1164" y="480"/>
                  </a:lnTo>
                  <a:cubicBezTo>
                    <a:pt x="822" y="366"/>
                    <a:pt x="502" y="206"/>
                    <a:pt x="183" y="1"/>
                  </a:cubicBezTo>
                  <a:close/>
                </a:path>
              </a:pathLst>
            </a:custGeom>
            <a:solidFill>
              <a:srgbClr val="152B7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26" name="Google Shape;2259;p25">
              <a:extLst>
                <a:ext uri="{FF2B5EF4-FFF2-40B4-BE49-F238E27FC236}">
                  <a16:creationId xmlns:a16="http://schemas.microsoft.com/office/drawing/2014/main" id="{934CA2B4-712C-6F4E-3513-DBB5F85B5A74}"/>
                </a:ext>
              </a:extLst>
            </p:cNvPr>
            <p:cNvSpPr/>
            <p:nvPr/>
          </p:nvSpPr>
          <p:spPr>
            <a:xfrm flipH="1">
              <a:off x="2306509" y="1066256"/>
              <a:ext cx="96295" cy="25458"/>
            </a:xfrm>
            <a:custGeom>
              <a:avLst/>
              <a:gdLst/>
              <a:ahLst/>
              <a:cxnLst/>
              <a:rect l="l" t="t" r="r" b="b"/>
              <a:pathLst>
                <a:path w="2421" h="640" extrusionOk="0">
                  <a:moveTo>
                    <a:pt x="1325" y="0"/>
                  </a:moveTo>
                  <a:cubicBezTo>
                    <a:pt x="937" y="274"/>
                    <a:pt x="480" y="479"/>
                    <a:pt x="1" y="594"/>
                  </a:cubicBezTo>
                  <a:cubicBezTo>
                    <a:pt x="640" y="616"/>
                    <a:pt x="1234" y="639"/>
                    <a:pt x="1736" y="639"/>
                  </a:cubicBezTo>
                  <a:cubicBezTo>
                    <a:pt x="1987" y="479"/>
                    <a:pt x="2215" y="297"/>
                    <a:pt x="2420" y="69"/>
                  </a:cubicBezTo>
                  <a:cubicBezTo>
                    <a:pt x="2124" y="23"/>
                    <a:pt x="1736" y="0"/>
                    <a:pt x="1325" y="0"/>
                  </a:cubicBezTo>
                  <a:close/>
                </a:path>
              </a:pathLst>
            </a:custGeom>
            <a:solidFill>
              <a:srgbClr val="152B7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27" name="Google Shape;2260;p25">
              <a:extLst>
                <a:ext uri="{FF2B5EF4-FFF2-40B4-BE49-F238E27FC236}">
                  <a16:creationId xmlns:a16="http://schemas.microsoft.com/office/drawing/2014/main" id="{4459396A-2EE2-5BA3-0B3B-E401B5CFBF98}"/>
                </a:ext>
              </a:extLst>
            </p:cNvPr>
            <p:cNvSpPr/>
            <p:nvPr/>
          </p:nvSpPr>
          <p:spPr>
            <a:xfrm flipH="1">
              <a:off x="2311043" y="841076"/>
              <a:ext cx="10938" cy="10024"/>
            </a:xfrm>
            <a:custGeom>
              <a:avLst/>
              <a:gdLst/>
              <a:ahLst/>
              <a:cxnLst/>
              <a:rect l="l" t="t" r="r" b="b"/>
              <a:pathLst>
                <a:path w="275" h="252" extrusionOk="0">
                  <a:moveTo>
                    <a:pt x="0" y="0"/>
                  </a:moveTo>
                  <a:cubicBezTo>
                    <a:pt x="69" y="92"/>
                    <a:pt x="137" y="183"/>
                    <a:pt x="206" y="252"/>
                  </a:cubicBezTo>
                  <a:lnTo>
                    <a:pt x="274" y="252"/>
                  </a:lnTo>
                  <a:cubicBezTo>
                    <a:pt x="183" y="160"/>
                    <a:pt x="92" y="92"/>
                    <a:pt x="0" y="0"/>
                  </a:cubicBezTo>
                  <a:close/>
                </a:path>
              </a:pathLst>
            </a:custGeom>
            <a:solidFill>
              <a:srgbClr val="0076B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28" name="Google Shape;2261;p25">
              <a:extLst>
                <a:ext uri="{FF2B5EF4-FFF2-40B4-BE49-F238E27FC236}">
                  <a16:creationId xmlns:a16="http://schemas.microsoft.com/office/drawing/2014/main" id="{8F3F933B-6C3C-3C36-7301-41061FCC13F7}"/>
                </a:ext>
              </a:extLst>
            </p:cNvPr>
            <p:cNvSpPr/>
            <p:nvPr/>
          </p:nvSpPr>
          <p:spPr>
            <a:xfrm flipH="1">
              <a:off x="2274728" y="894656"/>
              <a:ext cx="18217" cy="10024"/>
            </a:xfrm>
            <a:custGeom>
              <a:avLst/>
              <a:gdLst/>
              <a:ahLst/>
              <a:cxnLst/>
              <a:rect l="l" t="t" r="r" b="b"/>
              <a:pathLst>
                <a:path w="458" h="252" extrusionOk="0">
                  <a:moveTo>
                    <a:pt x="1" y="0"/>
                  </a:moveTo>
                  <a:cubicBezTo>
                    <a:pt x="47" y="91"/>
                    <a:pt x="69" y="160"/>
                    <a:pt x="69" y="251"/>
                  </a:cubicBezTo>
                  <a:lnTo>
                    <a:pt x="457" y="251"/>
                  </a:lnTo>
                  <a:cubicBezTo>
                    <a:pt x="412" y="183"/>
                    <a:pt x="389" y="91"/>
                    <a:pt x="343" y="0"/>
                  </a:cubicBezTo>
                  <a:close/>
                </a:path>
              </a:pathLst>
            </a:custGeom>
            <a:solidFill>
              <a:srgbClr val="152B7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29" name="Google Shape;2262;p25">
              <a:extLst>
                <a:ext uri="{FF2B5EF4-FFF2-40B4-BE49-F238E27FC236}">
                  <a16:creationId xmlns:a16="http://schemas.microsoft.com/office/drawing/2014/main" id="{15B048BC-A568-4D5F-1809-22FB65FE74DF}"/>
                </a:ext>
              </a:extLst>
            </p:cNvPr>
            <p:cNvSpPr/>
            <p:nvPr/>
          </p:nvSpPr>
          <p:spPr>
            <a:xfrm flipH="1">
              <a:off x="2264745" y="928228"/>
              <a:ext cx="20922" cy="16388"/>
            </a:xfrm>
            <a:custGeom>
              <a:avLst/>
              <a:gdLst/>
              <a:ahLst/>
              <a:cxnLst/>
              <a:rect l="l" t="t" r="r" b="b"/>
              <a:pathLst>
                <a:path w="526" h="412" extrusionOk="0">
                  <a:moveTo>
                    <a:pt x="457" y="1"/>
                  </a:moveTo>
                  <a:cubicBezTo>
                    <a:pt x="297" y="1"/>
                    <a:pt x="137" y="1"/>
                    <a:pt x="0" y="23"/>
                  </a:cubicBezTo>
                  <a:cubicBezTo>
                    <a:pt x="0" y="115"/>
                    <a:pt x="0" y="206"/>
                    <a:pt x="0" y="297"/>
                  </a:cubicBezTo>
                  <a:cubicBezTo>
                    <a:pt x="0" y="343"/>
                    <a:pt x="0" y="366"/>
                    <a:pt x="0" y="412"/>
                  </a:cubicBezTo>
                  <a:cubicBezTo>
                    <a:pt x="183" y="389"/>
                    <a:pt x="343" y="389"/>
                    <a:pt x="525" y="389"/>
                  </a:cubicBezTo>
                  <a:cubicBezTo>
                    <a:pt x="503" y="275"/>
                    <a:pt x="480" y="138"/>
                    <a:pt x="457" y="1"/>
                  </a:cubicBezTo>
                  <a:close/>
                </a:path>
              </a:pathLst>
            </a:custGeom>
            <a:solidFill>
              <a:srgbClr val="152B7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30" name="Google Shape;2263;p25">
              <a:extLst>
                <a:ext uri="{FF2B5EF4-FFF2-40B4-BE49-F238E27FC236}">
                  <a16:creationId xmlns:a16="http://schemas.microsoft.com/office/drawing/2014/main" id="{1D6C7B5F-0323-B837-CB71-FF6122D5E44E}"/>
                </a:ext>
              </a:extLst>
            </p:cNvPr>
            <p:cNvSpPr/>
            <p:nvPr/>
          </p:nvSpPr>
          <p:spPr>
            <a:xfrm flipH="1">
              <a:off x="2311958" y="1025365"/>
              <a:ext cx="248793" cy="19133"/>
            </a:xfrm>
            <a:custGeom>
              <a:avLst/>
              <a:gdLst/>
              <a:ahLst/>
              <a:cxnLst/>
              <a:rect l="l" t="t" r="r" b="b"/>
              <a:pathLst>
                <a:path w="6255" h="481" extrusionOk="0">
                  <a:moveTo>
                    <a:pt x="0" y="1"/>
                  </a:moveTo>
                  <a:cubicBezTo>
                    <a:pt x="69" y="161"/>
                    <a:pt x="160" y="321"/>
                    <a:pt x="251" y="480"/>
                  </a:cubicBezTo>
                  <a:cubicBezTo>
                    <a:pt x="854" y="432"/>
                    <a:pt x="1631" y="416"/>
                    <a:pt x="2470" y="416"/>
                  </a:cubicBezTo>
                  <a:cubicBezTo>
                    <a:pt x="3601" y="416"/>
                    <a:pt x="4847" y="444"/>
                    <a:pt x="5935" y="457"/>
                  </a:cubicBezTo>
                  <a:cubicBezTo>
                    <a:pt x="6049" y="321"/>
                    <a:pt x="6163" y="161"/>
                    <a:pt x="6255" y="24"/>
                  </a:cubicBezTo>
                  <a:cubicBezTo>
                    <a:pt x="6025" y="21"/>
                    <a:pt x="5786" y="20"/>
                    <a:pt x="5540" y="20"/>
                  </a:cubicBezTo>
                  <a:cubicBezTo>
                    <a:pt x="4429" y="20"/>
                    <a:pt x="3175" y="42"/>
                    <a:pt x="2031" y="42"/>
                  </a:cubicBezTo>
                  <a:cubicBezTo>
                    <a:pt x="1283" y="42"/>
                    <a:pt x="582" y="33"/>
                    <a:pt x="0" y="1"/>
                  </a:cubicBezTo>
                  <a:close/>
                </a:path>
              </a:pathLst>
            </a:custGeom>
            <a:solidFill>
              <a:srgbClr val="7D8FC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31" name="Google Shape;2264;p25">
              <a:extLst>
                <a:ext uri="{FF2B5EF4-FFF2-40B4-BE49-F238E27FC236}">
                  <a16:creationId xmlns:a16="http://schemas.microsoft.com/office/drawing/2014/main" id="{D544EEC8-4065-05BF-4A2B-0F429488C8A8}"/>
                </a:ext>
              </a:extLst>
            </p:cNvPr>
            <p:cNvSpPr/>
            <p:nvPr/>
          </p:nvSpPr>
          <p:spPr>
            <a:xfrm flipH="1">
              <a:off x="2311958" y="1025365"/>
              <a:ext cx="248793" cy="19133"/>
            </a:xfrm>
            <a:custGeom>
              <a:avLst/>
              <a:gdLst/>
              <a:ahLst/>
              <a:cxnLst/>
              <a:rect l="l" t="t" r="r" b="b"/>
              <a:pathLst>
                <a:path w="6255" h="481" extrusionOk="0">
                  <a:moveTo>
                    <a:pt x="0" y="1"/>
                  </a:moveTo>
                  <a:cubicBezTo>
                    <a:pt x="69" y="161"/>
                    <a:pt x="160" y="321"/>
                    <a:pt x="251" y="480"/>
                  </a:cubicBezTo>
                  <a:cubicBezTo>
                    <a:pt x="854" y="432"/>
                    <a:pt x="1631" y="416"/>
                    <a:pt x="2470" y="416"/>
                  </a:cubicBezTo>
                  <a:cubicBezTo>
                    <a:pt x="3601" y="416"/>
                    <a:pt x="4847" y="444"/>
                    <a:pt x="5935" y="457"/>
                  </a:cubicBezTo>
                  <a:cubicBezTo>
                    <a:pt x="6049" y="321"/>
                    <a:pt x="6163" y="161"/>
                    <a:pt x="6255" y="24"/>
                  </a:cubicBezTo>
                  <a:cubicBezTo>
                    <a:pt x="6025" y="21"/>
                    <a:pt x="5786" y="20"/>
                    <a:pt x="5540" y="20"/>
                  </a:cubicBezTo>
                  <a:cubicBezTo>
                    <a:pt x="4429" y="20"/>
                    <a:pt x="3175" y="42"/>
                    <a:pt x="2031" y="42"/>
                  </a:cubicBezTo>
                  <a:cubicBezTo>
                    <a:pt x="1283" y="42"/>
                    <a:pt x="582" y="33"/>
                    <a:pt x="0" y="1"/>
                  </a:cubicBezTo>
                  <a:close/>
                </a:path>
              </a:pathLst>
            </a:custGeom>
            <a:solidFill>
              <a:srgbClr val="48509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32" name="Google Shape;2265;p25">
              <a:extLst>
                <a:ext uri="{FF2B5EF4-FFF2-40B4-BE49-F238E27FC236}">
                  <a16:creationId xmlns:a16="http://schemas.microsoft.com/office/drawing/2014/main" id="{AC893E46-55C0-0BD9-5F9E-983DE5E52236}"/>
                </a:ext>
              </a:extLst>
            </p:cNvPr>
            <p:cNvSpPr/>
            <p:nvPr/>
          </p:nvSpPr>
          <p:spPr>
            <a:xfrm flipH="1">
              <a:off x="2350102" y="1065619"/>
              <a:ext cx="177078" cy="24264"/>
            </a:xfrm>
            <a:custGeom>
              <a:avLst/>
              <a:gdLst/>
              <a:ahLst/>
              <a:cxnLst/>
              <a:rect l="l" t="t" r="r" b="b"/>
              <a:pathLst>
                <a:path w="4452" h="610" extrusionOk="0">
                  <a:moveTo>
                    <a:pt x="3387" y="0"/>
                  </a:moveTo>
                  <a:cubicBezTo>
                    <a:pt x="2265" y="0"/>
                    <a:pt x="1011" y="39"/>
                    <a:pt x="1" y="39"/>
                  </a:cubicBezTo>
                  <a:cubicBezTo>
                    <a:pt x="320" y="244"/>
                    <a:pt x="640" y="404"/>
                    <a:pt x="982" y="518"/>
                  </a:cubicBezTo>
                  <a:cubicBezTo>
                    <a:pt x="1667" y="541"/>
                    <a:pt x="2420" y="564"/>
                    <a:pt x="3128" y="610"/>
                  </a:cubicBezTo>
                  <a:cubicBezTo>
                    <a:pt x="3607" y="495"/>
                    <a:pt x="4064" y="290"/>
                    <a:pt x="4452" y="16"/>
                  </a:cubicBezTo>
                  <a:cubicBezTo>
                    <a:pt x="4121" y="5"/>
                    <a:pt x="3761" y="0"/>
                    <a:pt x="3387" y="0"/>
                  </a:cubicBezTo>
                  <a:close/>
                </a:path>
              </a:pathLst>
            </a:custGeom>
            <a:solidFill>
              <a:srgbClr val="7D8FC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33" name="Google Shape;2266;p25">
              <a:extLst>
                <a:ext uri="{FF2B5EF4-FFF2-40B4-BE49-F238E27FC236}">
                  <a16:creationId xmlns:a16="http://schemas.microsoft.com/office/drawing/2014/main" id="{77EE19DF-F1AB-5D55-8BD0-A229C7934EBE}"/>
                </a:ext>
              </a:extLst>
            </p:cNvPr>
            <p:cNvSpPr/>
            <p:nvPr/>
          </p:nvSpPr>
          <p:spPr>
            <a:xfrm flipH="1">
              <a:off x="2350102" y="1065619"/>
              <a:ext cx="177078" cy="24264"/>
            </a:xfrm>
            <a:custGeom>
              <a:avLst/>
              <a:gdLst/>
              <a:ahLst/>
              <a:cxnLst/>
              <a:rect l="l" t="t" r="r" b="b"/>
              <a:pathLst>
                <a:path w="4452" h="610" extrusionOk="0">
                  <a:moveTo>
                    <a:pt x="3387" y="0"/>
                  </a:moveTo>
                  <a:cubicBezTo>
                    <a:pt x="2265" y="0"/>
                    <a:pt x="1011" y="39"/>
                    <a:pt x="1" y="39"/>
                  </a:cubicBezTo>
                  <a:cubicBezTo>
                    <a:pt x="320" y="244"/>
                    <a:pt x="640" y="404"/>
                    <a:pt x="982" y="518"/>
                  </a:cubicBezTo>
                  <a:cubicBezTo>
                    <a:pt x="1667" y="541"/>
                    <a:pt x="2420" y="564"/>
                    <a:pt x="3128" y="610"/>
                  </a:cubicBezTo>
                  <a:cubicBezTo>
                    <a:pt x="3607" y="495"/>
                    <a:pt x="4064" y="290"/>
                    <a:pt x="4452" y="16"/>
                  </a:cubicBezTo>
                  <a:cubicBezTo>
                    <a:pt x="4121" y="5"/>
                    <a:pt x="3761" y="0"/>
                    <a:pt x="3387" y="0"/>
                  </a:cubicBezTo>
                  <a:close/>
                </a:path>
              </a:pathLst>
            </a:custGeom>
            <a:solidFill>
              <a:srgbClr val="48509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34" name="Google Shape;2267;p25">
              <a:extLst>
                <a:ext uri="{FF2B5EF4-FFF2-40B4-BE49-F238E27FC236}">
                  <a16:creationId xmlns:a16="http://schemas.microsoft.com/office/drawing/2014/main" id="{F55A5E0D-C38C-0F01-E161-7277F105BD3F}"/>
                </a:ext>
              </a:extLst>
            </p:cNvPr>
            <p:cNvSpPr/>
            <p:nvPr/>
          </p:nvSpPr>
          <p:spPr>
            <a:xfrm flipH="1">
              <a:off x="2285627" y="929143"/>
              <a:ext cx="82652" cy="15473"/>
            </a:xfrm>
            <a:custGeom>
              <a:avLst/>
              <a:gdLst/>
              <a:ahLst/>
              <a:cxnLst/>
              <a:rect l="l" t="t" r="r" b="b"/>
              <a:pathLst>
                <a:path w="2078" h="389" extrusionOk="0">
                  <a:moveTo>
                    <a:pt x="2077" y="0"/>
                  </a:moveTo>
                  <a:cubicBezTo>
                    <a:pt x="1484" y="0"/>
                    <a:pt x="845" y="23"/>
                    <a:pt x="183" y="46"/>
                  </a:cubicBezTo>
                  <a:cubicBezTo>
                    <a:pt x="137" y="160"/>
                    <a:pt x="69" y="274"/>
                    <a:pt x="0" y="389"/>
                  </a:cubicBezTo>
                  <a:lnTo>
                    <a:pt x="2077" y="389"/>
                  </a:lnTo>
                  <a:cubicBezTo>
                    <a:pt x="2077" y="343"/>
                    <a:pt x="2077" y="320"/>
                    <a:pt x="2077" y="274"/>
                  </a:cubicBezTo>
                  <a:cubicBezTo>
                    <a:pt x="2077" y="183"/>
                    <a:pt x="2077" y="92"/>
                    <a:pt x="2077" y="0"/>
                  </a:cubicBezTo>
                  <a:close/>
                </a:path>
              </a:pathLst>
            </a:custGeom>
            <a:solidFill>
              <a:srgbClr val="7D8FC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35" name="Google Shape;2268;p25">
              <a:extLst>
                <a:ext uri="{FF2B5EF4-FFF2-40B4-BE49-F238E27FC236}">
                  <a16:creationId xmlns:a16="http://schemas.microsoft.com/office/drawing/2014/main" id="{992AE2CE-B212-DE97-CC04-1C55D1A012E4}"/>
                </a:ext>
              </a:extLst>
            </p:cNvPr>
            <p:cNvSpPr/>
            <p:nvPr/>
          </p:nvSpPr>
          <p:spPr>
            <a:xfrm flipH="1">
              <a:off x="2285627" y="929143"/>
              <a:ext cx="82652" cy="15473"/>
            </a:xfrm>
            <a:custGeom>
              <a:avLst/>
              <a:gdLst/>
              <a:ahLst/>
              <a:cxnLst/>
              <a:rect l="l" t="t" r="r" b="b"/>
              <a:pathLst>
                <a:path w="2078" h="389" extrusionOk="0">
                  <a:moveTo>
                    <a:pt x="2077" y="0"/>
                  </a:moveTo>
                  <a:cubicBezTo>
                    <a:pt x="1484" y="0"/>
                    <a:pt x="845" y="23"/>
                    <a:pt x="183" y="46"/>
                  </a:cubicBezTo>
                  <a:cubicBezTo>
                    <a:pt x="137" y="160"/>
                    <a:pt x="69" y="274"/>
                    <a:pt x="0" y="389"/>
                  </a:cubicBezTo>
                  <a:lnTo>
                    <a:pt x="2077" y="389"/>
                  </a:lnTo>
                  <a:cubicBezTo>
                    <a:pt x="2077" y="343"/>
                    <a:pt x="2077" y="320"/>
                    <a:pt x="2077" y="274"/>
                  </a:cubicBezTo>
                  <a:cubicBezTo>
                    <a:pt x="2077" y="183"/>
                    <a:pt x="2077" y="92"/>
                    <a:pt x="2077" y="0"/>
                  </a:cubicBezTo>
                  <a:close/>
                </a:path>
              </a:pathLst>
            </a:custGeom>
            <a:solidFill>
              <a:srgbClr val="48509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36" name="Google Shape;2269;p25">
              <a:extLst>
                <a:ext uri="{FF2B5EF4-FFF2-40B4-BE49-F238E27FC236}">
                  <a16:creationId xmlns:a16="http://schemas.microsoft.com/office/drawing/2014/main" id="{050661D7-B297-DD96-BC90-AB600D626D12}"/>
                </a:ext>
              </a:extLst>
            </p:cNvPr>
            <p:cNvSpPr/>
            <p:nvPr/>
          </p:nvSpPr>
          <p:spPr>
            <a:xfrm flipH="1">
              <a:off x="2288371" y="971824"/>
              <a:ext cx="132570" cy="22713"/>
            </a:xfrm>
            <a:custGeom>
              <a:avLst/>
              <a:gdLst/>
              <a:ahLst/>
              <a:cxnLst/>
              <a:rect l="l" t="t" r="r" b="b"/>
              <a:pathLst>
                <a:path w="3333" h="571" extrusionOk="0">
                  <a:moveTo>
                    <a:pt x="3333" y="0"/>
                  </a:moveTo>
                  <a:cubicBezTo>
                    <a:pt x="2511" y="0"/>
                    <a:pt x="1598" y="23"/>
                    <a:pt x="685" y="46"/>
                  </a:cubicBezTo>
                  <a:cubicBezTo>
                    <a:pt x="480" y="229"/>
                    <a:pt x="252" y="365"/>
                    <a:pt x="0" y="502"/>
                  </a:cubicBezTo>
                  <a:cubicBezTo>
                    <a:pt x="1073" y="525"/>
                    <a:pt x="2169" y="548"/>
                    <a:pt x="3150" y="571"/>
                  </a:cubicBezTo>
                  <a:cubicBezTo>
                    <a:pt x="3219" y="388"/>
                    <a:pt x="3287" y="183"/>
                    <a:pt x="3333" y="0"/>
                  </a:cubicBezTo>
                  <a:close/>
                </a:path>
              </a:pathLst>
            </a:custGeom>
            <a:solidFill>
              <a:srgbClr val="7D8FC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37" name="Google Shape;2270;p25">
              <a:extLst>
                <a:ext uri="{FF2B5EF4-FFF2-40B4-BE49-F238E27FC236}">
                  <a16:creationId xmlns:a16="http://schemas.microsoft.com/office/drawing/2014/main" id="{75C6F2CB-A7E9-E750-88C5-928D8FFE7CB5}"/>
                </a:ext>
              </a:extLst>
            </p:cNvPr>
            <p:cNvSpPr/>
            <p:nvPr/>
          </p:nvSpPr>
          <p:spPr>
            <a:xfrm flipH="1">
              <a:off x="2288371" y="971824"/>
              <a:ext cx="132570" cy="22713"/>
            </a:xfrm>
            <a:custGeom>
              <a:avLst/>
              <a:gdLst/>
              <a:ahLst/>
              <a:cxnLst/>
              <a:rect l="l" t="t" r="r" b="b"/>
              <a:pathLst>
                <a:path w="3333" h="571" extrusionOk="0">
                  <a:moveTo>
                    <a:pt x="3333" y="0"/>
                  </a:moveTo>
                  <a:cubicBezTo>
                    <a:pt x="2511" y="0"/>
                    <a:pt x="1598" y="23"/>
                    <a:pt x="685" y="46"/>
                  </a:cubicBezTo>
                  <a:cubicBezTo>
                    <a:pt x="480" y="229"/>
                    <a:pt x="252" y="365"/>
                    <a:pt x="0" y="502"/>
                  </a:cubicBezTo>
                  <a:cubicBezTo>
                    <a:pt x="1073" y="525"/>
                    <a:pt x="2169" y="548"/>
                    <a:pt x="3150" y="571"/>
                  </a:cubicBezTo>
                  <a:cubicBezTo>
                    <a:pt x="3219" y="388"/>
                    <a:pt x="3287" y="183"/>
                    <a:pt x="3333" y="0"/>
                  </a:cubicBezTo>
                  <a:close/>
                </a:path>
              </a:pathLst>
            </a:custGeom>
            <a:solidFill>
              <a:srgbClr val="48509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38" name="Google Shape;2271;p25">
              <a:extLst>
                <a:ext uri="{FF2B5EF4-FFF2-40B4-BE49-F238E27FC236}">
                  <a16:creationId xmlns:a16="http://schemas.microsoft.com/office/drawing/2014/main" id="{97D5ACFF-2EF4-2D99-E126-8B35361A1337}"/>
                </a:ext>
              </a:extLst>
            </p:cNvPr>
            <p:cNvSpPr/>
            <p:nvPr/>
          </p:nvSpPr>
          <p:spPr>
            <a:xfrm flipH="1">
              <a:off x="2290161" y="894656"/>
              <a:ext cx="60856" cy="10024"/>
            </a:xfrm>
            <a:custGeom>
              <a:avLst/>
              <a:gdLst/>
              <a:ahLst/>
              <a:cxnLst/>
              <a:rect l="l" t="t" r="r" b="b"/>
              <a:pathLst>
                <a:path w="1530" h="252" extrusionOk="0">
                  <a:moveTo>
                    <a:pt x="46" y="0"/>
                  </a:moveTo>
                  <a:cubicBezTo>
                    <a:pt x="23" y="69"/>
                    <a:pt x="0" y="160"/>
                    <a:pt x="0" y="228"/>
                  </a:cubicBezTo>
                  <a:cubicBezTo>
                    <a:pt x="548" y="251"/>
                    <a:pt x="1073" y="251"/>
                    <a:pt x="1529" y="251"/>
                  </a:cubicBezTo>
                  <a:cubicBezTo>
                    <a:pt x="1529" y="160"/>
                    <a:pt x="1507" y="91"/>
                    <a:pt x="1461" y="0"/>
                  </a:cubicBezTo>
                  <a:close/>
                </a:path>
              </a:pathLst>
            </a:custGeom>
            <a:solidFill>
              <a:srgbClr val="7D8FC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39" name="Google Shape;2272;p25">
              <a:extLst>
                <a:ext uri="{FF2B5EF4-FFF2-40B4-BE49-F238E27FC236}">
                  <a16:creationId xmlns:a16="http://schemas.microsoft.com/office/drawing/2014/main" id="{03AC7692-E879-C119-1CB6-7CCDB5EFDD76}"/>
                </a:ext>
              </a:extLst>
            </p:cNvPr>
            <p:cNvSpPr/>
            <p:nvPr/>
          </p:nvSpPr>
          <p:spPr>
            <a:xfrm flipH="1">
              <a:off x="2290161" y="894656"/>
              <a:ext cx="60856" cy="10024"/>
            </a:xfrm>
            <a:custGeom>
              <a:avLst/>
              <a:gdLst/>
              <a:ahLst/>
              <a:cxnLst/>
              <a:rect l="l" t="t" r="r" b="b"/>
              <a:pathLst>
                <a:path w="1530" h="252" extrusionOk="0">
                  <a:moveTo>
                    <a:pt x="46" y="0"/>
                  </a:moveTo>
                  <a:cubicBezTo>
                    <a:pt x="23" y="69"/>
                    <a:pt x="0" y="160"/>
                    <a:pt x="0" y="228"/>
                  </a:cubicBezTo>
                  <a:cubicBezTo>
                    <a:pt x="548" y="251"/>
                    <a:pt x="1073" y="251"/>
                    <a:pt x="1529" y="251"/>
                  </a:cubicBezTo>
                  <a:cubicBezTo>
                    <a:pt x="1529" y="160"/>
                    <a:pt x="1507" y="91"/>
                    <a:pt x="1461" y="0"/>
                  </a:cubicBezTo>
                  <a:close/>
                </a:path>
              </a:pathLst>
            </a:custGeom>
            <a:solidFill>
              <a:srgbClr val="48509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40" name="Google Shape;2273;p25">
              <a:extLst>
                <a:ext uri="{FF2B5EF4-FFF2-40B4-BE49-F238E27FC236}">
                  <a16:creationId xmlns:a16="http://schemas.microsoft.com/office/drawing/2014/main" id="{06067E57-010B-197D-A4CC-AB5C721466EA}"/>
                </a:ext>
              </a:extLst>
            </p:cNvPr>
            <p:cNvSpPr/>
            <p:nvPr/>
          </p:nvSpPr>
          <p:spPr>
            <a:xfrm flipH="1">
              <a:off x="2313787" y="836541"/>
              <a:ext cx="39974" cy="17263"/>
            </a:xfrm>
            <a:custGeom>
              <a:avLst/>
              <a:gdLst/>
              <a:ahLst/>
              <a:cxnLst/>
              <a:rect l="l" t="t" r="r" b="b"/>
              <a:pathLst>
                <a:path w="1005" h="434" extrusionOk="0">
                  <a:moveTo>
                    <a:pt x="1" y="0"/>
                  </a:moveTo>
                  <a:cubicBezTo>
                    <a:pt x="46" y="137"/>
                    <a:pt x="69" y="297"/>
                    <a:pt x="92" y="434"/>
                  </a:cubicBezTo>
                  <a:cubicBezTo>
                    <a:pt x="457" y="411"/>
                    <a:pt x="754" y="388"/>
                    <a:pt x="1005" y="366"/>
                  </a:cubicBezTo>
                  <a:cubicBezTo>
                    <a:pt x="936" y="297"/>
                    <a:pt x="868" y="206"/>
                    <a:pt x="799" y="114"/>
                  </a:cubicBezTo>
                  <a:cubicBezTo>
                    <a:pt x="754" y="92"/>
                    <a:pt x="708" y="46"/>
                    <a:pt x="640" y="0"/>
                  </a:cubicBezTo>
                  <a:close/>
                </a:path>
              </a:pathLst>
            </a:custGeom>
            <a:solidFill>
              <a:srgbClr val="7D8FC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41" name="Google Shape;2274;p25">
              <a:extLst>
                <a:ext uri="{FF2B5EF4-FFF2-40B4-BE49-F238E27FC236}">
                  <a16:creationId xmlns:a16="http://schemas.microsoft.com/office/drawing/2014/main" id="{FECB4168-0617-7F47-BD39-1E34DF255A5C}"/>
                </a:ext>
              </a:extLst>
            </p:cNvPr>
            <p:cNvSpPr/>
            <p:nvPr/>
          </p:nvSpPr>
          <p:spPr>
            <a:xfrm flipH="1">
              <a:off x="2313787" y="836541"/>
              <a:ext cx="39974" cy="17263"/>
            </a:xfrm>
            <a:custGeom>
              <a:avLst/>
              <a:gdLst/>
              <a:ahLst/>
              <a:cxnLst/>
              <a:rect l="l" t="t" r="r" b="b"/>
              <a:pathLst>
                <a:path w="1005" h="434" extrusionOk="0">
                  <a:moveTo>
                    <a:pt x="1" y="0"/>
                  </a:moveTo>
                  <a:cubicBezTo>
                    <a:pt x="46" y="137"/>
                    <a:pt x="69" y="297"/>
                    <a:pt x="92" y="434"/>
                  </a:cubicBezTo>
                  <a:cubicBezTo>
                    <a:pt x="457" y="411"/>
                    <a:pt x="754" y="388"/>
                    <a:pt x="1005" y="366"/>
                  </a:cubicBezTo>
                  <a:cubicBezTo>
                    <a:pt x="936" y="297"/>
                    <a:pt x="868" y="206"/>
                    <a:pt x="799" y="114"/>
                  </a:cubicBezTo>
                  <a:cubicBezTo>
                    <a:pt x="754" y="92"/>
                    <a:pt x="708" y="46"/>
                    <a:pt x="640" y="0"/>
                  </a:cubicBezTo>
                  <a:close/>
                </a:path>
              </a:pathLst>
            </a:custGeom>
            <a:solidFill>
              <a:srgbClr val="48509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42" name="Google Shape;2275;p25">
              <a:extLst>
                <a:ext uri="{FF2B5EF4-FFF2-40B4-BE49-F238E27FC236}">
                  <a16:creationId xmlns:a16="http://schemas.microsoft.com/office/drawing/2014/main" id="{0337760E-D281-016C-64E7-9F0AD30CC0E8}"/>
                </a:ext>
              </a:extLst>
            </p:cNvPr>
            <p:cNvSpPr/>
            <p:nvPr/>
          </p:nvSpPr>
          <p:spPr>
            <a:xfrm flipH="1">
              <a:off x="2536209" y="976359"/>
              <a:ext cx="37269" cy="16388"/>
            </a:xfrm>
            <a:custGeom>
              <a:avLst/>
              <a:gdLst/>
              <a:ahLst/>
              <a:cxnLst/>
              <a:rect l="l" t="t" r="r" b="b"/>
              <a:pathLst>
                <a:path w="937" h="412" extrusionOk="0">
                  <a:moveTo>
                    <a:pt x="1" y="0"/>
                  </a:moveTo>
                  <a:cubicBezTo>
                    <a:pt x="1" y="137"/>
                    <a:pt x="24" y="274"/>
                    <a:pt x="46" y="411"/>
                  </a:cubicBezTo>
                  <a:cubicBezTo>
                    <a:pt x="320" y="388"/>
                    <a:pt x="617" y="388"/>
                    <a:pt x="937" y="366"/>
                  </a:cubicBezTo>
                  <a:cubicBezTo>
                    <a:pt x="731" y="274"/>
                    <a:pt x="526" y="160"/>
                    <a:pt x="366" y="23"/>
                  </a:cubicBezTo>
                  <a:cubicBezTo>
                    <a:pt x="229" y="0"/>
                    <a:pt x="92" y="0"/>
                    <a:pt x="1" y="0"/>
                  </a:cubicBezTo>
                  <a:close/>
                </a:path>
              </a:pathLst>
            </a:custGeom>
            <a:solidFill>
              <a:srgbClr val="7D8FC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43" name="Google Shape;2276;p25">
              <a:extLst>
                <a:ext uri="{FF2B5EF4-FFF2-40B4-BE49-F238E27FC236}">
                  <a16:creationId xmlns:a16="http://schemas.microsoft.com/office/drawing/2014/main" id="{3A88E599-710F-6BE4-0DD8-BEB0F11778D8}"/>
                </a:ext>
              </a:extLst>
            </p:cNvPr>
            <p:cNvSpPr/>
            <p:nvPr/>
          </p:nvSpPr>
          <p:spPr>
            <a:xfrm flipH="1">
              <a:off x="2536209" y="976359"/>
              <a:ext cx="37269" cy="16388"/>
            </a:xfrm>
            <a:custGeom>
              <a:avLst/>
              <a:gdLst/>
              <a:ahLst/>
              <a:cxnLst/>
              <a:rect l="l" t="t" r="r" b="b"/>
              <a:pathLst>
                <a:path w="937" h="412" extrusionOk="0">
                  <a:moveTo>
                    <a:pt x="1" y="0"/>
                  </a:moveTo>
                  <a:cubicBezTo>
                    <a:pt x="1" y="137"/>
                    <a:pt x="24" y="274"/>
                    <a:pt x="46" y="411"/>
                  </a:cubicBezTo>
                  <a:cubicBezTo>
                    <a:pt x="320" y="388"/>
                    <a:pt x="617" y="388"/>
                    <a:pt x="937" y="366"/>
                  </a:cubicBezTo>
                  <a:cubicBezTo>
                    <a:pt x="731" y="274"/>
                    <a:pt x="526" y="160"/>
                    <a:pt x="366" y="23"/>
                  </a:cubicBezTo>
                  <a:cubicBezTo>
                    <a:pt x="229" y="0"/>
                    <a:pt x="92" y="0"/>
                    <a:pt x="1" y="0"/>
                  </a:cubicBezTo>
                  <a:close/>
                </a:path>
              </a:pathLst>
            </a:custGeom>
            <a:solidFill>
              <a:srgbClr val="48509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44" name="Google Shape;2277;p25">
              <a:extLst>
                <a:ext uri="{FF2B5EF4-FFF2-40B4-BE49-F238E27FC236}">
                  <a16:creationId xmlns:a16="http://schemas.microsoft.com/office/drawing/2014/main" id="{16D92E54-4D6E-B899-C3ED-64435C48A53E}"/>
                </a:ext>
              </a:extLst>
            </p:cNvPr>
            <p:cNvSpPr/>
            <p:nvPr/>
          </p:nvSpPr>
          <p:spPr>
            <a:xfrm flipH="1">
              <a:off x="2350102" y="836541"/>
              <a:ext cx="186147" cy="23628"/>
            </a:xfrm>
            <a:custGeom>
              <a:avLst/>
              <a:gdLst/>
              <a:ahLst/>
              <a:cxnLst/>
              <a:rect l="l" t="t" r="r" b="b"/>
              <a:pathLst>
                <a:path w="4680" h="594" extrusionOk="0">
                  <a:moveTo>
                    <a:pt x="4589" y="0"/>
                  </a:moveTo>
                  <a:cubicBezTo>
                    <a:pt x="3173" y="46"/>
                    <a:pt x="1188" y="251"/>
                    <a:pt x="229" y="366"/>
                  </a:cubicBezTo>
                  <a:cubicBezTo>
                    <a:pt x="138" y="434"/>
                    <a:pt x="69" y="525"/>
                    <a:pt x="1" y="594"/>
                  </a:cubicBezTo>
                  <a:cubicBezTo>
                    <a:pt x="1370" y="502"/>
                    <a:pt x="3356" y="502"/>
                    <a:pt x="4680" y="434"/>
                  </a:cubicBezTo>
                  <a:cubicBezTo>
                    <a:pt x="4657" y="297"/>
                    <a:pt x="4634" y="137"/>
                    <a:pt x="4589" y="0"/>
                  </a:cubicBezTo>
                  <a:close/>
                </a:path>
              </a:pathLst>
            </a:custGeom>
            <a:solidFill>
              <a:srgbClr val="A2ABD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45" name="Google Shape;2278;p25">
              <a:extLst>
                <a:ext uri="{FF2B5EF4-FFF2-40B4-BE49-F238E27FC236}">
                  <a16:creationId xmlns:a16="http://schemas.microsoft.com/office/drawing/2014/main" id="{32AC244F-81FD-1D0E-20B8-7BDE433F579D}"/>
                </a:ext>
              </a:extLst>
            </p:cNvPr>
            <p:cNvSpPr/>
            <p:nvPr/>
          </p:nvSpPr>
          <p:spPr>
            <a:xfrm flipH="1">
              <a:off x="2350102" y="836541"/>
              <a:ext cx="186147" cy="23628"/>
            </a:xfrm>
            <a:custGeom>
              <a:avLst/>
              <a:gdLst/>
              <a:ahLst/>
              <a:cxnLst/>
              <a:rect l="l" t="t" r="r" b="b"/>
              <a:pathLst>
                <a:path w="4680" h="594" extrusionOk="0">
                  <a:moveTo>
                    <a:pt x="4589" y="0"/>
                  </a:moveTo>
                  <a:cubicBezTo>
                    <a:pt x="3173" y="46"/>
                    <a:pt x="1188" y="251"/>
                    <a:pt x="229" y="366"/>
                  </a:cubicBezTo>
                  <a:cubicBezTo>
                    <a:pt x="138" y="434"/>
                    <a:pt x="69" y="525"/>
                    <a:pt x="1" y="594"/>
                  </a:cubicBezTo>
                  <a:cubicBezTo>
                    <a:pt x="1370" y="502"/>
                    <a:pt x="3356" y="502"/>
                    <a:pt x="4680" y="434"/>
                  </a:cubicBezTo>
                  <a:cubicBezTo>
                    <a:pt x="4657" y="297"/>
                    <a:pt x="4634" y="137"/>
                    <a:pt x="4589" y="0"/>
                  </a:cubicBezTo>
                  <a:close/>
                </a:path>
              </a:pathLst>
            </a:custGeom>
            <a:solidFill>
              <a:srgbClr val="6E72B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46" name="Google Shape;2279;p25">
              <a:extLst>
                <a:ext uri="{FF2B5EF4-FFF2-40B4-BE49-F238E27FC236}">
                  <a16:creationId xmlns:a16="http://schemas.microsoft.com/office/drawing/2014/main" id="{CE987A9C-4046-66E4-48C7-1414F303AE7C}"/>
                </a:ext>
              </a:extLst>
            </p:cNvPr>
            <p:cNvSpPr/>
            <p:nvPr/>
          </p:nvSpPr>
          <p:spPr>
            <a:xfrm flipH="1">
              <a:off x="2349187" y="890996"/>
              <a:ext cx="215183" cy="17303"/>
            </a:xfrm>
            <a:custGeom>
              <a:avLst/>
              <a:gdLst/>
              <a:ahLst/>
              <a:cxnLst/>
              <a:rect l="l" t="t" r="r" b="b"/>
              <a:pathLst>
                <a:path w="5410" h="435" extrusionOk="0">
                  <a:moveTo>
                    <a:pt x="183" y="1"/>
                  </a:moveTo>
                  <a:cubicBezTo>
                    <a:pt x="114" y="138"/>
                    <a:pt x="46" y="275"/>
                    <a:pt x="0" y="434"/>
                  </a:cubicBezTo>
                  <a:cubicBezTo>
                    <a:pt x="782" y="331"/>
                    <a:pt x="1984" y="304"/>
                    <a:pt x="3260" y="304"/>
                  </a:cubicBezTo>
                  <a:cubicBezTo>
                    <a:pt x="3958" y="304"/>
                    <a:pt x="4678" y="312"/>
                    <a:pt x="5364" y="320"/>
                  </a:cubicBezTo>
                  <a:cubicBezTo>
                    <a:pt x="5364" y="252"/>
                    <a:pt x="5387" y="161"/>
                    <a:pt x="5410" y="92"/>
                  </a:cubicBezTo>
                  <a:cubicBezTo>
                    <a:pt x="4881" y="92"/>
                    <a:pt x="4331" y="94"/>
                    <a:pt x="3785" y="94"/>
                  </a:cubicBezTo>
                  <a:cubicBezTo>
                    <a:pt x="2419" y="94"/>
                    <a:pt x="1079" y="82"/>
                    <a:pt x="183" y="1"/>
                  </a:cubicBezTo>
                  <a:close/>
                </a:path>
              </a:pathLst>
            </a:custGeom>
            <a:solidFill>
              <a:srgbClr val="A2ABD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47" name="Google Shape;2280;p25">
              <a:extLst>
                <a:ext uri="{FF2B5EF4-FFF2-40B4-BE49-F238E27FC236}">
                  <a16:creationId xmlns:a16="http://schemas.microsoft.com/office/drawing/2014/main" id="{AD7BE387-8E0A-CEAE-CAB3-7DF08F5A7766}"/>
                </a:ext>
              </a:extLst>
            </p:cNvPr>
            <p:cNvSpPr/>
            <p:nvPr/>
          </p:nvSpPr>
          <p:spPr>
            <a:xfrm flipH="1">
              <a:off x="2349187" y="890996"/>
              <a:ext cx="215183" cy="17303"/>
            </a:xfrm>
            <a:custGeom>
              <a:avLst/>
              <a:gdLst/>
              <a:ahLst/>
              <a:cxnLst/>
              <a:rect l="l" t="t" r="r" b="b"/>
              <a:pathLst>
                <a:path w="5410" h="435" extrusionOk="0">
                  <a:moveTo>
                    <a:pt x="183" y="1"/>
                  </a:moveTo>
                  <a:cubicBezTo>
                    <a:pt x="114" y="138"/>
                    <a:pt x="46" y="275"/>
                    <a:pt x="0" y="434"/>
                  </a:cubicBezTo>
                  <a:cubicBezTo>
                    <a:pt x="782" y="331"/>
                    <a:pt x="1984" y="304"/>
                    <a:pt x="3260" y="304"/>
                  </a:cubicBezTo>
                  <a:cubicBezTo>
                    <a:pt x="3958" y="304"/>
                    <a:pt x="4678" y="312"/>
                    <a:pt x="5364" y="320"/>
                  </a:cubicBezTo>
                  <a:cubicBezTo>
                    <a:pt x="5364" y="252"/>
                    <a:pt x="5387" y="161"/>
                    <a:pt x="5410" y="92"/>
                  </a:cubicBezTo>
                  <a:cubicBezTo>
                    <a:pt x="4881" y="92"/>
                    <a:pt x="4331" y="94"/>
                    <a:pt x="3785" y="94"/>
                  </a:cubicBezTo>
                  <a:cubicBezTo>
                    <a:pt x="2419" y="94"/>
                    <a:pt x="1079" y="82"/>
                    <a:pt x="183" y="1"/>
                  </a:cubicBezTo>
                  <a:close/>
                </a:path>
              </a:pathLst>
            </a:custGeom>
            <a:solidFill>
              <a:srgbClr val="6E72B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48" name="Google Shape;2281;p25">
              <a:extLst>
                <a:ext uri="{FF2B5EF4-FFF2-40B4-BE49-F238E27FC236}">
                  <a16:creationId xmlns:a16="http://schemas.microsoft.com/office/drawing/2014/main" id="{0173BBF9-B5DC-58EC-D075-6FC11E5FC6B3}"/>
                </a:ext>
              </a:extLst>
            </p:cNvPr>
            <p:cNvSpPr/>
            <p:nvPr/>
          </p:nvSpPr>
          <p:spPr>
            <a:xfrm flipH="1">
              <a:off x="2361000" y="930973"/>
              <a:ext cx="213353" cy="25458"/>
            </a:xfrm>
            <a:custGeom>
              <a:avLst/>
              <a:gdLst/>
              <a:ahLst/>
              <a:cxnLst/>
              <a:rect l="l" t="t" r="r" b="b"/>
              <a:pathLst>
                <a:path w="5364" h="640" extrusionOk="0">
                  <a:moveTo>
                    <a:pt x="5364" y="0"/>
                  </a:moveTo>
                  <a:cubicBezTo>
                    <a:pt x="4134" y="42"/>
                    <a:pt x="2835" y="84"/>
                    <a:pt x="1762" y="84"/>
                  </a:cubicBezTo>
                  <a:cubicBezTo>
                    <a:pt x="1082" y="84"/>
                    <a:pt x="493" y="67"/>
                    <a:pt x="68" y="23"/>
                  </a:cubicBezTo>
                  <a:cubicBezTo>
                    <a:pt x="23" y="228"/>
                    <a:pt x="0" y="434"/>
                    <a:pt x="0" y="639"/>
                  </a:cubicBezTo>
                  <a:cubicBezTo>
                    <a:pt x="1050" y="411"/>
                    <a:pt x="3173" y="365"/>
                    <a:pt x="5181" y="343"/>
                  </a:cubicBezTo>
                  <a:cubicBezTo>
                    <a:pt x="5250" y="228"/>
                    <a:pt x="5318" y="114"/>
                    <a:pt x="5364" y="0"/>
                  </a:cubicBezTo>
                  <a:close/>
                </a:path>
              </a:pathLst>
            </a:custGeom>
            <a:solidFill>
              <a:srgbClr val="A2ABD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49" name="Google Shape;2282;p25">
              <a:extLst>
                <a:ext uri="{FF2B5EF4-FFF2-40B4-BE49-F238E27FC236}">
                  <a16:creationId xmlns:a16="http://schemas.microsoft.com/office/drawing/2014/main" id="{6CC9B0DD-C6DD-6F01-2FB9-052546C90102}"/>
                </a:ext>
              </a:extLst>
            </p:cNvPr>
            <p:cNvSpPr/>
            <p:nvPr/>
          </p:nvSpPr>
          <p:spPr>
            <a:xfrm flipH="1">
              <a:off x="2361000" y="930973"/>
              <a:ext cx="213353" cy="25458"/>
            </a:xfrm>
            <a:custGeom>
              <a:avLst/>
              <a:gdLst/>
              <a:ahLst/>
              <a:cxnLst/>
              <a:rect l="l" t="t" r="r" b="b"/>
              <a:pathLst>
                <a:path w="5364" h="640" extrusionOk="0">
                  <a:moveTo>
                    <a:pt x="5364" y="0"/>
                  </a:moveTo>
                  <a:cubicBezTo>
                    <a:pt x="4134" y="42"/>
                    <a:pt x="2835" y="84"/>
                    <a:pt x="1762" y="84"/>
                  </a:cubicBezTo>
                  <a:cubicBezTo>
                    <a:pt x="1082" y="84"/>
                    <a:pt x="493" y="67"/>
                    <a:pt x="68" y="23"/>
                  </a:cubicBezTo>
                  <a:cubicBezTo>
                    <a:pt x="23" y="228"/>
                    <a:pt x="0" y="434"/>
                    <a:pt x="0" y="639"/>
                  </a:cubicBezTo>
                  <a:cubicBezTo>
                    <a:pt x="1050" y="411"/>
                    <a:pt x="3173" y="365"/>
                    <a:pt x="5181" y="343"/>
                  </a:cubicBezTo>
                  <a:cubicBezTo>
                    <a:pt x="5250" y="228"/>
                    <a:pt x="5318" y="114"/>
                    <a:pt x="5364" y="0"/>
                  </a:cubicBezTo>
                  <a:close/>
                </a:path>
              </a:pathLst>
            </a:custGeom>
            <a:solidFill>
              <a:srgbClr val="6E72B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50" name="Google Shape;2283;p25">
              <a:extLst>
                <a:ext uri="{FF2B5EF4-FFF2-40B4-BE49-F238E27FC236}">
                  <a16:creationId xmlns:a16="http://schemas.microsoft.com/office/drawing/2014/main" id="{436FB495-5720-B03C-1538-7E00A31233F3}"/>
                </a:ext>
              </a:extLst>
            </p:cNvPr>
            <p:cNvSpPr/>
            <p:nvPr/>
          </p:nvSpPr>
          <p:spPr>
            <a:xfrm flipH="1">
              <a:off x="2393656" y="973614"/>
              <a:ext cx="165265" cy="18218"/>
            </a:xfrm>
            <a:custGeom>
              <a:avLst/>
              <a:gdLst/>
              <a:ahLst/>
              <a:cxnLst/>
              <a:rect l="l" t="t" r="r" b="b"/>
              <a:pathLst>
                <a:path w="4155" h="458" extrusionOk="0">
                  <a:moveTo>
                    <a:pt x="4154" y="1"/>
                  </a:moveTo>
                  <a:cubicBezTo>
                    <a:pt x="2775" y="40"/>
                    <a:pt x="1412" y="97"/>
                    <a:pt x="434" y="97"/>
                  </a:cubicBezTo>
                  <a:cubicBezTo>
                    <a:pt x="279" y="97"/>
                    <a:pt x="134" y="95"/>
                    <a:pt x="0" y="92"/>
                  </a:cubicBezTo>
                  <a:lnTo>
                    <a:pt x="0" y="92"/>
                  </a:lnTo>
                  <a:cubicBezTo>
                    <a:pt x="160" y="229"/>
                    <a:pt x="365" y="343"/>
                    <a:pt x="571" y="435"/>
                  </a:cubicBezTo>
                  <a:cubicBezTo>
                    <a:pt x="818" y="428"/>
                    <a:pt x="1081" y="425"/>
                    <a:pt x="1355" y="425"/>
                  </a:cubicBezTo>
                  <a:cubicBezTo>
                    <a:pt x="2017" y="425"/>
                    <a:pt x="2743" y="441"/>
                    <a:pt x="3469" y="457"/>
                  </a:cubicBezTo>
                  <a:cubicBezTo>
                    <a:pt x="3721" y="320"/>
                    <a:pt x="3949" y="184"/>
                    <a:pt x="4154" y="1"/>
                  </a:cubicBezTo>
                  <a:close/>
                </a:path>
              </a:pathLst>
            </a:custGeom>
            <a:solidFill>
              <a:srgbClr val="A2ABD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51" name="Google Shape;2284;p25">
              <a:extLst>
                <a:ext uri="{FF2B5EF4-FFF2-40B4-BE49-F238E27FC236}">
                  <a16:creationId xmlns:a16="http://schemas.microsoft.com/office/drawing/2014/main" id="{7B6AB3B6-0B7E-6AD8-87D0-D0BE3BCB87D7}"/>
                </a:ext>
              </a:extLst>
            </p:cNvPr>
            <p:cNvSpPr/>
            <p:nvPr/>
          </p:nvSpPr>
          <p:spPr>
            <a:xfrm flipH="1">
              <a:off x="2393656" y="973614"/>
              <a:ext cx="165265" cy="18218"/>
            </a:xfrm>
            <a:custGeom>
              <a:avLst/>
              <a:gdLst/>
              <a:ahLst/>
              <a:cxnLst/>
              <a:rect l="l" t="t" r="r" b="b"/>
              <a:pathLst>
                <a:path w="4155" h="458" extrusionOk="0">
                  <a:moveTo>
                    <a:pt x="4154" y="1"/>
                  </a:moveTo>
                  <a:cubicBezTo>
                    <a:pt x="2775" y="40"/>
                    <a:pt x="1412" y="97"/>
                    <a:pt x="434" y="97"/>
                  </a:cubicBezTo>
                  <a:cubicBezTo>
                    <a:pt x="279" y="97"/>
                    <a:pt x="134" y="95"/>
                    <a:pt x="0" y="92"/>
                  </a:cubicBezTo>
                  <a:lnTo>
                    <a:pt x="0" y="92"/>
                  </a:lnTo>
                  <a:cubicBezTo>
                    <a:pt x="160" y="229"/>
                    <a:pt x="365" y="343"/>
                    <a:pt x="571" y="435"/>
                  </a:cubicBezTo>
                  <a:cubicBezTo>
                    <a:pt x="818" y="428"/>
                    <a:pt x="1081" y="425"/>
                    <a:pt x="1355" y="425"/>
                  </a:cubicBezTo>
                  <a:cubicBezTo>
                    <a:pt x="2017" y="425"/>
                    <a:pt x="2743" y="441"/>
                    <a:pt x="3469" y="457"/>
                  </a:cubicBezTo>
                  <a:cubicBezTo>
                    <a:pt x="3721" y="320"/>
                    <a:pt x="3949" y="184"/>
                    <a:pt x="4154" y="1"/>
                  </a:cubicBezTo>
                  <a:close/>
                </a:path>
              </a:pathLst>
            </a:custGeom>
            <a:solidFill>
              <a:srgbClr val="6E72B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52" name="Google Shape;2285;p25">
              <a:extLst>
                <a:ext uri="{FF2B5EF4-FFF2-40B4-BE49-F238E27FC236}">
                  <a16:creationId xmlns:a16="http://schemas.microsoft.com/office/drawing/2014/main" id="{79935879-B268-A3B5-186B-E95D7C343056}"/>
                </a:ext>
              </a:extLst>
            </p:cNvPr>
            <p:cNvSpPr/>
            <p:nvPr/>
          </p:nvSpPr>
          <p:spPr>
            <a:xfrm flipH="1">
              <a:off x="4282968" y="1479783"/>
              <a:ext cx="49957" cy="67144"/>
            </a:xfrm>
            <a:custGeom>
              <a:avLst/>
              <a:gdLst/>
              <a:ahLst/>
              <a:cxnLst/>
              <a:rect l="l" t="t" r="r" b="b"/>
              <a:pathLst>
                <a:path w="1256" h="1688" extrusionOk="0">
                  <a:moveTo>
                    <a:pt x="484" y="0"/>
                  </a:moveTo>
                  <a:cubicBezTo>
                    <a:pt x="368" y="0"/>
                    <a:pt x="253" y="29"/>
                    <a:pt x="137" y="58"/>
                  </a:cubicBezTo>
                  <a:cubicBezTo>
                    <a:pt x="0" y="81"/>
                    <a:pt x="46" y="218"/>
                    <a:pt x="115" y="263"/>
                  </a:cubicBezTo>
                  <a:cubicBezTo>
                    <a:pt x="137" y="263"/>
                    <a:pt x="137" y="286"/>
                    <a:pt x="160" y="309"/>
                  </a:cubicBezTo>
                  <a:cubicBezTo>
                    <a:pt x="457" y="492"/>
                    <a:pt x="617" y="788"/>
                    <a:pt x="822" y="1062"/>
                  </a:cubicBezTo>
                  <a:lnTo>
                    <a:pt x="799" y="1062"/>
                  </a:lnTo>
                  <a:cubicBezTo>
                    <a:pt x="776" y="1085"/>
                    <a:pt x="754" y="1108"/>
                    <a:pt x="731" y="1131"/>
                  </a:cubicBezTo>
                  <a:cubicBezTo>
                    <a:pt x="548" y="1245"/>
                    <a:pt x="388" y="1450"/>
                    <a:pt x="525" y="1610"/>
                  </a:cubicBezTo>
                  <a:cubicBezTo>
                    <a:pt x="542" y="1662"/>
                    <a:pt x="598" y="1687"/>
                    <a:pt x="654" y="1687"/>
                  </a:cubicBezTo>
                  <a:cubicBezTo>
                    <a:pt x="672" y="1687"/>
                    <a:pt x="691" y="1684"/>
                    <a:pt x="708" y="1679"/>
                  </a:cubicBezTo>
                  <a:cubicBezTo>
                    <a:pt x="913" y="1633"/>
                    <a:pt x="1050" y="1450"/>
                    <a:pt x="1142" y="1291"/>
                  </a:cubicBezTo>
                  <a:cubicBezTo>
                    <a:pt x="1164" y="1268"/>
                    <a:pt x="1164" y="1245"/>
                    <a:pt x="1164" y="1222"/>
                  </a:cubicBezTo>
                  <a:cubicBezTo>
                    <a:pt x="1256" y="1176"/>
                    <a:pt x="1256" y="1062"/>
                    <a:pt x="1187" y="994"/>
                  </a:cubicBezTo>
                  <a:cubicBezTo>
                    <a:pt x="936" y="766"/>
                    <a:pt x="731" y="469"/>
                    <a:pt x="457" y="263"/>
                  </a:cubicBezTo>
                  <a:lnTo>
                    <a:pt x="525" y="263"/>
                  </a:lnTo>
                  <a:cubicBezTo>
                    <a:pt x="594" y="286"/>
                    <a:pt x="617" y="332"/>
                    <a:pt x="662" y="378"/>
                  </a:cubicBezTo>
                  <a:cubicBezTo>
                    <a:pt x="662" y="400"/>
                    <a:pt x="708" y="446"/>
                    <a:pt x="776" y="446"/>
                  </a:cubicBezTo>
                  <a:cubicBezTo>
                    <a:pt x="845" y="446"/>
                    <a:pt x="936" y="423"/>
                    <a:pt x="959" y="355"/>
                  </a:cubicBezTo>
                  <a:cubicBezTo>
                    <a:pt x="1005" y="195"/>
                    <a:pt x="799" y="81"/>
                    <a:pt x="685" y="35"/>
                  </a:cubicBezTo>
                  <a:cubicBezTo>
                    <a:pt x="618" y="10"/>
                    <a:pt x="551" y="0"/>
                    <a:pt x="484" y="0"/>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53" name="Google Shape;2286;p25">
              <a:extLst>
                <a:ext uri="{FF2B5EF4-FFF2-40B4-BE49-F238E27FC236}">
                  <a16:creationId xmlns:a16="http://schemas.microsoft.com/office/drawing/2014/main" id="{0E58336C-F442-0FDA-AF75-C601FB7E14C0}"/>
                </a:ext>
              </a:extLst>
            </p:cNvPr>
            <p:cNvSpPr/>
            <p:nvPr/>
          </p:nvSpPr>
          <p:spPr>
            <a:xfrm flipH="1">
              <a:off x="4269325" y="1700787"/>
              <a:ext cx="52702" cy="55848"/>
            </a:xfrm>
            <a:custGeom>
              <a:avLst/>
              <a:gdLst/>
              <a:ahLst/>
              <a:cxnLst/>
              <a:rect l="l" t="t" r="r" b="b"/>
              <a:pathLst>
                <a:path w="1325" h="1404" extrusionOk="0">
                  <a:moveTo>
                    <a:pt x="460" y="0"/>
                  </a:moveTo>
                  <a:cubicBezTo>
                    <a:pt x="443" y="0"/>
                    <a:pt x="426" y="1"/>
                    <a:pt x="411" y="3"/>
                  </a:cubicBezTo>
                  <a:cubicBezTo>
                    <a:pt x="297" y="26"/>
                    <a:pt x="206" y="71"/>
                    <a:pt x="137" y="163"/>
                  </a:cubicBezTo>
                  <a:cubicBezTo>
                    <a:pt x="69" y="231"/>
                    <a:pt x="0" y="345"/>
                    <a:pt x="69" y="437"/>
                  </a:cubicBezTo>
                  <a:cubicBezTo>
                    <a:pt x="92" y="459"/>
                    <a:pt x="137" y="482"/>
                    <a:pt x="160" y="482"/>
                  </a:cubicBezTo>
                  <a:cubicBezTo>
                    <a:pt x="160" y="505"/>
                    <a:pt x="183" y="528"/>
                    <a:pt x="206" y="528"/>
                  </a:cubicBezTo>
                  <a:cubicBezTo>
                    <a:pt x="343" y="596"/>
                    <a:pt x="457" y="665"/>
                    <a:pt x="571" y="711"/>
                  </a:cubicBezTo>
                  <a:cubicBezTo>
                    <a:pt x="594" y="733"/>
                    <a:pt x="639" y="756"/>
                    <a:pt x="685" y="779"/>
                  </a:cubicBezTo>
                  <a:lnTo>
                    <a:pt x="662" y="779"/>
                  </a:lnTo>
                  <a:cubicBezTo>
                    <a:pt x="617" y="825"/>
                    <a:pt x="571" y="870"/>
                    <a:pt x="548" y="939"/>
                  </a:cubicBezTo>
                  <a:cubicBezTo>
                    <a:pt x="480" y="1099"/>
                    <a:pt x="502" y="1327"/>
                    <a:pt x="685" y="1395"/>
                  </a:cubicBezTo>
                  <a:cubicBezTo>
                    <a:pt x="704" y="1401"/>
                    <a:pt x="724" y="1403"/>
                    <a:pt x="745" y="1403"/>
                  </a:cubicBezTo>
                  <a:cubicBezTo>
                    <a:pt x="898" y="1403"/>
                    <a:pt x="1084" y="1267"/>
                    <a:pt x="1164" y="1167"/>
                  </a:cubicBezTo>
                  <a:cubicBezTo>
                    <a:pt x="1256" y="1053"/>
                    <a:pt x="1324" y="847"/>
                    <a:pt x="1187" y="733"/>
                  </a:cubicBezTo>
                  <a:cubicBezTo>
                    <a:pt x="1164" y="733"/>
                    <a:pt x="1142" y="711"/>
                    <a:pt x="1119" y="711"/>
                  </a:cubicBezTo>
                  <a:cubicBezTo>
                    <a:pt x="1096" y="642"/>
                    <a:pt x="1073" y="596"/>
                    <a:pt x="982" y="574"/>
                  </a:cubicBezTo>
                  <a:cubicBezTo>
                    <a:pt x="868" y="528"/>
                    <a:pt x="754" y="482"/>
                    <a:pt x="639" y="437"/>
                  </a:cubicBezTo>
                  <a:lnTo>
                    <a:pt x="639" y="437"/>
                  </a:lnTo>
                  <a:cubicBezTo>
                    <a:pt x="656" y="441"/>
                    <a:pt x="672" y="443"/>
                    <a:pt x="689" y="443"/>
                  </a:cubicBezTo>
                  <a:cubicBezTo>
                    <a:pt x="768" y="443"/>
                    <a:pt x="849" y="402"/>
                    <a:pt x="868" y="345"/>
                  </a:cubicBezTo>
                  <a:cubicBezTo>
                    <a:pt x="930" y="115"/>
                    <a:pt x="648" y="0"/>
                    <a:pt x="460" y="0"/>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54" name="Google Shape;2287;p25">
              <a:extLst>
                <a:ext uri="{FF2B5EF4-FFF2-40B4-BE49-F238E27FC236}">
                  <a16:creationId xmlns:a16="http://schemas.microsoft.com/office/drawing/2014/main" id="{6E560EF9-52AE-4EB3-E1A3-CB3E50CFB82E}"/>
                </a:ext>
              </a:extLst>
            </p:cNvPr>
            <p:cNvSpPr/>
            <p:nvPr/>
          </p:nvSpPr>
          <p:spPr>
            <a:xfrm flipH="1">
              <a:off x="3740954" y="1437579"/>
              <a:ext cx="325956" cy="178004"/>
            </a:xfrm>
            <a:custGeom>
              <a:avLst/>
              <a:gdLst/>
              <a:ahLst/>
              <a:cxnLst/>
              <a:rect l="l" t="t" r="r" b="b"/>
              <a:pathLst>
                <a:path w="8195" h="4475" extrusionOk="0">
                  <a:moveTo>
                    <a:pt x="8149" y="1"/>
                  </a:moveTo>
                  <a:cubicBezTo>
                    <a:pt x="6848" y="982"/>
                    <a:pt x="4611" y="1849"/>
                    <a:pt x="2443" y="2534"/>
                  </a:cubicBezTo>
                  <a:cubicBezTo>
                    <a:pt x="1849" y="3402"/>
                    <a:pt x="1005" y="4086"/>
                    <a:pt x="0" y="4474"/>
                  </a:cubicBezTo>
                  <a:cubicBezTo>
                    <a:pt x="2351" y="3995"/>
                    <a:pt x="5067" y="3242"/>
                    <a:pt x="6368" y="2169"/>
                  </a:cubicBezTo>
                  <a:cubicBezTo>
                    <a:pt x="7145" y="1530"/>
                    <a:pt x="7738" y="1119"/>
                    <a:pt x="8194" y="936"/>
                  </a:cubicBezTo>
                  <a:cubicBezTo>
                    <a:pt x="8194" y="617"/>
                    <a:pt x="8194" y="320"/>
                    <a:pt x="8149" y="1"/>
                  </a:cubicBezTo>
                  <a:close/>
                </a:path>
              </a:pathLst>
            </a:custGeom>
            <a:solidFill>
              <a:srgbClr val="38339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55" name="Google Shape;2288;p25">
              <a:extLst>
                <a:ext uri="{FF2B5EF4-FFF2-40B4-BE49-F238E27FC236}">
                  <a16:creationId xmlns:a16="http://schemas.microsoft.com/office/drawing/2014/main" id="{BBF6957B-014D-592F-7444-5615C66AEE93}"/>
                </a:ext>
              </a:extLst>
            </p:cNvPr>
            <p:cNvSpPr/>
            <p:nvPr/>
          </p:nvSpPr>
          <p:spPr>
            <a:xfrm flipH="1">
              <a:off x="3836295" y="1236026"/>
              <a:ext cx="138019" cy="134408"/>
            </a:xfrm>
            <a:custGeom>
              <a:avLst/>
              <a:gdLst/>
              <a:ahLst/>
              <a:cxnLst/>
              <a:rect l="l" t="t" r="r" b="b"/>
              <a:pathLst>
                <a:path w="3470" h="3379" extrusionOk="0">
                  <a:moveTo>
                    <a:pt x="1872" y="0"/>
                  </a:moveTo>
                  <a:cubicBezTo>
                    <a:pt x="1644" y="457"/>
                    <a:pt x="1096" y="1096"/>
                    <a:pt x="0" y="1804"/>
                  </a:cubicBezTo>
                  <a:cubicBezTo>
                    <a:pt x="343" y="2283"/>
                    <a:pt x="617" y="2808"/>
                    <a:pt x="776" y="3379"/>
                  </a:cubicBezTo>
                  <a:cubicBezTo>
                    <a:pt x="2214" y="2511"/>
                    <a:pt x="3036" y="1575"/>
                    <a:pt x="3470" y="891"/>
                  </a:cubicBezTo>
                  <a:cubicBezTo>
                    <a:pt x="2968" y="525"/>
                    <a:pt x="2443" y="229"/>
                    <a:pt x="1872" y="0"/>
                  </a:cubicBezTo>
                  <a:close/>
                </a:path>
              </a:pathLst>
            </a:custGeom>
            <a:solidFill>
              <a:srgbClr val="38339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56" name="Google Shape;2289;p25">
              <a:extLst>
                <a:ext uri="{FF2B5EF4-FFF2-40B4-BE49-F238E27FC236}">
                  <a16:creationId xmlns:a16="http://schemas.microsoft.com/office/drawing/2014/main" id="{88621342-1E61-0915-DA94-B3116631E020}"/>
                </a:ext>
              </a:extLst>
            </p:cNvPr>
            <p:cNvSpPr/>
            <p:nvPr/>
          </p:nvSpPr>
          <p:spPr>
            <a:xfrm flipH="1">
              <a:off x="3912544" y="1219877"/>
              <a:ext cx="158901" cy="53421"/>
            </a:xfrm>
            <a:custGeom>
              <a:avLst/>
              <a:gdLst/>
              <a:ahLst/>
              <a:cxnLst/>
              <a:rect l="l" t="t" r="r" b="b"/>
              <a:pathLst>
                <a:path w="3995" h="1343" extrusionOk="0">
                  <a:moveTo>
                    <a:pt x="2113" y="0"/>
                  </a:moveTo>
                  <a:cubicBezTo>
                    <a:pt x="1401" y="0"/>
                    <a:pt x="685" y="120"/>
                    <a:pt x="0" y="361"/>
                  </a:cubicBezTo>
                  <a:cubicBezTo>
                    <a:pt x="616" y="589"/>
                    <a:pt x="1187" y="931"/>
                    <a:pt x="1644" y="1342"/>
                  </a:cubicBezTo>
                  <a:cubicBezTo>
                    <a:pt x="2602" y="1046"/>
                    <a:pt x="3470" y="703"/>
                    <a:pt x="3995" y="292"/>
                  </a:cubicBezTo>
                  <a:cubicBezTo>
                    <a:pt x="3389" y="98"/>
                    <a:pt x="2753" y="0"/>
                    <a:pt x="2113" y="0"/>
                  </a:cubicBezTo>
                  <a:close/>
                </a:path>
              </a:pathLst>
            </a:custGeom>
            <a:solidFill>
              <a:srgbClr val="38339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57" name="Google Shape;2290;p25">
              <a:extLst>
                <a:ext uri="{FF2B5EF4-FFF2-40B4-BE49-F238E27FC236}">
                  <a16:creationId xmlns:a16="http://schemas.microsoft.com/office/drawing/2014/main" id="{1E3F400A-0F27-4311-C444-D548D20D8A39}"/>
                </a:ext>
              </a:extLst>
            </p:cNvPr>
            <p:cNvSpPr/>
            <p:nvPr/>
          </p:nvSpPr>
          <p:spPr>
            <a:xfrm flipH="1">
              <a:off x="3752767" y="1300506"/>
              <a:ext cx="190681" cy="182499"/>
            </a:xfrm>
            <a:custGeom>
              <a:avLst/>
              <a:gdLst/>
              <a:ahLst/>
              <a:cxnLst/>
              <a:rect l="l" t="t" r="r" b="b"/>
              <a:pathLst>
                <a:path w="4794" h="4588" extrusionOk="0">
                  <a:moveTo>
                    <a:pt x="3447" y="0"/>
                  </a:moveTo>
                  <a:cubicBezTo>
                    <a:pt x="3264" y="1415"/>
                    <a:pt x="1872" y="2579"/>
                    <a:pt x="206" y="3424"/>
                  </a:cubicBezTo>
                  <a:cubicBezTo>
                    <a:pt x="183" y="3698"/>
                    <a:pt x="160" y="3994"/>
                    <a:pt x="92" y="4291"/>
                  </a:cubicBezTo>
                  <a:cubicBezTo>
                    <a:pt x="69" y="4382"/>
                    <a:pt x="23" y="4497"/>
                    <a:pt x="0" y="4588"/>
                  </a:cubicBezTo>
                  <a:cubicBezTo>
                    <a:pt x="388" y="4451"/>
                    <a:pt x="754" y="4314"/>
                    <a:pt x="1119" y="4177"/>
                  </a:cubicBezTo>
                  <a:cubicBezTo>
                    <a:pt x="2603" y="3538"/>
                    <a:pt x="3881" y="2808"/>
                    <a:pt x="4794" y="2260"/>
                  </a:cubicBezTo>
                  <a:cubicBezTo>
                    <a:pt x="4543" y="1552"/>
                    <a:pt x="4200" y="867"/>
                    <a:pt x="3698" y="251"/>
                  </a:cubicBezTo>
                  <a:cubicBezTo>
                    <a:pt x="3630" y="160"/>
                    <a:pt x="3538" y="91"/>
                    <a:pt x="3447" y="0"/>
                  </a:cubicBezTo>
                  <a:close/>
                </a:path>
              </a:pathLst>
            </a:custGeom>
            <a:solidFill>
              <a:srgbClr val="38339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58" name="Google Shape;2291;p25">
              <a:extLst>
                <a:ext uri="{FF2B5EF4-FFF2-40B4-BE49-F238E27FC236}">
                  <a16:creationId xmlns:a16="http://schemas.microsoft.com/office/drawing/2014/main" id="{B14EBBBE-F441-9C20-7BC0-EEC055FF0A13}"/>
                </a:ext>
              </a:extLst>
            </p:cNvPr>
            <p:cNvSpPr/>
            <p:nvPr/>
          </p:nvSpPr>
          <p:spPr>
            <a:xfrm flipH="1">
              <a:off x="3799980" y="1627357"/>
              <a:ext cx="225166" cy="86277"/>
            </a:xfrm>
            <a:custGeom>
              <a:avLst/>
              <a:gdLst/>
              <a:ahLst/>
              <a:cxnLst/>
              <a:rect l="l" t="t" r="r" b="b"/>
              <a:pathLst>
                <a:path w="5661" h="2169" extrusionOk="0">
                  <a:moveTo>
                    <a:pt x="5661" y="0"/>
                  </a:moveTo>
                  <a:lnTo>
                    <a:pt x="5661" y="0"/>
                  </a:lnTo>
                  <a:cubicBezTo>
                    <a:pt x="4976" y="297"/>
                    <a:pt x="4040" y="685"/>
                    <a:pt x="2922" y="1096"/>
                  </a:cubicBezTo>
                  <a:cubicBezTo>
                    <a:pt x="1849" y="1507"/>
                    <a:pt x="822" y="1849"/>
                    <a:pt x="0" y="2100"/>
                  </a:cubicBezTo>
                  <a:cubicBezTo>
                    <a:pt x="305" y="2146"/>
                    <a:pt x="613" y="2169"/>
                    <a:pt x="922" y="2169"/>
                  </a:cubicBezTo>
                  <a:cubicBezTo>
                    <a:pt x="2304" y="2169"/>
                    <a:pt x="3701" y="1709"/>
                    <a:pt x="4839" y="776"/>
                  </a:cubicBezTo>
                  <a:cubicBezTo>
                    <a:pt x="5159" y="548"/>
                    <a:pt x="5410" y="274"/>
                    <a:pt x="5661" y="0"/>
                  </a:cubicBezTo>
                  <a:close/>
                </a:path>
              </a:pathLst>
            </a:custGeom>
            <a:solidFill>
              <a:srgbClr val="38339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59" name="Google Shape;2292;p25">
              <a:extLst>
                <a:ext uri="{FF2B5EF4-FFF2-40B4-BE49-F238E27FC236}">
                  <a16:creationId xmlns:a16="http://schemas.microsoft.com/office/drawing/2014/main" id="{13786B5E-FF69-289D-776C-338E0C6CFE51}"/>
                </a:ext>
              </a:extLst>
            </p:cNvPr>
            <p:cNvSpPr/>
            <p:nvPr/>
          </p:nvSpPr>
          <p:spPr>
            <a:xfrm flipH="1">
              <a:off x="3749108" y="1528391"/>
              <a:ext cx="399540" cy="172515"/>
            </a:xfrm>
            <a:custGeom>
              <a:avLst/>
              <a:gdLst/>
              <a:ahLst/>
              <a:cxnLst/>
              <a:rect l="l" t="t" r="r" b="b"/>
              <a:pathLst>
                <a:path w="10045" h="4337" extrusionOk="0">
                  <a:moveTo>
                    <a:pt x="10044" y="0"/>
                  </a:moveTo>
                  <a:cubicBezTo>
                    <a:pt x="8432" y="1090"/>
                    <a:pt x="4832" y="3242"/>
                    <a:pt x="2031" y="3242"/>
                  </a:cubicBezTo>
                  <a:cubicBezTo>
                    <a:pt x="2016" y="3242"/>
                    <a:pt x="2001" y="3241"/>
                    <a:pt x="1987" y="3241"/>
                  </a:cubicBezTo>
                  <a:cubicBezTo>
                    <a:pt x="1165" y="3241"/>
                    <a:pt x="526" y="3219"/>
                    <a:pt x="1" y="3196"/>
                  </a:cubicBezTo>
                  <a:lnTo>
                    <a:pt x="1" y="3196"/>
                  </a:lnTo>
                  <a:cubicBezTo>
                    <a:pt x="617" y="3698"/>
                    <a:pt x="1302" y="4086"/>
                    <a:pt x="2032" y="4337"/>
                  </a:cubicBezTo>
                  <a:cubicBezTo>
                    <a:pt x="3585" y="3972"/>
                    <a:pt x="7168" y="2830"/>
                    <a:pt x="8948" y="2260"/>
                  </a:cubicBezTo>
                  <a:cubicBezTo>
                    <a:pt x="9473" y="1575"/>
                    <a:pt x="9839" y="799"/>
                    <a:pt x="10044" y="0"/>
                  </a:cubicBezTo>
                  <a:close/>
                </a:path>
              </a:pathLst>
            </a:custGeom>
            <a:solidFill>
              <a:srgbClr val="38339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60" name="Google Shape;2293;p25">
              <a:extLst>
                <a:ext uri="{FF2B5EF4-FFF2-40B4-BE49-F238E27FC236}">
                  <a16:creationId xmlns:a16="http://schemas.microsoft.com/office/drawing/2014/main" id="{8C72DB71-7E3E-9476-756A-38420A55FACC}"/>
                </a:ext>
              </a:extLst>
            </p:cNvPr>
            <p:cNvSpPr/>
            <p:nvPr/>
          </p:nvSpPr>
          <p:spPr>
            <a:xfrm flipH="1">
              <a:off x="3806305" y="1271428"/>
              <a:ext cx="137144" cy="165276"/>
            </a:xfrm>
            <a:custGeom>
              <a:avLst/>
              <a:gdLst/>
              <a:ahLst/>
              <a:cxnLst/>
              <a:rect l="l" t="t" r="r" b="b"/>
              <a:pathLst>
                <a:path w="3448" h="4155" extrusionOk="0">
                  <a:moveTo>
                    <a:pt x="2694" y="1"/>
                  </a:moveTo>
                  <a:cubicBezTo>
                    <a:pt x="2260" y="685"/>
                    <a:pt x="1438" y="1621"/>
                    <a:pt x="0" y="2489"/>
                  </a:cubicBezTo>
                  <a:cubicBezTo>
                    <a:pt x="160" y="3014"/>
                    <a:pt x="229" y="3584"/>
                    <a:pt x="206" y="4155"/>
                  </a:cubicBezTo>
                  <a:cubicBezTo>
                    <a:pt x="1872" y="3310"/>
                    <a:pt x="3264" y="2146"/>
                    <a:pt x="3447" y="731"/>
                  </a:cubicBezTo>
                  <a:cubicBezTo>
                    <a:pt x="3219" y="457"/>
                    <a:pt x="2968" y="229"/>
                    <a:pt x="2694" y="1"/>
                  </a:cubicBezTo>
                  <a:close/>
                </a:path>
              </a:pathLst>
            </a:custGeom>
            <a:solidFill>
              <a:srgbClr val="44207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61" name="Google Shape;2294;p25">
              <a:extLst>
                <a:ext uri="{FF2B5EF4-FFF2-40B4-BE49-F238E27FC236}">
                  <a16:creationId xmlns:a16="http://schemas.microsoft.com/office/drawing/2014/main" id="{FC5B1A93-83E3-62EE-26B7-EA7FB3AC3930}"/>
                </a:ext>
              </a:extLst>
            </p:cNvPr>
            <p:cNvSpPr/>
            <p:nvPr/>
          </p:nvSpPr>
          <p:spPr>
            <a:xfrm flipH="1">
              <a:off x="3750023" y="1390363"/>
              <a:ext cx="148957" cy="76333"/>
            </a:xfrm>
            <a:custGeom>
              <a:avLst/>
              <a:gdLst/>
              <a:ahLst/>
              <a:cxnLst/>
              <a:rect l="l" t="t" r="r" b="b"/>
              <a:pathLst>
                <a:path w="3745" h="1919" extrusionOk="0">
                  <a:moveTo>
                    <a:pt x="3676" y="1"/>
                  </a:moveTo>
                  <a:cubicBezTo>
                    <a:pt x="2763" y="549"/>
                    <a:pt x="1485" y="1279"/>
                    <a:pt x="1" y="1918"/>
                  </a:cubicBezTo>
                  <a:cubicBezTo>
                    <a:pt x="2078" y="1096"/>
                    <a:pt x="3242" y="503"/>
                    <a:pt x="3744" y="229"/>
                  </a:cubicBezTo>
                  <a:cubicBezTo>
                    <a:pt x="3721" y="160"/>
                    <a:pt x="3699" y="69"/>
                    <a:pt x="3676" y="1"/>
                  </a:cubicBezTo>
                  <a:close/>
                </a:path>
              </a:pathLst>
            </a:custGeom>
            <a:solidFill>
              <a:srgbClr val="0074B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62" name="Google Shape;2295;p25">
              <a:extLst>
                <a:ext uri="{FF2B5EF4-FFF2-40B4-BE49-F238E27FC236}">
                  <a16:creationId xmlns:a16="http://schemas.microsoft.com/office/drawing/2014/main" id="{D6B8742D-B8E8-EA57-FB76-5790FB6123C7}"/>
                </a:ext>
              </a:extLst>
            </p:cNvPr>
            <p:cNvSpPr/>
            <p:nvPr/>
          </p:nvSpPr>
          <p:spPr>
            <a:xfrm flipH="1">
              <a:off x="3742784" y="1431215"/>
              <a:ext cx="226996" cy="107200"/>
            </a:xfrm>
            <a:custGeom>
              <a:avLst/>
              <a:gdLst/>
              <a:ahLst/>
              <a:cxnLst/>
              <a:rect l="l" t="t" r="r" b="b"/>
              <a:pathLst>
                <a:path w="5707" h="2695" extrusionOk="0">
                  <a:moveTo>
                    <a:pt x="5684" y="1"/>
                  </a:moveTo>
                  <a:cubicBezTo>
                    <a:pt x="4703" y="412"/>
                    <a:pt x="2397" y="1439"/>
                    <a:pt x="229" y="2352"/>
                  </a:cubicBezTo>
                  <a:cubicBezTo>
                    <a:pt x="160" y="2466"/>
                    <a:pt x="92" y="2580"/>
                    <a:pt x="1" y="2694"/>
                  </a:cubicBezTo>
                  <a:cubicBezTo>
                    <a:pt x="2169" y="2009"/>
                    <a:pt x="4406" y="1119"/>
                    <a:pt x="5707" y="161"/>
                  </a:cubicBezTo>
                  <a:cubicBezTo>
                    <a:pt x="5707" y="115"/>
                    <a:pt x="5684" y="46"/>
                    <a:pt x="5684" y="1"/>
                  </a:cubicBezTo>
                  <a:close/>
                </a:path>
              </a:pathLst>
            </a:custGeom>
            <a:solidFill>
              <a:srgbClr val="0074B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63" name="Google Shape;2296;p25">
              <a:extLst>
                <a:ext uri="{FF2B5EF4-FFF2-40B4-BE49-F238E27FC236}">
                  <a16:creationId xmlns:a16="http://schemas.microsoft.com/office/drawing/2014/main" id="{6E990F72-C409-0022-4976-3AFBDC8658C5}"/>
                </a:ext>
              </a:extLst>
            </p:cNvPr>
            <p:cNvSpPr/>
            <p:nvPr/>
          </p:nvSpPr>
          <p:spPr>
            <a:xfrm flipH="1">
              <a:off x="3740954" y="1474811"/>
              <a:ext cx="429451" cy="182539"/>
            </a:xfrm>
            <a:custGeom>
              <a:avLst/>
              <a:gdLst/>
              <a:ahLst/>
              <a:cxnLst/>
              <a:rect l="l" t="t" r="r" b="b"/>
              <a:pathLst>
                <a:path w="10797" h="4589" extrusionOk="0">
                  <a:moveTo>
                    <a:pt x="10796" y="0"/>
                  </a:moveTo>
                  <a:lnTo>
                    <a:pt x="10796" y="0"/>
                  </a:lnTo>
                  <a:cubicBezTo>
                    <a:pt x="10340" y="183"/>
                    <a:pt x="9747" y="594"/>
                    <a:pt x="8970" y="1233"/>
                  </a:cubicBezTo>
                  <a:cubicBezTo>
                    <a:pt x="7669" y="2306"/>
                    <a:pt x="4953" y="3059"/>
                    <a:pt x="2602" y="3538"/>
                  </a:cubicBezTo>
                  <a:cubicBezTo>
                    <a:pt x="1986" y="3767"/>
                    <a:pt x="1347" y="3904"/>
                    <a:pt x="662" y="3904"/>
                  </a:cubicBezTo>
                  <a:cubicBezTo>
                    <a:pt x="411" y="3926"/>
                    <a:pt x="206" y="3972"/>
                    <a:pt x="0" y="3995"/>
                  </a:cubicBezTo>
                  <a:cubicBezTo>
                    <a:pt x="160" y="4200"/>
                    <a:pt x="343" y="4383"/>
                    <a:pt x="548" y="4543"/>
                  </a:cubicBezTo>
                  <a:cubicBezTo>
                    <a:pt x="1073" y="4566"/>
                    <a:pt x="1712" y="4588"/>
                    <a:pt x="2534" y="4588"/>
                  </a:cubicBezTo>
                  <a:cubicBezTo>
                    <a:pt x="2548" y="4588"/>
                    <a:pt x="2563" y="4589"/>
                    <a:pt x="2578" y="4589"/>
                  </a:cubicBezTo>
                  <a:cubicBezTo>
                    <a:pt x="5379" y="4589"/>
                    <a:pt x="8979" y="2437"/>
                    <a:pt x="10591" y="1347"/>
                  </a:cubicBezTo>
                  <a:cubicBezTo>
                    <a:pt x="10705" y="891"/>
                    <a:pt x="10774" y="457"/>
                    <a:pt x="10796" y="0"/>
                  </a:cubicBezTo>
                  <a:close/>
                </a:path>
              </a:pathLst>
            </a:custGeom>
            <a:solidFill>
              <a:srgbClr val="44207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64" name="Google Shape;2297;p25">
              <a:extLst>
                <a:ext uri="{FF2B5EF4-FFF2-40B4-BE49-F238E27FC236}">
                  <a16:creationId xmlns:a16="http://schemas.microsoft.com/office/drawing/2014/main" id="{82C7F993-536E-B0FC-95D4-447CF7EAF214}"/>
                </a:ext>
              </a:extLst>
            </p:cNvPr>
            <p:cNvSpPr/>
            <p:nvPr/>
          </p:nvSpPr>
          <p:spPr>
            <a:xfrm flipH="1">
              <a:off x="3899816" y="1231492"/>
              <a:ext cx="106279" cy="76293"/>
            </a:xfrm>
            <a:custGeom>
              <a:avLst/>
              <a:gdLst/>
              <a:ahLst/>
              <a:cxnLst/>
              <a:rect l="l" t="t" r="r" b="b"/>
              <a:pathLst>
                <a:path w="2672" h="1918" extrusionOk="0">
                  <a:moveTo>
                    <a:pt x="2352" y="0"/>
                  </a:moveTo>
                  <a:cubicBezTo>
                    <a:pt x="1827" y="411"/>
                    <a:pt x="959" y="754"/>
                    <a:pt x="1" y="1050"/>
                  </a:cubicBezTo>
                  <a:cubicBezTo>
                    <a:pt x="297" y="1301"/>
                    <a:pt x="571" y="1598"/>
                    <a:pt x="799" y="1918"/>
                  </a:cubicBezTo>
                  <a:cubicBezTo>
                    <a:pt x="1895" y="1210"/>
                    <a:pt x="2443" y="571"/>
                    <a:pt x="2671" y="114"/>
                  </a:cubicBezTo>
                  <a:cubicBezTo>
                    <a:pt x="2580" y="92"/>
                    <a:pt x="2466" y="46"/>
                    <a:pt x="2352" y="0"/>
                  </a:cubicBezTo>
                  <a:close/>
                </a:path>
              </a:pathLst>
            </a:custGeom>
            <a:solidFill>
              <a:srgbClr val="44207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65" name="Google Shape;2298;p25">
              <a:extLst>
                <a:ext uri="{FF2B5EF4-FFF2-40B4-BE49-F238E27FC236}">
                  <a16:creationId xmlns:a16="http://schemas.microsoft.com/office/drawing/2014/main" id="{92B225F7-F81A-2CAE-F553-541A2748BC40}"/>
                </a:ext>
              </a:extLst>
            </p:cNvPr>
            <p:cNvSpPr/>
            <p:nvPr/>
          </p:nvSpPr>
          <p:spPr>
            <a:xfrm flipH="1">
              <a:off x="3792701" y="1618248"/>
              <a:ext cx="275124" cy="92682"/>
            </a:xfrm>
            <a:custGeom>
              <a:avLst/>
              <a:gdLst/>
              <a:ahLst/>
              <a:cxnLst/>
              <a:rect l="l" t="t" r="r" b="b"/>
              <a:pathLst>
                <a:path w="6917" h="2330" extrusionOk="0">
                  <a:moveTo>
                    <a:pt x="6916" y="1"/>
                  </a:moveTo>
                  <a:lnTo>
                    <a:pt x="6916" y="1"/>
                  </a:lnTo>
                  <a:cubicBezTo>
                    <a:pt x="5136" y="571"/>
                    <a:pt x="1553" y="1713"/>
                    <a:pt x="0" y="2078"/>
                  </a:cubicBezTo>
                  <a:cubicBezTo>
                    <a:pt x="343" y="2192"/>
                    <a:pt x="708" y="2283"/>
                    <a:pt x="1073" y="2329"/>
                  </a:cubicBezTo>
                  <a:cubicBezTo>
                    <a:pt x="1895" y="2078"/>
                    <a:pt x="2922" y="1736"/>
                    <a:pt x="3995" y="1325"/>
                  </a:cubicBezTo>
                  <a:cubicBezTo>
                    <a:pt x="5113" y="914"/>
                    <a:pt x="6049" y="526"/>
                    <a:pt x="6734" y="229"/>
                  </a:cubicBezTo>
                  <a:cubicBezTo>
                    <a:pt x="6780" y="138"/>
                    <a:pt x="6848" y="69"/>
                    <a:pt x="6916" y="1"/>
                  </a:cubicBezTo>
                  <a:close/>
                </a:path>
              </a:pathLst>
            </a:custGeom>
            <a:solidFill>
              <a:srgbClr val="44207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66" name="Google Shape;2299;p25">
              <a:extLst>
                <a:ext uri="{FF2B5EF4-FFF2-40B4-BE49-F238E27FC236}">
                  <a16:creationId xmlns:a16="http://schemas.microsoft.com/office/drawing/2014/main" id="{27C31C7E-6C59-2718-886B-2B4E012E1942}"/>
                </a:ext>
              </a:extLst>
            </p:cNvPr>
            <p:cNvSpPr/>
            <p:nvPr/>
          </p:nvSpPr>
          <p:spPr>
            <a:xfrm flipH="1">
              <a:off x="3898940" y="1466656"/>
              <a:ext cx="44508" cy="17263"/>
            </a:xfrm>
            <a:custGeom>
              <a:avLst/>
              <a:gdLst/>
              <a:ahLst/>
              <a:cxnLst/>
              <a:rect l="l" t="t" r="r" b="b"/>
              <a:pathLst>
                <a:path w="1119" h="434" extrusionOk="0">
                  <a:moveTo>
                    <a:pt x="1119" y="0"/>
                  </a:moveTo>
                  <a:lnTo>
                    <a:pt x="1119" y="0"/>
                  </a:lnTo>
                  <a:cubicBezTo>
                    <a:pt x="753" y="137"/>
                    <a:pt x="388" y="274"/>
                    <a:pt x="0" y="411"/>
                  </a:cubicBezTo>
                  <a:cubicBezTo>
                    <a:pt x="0" y="434"/>
                    <a:pt x="0" y="434"/>
                    <a:pt x="0" y="434"/>
                  </a:cubicBezTo>
                  <a:cubicBezTo>
                    <a:pt x="366" y="297"/>
                    <a:pt x="753" y="137"/>
                    <a:pt x="1119" y="0"/>
                  </a:cubicBezTo>
                  <a:close/>
                </a:path>
              </a:pathLst>
            </a:custGeom>
            <a:solidFill>
              <a:srgbClr val="0A477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67" name="Google Shape;2300;p25">
              <a:extLst>
                <a:ext uri="{FF2B5EF4-FFF2-40B4-BE49-F238E27FC236}">
                  <a16:creationId xmlns:a16="http://schemas.microsoft.com/office/drawing/2014/main" id="{E7257CEA-3FDF-05F6-FEB2-1B3677CB9A5F}"/>
                </a:ext>
              </a:extLst>
            </p:cNvPr>
            <p:cNvSpPr/>
            <p:nvPr/>
          </p:nvSpPr>
          <p:spPr>
            <a:xfrm flipH="1">
              <a:off x="3743659" y="1399432"/>
              <a:ext cx="217052" cy="125339"/>
            </a:xfrm>
            <a:custGeom>
              <a:avLst/>
              <a:gdLst/>
              <a:ahLst/>
              <a:cxnLst/>
              <a:rect l="l" t="t" r="r" b="b"/>
              <a:pathLst>
                <a:path w="5457" h="3151" extrusionOk="0">
                  <a:moveTo>
                    <a:pt x="5296" y="1"/>
                  </a:moveTo>
                  <a:cubicBezTo>
                    <a:pt x="4794" y="275"/>
                    <a:pt x="3630" y="868"/>
                    <a:pt x="1553" y="1690"/>
                  </a:cubicBezTo>
                  <a:cubicBezTo>
                    <a:pt x="1188" y="1827"/>
                    <a:pt x="800" y="1987"/>
                    <a:pt x="434" y="2124"/>
                  </a:cubicBezTo>
                  <a:cubicBezTo>
                    <a:pt x="320" y="2489"/>
                    <a:pt x="183" y="2831"/>
                    <a:pt x="1" y="3151"/>
                  </a:cubicBezTo>
                  <a:cubicBezTo>
                    <a:pt x="2169" y="2238"/>
                    <a:pt x="4475" y="1211"/>
                    <a:pt x="5456" y="800"/>
                  </a:cubicBezTo>
                  <a:cubicBezTo>
                    <a:pt x="5410" y="526"/>
                    <a:pt x="5365" y="275"/>
                    <a:pt x="5296" y="1"/>
                  </a:cubicBezTo>
                  <a:close/>
                </a:path>
              </a:pathLst>
            </a:custGeom>
            <a:solidFill>
              <a:srgbClr val="0074B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68" name="Google Shape;2301;p25">
              <a:extLst>
                <a:ext uri="{FF2B5EF4-FFF2-40B4-BE49-F238E27FC236}">
                  <a16:creationId xmlns:a16="http://schemas.microsoft.com/office/drawing/2014/main" id="{5C063C98-4BCB-A27C-C840-14AC90A0BEFC}"/>
                </a:ext>
              </a:extLst>
            </p:cNvPr>
            <p:cNvSpPr/>
            <p:nvPr/>
          </p:nvSpPr>
          <p:spPr>
            <a:xfrm flipH="1">
              <a:off x="3743659" y="1399432"/>
              <a:ext cx="217052" cy="125339"/>
            </a:xfrm>
            <a:custGeom>
              <a:avLst/>
              <a:gdLst/>
              <a:ahLst/>
              <a:cxnLst/>
              <a:rect l="l" t="t" r="r" b="b"/>
              <a:pathLst>
                <a:path w="5457" h="3151" extrusionOk="0">
                  <a:moveTo>
                    <a:pt x="5296" y="1"/>
                  </a:moveTo>
                  <a:cubicBezTo>
                    <a:pt x="4794" y="275"/>
                    <a:pt x="3630" y="868"/>
                    <a:pt x="1553" y="1690"/>
                  </a:cubicBezTo>
                  <a:cubicBezTo>
                    <a:pt x="1188" y="1827"/>
                    <a:pt x="800" y="1987"/>
                    <a:pt x="434" y="2124"/>
                  </a:cubicBezTo>
                  <a:cubicBezTo>
                    <a:pt x="320" y="2489"/>
                    <a:pt x="183" y="2831"/>
                    <a:pt x="1" y="3151"/>
                  </a:cubicBezTo>
                  <a:cubicBezTo>
                    <a:pt x="2169" y="2238"/>
                    <a:pt x="4475" y="1211"/>
                    <a:pt x="5456" y="800"/>
                  </a:cubicBezTo>
                  <a:cubicBezTo>
                    <a:pt x="5410" y="526"/>
                    <a:pt x="5365" y="275"/>
                    <a:pt x="5296" y="1"/>
                  </a:cubicBezTo>
                  <a:close/>
                </a:path>
              </a:pathLst>
            </a:custGeom>
            <a:solidFill>
              <a:srgbClr val="0A477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69" name="Google Shape;2302;p25">
              <a:extLst>
                <a:ext uri="{FF2B5EF4-FFF2-40B4-BE49-F238E27FC236}">
                  <a16:creationId xmlns:a16="http://schemas.microsoft.com/office/drawing/2014/main" id="{ED5C8196-27E2-8FC5-C079-93CF9A73D1E0}"/>
                </a:ext>
              </a:extLst>
            </p:cNvPr>
            <p:cNvSpPr/>
            <p:nvPr/>
          </p:nvSpPr>
          <p:spPr>
            <a:xfrm flipH="1">
              <a:off x="3969740" y="1538375"/>
              <a:ext cx="228826" cy="91727"/>
            </a:xfrm>
            <a:custGeom>
              <a:avLst/>
              <a:gdLst/>
              <a:ahLst/>
              <a:cxnLst/>
              <a:rect l="l" t="t" r="r" b="b"/>
              <a:pathLst>
                <a:path w="5753" h="2306" extrusionOk="0">
                  <a:moveTo>
                    <a:pt x="5753" y="0"/>
                  </a:moveTo>
                  <a:lnTo>
                    <a:pt x="5753" y="0"/>
                  </a:lnTo>
                  <a:cubicBezTo>
                    <a:pt x="5068" y="206"/>
                    <a:pt x="4360" y="411"/>
                    <a:pt x="3721" y="594"/>
                  </a:cubicBezTo>
                  <a:cubicBezTo>
                    <a:pt x="2694" y="982"/>
                    <a:pt x="1872" y="1301"/>
                    <a:pt x="1439" y="1415"/>
                  </a:cubicBezTo>
                  <a:cubicBezTo>
                    <a:pt x="1011" y="1512"/>
                    <a:pt x="683" y="1550"/>
                    <a:pt x="426" y="1550"/>
                  </a:cubicBezTo>
                  <a:cubicBezTo>
                    <a:pt x="257" y="1550"/>
                    <a:pt x="118" y="1534"/>
                    <a:pt x="1" y="1507"/>
                  </a:cubicBezTo>
                  <a:lnTo>
                    <a:pt x="1" y="1507"/>
                  </a:lnTo>
                  <a:cubicBezTo>
                    <a:pt x="137" y="1712"/>
                    <a:pt x="274" y="1918"/>
                    <a:pt x="434" y="2123"/>
                  </a:cubicBezTo>
                  <a:cubicBezTo>
                    <a:pt x="480" y="2169"/>
                    <a:pt x="503" y="2191"/>
                    <a:pt x="548" y="2237"/>
                  </a:cubicBezTo>
                  <a:cubicBezTo>
                    <a:pt x="822" y="2283"/>
                    <a:pt x="1096" y="2306"/>
                    <a:pt x="1370" y="2306"/>
                  </a:cubicBezTo>
                  <a:cubicBezTo>
                    <a:pt x="1941" y="2191"/>
                    <a:pt x="2625" y="2077"/>
                    <a:pt x="3310" y="1940"/>
                  </a:cubicBezTo>
                  <a:cubicBezTo>
                    <a:pt x="4315" y="1552"/>
                    <a:pt x="5159" y="868"/>
                    <a:pt x="5753" y="0"/>
                  </a:cubicBezTo>
                  <a:close/>
                </a:path>
              </a:pathLst>
            </a:custGeom>
            <a:solidFill>
              <a:srgbClr val="4949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70" name="Google Shape;2303;p25">
              <a:extLst>
                <a:ext uri="{FF2B5EF4-FFF2-40B4-BE49-F238E27FC236}">
                  <a16:creationId xmlns:a16="http://schemas.microsoft.com/office/drawing/2014/main" id="{7AB19707-B751-2308-6FAA-14EFBE4DE047}"/>
                </a:ext>
              </a:extLst>
            </p:cNvPr>
            <p:cNvSpPr/>
            <p:nvPr/>
          </p:nvSpPr>
          <p:spPr>
            <a:xfrm flipH="1">
              <a:off x="4006055" y="1234197"/>
              <a:ext cx="177993" cy="80868"/>
            </a:xfrm>
            <a:custGeom>
              <a:avLst/>
              <a:gdLst/>
              <a:ahLst/>
              <a:cxnLst/>
              <a:rect l="l" t="t" r="r" b="b"/>
              <a:pathLst>
                <a:path w="4475" h="2033" extrusionOk="0">
                  <a:moveTo>
                    <a:pt x="2831" y="1"/>
                  </a:moveTo>
                  <a:cubicBezTo>
                    <a:pt x="2192" y="229"/>
                    <a:pt x="1553" y="571"/>
                    <a:pt x="982" y="1028"/>
                  </a:cubicBezTo>
                  <a:cubicBezTo>
                    <a:pt x="617" y="1325"/>
                    <a:pt x="275" y="1667"/>
                    <a:pt x="1" y="2032"/>
                  </a:cubicBezTo>
                  <a:lnTo>
                    <a:pt x="1" y="2032"/>
                  </a:lnTo>
                  <a:cubicBezTo>
                    <a:pt x="1347" y="1758"/>
                    <a:pt x="3037" y="1416"/>
                    <a:pt x="4475" y="982"/>
                  </a:cubicBezTo>
                  <a:cubicBezTo>
                    <a:pt x="4018" y="571"/>
                    <a:pt x="3447" y="229"/>
                    <a:pt x="2831" y="1"/>
                  </a:cubicBezTo>
                  <a:close/>
                </a:path>
              </a:pathLst>
            </a:custGeom>
            <a:solidFill>
              <a:srgbClr val="4949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71" name="Google Shape;2304;p25">
              <a:extLst>
                <a:ext uri="{FF2B5EF4-FFF2-40B4-BE49-F238E27FC236}">
                  <a16:creationId xmlns:a16="http://schemas.microsoft.com/office/drawing/2014/main" id="{37A8D6F0-E6F5-694B-A7CD-F6D18D69F828}"/>
                </a:ext>
              </a:extLst>
            </p:cNvPr>
            <p:cNvSpPr/>
            <p:nvPr/>
          </p:nvSpPr>
          <p:spPr>
            <a:xfrm flipH="1">
              <a:off x="3935255" y="1436664"/>
              <a:ext cx="300540" cy="90852"/>
            </a:xfrm>
            <a:custGeom>
              <a:avLst/>
              <a:gdLst/>
              <a:ahLst/>
              <a:cxnLst/>
              <a:rect l="l" t="t" r="r" b="b"/>
              <a:pathLst>
                <a:path w="7556" h="2284" extrusionOk="0">
                  <a:moveTo>
                    <a:pt x="7556" y="1"/>
                  </a:moveTo>
                  <a:lnTo>
                    <a:pt x="7556" y="1"/>
                  </a:lnTo>
                  <a:cubicBezTo>
                    <a:pt x="5547" y="1005"/>
                    <a:pt x="3151" y="1576"/>
                    <a:pt x="2055" y="1621"/>
                  </a:cubicBezTo>
                  <a:cubicBezTo>
                    <a:pt x="1972" y="1625"/>
                    <a:pt x="1892" y="1626"/>
                    <a:pt x="1814" y="1626"/>
                  </a:cubicBezTo>
                  <a:cubicBezTo>
                    <a:pt x="847" y="1626"/>
                    <a:pt x="297" y="1373"/>
                    <a:pt x="1" y="1119"/>
                  </a:cubicBezTo>
                  <a:lnTo>
                    <a:pt x="1" y="1119"/>
                  </a:lnTo>
                  <a:cubicBezTo>
                    <a:pt x="24" y="1507"/>
                    <a:pt x="69" y="1895"/>
                    <a:pt x="183" y="2283"/>
                  </a:cubicBezTo>
                  <a:cubicBezTo>
                    <a:pt x="708" y="2146"/>
                    <a:pt x="1484" y="2078"/>
                    <a:pt x="2626" y="2078"/>
                  </a:cubicBezTo>
                  <a:cubicBezTo>
                    <a:pt x="2673" y="2079"/>
                    <a:pt x="2721" y="2079"/>
                    <a:pt x="2768" y="2079"/>
                  </a:cubicBezTo>
                  <a:cubicBezTo>
                    <a:pt x="4229" y="2079"/>
                    <a:pt x="5707" y="1743"/>
                    <a:pt x="7099" y="1279"/>
                  </a:cubicBezTo>
                  <a:cubicBezTo>
                    <a:pt x="7191" y="1233"/>
                    <a:pt x="7259" y="1211"/>
                    <a:pt x="7350" y="1165"/>
                  </a:cubicBezTo>
                  <a:cubicBezTo>
                    <a:pt x="7373" y="1074"/>
                    <a:pt x="7419" y="959"/>
                    <a:pt x="7442" y="868"/>
                  </a:cubicBezTo>
                  <a:cubicBezTo>
                    <a:pt x="7510" y="571"/>
                    <a:pt x="7533" y="275"/>
                    <a:pt x="7556" y="1"/>
                  </a:cubicBezTo>
                  <a:close/>
                </a:path>
              </a:pathLst>
            </a:custGeom>
            <a:solidFill>
              <a:srgbClr val="4949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72" name="Google Shape;2305;p25">
              <a:extLst>
                <a:ext uri="{FF2B5EF4-FFF2-40B4-BE49-F238E27FC236}">
                  <a16:creationId xmlns:a16="http://schemas.microsoft.com/office/drawing/2014/main" id="{D3668A13-713E-0FDB-0DA4-2ED6B72DB93A}"/>
                </a:ext>
              </a:extLst>
            </p:cNvPr>
            <p:cNvSpPr/>
            <p:nvPr/>
          </p:nvSpPr>
          <p:spPr>
            <a:xfrm flipH="1">
              <a:off x="3943409" y="1307745"/>
              <a:ext cx="292386" cy="145307"/>
            </a:xfrm>
            <a:custGeom>
              <a:avLst/>
              <a:gdLst/>
              <a:ahLst/>
              <a:cxnLst/>
              <a:rect l="l" t="t" r="r" b="b"/>
              <a:pathLst>
                <a:path w="7351" h="3653" extrusionOk="0">
                  <a:moveTo>
                    <a:pt x="6574" y="1"/>
                  </a:moveTo>
                  <a:cubicBezTo>
                    <a:pt x="6095" y="275"/>
                    <a:pt x="5524" y="594"/>
                    <a:pt x="4840" y="914"/>
                  </a:cubicBezTo>
                  <a:cubicBezTo>
                    <a:pt x="3365" y="1567"/>
                    <a:pt x="2185" y="1790"/>
                    <a:pt x="1283" y="1790"/>
                  </a:cubicBezTo>
                  <a:cubicBezTo>
                    <a:pt x="956" y="1790"/>
                    <a:pt x="666" y="1761"/>
                    <a:pt x="412" y="1713"/>
                  </a:cubicBezTo>
                  <a:cubicBezTo>
                    <a:pt x="183" y="2329"/>
                    <a:pt x="24" y="2991"/>
                    <a:pt x="1" y="3653"/>
                  </a:cubicBezTo>
                  <a:cubicBezTo>
                    <a:pt x="1119" y="3561"/>
                    <a:pt x="4383" y="3150"/>
                    <a:pt x="6848" y="1849"/>
                  </a:cubicBezTo>
                  <a:cubicBezTo>
                    <a:pt x="7031" y="1758"/>
                    <a:pt x="7191" y="1667"/>
                    <a:pt x="7350" y="1576"/>
                  </a:cubicBezTo>
                  <a:cubicBezTo>
                    <a:pt x="7191" y="1005"/>
                    <a:pt x="6917" y="480"/>
                    <a:pt x="6574" y="1"/>
                  </a:cubicBezTo>
                  <a:close/>
                </a:path>
              </a:pathLst>
            </a:custGeom>
            <a:solidFill>
              <a:srgbClr val="4949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73" name="Google Shape;2306;p25">
              <a:extLst>
                <a:ext uri="{FF2B5EF4-FFF2-40B4-BE49-F238E27FC236}">
                  <a16:creationId xmlns:a16="http://schemas.microsoft.com/office/drawing/2014/main" id="{67184BD2-0522-BD0F-0391-DB75DC834C7F}"/>
                </a:ext>
              </a:extLst>
            </p:cNvPr>
            <p:cNvSpPr/>
            <p:nvPr/>
          </p:nvSpPr>
          <p:spPr>
            <a:xfrm flipH="1">
              <a:off x="3934340" y="1370395"/>
              <a:ext cx="302370" cy="130987"/>
            </a:xfrm>
            <a:custGeom>
              <a:avLst/>
              <a:gdLst/>
              <a:ahLst/>
              <a:cxnLst/>
              <a:rect l="l" t="t" r="r" b="b"/>
              <a:pathLst>
                <a:path w="7602" h="3293" extrusionOk="0">
                  <a:moveTo>
                    <a:pt x="7373" y="1"/>
                  </a:moveTo>
                  <a:cubicBezTo>
                    <a:pt x="7214" y="92"/>
                    <a:pt x="7054" y="183"/>
                    <a:pt x="6871" y="274"/>
                  </a:cubicBezTo>
                  <a:cubicBezTo>
                    <a:pt x="4406" y="1575"/>
                    <a:pt x="1142" y="1986"/>
                    <a:pt x="24" y="2078"/>
                  </a:cubicBezTo>
                  <a:cubicBezTo>
                    <a:pt x="1" y="2306"/>
                    <a:pt x="1" y="2534"/>
                    <a:pt x="24" y="2785"/>
                  </a:cubicBezTo>
                  <a:cubicBezTo>
                    <a:pt x="320" y="3039"/>
                    <a:pt x="870" y="3292"/>
                    <a:pt x="1837" y="3292"/>
                  </a:cubicBezTo>
                  <a:cubicBezTo>
                    <a:pt x="1915" y="3292"/>
                    <a:pt x="1995" y="3291"/>
                    <a:pt x="2078" y="3287"/>
                  </a:cubicBezTo>
                  <a:cubicBezTo>
                    <a:pt x="3174" y="3242"/>
                    <a:pt x="5570" y="2671"/>
                    <a:pt x="7579" y="1667"/>
                  </a:cubicBezTo>
                  <a:cubicBezTo>
                    <a:pt x="7602" y="1096"/>
                    <a:pt x="7533" y="526"/>
                    <a:pt x="7373" y="1"/>
                  </a:cubicBezTo>
                  <a:close/>
                </a:path>
              </a:pathLst>
            </a:custGeom>
            <a:solidFill>
              <a:srgbClr val="44207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74" name="Google Shape;2307;p25">
              <a:extLst>
                <a:ext uri="{FF2B5EF4-FFF2-40B4-BE49-F238E27FC236}">
                  <a16:creationId xmlns:a16="http://schemas.microsoft.com/office/drawing/2014/main" id="{7EC60D03-E39E-E935-B334-3183A5ABA05B}"/>
                </a:ext>
              </a:extLst>
            </p:cNvPr>
            <p:cNvSpPr/>
            <p:nvPr/>
          </p:nvSpPr>
          <p:spPr>
            <a:xfrm flipH="1">
              <a:off x="3934340" y="1370395"/>
              <a:ext cx="302370" cy="130987"/>
            </a:xfrm>
            <a:custGeom>
              <a:avLst/>
              <a:gdLst/>
              <a:ahLst/>
              <a:cxnLst/>
              <a:rect l="l" t="t" r="r" b="b"/>
              <a:pathLst>
                <a:path w="7602" h="3293" extrusionOk="0">
                  <a:moveTo>
                    <a:pt x="7373" y="1"/>
                  </a:moveTo>
                  <a:cubicBezTo>
                    <a:pt x="7214" y="92"/>
                    <a:pt x="7054" y="183"/>
                    <a:pt x="6871" y="274"/>
                  </a:cubicBezTo>
                  <a:cubicBezTo>
                    <a:pt x="4406" y="1575"/>
                    <a:pt x="1142" y="1986"/>
                    <a:pt x="24" y="2078"/>
                  </a:cubicBezTo>
                  <a:cubicBezTo>
                    <a:pt x="1" y="2306"/>
                    <a:pt x="1" y="2534"/>
                    <a:pt x="24" y="2785"/>
                  </a:cubicBezTo>
                  <a:cubicBezTo>
                    <a:pt x="320" y="3039"/>
                    <a:pt x="870" y="3292"/>
                    <a:pt x="1837" y="3292"/>
                  </a:cubicBezTo>
                  <a:cubicBezTo>
                    <a:pt x="1915" y="3292"/>
                    <a:pt x="1995" y="3291"/>
                    <a:pt x="2078" y="3287"/>
                  </a:cubicBezTo>
                  <a:cubicBezTo>
                    <a:pt x="3174" y="3242"/>
                    <a:pt x="5570" y="2671"/>
                    <a:pt x="7579" y="1667"/>
                  </a:cubicBezTo>
                  <a:cubicBezTo>
                    <a:pt x="7602" y="1096"/>
                    <a:pt x="7533" y="526"/>
                    <a:pt x="7373" y="1"/>
                  </a:cubicBezTo>
                  <a:close/>
                </a:path>
              </a:pathLst>
            </a:custGeom>
            <a:solidFill>
              <a:srgbClr val="50337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75" name="Google Shape;2308;p25">
              <a:extLst>
                <a:ext uri="{FF2B5EF4-FFF2-40B4-BE49-F238E27FC236}">
                  <a16:creationId xmlns:a16="http://schemas.microsoft.com/office/drawing/2014/main" id="{C14CFE79-2873-EC60-AF8B-3925AC2348F5}"/>
                </a:ext>
              </a:extLst>
            </p:cNvPr>
            <p:cNvSpPr/>
            <p:nvPr/>
          </p:nvSpPr>
          <p:spPr>
            <a:xfrm flipH="1">
              <a:off x="3960671" y="1524731"/>
              <a:ext cx="89892" cy="37272"/>
            </a:xfrm>
            <a:custGeom>
              <a:avLst/>
              <a:gdLst/>
              <a:ahLst/>
              <a:cxnLst/>
              <a:rect l="l" t="t" r="r" b="b"/>
              <a:pathLst>
                <a:path w="2260" h="937" extrusionOk="0">
                  <a:moveTo>
                    <a:pt x="2260" y="1"/>
                  </a:moveTo>
                  <a:lnTo>
                    <a:pt x="2260" y="1"/>
                  </a:lnTo>
                  <a:cubicBezTo>
                    <a:pt x="1461" y="343"/>
                    <a:pt x="685" y="663"/>
                    <a:pt x="0" y="937"/>
                  </a:cubicBezTo>
                  <a:cubicBezTo>
                    <a:pt x="639" y="754"/>
                    <a:pt x="1347" y="549"/>
                    <a:pt x="2032" y="343"/>
                  </a:cubicBezTo>
                  <a:cubicBezTo>
                    <a:pt x="2123" y="229"/>
                    <a:pt x="2191" y="115"/>
                    <a:pt x="2260" y="1"/>
                  </a:cubicBezTo>
                  <a:close/>
                </a:path>
              </a:pathLst>
            </a:custGeom>
            <a:solidFill>
              <a:srgbClr val="0074B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76" name="Google Shape;2309;p25">
              <a:extLst>
                <a:ext uri="{FF2B5EF4-FFF2-40B4-BE49-F238E27FC236}">
                  <a16:creationId xmlns:a16="http://schemas.microsoft.com/office/drawing/2014/main" id="{F314F15B-A216-D6EA-B377-1EEE8039D21B}"/>
                </a:ext>
              </a:extLst>
            </p:cNvPr>
            <p:cNvSpPr/>
            <p:nvPr/>
          </p:nvSpPr>
          <p:spPr>
            <a:xfrm flipH="1">
              <a:off x="3960671" y="1524731"/>
              <a:ext cx="89892" cy="37272"/>
            </a:xfrm>
            <a:custGeom>
              <a:avLst/>
              <a:gdLst/>
              <a:ahLst/>
              <a:cxnLst/>
              <a:rect l="l" t="t" r="r" b="b"/>
              <a:pathLst>
                <a:path w="2260" h="937" extrusionOk="0">
                  <a:moveTo>
                    <a:pt x="2260" y="1"/>
                  </a:moveTo>
                  <a:lnTo>
                    <a:pt x="2260" y="1"/>
                  </a:lnTo>
                  <a:cubicBezTo>
                    <a:pt x="1461" y="343"/>
                    <a:pt x="685" y="663"/>
                    <a:pt x="0" y="937"/>
                  </a:cubicBezTo>
                  <a:cubicBezTo>
                    <a:pt x="639" y="754"/>
                    <a:pt x="1347" y="549"/>
                    <a:pt x="2032" y="343"/>
                  </a:cubicBezTo>
                  <a:cubicBezTo>
                    <a:pt x="2123" y="229"/>
                    <a:pt x="2191" y="115"/>
                    <a:pt x="2260" y="1"/>
                  </a:cubicBezTo>
                  <a:close/>
                </a:path>
              </a:pathLst>
            </a:custGeom>
            <a:solidFill>
              <a:srgbClr val="CCB0F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77" name="Google Shape;2310;p25">
              <a:extLst>
                <a:ext uri="{FF2B5EF4-FFF2-40B4-BE49-F238E27FC236}">
                  <a16:creationId xmlns:a16="http://schemas.microsoft.com/office/drawing/2014/main" id="{E42A18BA-D76F-E1B2-E155-ED0FAD7876DC}"/>
                </a:ext>
              </a:extLst>
            </p:cNvPr>
            <p:cNvSpPr/>
            <p:nvPr/>
          </p:nvSpPr>
          <p:spPr>
            <a:xfrm flipH="1">
              <a:off x="3953392" y="1487539"/>
              <a:ext cx="275124" cy="90812"/>
            </a:xfrm>
            <a:custGeom>
              <a:avLst/>
              <a:gdLst/>
              <a:ahLst/>
              <a:cxnLst/>
              <a:rect l="l" t="t" r="r" b="b"/>
              <a:pathLst>
                <a:path w="6917" h="2283" extrusionOk="0">
                  <a:moveTo>
                    <a:pt x="6916" y="0"/>
                  </a:moveTo>
                  <a:lnTo>
                    <a:pt x="6916" y="0"/>
                  </a:lnTo>
                  <a:cubicBezTo>
                    <a:pt x="5524" y="464"/>
                    <a:pt x="4046" y="800"/>
                    <a:pt x="2585" y="800"/>
                  </a:cubicBezTo>
                  <a:cubicBezTo>
                    <a:pt x="2538" y="800"/>
                    <a:pt x="2490" y="800"/>
                    <a:pt x="2443" y="799"/>
                  </a:cubicBezTo>
                  <a:cubicBezTo>
                    <a:pt x="1301" y="799"/>
                    <a:pt x="525" y="867"/>
                    <a:pt x="0" y="1004"/>
                  </a:cubicBezTo>
                  <a:cubicBezTo>
                    <a:pt x="114" y="1438"/>
                    <a:pt x="251" y="1872"/>
                    <a:pt x="480" y="2283"/>
                  </a:cubicBezTo>
                  <a:cubicBezTo>
                    <a:pt x="982" y="2100"/>
                    <a:pt x="2511" y="1575"/>
                    <a:pt x="5935" y="342"/>
                  </a:cubicBezTo>
                  <a:cubicBezTo>
                    <a:pt x="6277" y="228"/>
                    <a:pt x="6597" y="114"/>
                    <a:pt x="6916" y="0"/>
                  </a:cubicBezTo>
                  <a:close/>
                </a:path>
              </a:pathLst>
            </a:custGeom>
            <a:solidFill>
              <a:srgbClr val="0074B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78" name="Google Shape;2311;p25">
              <a:extLst>
                <a:ext uri="{FF2B5EF4-FFF2-40B4-BE49-F238E27FC236}">
                  <a16:creationId xmlns:a16="http://schemas.microsoft.com/office/drawing/2014/main" id="{87E426A9-2A6F-269C-EF61-51967871E8E1}"/>
                </a:ext>
              </a:extLst>
            </p:cNvPr>
            <p:cNvSpPr/>
            <p:nvPr/>
          </p:nvSpPr>
          <p:spPr>
            <a:xfrm flipH="1">
              <a:off x="3953392" y="1487539"/>
              <a:ext cx="275124" cy="90812"/>
            </a:xfrm>
            <a:custGeom>
              <a:avLst/>
              <a:gdLst/>
              <a:ahLst/>
              <a:cxnLst/>
              <a:rect l="l" t="t" r="r" b="b"/>
              <a:pathLst>
                <a:path w="6917" h="2283" extrusionOk="0">
                  <a:moveTo>
                    <a:pt x="6916" y="0"/>
                  </a:moveTo>
                  <a:lnTo>
                    <a:pt x="6916" y="0"/>
                  </a:lnTo>
                  <a:cubicBezTo>
                    <a:pt x="5524" y="464"/>
                    <a:pt x="4046" y="800"/>
                    <a:pt x="2585" y="800"/>
                  </a:cubicBezTo>
                  <a:cubicBezTo>
                    <a:pt x="2538" y="800"/>
                    <a:pt x="2490" y="800"/>
                    <a:pt x="2443" y="799"/>
                  </a:cubicBezTo>
                  <a:cubicBezTo>
                    <a:pt x="1301" y="799"/>
                    <a:pt x="525" y="867"/>
                    <a:pt x="0" y="1004"/>
                  </a:cubicBezTo>
                  <a:cubicBezTo>
                    <a:pt x="114" y="1438"/>
                    <a:pt x="251" y="1872"/>
                    <a:pt x="480" y="2283"/>
                  </a:cubicBezTo>
                  <a:cubicBezTo>
                    <a:pt x="982" y="2100"/>
                    <a:pt x="2511" y="1575"/>
                    <a:pt x="5935" y="342"/>
                  </a:cubicBezTo>
                  <a:cubicBezTo>
                    <a:pt x="6277" y="228"/>
                    <a:pt x="6597" y="114"/>
                    <a:pt x="6916" y="0"/>
                  </a:cubicBezTo>
                  <a:close/>
                </a:path>
              </a:pathLst>
            </a:custGeom>
            <a:solidFill>
              <a:srgbClr val="4949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79" name="Google Shape;2312;p25">
              <a:extLst>
                <a:ext uri="{FF2B5EF4-FFF2-40B4-BE49-F238E27FC236}">
                  <a16:creationId xmlns:a16="http://schemas.microsoft.com/office/drawing/2014/main" id="{67B4854B-14FB-0EC5-39C1-8BB075073C04}"/>
                </a:ext>
              </a:extLst>
            </p:cNvPr>
            <p:cNvSpPr/>
            <p:nvPr/>
          </p:nvSpPr>
          <p:spPr>
            <a:xfrm flipH="1">
              <a:off x="4066871" y="1615543"/>
              <a:ext cx="77203" cy="14559"/>
            </a:xfrm>
            <a:custGeom>
              <a:avLst/>
              <a:gdLst/>
              <a:ahLst/>
              <a:cxnLst/>
              <a:rect l="l" t="t" r="r" b="b"/>
              <a:pathLst>
                <a:path w="1941" h="366" extrusionOk="0">
                  <a:moveTo>
                    <a:pt x="1940" y="0"/>
                  </a:moveTo>
                  <a:lnTo>
                    <a:pt x="1940" y="0"/>
                  </a:lnTo>
                  <a:cubicBezTo>
                    <a:pt x="1255" y="137"/>
                    <a:pt x="571" y="251"/>
                    <a:pt x="0" y="366"/>
                  </a:cubicBezTo>
                  <a:cubicBezTo>
                    <a:pt x="685" y="366"/>
                    <a:pt x="1324" y="229"/>
                    <a:pt x="1940" y="0"/>
                  </a:cubicBezTo>
                  <a:close/>
                </a:path>
              </a:pathLst>
            </a:custGeom>
            <a:solidFill>
              <a:srgbClr val="44207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80" name="Google Shape;2313;p25">
              <a:extLst>
                <a:ext uri="{FF2B5EF4-FFF2-40B4-BE49-F238E27FC236}">
                  <a16:creationId xmlns:a16="http://schemas.microsoft.com/office/drawing/2014/main" id="{9ED5A635-4ECE-7609-5603-8F5C1841EA00}"/>
                </a:ext>
              </a:extLst>
            </p:cNvPr>
            <p:cNvSpPr/>
            <p:nvPr/>
          </p:nvSpPr>
          <p:spPr>
            <a:xfrm flipH="1">
              <a:off x="4066871" y="1615543"/>
              <a:ext cx="77203" cy="14559"/>
            </a:xfrm>
            <a:custGeom>
              <a:avLst/>
              <a:gdLst/>
              <a:ahLst/>
              <a:cxnLst/>
              <a:rect l="l" t="t" r="r" b="b"/>
              <a:pathLst>
                <a:path w="1941" h="366" extrusionOk="0">
                  <a:moveTo>
                    <a:pt x="1940" y="0"/>
                  </a:moveTo>
                  <a:lnTo>
                    <a:pt x="1940" y="0"/>
                  </a:lnTo>
                  <a:cubicBezTo>
                    <a:pt x="1255" y="137"/>
                    <a:pt x="571" y="251"/>
                    <a:pt x="0" y="366"/>
                  </a:cubicBezTo>
                  <a:cubicBezTo>
                    <a:pt x="685" y="366"/>
                    <a:pt x="1324" y="229"/>
                    <a:pt x="1940" y="0"/>
                  </a:cubicBezTo>
                  <a:close/>
                </a:path>
              </a:pathLst>
            </a:custGeom>
            <a:solidFill>
              <a:srgbClr val="4949A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81" name="Google Shape;2314;p25">
              <a:extLst>
                <a:ext uri="{FF2B5EF4-FFF2-40B4-BE49-F238E27FC236}">
                  <a16:creationId xmlns:a16="http://schemas.microsoft.com/office/drawing/2014/main" id="{0F49FFF4-7490-0A3D-1A3A-73EA15A55C73}"/>
                </a:ext>
              </a:extLst>
            </p:cNvPr>
            <p:cNvSpPr/>
            <p:nvPr/>
          </p:nvSpPr>
          <p:spPr>
            <a:xfrm flipH="1">
              <a:off x="3974274" y="1273258"/>
              <a:ext cx="245173" cy="105729"/>
            </a:xfrm>
            <a:custGeom>
              <a:avLst/>
              <a:gdLst/>
              <a:ahLst/>
              <a:cxnLst/>
              <a:rect l="l" t="t" r="r" b="b"/>
              <a:pathLst>
                <a:path w="6164" h="2658" extrusionOk="0">
                  <a:moveTo>
                    <a:pt x="5365" y="0"/>
                  </a:moveTo>
                  <a:cubicBezTo>
                    <a:pt x="3927" y="434"/>
                    <a:pt x="2237" y="776"/>
                    <a:pt x="891" y="1050"/>
                  </a:cubicBezTo>
                  <a:cubicBezTo>
                    <a:pt x="526" y="1530"/>
                    <a:pt x="229" y="2032"/>
                    <a:pt x="1" y="2580"/>
                  </a:cubicBezTo>
                  <a:cubicBezTo>
                    <a:pt x="255" y="2628"/>
                    <a:pt x="545" y="2657"/>
                    <a:pt x="872" y="2657"/>
                  </a:cubicBezTo>
                  <a:cubicBezTo>
                    <a:pt x="1774" y="2657"/>
                    <a:pt x="2954" y="2434"/>
                    <a:pt x="4429" y="1781"/>
                  </a:cubicBezTo>
                  <a:cubicBezTo>
                    <a:pt x="5113" y="1461"/>
                    <a:pt x="5684" y="1142"/>
                    <a:pt x="6163" y="868"/>
                  </a:cubicBezTo>
                  <a:cubicBezTo>
                    <a:pt x="5935" y="548"/>
                    <a:pt x="5661" y="251"/>
                    <a:pt x="5365" y="0"/>
                  </a:cubicBezTo>
                  <a:close/>
                </a:path>
              </a:pathLst>
            </a:custGeom>
            <a:solidFill>
              <a:srgbClr val="44207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82" name="Google Shape;2315;p25">
              <a:extLst>
                <a:ext uri="{FF2B5EF4-FFF2-40B4-BE49-F238E27FC236}">
                  <a16:creationId xmlns:a16="http://schemas.microsoft.com/office/drawing/2014/main" id="{0B263F61-C920-3556-9C17-F5D2FDA8F5C5}"/>
                </a:ext>
              </a:extLst>
            </p:cNvPr>
            <p:cNvSpPr/>
            <p:nvPr/>
          </p:nvSpPr>
          <p:spPr>
            <a:xfrm flipH="1">
              <a:off x="3974274" y="1273258"/>
              <a:ext cx="245173" cy="105729"/>
            </a:xfrm>
            <a:custGeom>
              <a:avLst/>
              <a:gdLst/>
              <a:ahLst/>
              <a:cxnLst/>
              <a:rect l="l" t="t" r="r" b="b"/>
              <a:pathLst>
                <a:path w="6164" h="2658" extrusionOk="0">
                  <a:moveTo>
                    <a:pt x="5365" y="0"/>
                  </a:moveTo>
                  <a:cubicBezTo>
                    <a:pt x="3927" y="434"/>
                    <a:pt x="2237" y="776"/>
                    <a:pt x="891" y="1050"/>
                  </a:cubicBezTo>
                  <a:cubicBezTo>
                    <a:pt x="526" y="1530"/>
                    <a:pt x="229" y="2032"/>
                    <a:pt x="1" y="2580"/>
                  </a:cubicBezTo>
                  <a:cubicBezTo>
                    <a:pt x="255" y="2628"/>
                    <a:pt x="545" y="2657"/>
                    <a:pt x="872" y="2657"/>
                  </a:cubicBezTo>
                  <a:cubicBezTo>
                    <a:pt x="1774" y="2657"/>
                    <a:pt x="2954" y="2434"/>
                    <a:pt x="4429" y="1781"/>
                  </a:cubicBezTo>
                  <a:cubicBezTo>
                    <a:pt x="5113" y="1461"/>
                    <a:pt x="5684" y="1142"/>
                    <a:pt x="6163" y="868"/>
                  </a:cubicBezTo>
                  <a:cubicBezTo>
                    <a:pt x="5935" y="548"/>
                    <a:pt x="5661" y="251"/>
                    <a:pt x="5365" y="0"/>
                  </a:cubicBezTo>
                  <a:close/>
                </a:path>
              </a:pathLst>
            </a:custGeom>
            <a:solidFill>
              <a:srgbClr val="50337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83" name="Google Shape;2316;p25">
              <a:extLst>
                <a:ext uri="{FF2B5EF4-FFF2-40B4-BE49-F238E27FC236}">
                  <a16:creationId xmlns:a16="http://schemas.microsoft.com/office/drawing/2014/main" id="{8092F5EF-624A-4853-901B-E6734A08153D}"/>
                </a:ext>
              </a:extLst>
            </p:cNvPr>
            <p:cNvSpPr/>
            <p:nvPr/>
          </p:nvSpPr>
          <p:spPr>
            <a:xfrm flipH="1">
              <a:off x="4050523" y="1561963"/>
              <a:ext cx="151662" cy="38107"/>
            </a:xfrm>
            <a:custGeom>
              <a:avLst/>
              <a:gdLst/>
              <a:ahLst/>
              <a:cxnLst/>
              <a:rect l="l" t="t" r="r" b="b"/>
              <a:pathLst>
                <a:path w="3813" h="958" extrusionOk="0">
                  <a:moveTo>
                    <a:pt x="3812" y="1"/>
                  </a:moveTo>
                  <a:lnTo>
                    <a:pt x="3812" y="1"/>
                  </a:lnTo>
                  <a:cubicBezTo>
                    <a:pt x="2077" y="457"/>
                    <a:pt x="639" y="731"/>
                    <a:pt x="183" y="754"/>
                  </a:cubicBezTo>
                  <a:lnTo>
                    <a:pt x="0" y="754"/>
                  </a:lnTo>
                  <a:cubicBezTo>
                    <a:pt x="46" y="800"/>
                    <a:pt x="69" y="868"/>
                    <a:pt x="92" y="914"/>
                  </a:cubicBezTo>
                  <a:cubicBezTo>
                    <a:pt x="209" y="941"/>
                    <a:pt x="348" y="957"/>
                    <a:pt x="517" y="957"/>
                  </a:cubicBezTo>
                  <a:cubicBezTo>
                    <a:pt x="774" y="957"/>
                    <a:pt x="1102" y="919"/>
                    <a:pt x="1530" y="822"/>
                  </a:cubicBezTo>
                  <a:cubicBezTo>
                    <a:pt x="1963" y="708"/>
                    <a:pt x="2785" y="389"/>
                    <a:pt x="3812" y="1"/>
                  </a:cubicBezTo>
                  <a:close/>
                </a:path>
              </a:pathLst>
            </a:custGeom>
            <a:solidFill>
              <a:srgbClr val="0A477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84" name="Google Shape;2317;p25">
              <a:extLst>
                <a:ext uri="{FF2B5EF4-FFF2-40B4-BE49-F238E27FC236}">
                  <a16:creationId xmlns:a16="http://schemas.microsoft.com/office/drawing/2014/main" id="{48B53D62-CEA1-ECE6-5569-122D0BAC01DD}"/>
                </a:ext>
              </a:extLst>
            </p:cNvPr>
            <p:cNvSpPr/>
            <p:nvPr/>
          </p:nvSpPr>
          <p:spPr>
            <a:xfrm flipH="1">
              <a:off x="3943409" y="1482965"/>
              <a:ext cx="9984" cy="4574"/>
            </a:xfrm>
            <a:custGeom>
              <a:avLst/>
              <a:gdLst/>
              <a:ahLst/>
              <a:cxnLst/>
              <a:rect l="l" t="t" r="r" b="b"/>
              <a:pathLst>
                <a:path w="251" h="115" extrusionOk="0">
                  <a:moveTo>
                    <a:pt x="250" y="1"/>
                  </a:moveTo>
                  <a:cubicBezTo>
                    <a:pt x="160" y="46"/>
                    <a:pt x="91" y="69"/>
                    <a:pt x="1" y="114"/>
                  </a:cubicBezTo>
                  <a:lnTo>
                    <a:pt x="1" y="114"/>
                  </a:lnTo>
                  <a:cubicBezTo>
                    <a:pt x="91" y="69"/>
                    <a:pt x="160" y="46"/>
                    <a:pt x="250" y="24"/>
                  </a:cubicBezTo>
                  <a:cubicBezTo>
                    <a:pt x="250" y="24"/>
                    <a:pt x="250" y="24"/>
                    <a:pt x="250" y="1"/>
                  </a:cubicBezTo>
                  <a:close/>
                </a:path>
              </a:pathLst>
            </a:custGeom>
            <a:solidFill>
              <a:srgbClr val="0A477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85" name="Google Shape;2318;p25">
              <a:extLst>
                <a:ext uri="{FF2B5EF4-FFF2-40B4-BE49-F238E27FC236}">
                  <a16:creationId xmlns:a16="http://schemas.microsoft.com/office/drawing/2014/main" id="{C116A30F-DA91-0853-43FC-5DE31DE9A69E}"/>
                </a:ext>
              </a:extLst>
            </p:cNvPr>
            <p:cNvSpPr/>
            <p:nvPr/>
          </p:nvSpPr>
          <p:spPr>
            <a:xfrm flipH="1">
              <a:off x="3943409" y="1482965"/>
              <a:ext cx="9984" cy="4574"/>
            </a:xfrm>
            <a:custGeom>
              <a:avLst/>
              <a:gdLst/>
              <a:ahLst/>
              <a:cxnLst/>
              <a:rect l="l" t="t" r="r" b="b"/>
              <a:pathLst>
                <a:path w="251" h="115" extrusionOk="0">
                  <a:moveTo>
                    <a:pt x="250" y="1"/>
                  </a:moveTo>
                  <a:cubicBezTo>
                    <a:pt x="160" y="46"/>
                    <a:pt x="91" y="69"/>
                    <a:pt x="1" y="114"/>
                  </a:cubicBezTo>
                  <a:lnTo>
                    <a:pt x="1" y="114"/>
                  </a:lnTo>
                  <a:cubicBezTo>
                    <a:pt x="91" y="69"/>
                    <a:pt x="160" y="46"/>
                    <a:pt x="250" y="24"/>
                  </a:cubicBezTo>
                  <a:cubicBezTo>
                    <a:pt x="250" y="24"/>
                    <a:pt x="250" y="24"/>
                    <a:pt x="250" y="1"/>
                  </a:cubicBezTo>
                  <a:close/>
                </a:path>
              </a:pathLst>
            </a:custGeom>
            <a:solidFill>
              <a:srgbClr val="CCB0F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86" name="Google Shape;2319;p25">
              <a:extLst>
                <a:ext uri="{FF2B5EF4-FFF2-40B4-BE49-F238E27FC236}">
                  <a16:creationId xmlns:a16="http://schemas.microsoft.com/office/drawing/2014/main" id="{8BDCE4DA-37C7-84D7-581C-85797D0428BA}"/>
                </a:ext>
              </a:extLst>
            </p:cNvPr>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0074B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87" name="Google Shape;2320;p25">
              <a:extLst>
                <a:ext uri="{FF2B5EF4-FFF2-40B4-BE49-F238E27FC236}">
                  <a16:creationId xmlns:a16="http://schemas.microsoft.com/office/drawing/2014/main" id="{02F869FA-F75D-202D-015C-E910C8286B15}"/>
                </a:ext>
              </a:extLst>
            </p:cNvPr>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0A477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88" name="Google Shape;2321;p25">
              <a:extLst>
                <a:ext uri="{FF2B5EF4-FFF2-40B4-BE49-F238E27FC236}">
                  <a16:creationId xmlns:a16="http://schemas.microsoft.com/office/drawing/2014/main" id="{5B24CB6D-1DCE-0341-F6F0-2C9B6AE32598}"/>
                </a:ext>
              </a:extLst>
            </p:cNvPr>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50337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89" name="Google Shape;2322;p25">
              <a:extLst>
                <a:ext uri="{FF2B5EF4-FFF2-40B4-BE49-F238E27FC236}">
                  <a16:creationId xmlns:a16="http://schemas.microsoft.com/office/drawing/2014/main" id="{07C52FD0-8266-25FC-FC7B-472A1ABF2BA4}"/>
                </a:ext>
              </a:extLst>
            </p:cNvPr>
            <p:cNvSpPr/>
            <p:nvPr/>
          </p:nvSpPr>
          <p:spPr>
            <a:xfrm flipH="1">
              <a:off x="3535755" y="1316655"/>
              <a:ext cx="871629" cy="346820"/>
            </a:xfrm>
            <a:custGeom>
              <a:avLst/>
              <a:gdLst/>
              <a:ahLst/>
              <a:cxnLst/>
              <a:rect l="l" t="t" r="r" b="b"/>
              <a:pathLst>
                <a:path w="21914" h="8719" extrusionOk="0">
                  <a:moveTo>
                    <a:pt x="21047" y="1"/>
                  </a:moveTo>
                  <a:cubicBezTo>
                    <a:pt x="20169" y="1"/>
                    <a:pt x="18398" y="408"/>
                    <a:pt x="16138" y="1100"/>
                  </a:cubicBezTo>
                  <a:lnTo>
                    <a:pt x="16275" y="1397"/>
                  </a:lnTo>
                  <a:cubicBezTo>
                    <a:pt x="17539" y="1011"/>
                    <a:pt x="18478" y="787"/>
                    <a:pt x="18877" y="787"/>
                  </a:cubicBezTo>
                  <a:cubicBezTo>
                    <a:pt x="18996" y="787"/>
                    <a:pt x="19067" y="807"/>
                    <a:pt x="19083" y="849"/>
                  </a:cubicBezTo>
                  <a:cubicBezTo>
                    <a:pt x="19220" y="1215"/>
                    <a:pt x="15910" y="2835"/>
                    <a:pt x="11664" y="4501"/>
                  </a:cubicBezTo>
                  <a:cubicBezTo>
                    <a:pt x="7853" y="5997"/>
                    <a:pt x="3583" y="7364"/>
                    <a:pt x="2649" y="7364"/>
                  </a:cubicBezTo>
                  <a:cubicBezTo>
                    <a:pt x="2543" y="7364"/>
                    <a:pt x="2480" y="7346"/>
                    <a:pt x="2466" y="7309"/>
                  </a:cubicBezTo>
                  <a:cubicBezTo>
                    <a:pt x="2420" y="7195"/>
                    <a:pt x="4041" y="6464"/>
                    <a:pt x="4726" y="6099"/>
                  </a:cubicBezTo>
                  <a:lnTo>
                    <a:pt x="4611" y="5780"/>
                  </a:lnTo>
                  <a:cubicBezTo>
                    <a:pt x="2512" y="6852"/>
                    <a:pt x="1" y="8199"/>
                    <a:pt x="138" y="8564"/>
                  </a:cubicBezTo>
                  <a:cubicBezTo>
                    <a:pt x="180" y="8669"/>
                    <a:pt x="357" y="8719"/>
                    <a:pt x="647" y="8719"/>
                  </a:cubicBezTo>
                  <a:cubicBezTo>
                    <a:pt x="2245" y="8719"/>
                    <a:pt x="7273" y="7224"/>
                    <a:pt x="12007" y="5369"/>
                  </a:cubicBezTo>
                  <a:cubicBezTo>
                    <a:pt x="17599" y="3178"/>
                    <a:pt x="21913" y="849"/>
                    <a:pt x="21639" y="187"/>
                  </a:cubicBezTo>
                  <a:cubicBezTo>
                    <a:pt x="21588" y="61"/>
                    <a:pt x="21383" y="1"/>
                    <a:pt x="21047" y="1"/>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90" name="Google Shape;2323;p25">
              <a:extLst>
                <a:ext uri="{FF2B5EF4-FFF2-40B4-BE49-F238E27FC236}">
                  <a16:creationId xmlns:a16="http://schemas.microsoft.com/office/drawing/2014/main" id="{9BE87BF1-AC93-96A6-289B-E889F1259AEF}"/>
                </a:ext>
              </a:extLst>
            </p:cNvPr>
            <p:cNvSpPr/>
            <p:nvPr/>
          </p:nvSpPr>
          <p:spPr>
            <a:xfrm flipH="1">
              <a:off x="3923442" y="1551263"/>
              <a:ext cx="100790" cy="122674"/>
            </a:xfrm>
            <a:custGeom>
              <a:avLst/>
              <a:gdLst/>
              <a:ahLst/>
              <a:cxnLst/>
              <a:rect l="l" t="t" r="r" b="b"/>
              <a:pathLst>
                <a:path w="2534" h="3084" extrusionOk="0">
                  <a:moveTo>
                    <a:pt x="1247" y="1"/>
                  </a:moveTo>
                  <a:cubicBezTo>
                    <a:pt x="1176" y="1"/>
                    <a:pt x="1106" y="43"/>
                    <a:pt x="1073" y="110"/>
                  </a:cubicBezTo>
                  <a:cubicBezTo>
                    <a:pt x="1050" y="110"/>
                    <a:pt x="1027" y="133"/>
                    <a:pt x="1004" y="156"/>
                  </a:cubicBezTo>
                  <a:cubicBezTo>
                    <a:pt x="822" y="407"/>
                    <a:pt x="822" y="726"/>
                    <a:pt x="662" y="1000"/>
                  </a:cubicBezTo>
                  <a:cubicBezTo>
                    <a:pt x="662" y="1000"/>
                    <a:pt x="662" y="1023"/>
                    <a:pt x="639" y="1046"/>
                  </a:cubicBezTo>
                  <a:cubicBezTo>
                    <a:pt x="616" y="1046"/>
                    <a:pt x="571" y="1069"/>
                    <a:pt x="548" y="1114"/>
                  </a:cubicBezTo>
                  <a:cubicBezTo>
                    <a:pt x="411" y="1342"/>
                    <a:pt x="320" y="1594"/>
                    <a:pt x="114" y="1776"/>
                  </a:cubicBezTo>
                  <a:cubicBezTo>
                    <a:pt x="0" y="1913"/>
                    <a:pt x="0" y="2119"/>
                    <a:pt x="183" y="2187"/>
                  </a:cubicBezTo>
                  <a:cubicBezTo>
                    <a:pt x="342" y="2255"/>
                    <a:pt x="593" y="2370"/>
                    <a:pt x="730" y="2484"/>
                  </a:cubicBezTo>
                  <a:cubicBezTo>
                    <a:pt x="685" y="2552"/>
                    <a:pt x="616" y="2621"/>
                    <a:pt x="571" y="2689"/>
                  </a:cubicBezTo>
                  <a:cubicBezTo>
                    <a:pt x="435" y="2893"/>
                    <a:pt x="665" y="3084"/>
                    <a:pt x="877" y="3084"/>
                  </a:cubicBezTo>
                  <a:cubicBezTo>
                    <a:pt x="950" y="3084"/>
                    <a:pt x="1020" y="3061"/>
                    <a:pt x="1073" y="3009"/>
                  </a:cubicBezTo>
                  <a:cubicBezTo>
                    <a:pt x="1255" y="2826"/>
                    <a:pt x="1552" y="2552"/>
                    <a:pt x="1347" y="2278"/>
                  </a:cubicBezTo>
                  <a:cubicBezTo>
                    <a:pt x="1233" y="2119"/>
                    <a:pt x="1004" y="1982"/>
                    <a:pt x="776" y="1867"/>
                  </a:cubicBezTo>
                  <a:cubicBezTo>
                    <a:pt x="867" y="1708"/>
                    <a:pt x="959" y="1548"/>
                    <a:pt x="959" y="1365"/>
                  </a:cubicBezTo>
                  <a:cubicBezTo>
                    <a:pt x="1073" y="1411"/>
                    <a:pt x="1187" y="1457"/>
                    <a:pt x="1301" y="1525"/>
                  </a:cubicBezTo>
                  <a:cubicBezTo>
                    <a:pt x="1370" y="1571"/>
                    <a:pt x="1529" y="1616"/>
                    <a:pt x="1621" y="1708"/>
                  </a:cubicBezTo>
                  <a:cubicBezTo>
                    <a:pt x="1598" y="1708"/>
                    <a:pt x="1575" y="1730"/>
                    <a:pt x="1575" y="1753"/>
                  </a:cubicBezTo>
                  <a:cubicBezTo>
                    <a:pt x="1552" y="1776"/>
                    <a:pt x="1552" y="1776"/>
                    <a:pt x="1552" y="1776"/>
                  </a:cubicBezTo>
                  <a:cubicBezTo>
                    <a:pt x="1529" y="1822"/>
                    <a:pt x="1506" y="1867"/>
                    <a:pt x="1484" y="1913"/>
                  </a:cubicBezTo>
                  <a:cubicBezTo>
                    <a:pt x="1394" y="2107"/>
                    <a:pt x="1587" y="2223"/>
                    <a:pt x="1770" y="2223"/>
                  </a:cubicBezTo>
                  <a:cubicBezTo>
                    <a:pt x="1867" y="2223"/>
                    <a:pt x="1961" y="2190"/>
                    <a:pt x="2009" y="2119"/>
                  </a:cubicBezTo>
                  <a:cubicBezTo>
                    <a:pt x="2054" y="2096"/>
                    <a:pt x="2077" y="2073"/>
                    <a:pt x="2100" y="2027"/>
                  </a:cubicBezTo>
                  <a:cubicBezTo>
                    <a:pt x="2123" y="2027"/>
                    <a:pt x="2123" y="2004"/>
                    <a:pt x="2123" y="1982"/>
                  </a:cubicBezTo>
                  <a:cubicBezTo>
                    <a:pt x="2168" y="1936"/>
                    <a:pt x="2191" y="1890"/>
                    <a:pt x="2191" y="1845"/>
                  </a:cubicBezTo>
                  <a:cubicBezTo>
                    <a:pt x="2237" y="1685"/>
                    <a:pt x="2214" y="1525"/>
                    <a:pt x="2054" y="1388"/>
                  </a:cubicBezTo>
                  <a:cubicBezTo>
                    <a:pt x="1826" y="1228"/>
                    <a:pt x="1506" y="1091"/>
                    <a:pt x="1210" y="977"/>
                  </a:cubicBezTo>
                  <a:cubicBezTo>
                    <a:pt x="1301" y="795"/>
                    <a:pt x="1370" y="566"/>
                    <a:pt x="1347" y="361"/>
                  </a:cubicBezTo>
                  <a:lnTo>
                    <a:pt x="1347" y="361"/>
                  </a:lnTo>
                  <a:cubicBezTo>
                    <a:pt x="1484" y="452"/>
                    <a:pt x="1621" y="521"/>
                    <a:pt x="1758" y="612"/>
                  </a:cubicBezTo>
                  <a:cubicBezTo>
                    <a:pt x="1826" y="635"/>
                    <a:pt x="1895" y="681"/>
                    <a:pt x="1986" y="726"/>
                  </a:cubicBezTo>
                  <a:cubicBezTo>
                    <a:pt x="1986" y="726"/>
                    <a:pt x="1963" y="749"/>
                    <a:pt x="1963" y="749"/>
                  </a:cubicBezTo>
                  <a:cubicBezTo>
                    <a:pt x="1963" y="772"/>
                    <a:pt x="1940" y="772"/>
                    <a:pt x="1940" y="772"/>
                  </a:cubicBezTo>
                  <a:cubicBezTo>
                    <a:pt x="1895" y="817"/>
                    <a:pt x="1872" y="886"/>
                    <a:pt x="1849" y="954"/>
                  </a:cubicBezTo>
                  <a:cubicBezTo>
                    <a:pt x="1790" y="1116"/>
                    <a:pt x="1948" y="1220"/>
                    <a:pt x="2099" y="1220"/>
                  </a:cubicBezTo>
                  <a:cubicBezTo>
                    <a:pt x="2183" y="1220"/>
                    <a:pt x="2264" y="1188"/>
                    <a:pt x="2305" y="1114"/>
                  </a:cubicBezTo>
                  <a:cubicBezTo>
                    <a:pt x="2328" y="1069"/>
                    <a:pt x="2374" y="1000"/>
                    <a:pt x="2397" y="954"/>
                  </a:cubicBezTo>
                  <a:cubicBezTo>
                    <a:pt x="2397" y="954"/>
                    <a:pt x="2397" y="954"/>
                    <a:pt x="2419" y="932"/>
                  </a:cubicBezTo>
                  <a:cubicBezTo>
                    <a:pt x="2511" y="749"/>
                    <a:pt x="2534" y="589"/>
                    <a:pt x="2328" y="429"/>
                  </a:cubicBezTo>
                  <a:cubicBezTo>
                    <a:pt x="2031" y="247"/>
                    <a:pt x="1643" y="133"/>
                    <a:pt x="1324" y="19"/>
                  </a:cubicBezTo>
                  <a:cubicBezTo>
                    <a:pt x="1299" y="6"/>
                    <a:pt x="1273" y="1"/>
                    <a:pt x="1247"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91" name="Google Shape;2324;p25">
              <a:extLst>
                <a:ext uri="{FF2B5EF4-FFF2-40B4-BE49-F238E27FC236}">
                  <a16:creationId xmlns:a16="http://schemas.microsoft.com/office/drawing/2014/main" id="{822A0993-4C52-F5EC-7890-00487939D6DA}"/>
                </a:ext>
              </a:extLst>
            </p:cNvPr>
            <p:cNvSpPr/>
            <p:nvPr/>
          </p:nvSpPr>
          <p:spPr>
            <a:xfrm flipH="1">
              <a:off x="3752767" y="1381811"/>
              <a:ext cx="59941" cy="56285"/>
            </a:xfrm>
            <a:custGeom>
              <a:avLst/>
              <a:gdLst/>
              <a:ahLst/>
              <a:cxnLst/>
              <a:rect l="l" t="t" r="r" b="b"/>
              <a:pathLst>
                <a:path w="1507" h="1415" extrusionOk="0">
                  <a:moveTo>
                    <a:pt x="1076" y="267"/>
                  </a:moveTo>
                  <a:cubicBezTo>
                    <a:pt x="1079" y="267"/>
                    <a:pt x="1062" y="273"/>
                    <a:pt x="1027" y="284"/>
                  </a:cubicBezTo>
                  <a:cubicBezTo>
                    <a:pt x="1027" y="353"/>
                    <a:pt x="1027" y="375"/>
                    <a:pt x="1027" y="444"/>
                  </a:cubicBezTo>
                  <a:cubicBezTo>
                    <a:pt x="1027" y="444"/>
                    <a:pt x="1050" y="467"/>
                    <a:pt x="1050" y="467"/>
                  </a:cubicBezTo>
                  <a:cubicBezTo>
                    <a:pt x="936" y="421"/>
                    <a:pt x="822" y="375"/>
                    <a:pt x="731" y="330"/>
                  </a:cubicBezTo>
                  <a:cubicBezTo>
                    <a:pt x="776" y="330"/>
                    <a:pt x="822" y="307"/>
                    <a:pt x="868" y="307"/>
                  </a:cubicBezTo>
                  <a:cubicBezTo>
                    <a:pt x="913" y="307"/>
                    <a:pt x="959" y="284"/>
                    <a:pt x="1005" y="284"/>
                  </a:cubicBezTo>
                  <a:cubicBezTo>
                    <a:pt x="1050" y="273"/>
                    <a:pt x="1073" y="267"/>
                    <a:pt x="1076" y="267"/>
                  </a:cubicBezTo>
                  <a:close/>
                  <a:moveTo>
                    <a:pt x="1063" y="1"/>
                  </a:moveTo>
                  <a:cubicBezTo>
                    <a:pt x="961" y="1"/>
                    <a:pt x="857" y="17"/>
                    <a:pt x="776" y="33"/>
                  </a:cubicBezTo>
                  <a:cubicBezTo>
                    <a:pt x="571" y="79"/>
                    <a:pt x="366" y="102"/>
                    <a:pt x="183" y="147"/>
                  </a:cubicBezTo>
                  <a:cubicBezTo>
                    <a:pt x="0" y="170"/>
                    <a:pt x="69" y="375"/>
                    <a:pt x="229" y="375"/>
                  </a:cubicBezTo>
                  <a:cubicBezTo>
                    <a:pt x="229" y="421"/>
                    <a:pt x="251" y="444"/>
                    <a:pt x="297" y="467"/>
                  </a:cubicBezTo>
                  <a:cubicBezTo>
                    <a:pt x="480" y="581"/>
                    <a:pt x="662" y="672"/>
                    <a:pt x="845" y="786"/>
                  </a:cubicBezTo>
                  <a:cubicBezTo>
                    <a:pt x="890" y="809"/>
                    <a:pt x="936" y="832"/>
                    <a:pt x="959" y="855"/>
                  </a:cubicBezTo>
                  <a:cubicBezTo>
                    <a:pt x="959" y="855"/>
                    <a:pt x="1005" y="878"/>
                    <a:pt x="1027" y="900"/>
                  </a:cubicBezTo>
                  <a:cubicBezTo>
                    <a:pt x="1027" y="900"/>
                    <a:pt x="1027" y="900"/>
                    <a:pt x="1005" y="923"/>
                  </a:cubicBezTo>
                  <a:lnTo>
                    <a:pt x="959" y="969"/>
                  </a:lnTo>
                  <a:cubicBezTo>
                    <a:pt x="936" y="1015"/>
                    <a:pt x="890" y="1083"/>
                    <a:pt x="845" y="1129"/>
                  </a:cubicBezTo>
                  <a:cubicBezTo>
                    <a:pt x="845" y="1129"/>
                    <a:pt x="845" y="1152"/>
                    <a:pt x="845" y="1152"/>
                  </a:cubicBezTo>
                  <a:cubicBezTo>
                    <a:pt x="766" y="1294"/>
                    <a:pt x="906" y="1414"/>
                    <a:pt x="1052" y="1414"/>
                  </a:cubicBezTo>
                  <a:cubicBezTo>
                    <a:pt x="1117" y="1414"/>
                    <a:pt x="1184" y="1390"/>
                    <a:pt x="1233" y="1334"/>
                  </a:cubicBezTo>
                  <a:cubicBezTo>
                    <a:pt x="1324" y="1220"/>
                    <a:pt x="1461" y="1083"/>
                    <a:pt x="1484" y="946"/>
                  </a:cubicBezTo>
                  <a:cubicBezTo>
                    <a:pt x="1507" y="809"/>
                    <a:pt x="1415" y="695"/>
                    <a:pt x="1324" y="627"/>
                  </a:cubicBezTo>
                  <a:cubicBezTo>
                    <a:pt x="1256" y="581"/>
                    <a:pt x="1187" y="535"/>
                    <a:pt x="1119" y="512"/>
                  </a:cubicBezTo>
                  <a:cubicBezTo>
                    <a:pt x="1142" y="512"/>
                    <a:pt x="1164" y="490"/>
                    <a:pt x="1187" y="490"/>
                  </a:cubicBezTo>
                  <a:cubicBezTo>
                    <a:pt x="1370" y="398"/>
                    <a:pt x="1415" y="102"/>
                    <a:pt x="1187" y="10"/>
                  </a:cubicBezTo>
                  <a:cubicBezTo>
                    <a:pt x="1147" y="4"/>
                    <a:pt x="1105" y="1"/>
                    <a:pt x="1063"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92" name="Google Shape;2325;p25">
              <a:extLst>
                <a:ext uri="{FF2B5EF4-FFF2-40B4-BE49-F238E27FC236}">
                  <a16:creationId xmlns:a16="http://schemas.microsoft.com/office/drawing/2014/main" id="{BE135054-B6C6-7AD5-2541-0EE488365976}"/>
                </a:ext>
              </a:extLst>
            </p:cNvPr>
            <p:cNvSpPr/>
            <p:nvPr/>
          </p:nvSpPr>
          <p:spPr>
            <a:xfrm flipH="1">
              <a:off x="3502185" y="1331850"/>
              <a:ext cx="86113" cy="68338"/>
            </a:xfrm>
            <a:custGeom>
              <a:avLst/>
              <a:gdLst/>
              <a:ahLst/>
              <a:cxnLst/>
              <a:rect l="l" t="t" r="r" b="b"/>
              <a:pathLst>
                <a:path w="2165" h="1718" extrusionOk="0">
                  <a:moveTo>
                    <a:pt x="865" y="0"/>
                  </a:moveTo>
                  <a:cubicBezTo>
                    <a:pt x="833" y="0"/>
                    <a:pt x="802" y="3"/>
                    <a:pt x="772" y="11"/>
                  </a:cubicBezTo>
                  <a:cubicBezTo>
                    <a:pt x="612" y="34"/>
                    <a:pt x="544" y="148"/>
                    <a:pt x="521" y="308"/>
                  </a:cubicBezTo>
                  <a:cubicBezTo>
                    <a:pt x="521" y="422"/>
                    <a:pt x="544" y="559"/>
                    <a:pt x="544" y="696"/>
                  </a:cubicBezTo>
                  <a:cubicBezTo>
                    <a:pt x="544" y="718"/>
                    <a:pt x="544" y="810"/>
                    <a:pt x="544" y="924"/>
                  </a:cubicBezTo>
                  <a:cubicBezTo>
                    <a:pt x="477" y="897"/>
                    <a:pt x="402" y="886"/>
                    <a:pt x="329" y="886"/>
                  </a:cubicBezTo>
                  <a:cubicBezTo>
                    <a:pt x="277" y="886"/>
                    <a:pt x="226" y="892"/>
                    <a:pt x="179" y="901"/>
                  </a:cubicBezTo>
                  <a:cubicBezTo>
                    <a:pt x="87" y="924"/>
                    <a:pt x="19" y="992"/>
                    <a:pt x="19" y="1084"/>
                  </a:cubicBezTo>
                  <a:cubicBezTo>
                    <a:pt x="0" y="1287"/>
                    <a:pt x="192" y="1371"/>
                    <a:pt x="387" y="1371"/>
                  </a:cubicBezTo>
                  <a:cubicBezTo>
                    <a:pt x="432" y="1371"/>
                    <a:pt x="478" y="1366"/>
                    <a:pt x="521" y="1358"/>
                  </a:cubicBezTo>
                  <a:cubicBezTo>
                    <a:pt x="558" y="1407"/>
                    <a:pt x="627" y="1429"/>
                    <a:pt x="694" y="1429"/>
                  </a:cubicBezTo>
                  <a:cubicBezTo>
                    <a:pt x="753" y="1429"/>
                    <a:pt x="809" y="1412"/>
                    <a:pt x="841" y="1380"/>
                  </a:cubicBezTo>
                  <a:cubicBezTo>
                    <a:pt x="932" y="1289"/>
                    <a:pt x="978" y="1221"/>
                    <a:pt x="978" y="1107"/>
                  </a:cubicBezTo>
                  <a:cubicBezTo>
                    <a:pt x="1000" y="1015"/>
                    <a:pt x="1046" y="559"/>
                    <a:pt x="1000" y="445"/>
                  </a:cubicBezTo>
                  <a:lnTo>
                    <a:pt x="1000" y="445"/>
                  </a:lnTo>
                  <a:cubicBezTo>
                    <a:pt x="1046" y="467"/>
                    <a:pt x="1092" y="467"/>
                    <a:pt x="1160" y="467"/>
                  </a:cubicBezTo>
                  <a:cubicBezTo>
                    <a:pt x="1297" y="490"/>
                    <a:pt x="1480" y="490"/>
                    <a:pt x="1640" y="490"/>
                  </a:cubicBezTo>
                  <a:cubicBezTo>
                    <a:pt x="1617" y="582"/>
                    <a:pt x="1594" y="673"/>
                    <a:pt x="1594" y="764"/>
                  </a:cubicBezTo>
                  <a:cubicBezTo>
                    <a:pt x="1571" y="947"/>
                    <a:pt x="1571" y="1107"/>
                    <a:pt x="1571" y="1289"/>
                  </a:cubicBezTo>
                  <a:lnTo>
                    <a:pt x="1525" y="1289"/>
                  </a:lnTo>
                  <a:cubicBezTo>
                    <a:pt x="1453" y="1260"/>
                    <a:pt x="1363" y="1231"/>
                    <a:pt x="1271" y="1231"/>
                  </a:cubicBezTo>
                  <a:cubicBezTo>
                    <a:pt x="1218" y="1231"/>
                    <a:pt x="1165" y="1241"/>
                    <a:pt x="1115" y="1266"/>
                  </a:cubicBezTo>
                  <a:cubicBezTo>
                    <a:pt x="978" y="1335"/>
                    <a:pt x="909" y="1472"/>
                    <a:pt x="1023" y="1609"/>
                  </a:cubicBezTo>
                  <a:cubicBezTo>
                    <a:pt x="1080" y="1694"/>
                    <a:pt x="1181" y="1717"/>
                    <a:pt x="1282" y="1717"/>
                  </a:cubicBezTo>
                  <a:cubicBezTo>
                    <a:pt x="1344" y="1717"/>
                    <a:pt x="1405" y="1709"/>
                    <a:pt x="1457" y="1700"/>
                  </a:cubicBezTo>
                  <a:cubicBezTo>
                    <a:pt x="1548" y="1700"/>
                    <a:pt x="1640" y="1654"/>
                    <a:pt x="1708" y="1609"/>
                  </a:cubicBezTo>
                  <a:cubicBezTo>
                    <a:pt x="1777" y="1609"/>
                    <a:pt x="1868" y="1586"/>
                    <a:pt x="1868" y="1517"/>
                  </a:cubicBezTo>
                  <a:cubicBezTo>
                    <a:pt x="1936" y="1266"/>
                    <a:pt x="1982" y="1038"/>
                    <a:pt x="2050" y="810"/>
                  </a:cubicBezTo>
                  <a:cubicBezTo>
                    <a:pt x="2096" y="604"/>
                    <a:pt x="2165" y="422"/>
                    <a:pt x="2050" y="239"/>
                  </a:cubicBezTo>
                  <a:cubicBezTo>
                    <a:pt x="2026" y="190"/>
                    <a:pt x="1969" y="168"/>
                    <a:pt x="1910" y="168"/>
                  </a:cubicBezTo>
                  <a:cubicBezTo>
                    <a:pt x="1860" y="168"/>
                    <a:pt x="1808" y="185"/>
                    <a:pt x="1777" y="216"/>
                  </a:cubicBezTo>
                  <a:cubicBezTo>
                    <a:pt x="1640" y="148"/>
                    <a:pt x="1525" y="125"/>
                    <a:pt x="1366" y="102"/>
                  </a:cubicBezTo>
                  <a:cubicBezTo>
                    <a:pt x="1213" y="83"/>
                    <a:pt x="1028" y="0"/>
                    <a:pt x="865" y="0"/>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93" name="Google Shape;2326;p25">
              <a:extLst>
                <a:ext uri="{FF2B5EF4-FFF2-40B4-BE49-F238E27FC236}">
                  <a16:creationId xmlns:a16="http://schemas.microsoft.com/office/drawing/2014/main" id="{6773D914-FFF6-AEAE-AF48-F08B713FE188}"/>
                </a:ext>
              </a:extLst>
            </p:cNvPr>
            <p:cNvSpPr/>
            <p:nvPr/>
          </p:nvSpPr>
          <p:spPr>
            <a:xfrm flipH="1">
              <a:off x="4785923" y="436141"/>
              <a:ext cx="140764" cy="41806"/>
            </a:xfrm>
            <a:custGeom>
              <a:avLst/>
              <a:gdLst/>
              <a:ahLst/>
              <a:cxnLst/>
              <a:rect l="l" t="t" r="r" b="b"/>
              <a:pathLst>
                <a:path w="3539" h="1051" extrusionOk="0">
                  <a:moveTo>
                    <a:pt x="480" y="0"/>
                  </a:moveTo>
                  <a:cubicBezTo>
                    <a:pt x="366" y="366"/>
                    <a:pt x="183" y="708"/>
                    <a:pt x="1" y="1050"/>
                  </a:cubicBezTo>
                  <a:lnTo>
                    <a:pt x="3402" y="1050"/>
                  </a:lnTo>
                  <a:cubicBezTo>
                    <a:pt x="3493" y="708"/>
                    <a:pt x="3539" y="366"/>
                    <a:pt x="3539" y="23"/>
                  </a:cubicBezTo>
                  <a:lnTo>
                    <a:pt x="708" y="23"/>
                  </a:lnTo>
                  <a:cubicBezTo>
                    <a:pt x="617" y="23"/>
                    <a:pt x="548" y="0"/>
                    <a:pt x="480" y="0"/>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94" name="Google Shape;2327;p25">
              <a:extLst>
                <a:ext uri="{FF2B5EF4-FFF2-40B4-BE49-F238E27FC236}">
                  <a16:creationId xmlns:a16="http://schemas.microsoft.com/office/drawing/2014/main" id="{2E4F77C3-ED92-3DAF-5877-FD67EDB6B159}"/>
                </a:ext>
              </a:extLst>
            </p:cNvPr>
            <p:cNvSpPr/>
            <p:nvPr/>
          </p:nvSpPr>
          <p:spPr>
            <a:xfrm flipH="1">
              <a:off x="4908470" y="193736"/>
              <a:ext cx="108108" cy="27248"/>
            </a:xfrm>
            <a:custGeom>
              <a:avLst/>
              <a:gdLst/>
              <a:ahLst/>
              <a:cxnLst/>
              <a:rect l="l" t="t" r="r" b="b"/>
              <a:pathLst>
                <a:path w="2718" h="685" extrusionOk="0">
                  <a:moveTo>
                    <a:pt x="1" y="0"/>
                  </a:moveTo>
                  <a:cubicBezTo>
                    <a:pt x="412" y="183"/>
                    <a:pt x="777" y="411"/>
                    <a:pt x="1142" y="685"/>
                  </a:cubicBezTo>
                  <a:lnTo>
                    <a:pt x="2717" y="685"/>
                  </a:lnTo>
                  <a:cubicBezTo>
                    <a:pt x="1918" y="251"/>
                    <a:pt x="982" y="0"/>
                    <a:pt x="1" y="0"/>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95" name="Google Shape;2328;p25">
              <a:extLst>
                <a:ext uri="{FF2B5EF4-FFF2-40B4-BE49-F238E27FC236}">
                  <a16:creationId xmlns:a16="http://schemas.microsoft.com/office/drawing/2014/main" id="{2C17E040-E4E0-5F5A-1E7A-7D936186C680}"/>
                </a:ext>
              </a:extLst>
            </p:cNvPr>
            <p:cNvSpPr/>
            <p:nvPr/>
          </p:nvSpPr>
          <p:spPr>
            <a:xfrm flipH="1">
              <a:off x="4792287" y="288128"/>
              <a:ext cx="125331" cy="81783"/>
            </a:xfrm>
            <a:custGeom>
              <a:avLst/>
              <a:gdLst/>
              <a:ahLst/>
              <a:cxnLst/>
              <a:rect l="l" t="t" r="r" b="b"/>
              <a:pathLst>
                <a:path w="3151" h="2056" extrusionOk="0">
                  <a:moveTo>
                    <a:pt x="1" y="1"/>
                  </a:moveTo>
                  <a:cubicBezTo>
                    <a:pt x="298" y="617"/>
                    <a:pt x="480" y="1325"/>
                    <a:pt x="503" y="2055"/>
                  </a:cubicBezTo>
                  <a:lnTo>
                    <a:pt x="3151" y="2055"/>
                  </a:lnTo>
                  <a:cubicBezTo>
                    <a:pt x="2968" y="1302"/>
                    <a:pt x="2626" y="617"/>
                    <a:pt x="2192" y="1"/>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96" name="Google Shape;2329;p25">
              <a:extLst>
                <a:ext uri="{FF2B5EF4-FFF2-40B4-BE49-F238E27FC236}">
                  <a16:creationId xmlns:a16="http://schemas.microsoft.com/office/drawing/2014/main" id="{C4B297B2-A758-0849-29ED-5E776461BF43}"/>
                </a:ext>
              </a:extLst>
            </p:cNvPr>
            <p:cNvSpPr/>
            <p:nvPr/>
          </p:nvSpPr>
          <p:spPr>
            <a:xfrm flipH="1">
              <a:off x="4818618" y="540556"/>
              <a:ext cx="329576" cy="118060"/>
            </a:xfrm>
            <a:custGeom>
              <a:avLst/>
              <a:gdLst/>
              <a:ahLst/>
              <a:cxnLst/>
              <a:rect l="l" t="t" r="r" b="b"/>
              <a:pathLst>
                <a:path w="8286" h="2968" extrusionOk="0">
                  <a:moveTo>
                    <a:pt x="3995" y="0"/>
                  </a:moveTo>
                  <a:cubicBezTo>
                    <a:pt x="3789" y="137"/>
                    <a:pt x="3561" y="251"/>
                    <a:pt x="3333" y="343"/>
                  </a:cubicBezTo>
                  <a:cubicBezTo>
                    <a:pt x="3607" y="502"/>
                    <a:pt x="3789" y="776"/>
                    <a:pt x="3789" y="1096"/>
                  </a:cubicBezTo>
                  <a:cubicBezTo>
                    <a:pt x="3789" y="1575"/>
                    <a:pt x="3401" y="1940"/>
                    <a:pt x="2945" y="1940"/>
                  </a:cubicBezTo>
                  <a:lnTo>
                    <a:pt x="0" y="1940"/>
                  </a:lnTo>
                  <a:cubicBezTo>
                    <a:pt x="936" y="2580"/>
                    <a:pt x="2077" y="2968"/>
                    <a:pt x="3287" y="2968"/>
                  </a:cubicBezTo>
                  <a:cubicBezTo>
                    <a:pt x="5410" y="2968"/>
                    <a:pt x="7282" y="1826"/>
                    <a:pt x="8286" y="114"/>
                  </a:cubicBezTo>
                  <a:lnTo>
                    <a:pt x="4428" y="114"/>
                  </a:lnTo>
                  <a:cubicBezTo>
                    <a:pt x="4269" y="114"/>
                    <a:pt x="4132" y="69"/>
                    <a:pt x="3995" y="0"/>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97" name="Google Shape;2330;p25">
              <a:extLst>
                <a:ext uri="{FF2B5EF4-FFF2-40B4-BE49-F238E27FC236}">
                  <a16:creationId xmlns:a16="http://schemas.microsoft.com/office/drawing/2014/main" id="{9002C37B-974E-BE27-B065-41A32848A483}"/>
                </a:ext>
              </a:extLst>
            </p:cNvPr>
            <p:cNvSpPr/>
            <p:nvPr/>
          </p:nvSpPr>
          <p:spPr>
            <a:xfrm flipH="1">
              <a:off x="4785008" y="369871"/>
              <a:ext cx="122626" cy="67224"/>
            </a:xfrm>
            <a:custGeom>
              <a:avLst/>
              <a:gdLst/>
              <a:ahLst/>
              <a:cxnLst/>
              <a:rect l="l" t="t" r="r" b="b"/>
              <a:pathLst>
                <a:path w="3083" h="1690" extrusionOk="0">
                  <a:moveTo>
                    <a:pt x="252" y="0"/>
                  </a:moveTo>
                  <a:cubicBezTo>
                    <a:pt x="252" y="23"/>
                    <a:pt x="252" y="69"/>
                    <a:pt x="252" y="114"/>
                  </a:cubicBezTo>
                  <a:cubicBezTo>
                    <a:pt x="252" y="662"/>
                    <a:pt x="161" y="1164"/>
                    <a:pt x="1" y="1666"/>
                  </a:cubicBezTo>
                  <a:cubicBezTo>
                    <a:pt x="69" y="1666"/>
                    <a:pt x="138" y="1689"/>
                    <a:pt x="206" y="1689"/>
                  </a:cubicBezTo>
                  <a:lnTo>
                    <a:pt x="3060" y="1689"/>
                  </a:lnTo>
                  <a:cubicBezTo>
                    <a:pt x="3060" y="1598"/>
                    <a:pt x="3082" y="1507"/>
                    <a:pt x="3082" y="1415"/>
                  </a:cubicBezTo>
                  <a:cubicBezTo>
                    <a:pt x="3082" y="913"/>
                    <a:pt x="3014" y="457"/>
                    <a:pt x="2900" y="0"/>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98" name="Google Shape;2331;p25">
              <a:extLst>
                <a:ext uri="{FF2B5EF4-FFF2-40B4-BE49-F238E27FC236}">
                  <a16:creationId xmlns:a16="http://schemas.microsoft.com/office/drawing/2014/main" id="{20ABBDA8-EF17-0891-15D8-4EF683C3AA61}"/>
                </a:ext>
              </a:extLst>
            </p:cNvPr>
            <p:cNvSpPr/>
            <p:nvPr/>
          </p:nvSpPr>
          <p:spPr>
            <a:xfrm flipH="1">
              <a:off x="4791372" y="477907"/>
              <a:ext cx="197960" cy="67224"/>
            </a:xfrm>
            <a:custGeom>
              <a:avLst/>
              <a:gdLst/>
              <a:ahLst/>
              <a:cxnLst/>
              <a:rect l="l" t="t" r="r" b="b"/>
              <a:pathLst>
                <a:path w="4977" h="1690" extrusionOk="0">
                  <a:moveTo>
                    <a:pt x="1576" y="0"/>
                  </a:moveTo>
                  <a:cubicBezTo>
                    <a:pt x="1165" y="617"/>
                    <a:pt x="640" y="1164"/>
                    <a:pt x="1" y="1575"/>
                  </a:cubicBezTo>
                  <a:cubicBezTo>
                    <a:pt x="138" y="1644"/>
                    <a:pt x="275" y="1689"/>
                    <a:pt x="434" y="1689"/>
                  </a:cubicBezTo>
                  <a:lnTo>
                    <a:pt x="4292" y="1689"/>
                  </a:lnTo>
                  <a:cubicBezTo>
                    <a:pt x="4611" y="1164"/>
                    <a:pt x="4840" y="594"/>
                    <a:pt x="4977" y="0"/>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99" name="Google Shape;2332;p25">
              <a:extLst>
                <a:ext uri="{FF2B5EF4-FFF2-40B4-BE49-F238E27FC236}">
                  <a16:creationId xmlns:a16="http://schemas.microsoft.com/office/drawing/2014/main" id="{D93E167B-FAF9-FDA7-8DAF-E0E79062FA00}"/>
                </a:ext>
              </a:extLst>
            </p:cNvPr>
            <p:cNvSpPr/>
            <p:nvPr/>
          </p:nvSpPr>
          <p:spPr>
            <a:xfrm flipH="1">
              <a:off x="4997446" y="550541"/>
              <a:ext cx="216137" cy="67224"/>
            </a:xfrm>
            <a:custGeom>
              <a:avLst/>
              <a:gdLst/>
              <a:ahLst/>
              <a:cxnLst/>
              <a:rect l="l" t="t" r="r" b="b"/>
              <a:pathLst>
                <a:path w="5434" h="1690" extrusionOk="0">
                  <a:moveTo>
                    <a:pt x="1" y="0"/>
                  </a:moveTo>
                  <a:cubicBezTo>
                    <a:pt x="435" y="662"/>
                    <a:pt x="982" y="1256"/>
                    <a:pt x="1644" y="1689"/>
                  </a:cubicBezTo>
                  <a:lnTo>
                    <a:pt x="4589" y="1689"/>
                  </a:lnTo>
                  <a:cubicBezTo>
                    <a:pt x="5045" y="1689"/>
                    <a:pt x="5433" y="1324"/>
                    <a:pt x="5433" y="845"/>
                  </a:cubicBezTo>
                  <a:cubicBezTo>
                    <a:pt x="5433" y="525"/>
                    <a:pt x="5251" y="251"/>
                    <a:pt x="4977" y="92"/>
                  </a:cubicBezTo>
                  <a:cubicBezTo>
                    <a:pt x="4383" y="366"/>
                    <a:pt x="3699" y="502"/>
                    <a:pt x="3014" y="502"/>
                  </a:cubicBezTo>
                  <a:cubicBezTo>
                    <a:pt x="2215" y="502"/>
                    <a:pt x="1484" y="320"/>
                    <a:pt x="823" y="0"/>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00" name="Google Shape;2333;p25">
              <a:extLst>
                <a:ext uri="{FF2B5EF4-FFF2-40B4-BE49-F238E27FC236}">
                  <a16:creationId xmlns:a16="http://schemas.microsoft.com/office/drawing/2014/main" id="{AE91DF52-3106-5B9B-1518-145E04E4CF42}"/>
                </a:ext>
              </a:extLst>
            </p:cNvPr>
            <p:cNvSpPr/>
            <p:nvPr/>
          </p:nvSpPr>
          <p:spPr>
            <a:xfrm flipH="1">
              <a:off x="4830391" y="220944"/>
              <a:ext cx="140764" cy="67224"/>
            </a:xfrm>
            <a:custGeom>
              <a:avLst/>
              <a:gdLst/>
              <a:ahLst/>
              <a:cxnLst/>
              <a:rect l="l" t="t" r="r" b="b"/>
              <a:pathLst>
                <a:path w="3539" h="1690" extrusionOk="0">
                  <a:moveTo>
                    <a:pt x="0" y="1"/>
                  </a:moveTo>
                  <a:cubicBezTo>
                    <a:pt x="571" y="457"/>
                    <a:pt x="1027" y="1028"/>
                    <a:pt x="1347" y="1690"/>
                  </a:cubicBezTo>
                  <a:lnTo>
                    <a:pt x="3538" y="1690"/>
                  </a:lnTo>
                  <a:cubicBezTo>
                    <a:pt x="3013" y="1005"/>
                    <a:pt x="2351" y="412"/>
                    <a:pt x="1575" y="1"/>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01" name="Google Shape;2334;p25">
              <a:extLst>
                <a:ext uri="{FF2B5EF4-FFF2-40B4-BE49-F238E27FC236}">
                  <a16:creationId xmlns:a16="http://schemas.microsoft.com/office/drawing/2014/main" id="{67F3AC4E-4808-C716-9714-369318717B97}"/>
                </a:ext>
              </a:extLst>
            </p:cNvPr>
            <p:cNvSpPr/>
            <p:nvPr/>
          </p:nvSpPr>
          <p:spPr>
            <a:xfrm flipH="1">
              <a:off x="4897571" y="193736"/>
              <a:ext cx="352327" cy="360464"/>
            </a:xfrm>
            <a:custGeom>
              <a:avLst/>
              <a:gdLst/>
              <a:ahLst/>
              <a:cxnLst/>
              <a:rect l="l" t="t" r="r" b="b"/>
              <a:pathLst>
                <a:path w="8858" h="9062" extrusionOk="0">
                  <a:moveTo>
                    <a:pt x="5844" y="0"/>
                  </a:moveTo>
                  <a:cubicBezTo>
                    <a:pt x="3516" y="0"/>
                    <a:pt x="1507" y="1370"/>
                    <a:pt x="571" y="3333"/>
                  </a:cubicBezTo>
                  <a:lnTo>
                    <a:pt x="4885" y="3333"/>
                  </a:lnTo>
                  <a:cubicBezTo>
                    <a:pt x="5365" y="3333"/>
                    <a:pt x="5730" y="3721"/>
                    <a:pt x="5730" y="4177"/>
                  </a:cubicBezTo>
                  <a:cubicBezTo>
                    <a:pt x="5730" y="4656"/>
                    <a:pt x="5365" y="5022"/>
                    <a:pt x="4885" y="5022"/>
                  </a:cubicBezTo>
                  <a:lnTo>
                    <a:pt x="275" y="5022"/>
                  </a:lnTo>
                  <a:cubicBezTo>
                    <a:pt x="206" y="5022"/>
                    <a:pt x="138" y="5022"/>
                    <a:pt x="69" y="4999"/>
                  </a:cubicBezTo>
                  <a:cubicBezTo>
                    <a:pt x="24" y="5273"/>
                    <a:pt x="1" y="5547"/>
                    <a:pt x="1" y="5843"/>
                  </a:cubicBezTo>
                  <a:cubicBezTo>
                    <a:pt x="1" y="6026"/>
                    <a:pt x="24" y="6208"/>
                    <a:pt x="24" y="6391"/>
                  </a:cubicBezTo>
                  <a:lnTo>
                    <a:pt x="3927" y="6391"/>
                  </a:lnTo>
                  <a:cubicBezTo>
                    <a:pt x="4406" y="6391"/>
                    <a:pt x="4794" y="6756"/>
                    <a:pt x="4794" y="7236"/>
                  </a:cubicBezTo>
                  <a:cubicBezTo>
                    <a:pt x="4794" y="7715"/>
                    <a:pt x="4406" y="8080"/>
                    <a:pt x="3927" y="8080"/>
                  </a:cubicBezTo>
                  <a:lnTo>
                    <a:pt x="480" y="8080"/>
                  </a:lnTo>
                  <a:cubicBezTo>
                    <a:pt x="845" y="8445"/>
                    <a:pt x="1279" y="8742"/>
                    <a:pt x="1736" y="8970"/>
                  </a:cubicBezTo>
                  <a:lnTo>
                    <a:pt x="5502" y="8970"/>
                  </a:lnTo>
                  <a:cubicBezTo>
                    <a:pt x="5639" y="8970"/>
                    <a:pt x="5776" y="9016"/>
                    <a:pt x="5890" y="9062"/>
                  </a:cubicBezTo>
                  <a:cubicBezTo>
                    <a:pt x="6118" y="8970"/>
                    <a:pt x="6346" y="8856"/>
                    <a:pt x="6552" y="8719"/>
                  </a:cubicBezTo>
                  <a:cubicBezTo>
                    <a:pt x="6301" y="8559"/>
                    <a:pt x="6141" y="8286"/>
                    <a:pt x="6141" y="7989"/>
                  </a:cubicBezTo>
                  <a:cubicBezTo>
                    <a:pt x="6141" y="7510"/>
                    <a:pt x="6529" y="7144"/>
                    <a:pt x="6985" y="7144"/>
                  </a:cubicBezTo>
                  <a:lnTo>
                    <a:pt x="8127" y="7144"/>
                  </a:lnTo>
                  <a:cubicBezTo>
                    <a:pt x="8309" y="6802"/>
                    <a:pt x="8492" y="6460"/>
                    <a:pt x="8606" y="6094"/>
                  </a:cubicBezTo>
                  <a:cubicBezTo>
                    <a:pt x="8241" y="5980"/>
                    <a:pt x="7967" y="5661"/>
                    <a:pt x="7967" y="5273"/>
                  </a:cubicBezTo>
                  <a:cubicBezTo>
                    <a:pt x="7967" y="4793"/>
                    <a:pt x="8355" y="4428"/>
                    <a:pt x="8811" y="4428"/>
                  </a:cubicBezTo>
                  <a:lnTo>
                    <a:pt x="8857" y="4428"/>
                  </a:lnTo>
                  <a:cubicBezTo>
                    <a:pt x="8834" y="3698"/>
                    <a:pt x="8652" y="2990"/>
                    <a:pt x="8355" y="2374"/>
                  </a:cubicBezTo>
                  <a:lnTo>
                    <a:pt x="6164" y="2374"/>
                  </a:lnTo>
                  <a:cubicBezTo>
                    <a:pt x="5707" y="2374"/>
                    <a:pt x="5319" y="2009"/>
                    <a:pt x="5319" y="1529"/>
                  </a:cubicBezTo>
                  <a:cubicBezTo>
                    <a:pt x="5319" y="1073"/>
                    <a:pt x="5707" y="685"/>
                    <a:pt x="6164" y="685"/>
                  </a:cubicBezTo>
                  <a:lnTo>
                    <a:pt x="7008" y="685"/>
                  </a:lnTo>
                  <a:cubicBezTo>
                    <a:pt x="6643" y="411"/>
                    <a:pt x="6278" y="183"/>
                    <a:pt x="5867" y="0"/>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02" name="Google Shape;2335;p25">
              <a:extLst>
                <a:ext uri="{FF2B5EF4-FFF2-40B4-BE49-F238E27FC236}">
                  <a16:creationId xmlns:a16="http://schemas.microsoft.com/office/drawing/2014/main" id="{97C0CC84-3843-50B4-F1EA-CCCBE334EEB3}"/>
                </a:ext>
              </a:extLst>
            </p:cNvPr>
            <p:cNvSpPr/>
            <p:nvPr/>
          </p:nvSpPr>
          <p:spPr>
            <a:xfrm flipH="1">
              <a:off x="4897571" y="369871"/>
              <a:ext cx="35479" cy="66309"/>
            </a:xfrm>
            <a:custGeom>
              <a:avLst/>
              <a:gdLst/>
              <a:ahLst/>
              <a:cxnLst/>
              <a:rect l="l" t="t" r="r" b="b"/>
              <a:pathLst>
                <a:path w="892" h="1667" extrusionOk="0">
                  <a:moveTo>
                    <a:pt x="845" y="0"/>
                  </a:moveTo>
                  <a:cubicBezTo>
                    <a:pt x="389" y="0"/>
                    <a:pt x="1" y="365"/>
                    <a:pt x="1" y="845"/>
                  </a:cubicBezTo>
                  <a:cubicBezTo>
                    <a:pt x="1" y="1233"/>
                    <a:pt x="275" y="1552"/>
                    <a:pt x="640" y="1666"/>
                  </a:cubicBezTo>
                  <a:cubicBezTo>
                    <a:pt x="800" y="1164"/>
                    <a:pt x="891" y="662"/>
                    <a:pt x="891" y="114"/>
                  </a:cubicBezTo>
                  <a:cubicBezTo>
                    <a:pt x="891" y="69"/>
                    <a:pt x="891" y="23"/>
                    <a:pt x="891" y="0"/>
                  </a:cubicBezTo>
                  <a:close/>
                </a:path>
              </a:pathLst>
            </a:custGeom>
            <a:solidFill>
              <a:srgbClr val="DD831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03" name="Google Shape;2336;p25">
              <a:extLst>
                <a:ext uri="{FF2B5EF4-FFF2-40B4-BE49-F238E27FC236}">
                  <a16:creationId xmlns:a16="http://schemas.microsoft.com/office/drawing/2014/main" id="{0EC16CFA-9FA9-4CF1-BCE4-1EB205623E80}"/>
                </a:ext>
              </a:extLst>
            </p:cNvPr>
            <p:cNvSpPr/>
            <p:nvPr/>
          </p:nvSpPr>
          <p:spPr>
            <a:xfrm flipH="1">
              <a:off x="4897571" y="369871"/>
              <a:ext cx="35479" cy="66309"/>
            </a:xfrm>
            <a:custGeom>
              <a:avLst/>
              <a:gdLst/>
              <a:ahLst/>
              <a:cxnLst/>
              <a:rect l="l" t="t" r="r" b="b"/>
              <a:pathLst>
                <a:path w="892" h="1667" extrusionOk="0">
                  <a:moveTo>
                    <a:pt x="845" y="0"/>
                  </a:moveTo>
                  <a:cubicBezTo>
                    <a:pt x="389" y="0"/>
                    <a:pt x="1" y="365"/>
                    <a:pt x="1" y="845"/>
                  </a:cubicBezTo>
                  <a:cubicBezTo>
                    <a:pt x="1" y="1233"/>
                    <a:pt x="275" y="1552"/>
                    <a:pt x="640" y="1666"/>
                  </a:cubicBezTo>
                  <a:cubicBezTo>
                    <a:pt x="800" y="1164"/>
                    <a:pt x="891" y="662"/>
                    <a:pt x="891" y="114"/>
                  </a:cubicBezTo>
                  <a:cubicBezTo>
                    <a:pt x="891" y="69"/>
                    <a:pt x="891" y="23"/>
                    <a:pt x="891" y="0"/>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04" name="Google Shape;2337;p25">
              <a:extLst>
                <a:ext uri="{FF2B5EF4-FFF2-40B4-BE49-F238E27FC236}">
                  <a16:creationId xmlns:a16="http://schemas.microsoft.com/office/drawing/2014/main" id="{2A5B39F7-5498-81AF-EFBC-5F06BE9781F3}"/>
                </a:ext>
              </a:extLst>
            </p:cNvPr>
            <p:cNvSpPr/>
            <p:nvPr/>
          </p:nvSpPr>
          <p:spPr>
            <a:xfrm flipH="1">
              <a:off x="4926647" y="477907"/>
              <a:ext cx="79033" cy="62689"/>
            </a:xfrm>
            <a:custGeom>
              <a:avLst/>
              <a:gdLst/>
              <a:ahLst/>
              <a:cxnLst/>
              <a:rect l="l" t="t" r="r" b="b"/>
              <a:pathLst>
                <a:path w="1987" h="1576" extrusionOk="0">
                  <a:moveTo>
                    <a:pt x="845" y="0"/>
                  </a:moveTo>
                  <a:cubicBezTo>
                    <a:pt x="389" y="0"/>
                    <a:pt x="1" y="366"/>
                    <a:pt x="1" y="845"/>
                  </a:cubicBezTo>
                  <a:cubicBezTo>
                    <a:pt x="1" y="1142"/>
                    <a:pt x="161" y="1415"/>
                    <a:pt x="412" y="1575"/>
                  </a:cubicBezTo>
                  <a:cubicBezTo>
                    <a:pt x="1051" y="1164"/>
                    <a:pt x="1576" y="617"/>
                    <a:pt x="1987" y="0"/>
                  </a:cubicBezTo>
                  <a:close/>
                </a:path>
              </a:pathLst>
            </a:custGeom>
            <a:solidFill>
              <a:srgbClr val="DD831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05" name="Google Shape;2338;p25">
              <a:extLst>
                <a:ext uri="{FF2B5EF4-FFF2-40B4-BE49-F238E27FC236}">
                  <a16:creationId xmlns:a16="http://schemas.microsoft.com/office/drawing/2014/main" id="{C1AB49C3-6FBD-D582-84FA-976C28BB8F03}"/>
                </a:ext>
              </a:extLst>
            </p:cNvPr>
            <p:cNvSpPr/>
            <p:nvPr/>
          </p:nvSpPr>
          <p:spPr>
            <a:xfrm flipH="1">
              <a:off x="4926647" y="477907"/>
              <a:ext cx="79033" cy="62689"/>
            </a:xfrm>
            <a:custGeom>
              <a:avLst/>
              <a:gdLst/>
              <a:ahLst/>
              <a:cxnLst/>
              <a:rect l="l" t="t" r="r" b="b"/>
              <a:pathLst>
                <a:path w="1987" h="1576" extrusionOk="0">
                  <a:moveTo>
                    <a:pt x="845" y="0"/>
                  </a:moveTo>
                  <a:cubicBezTo>
                    <a:pt x="389" y="0"/>
                    <a:pt x="1" y="366"/>
                    <a:pt x="1" y="845"/>
                  </a:cubicBezTo>
                  <a:cubicBezTo>
                    <a:pt x="1" y="1142"/>
                    <a:pt x="161" y="1415"/>
                    <a:pt x="412" y="1575"/>
                  </a:cubicBezTo>
                  <a:cubicBezTo>
                    <a:pt x="1051" y="1164"/>
                    <a:pt x="1576" y="617"/>
                    <a:pt x="1987" y="0"/>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06" name="Google Shape;2339;p25">
              <a:extLst>
                <a:ext uri="{FF2B5EF4-FFF2-40B4-BE49-F238E27FC236}">
                  <a16:creationId xmlns:a16="http://schemas.microsoft.com/office/drawing/2014/main" id="{2D71965A-2144-65A0-352F-70B6604742E3}"/>
                </a:ext>
              </a:extLst>
            </p:cNvPr>
            <p:cNvSpPr/>
            <p:nvPr/>
          </p:nvSpPr>
          <p:spPr>
            <a:xfrm flipH="1">
              <a:off x="5021988" y="326275"/>
              <a:ext cx="225166" cy="67224"/>
            </a:xfrm>
            <a:custGeom>
              <a:avLst/>
              <a:gdLst/>
              <a:ahLst/>
              <a:cxnLst/>
              <a:rect l="l" t="t" r="r" b="b"/>
              <a:pathLst>
                <a:path w="5661" h="1690" extrusionOk="0">
                  <a:moveTo>
                    <a:pt x="502" y="1"/>
                  </a:moveTo>
                  <a:cubicBezTo>
                    <a:pt x="251" y="525"/>
                    <a:pt x="92" y="1073"/>
                    <a:pt x="0" y="1667"/>
                  </a:cubicBezTo>
                  <a:cubicBezTo>
                    <a:pt x="69" y="1690"/>
                    <a:pt x="137" y="1690"/>
                    <a:pt x="206" y="1690"/>
                  </a:cubicBezTo>
                  <a:lnTo>
                    <a:pt x="4816" y="1690"/>
                  </a:lnTo>
                  <a:cubicBezTo>
                    <a:pt x="5296" y="1690"/>
                    <a:pt x="5661" y="1324"/>
                    <a:pt x="5661" y="845"/>
                  </a:cubicBezTo>
                  <a:cubicBezTo>
                    <a:pt x="5661" y="389"/>
                    <a:pt x="5296" y="1"/>
                    <a:pt x="4816" y="1"/>
                  </a:cubicBezTo>
                  <a:close/>
                </a:path>
              </a:pathLst>
            </a:custGeom>
            <a:solidFill>
              <a:srgbClr val="DD831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07" name="Google Shape;2340;p25">
              <a:extLst>
                <a:ext uri="{FF2B5EF4-FFF2-40B4-BE49-F238E27FC236}">
                  <a16:creationId xmlns:a16="http://schemas.microsoft.com/office/drawing/2014/main" id="{E9586AFE-BBA3-90E7-5213-5F61ED35FB85}"/>
                </a:ext>
              </a:extLst>
            </p:cNvPr>
            <p:cNvSpPr/>
            <p:nvPr/>
          </p:nvSpPr>
          <p:spPr>
            <a:xfrm flipH="1">
              <a:off x="5021988" y="326275"/>
              <a:ext cx="225166" cy="67224"/>
            </a:xfrm>
            <a:custGeom>
              <a:avLst/>
              <a:gdLst/>
              <a:ahLst/>
              <a:cxnLst/>
              <a:rect l="l" t="t" r="r" b="b"/>
              <a:pathLst>
                <a:path w="5661" h="1690" extrusionOk="0">
                  <a:moveTo>
                    <a:pt x="502" y="1"/>
                  </a:moveTo>
                  <a:cubicBezTo>
                    <a:pt x="251" y="525"/>
                    <a:pt x="92" y="1073"/>
                    <a:pt x="0" y="1667"/>
                  </a:cubicBezTo>
                  <a:cubicBezTo>
                    <a:pt x="69" y="1690"/>
                    <a:pt x="137" y="1690"/>
                    <a:pt x="206" y="1690"/>
                  </a:cubicBezTo>
                  <a:lnTo>
                    <a:pt x="4816" y="1690"/>
                  </a:lnTo>
                  <a:cubicBezTo>
                    <a:pt x="5296" y="1690"/>
                    <a:pt x="5661" y="1324"/>
                    <a:pt x="5661" y="845"/>
                  </a:cubicBezTo>
                  <a:cubicBezTo>
                    <a:pt x="5661" y="389"/>
                    <a:pt x="5296" y="1"/>
                    <a:pt x="4816" y="1"/>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08" name="Google Shape;2341;p25">
              <a:extLst>
                <a:ext uri="{FF2B5EF4-FFF2-40B4-BE49-F238E27FC236}">
                  <a16:creationId xmlns:a16="http://schemas.microsoft.com/office/drawing/2014/main" id="{E565058E-54AE-5225-9558-BBB8A77A5ADB}"/>
                </a:ext>
              </a:extLst>
            </p:cNvPr>
            <p:cNvSpPr/>
            <p:nvPr/>
          </p:nvSpPr>
          <p:spPr>
            <a:xfrm flipH="1">
              <a:off x="5015624" y="550541"/>
              <a:ext cx="165265" cy="20008"/>
            </a:xfrm>
            <a:custGeom>
              <a:avLst/>
              <a:gdLst/>
              <a:ahLst/>
              <a:cxnLst/>
              <a:rect l="l" t="t" r="r" b="b"/>
              <a:pathLst>
                <a:path w="4155" h="503" extrusionOk="0">
                  <a:moveTo>
                    <a:pt x="1" y="0"/>
                  </a:moveTo>
                  <a:cubicBezTo>
                    <a:pt x="662" y="320"/>
                    <a:pt x="1393" y="502"/>
                    <a:pt x="2192" y="502"/>
                  </a:cubicBezTo>
                  <a:cubicBezTo>
                    <a:pt x="2877" y="502"/>
                    <a:pt x="3561" y="366"/>
                    <a:pt x="4155" y="92"/>
                  </a:cubicBezTo>
                  <a:cubicBezTo>
                    <a:pt x="4041" y="46"/>
                    <a:pt x="3904" y="0"/>
                    <a:pt x="3767" y="0"/>
                  </a:cubicBezTo>
                  <a:close/>
                </a:path>
              </a:pathLst>
            </a:custGeom>
            <a:solidFill>
              <a:srgbClr val="DD831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09" name="Google Shape;2342;p25">
              <a:extLst>
                <a:ext uri="{FF2B5EF4-FFF2-40B4-BE49-F238E27FC236}">
                  <a16:creationId xmlns:a16="http://schemas.microsoft.com/office/drawing/2014/main" id="{05DFD55A-2167-02C2-E84C-B14B4A94057E}"/>
                </a:ext>
              </a:extLst>
            </p:cNvPr>
            <p:cNvSpPr/>
            <p:nvPr/>
          </p:nvSpPr>
          <p:spPr>
            <a:xfrm flipH="1">
              <a:off x="5015624" y="550541"/>
              <a:ext cx="165265" cy="20008"/>
            </a:xfrm>
            <a:custGeom>
              <a:avLst/>
              <a:gdLst/>
              <a:ahLst/>
              <a:cxnLst/>
              <a:rect l="l" t="t" r="r" b="b"/>
              <a:pathLst>
                <a:path w="4155" h="503" extrusionOk="0">
                  <a:moveTo>
                    <a:pt x="1" y="0"/>
                  </a:moveTo>
                  <a:cubicBezTo>
                    <a:pt x="662" y="320"/>
                    <a:pt x="1393" y="502"/>
                    <a:pt x="2192" y="502"/>
                  </a:cubicBezTo>
                  <a:cubicBezTo>
                    <a:pt x="2877" y="502"/>
                    <a:pt x="3561" y="366"/>
                    <a:pt x="4155" y="92"/>
                  </a:cubicBezTo>
                  <a:cubicBezTo>
                    <a:pt x="4041" y="46"/>
                    <a:pt x="3904" y="0"/>
                    <a:pt x="3767" y="0"/>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10" name="Google Shape;2343;p25">
              <a:extLst>
                <a:ext uri="{FF2B5EF4-FFF2-40B4-BE49-F238E27FC236}">
                  <a16:creationId xmlns:a16="http://schemas.microsoft.com/office/drawing/2014/main" id="{21C104FF-36F1-0FC8-BDE0-A013EBC1F9E9}"/>
                </a:ext>
              </a:extLst>
            </p:cNvPr>
            <p:cNvSpPr/>
            <p:nvPr/>
          </p:nvSpPr>
          <p:spPr>
            <a:xfrm flipH="1">
              <a:off x="4917578" y="220944"/>
              <a:ext cx="120757" cy="67224"/>
            </a:xfrm>
            <a:custGeom>
              <a:avLst/>
              <a:gdLst/>
              <a:ahLst/>
              <a:cxnLst/>
              <a:rect l="l" t="t" r="r" b="b"/>
              <a:pathLst>
                <a:path w="3036" h="1690" extrusionOk="0">
                  <a:moveTo>
                    <a:pt x="845" y="1"/>
                  </a:moveTo>
                  <a:cubicBezTo>
                    <a:pt x="388" y="1"/>
                    <a:pt x="0" y="389"/>
                    <a:pt x="0" y="845"/>
                  </a:cubicBezTo>
                  <a:cubicBezTo>
                    <a:pt x="0" y="1325"/>
                    <a:pt x="388" y="1690"/>
                    <a:pt x="845" y="1690"/>
                  </a:cubicBezTo>
                  <a:lnTo>
                    <a:pt x="3036" y="1690"/>
                  </a:lnTo>
                  <a:cubicBezTo>
                    <a:pt x="2716" y="1028"/>
                    <a:pt x="2260" y="457"/>
                    <a:pt x="1689" y="1"/>
                  </a:cubicBezTo>
                  <a:close/>
                </a:path>
              </a:pathLst>
            </a:custGeom>
            <a:solidFill>
              <a:srgbClr val="DD831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11" name="Google Shape;2344;p25">
              <a:extLst>
                <a:ext uri="{FF2B5EF4-FFF2-40B4-BE49-F238E27FC236}">
                  <a16:creationId xmlns:a16="http://schemas.microsoft.com/office/drawing/2014/main" id="{BFB9C4A4-BCEC-B6DB-B608-30CD5B9D61A0}"/>
                </a:ext>
              </a:extLst>
            </p:cNvPr>
            <p:cNvSpPr/>
            <p:nvPr/>
          </p:nvSpPr>
          <p:spPr>
            <a:xfrm flipH="1">
              <a:off x="4917578" y="220944"/>
              <a:ext cx="120757" cy="67224"/>
            </a:xfrm>
            <a:custGeom>
              <a:avLst/>
              <a:gdLst/>
              <a:ahLst/>
              <a:cxnLst/>
              <a:rect l="l" t="t" r="r" b="b"/>
              <a:pathLst>
                <a:path w="3036" h="1690" extrusionOk="0">
                  <a:moveTo>
                    <a:pt x="845" y="1"/>
                  </a:moveTo>
                  <a:cubicBezTo>
                    <a:pt x="388" y="1"/>
                    <a:pt x="0" y="389"/>
                    <a:pt x="0" y="845"/>
                  </a:cubicBezTo>
                  <a:cubicBezTo>
                    <a:pt x="0" y="1325"/>
                    <a:pt x="388" y="1690"/>
                    <a:pt x="845" y="1690"/>
                  </a:cubicBezTo>
                  <a:lnTo>
                    <a:pt x="3036" y="1690"/>
                  </a:lnTo>
                  <a:cubicBezTo>
                    <a:pt x="2716" y="1028"/>
                    <a:pt x="2260" y="457"/>
                    <a:pt x="1689" y="1"/>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12" name="Google Shape;2345;p25">
              <a:extLst>
                <a:ext uri="{FF2B5EF4-FFF2-40B4-BE49-F238E27FC236}">
                  <a16:creationId xmlns:a16="http://schemas.microsoft.com/office/drawing/2014/main" id="{3967543F-A5E0-2E68-ABD7-F5BE7F4DF5C4}"/>
                </a:ext>
              </a:extLst>
            </p:cNvPr>
            <p:cNvSpPr/>
            <p:nvPr/>
          </p:nvSpPr>
          <p:spPr>
            <a:xfrm flipH="1">
              <a:off x="4833136" y="1220593"/>
              <a:ext cx="27286" cy="29077"/>
            </a:xfrm>
            <a:custGeom>
              <a:avLst/>
              <a:gdLst/>
              <a:ahLst/>
              <a:cxnLst/>
              <a:rect l="l" t="t" r="r" b="b"/>
              <a:pathLst>
                <a:path w="686" h="731" extrusionOk="0">
                  <a:moveTo>
                    <a:pt x="1" y="0"/>
                  </a:moveTo>
                  <a:cubicBezTo>
                    <a:pt x="69" y="229"/>
                    <a:pt x="115" y="480"/>
                    <a:pt x="115" y="731"/>
                  </a:cubicBezTo>
                  <a:cubicBezTo>
                    <a:pt x="320" y="708"/>
                    <a:pt x="503" y="708"/>
                    <a:pt x="686" y="708"/>
                  </a:cubicBezTo>
                  <a:cubicBezTo>
                    <a:pt x="640" y="457"/>
                    <a:pt x="549" y="229"/>
                    <a:pt x="457"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13" name="Google Shape;2346;p25">
              <a:extLst>
                <a:ext uri="{FF2B5EF4-FFF2-40B4-BE49-F238E27FC236}">
                  <a16:creationId xmlns:a16="http://schemas.microsoft.com/office/drawing/2014/main" id="{CDD3135E-7047-A58D-13C4-F635F9A0BADB}"/>
                </a:ext>
              </a:extLst>
            </p:cNvPr>
            <p:cNvSpPr/>
            <p:nvPr/>
          </p:nvSpPr>
          <p:spPr>
            <a:xfrm flipH="1">
              <a:off x="4828602" y="1267809"/>
              <a:ext cx="29990" cy="33612"/>
            </a:xfrm>
            <a:custGeom>
              <a:avLst/>
              <a:gdLst/>
              <a:ahLst/>
              <a:cxnLst/>
              <a:rect l="l" t="t" r="r" b="b"/>
              <a:pathLst>
                <a:path w="754" h="845" extrusionOk="0">
                  <a:moveTo>
                    <a:pt x="92" y="0"/>
                  </a:moveTo>
                  <a:cubicBezTo>
                    <a:pt x="92" y="297"/>
                    <a:pt x="46" y="571"/>
                    <a:pt x="1" y="845"/>
                  </a:cubicBezTo>
                  <a:lnTo>
                    <a:pt x="731" y="845"/>
                  </a:lnTo>
                  <a:cubicBezTo>
                    <a:pt x="754" y="754"/>
                    <a:pt x="754" y="662"/>
                    <a:pt x="754" y="548"/>
                  </a:cubicBezTo>
                  <a:cubicBezTo>
                    <a:pt x="754" y="366"/>
                    <a:pt x="731" y="183"/>
                    <a:pt x="731"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14" name="Google Shape;2347;p25">
              <a:extLst>
                <a:ext uri="{FF2B5EF4-FFF2-40B4-BE49-F238E27FC236}">
                  <a16:creationId xmlns:a16="http://schemas.microsoft.com/office/drawing/2014/main" id="{5ECA4998-0665-41B6-D5FA-3276CB4F1A3B}"/>
                </a:ext>
              </a:extLst>
            </p:cNvPr>
            <p:cNvSpPr/>
            <p:nvPr/>
          </p:nvSpPr>
          <p:spPr>
            <a:xfrm flipH="1">
              <a:off x="4847654" y="1154323"/>
              <a:ext cx="41804" cy="53580"/>
            </a:xfrm>
            <a:custGeom>
              <a:avLst/>
              <a:gdLst/>
              <a:ahLst/>
              <a:cxnLst/>
              <a:rect l="l" t="t" r="r" b="b"/>
              <a:pathLst>
                <a:path w="1051" h="1347" extrusionOk="0">
                  <a:moveTo>
                    <a:pt x="92" y="0"/>
                  </a:moveTo>
                  <a:cubicBezTo>
                    <a:pt x="69" y="0"/>
                    <a:pt x="23" y="23"/>
                    <a:pt x="0" y="23"/>
                  </a:cubicBezTo>
                  <a:cubicBezTo>
                    <a:pt x="274" y="411"/>
                    <a:pt x="503" y="868"/>
                    <a:pt x="662" y="1347"/>
                  </a:cubicBezTo>
                  <a:lnTo>
                    <a:pt x="1050" y="1347"/>
                  </a:lnTo>
                  <a:cubicBezTo>
                    <a:pt x="799" y="845"/>
                    <a:pt x="480" y="388"/>
                    <a:pt x="92"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15" name="Google Shape;2348;p25">
              <a:extLst>
                <a:ext uri="{FF2B5EF4-FFF2-40B4-BE49-F238E27FC236}">
                  <a16:creationId xmlns:a16="http://schemas.microsoft.com/office/drawing/2014/main" id="{5E9317E3-F1D6-28B1-51EE-68C4D793BF9E}"/>
                </a:ext>
              </a:extLst>
            </p:cNvPr>
            <p:cNvSpPr/>
            <p:nvPr/>
          </p:nvSpPr>
          <p:spPr>
            <a:xfrm flipH="1">
              <a:off x="4833136" y="1329543"/>
              <a:ext cx="53617" cy="39062"/>
            </a:xfrm>
            <a:custGeom>
              <a:avLst/>
              <a:gdLst/>
              <a:ahLst/>
              <a:cxnLst/>
              <a:rect l="l" t="t" r="r" b="b"/>
              <a:pathLst>
                <a:path w="1348" h="982" extrusionOk="0">
                  <a:moveTo>
                    <a:pt x="503" y="0"/>
                  </a:moveTo>
                  <a:cubicBezTo>
                    <a:pt x="366" y="343"/>
                    <a:pt x="206" y="662"/>
                    <a:pt x="1" y="959"/>
                  </a:cubicBezTo>
                  <a:cubicBezTo>
                    <a:pt x="366" y="959"/>
                    <a:pt x="709" y="959"/>
                    <a:pt x="1028" y="982"/>
                  </a:cubicBezTo>
                  <a:cubicBezTo>
                    <a:pt x="1165" y="662"/>
                    <a:pt x="1279" y="343"/>
                    <a:pt x="1348"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16" name="Google Shape;2349;p25">
              <a:extLst>
                <a:ext uri="{FF2B5EF4-FFF2-40B4-BE49-F238E27FC236}">
                  <a16:creationId xmlns:a16="http://schemas.microsoft.com/office/drawing/2014/main" id="{AE1B43F8-4C84-0B51-6FF2-3C26389495B3}"/>
                </a:ext>
              </a:extLst>
            </p:cNvPr>
            <p:cNvSpPr/>
            <p:nvPr/>
          </p:nvSpPr>
          <p:spPr>
            <a:xfrm flipH="1">
              <a:off x="4856722" y="1388573"/>
              <a:ext cx="77203" cy="31782"/>
            </a:xfrm>
            <a:custGeom>
              <a:avLst/>
              <a:gdLst/>
              <a:ahLst/>
              <a:cxnLst/>
              <a:rect l="l" t="t" r="r" b="b"/>
              <a:pathLst>
                <a:path w="1941" h="799" extrusionOk="0">
                  <a:moveTo>
                    <a:pt x="776" y="0"/>
                  </a:moveTo>
                  <a:cubicBezTo>
                    <a:pt x="548" y="251"/>
                    <a:pt x="274" y="502"/>
                    <a:pt x="0" y="685"/>
                  </a:cubicBezTo>
                  <a:cubicBezTo>
                    <a:pt x="525" y="708"/>
                    <a:pt x="982" y="730"/>
                    <a:pt x="1347" y="799"/>
                  </a:cubicBezTo>
                  <a:cubicBezTo>
                    <a:pt x="1575" y="548"/>
                    <a:pt x="1758" y="297"/>
                    <a:pt x="1940"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17" name="Google Shape;2350;p25">
              <a:extLst>
                <a:ext uri="{FF2B5EF4-FFF2-40B4-BE49-F238E27FC236}">
                  <a16:creationId xmlns:a16="http://schemas.microsoft.com/office/drawing/2014/main" id="{69DF3CAB-1537-0FF6-A362-771B6DE066D4}"/>
                </a:ext>
              </a:extLst>
            </p:cNvPr>
            <p:cNvSpPr/>
            <p:nvPr/>
          </p:nvSpPr>
          <p:spPr>
            <a:xfrm flipH="1">
              <a:off x="4913919" y="1441199"/>
              <a:ext cx="217052" cy="38186"/>
            </a:xfrm>
            <a:custGeom>
              <a:avLst/>
              <a:gdLst/>
              <a:ahLst/>
              <a:cxnLst/>
              <a:rect l="l" t="t" r="r" b="b"/>
              <a:pathLst>
                <a:path w="5457" h="960" extrusionOk="0">
                  <a:moveTo>
                    <a:pt x="1" y="1"/>
                  </a:moveTo>
                  <a:cubicBezTo>
                    <a:pt x="800" y="594"/>
                    <a:pt x="1781" y="960"/>
                    <a:pt x="2854" y="960"/>
                  </a:cubicBezTo>
                  <a:cubicBezTo>
                    <a:pt x="3813" y="960"/>
                    <a:pt x="4703" y="663"/>
                    <a:pt x="5456" y="161"/>
                  </a:cubicBezTo>
                  <a:cubicBezTo>
                    <a:pt x="4840" y="161"/>
                    <a:pt x="4110" y="138"/>
                    <a:pt x="3356" y="92"/>
                  </a:cubicBezTo>
                  <a:cubicBezTo>
                    <a:pt x="2991" y="184"/>
                    <a:pt x="2626" y="229"/>
                    <a:pt x="2238" y="229"/>
                  </a:cubicBezTo>
                  <a:cubicBezTo>
                    <a:pt x="1736" y="229"/>
                    <a:pt x="1234" y="138"/>
                    <a:pt x="777"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18" name="Google Shape;2351;p25">
              <a:extLst>
                <a:ext uri="{FF2B5EF4-FFF2-40B4-BE49-F238E27FC236}">
                  <a16:creationId xmlns:a16="http://schemas.microsoft.com/office/drawing/2014/main" id="{66DD04F3-CF86-2B83-A862-6E414E0B544B}"/>
                </a:ext>
              </a:extLst>
            </p:cNvPr>
            <p:cNvSpPr/>
            <p:nvPr/>
          </p:nvSpPr>
          <p:spPr>
            <a:xfrm flipH="1">
              <a:off x="4845824" y="1367690"/>
              <a:ext cx="57236" cy="20923"/>
            </a:xfrm>
            <a:custGeom>
              <a:avLst/>
              <a:gdLst/>
              <a:ahLst/>
              <a:cxnLst/>
              <a:rect l="l" t="t" r="r" b="b"/>
              <a:pathLst>
                <a:path w="1439" h="526" extrusionOk="0">
                  <a:moveTo>
                    <a:pt x="411" y="0"/>
                  </a:moveTo>
                  <a:cubicBezTo>
                    <a:pt x="297" y="183"/>
                    <a:pt x="137" y="365"/>
                    <a:pt x="0" y="525"/>
                  </a:cubicBezTo>
                  <a:lnTo>
                    <a:pt x="1164" y="525"/>
                  </a:lnTo>
                  <a:cubicBezTo>
                    <a:pt x="1278" y="365"/>
                    <a:pt x="1370" y="206"/>
                    <a:pt x="1438" y="23"/>
                  </a:cubicBezTo>
                  <a:cubicBezTo>
                    <a:pt x="1119" y="0"/>
                    <a:pt x="776" y="0"/>
                    <a:pt x="411"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19" name="Google Shape;2352;p25">
              <a:extLst>
                <a:ext uri="{FF2B5EF4-FFF2-40B4-BE49-F238E27FC236}">
                  <a16:creationId xmlns:a16="http://schemas.microsoft.com/office/drawing/2014/main" id="{9B9445FE-53B9-5365-FD6F-54BB4F968D2E}"/>
                </a:ext>
              </a:extLst>
            </p:cNvPr>
            <p:cNvSpPr/>
            <p:nvPr/>
          </p:nvSpPr>
          <p:spPr>
            <a:xfrm flipH="1">
              <a:off x="4842205" y="1207864"/>
              <a:ext cx="20922" cy="12769"/>
            </a:xfrm>
            <a:custGeom>
              <a:avLst/>
              <a:gdLst/>
              <a:ahLst/>
              <a:cxnLst/>
              <a:rect l="l" t="t" r="r" b="b"/>
              <a:pathLst>
                <a:path w="526" h="321" extrusionOk="0">
                  <a:moveTo>
                    <a:pt x="0" y="1"/>
                  </a:moveTo>
                  <a:cubicBezTo>
                    <a:pt x="23" y="92"/>
                    <a:pt x="46" y="206"/>
                    <a:pt x="69" y="320"/>
                  </a:cubicBezTo>
                  <a:lnTo>
                    <a:pt x="525" y="320"/>
                  </a:lnTo>
                  <a:cubicBezTo>
                    <a:pt x="480" y="206"/>
                    <a:pt x="434" y="115"/>
                    <a:pt x="38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20" name="Google Shape;2353;p25">
              <a:extLst>
                <a:ext uri="{FF2B5EF4-FFF2-40B4-BE49-F238E27FC236}">
                  <a16:creationId xmlns:a16="http://schemas.microsoft.com/office/drawing/2014/main" id="{14DB6E9A-8D5C-F511-8172-2341F54BC7F3}"/>
                </a:ext>
              </a:extLst>
            </p:cNvPr>
            <p:cNvSpPr/>
            <p:nvPr/>
          </p:nvSpPr>
          <p:spPr>
            <a:xfrm flipH="1">
              <a:off x="4885798" y="1143424"/>
              <a:ext cx="12728" cy="11814"/>
            </a:xfrm>
            <a:custGeom>
              <a:avLst/>
              <a:gdLst/>
              <a:ahLst/>
              <a:cxnLst/>
              <a:rect l="l" t="t" r="r" b="b"/>
              <a:pathLst>
                <a:path w="320" h="297" extrusionOk="0">
                  <a:moveTo>
                    <a:pt x="0" y="0"/>
                  </a:moveTo>
                  <a:lnTo>
                    <a:pt x="0" y="0"/>
                  </a:lnTo>
                  <a:cubicBezTo>
                    <a:pt x="69" y="92"/>
                    <a:pt x="137" y="183"/>
                    <a:pt x="228" y="297"/>
                  </a:cubicBezTo>
                  <a:cubicBezTo>
                    <a:pt x="251" y="297"/>
                    <a:pt x="297" y="274"/>
                    <a:pt x="320" y="274"/>
                  </a:cubicBezTo>
                  <a:cubicBezTo>
                    <a:pt x="206" y="183"/>
                    <a:pt x="114" y="92"/>
                    <a:pt x="0" y="0"/>
                  </a:cubicBezTo>
                  <a:close/>
                </a:path>
              </a:pathLst>
            </a:custGeom>
            <a:solidFill>
              <a:srgbClr val="C1849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21" name="Google Shape;2354;p25">
              <a:extLst>
                <a:ext uri="{FF2B5EF4-FFF2-40B4-BE49-F238E27FC236}">
                  <a16:creationId xmlns:a16="http://schemas.microsoft.com/office/drawing/2014/main" id="{3B3B7A1F-3A23-053C-0970-E6913A7F5734}"/>
                </a:ext>
              </a:extLst>
            </p:cNvPr>
            <p:cNvSpPr/>
            <p:nvPr/>
          </p:nvSpPr>
          <p:spPr>
            <a:xfrm flipH="1">
              <a:off x="4829516" y="1248715"/>
              <a:ext cx="26331" cy="19133"/>
            </a:xfrm>
            <a:custGeom>
              <a:avLst/>
              <a:gdLst/>
              <a:ahLst/>
              <a:cxnLst/>
              <a:rect l="l" t="t" r="r" b="b"/>
              <a:pathLst>
                <a:path w="662" h="481" extrusionOk="0">
                  <a:moveTo>
                    <a:pt x="571" y="1"/>
                  </a:moveTo>
                  <a:cubicBezTo>
                    <a:pt x="388" y="1"/>
                    <a:pt x="205" y="1"/>
                    <a:pt x="0" y="24"/>
                  </a:cubicBezTo>
                  <a:cubicBezTo>
                    <a:pt x="23" y="138"/>
                    <a:pt x="23" y="252"/>
                    <a:pt x="23" y="366"/>
                  </a:cubicBezTo>
                  <a:cubicBezTo>
                    <a:pt x="23" y="412"/>
                    <a:pt x="23" y="457"/>
                    <a:pt x="23" y="480"/>
                  </a:cubicBezTo>
                  <a:lnTo>
                    <a:pt x="662" y="480"/>
                  </a:lnTo>
                  <a:cubicBezTo>
                    <a:pt x="639" y="321"/>
                    <a:pt x="616" y="161"/>
                    <a:pt x="57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22" name="Google Shape;2355;p25">
              <a:extLst>
                <a:ext uri="{FF2B5EF4-FFF2-40B4-BE49-F238E27FC236}">
                  <a16:creationId xmlns:a16="http://schemas.microsoft.com/office/drawing/2014/main" id="{E4F70312-819B-CD4C-E124-8E1CD1DA654D}"/>
                </a:ext>
              </a:extLst>
            </p:cNvPr>
            <p:cNvSpPr/>
            <p:nvPr/>
          </p:nvSpPr>
          <p:spPr>
            <a:xfrm flipH="1">
              <a:off x="4829516" y="1301381"/>
              <a:ext cx="37229" cy="28202"/>
            </a:xfrm>
            <a:custGeom>
              <a:avLst/>
              <a:gdLst/>
              <a:ahLst/>
              <a:cxnLst/>
              <a:rect l="l" t="t" r="r" b="b"/>
              <a:pathLst>
                <a:path w="936" h="709" extrusionOk="0">
                  <a:moveTo>
                    <a:pt x="206" y="1"/>
                  </a:moveTo>
                  <a:cubicBezTo>
                    <a:pt x="160" y="252"/>
                    <a:pt x="91" y="480"/>
                    <a:pt x="0" y="708"/>
                  </a:cubicBezTo>
                  <a:lnTo>
                    <a:pt x="845" y="708"/>
                  </a:lnTo>
                  <a:cubicBezTo>
                    <a:pt x="913" y="480"/>
                    <a:pt x="936" y="252"/>
                    <a:pt x="936"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23" name="Google Shape;2356;p25">
              <a:extLst>
                <a:ext uri="{FF2B5EF4-FFF2-40B4-BE49-F238E27FC236}">
                  <a16:creationId xmlns:a16="http://schemas.microsoft.com/office/drawing/2014/main" id="{83B63B00-DE61-1E35-3777-046AF4FB01E6}"/>
                </a:ext>
              </a:extLst>
            </p:cNvPr>
            <p:cNvSpPr/>
            <p:nvPr/>
          </p:nvSpPr>
          <p:spPr>
            <a:xfrm flipH="1">
              <a:off x="4880349" y="1415781"/>
              <a:ext cx="117137" cy="31822"/>
            </a:xfrm>
            <a:custGeom>
              <a:avLst/>
              <a:gdLst/>
              <a:ahLst/>
              <a:cxnLst/>
              <a:rect l="l" t="t" r="r" b="b"/>
              <a:pathLst>
                <a:path w="2945" h="800" extrusionOk="0">
                  <a:moveTo>
                    <a:pt x="1598" y="1"/>
                  </a:moveTo>
                  <a:cubicBezTo>
                    <a:pt x="1119" y="343"/>
                    <a:pt x="594" y="594"/>
                    <a:pt x="0" y="731"/>
                  </a:cubicBezTo>
                  <a:cubicBezTo>
                    <a:pt x="754" y="777"/>
                    <a:pt x="1484" y="800"/>
                    <a:pt x="2100" y="800"/>
                  </a:cubicBezTo>
                  <a:cubicBezTo>
                    <a:pt x="2420" y="617"/>
                    <a:pt x="2694" y="366"/>
                    <a:pt x="2945" y="115"/>
                  </a:cubicBezTo>
                  <a:cubicBezTo>
                    <a:pt x="2580" y="46"/>
                    <a:pt x="2123" y="24"/>
                    <a:pt x="159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24" name="Google Shape;2357;p25">
              <a:extLst>
                <a:ext uri="{FF2B5EF4-FFF2-40B4-BE49-F238E27FC236}">
                  <a16:creationId xmlns:a16="http://schemas.microsoft.com/office/drawing/2014/main" id="{835A6527-E698-7C6E-42A4-24391782792E}"/>
                </a:ext>
              </a:extLst>
            </p:cNvPr>
            <p:cNvSpPr/>
            <p:nvPr/>
          </p:nvSpPr>
          <p:spPr>
            <a:xfrm flipH="1">
              <a:off x="4855808" y="1218763"/>
              <a:ext cx="90846" cy="32737"/>
            </a:xfrm>
            <a:custGeom>
              <a:avLst/>
              <a:gdLst/>
              <a:ahLst/>
              <a:cxnLst/>
              <a:rect l="l" t="t" r="r" b="b"/>
              <a:pathLst>
                <a:path w="2284" h="823" extrusionOk="0">
                  <a:moveTo>
                    <a:pt x="297" y="1"/>
                  </a:moveTo>
                  <a:cubicBezTo>
                    <a:pt x="229" y="297"/>
                    <a:pt x="137" y="571"/>
                    <a:pt x="0" y="822"/>
                  </a:cubicBezTo>
                  <a:cubicBezTo>
                    <a:pt x="799" y="800"/>
                    <a:pt x="1575" y="777"/>
                    <a:pt x="2283" y="777"/>
                  </a:cubicBezTo>
                  <a:cubicBezTo>
                    <a:pt x="2283" y="526"/>
                    <a:pt x="2237" y="275"/>
                    <a:pt x="2169" y="46"/>
                  </a:cubicBezTo>
                  <a:cubicBezTo>
                    <a:pt x="1598" y="24"/>
                    <a:pt x="959" y="24"/>
                    <a:pt x="297"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25" name="Google Shape;2358;p25">
              <a:extLst>
                <a:ext uri="{FF2B5EF4-FFF2-40B4-BE49-F238E27FC236}">
                  <a16:creationId xmlns:a16="http://schemas.microsoft.com/office/drawing/2014/main" id="{1DD42D2C-60E3-B4C1-E6A7-F59142D346D7}"/>
                </a:ext>
              </a:extLst>
            </p:cNvPr>
            <p:cNvSpPr/>
            <p:nvPr/>
          </p:nvSpPr>
          <p:spPr>
            <a:xfrm flipH="1">
              <a:off x="4854933" y="1267809"/>
              <a:ext cx="130780" cy="36357"/>
            </a:xfrm>
            <a:custGeom>
              <a:avLst/>
              <a:gdLst/>
              <a:ahLst/>
              <a:cxnLst/>
              <a:rect l="l" t="t" r="r" b="b"/>
              <a:pathLst>
                <a:path w="3288" h="914" extrusionOk="0">
                  <a:moveTo>
                    <a:pt x="3288" y="0"/>
                  </a:moveTo>
                  <a:cubicBezTo>
                    <a:pt x="2512" y="23"/>
                    <a:pt x="1644" y="23"/>
                    <a:pt x="754" y="23"/>
                  </a:cubicBezTo>
                  <a:cubicBezTo>
                    <a:pt x="549" y="343"/>
                    <a:pt x="298" y="639"/>
                    <a:pt x="1" y="913"/>
                  </a:cubicBezTo>
                  <a:cubicBezTo>
                    <a:pt x="1097" y="868"/>
                    <a:pt x="2192" y="845"/>
                    <a:pt x="3197" y="845"/>
                  </a:cubicBezTo>
                  <a:cubicBezTo>
                    <a:pt x="3242" y="571"/>
                    <a:pt x="3288" y="297"/>
                    <a:pt x="3288"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26" name="Google Shape;2359;p25">
              <a:extLst>
                <a:ext uri="{FF2B5EF4-FFF2-40B4-BE49-F238E27FC236}">
                  <a16:creationId xmlns:a16="http://schemas.microsoft.com/office/drawing/2014/main" id="{A3D9670C-B5FA-3EE7-9AF2-2D2617FB5383}"/>
                </a:ext>
              </a:extLst>
            </p:cNvPr>
            <p:cNvSpPr/>
            <p:nvPr/>
          </p:nvSpPr>
          <p:spPr>
            <a:xfrm flipH="1">
              <a:off x="4903021" y="1386902"/>
              <a:ext cx="274249" cy="30748"/>
            </a:xfrm>
            <a:custGeom>
              <a:avLst/>
              <a:gdLst/>
              <a:ahLst/>
              <a:cxnLst/>
              <a:rect l="l" t="t" r="r" b="b"/>
              <a:pathLst>
                <a:path w="6895" h="773" extrusionOk="0">
                  <a:moveTo>
                    <a:pt x="2694" y="1"/>
                  </a:moveTo>
                  <a:cubicBezTo>
                    <a:pt x="1674" y="1"/>
                    <a:pt x="730" y="16"/>
                    <a:pt x="1" y="65"/>
                  </a:cubicBezTo>
                  <a:cubicBezTo>
                    <a:pt x="24" y="133"/>
                    <a:pt x="47" y="179"/>
                    <a:pt x="92" y="225"/>
                  </a:cubicBezTo>
                  <a:cubicBezTo>
                    <a:pt x="298" y="430"/>
                    <a:pt x="503" y="613"/>
                    <a:pt x="731" y="772"/>
                  </a:cubicBezTo>
                  <a:cubicBezTo>
                    <a:pt x="2028" y="772"/>
                    <a:pt x="3675" y="714"/>
                    <a:pt x="5100" y="714"/>
                  </a:cubicBezTo>
                  <a:cubicBezTo>
                    <a:pt x="5456" y="714"/>
                    <a:pt x="5798" y="718"/>
                    <a:pt x="6118" y="727"/>
                  </a:cubicBezTo>
                  <a:cubicBezTo>
                    <a:pt x="6392" y="544"/>
                    <a:pt x="6666" y="293"/>
                    <a:pt x="6894" y="42"/>
                  </a:cubicBezTo>
                  <a:cubicBezTo>
                    <a:pt x="5584" y="29"/>
                    <a:pt x="4070" y="1"/>
                    <a:pt x="2694"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27" name="Google Shape;2360;p25">
              <a:extLst>
                <a:ext uri="{FF2B5EF4-FFF2-40B4-BE49-F238E27FC236}">
                  <a16:creationId xmlns:a16="http://schemas.microsoft.com/office/drawing/2014/main" id="{C1FC492C-5AA5-1614-1826-A03C6AA5D2DE}"/>
                </a:ext>
              </a:extLst>
            </p:cNvPr>
            <p:cNvSpPr/>
            <p:nvPr/>
          </p:nvSpPr>
          <p:spPr>
            <a:xfrm flipH="1">
              <a:off x="4997446" y="1441199"/>
              <a:ext cx="102619" cy="9149"/>
            </a:xfrm>
            <a:custGeom>
              <a:avLst/>
              <a:gdLst/>
              <a:ahLst/>
              <a:cxnLst/>
              <a:rect l="l" t="t" r="r" b="b"/>
              <a:pathLst>
                <a:path w="2580" h="230" extrusionOk="0">
                  <a:moveTo>
                    <a:pt x="0" y="1"/>
                  </a:moveTo>
                  <a:cubicBezTo>
                    <a:pt x="457" y="138"/>
                    <a:pt x="959" y="229"/>
                    <a:pt x="1461" y="229"/>
                  </a:cubicBezTo>
                  <a:cubicBezTo>
                    <a:pt x="1849" y="229"/>
                    <a:pt x="2214" y="184"/>
                    <a:pt x="2579" y="92"/>
                  </a:cubicBezTo>
                  <a:cubicBezTo>
                    <a:pt x="1712" y="47"/>
                    <a:pt x="799" y="1"/>
                    <a:pt x="0"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28" name="Google Shape;2361;p25">
              <a:extLst>
                <a:ext uri="{FF2B5EF4-FFF2-40B4-BE49-F238E27FC236}">
                  <a16:creationId xmlns:a16="http://schemas.microsoft.com/office/drawing/2014/main" id="{F7944404-8ACE-3CC4-F4CE-8A9AF519F93F}"/>
                </a:ext>
              </a:extLst>
            </p:cNvPr>
            <p:cNvSpPr/>
            <p:nvPr/>
          </p:nvSpPr>
          <p:spPr>
            <a:xfrm flipH="1">
              <a:off x="4866706" y="1325009"/>
              <a:ext cx="335979" cy="44073"/>
            </a:xfrm>
            <a:custGeom>
              <a:avLst/>
              <a:gdLst/>
              <a:ahLst/>
              <a:cxnLst/>
              <a:rect l="l" t="t" r="r" b="b"/>
              <a:pathLst>
                <a:path w="8447" h="1108" extrusionOk="0">
                  <a:moveTo>
                    <a:pt x="1074" y="0"/>
                  </a:moveTo>
                  <a:cubicBezTo>
                    <a:pt x="686" y="23"/>
                    <a:pt x="320" y="46"/>
                    <a:pt x="1" y="69"/>
                  </a:cubicBezTo>
                  <a:cubicBezTo>
                    <a:pt x="69" y="411"/>
                    <a:pt x="183" y="731"/>
                    <a:pt x="320" y="1050"/>
                  </a:cubicBezTo>
                  <a:cubicBezTo>
                    <a:pt x="1110" y="1094"/>
                    <a:pt x="2073" y="1108"/>
                    <a:pt x="3092" y="1108"/>
                  </a:cubicBezTo>
                  <a:cubicBezTo>
                    <a:pt x="4722" y="1108"/>
                    <a:pt x="6497" y="1073"/>
                    <a:pt x="7944" y="1073"/>
                  </a:cubicBezTo>
                  <a:cubicBezTo>
                    <a:pt x="8149" y="776"/>
                    <a:pt x="8309" y="457"/>
                    <a:pt x="8446" y="114"/>
                  </a:cubicBezTo>
                  <a:cubicBezTo>
                    <a:pt x="7259" y="92"/>
                    <a:pt x="5913" y="46"/>
                    <a:pt x="4611" y="23"/>
                  </a:cubicBezTo>
                  <a:cubicBezTo>
                    <a:pt x="4086" y="274"/>
                    <a:pt x="3493" y="434"/>
                    <a:pt x="2854" y="434"/>
                  </a:cubicBezTo>
                  <a:cubicBezTo>
                    <a:pt x="2215" y="434"/>
                    <a:pt x="1621" y="274"/>
                    <a:pt x="1074"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29" name="Google Shape;2362;p25">
              <a:extLst>
                <a:ext uri="{FF2B5EF4-FFF2-40B4-BE49-F238E27FC236}">
                  <a16:creationId xmlns:a16="http://schemas.microsoft.com/office/drawing/2014/main" id="{F0815FD0-B2D9-25C7-BD4C-BEE51A7D8A7E}"/>
                </a:ext>
              </a:extLst>
            </p:cNvPr>
            <p:cNvSpPr/>
            <p:nvPr/>
          </p:nvSpPr>
          <p:spPr>
            <a:xfrm flipH="1">
              <a:off x="4906680" y="1115262"/>
              <a:ext cx="39974" cy="22753"/>
            </a:xfrm>
            <a:custGeom>
              <a:avLst/>
              <a:gdLst/>
              <a:ahLst/>
              <a:cxnLst/>
              <a:rect l="l" t="t" r="r" b="b"/>
              <a:pathLst>
                <a:path w="1005" h="572" extrusionOk="0">
                  <a:moveTo>
                    <a:pt x="0" y="1"/>
                  </a:moveTo>
                  <a:cubicBezTo>
                    <a:pt x="92" y="183"/>
                    <a:pt x="160" y="366"/>
                    <a:pt x="229" y="571"/>
                  </a:cubicBezTo>
                  <a:cubicBezTo>
                    <a:pt x="503" y="548"/>
                    <a:pt x="777" y="548"/>
                    <a:pt x="1005" y="548"/>
                  </a:cubicBezTo>
                  <a:cubicBezTo>
                    <a:pt x="685" y="320"/>
                    <a:pt x="366" y="138"/>
                    <a:pt x="0"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30" name="Google Shape;2363;p25">
              <a:extLst>
                <a:ext uri="{FF2B5EF4-FFF2-40B4-BE49-F238E27FC236}">
                  <a16:creationId xmlns:a16="http://schemas.microsoft.com/office/drawing/2014/main" id="{68BFB84F-F7D6-8678-6409-8C1DC3D4282D}"/>
                </a:ext>
              </a:extLst>
            </p:cNvPr>
            <p:cNvSpPr/>
            <p:nvPr/>
          </p:nvSpPr>
          <p:spPr>
            <a:xfrm flipH="1">
              <a:off x="4863086" y="1155198"/>
              <a:ext cx="69964" cy="52705"/>
            </a:xfrm>
            <a:custGeom>
              <a:avLst/>
              <a:gdLst/>
              <a:ahLst/>
              <a:cxnLst/>
              <a:rect l="l" t="t" r="r" b="b"/>
              <a:pathLst>
                <a:path w="1759" h="1325" extrusionOk="0">
                  <a:moveTo>
                    <a:pt x="1096" y="1"/>
                  </a:moveTo>
                  <a:cubicBezTo>
                    <a:pt x="800" y="24"/>
                    <a:pt x="435" y="47"/>
                    <a:pt x="1" y="69"/>
                  </a:cubicBezTo>
                  <a:cubicBezTo>
                    <a:pt x="47" y="275"/>
                    <a:pt x="69" y="503"/>
                    <a:pt x="69" y="709"/>
                  </a:cubicBezTo>
                  <a:cubicBezTo>
                    <a:pt x="69" y="914"/>
                    <a:pt x="47" y="1119"/>
                    <a:pt x="1" y="1302"/>
                  </a:cubicBezTo>
                  <a:cubicBezTo>
                    <a:pt x="617" y="1302"/>
                    <a:pt x="1211" y="1302"/>
                    <a:pt x="1758" y="1325"/>
                  </a:cubicBezTo>
                  <a:cubicBezTo>
                    <a:pt x="1599" y="846"/>
                    <a:pt x="1370" y="389"/>
                    <a:pt x="1096"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31" name="Google Shape;2364;p25">
              <a:extLst>
                <a:ext uri="{FF2B5EF4-FFF2-40B4-BE49-F238E27FC236}">
                  <a16:creationId xmlns:a16="http://schemas.microsoft.com/office/drawing/2014/main" id="{CA411244-09A0-41AA-8B8E-FA7B3A2BD8E7}"/>
                </a:ext>
              </a:extLst>
            </p:cNvPr>
            <p:cNvSpPr/>
            <p:nvPr/>
          </p:nvSpPr>
          <p:spPr>
            <a:xfrm flipH="1">
              <a:off x="4933886" y="1415304"/>
              <a:ext cx="214308" cy="29594"/>
            </a:xfrm>
            <a:custGeom>
              <a:avLst/>
              <a:gdLst/>
              <a:ahLst/>
              <a:cxnLst/>
              <a:rect l="l" t="t" r="r" b="b"/>
              <a:pathLst>
                <a:path w="5388" h="744" extrusionOk="0">
                  <a:moveTo>
                    <a:pt x="4369" y="0"/>
                  </a:moveTo>
                  <a:cubicBezTo>
                    <a:pt x="2944" y="0"/>
                    <a:pt x="1297" y="58"/>
                    <a:pt x="0" y="58"/>
                  </a:cubicBezTo>
                  <a:cubicBezTo>
                    <a:pt x="365" y="310"/>
                    <a:pt x="776" y="515"/>
                    <a:pt x="1210" y="652"/>
                  </a:cubicBezTo>
                  <a:cubicBezTo>
                    <a:pt x="2009" y="652"/>
                    <a:pt x="2922" y="698"/>
                    <a:pt x="3789" y="743"/>
                  </a:cubicBezTo>
                  <a:cubicBezTo>
                    <a:pt x="4383" y="606"/>
                    <a:pt x="4908" y="355"/>
                    <a:pt x="5387" y="13"/>
                  </a:cubicBezTo>
                  <a:cubicBezTo>
                    <a:pt x="5067" y="4"/>
                    <a:pt x="4725" y="0"/>
                    <a:pt x="4369" y="0"/>
                  </a:cubicBezTo>
                  <a:close/>
                </a:path>
              </a:pathLst>
            </a:custGeom>
            <a:solidFill>
              <a:srgbClr val="C1849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32" name="Google Shape;2365;p25">
              <a:extLst>
                <a:ext uri="{FF2B5EF4-FFF2-40B4-BE49-F238E27FC236}">
                  <a16:creationId xmlns:a16="http://schemas.microsoft.com/office/drawing/2014/main" id="{FAAB7A39-F289-D3EF-163F-0EBF5C4DE454}"/>
                </a:ext>
              </a:extLst>
            </p:cNvPr>
            <p:cNvSpPr/>
            <p:nvPr/>
          </p:nvSpPr>
          <p:spPr>
            <a:xfrm flipH="1">
              <a:off x="4933886" y="1415304"/>
              <a:ext cx="214308" cy="29594"/>
            </a:xfrm>
            <a:custGeom>
              <a:avLst/>
              <a:gdLst/>
              <a:ahLst/>
              <a:cxnLst/>
              <a:rect l="l" t="t" r="r" b="b"/>
              <a:pathLst>
                <a:path w="5388" h="744" extrusionOk="0">
                  <a:moveTo>
                    <a:pt x="4369" y="0"/>
                  </a:moveTo>
                  <a:cubicBezTo>
                    <a:pt x="2944" y="0"/>
                    <a:pt x="1297" y="58"/>
                    <a:pt x="0" y="58"/>
                  </a:cubicBezTo>
                  <a:cubicBezTo>
                    <a:pt x="365" y="310"/>
                    <a:pt x="776" y="515"/>
                    <a:pt x="1210" y="652"/>
                  </a:cubicBezTo>
                  <a:cubicBezTo>
                    <a:pt x="2009" y="652"/>
                    <a:pt x="2922" y="698"/>
                    <a:pt x="3789" y="743"/>
                  </a:cubicBezTo>
                  <a:cubicBezTo>
                    <a:pt x="4383" y="606"/>
                    <a:pt x="4908" y="355"/>
                    <a:pt x="5387" y="13"/>
                  </a:cubicBezTo>
                  <a:cubicBezTo>
                    <a:pt x="5067" y="4"/>
                    <a:pt x="4725" y="0"/>
                    <a:pt x="436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33" name="Google Shape;2366;p25">
              <a:extLst>
                <a:ext uri="{FF2B5EF4-FFF2-40B4-BE49-F238E27FC236}">
                  <a16:creationId xmlns:a16="http://schemas.microsoft.com/office/drawing/2014/main" id="{CC38ADFE-E348-0B25-10A3-1E7B6808D1F5}"/>
                </a:ext>
              </a:extLst>
            </p:cNvPr>
            <p:cNvSpPr/>
            <p:nvPr/>
          </p:nvSpPr>
          <p:spPr>
            <a:xfrm flipH="1">
              <a:off x="4854933" y="1249630"/>
              <a:ext cx="100790" cy="19133"/>
            </a:xfrm>
            <a:custGeom>
              <a:avLst/>
              <a:gdLst/>
              <a:ahLst/>
              <a:cxnLst/>
              <a:rect l="l" t="t" r="r" b="b"/>
              <a:pathLst>
                <a:path w="2534" h="481" extrusionOk="0">
                  <a:moveTo>
                    <a:pt x="2511" y="1"/>
                  </a:moveTo>
                  <a:cubicBezTo>
                    <a:pt x="1803" y="1"/>
                    <a:pt x="1027" y="24"/>
                    <a:pt x="228" y="46"/>
                  </a:cubicBezTo>
                  <a:cubicBezTo>
                    <a:pt x="160" y="206"/>
                    <a:pt x="92" y="343"/>
                    <a:pt x="0" y="480"/>
                  </a:cubicBezTo>
                  <a:cubicBezTo>
                    <a:pt x="890" y="480"/>
                    <a:pt x="1758" y="480"/>
                    <a:pt x="2534" y="457"/>
                  </a:cubicBezTo>
                  <a:cubicBezTo>
                    <a:pt x="2534" y="434"/>
                    <a:pt x="2534" y="389"/>
                    <a:pt x="2534" y="343"/>
                  </a:cubicBezTo>
                  <a:cubicBezTo>
                    <a:pt x="2534" y="229"/>
                    <a:pt x="2534" y="115"/>
                    <a:pt x="2511" y="1"/>
                  </a:cubicBezTo>
                  <a:close/>
                </a:path>
              </a:pathLst>
            </a:custGeom>
            <a:solidFill>
              <a:srgbClr val="C1849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34" name="Google Shape;2367;p25">
              <a:extLst>
                <a:ext uri="{FF2B5EF4-FFF2-40B4-BE49-F238E27FC236}">
                  <a16:creationId xmlns:a16="http://schemas.microsoft.com/office/drawing/2014/main" id="{4B9785E5-03D6-92AF-9801-DE6AD4A6ED8C}"/>
                </a:ext>
              </a:extLst>
            </p:cNvPr>
            <p:cNvSpPr/>
            <p:nvPr/>
          </p:nvSpPr>
          <p:spPr>
            <a:xfrm flipH="1">
              <a:off x="4854933" y="1249630"/>
              <a:ext cx="100790" cy="19133"/>
            </a:xfrm>
            <a:custGeom>
              <a:avLst/>
              <a:gdLst/>
              <a:ahLst/>
              <a:cxnLst/>
              <a:rect l="l" t="t" r="r" b="b"/>
              <a:pathLst>
                <a:path w="2534" h="481" extrusionOk="0">
                  <a:moveTo>
                    <a:pt x="2511" y="1"/>
                  </a:moveTo>
                  <a:cubicBezTo>
                    <a:pt x="1803" y="1"/>
                    <a:pt x="1027" y="24"/>
                    <a:pt x="228" y="46"/>
                  </a:cubicBezTo>
                  <a:cubicBezTo>
                    <a:pt x="160" y="206"/>
                    <a:pt x="92" y="343"/>
                    <a:pt x="0" y="480"/>
                  </a:cubicBezTo>
                  <a:cubicBezTo>
                    <a:pt x="890" y="480"/>
                    <a:pt x="1758" y="480"/>
                    <a:pt x="2534" y="457"/>
                  </a:cubicBezTo>
                  <a:cubicBezTo>
                    <a:pt x="2534" y="434"/>
                    <a:pt x="2534" y="389"/>
                    <a:pt x="2534" y="343"/>
                  </a:cubicBezTo>
                  <a:cubicBezTo>
                    <a:pt x="2534" y="229"/>
                    <a:pt x="2534" y="115"/>
                    <a:pt x="251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35" name="Google Shape;2368;p25">
              <a:extLst>
                <a:ext uri="{FF2B5EF4-FFF2-40B4-BE49-F238E27FC236}">
                  <a16:creationId xmlns:a16="http://schemas.microsoft.com/office/drawing/2014/main" id="{B7B36715-C039-7430-6E0D-A914D8439DE7}"/>
                </a:ext>
              </a:extLst>
            </p:cNvPr>
            <p:cNvSpPr/>
            <p:nvPr/>
          </p:nvSpPr>
          <p:spPr>
            <a:xfrm flipH="1">
              <a:off x="4860382" y="1206989"/>
              <a:ext cx="74459" cy="13644"/>
            </a:xfrm>
            <a:custGeom>
              <a:avLst/>
              <a:gdLst/>
              <a:ahLst/>
              <a:cxnLst/>
              <a:rect l="l" t="t" r="r" b="b"/>
              <a:pathLst>
                <a:path w="1872" h="343" extrusionOk="0">
                  <a:moveTo>
                    <a:pt x="46" y="0"/>
                  </a:moveTo>
                  <a:cubicBezTo>
                    <a:pt x="46" y="114"/>
                    <a:pt x="23" y="205"/>
                    <a:pt x="0" y="297"/>
                  </a:cubicBezTo>
                  <a:cubicBezTo>
                    <a:pt x="662" y="320"/>
                    <a:pt x="1301" y="320"/>
                    <a:pt x="1872" y="342"/>
                  </a:cubicBezTo>
                  <a:cubicBezTo>
                    <a:pt x="1849" y="228"/>
                    <a:pt x="1826" y="114"/>
                    <a:pt x="1803" y="23"/>
                  </a:cubicBezTo>
                  <a:cubicBezTo>
                    <a:pt x="1256" y="0"/>
                    <a:pt x="662" y="0"/>
                    <a:pt x="46" y="0"/>
                  </a:cubicBezTo>
                  <a:close/>
                </a:path>
              </a:pathLst>
            </a:custGeom>
            <a:solidFill>
              <a:srgbClr val="C1849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36" name="Google Shape;2369;p25">
              <a:extLst>
                <a:ext uri="{FF2B5EF4-FFF2-40B4-BE49-F238E27FC236}">
                  <a16:creationId xmlns:a16="http://schemas.microsoft.com/office/drawing/2014/main" id="{02BC7098-10BC-1D64-0380-FC1B10B0480A}"/>
                </a:ext>
              </a:extLst>
            </p:cNvPr>
            <p:cNvSpPr/>
            <p:nvPr/>
          </p:nvSpPr>
          <p:spPr>
            <a:xfrm flipH="1">
              <a:off x="4860382" y="1206989"/>
              <a:ext cx="74459" cy="13644"/>
            </a:xfrm>
            <a:custGeom>
              <a:avLst/>
              <a:gdLst/>
              <a:ahLst/>
              <a:cxnLst/>
              <a:rect l="l" t="t" r="r" b="b"/>
              <a:pathLst>
                <a:path w="1872" h="343" extrusionOk="0">
                  <a:moveTo>
                    <a:pt x="46" y="0"/>
                  </a:moveTo>
                  <a:cubicBezTo>
                    <a:pt x="46" y="114"/>
                    <a:pt x="23" y="205"/>
                    <a:pt x="0" y="297"/>
                  </a:cubicBezTo>
                  <a:cubicBezTo>
                    <a:pt x="662" y="320"/>
                    <a:pt x="1301" y="320"/>
                    <a:pt x="1872" y="342"/>
                  </a:cubicBezTo>
                  <a:cubicBezTo>
                    <a:pt x="1849" y="228"/>
                    <a:pt x="1826" y="114"/>
                    <a:pt x="1803" y="23"/>
                  </a:cubicBezTo>
                  <a:cubicBezTo>
                    <a:pt x="1256" y="0"/>
                    <a:pt x="662" y="0"/>
                    <a:pt x="46"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37" name="Google Shape;2370;p25">
              <a:extLst>
                <a:ext uri="{FF2B5EF4-FFF2-40B4-BE49-F238E27FC236}">
                  <a16:creationId xmlns:a16="http://schemas.microsoft.com/office/drawing/2014/main" id="{40B287E8-B525-4CD7-52ED-7045B2838C2D}"/>
                </a:ext>
              </a:extLst>
            </p:cNvPr>
            <p:cNvSpPr/>
            <p:nvPr/>
          </p:nvSpPr>
          <p:spPr>
            <a:xfrm flipH="1">
              <a:off x="4889418" y="1137060"/>
              <a:ext cx="48168" cy="20923"/>
            </a:xfrm>
            <a:custGeom>
              <a:avLst/>
              <a:gdLst/>
              <a:ahLst/>
              <a:cxnLst/>
              <a:rect l="l" t="t" r="r" b="b"/>
              <a:pathLst>
                <a:path w="1211" h="526" extrusionOk="0">
                  <a:moveTo>
                    <a:pt x="777" y="0"/>
                  </a:moveTo>
                  <a:cubicBezTo>
                    <a:pt x="549" y="0"/>
                    <a:pt x="275" y="0"/>
                    <a:pt x="1" y="23"/>
                  </a:cubicBezTo>
                  <a:cubicBezTo>
                    <a:pt x="46" y="183"/>
                    <a:pt x="92" y="343"/>
                    <a:pt x="115" y="525"/>
                  </a:cubicBezTo>
                  <a:cubicBezTo>
                    <a:pt x="549" y="503"/>
                    <a:pt x="914" y="480"/>
                    <a:pt x="1210" y="457"/>
                  </a:cubicBezTo>
                  <a:cubicBezTo>
                    <a:pt x="1119" y="343"/>
                    <a:pt x="1051" y="252"/>
                    <a:pt x="982" y="160"/>
                  </a:cubicBezTo>
                  <a:cubicBezTo>
                    <a:pt x="914" y="92"/>
                    <a:pt x="845" y="46"/>
                    <a:pt x="777" y="0"/>
                  </a:cubicBezTo>
                  <a:close/>
                </a:path>
              </a:pathLst>
            </a:custGeom>
            <a:solidFill>
              <a:srgbClr val="C1849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38" name="Google Shape;2371;p25">
              <a:extLst>
                <a:ext uri="{FF2B5EF4-FFF2-40B4-BE49-F238E27FC236}">
                  <a16:creationId xmlns:a16="http://schemas.microsoft.com/office/drawing/2014/main" id="{64A81C28-7FC4-6B68-175B-A2A6B679BA0D}"/>
                </a:ext>
              </a:extLst>
            </p:cNvPr>
            <p:cNvSpPr/>
            <p:nvPr/>
          </p:nvSpPr>
          <p:spPr>
            <a:xfrm flipH="1">
              <a:off x="4889418" y="1137060"/>
              <a:ext cx="48168" cy="20923"/>
            </a:xfrm>
            <a:custGeom>
              <a:avLst/>
              <a:gdLst/>
              <a:ahLst/>
              <a:cxnLst/>
              <a:rect l="l" t="t" r="r" b="b"/>
              <a:pathLst>
                <a:path w="1211" h="526" extrusionOk="0">
                  <a:moveTo>
                    <a:pt x="777" y="0"/>
                  </a:moveTo>
                  <a:cubicBezTo>
                    <a:pt x="549" y="0"/>
                    <a:pt x="275" y="0"/>
                    <a:pt x="1" y="23"/>
                  </a:cubicBezTo>
                  <a:cubicBezTo>
                    <a:pt x="46" y="183"/>
                    <a:pt x="92" y="343"/>
                    <a:pt x="115" y="525"/>
                  </a:cubicBezTo>
                  <a:cubicBezTo>
                    <a:pt x="549" y="503"/>
                    <a:pt x="914" y="480"/>
                    <a:pt x="1210" y="457"/>
                  </a:cubicBezTo>
                  <a:cubicBezTo>
                    <a:pt x="1119" y="343"/>
                    <a:pt x="1051" y="252"/>
                    <a:pt x="982" y="160"/>
                  </a:cubicBezTo>
                  <a:cubicBezTo>
                    <a:pt x="914" y="92"/>
                    <a:pt x="845" y="46"/>
                    <a:pt x="777"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39" name="Google Shape;2372;p25">
              <a:extLst>
                <a:ext uri="{FF2B5EF4-FFF2-40B4-BE49-F238E27FC236}">
                  <a16:creationId xmlns:a16="http://schemas.microsoft.com/office/drawing/2014/main" id="{C5D1BF76-88BE-77D7-F719-C8F46FDADCBF}"/>
                </a:ext>
              </a:extLst>
            </p:cNvPr>
            <p:cNvSpPr/>
            <p:nvPr/>
          </p:nvSpPr>
          <p:spPr>
            <a:xfrm flipH="1">
              <a:off x="4858552" y="1301381"/>
              <a:ext cx="160731" cy="28202"/>
            </a:xfrm>
            <a:custGeom>
              <a:avLst/>
              <a:gdLst/>
              <a:ahLst/>
              <a:cxnLst/>
              <a:rect l="l" t="t" r="r" b="b"/>
              <a:pathLst>
                <a:path w="4041" h="709" extrusionOk="0">
                  <a:moveTo>
                    <a:pt x="4041" y="1"/>
                  </a:moveTo>
                  <a:cubicBezTo>
                    <a:pt x="3036" y="1"/>
                    <a:pt x="1941" y="24"/>
                    <a:pt x="845" y="69"/>
                  </a:cubicBezTo>
                  <a:cubicBezTo>
                    <a:pt x="594" y="275"/>
                    <a:pt x="297" y="457"/>
                    <a:pt x="0" y="617"/>
                  </a:cubicBezTo>
                  <a:cubicBezTo>
                    <a:pt x="1302" y="640"/>
                    <a:pt x="2648" y="686"/>
                    <a:pt x="3835" y="708"/>
                  </a:cubicBezTo>
                  <a:cubicBezTo>
                    <a:pt x="3926" y="480"/>
                    <a:pt x="3995" y="252"/>
                    <a:pt x="4041" y="1"/>
                  </a:cubicBezTo>
                  <a:close/>
                </a:path>
              </a:pathLst>
            </a:custGeom>
            <a:solidFill>
              <a:srgbClr val="C1849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40" name="Google Shape;2373;p25">
              <a:extLst>
                <a:ext uri="{FF2B5EF4-FFF2-40B4-BE49-F238E27FC236}">
                  <a16:creationId xmlns:a16="http://schemas.microsoft.com/office/drawing/2014/main" id="{8D93F251-982D-D6C2-9BAA-2820B6A176C1}"/>
                </a:ext>
              </a:extLst>
            </p:cNvPr>
            <p:cNvSpPr/>
            <p:nvPr/>
          </p:nvSpPr>
          <p:spPr>
            <a:xfrm flipH="1">
              <a:off x="4858552" y="1301381"/>
              <a:ext cx="160731" cy="28202"/>
            </a:xfrm>
            <a:custGeom>
              <a:avLst/>
              <a:gdLst/>
              <a:ahLst/>
              <a:cxnLst/>
              <a:rect l="l" t="t" r="r" b="b"/>
              <a:pathLst>
                <a:path w="4041" h="709" extrusionOk="0">
                  <a:moveTo>
                    <a:pt x="4041" y="1"/>
                  </a:moveTo>
                  <a:cubicBezTo>
                    <a:pt x="3036" y="1"/>
                    <a:pt x="1941" y="24"/>
                    <a:pt x="845" y="69"/>
                  </a:cubicBezTo>
                  <a:cubicBezTo>
                    <a:pt x="594" y="275"/>
                    <a:pt x="297" y="457"/>
                    <a:pt x="0" y="617"/>
                  </a:cubicBezTo>
                  <a:cubicBezTo>
                    <a:pt x="1302" y="640"/>
                    <a:pt x="2648" y="686"/>
                    <a:pt x="3835" y="708"/>
                  </a:cubicBezTo>
                  <a:cubicBezTo>
                    <a:pt x="3926" y="480"/>
                    <a:pt x="3995" y="252"/>
                    <a:pt x="404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41" name="Google Shape;2374;p25">
              <a:extLst>
                <a:ext uri="{FF2B5EF4-FFF2-40B4-BE49-F238E27FC236}">
                  <a16:creationId xmlns:a16="http://schemas.microsoft.com/office/drawing/2014/main" id="{BC853AE0-F456-82AB-710F-D84F25E29474}"/>
                </a:ext>
              </a:extLst>
            </p:cNvPr>
            <p:cNvSpPr/>
            <p:nvPr/>
          </p:nvSpPr>
          <p:spPr>
            <a:xfrm flipH="1">
              <a:off x="4886713" y="1366775"/>
              <a:ext cx="303245" cy="22713"/>
            </a:xfrm>
            <a:custGeom>
              <a:avLst/>
              <a:gdLst/>
              <a:ahLst/>
              <a:cxnLst/>
              <a:rect l="l" t="t" r="r" b="b"/>
              <a:pathLst>
                <a:path w="7624" h="571" extrusionOk="0">
                  <a:moveTo>
                    <a:pt x="0" y="0"/>
                  </a:moveTo>
                  <a:lnTo>
                    <a:pt x="0" y="0"/>
                  </a:lnTo>
                  <a:cubicBezTo>
                    <a:pt x="92" y="206"/>
                    <a:pt x="206" y="388"/>
                    <a:pt x="320" y="571"/>
                  </a:cubicBezTo>
                  <a:cubicBezTo>
                    <a:pt x="1049" y="522"/>
                    <a:pt x="1993" y="507"/>
                    <a:pt x="3013" y="507"/>
                  </a:cubicBezTo>
                  <a:cubicBezTo>
                    <a:pt x="4389" y="507"/>
                    <a:pt x="5903" y="535"/>
                    <a:pt x="7213" y="548"/>
                  </a:cubicBezTo>
                  <a:cubicBezTo>
                    <a:pt x="7350" y="388"/>
                    <a:pt x="7510" y="206"/>
                    <a:pt x="7624" y="23"/>
                  </a:cubicBezTo>
                  <a:cubicBezTo>
                    <a:pt x="6177" y="23"/>
                    <a:pt x="4402" y="58"/>
                    <a:pt x="2772" y="58"/>
                  </a:cubicBezTo>
                  <a:cubicBezTo>
                    <a:pt x="1753" y="58"/>
                    <a:pt x="790" y="44"/>
                    <a:pt x="0" y="0"/>
                  </a:cubicBezTo>
                  <a:close/>
                </a:path>
              </a:pathLst>
            </a:custGeom>
            <a:solidFill>
              <a:srgbClr val="C1849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42" name="Google Shape;2375;p25">
              <a:extLst>
                <a:ext uri="{FF2B5EF4-FFF2-40B4-BE49-F238E27FC236}">
                  <a16:creationId xmlns:a16="http://schemas.microsoft.com/office/drawing/2014/main" id="{938A8BBC-8904-6D3B-F5DB-9DE36A365C09}"/>
                </a:ext>
              </a:extLst>
            </p:cNvPr>
            <p:cNvSpPr/>
            <p:nvPr/>
          </p:nvSpPr>
          <p:spPr>
            <a:xfrm flipH="1">
              <a:off x="4886713" y="1366775"/>
              <a:ext cx="303245" cy="22713"/>
            </a:xfrm>
            <a:custGeom>
              <a:avLst/>
              <a:gdLst/>
              <a:ahLst/>
              <a:cxnLst/>
              <a:rect l="l" t="t" r="r" b="b"/>
              <a:pathLst>
                <a:path w="7624" h="571" extrusionOk="0">
                  <a:moveTo>
                    <a:pt x="0" y="0"/>
                  </a:moveTo>
                  <a:lnTo>
                    <a:pt x="0" y="0"/>
                  </a:lnTo>
                  <a:cubicBezTo>
                    <a:pt x="92" y="206"/>
                    <a:pt x="206" y="388"/>
                    <a:pt x="320" y="571"/>
                  </a:cubicBezTo>
                  <a:cubicBezTo>
                    <a:pt x="1049" y="522"/>
                    <a:pt x="1993" y="507"/>
                    <a:pt x="3013" y="507"/>
                  </a:cubicBezTo>
                  <a:cubicBezTo>
                    <a:pt x="4389" y="507"/>
                    <a:pt x="5903" y="535"/>
                    <a:pt x="7213" y="548"/>
                  </a:cubicBezTo>
                  <a:cubicBezTo>
                    <a:pt x="7350" y="388"/>
                    <a:pt x="7510" y="206"/>
                    <a:pt x="7624" y="23"/>
                  </a:cubicBezTo>
                  <a:cubicBezTo>
                    <a:pt x="6177" y="23"/>
                    <a:pt x="4402" y="58"/>
                    <a:pt x="2772" y="58"/>
                  </a:cubicBezTo>
                  <a:cubicBezTo>
                    <a:pt x="1753" y="58"/>
                    <a:pt x="790" y="44"/>
                    <a:pt x="0"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43" name="Google Shape;2376;p25">
              <a:extLst>
                <a:ext uri="{FF2B5EF4-FFF2-40B4-BE49-F238E27FC236}">
                  <a16:creationId xmlns:a16="http://schemas.microsoft.com/office/drawing/2014/main" id="{BCD5EE89-F969-BB03-39C6-9A4C24616D4D}"/>
                </a:ext>
              </a:extLst>
            </p:cNvPr>
            <p:cNvSpPr/>
            <p:nvPr/>
          </p:nvSpPr>
          <p:spPr>
            <a:xfrm flipH="1">
              <a:off x="4955683" y="1268723"/>
              <a:ext cx="250622" cy="39579"/>
            </a:xfrm>
            <a:custGeom>
              <a:avLst/>
              <a:gdLst/>
              <a:ahLst/>
              <a:cxnLst/>
              <a:rect l="l" t="t" r="r" b="b"/>
              <a:pathLst>
                <a:path w="6301" h="995" extrusionOk="0">
                  <a:moveTo>
                    <a:pt x="6300" y="0"/>
                  </a:moveTo>
                  <a:lnTo>
                    <a:pt x="6300" y="0"/>
                  </a:lnTo>
                  <a:cubicBezTo>
                    <a:pt x="3881" y="23"/>
                    <a:pt x="1301" y="69"/>
                    <a:pt x="0" y="365"/>
                  </a:cubicBezTo>
                  <a:cubicBezTo>
                    <a:pt x="0" y="411"/>
                    <a:pt x="0" y="479"/>
                    <a:pt x="0" y="548"/>
                  </a:cubicBezTo>
                  <a:cubicBezTo>
                    <a:pt x="137" y="708"/>
                    <a:pt x="297" y="845"/>
                    <a:pt x="480" y="982"/>
                  </a:cubicBezTo>
                  <a:cubicBezTo>
                    <a:pt x="706" y="990"/>
                    <a:pt x="960" y="994"/>
                    <a:pt x="1235" y="994"/>
                  </a:cubicBezTo>
                  <a:cubicBezTo>
                    <a:pt x="2401" y="994"/>
                    <a:pt x="3959" y="927"/>
                    <a:pt x="5547" y="890"/>
                  </a:cubicBezTo>
                  <a:cubicBezTo>
                    <a:pt x="5844" y="616"/>
                    <a:pt x="6095" y="320"/>
                    <a:pt x="6300" y="0"/>
                  </a:cubicBezTo>
                  <a:close/>
                </a:path>
              </a:pathLst>
            </a:custGeom>
            <a:solidFill>
              <a:srgbClr val="DB8DA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44" name="Google Shape;2377;p25">
              <a:extLst>
                <a:ext uri="{FF2B5EF4-FFF2-40B4-BE49-F238E27FC236}">
                  <a16:creationId xmlns:a16="http://schemas.microsoft.com/office/drawing/2014/main" id="{2FD9DFEB-5D49-383C-65AF-E878FE7AA21E}"/>
                </a:ext>
              </a:extLst>
            </p:cNvPr>
            <p:cNvSpPr/>
            <p:nvPr/>
          </p:nvSpPr>
          <p:spPr>
            <a:xfrm flipH="1">
              <a:off x="4955683" y="1268723"/>
              <a:ext cx="250622" cy="39579"/>
            </a:xfrm>
            <a:custGeom>
              <a:avLst/>
              <a:gdLst/>
              <a:ahLst/>
              <a:cxnLst/>
              <a:rect l="l" t="t" r="r" b="b"/>
              <a:pathLst>
                <a:path w="6301" h="995" extrusionOk="0">
                  <a:moveTo>
                    <a:pt x="6300" y="0"/>
                  </a:moveTo>
                  <a:lnTo>
                    <a:pt x="6300" y="0"/>
                  </a:lnTo>
                  <a:cubicBezTo>
                    <a:pt x="3881" y="23"/>
                    <a:pt x="1301" y="69"/>
                    <a:pt x="0" y="365"/>
                  </a:cubicBezTo>
                  <a:cubicBezTo>
                    <a:pt x="0" y="411"/>
                    <a:pt x="0" y="479"/>
                    <a:pt x="0" y="548"/>
                  </a:cubicBezTo>
                  <a:cubicBezTo>
                    <a:pt x="137" y="708"/>
                    <a:pt x="297" y="845"/>
                    <a:pt x="480" y="982"/>
                  </a:cubicBezTo>
                  <a:cubicBezTo>
                    <a:pt x="706" y="990"/>
                    <a:pt x="960" y="994"/>
                    <a:pt x="1235" y="994"/>
                  </a:cubicBezTo>
                  <a:cubicBezTo>
                    <a:pt x="2401" y="994"/>
                    <a:pt x="3959" y="927"/>
                    <a:pt x="5547" y="890"/>
                  </a:cubicBezTo>
                  <a:cubicBezTo>
                    <a:pt x="5844" y="616"/>
                    <a:pt x="6095" y="320"/>
                    <a:pt x="6300"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45" name="Google Shape;2378;p25">
              <a:extLst>
                <a:ext uri="{FF2B5EF4-FFF2-40B4-BE49-F238E27FC236}">
                  <a16:creationId xmlns:a16="http://schemas.microsoft.com/office/drawing/2014/main" id="{938CD597-2C05-01CC-3412-12157C2B872C}"/>
                </a:ext>
              </a:extLst>
            </p:cNvPr>
            <p:cNvSpPr/>
            <p:nvPr/>
          </p:nvSpPr>
          <p:spPr>
            <a:xfrm flipH="1">
              <a:off x="4934801" y="1218166"/>
              <a:ext cx="267885" cy="37908"/>
            </a:xfrm>
            <a:custGeom>
              <a:avLst/>
              <a:gdLst/>
              <a:ahLst/>
              <a:cxnLst/>
              <a:rect l="l" t="t" r="r" b="b"/>
              <a:pathLst>
                <a:path w="6735" h="953" extrusionOk="0">
                  <a:moveTo>
                    <a:pt x="4327" y="1"/>
                  </a:moveTo>
                  <a:cubicBezTo>
                    <a:pt x="2722" y="1"/>
                    <a:pt x="1195" y="31"/>
                    <a:pt x="206" y="153"/>
                  </a:cubicBezTo>
                  <a:cubicBezTo>
                    <a:pt x="115" y="381"/>
                    <a:pt x="46" y="632"/>
                    <a:pt x="1" y="883"/>
                  </a:cubicBezTo>
                  <a:cubicBezTo>
                    <a:pt x="496" y="933"/>
                    <a:pt x="1166" y="953"/>
                    <a:pt x="1938" y="953"/>
                  </a:cubicBezTo>
                  <a:cubicBezTo>
                    <a:pt x="3266" y="953"/>
                    <a:pt x="4893" y="895"/>
                    <a:pt x="6437" y="837"/>
                  </a:cubicBezTo>
                  <a:cubicBezTo>
                    <a:pt x="6574" y="586"/>
                    <a:pt x="6666" y="312"/>
                    <a:pt x="6734" y="16"/>
                  </a:cubicBezTo>
                  <a:cubicBezTo>
                    <a:pt x="5951" y="8"/>
                    <a:pt x="5129" y="1"/>
                    <a:pt x="4327" y="1"/>
                  </a:cubicBezTo>
                  <a:close/>
                </a:path>
              </a:pathLst>
            </a:custGeom>
            <a:solidFill>
              <a:srgbClr val="DB8DA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46" name="Google Shape;2379;p25">
              <a:extLst>
                <a:ext uri="{FF2B5EF4-FFF2-40B4-BE49-F238E27FC236}">
                  <a16:creationId xmlns:a16="http://schemas.microsoft.com/office/drawing/2014/main" id="{25D312A1-53FC-0A7D-9539-D748B1B020B5}"/>
                </a:ext>
              </a:extLst>
            </p:cNvPr>
            <p:cNvSpPr/>
            <p:nvPr/>
          </p:nvSpPr>
          <p:spPr>
            <a:xfrm flipH="1">
              <a:off x="4934801" y="1218166"/>
              <a:ext cx="267885" cy="37908"/>
            </a:xfrm>
            <a:custGeom>
              <a:avLst/>
              <a:gdLst/>
              <a:ahLst/>
              <a:cxnLst/>
              <a:rect l="l" t="t" r="r" b="b"/>
              <a:pathLst>
                <a:path w="6735" h="953" extrusionOk="0">
                  <a:moveTo>
                    <a:pt x="4327" y="1"/>
                  </a:moveTo>
                  <a:cubicBezTo>
                    <a:pt x="2722" y="1"/>
                    <a:pt x="1195" y="31"/>
                    <a:pt x="206" y="153"/>
                  </a:cubicBezTo>
                  <a:cubicBezTo>
                    <a:pt x="115" y="381"/>
                    <a:pt x="46" y="632"/>
                    <a:pt x="1" y="883"/>
                  </a:cubicBezTo>
                  <a:cubicBezTo>
                    <a:pt x="496" y="933"/>
                    <a:pt x="1166" y="953"/>
                    <a:pt x="1938" y="953"/>
                  </a:cubicBezTo>
                  <a:cubicBezTo>
                    <a:pt x="3266" y="953"/>
                    <a:pt x="4893" y="895"/>
                    <a:pt x="6437" y="837"/>
                  </a:cubicBezTo>
                  <a:cubicBezTo>
                    <a:pt x="6574" y="586"/>
                    <a:pt x="6666" y="312"/>
                    <a:pt x="6734" y="16"/>
                  </a:cubicBezTo>
                  <a:cubicBezTo>
                    <a:pt x="5951" y="8"/>
                    <a:pt x="5129" y="1"/>
                    <a:pt x="4327"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47" name="Google Shape;2380;p25">
              <a:extLst>
                <a:ext uri="{FF2B5EF4-FFF2-40B4-BE49-F238E27FC236}">
                  <a16:creationId xmlns:a16="http://schemas.microsoft.com/office/drawing/2014/main" id="{B61FFE45-82EB-6B65-BEDB-520423EC2CD7}"/>
                </a:ext>
              </a:extLst>
            </p:cNvPr>
            <p:cNvSpPr/>
            <p:nvPr/>
          </p:nvSpPr>
          <p:spPr>
            <a:xfrm flipH="1">
              <a:off x="4930266" y="1157943"/>
              <a:ext cx="255157" cy="50000"/>
            </a:xfrm>
            <a:custGeom>
              <a:avLst/>
              <a:gdLst/>
              <a:ahLst/>
              <a:cxnLst/>
              <a:rect l="l" t="t" r="r" b="b"/>
              <a:pathLst>
                <a:path w="6415" h="1257" extrusionOk="0">
                  <a:moveTo>
                    <a:pt x="6346" y="0"/>
                  </a:moveTo>
                  <a:cubicBezTo>
                    <a:pt x="4725" y="69"/>
                    <a:pt x="2329" y="92"/>
                    <a:pt x="640" y="206"/>
                  </a:cubicBezTo>
                  <a:cubicBezTo>
                    <a:pt x="411" y="480"/>
                    <a:pt x="183" y="799"/>
                    <a:pt x="0" y="1142"/>
                  </a:cubicBezTo>
                  <a:cubicBezTo>
                    <a:pt x="870" y="1233"/>
                    <a:pt x="2078" y="1257"/>
                    <a:pt x="3370" y="1257"/>
                  </a:cubicBezTo>
                  <a:cubicBezTo>
                    <a:pt x="4351" y="1257"/>
                    <a:pt x="5380" y="1243"/>
                    <a:pt x="6346" y="1233"/>
                  </a:cubicBezTo>
                  <a:cubicBezTo>
                    <a:pt x="6392" y="1050"/>
                    <a:pt x="6414" y="845"/>
                    <a:pt x="6414" y="640"/>
                  </a:cubicBezTo>
                  <a:cubicBezTo>
                    <a:pt x="6414" y="434"/>
                    <a:pt x="6392" y="206"/>
                    <a:pt x="6346" y="0"/>
                  </a:cubicBezTo>
                  <a:close/>
                </a:path>
              </a:pathLst>
            </a:custGeom>
            <a:solidFill>
              <a:srgbClr val="DB8DA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48" name="Google Shape;2381;p25">
              <a:extLst>
                <a:ext uri="{FF2B5EF4-FFF2-40B4-BE49-F238E27FC236}">
                  <a16:creationId xmlns:a16="http://schemas.microsoft.com/office/drawing/2014/main" id="{FDC1465C-1FF7-2A17-FB6E-2B8D01148401}"/>
                </a:ext>
              </a:extLst>
            </p:cNvPr>
            <p:cNvSpPr/>
            <p:nvPr/>
          </p:nvSpPr>
          <p:spPr>
            <a:xfrm flipH="1">
              <a:off x="4930266" y="1157943"/>
              <a:ext cx="255157" cy="50000"/>
            </a:xfrm>
            <a:custGeom>
              <a:avLst/>
              <a:gdLst/>
              <a:ahLst/>
              <a:cxnLst/>
              <a:rect l="l" t="t" r="r" b="b"/>
              <a:pathLst>
                <a:path w="6415" h="1257" extrusionOk="0">
                  <a:moveTo>
                    <a:pt x="6346" y="0"/>
                  </a:moveTo>
                  <a:cubicBezTo>
                    <a:pt x="4725" y="69"/>
                    <a:pt x="2329" y="92"/>
                    <a:pt x="640" y="206"/>
                  </a:cubicBezTo>
                  <a:cubicBezTo>
                    <a:pt x="411" y="480"/>
                    <a:pt x="183" y="799"/>
                    <a:pt x="0" y="1142"/>
                  </a:cubicBezTo>
                  <a:cubicBezTo>
                    <a:pt x="870" y="1233"/>
                    <a:pt x="2078" y="1257"/>
                    <a:pt x="3370" y="1257"/>
                  </a:cubicBezTo>
                  <a:cubicBezTo>
                    <a:pt x="4351" y="1257"/>
                    <a:pt x="5380" y="1243"/>
                    <a:pt x="6346" y="1233"/>
                  </a:cubicBezTo>
                  <a:cubicBezTo>
                    <a:pt x="6392" y="1050"/>
                    <a:pt x="6414" y="845"/>
                    <a:pt x="6414" y="640"/>
                  </a:cubicBezTo>
                  <a:cubicBezTo>
                    <a:pt x="6414" y="434"/>
                    <a:pt x="6392" y="206"/>
                    <a:pt x="6346"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49" name="Google Shape;2382;p25">
              <a:extLst>
                <a:ext uri="{FF2B5EF4-FFF2-40B4-BE49-F238E27FC236}">
                  <a16:creationId xmlns:a16="http://schemas.microsoft.com/office/drawing/2014/main" id="{68466C66-8240-7C83-C37F-331EA33074C5}"/>
                </a:ext>
              </a:extLst>
            </p:cNvPr>
            <p:cNvSpPr/>
            <p:nvPr/>
          </p:nvSpPr>
          <p:spPr>
            <a:xfrm flipH="1">
              <a:off x="4937545" y="1100743"/>
              <a:ext cx="211563" cy="53620"/>
            </a:xfrm>
            <a:custGeom>
              <a:avLst/>
              <a:gdLst/>
              <a:ahLst/>
              <a:cxnLst/>
              <a:rect l="l" t="t" r="r" b="b"/>
              <a:pathLst>
                <a:path w="5319" h="1348" extrusionOk="0">
                  <a:moveTo>
                    <a:pt x="3310" y="0"/>
                  </a:moveTo>
                  <a:cubicBezTo>
                    <a:pt x="2032" y="0"/>
                    <a:pt x="868" y="525"/>
                    <a:pt x="0" y="1347"/>
                  </a:cubicBezTo>
                  <a:cubicBezTo>
                    <a:pt x="1187" y="1233"/>
                    <a:pt x="3607" y="982"/>
                    <a:pt x="5319" y="936"/>
                  </a:cubicBezTo>
                  <a:cubicBezTo>
                    <a:pt x="5250" y="731"/>
                    <a:pt x="5182" y="548"/>
                    <a:pt x="5090" y="366"/>
                  </a:cubicBezTo>
                  <a:cubicBezTo>
                    <a:pt x="4543" y="137"/>
                    <a:pt x="3949" y="0"/>
                    <a:pt x="3310" y="0"/>
                  </a:cubicBezTo>
                  <a:close/>
                </a:path>
              </a:pathLst>
            </a:custGeom>
            <a:solidFill>
              <a:srgbClr val="DB8DA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50" name="Google Shape;2383;p25">
              <a:extLst>
                <a:ext uri="{FF2B5EF4-FFF2-40B4-BE49-F238E27FC236}">
                  <a16:creationId xmlns:a16="http://schemas.microsoft.com/office/drawing/2014/main" id="{DF96C437-F0E5-36F2-6EEB-E9B7AB5D47B6}"/>
                </a:ext>
              </a:extLst>
            </p:cNvPr>
            <p:cNvSpPr/>
            <p:nvPr/>
          </p:nvSpPr>
          <p:spPr>
            <a:xfrm flipH="1">
              <a:off x="4937545" y="1100743"/>
              <a:ext cx="211563" cy="53620"/>
            </a:xfrm>
            <a:custGeom>
              <a:avLst/>
              <a:gdLst/>
              <a:ahLst/>
              <a:cxnLst/>
              <a:rect l="l" t="t" r="r" b="b"/>
              <a:pathLst>
                <a:path w="5319" h="1348" extrusionOk="0">
                  <a:moveTo>
                    <a:pt x="3310" y="0"/>
                  </a:moveTo>
                  <a:cubicBezTo>
                    <a:pt x="2032" y="0"/>
                    <a:pt x="868" y="525"/>
                    <a:pt x="0" y="1347"/>
                  </a:cubicBezTo>
                  <a:cubicBezTo>
                    <a:pt x="1187" y="1233"/>
                    <a:pt x="3607" y="982"/>
                    <a:pt x="5319" y="936"/>
                  </a:cubicBezTo>
                  <a:cubicBezTo>
                    <a:pt x="5250" y="731"/>
                    <a:pt x="5182" y="548"/>
                    <a:pt x="5090" y="366"/>
                  </a:cubicBezTo>
                  <a:cubicBezTo>
                    <a:pt x="4543" y="137"/>
                    <a:pt x="3949" y="0"/>
                    <a:pt x="3310"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51" name="Google Shape;2384;p25">
              <a:extLst>
                <a:ext uri="{FF2B5EF4-FFF2-40B4-BE49-F238E27FC236}">
                  <a16:creationId xmlns:a16="http://schemas.microsoft.com/office/drawing/2014/main" id="{896E3427-BFCA-B7B5-F40B-DD7452670FBC}"/>
                </a:ext>
              </a:extLst>
            </p:cNvPr>
            <p:cNvSpPr/>
            <p:nvPr/>
          </p:nvSpPr>
          <p:spPr>
            <a:xfrm flipH="1">
              <a:off x="5019243" y="1324611"/>
              <a:ext cx="140764" cy="17661"/>
            </a:xfrm>
            <a:custGeom>
              <a:avLst/>
              <a:gdLst/>
              <a:ahLst/>
              <a:cxnLst/>
              <a:rect l="l" t="t" r="r" b="b"/>
              <a:pathLst>
                <a:path w="3539" h="444" extrusionOk="0">
                  <a:moveTo>
                    <a:pt x="952" y="1"/>
                  </a:moveTo>
                  <a:cubicBezTo>
                    <a:pt x="620" y="1"/>
                    <a:pt x="301" y="4"/>
                    <a:pt x="1" y="10"/>
                  </a:cubicBezTo>
                  <a:cubicBezTo>
                    <a:pt x="548" y="284"/>
                    <a:pt x="1142" y="444"/>
                    <a:pt x="1781" y="444"/>
                  </a:cubicBezTo>
                  <a:cubicBezTo>
                    <a:pt x="2420" y="444"/>
                    <a:pt x="3013" y="284"/>
                    <a:pt x="3538" y="33"/>
                  </a:cubicBezTo>
                  <a:cubicBezTo>
                    <a:pt x="2635" y="17"/>
                    <a:pt x="1754" y="1"/>
                    <a:pt x="952" y="1"/>
                  </a:cubicBezTo>
                  <a:close/>
                </a:path>
              </a:pathLst>
            </a:custGeom>
            <a:solidFill>
              <a:srgbClr val="DB8DA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52" name="Google Shape;2385;p25">
              <a:extLst>
                <a:ext uri="{FF2B5EF4-FFF2-40B4-BE49-F238E27FC236}">
                  <a16:creationId xmlns:a16="http://schemas.microsoft.com/office/drawing/2014/main" id="{A5EC64C8-8748-4BDC-B3CF-43D5988A0942}"/>
                </a:ext>
              </a:extLst>
            </p:cNvPr>
            <p:cNvSpPr/>
            <p:nvPr/>
          </p:nvSpPr>
          <p:spPr>
            <a:xfrm flipH="1">
              <a:off x="5019243" y="1324611"/>
              <a:ext cx="140764" cy="17661"/>
            </a:xfrm>
            <a:custGeom>
              <a:avLst/>
              <a:gdLst/>
              <a:ahLst/>
              <a:cxnLst/>
              <a:rect l="l" t="t" r="r" b="b"/>
              <a:pathLst>
                <a:path w="3539" h="444" extrusionOk="0">
                  <a:moveTo>
                    <a:pt x="952" y="1"/>
                  </a:moveTo>
                  <a:cubicBezTo>
                    <a:pt x="620" y="1"/>
                    <a:pt x="301" y="4"/>
                    <a:pt x="1" y="10"/>
                  </a:cubicBezTo>
                  <a:cubicBezTo>
                    <a:pt x="548" y="284"/>
                    <a:pt x="1142" y="444"/>
                    <a:pt x="1781" y="444"/>
                  </a:cubicBezTo>
                  <a:cubicBezTo>
                    <a:pt x="2420" y="444"/>
                    <a:pt x="3013" y="284"/>
                    <a:pt x="3538" y="33"/>
                  </a:cubicBezTo>
                  <a:cubicBezTo>
                    <a:pt x="2635" y="17"/>
                    <a:pt x="1754" y="1"/>
                    <a:pt x="952"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53" name="Google Shape;2386;p25">
              <a:extLst>
                <a:ext uri="{FF2B5EF4-FFF2-40B4-BE49-F238E27FC236}">
                  <a16:creationId xmlns:a16="http://schemas.microsoft.com/office/drawing/2014/main" id="{A1BEAEC1-712A-CB69-51F1-BCF1680EB5DB}"/>
                </a:ext>
              </a:extLst>
            </p:cNvPr>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rgbClr val="C1849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54" name="Google Shape;2387;p25">
              <a:extLst>
                <a:ext uri="{FF2B5EF4-FFF2-40B4-BE49-F238E27FC236}">
                  <a16:creationId xmlns:a16="http://schemas.microsoft.com/office/drawing/2014/main" id="{DDEF480A-5F00-B1FA-72C8-3149A6E0DEC4}"/>
                </a:ext>
              </a:extLst>
            </p:cNvPr>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rgbClr val="DB8DA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55" name="Google Shape;2388;p25">
              <a:extLst>
                <a:ext uri="{FF2B5EF4-FFF2-40B4-BE49-F238E27FC236}">
                  <a16:creationId xmlns:a16="http://schemas.microsoft.com/office/drawing/2014/main" id="{EFE08795-EEEB-47E5-0C95-9C6B512284D4}"/>
                </a:ext>
              </a:extLst>
            </p:cNvPr>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56" name="Google Shape;2389;p25">
              <a:extLst>
                <a:ext uri="{FF2B5EF4-FFF2-40B4-BE49-F238E27FC236}">
                  <a16:creationId xmlns:a16="http://schemas.microsoft.com/office/drawing/2014/main" id="{C3AD20A7-1845-2408-11B6-54EB65903F03}"/>
                </a:ext>
              </a:extLst>
            </p:cNvPr>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rgbClr val="C1849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57" name="Google Shape;2390;p25">
              <a:extLst>
                <a:ext uri="{FF2B5EF4-FFF2-40B4-BE49-F238E27FC236}">
                  <a16:creationId xmlns:a16="http://schemas.microsoft.com/office/drawing/2014/main" id="{7BBA36A2-F014-A135-8B57-45B9A889C13E}"/>
                </a:ext>
              </a:extLst>
            </p:cNvPr>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rgbClr val="DB8DA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58" name="Google Shape;2391;p25">
              <a:extLst>
                <a:ext uri="{FF2B5EF4-FFF2-40B4-BE49-F238E27FC236}">
                  <a16:creationId xmlns:a16="http://schemas.microsoft.com/office/drawing/2014/main" id="{0A9483E9-C89D-17A5-D69C-3D1BE974999A}"/>
                </a:ext>
              </a:extLst>
            </p:cNvPr>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59" name="Google Shape;2392;p25">
              <a:extLst>
                <a:ext uri="{FF2B5EF4-FFF2-40B4-BE49-F238E27FC236}">
                  <a16:creationId xmlns:a16="http://schemas.microsoft.com/office/drawing/2014/main" id="{584DA650-E322-EB7D-9053-79D7E476A7F6}"/>
                </a:ext>
              </a:extLst>
            </p:cNvPr>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rgbClr val="C1849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60" name="Google Shape;2393;p25">
              <a:extLst>
                <a:ext uri="{FF2B5EF4-FFF2-40B4-BE49-F238E27FC236}">
                  <a16:creationId xmlns:a16="http://schemas.microsoft.com/office/drawing/2014/main" id="{7E7A7F39-0371-F1D2-6632-788DD18452AE}"/>
                </a:ext>
              </a:extLst>
            </p:cNvPr>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rgbClr val="DB8DA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61" name="Google Shape;2394;p25">
              <a:extLst>
                <a:ext uri="{FF2B5EF4-FFF2-40B4-BE49-F238E27FC236}">
                  <a16:creationId xmlns:a16="http://schemas.microsoft.com/office/drawing/2014/main" id="{6C3B1037-1DD2-7989-513E-E096930234D4}"/>
                </a:ext>
              </a:extLst>
            </p:cNvPr>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62" name="Google Shape;2395;p25">
              <a:extLst>
                <a:ext uri="{FF2B5EF4-FFF2-40B4-BE49-F238E27FC236}">
                  <a16:creationId xmlns:a16="http://schemas.microsoft.com/office/drawing/2014/main" id="{777C1CFC-5DAA-FA70-8949-CA4110ED059B}"/>
                </a:ext>
              </a:extLst>
            </p:cNvPr>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rgbClr val="C1849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63" name="Google Shape;2396;p25">
              <a:extLst>
                <a:ext uri="{FF2B5EF4-FFF2-40B4-BE49-F238E27FC236}">
                  <a16:creationId xmlns:a16="http://schemas.microsoft.com/office/drawing/2014/main" id="{7EF8523D-3FD0-F06D-8791-0DABFFF16184}"/>
                </a:ext>
              </a:extLst>
            </p:cNvPr>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rgbClr val="DB8DA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64" name="Google Shape;2397;p25">
              <a:extLst>
                <a:ext uri="{FF2B5EF4-FFF2-40B4-BE49-F238E27FC236}">
                  <a16:creationId xmlns:a16="http://schemas.microsoft.com/office/drawing/2014/main" id="{4E4562DA-E2CE-F920-F34D-757AE1DE3CE4}"/>
                </a:ext>
              </a:extLst>
            </p:cNvPr>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65" name="Google Shape;2398;p25">
              <a:extLst>
                <a:ext uri="{FF2B5EF4-FFF2-40B4-BE49-F238E27FC236}">
                  <a16:creationId xmlns:a16="http://schemas.microsoft.com/office/drawing/2014/main" id="{C42CF9BA-CD23-3570-4594-ECAD68256CC5}"/>
                </a:ext>
              </a:extLst>
            </p:cNvPr>
            <p:cNvSpPr/>
            <p:nvPr/>
          </p:nvSpPr>
          <p:spPr>
            <a:xfrm flipH="1">
              <a:off x="4289292" y="-197077"/>
              <a:ext cx="295131" cy="152944"/>
            </a:xfrm>
            <a:custGeom>
              <a:avLst/>
              <a:gdLst/>
              <a:ahLst/>
              <a:cxnLst/>
              <a:rect l="l" t="t" r="r" b="b"/>
              <a:pathLst>
                <a:path w="7420" h="3845" extrusionOk="0">
                  <a:moveTo>
                    <a:pt x="6644" y="1"/>
                  </a:moveTo>
                  <a:cubicBezTo>
                    <a:pt x="6293" y="1"/>
                    <a:pt x="5939" y="77"/>
                    <a:pt x="5616" y="216"/>
                  </a:cubicBezTo>
                  <a:lnTo>
                    <a:pt x="1" y="2589"/>
                  </a:lnTo>
                  <a:lnTo>
                    <a:pt x="526" y="3845"/>
                  </a:lnTo>
                  <a:lnTo>
                    <a:pt x="6186" y="1448"/>
                  </a:lnTo>
                  <a:cubicBezTo>
                    <a:pt x="6643" y="1266"/>
                    <a:pt x="7031" y="923"/>
                    <a:pt x="7305" y="489"/>
                  </a:cubicBezTo>
                  <a:lnTo>
                    <a:pt x="7328" y="489"/>
                  </a:lnTo>
                  <a:cubicBezTo>
                    <a:pt x="7419" y="330"/>
                    <a:pt x="7328" y="101"/>
                    <a:pt x="7145" y="56"/>
                  </a:cubicBezTo>
                  <a:cubicBezTo>
                    <a:pt x="6982" y="19"/>
                    <a:pt x="6813" y="1"/>
                    <a:pt x="6644"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66" name="Google Shape;2399;p25">
              <a:extLst>
                <a:ext uri="{FF2B5EF4-FFF2-40B4-BE49-F238E27FC236}">
                  <a16:creationId xmlns:a16="http://schemas.microsoft.com/office/drawing/2014/main" id="{503D4F68-08AA-66E1-4A9C-9EE906EE4880}"/>
                </a:ext>
              </a:extLst>
            </p:cNvPr>
            <p:cNvSpPr/>
            <p:nvPr/>
          </p:nvSpPr>
          <p:spPr>
            <a:xfrm flipH="1">
              <a:off x="1129009" y="1628232"/>
              <a:ext cx="411273" cy="411339"/>
            </a:xfrm>
            <a:custGeom>
              <a:avLst/>
              <a:gdLst/>
              <a:ahLst/>
              <a:cxnLst/>
              <a:rect l="l" t="t" r="r" b="b"/>
              <a:pathLst>
                <a:path w="10340" h="10341" extrusionOk="0">
                  <a:moveTo>
                    <a:pt x="5181" y="1"/>
                  </a:moveTo>
                  <a:cubicBezTo>
                    <a:pt x="2328" y="1"/>
                    <a:pt x="0" y="2329"/>
                    <a:pt x="0" y="5182"/>
                  </a:cubicBezTo>
                  <a:cubicBezTo>
                    <a:pt x="0" y="8035"/>
                    <a:pt x="2328" y="10341"/>
                    <a:pt x="5181" y="10341"/>
                  </a:cubicBezTo>
                  <a:cubicBezTo>
                    <a:pt x="8035" y="10341"/>
                    <a:pt x="10340" y="8035"/>
                    <a:pt x="10340" y="5182"/>
                  </a:cubicBezTo>
                  <a:cubicBezTo>
                    <a:pt x="10340" y="2329"/>
                    <a:pt x="8035" y="1"/>
                    <a:pt x="518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67" name="Google Shape;2400;p25">
              <a:extLst>
                <a:ext uri="{FF2B5EF4-FFF2-40B4-BE49-F238E27FC236}">
                  <a16:creationId xmlns:a16="http://schemas.microsoft.com/office/drawing/2014/main" id="{2185D162-3DD5-A425-4BC9-3555727B35E0}"/>
                </a:ext>
              </a:extLst>
            </p:cNvPr>
            <p:cNvSpPr/>
            <p:nvPr/>
          </p:nvSpPr>
          <p:spPr>
            <a:xfrm flipH="1">
              <a:off x="1332339" y="1887025"/>
              <a:ext cx="84482" cy="78123"/>
            </a:xfrm>
            <a:custGeom>
              <a:avLst/>
              <a:gdLst/>
              <a:ahLst/>
              <a:cxnLst/>
              <a:rect l="l" t="t" r="r" b="b"/>
              <a:pathLst>
                <a:path w="2124" h="1964" extrusionOk="0">
                  <a:moveTo>
                    <a:pt x="1073" y="0"/>
                  </a:moveTo>
                  <a:cubicBezTo>
                    <a:pt x="480" y="0"/>
                    <a:pt x="0" y="457"/>
                    <a:pt x="0" y="982"/>
                  </a:cubicBezTo>
                  <a:cubicBezTo>
                    <a:pt x="0" y="1529"/>
                    <a:pt x="480" y="1963"/>
                    <a:pt x="1073" y="1963"/>
                  </a:cubicBezTo>
                  <a:cubicBezTo>
                    <a:pt x="1644" y="1963"/>
                    <a:pt x="2123" y="1529"/>
                    <a:pt x="2123" y="982"/>
                  </a:cubicBezTo>
                  <a:cubicBezTo>
                    <a:pt x="2123" y="457"/>
                    <a:pt x="1644" y="0"/>
                    <a:pt x="1073" y="0"/>
                  </a:cubicBezTo>
                  <a:close/>
                </a:path>
              </a:pathLst>
            </a:custGeom>
            <a:solidFill>
              <a:srgbClr val="C64F9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68" name="Google Shape;2401;p25">
              <a:extLst>
                <a:ext uri="{FF2B5EF4-FFF2-40B4-BE49-F238E27FC236}">
                  <a16:creationId xmlns:a16="http://schemas.microsoft.com/office/drawing/2014/main" id="{42951453-4ADB-824D-D134-9536B5534A80}"/>
                </a:ext>
              </a:extLst>
            </p:cNvPr>
            <p:cNvSpPr/>
            <p:nvPr/>
          </p:nvSpPr>
          <p:spPr>
            <a:xfrm flipH="1">
              <a:off x="1225225" y="1628232"/>
              <a:ext cx="315058" cy="363248"/>
            </a:xfrm>
            <a:custGeom>
              <a:avLst/>
              <a:gdLst/>
              <a:ahLst/>
              <a:cxnLst/>
              <a:rect l="l" t="t" r="r" b="b"/>
              <a:pathLst>
                <a:path w="7921" h="9132" extrusionOk="0">
                  <a:moveTo>
                    <a:pt x="5181" y="1"/>
                  </a:moveTo>
                  <a:cubicBezTo>
                    <a:pt x="2328" y="1"/>
                    <a:pt x="0" y="2329"/>
                    <a:pt x="0" y="5182"/>
                  </a:cubicBezTo>
                  <a:cubicBezTo>
                    <a:pt x="0" y="6712"/>
                    <a:pt x="662" y="8081"/>
                    <a:pt x="1712" y="9017"/>
                  </a:cubicBezTo>
                  <a:cubicBezTo>
                    <a:pt x="2054" y="9085"/>
                    <a:pt x="2397" y="9131"/>
                    <a:pt x="2739" y="9131"/>
                  </a:cubicBezTo>
                  <a:cubicBezTo>
                    <a:pt x="5592" y="9131"/>
                    <a:pt x="7920" y="6803"/>
                    <a:pt x="7920" y="3950"/>
                  </a:cubicBezTo>
                  <a:cubicBezTo>
                    <a:pt x="7920" y="2420"/>
                    <a:pt x="7258" y="1051"/>
                    <a:pt x="6209" y="115"/>
                  </a:cubicBezTo>
                  <a:cubicBezTo>
                    <a:pt x="5866" y="47"/>
                    <a:pt x="5524" y="1"/>
                    <a:pt x="5181" y="1"/>
                  </a:cubicBezTo>
                  <a:close/>
                </a:path>
              </a:pathLst>
            </a:custGeom>
            <a:solidFill>
              <a:srgbClr val="FFFFFF">
                <a:alpha val="8039"/>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69" name="Google Shape;2402;p25">
              <a:extLst>
                <a:ext uri="{FF2B5EF4-FFF2-40B4-BE49-F238E27FC236}">
                  <a16:creationId xmlns:a16="http://schemas.microsoft.com/office/drawing/2014/main" id="{C87E5BDE-179C-34EE-4560-563153EFFA05}"/>
                </a:ext>
              </a:extLst>
            </p:cNvPr>
            <p:cNvSpPr/>
            <p:nvPr/>
          </p:nvSpPr>
          <p:spPr>
            <a:xfrm flipH="1">
              <a:off x="1314202" y="1629147"/>
              <a:ext cx="226081" cy="324187"/>
            </a:xfrm>
            <a:custGeom>
              <a:avLst/>
              <a:gdLst/>
              <a:ahLst/>
              <a:cxnLst/>
              <a:rect l="l" t="t" r="r" b="b"/>
              <a:pathLst>
                <a:path w="5684" h="8150" extrusionOk="0">
                  <a:moveTo>
                    <a:pt x="4748" y="1"/>
                  </a:moveTo>
                  <a:cubicBezTo>
                    <a:pt x="2077" y="229"/>
                    <a:pt x="0" y="2443"/>
                    <a:pt x="0" y="5159"/>
                  </a:cubicBezTo>
                  <a:cubicBezTo>
                    <a:pt x="0" y="6278"/>
                    <a:pt x="365" y="7305"/>
                    <a:pt x="959" y="8149"/>
                  </a:cubicBezTo>
                  <a:cubicBezTo>
                    <a:pt x="3606" y="7921"/>
                    <a:pt x="5684" y="5707"/>
                    <a:pt x="5684" y="2991"/>
                  </a:cubicBezTo>
                  <a:cubicBezTo>
                    <a:pt x="5684" y="1872"/>
                    <a:pt x="5341" y="845"/>
                    <a:pt x="4748" y="1"/>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70" name="Google Shape;2403;p25">
              <a:extLst>
                <a:ext uri="{FF2B5EF4-FFF2-40B4-BE49-F238E27FC236}">
                  <a16:creationId xmlns:a16="http://schemas.microsoft.com/office/drawing/2014/main" id="{BDA326F2-43E8-B1F1-F782-90D7E14FD36A}"/>
                </a:ext>
              </a:extLst>
            </p:cNvPr>
            <p:cNvSpPr/>
            <p:nvPr/>
          </p:nvSpPr>
          <p:spPr>
            <a:xfrm flipH="1">
              <a:off x="1154426" y="1788934"/>
              <a:ext cx="107154" cy="106285"/>
            </a:xfrm>
            <a:custGeom>
              <a:avLst/>
              <a:gdLst/>
              <a:ahLst/>
              <a:cxnLst/>
              <a:rect l="l" t="t" r="r" b="b"/>
              <a:pathLst>
                <a:path w="2694" h="2672" extrusionOk="0">
                  <a:moveTo>
                    <a:pt x="1347" y="1"/>
                  </a:moveTo>
                  <a:cubicBezTo>
                    <a:pt x="617" y="1"/>
                    <a:pt x="0" y="594"/>
                    <a:pt x="0" y="1348"/>
                  </a:cubicBezTo>
                  <a:cubicBezTo>
                    <a:pt x="0" y="2078"/>
                    <a:pt x="617" y="2672"/>
                    <a:pt x="1347" y="2672"/>
                  </a:cubicBezTo>
                  <a:cubicBezTo>
                    <a:pt x="2100" y="2672"/>
                    <a:pt x="2694" y="2078"/>
                    <a:pt x="2694" y="1348"/>
                  </a:cubicBezTo>
                  <a:cubicBezTo>
                    <a:pt x="2694" y="594"/>
                    <a:pt x="2100" y="1"/>
                    <a:pt x="1347" y="1"/>
                  </a:cubicBezTo>
                  <a:close/>
                </a:path>
              </a:pathLst>
            </a:custGeom>
            <a:solidFill>
              <a:srgbClr val="A040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71" name="Google Shape;2404;p25">
              <a:extLst>
                <a:ext uri="{FF2B5EF4-FFF2-40B4-BE49-F238E27FC236}">
                  <a16:creationId xmlns:a16="http://schemas.microsoft.com/office/drawing/2014/main" id="{056AC585-D406-7846-1698-297CAC7623E7}"/>
                </a:ext>
              </a:extLst>
            </p:cNvPr>
            <p:cNvSpPr/>
            <p:nvPr/>
          </p:nvSpPr>
          <p:spPr>
            <a:xfrm flipH="1">
              <a:off x="1332339" y="1888815"/>
              <a:ext cx="74499" cy="74503"/>
            </a:xfrm>
            <a:custGeom>
              <a:avLst/>
              <a:gdLst/>
              <a:ahLst/>
              <a:cxnLst/>
              <a:rect l="l" t="t" r="r" b="b"/>
              <a:pathLst>
                <a:path w="1873" h="1873" extrusionOk="0">
                  <a:moveTo>
                    <a:pt x="936" y="1"/>
                  </a:moveTo>
                  <a:cubicBezTo>
                    <a:pt x="411" y="1"/>
                    <a:pt x="0" y="434"/>
                    <a:pt x="0" y="937"/>
                  </a:cubicBezTo>
                  <a:cubicBezTo>
                    <a:pt x="0" y="1462"/>
                    <a:pt x="411" y="1872"/>
                    <a:pt x="936" y="1872"/>
                  </a:cubicBezTo>
                  <a:cubicBezTo>
                    <a:pt x="1438" y="1872"/>
                    <a:pt x="1872" y="1462"/>
                    <a:pt x="1872" y="937"/>
                  </a:cubicBezTo>
                  <a:cubicBezTo>
                    <a:pt x="1872" y="434"/>
                    <a:pt x="1438" y="1"/>
                    <a:pt x="936"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72" name="Google Shape;2405;p25">
              <a:extLst>
                <a:ext uri="{FF2B5EF4-FFF2-40B4-BE49-F238E27FC236}">
                  <a16:creationId xmlns:a16="http://schemas.microsoft.com/office/drawing/2014/main" id="{E0C2B07A-A4BE-2E60-6AFB-9A228C8263EB}"/>
                </a:ext>
              </a:extLst>
            </p:cNvPr>
            <p:cNvSpPr/>
            <p:nvPr/>
          </p:nvSpPr>
          <p:spPr>
            <a:xfrm flipH="1">
              <a:off x="992343" y="1567930"/>
              <a:ext cx="1008853" cy="928248"/>
            </a:xfrm>
            <a:custGeom>
              <a:avLst/>
              <a:gdLst/>
              <a:ahLst/>
              <a:cxnLst/>
              <a:rect l="l" t="t" r="r" b="b"/>
              <a:pathLst>
                <a:path w="25364" h="23336" extrusionOk="0">
                  <a:moveTo>
                    <a:pt x="16824" y="1"/>
                  </a:moveTo>
                  <a:cubicBezTo>
                    <a:pt x="16365" y="1"/>
                    <a:pt x="15897" y="48"/>
                    <a:pt x="15423" y="147"/>
                  </a:cubicBezTo>
                  <a:cubicBezTo>
                    <a:pt x="12364" y="787"/>
                    <a:pt x="10173" y="3731"/>
                    <a:pt x="8050" y="5854"/>
                  </a:cubicBezTo>
                  <a:cubicBezTo>
                    <a:pt x="5380" y="8524"/>
                    <a:pt x="2709" y="11195"/>
                    <a:pt x="38" y="13865"/>
                  </a:cubicBezTo>
                  <a:cubicBezTo>
                    <a:pt x="0" y="13896"/>
                    <a:pt x="31" y="13909"/>
                    <a:pt x="92" y="13909"/>
                  </a:cubicBezTo>
                  <a:cubicBezTo>
                    <a:pt x="213" y="13909"/>
                    <a:pt x="457" y="13858"/>
                    <a:pt x="518" y="13797"/>
                  </a:cubicBezTo>
                  <a:cubicBezTo>
                    <a:pt x="4375" y="9962"/>
                    <a:pt x="8210" y="6059"/>
                    <a:pt x="12090" y="2247"/>
                  </a:cubicBezTo>
                  <a:cubicBezTo>
                    <a:pt x="13413" y="945"/>
                    <a:pt x="15102" y="303"/>
                    <a:pt x="16765" y="303"/>
                  </a:cubicBezTo>
                  <a:cubicBezTo>
                    <a:pt x="18860" y="303"/>
                    <a:pt x="20912" y="1322"/>
                    <a:pt x="22133" y="3320"/>
                  </a:cubicBezTo>
                  <a:cubicBezTo>
                    <a:pt x="23640" y="5785"/>
                    <a:pt x="23320" y="9026"/>
                    <a:pt x="21403" y="11195"/>
                  </a:cubicBezTo>
                  <a:cubicBezTo>
                    <a:pt x="19645" y="13158"/>
                    <a:pt x="17614" y="14961"/>
                    <a:pt x="15742" y="16833"/>
                  </a:cubicBezTo>
                  <a:cubicBezTo>
                    <a:pt x="13597" y="18978"/>
                    <a:pt x="11451" y="21147"/>
                    <a:pt x="9306" y="23292"/>
                  </a:cubicBezTo>
                  <a:cubicBezTo>
                    <a:pt x="9267" y="23323"/>
                    <a:pt x="9298" y="23335"/>
                    <a:pt x="9359" y="23335"/>
                  </a:cubicBezTo>
                  <a:cubicBezTo>
                    <a:pt x="9481" y="23335"/>
                    <a:pt x="9724" y="23285"/>
                    <a:pt x="9785" y="23224"/>
                  </a:cubicBezTo>
                  <a:cubicBezTo>
                    <a:pt x="11999" y="21033"/>
                    <a:pt x="14190" y="18841"/>
                    <a:pt x="16381" y="16650"/>
                  </a:cubicBezTo>
                  <a:cubicBezTo>
                    <a:pt x="17774" y="15258"/>
                    <a:pt x="19166" y="13843"/>
                    <a:pt x="20581" y="12450"/>
                  </a:cubicBezTo>
                  <a:cubicBezTo>
                    <a:pt x="21403" y="11629"/>
                    <a:pt x="22293" y="10852"/>
                    <a:pt x="22864" y="9802"/>
                  </a:cubicBezTo>
                  <a:cubicBezTo>
                    <a:pt x="25364" y="5177"/>
                    <a:pt x="21626" y="1"/>
                    <a:pt x="16824"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73" name="Google Shape;2406;p25">
              <a:extLst>
                <a:ext uri="{FF2B5EF4-FFF2-40B4-BE49-F238E27FC236}">
                  <a16:creationId xmlns:a16="http://schemas.microsoft.com/office/drawing/2014/main" id="{D2FF3A80-CBA4-D9DF-EE7D-702314A9865E}"/>
                </a:ext>
              </a:extLst>
            </p:cNvPr>
            <p:cNvSpPr/>
            <p:nvPr/>
          </p:nvSpPr>
          <p:spPr>
            <a:xfrm flipH="1">
              <a:off x="1618123" y="1883644"/>
              <a:ext cx="341269" cy="326732"/>
            </a:xfrm>
            <a:custGeom>
              <a:avLst/>
              <a:gdLst/>
              <a:ahLst/>
              <a:cxnLst/>
              <a:rect l="l" t="t" r="r" b="b"/>
              <a:pathLst>
                <a:path w="8580" h="8214" extrusionOk="0">
                  <a:moveTo>
                    <a:pt x="8401" y="1"/>
                  </a:moveTo>
                  <a:cubicBezTo>
                    <a:pt x="8252" y="1"/>
                    <a:pt x="8044" y="69"/>
                    <a:pt x="8003" y="176"/>
                  </a:cubicBezTo>
                  <a:cubicBezTo>
                    <a:pt x="7775" y="701"/>
                    <a:pt x="6931" y="1295"/>
                    <a:pt x="6520" y="1683"/>
                  </a:cubicBezTo>
                  <a:cubicBezTo>
                    <a:pt x="5652" y="2573"/>
                    <a:pt x="4762" y="3440"/>
                    <a:pt x="3872" y="4331"/>
                  </a:cubicBezTo>
                  <a:cubicBezTo>
                    <a:pt x="2639" y="5563"/>
                    <a:pt x="1384" y="6796"/>
                    <a:pt x="129" y="8028"/>
                  </a:cubicBezTo>
                  <a:cubicBezTo>
                    <a:pt x="0" y="8157"/>
                    <a:pt x="111" y="8213"/>
                    <a:pt x="256" y="8213"/>
                  </a:cubicBezTo>
                  <a:cubicBezTo>
                    <a:pt x="369" y="8213"/>
                    <a:pt x="503" y="8179"/>
                    <a:pt x="562" y="8120"/>
                  </a:cubicBezTo>
                  <a:cubicBezTo>
                    <a:pt x="1978" y="6750"/>
                    <a:pt x="3370" y="5358"/>
                    <a:pt x="4785" y="3965"/>
                  </a:cubicBezTo>
                  <a:cubicBezTo>
                    <a:pt x="5675" y="3075"/>
                    <a:pt x="6588" y="2185"/>
                    <a:pt x="7478" y="1272"/>
                  </a:cubicBezTo>
                  <a:cubicBezTo>
                    <a:pt x="7798" y="952"/>
                    <a:pt x="8369" y="542"/>
                    <a:pt x="8551" y="108"/>
                  </a:cubicBezTo>
                  <a:cubicBezTo>
                    <a:pt x="8579" y="33"/>
                    <a:pt x="8504" y="1"/>
                    <a:pt x="8401"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74" name="Google Shape;2407;p25">
              <a:extLst>
                <a:ext uri="{FF2B5EF4-FFF2-40B4-BE49-F238E27FC236}">
                  <a16:creationId xmlns:a16="http://schemas.microsoft.com/office/drawing/2014/main" id="{29780304-3A29-282B-EA4D-3F78065121D0}"/>
                </a:ext>
              </a:extLst>
            </p:cNvPr>
            <p:cNvSpPr/>
            <p:nvPr/>
          </p:nvSpPr>
          <p:spPr>
            <a:xfrm flipH="1">
              <a:off x="1567927" y="1999675"/>
              <a:ext cx="341429" cy="326056"/>
            </a:xfrm>
            <a:custGeom>
              <a:avLst/>
              <a:gdLst/>
              <a:ahLst/>
              <a:cxnLst/>
              <a:rect l="l" t="t" r="r" b="b"/>
              <a:pathLst>
                <a:path w="8584" h="8197" extrusionOk="0">
                  <a:moveTo>
                    <a:pt x="8431" y="0"/>
                  </a:moveTo>
                  <a:cubicBezTo>
                    <a:pt x="8284" y="0"/>
                    <a:pt x="8057" y="69"/>
                    <a:pt x="8001" y="181"/>
                  </a:cubicBezTo>
                  <a:cubicBezTo>
                    <a:pt x="7795" y="706"/>
                    <a:pt x="6928" y="1299"/>
                    <a:pt x="6540" y="1688"/>
                  </a:cubicBezTo>
                  <a:cubicBezTo>
                    <a:pt x="5650" y="2578"/>
                    <a:pt x="4782" y="3445"/>
                    <a:pt x="3892" y="4335"/>
                  </a:cubicBezTo>
                  <a:cubicBezTo>
                    <a:pt x="2637" y="5568"/>
                    <a:pt x="1381" y="6800"/>
                    <a:pt x="126" y="8033"/>
                  </a:cubicBezTo>
                  <a:cubicBezTo>
                    <a:pt x="0" y="8146"/>
                    <a:pt x="110" y="8197"/>
                    <a:pt x="253" y="8197"/>
                  </a:cubicBezTo>
                  <a:cubicBezTo>
                    <a:pt x="370" y="8197"/>
                    <a:pt x="508" y="8163"/>
                    <a:pt x="560" y="8101"/>
                  </a:cubicBezTo>
                  <a:cubicBezTo>
                    <a:pt x="1975" y="6732"/>
                    <a:pt x="3390" y="5362"/>
                    <a:pt x="4782" y="3970"/>
                  </a:cubicBezTo>
                  <a:cubicBezTo>
                    <a:pt x="5695" y="3080"/>
                    <a:pt x="6586" y="2167"/>
                    <a:pt x="7476" y="1254"/>
                  </a:cubicBezTo>
                  <a:cubicBezTo>
                    <a:pt x="7795" y="934"/>
                    <a:pt x="8389" y="523"/>
                    <a:pt x="8549" y="90"/>
                  </a:cubicBezTo>
                  <a:cubicBezTo>
                    <a:pt x="8584" y="28"/>
                    <a:pt x="8523" y="0"/>
                    <a:pt x="8431" y="0"/>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75" name="Google Shape;2408;p25">
              <a:extLst>
                <a:ext uri="{FF2B5EF4-FFF2-40B4-BE49-F238E27FC236}">
                  <a16:creationId xmlns:a16="http://schemas.microsoft.com/office/drawing/2014/main" id="{FA50793C-7C5D-41C0-8AC7-B7E211E3B57A}"/>
                </a:ext>
              </a:extLst>
            </p:cNvPr>
            <p:cNvSpPr/>
            <p:nvPr/>
          </p:nvSpPr>
          <p:spPr>
            <a:xfrm flipH="1">
              <a:off x="1469722" y="2042714"/>
              <a:ext cx="339360" cy="323152"/>
            </a:xfrm>
            <a:custGeom>
              <a:avLst/>
              <a:gdLst/>
              <a:ahLst/>
              <a:cxnLst/>
              <a:rect l="l" t="t" r="r" b="b"/>
              <a:pathLst>
                <a:path w="8532" h="8124" extrusionOk="0">
                  <a:moveTo>
                    <a:pt x="8397" y="0"/>
                  </a:moveTo>
                  <a:cubicBezTo>
                    <a:pt x="8249" y="0"/>
                    <a:pt x="8012" y="60"/>
                    <a:pt x="7968" y="149"/>
                  </a:cubicBezTo>
                  <a:cubicBezTo>
                    <a:pt x="7762" y="651"/>
                    <a:pt x="7009" y="1176"/>
                    <a:pt x="6644" y="1541"/>
                  </a:cubicBezTo>
                  <a:cubicBezTo>
                    <a:pt x="5731" y="2454"/>
                    <a:pt x="4841" y="3345"/>
                    <a:pt x="3928" y="4258"/>
                  </a:cubicBezTo>
                  <a:cubicBezTo>
                    <a:pt x="2627" y="5513"/>
                    <a:pt x="1348" y="6791"/>
                    <a:pt x="47" y="8047"/>
                  </a:cubicBezTo>
                  <a:cubicBezTo>
                    <a:pt x="1" y="8102"/>
                    <a:pt x="60" y="8124"/>
                    <a:pt x="153" y="8124"/>
                  </a:cubicBezTo>
                  <a:cubicBezTo>
                    <a:pt x="289" y="8124"/>
                    <a:pt x="495" y="8078"/>
                    <a:pt x="550" y="8024"/>
                  </a:cubicBezTo>
                  <a:cubicBezTo>
                    <a:pt x="1919" y="6677"/>
                    <a:pt x="3289" y="5330"/>
                    <a:pt x="4658" y="3984"/>
                  </a:cubicBezTo>
                  <a:cubicBezTo>
                    <a:pt x="5548" y="3116"/>
                    <a:pt x="6438" y="2226"/>
                    <a:pt x="7306" y="1336"/>
                  </a:cubicBezTo>
                  <a:cubicBezTo>
                    <a:pt x="7648" y="994"/>
                    <a:pt x="8310" y="514"/>
                    <a:pt x="8516" y="58"/>
                  </a:cubicBezTo>
                  <a:cubicBezTo>
                    <a:pt x="8532" y="18"/>
                    <a:pt x="8477" y="0"/>
                    <a:pt x="8397" y="0"/>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76" name="Google Shape;2409;p25">
              <a:extLst>
                <a:ext uri="{FF2B5EF4-FFF2-40B4-BE49-F238E27FC236}">
                  <a16:creationId xmlns:a16="http://schemas.microsoft.com/office/drawing/2014/main" id="{EDF75EDA-7DA7-1945-22D4-FE6B8C5D5CDE}"/>
                </a:ext>
              </a:extLst>
            </p:cNvPr>
            <p:cNvSpPr/>
            <p:nvPr/>
          </p:nvSpPr>
          <p:spPr>
            <a:xfrm flipH="1">
              <a:off x="1349164" y="2110813"/>
              <a:ext cx="342781" cy="328403"/>
            </a:xfrm>
            <a:custGeom>
              <a:avLst/>
              <a:gdLst/>
              <a:ahLst/>
              <a:cxnLst/>
              <a:rect l="l" t="t" r="r" b="b"/>
              <a:pathLst>
                <a:path w="8618" h="8256" extrusionOk="0">
                  <a:moveTo>
                    <a:pt x="8375" y="1"/>
                  </a:moveTo>
                  <a:cubicBezTo>
                    <a:pt x="8241" y="1"/>
                    <a:pt x="8081" y="58"/>
                    <a:pt x="8036" y="149"/>
                  </a:cubicBezTo>
                  <a:cubicBezTo>
                    <a:pt x="7830" y="651"/>
                    <a:pt x="7100" y="1176"/>
                    <a:pt x="6735" y="1541"/>
                  </a:cubicBezTo>
                  <a:cubicBezTo>
                    <a:pt x="5822" y="2454"/>
                    <a:pt x="4909" y="3344"/>
                    <a:pt x="4018" y="4235"/>
                  </a:cubicBezTo>
                  <a:cubicBezTo>
                    <a:pt x="2717" y="5513"/>
                    <a:pt x="1439" y="6791"/>
                    <a:pt x="138" y="8046"/>
                  </a:cubicBezTo>
                  <a:cubicBezTo>
                    <a:pt x="1" y="8184"/>
                    <a:pt x="136" y="8255"/>
                    <a:pt x="301" y="8255"/>
                  </a:cubicBezTo>
                  <a:cubicBezTo>
                    <a:pt x="410" y="8255"/>
                    <a:pt x="531" y="8224"/>
                    <a:pt x="595" y="8161"/>
                  </a:cubicBezTo>
                  <a:cubicBezTo>
                    <a:pt x="1964" y="6837"/>
                    <a:pt x="3334" y="5490"/>
                    <a:pt x="4680" y="4143"/>
                  </a:cubicBezTo>
                  <a:cubicBezTo>
                    <a:pt x="5571" y="3253"/>
                    <a:pt x="6461" y="2386"/>
                    <a:pt x="7351" y="1496"/>
                  </a:cubicBezTo>
                  <a:cubicBezTo>
                    <a:pt x="7693" y="1130"/>
                    <a:pt x="8378" y="651"/>
                    <a:pt x="8561" y="195"/>
                  </a:cubicBezTo>
                  <a:cubicBezTo>
                    <a:pt x="8618" y="58"/>
                    <a:pt x="8509" y="1"/>
                    <a:pt x="8375"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77" name="Google Shape;2410;p25">
              <a:extLst>
                <a:ext uri="{FF2B5EF4-FFF2-40B4-BE49-F238E27FC236}">
                  <a16:creationId xmlns:a16="http://schemas.microsoft.com/office/drawing/2014/main" id="{D4035F65-0629-3913-E296-5A17E9350745}"/>
                </a:ext>
              </a:extLst>
            </p:cNvPr>
            <p:cNvSpPr/>
            <p:nvPr/>
          </p:nvSpPr>
          <p:spPr>
            <a:xfrm flipH="1">
              <a:off x="1369569" y="1690007"/>
              <a:ext cx="61771" cy="58115"/>
            </a:xfrm>
            <a:custGeom>
              <a:avLst/>
              <a:gdLst/>
              <a:ahLst/>
              <a:cxnLst/>
              <a:rect l="l" t="t" r="r" b="b"/>
              <a:pathLst>
                <a:path w="1553" h="1461" extrusionOk="0">
                  <a:moveTo>
                    <a:pt x="776" y="0"/>
                  </a:moveTo>
                  <a:cubicBezTo>
                    <a:pt x="342" y="0"/>
                    <a:pt x="0" y="342"/>
                    <a:pt x="0" y="730"/>
                  </a:cubicBezTo>
                  <a:cubicBezTo>
                    <a:pt x="0" y="1141"/>
                    <a:pt x="342" y="1461"/>
                    <a:pt x="776" y="1461"/>
                  </a:cubicBezTo>
                  <a:cubicBezTo>
                    <a:pt x="1210" y="1461"/>
                    <a:pt x="1552" y="1141"/>
                    <a:pt x="1552" y="730"/>
                  </a:cubicBezTo>
                  <a:cubicBezTo>
                    <a:pt x="1552" y="342"/>
                    <a:pt x="1210" y="0"/>
                    <a:pt x="776" y="0"/>
                  </a:cubicBezTo>
                  <a:close/>
                </a:path>
              </a:pathLst>
            </a:custGeom>
            <a:solidFill>
              <a:srgbClr val="C64F9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78" name="Google Shape;2411;p25">
              <a:extLst>
                <a:ext uri="{FF2B5EF4-FFF2-40B4-BE49-F238E27FC236}">
                  <a16:creationId xmlns:a16="http://schemas.microsoft.com/office/drawing/2014/main" id="{E5EF95C7-7629-990A-4D76-75E49C4C1420}"/>
                </a:ext>
              </a:extLst>
            </p:cNvPr>
            <p:cNvSpPr/>
            <p:nvPr/>
          </p:nvSpPr>
          <p:spPr>
            <a:xfrm flipH="1">
              <a:off x="1157130" y="1785314"/>
              <a:ext cx="109898" cy="113525"/>
            </a:xfrm>
            <a:custGeom>
              <a:avLst/>
              <a:gdLst/>
              <a:ahLst/>
              <a:cxnLst/>
              <a:rect l="l" t="t" r="r" b="b"/>
              <a:pathLst>
                <a:path w="2763" h="2854" extrusionOk="0">
                  <a:moveTo>
                    <a:pt x="1393" y="1"/>
                  </a:moveTo>
                  <a:cubicBezTo>
                    <a:pt x="617" y="1"/>
                    <a:pt x="0" y="640"/>
                    <a:pt x="0" y="1439"/>
                  </a:cubicBezTo>
                  <a:cubicBezTo>
                    <a:pt x="0" y="2215"/>
                    <a:pt x="617" y="2854"/>
                    <a:pt x="1393" y="2854"/>
                  </a:cubicBezTo>
                  <a:cubicBezTo>
                    <a:pt x="2146" y="2854"/>
                    <a:pt x="2762" y="2215"/>
                    <a:pt x="2762" y="1439"/>
                  </a:cubicBezTo>
                  <a:cubicBezTo>
                    <a:pt x="2762" y="640"/>
                    <a:pt x="2146" y="1"/>
                    <a:pt x="1393"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79" name="Google Shape;2412;p25">
              <a:extLst>
                <a:ext uri="{FF2B5EF4-FFF2-40B4-BE49-F238E27FC236}">
                  <a16:creationId xmlns:a16="http://schemas.microsoft.com/office/drawing/2014/main" id="{54216D67-9197-12A3-C941-58671F976391}"/>
                </a:ext>
              </a:extLst>
            </p:cNvPr>
            <p:cNvSpPr/>
            <p:nvPr/>
          </p:nvSpPr>
          <p:spPr>
            <a:xfrm flipH="1">
              <a:off x="1369569" y="1693627"/>
              <a:ext cx="51787" cy="51790"/>
            </a:xfrm>
            <a:custGeom>
              <a:avLst/>
              <a:gdLst/>
              <a:ahLst/>
              <a:cxnLst/>
              <a:rect l="l" t="t" r="r" b="b"/>
              <a:pathLst>
                <a:path w="1302" h="1302" extrusionOk="0">
                  <a:moveTo>
                    <a:pt x="639" y="0"/>
                  </a:moveTo>
                  <a:cubicBezTo>
                    <a:pt x="297" y="0"/>
                    <a:pt x="0" y="274"/>
                    <a:pt x="0" y="639"/>
                  </a:cubicBezTo>
                  <a:cubicBezTo>
                    <a:pt x="0" y="1005"/>
                    <a:pt x="297" y="1301"/>
                    <a:pt x="639" y="1301"/>
                  </a:cubicBezTo>
                  <a:cubicBezTo>
                    <a:pt x="1004" y="1301"/>
                    <a:pt x="1301" y="1005"/>
                    <a:pt x="1301" y="639"/>
                  </a:cubicBezTo>
                  <a:cubicBezTo>
                    <a:pt x="1301" y="274"/>
                    <a:pt x="1004" y="0"/>
                    <a:pt x="639"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80" name="Google Shape;2413;p25">
              <a:extLst>
                <a:ext uri="{FF2B5EF4-FFF2-40B4-BE49-F238E27FC236}">
                  <a16:creationId xmlns:a16="http://schemas.microsoft.com/office/drawing/2014/main" id="{B61156C4-733B-44FF-25F6-8D5B95A7D58A}"/>
                </a:ext>
              </a:extLst>
            </p:cNvPr>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81" name="Google Shape;2414;p25">
              <a:extLst>
                <a:ext uri="{FF2B5EF4-FFF2-40B4-BE49-F238E27FC236}">
                  <a16:creationId xmlns:a16="http://schemas.microsoft.com/office/drawing/2014/main" id="{18465DAC-2A53-F8D4-0122-6A8B953DC2DE}"/>
                </a:ext>
              </a:extLst>
            </p:cNvPr>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82" name="Google Shape;2415;p25">
              <a:extLst>
                <a:ext uri="{FF2B5EF4-FFF2-40B4-BE49-F238E27FC236}">
                  <a16:creationId xmlns:a16="http://schemas.microsoft.com/office/drawing/2014/main" id="{AB81EB02-30B1-9BD7-6FBB-8590841EB9B6}"/>
                </a:ext>
              </a:extLst>
            </p:cNvPr>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83" name="Google Shape;2416;p25">
              <a:extLst>
                <a:ext uri="{FF2B5EF4-FFF2-40B4-BE49-F238E27FC236}">
                  <a16:creationId xmlns:a16="http://schemas.microsoft.com/office/drawing/2014/main" id="{436EDDC6-1372-1855-E3AC-85877F7F0918}"/>
                </a:ext>
              </a:extLst>
            </p:cNvPr>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84" name="Google Shape;2417;p25">
              <a:extLst>
                <a:ext uri="{FF2B5EF4-FFF2-40B4-BE49-F238E27FC236}">
                  <a16:creationId xmlns:a16="http://schemas.microsoft.com/office/drawing/2014/main" id="{10A31888-8623-BD13-916B-AE541D666024}"/>
                </a:ext>
              </a:extLst>
            </p:cNvPr>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85" name="Google Shape;2418;p25">
              <a:extLst>
                <a:ext uri="{FF2B5EF4-FFF2-40B4-BE49-F238E27FC236}">
                  <a16:creationId xmlns:a16="http://schemas.microsoft.com/office/drawing/2014/main" id="{FE193052-619A-99AC-EABE-44BCB3E3F0D9}"/>
                </a:ext>
              </a:extLst>
            </p:cNvPr>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86" name="Google Shape;2419;p25">
              <a:extLst>
                <a:ext uri="{FF2B5EF4-FFF2-40B4-BE49-F238E27FC236}">
                  <a16:creationId xmlns:a16="http://schemas.microsoft.com/office/drawing/2014/main" id="{58F65573-970D-45C4-1747-6899A9DAE82A}"/>
                </a:ext>
              </a:extLst>
            </p:cNvPr>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87" name="Google Shape;2420;p25">
              <a:extLst>
                <a:ext uri="{FF2B5EF4-FFF2-40B4-BE49-F238E27FC236}">
                  <a16:creationId xmlns:a16="http://schemas.microsoft.com/office/drawing/2014/main" id="{33D7B4AF-4833-0F55-029E-30D7FF9FABAC}"/>
                </a:ext>
              </a:extLst>
            </p:cNvPr>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88" name="Google Shape;2421;p25">
              <a:extLst>
                <a:ext uri="{FF2B5EF4-FFF2-40B4-BE49-F238E27FC236}">
                  <a16:creationId xmlns:a16="http://schemas.microsoft.com/office/drawing/2014/main" id="{D66C229F-4568-C70D-CB22-912E9B9A74CC}"/>
                </a:ext>
              </a:extLst>
            </p:cNvPr>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1473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89" name="Google Shape;2422;p25">
              <a:extLst>
                <a:ext uri="{FF2B5EF4-FFF2-40B4-BE49-F238E27FC236}">
                  <a16:creationId xmlns:a16="http://schemas.microsoft.com/office/drawing/2014/main" id="{15961FE4-5FA3-AC15-E171-EF521F68A18A}"/>
                </a:ext>
              </a:extLst>
            </p:cNvPr>
            <p:cNvSpPr/>
            <p:nvPr/>
          </p:nvSpPr>
          <p:spPr>
            <a:xfrm flipH="1">
              <a:off x="4341079" y="-188525"/>
              <a:ext cx="37229" cy="57240"/>
            </a:xfrm>
            <a:custGeom>
              <a:avLst/>
              <a:gdLst/>
              <a:ahLst/>
              <a:cxnLst/>
              <a:rect l="l" t="t" r="r" b="b"/>
              <a:pathLst>
                <a:path w="936" h="1439" extrusionOk="0">
                  <a:moveTo>
                    <a:pt x="411" y="1"/>
                  </a:moveTo>
                  <a:lnTo>
                    <a:pt x="0" y="160"/>
                  </a:lnTo>
                  <a:lnTo>
                    <a:pt x="548" y="1439"/>
                  </a:lnTo>
                  <a:lnTo>
                    <a:pt x="936" y="1256"/>
                  </a:lnTo>
                  <a:lnTo>
                    <a:pt x="411" y="1"/>
                  </a:ln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90" name="Google Shape;2423;p25">
              <a:extLst>
                <a:ext uri="{FF2B5EF4-FFF2-40B4-BE49-F238E27FC236}">
                  <a16:creationId xmlns:a16="http://schemas.microsoft.com/office/drawing/2014/main" id="{304EF9F2-48D6-CD44-80CE-DD42E30C5E14}"/>
                </a:ext>
              </a:extLst>
            </p:cNvPr>
            <p:cNvSpPr/>
            <p:nvPr/>
          </p:nvSpPr>
          <p:spPr>
            <a:xfrm flipH="1">
              <a:off x="4370115" y="-176711"/>
              <a:ext cx="37269" cy="57240"/>
            </a:xfrm>
            <a:custGeom>
              <a:avLst/>
              <a:gdLst/>
              <a:ahLst/>
              <a:cxnLst/>
              <a:rect l="l" t="t" r="r" b="b"/>
              <a:pathLst>
                <a:path w="937" h="1439" extrusionOk="0">
                  <a:moveTo>
                    <a:pt x="389" y="0"/>
                  </a:moveTo>
                  <a:lnTo>
                    <a:pt x="1" y="183"/>
                  </a:lnTo>
                  <a:lnTo>
                    <a:pt x="526" y="1438"/>
                  </a:lnTo>
                  <a:lnTo>
                    <a:pt x="937" y="1279"/>
                  </a:lnTo>
                  <a:lnTo>
                    <a:pt x="389" y="0"/>
                  </a:ln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91" name="Google Shape;2424;p25">
              <a:extLst>
                <a:ext uri="{FF2B5EF4-FFF2-40B4-BE49-F238E27FC236}">
                  <a16:creationId xmlns:a16="http://schemas.microsoft.com/office/drawing/2014/main" id="{9E62A97A-D8DC-1389-F413-A5C139605EE1}"/>
                </a:ext>
              </a:extLst>
            </p:cNvPr>
            <p:cNvSpPr/>
            <p:nvPr/>
          </p:nvSpPr>
          <p:spPr>
            <a:xfrm flipH="1">
              <a:off x="4262086" y="-112829"/>
              <a:ext cx="294176" cy="185840"/>
            </a:xfrm>
            <a:custGeom>
              <a:avLst/>
              <a:gdLst/>
              <a:ahLst/>
              <a:cxnLst/>
              <a:rect l="l" t="t" r="r" b="b"/>
              <a:pathLst>
                <a:path w="7396" h="4672" extrusionOk="0">
                  <a:moveTo>
                    <a:pt x="5731" y="0"/>
                  </a:moveTo>
                  <a:cubicBezTo>
                    <a:pt x="5300" y="0"/>
                    <a:pt x="4872" y="86"/>
                    <a:pt x="4474" y="266"/>
                  </a:cubicBezTo>
                  <a:lnTo>
                    <a:pt x="0" y="2160"/>
                  </a:lnTo>
                  <a:lnTo>
                    <a:pt x="1073" y="4671"/>
                  </a:lnTo>
                  <a:lnTo>
                    <a:pt x="5547" y="2777"/>
                  </a:lnTo>
                  <a:cubicBezTo>
                    <a:pt x="6255" y="2480"/>
                    <a:pt x="6848" y="1932"/>
                    <a:pt x="7190" y="1225"/>
                  </a:cubicBezTo>
                  <a:cubicBezTo>
                    <a:pt x="7396" y="814"/>
                    <a:pt x="7168" y="289"/>
                    <a:pt x="6734" y="152"/>
                  </a:cubicBezTo>
                  <a:cubicBezTo>
                    <a:pt x="6405" y="52"/>
                    <a:pt x="6067" y="0"/>
                    <a:pt x="5731"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92" name="Google Shape;2425;p25">
              <a:extLst>
                <a:ext uri="{FF2B5EF4-FFF2-40B4-BE49-F238E27FC236}">
                  <a16:creationId xmlns:a16="http://schemas.microsoft.com/office/drawing/2014/main" id="{97C1400B-1B6D-5752-F8AF-D8817B11F97B}"/>
                </a:ext>
              </a:extLst>
            </p:cNvPr>
            <p:cNvSpPr/>
            <p:nvPr/>
          </p:nvSpPr>
          <p:spPr>
            <a:xfrm flipH="1">
              <a:off x="4405515" y="-161278"/>
              <a:ext cx="37269" cy="57240"/>
            </a:xfrm>
            <a:custGeom>
              <a:avLst/>
              <a:gdLst/>
              <a:ahLst/>
              <a:cxnLst/>
              <a:rect l="l" t="t" r="r" b="b"/>
              <a:pathLst>
                <a:path w="937" h="1439" extrusionOk="0">
                  <a:moveTo>
                    <a:pt x="389" y="0"/>
                  </a:moveTo>
                  <a:lnTo>
                    <a:pt x="1" y="160"/>
                  </a:lnTo>
                  <a:lnTo>
                    <a:pt x="526" y="1438"/>
                  </a:lnTo>
                  <a:lnTo>
                    <a:pt x="936" y="1279"/>
                  </a:lnTo>
                  <a:lnTo>
                    <a:pt x="389" y="0"/>
                  </a:ln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93" name="Google Shape;2426;p25">
              <a:extLst>
                <a:ext uri="{FF2B5EF4-FFF2-40B4-BE49-F238E27FC236}">
                  <a16:creationId xmlns:a16="http://schemas.microsoft.com/office/drawing/2014/main" id="{1F7CD419-D61E-9707-5500-BDD542A6F649}"/>
                </a:ext>
              </a:extLst>
            </p:cNvPr>
            <p:cNvSpPr/>
            <p:nvPr/>
          </p:nvSpPr>
          <p:spPr>
            <a:xfrm flipH="1">
              <a:off x="4273860" y="-60521"/>
              <a:ext cx="163475" cy="128998"/>
            </a:xfrm>
            <a:custGeom>
              <a:avLst/>
              <a:gdLst/>
              <a:ahLst/>
              <a:cxnLst/>
              <a:rect l="l" t="t" r="r" b="b"/>
              <a:pathLst>
                <a:path w="4110" h="3243" extrusionOk="0">
                  <a:moveTo>
                    <a:pt x="4109" y="1"/>
                  </a:moveTo>
                  <a:cubicBezTo>
                    <a:pt x="4109" y="1"/>
                    <a:pt x="3835" y="960"/>
                    <a:pt x="2694" y="1553"/>
                  </a:cubicBezTo>
                  <a:cubicBezTo>
                    <a:pt x="1918" y="1941"/>
                    <a:pt x="891" y="2261"/>
                    <a:pt x="640" y="3014"/>
                  </a:cubicBezTo>
                  <a:lnTo>
                    <a:pt x="0" y="3242"/>
                  </a:lnTo>
                  <a:cubicBezTo>
                    <a:pt x="0" y="3242"/>
                    <a:pt x="206" y="2238"/>
                    <a:pt x="1165" y="1827"/>
                  </a:cubicBezTo>
                  <a:cubicBezTo>
                    <a:pt x="2100" y="1393"/>
                    <a:pt x="4109" y="1"/>
                    <a:pt x="4109" y="1"/>
                  </a:cubicBezTo>
                </a:path>
              </a:pathLst>
            </a:custGeom>
            <a:solidFill>
              <a:srgbClr val="CA79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94" name="Google Shape;2427;p25">
              <a:extLst>
                <a:ext uri="{FF2B5EF4-FFF2-40B4-BE49-F238E27FC236}">
                  <a16:creationId xmlns:a16="http://schemas.microsoft.com/office/drawing/2014/main" id="{E3BA69E3-9B35-9321-175D-8E56D3A8FC62}"/>
                </a:ext>
              </a:extLst>
            </p:cNvPr>
            <p:cNvSpPr/>
            <p:nvPr/>
          </p:nvSpPr>
          <p:spPr>
            <a:xfrm flipH="1">
              <a:off x="4157677" y="-171341"/>
              <a:ext cx="407654" cy="267941"/>
            </a:xfrm>
            <a:custGeom>
              <a:avLst/>
              <a:gdLst/>
              <a:ahLst/>
              <a:cxnLst/>
              <a:rect l="l" t="t" r="r" b="b"/>
              <a:pathLst>
                <a:path w="10249" h="6736" extrusionOk="0">
                  <a:moveTo>
                    <a:pt x="7951" y="1"/>
                  </a:moveTo>
                  <a:cubicBezTo>
                    <a:pt x="7500" y="1"/>
                    <a:pt x="7046" y="93"/>
                    <a:pt x="6619" y="276"/>
                  </a:cubicBezTo>
                  <a:lnTo>
                    <a:pt x="0" y="3084"/>
                  </a:lnTo>
                  <a:lnTo>
                    <a:pt x="1552" y="6736"/>
                  </a:lnTo>
                  <a:lnTo>
                    <a:pt x="8172" y="3928"/>
                  </a:lnTo>
                  <a:cubicBezTo>
                    <a:pt x="9130" y="3517"/>
                    <a:pt x="9838" y="2696"/>
                    <a:pt x="10112" y="1691"/>
                  </a:cubicBezTo>
                  <a:cubicBezTo>
                    <a:pt x="10249" y="1189"/>
                    <a:pt x="10020" y="687"/>
                    <a:pt x="9564" y="436"/>
                  </a:cubicBezTo>
                  <a:cubicBezTo>
                    <a:pt x="9070" y="145"/>
                    <a:pt x="8513" y="1"/>
                    <a:pt x="7951" y="1"/>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95" name="Google Shape;2428;p25">
              <a:extLst>
                <a:ext uri="{FF2B5EF4-FFF2-40B4-BE49-F238E27FC236}">
                  <a16:creationId xmlns:a16="http://schemas.microsoft.com/office/drawing/2014/main" id="{1F9558F5-15A0-288C-BF74-01AFCD61A5FE}"/>
                </a:ext>
              </a:extLst>
            </p:cNvPr>
            <p:cNvSpPr/>
            <p:nvPr/>
          </p:nvSpPr>
          <p:spPr>
            <a:xfrm flipH="1">
              <a:off x="4211254" y="-12987"/>
              <a:ext cx="295091" cy="153183"/>
            </a:xfrm>
            <a:custGeom>
              <a:avLst/>
              <a:gdLst/>
              <a:ahLst/>
              <a:cxnLst/>
              <a:rect l="l" t="t" r="r" b="b"/>
              <a:pathLst>
                <a:path w="7419" h="3851" extrusionOk="0">
                  <a:moveTo>
                    <a:pt x="6595" y="0"/>
                  </a:moveTo>
                  <a:cubicBezTo>
                    <a:pt x="6260" y="0"/>
                    <a:pt x="5924" y="66"/>
                    <a:pt x="5616" y="198"/>
                  </a:cubicBezTo>
                  <a:lnTo>
                    <a:pt x="1" y="2595"/>
                  </a:lnTo>
                  <a:lnTo>
                    <a:pt x="526" y="3850"/>
                  </a:lnTo>
                  <a:lnTo>
                    <a:pt x="6186" y="1454"/>
                  </a:lnTo>
                  <a:cubicBezTo>
                    <a:pt x="6643" y="1248"/>
                    <a:pt x="7054" y="929"/>
                    <a:pt x="7305" y="495"/>
                  </a:cubicBezTo>
                  <a:lnTo>
                    <a:pt x="7328" y="495"/>
                  </a:lnTo>
                  <a:cubicBezTo>
                    <a:pt x="7419" y="312"/>
                    <a:pt x="7328" y="107"/>
                    <a:pt x="7145" y="61"/>
                  </a:cubicBezTo>
                  <a:cubicBezTo>
                    <a:pt x="6966" y="21"/>
                    <a:pt x="6781" y="0"/>
                    <a:pt x="6595" y="0"/>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96" name="Google Shape;2429;p25">
              <a:extLst>
                <a:ext uri="{FF2B5EF4-FFF2-40B4-BE49-F238E27FC236}">
                  <a16:creationId xmlns:a16="http://schemas.microsoft.com/office/drawing/2014/main" id="{8AB8465C-99E1-7346-22BF-CEC8A087974A}"/>
                </a:ext>
              </a:extLst>
            </p:cNvPr>
            <p:cNvSpPr/>
            <p:nvPr/>
          </p:nvSpPr>
          <p:spPr>
            <a:xfrm flipH="1">
              <a:off x="4502645" y="38445"/>
              <a:ext cx="30030" cy="41806"/>
            </a:xfrm>
            <a:custGeom>
              <a:avLst/>
              <a:gdLst/>
              <a:ahLst/>
              <a:cxnLst/>
              <a:rect l="l" t="t" r="r" b="b"/>
              <a:pathLst>
                <a:path w="755" h="1051" extrusionOk="0">
                  <a:moveTo>
                    <a:pt x="1" y="138"/>
                  </a:moveTo>
                  <a:lnTo>
                    <a:pt x="115" y="275"/>
                  </a:lnTo>
                  <a:cubicBezTo>
                    <a:pt x="252" y="435"/>
                    <a:pt x="343" y="640"/>
                    <a:pt x="366" y="845"/>
                  </a:cubicBezTo>
                  <a:lnTo>
                    <a:pt x="389" y="1051"/>
                  </a:lnTo>
                  <a:lnTo>
                    <a:pt x="754" y="891"/>
                  </a:lnTo>
                  <a:lnTo>
                    <a:pt x="389" y="1"/>
                  </a:lnTo>
                  <a:close/>
                </a:path>
              </a:pathLst>
            </a:custGeom>
            <a:solidFill>
              <a:srgbClr val="D4DFD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97" name="Google Shape;2430;p25">
              <a:extLst>
                <a:ext uri="{FF2B5EF4-FFF2-40B4-BE49-F238E27FC236}">
                  <a16:creationId xmlns:a16="http://schemas.microsoft.com/office/drawing/2014/main" id="{EE3E4B41-938B-96C4-94EC-F4A5AA405E63}"/>
                </a:ext>
              </a:extLst>
            </p:cNvPr>
            <p:cNvSpPr/>
            <p:nvPr/>
          </p:nvSpPr>
          <p:spPr>
            <a:xfrm flipH="1">
              <a:off x="4513544" y="45724"/>
              <a:ext cx="54412" cy="54853"/>
            </a:xfrm>
            <a:custGeom>
              <a:avLst/>
              <a:gdLst/>
              <a:ahLst/>
              <a:cxnLst/>
              <a:rect l="l" t="t" r="r" b="b"/>
              <a:pathLst>
                <a:path w="1368" h="1379" extrusionOk="0">
                  <a:moveTo>
                    <a:pt x="1093" y="0"/>
                  </a:moveTo>
                  <a:lnTo>
                    <a:pt x="112" y="69"/>
                  </a:lnTo>
                  <a:cubicBezTo>
                    <a:pt x="103" y="66"/>
                    <a:pt x="94" y="64"/>
                    <a:pt x="86" y="64"/>
                  </a:cubicBezTo>
                  <a:cubicBezTo>
                    <a:pt x="32" y="64"/>
                    <a:pt x="1" y="124"/>
                    <a:pt x="20" y="183"/>
                  </a:cubicBezTo>
                  <a:lnTo>
                    <a:pt x="500" y="1324"/>
                  </a:lnTo>
                  <a:cubicBezTo>
                    <a:pt x="512" y="1362"/>
                    <a:pt x="546" y="1379"/>
                    <a:pt x="581" y="1379"/>
                  </a:cubicBezTo>
                  <a:cubicBezTo>
                    <a:pt x="609" y="1379"/>
                    <a:pt x="639" y="1368"/>
                    <a:pt x="660" y="1347"/>
                  </a:cubicBezTo>
                  <a:lnTo>
                    <a:pt x="1367" y="685"/>
                  </a:lnTo>
                  <a:lnTo>
                    <a:pt x="1093" y="0"/>
                  </a:ln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98" name="Google Shape;2431;p25">
              <a:extLst>
                <a:ext uri="{FF2B5EF4-FFF2-40B4-BE49-F238E27FC236}">
                  <a16:creationId xmlns:a16="http://schemas.microsoft.com/office/drawing/2014/main" id="{681D0869-E1D0-7856-02EE-51EA67B07872}"/>
                </a:ext>
              </a:extLst>
            </p:cNvPr>
            <p:cNvSpPr/>
            <p:nvPr/>
          </p:nvSpPr>
          <p:spPr>
            <a:xfrm flipH="1">
              <a:off x="4544409" y="-25994"/>
              <a:ext cx="54532" cy="54336"/>
            </a:xfrm>
            <a:custGeom>
              <a:avLst/>
              <a:gdLst/>
              <a:ahLst/>
              <a:cxnLst/>
              <a:rect l="l" t="t" r="r" b="b"/>
              <a:pathLst>
                <a:path w="1371" h="1366" extrusionOk="0">
                  <a:moveTo>
                    <a:pt x="1096" y="0"/>
                  </a:moveTo>
                  <a:lnTo>
                    <a:pt x="115" y="46"/>
                  </a:lnTo>
                  <a:cubicBezTo>
                    <a:pt x="46" y="46"/>
                    <a:pt x="1" y="114"/>
                    <a:pt x="23" y="183"/>
                  </a:cubicBezTo>
                  <a:lnTo>
                    <a:pt x="503" y="1301"/>
                  </a:lnTo>
                  <a:cubicBezTo>
                    <a:pt x="529" y="1341"/>
                    <a:pt x="564" y="1366"/>
                    <a:pt x="596" y="1366"/>
                  </a:cubicBezTo>
                  <a:cubicBezTo>
                    <a:pt x="620" y="1366"/>
                    <a:pt x="643" y="1353"/>
                    <a:pt x="663" y="1324"/>
                  </a:cubicBezTo>
                  <a:lnTo>
                    <a:pt x="1370" y="662"/>
                  </a:lnTo>
                  <a:lnTo>
                    <a:pt x="1096" y="0"/>
                  </a:ln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99" name="Google Shape;2432;p25">
              <a:extLst>
                <a:ext uri="{FF2B5EF4-FFF2-40B4-BE49-F238E27FC236}">
                  <a16:creationId xmlns:a16="http://schemas.microsoft.com/office/drawing/2014/main" id="{9061C18E-808A-8B6D-4B20-A13FD8E32F3A}"/>
                </a:ext>
              </a:extLst>
            </p:cNvPr>
            <p:cNvSpPr/>
            <p:nvPr/>
          </p:nvSpPr>
          <p:spPr>
            <a:xfrm flipH="1">
              <a:off x="4263001" y="-5111"/>
              <a:ext cx="37229" cy="57240"/>
            </a:xfrm>
            <a:custGeom>
              <a:avLst/>
              <a:gdLst/>
              <a:ahLst/>
              <a:cxnLst/>
              <a:rect l="l" t="t" r="r" b="b"/>
              <a:pathLst>
                <a:path w="936" h="1439" extrusionOk="0">
                  <a:moveTo>
                    <a:pt x="411" y="0"/>
                  </a:moveTo>
                  <a:lnTo>
                    <a:pt x="0" y="183"/>
                  </a:lnTo>
                  <a:lnTo>
                    <a:pt x="548" y="1438"/>
                  </a:lnTo>
                  <a:lnTo>
                    <a:pt x="936" y="1278"/>
                  </a:lnTo>
                  <a:lnTo>
                    <a:pt x="411" y="0"/>
                  </a:ln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00" name="Google Shape;2433;p25">
              <a:extLst>
                <a:ext uri="{FF2B5EF4-FFF2-40B4-BE49-F238E27FC236}">
                  <a16:creationId xmlns:a16="http://schemas.microsoft.com/office/drawing/2014/main" id="{19AAC67E-7BF3-7840-08EE-D0D917ADAF5E}"/>
                </a:ext>
              </a:extLst>
            </p:cNvPr>
            <p:cNvSpPr/>
            <p:nvPr/>
          </p:nvSpPr>
          <p:spPr>
            <a:xfrm flipH="1">
              <a:off x="4292037" y="7578"/>
              <a:ext cx="37269" cy="57240"/>
            </a:xfrm>
            <a:custGeom>
              <a:avLst/>
              <a:gdLst/>
              <a:ahLst/>
              <a:cxnLst/>
              <a:rect l="l" t="t" r="r" b="b"/>
              <a:pathLst>
                <a:path w="937" h="1439" extrusionOk="0">
                  <a:moveTo>
                    <a:pt x="389" y="1"/>
                  </a:moveTo>
                  <a:lnTo>
                    <a:pt x="1" y="161"/>
                  </a:lnTo>
                  <a:lnTo>
                    <a:pt x="526" y="1439"/>
                  </a:lnTo>
                  <a:lnTo>
                    <a:pt x="937" y="1279"/>
                  </a:lnTo>
                  <a:lnTo>
                    <a:pt x="389" y="1"/>
                  </a:ln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01" name="Google Shape;2434;p25">
              <a:extLst>
                <a:ext uri="{FF2B5EF4-FFF2-40B4-BE49-F238E27FC236}">
                  <a16:creationId xmlns:a16="http://schemas.microsoft.com/office/drawing/2014/main" id="{85D935C6-1D1E-A421-D688-2F7D27877DDA}"/>
                </a:ext>
              </a:extLst>
            </p:cNvPr>
            <p:cNvSpPr/>
            <p:nvPr/>
          </p:nvSpPr>
          <p:spPr>
            <a:xfrm flipH="1">
              <a:off x="4327437" y="23011"/>
              <a:ext cx="37269" cy="57240"/>
            </a:xfrm>
            <a:custGeom>
              <a:avLst/>
              <a:gdLst/>
              <a:ahLst/>
              <a:cxnLst/>
              <a:rect l="l" t="t" r="r" b="b"/>
              <a:pathLst>
                <a:path w="937" h="1439" extrusionOk="0">
                  <a:moveTo>
                    <a:pt x="389" y="1"/>
                  </a:moveTo>
                  <a:lnTo>
                    <a:pt x="1" y="161"/>
                  </a:lnTo>
                  <a:lnTo>
                    <a:pt x="548" y="1439"/>
                  </a:lnTo>
                  <a:lnTo>
                    <a:pt x="936" y="1256"/>
                  </a:lnTo>
                  <a:lnTo>
                    <a:pt x="389" y="1"/>
                  </a:ln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02" name="Google Shape;2435;p25">
              <a:extLst>
                <a:ext uri="{FF2B5EF4-FFF2-40B4-BE49-F238E27FC236}">
                  <a16:creationId xmlns:a16="http://schemas.microsoft.com/office/drawing/2014/main" id="{C6A71122-919D-8620-6E2E-D25E8B983C8B}"/>
                </a:ext>
              </a:extLst>
            </p:cNvPr>
            <p:cNvSpPr/>
            <p:nvPr/>
          </p:nvSpPr>
          <p:spPr>
            <a:xfrm flipH="1">
              <a:off x="4263876" y="-137769"/>
              <a:ext cx="335979" cy="315873"/>
            </a:xfrm>
            <a:custGeom>
              <a:avLst/>
              <a:gdLst/>
              <a:ahLst/>
              <a:cxnLst/>
              <a:rect l="l" t="t" r="r" b="b"/>
              <a:pathLst>
                <a:path w="8447" h="7941" extrusionOk="0">
                  <a:moveTo>
                    <a:pt x="292" y="1"/>
                  </a:moveTo>
                  <a:cubicBezTo>
                    <a:pt x="262" y="1"/>
                    <a:pt x="232" y="8"/>
                    <a:pt x="206" y="26"/>
                  </a:cubicBezTo>
                  <a:cubicBezTo>
                    <a:pt x="69" y="71"/>
                    <a:pt x="1" y="231"/>
                    <a:pt x="69" y="345"/>
                  </a:cubicBezTo>
                  <a:lnTo>
                    <a:pt x="1096" y="2787"/>
                  </a:lnTo>
                  <a:lnTo>
                    <a:pt x="2169" y="5298"/>
                  </a:lnTo>
                  <a:lnTo>
                    <a:pt x="3219" y="7786"/>
                  </a:lnTo>
                  <a:cubicBezTo>
                    <a:pt x="3253" y="7889"/>
                    <a:pt x="3352" y="7940"/>
                    <a:pt x="3457" y="7940"/>
                  </a:cubicBezTo>
                  <a:cubicBezTo>
                    <a:pt x="3492" y="7940"/>
                    <a:pt x="3527" y="7935"/>
                    <a:pt x="3562" y="7923"/>
                  </a:cubicBezTo>
                  <a:cubicBezTo>
                    <a:pt x="3630" y="7878"/>
                    <a:pt x="3676" y="7809"/>
                    <a:pt x="3698" y="7741"/>
                  </a:cubicBezTo>
                  <a:lnTo>
                    <a:pt x="4132" y="5846"/>
                  </a:lnTo>
                  <a:cubicBezTo>
                    <a:pt x="4360" y="4887"/>
                    <a:pt x="5022" y="4089"/>
                    <a:pt x="5935" y="3700"/>
                  </a:cubicBezTo>
                  <a:lnTo>
                    <a:pt x="6643" y="3404"/>
                  </a:lnTo>
                  <a:cubicBezTo>
                    <a:pt x="7351" y="3107"/>
                    <a:pt x="7944" y="2559"/>
                    <a:pt x="8286" y="1852"/>
                  </a:cubicBezTo>
                  <a:cubicBezTo>
                    <a:pt x="8446" y="1441"/>
                    <a:pt x="8241" y="961"/>
                    <a:pt x="7830" y="779"/>
                  </a:cubicBezTo>
                  <a:cubicBezTo>
                    <a:pt x="7501" y="679"/>
                    <a:pt x="7163" y="627"/>
                    <a:pt x="6827" y="627"/>
                  </a:cubicBezTo>
                  <a:cubicBezTo>
                    <a:pt x="6396" y="627"/>
                    <a:pt x="5968" y="713"/>
                    <a:pt x="5570" y="893"/>
                  </a:cubicBezTo>
                  <a:lnTo>
                    <a:pt x="4840" y="1190"/>
                  </a:lnTo>
                  <a:cubicBezTo>
                    <a:pt x="4447" y="1356"/>
                    <a:pt x="4034" y="1439"/>
                    <a:pt x="3623" y="1439"/>
                  </a:cubicBezTo>
                  <a:cubicBezTo>
                    <a:pt x="3078" y="1439"/>
                    <a:pt x="2537" y="1294"/>
                    <a:pt x="2055" y="1007"/>
                  </a:cubicBezTo>
                  <a:lnTo>
                    <a:pt x="434" y="48"/>
                  </a:lnTo>
                  <a:cubicBezTo>
                    <a:pt x="392" y="20"/>
                    <a:pt x="341" y="1"/>
                    <a:pt x="292"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03" name="Google Shape;2436;p25">
              <a:extLst>
                <a:ext uri="{FF2B5EF4-FFF2-40B4-BE49-F238E27FC236}">
                  <a16:creationId xmlns:a16="http://schemas.microsoft.com/office/drawing/2014/main" id="{1C6301B9-1DE9-8D83-1C8D-01800DA4BF5B}"/>
                </a:ext>
              </a:extLst>
            </p:cNvPr>
            <p:cNvSpPr/>
            <p:nvPr/>
          </p:nvSpPr>
          <p:spPr>
            <a:xfrm flipH="1">
              <a:off x="4337420" y="-102288"/>
              <a:ext cx="45423" cy="102666"/>
            </a:xfrm>
            <a:custGeom>
              <a:avLst/>
              <a:gdLst/>
              <a:ahLst/>
              <a:cxnLst/>
              <a:rect l="l" t="t" r="r" b="b"/>
              <a:pathLst>
                <a:path w="1142" h="2581" extrusionOk="0">
                  <a:moveTo>
                    <a:pt x="68" y="1"/>
                  </a:moveTo>
                  <a:lnTo>
                    <a:pt x="0" y="47"/>
                  </a:lnTo>
                  <a:lnTo>
                    <a:pt x="1073" y="2580"/>
                  </a:lnTo>
                  <a:lnTo>
                    <a:pt x="1141" y="2535"/>
                  </a:lnTo>
                  <a:lnTo>
                    <a:pt x="68" y="1"/>
                  </a:ln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04" name="Google Shape;2437;p25">
              <a:extLst>
                <a:ext uri="{FF2B5EF4-FFF2-40B4-BE49-F238E27FC236}">
                  <a16:creationId xmlns:a16="http://schemas.microsoft.com/office/drawing/2014/main" id="{00FBA6E3-55EF-0A85-D916-548DBBD5354A}"/>
                </a:ext>
              </a:extLst>
            </p:cNvPr>
            <p:cNvSpPr/>
            <p:nvPr/>
          </p:nvSpPr>
          <p:spPr>
            <a:xfrm flipH="1">
              <a:off x="4343784" y="-98628"/>
              <a:ext cx="46338" cy="101711"/>
            </a:xfrm>
            <a:custGeom>
              <a:avLst/>
              <a:gdLst/>
              <a:ahLst/>
              <a:cxnLst/>
              <a:rect l="l" t="t" r="r" b="b"/>
              <a:pathLst>
                <a:path w="1165" h="2557" extrusionOk="0">
                  <a:moveTo>
                    <a:pt x="69" y="0"/>
                  </a:moveTo>
                  <a:lnTo>
                    <a:pt x="0" y="23"/>
                  </a:lnTo>
                  <a:lnTo>
                    <a:pt x="1073" y="2557"/>
                  </a:lnTo>
                  <a:lnTo>
                    <a:pt x="1164" y="2534"/>
                  </a:lnTo>
                  <a:lnTo>
                    <a:pt x="69" y="0"/>
                  </a:ln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05" name="Google Shape;2438;p25">
              <a:extLst>
                <a:ext uri="{FF2B5EF4-FFF2-40B4-BE49-F238E27FC236}">
                  <a16:creationId xmlns:a16="http://schemas.microsoft.com/office/drawing/2014/main" id="{3AF7521B-AA79-4662-BAD3-762A809E3A2D}"/>
                </a:ext>
              </a:extLst>
            </p:cNvPr>
            <p:cNvSpPr/>
            <p:nvPr/>
          </p:nvSpPr>
          <p:spPr>
            <a:xfrm flipH="1">
              <a:off x="4484508" y="-43258"/>
              <a:ext cx="57236" cy="117185"/>
            </a:xfrm>
            <a:custGeom>
              <a:avLst/>
              <a:gdLst/>
              <a:ahLst/>
              <a:cxnLst/>
              <a:rect l="l" t="t" r="r" b="b"/>
              <a:pathLst>
                <a:path w="1439" h="2946" extrusionOk="0">
                  <a:moveTo>
                    <a:pt x="229" y="1"/>
                  </a:moveTo>
                  <a:lnTo>
                    <a:pt x="1" y="92"/>
                  </a:lnTo>
                  <a:lnTo>
                    <a:pt x="1210" y="2945"/>
                  </a:lnTo>
                  <a:lnTo>
                    <a:pt x="1439" y="2854"/>
                  </a:lnTo>
                  <a:lnTo>
                    <a:pt x="229" y="1"/>
                  </a:ln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06" name="Google Shape;2439;p25">
              <a:extLst>
                <a:ext uri="{FF2B5EF4-FFF2-40B4-BE49-F238E27FC236}">
                  <a16:creationId xmlns:a16="http://schemas.microsoft.com/office/drawing/2014/main" id="{689C7367-24D2-3F54-DF02-D50143B6E0C5}"/>
                </a:ext>
              </a:extLst>
            </p:cNvPr>
            <p:cNvSpPr/>
            <p:nvPr/>
          </p:nvSpPr>
          <p:spPr>
            <a:xfrm flipH="1">
              <a:off x="4499026" y="-36893"/>
              <a:ext cx="53617" cy="115355"/>
            </a:xfrm>
            <a:custGeom>
              <a:avLst/>
              <a:gdLst/>
              <a:ahLst/>
              <a:cxnLst/>
              <a:rect l="l" t="t" r="r" b="b"/>
              <a:pathLst>
                <a:path w="1348" h="2900" extrusionOk="0">
                  <a:moveTo>
                    <a:pt x="138" y="0"/>
                  </a:moveTo>
                  <a:lnTo>
                    <a:pt x="1" y="69"/>
                  </a:lnTo>
                  <a:lnTo>
                    <a:pt x="1188" y="2899"/>
                  </a:lnTo>
                  <a:lnTo>
                    <a:pt x="1347" y="2831"/>
                  </a:lnTo>
                  <a:lnTo>
                    <a:pt x="138" y="0"/>
                  </a:ln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07" name="Google Shape;2440;p25">
              <a:extLst>
                <a:ext uri="{FF2B5EF4-FFF2-40B4-BE49-F238E27FC236}">
                  <a16:creationId xmlns:a16="http://schemas.microsoft.com/office/drawing/2014/main" id="{517C4269-3AD5-C86A-F9B1-3D9A92774111}"/>
                </a:ext>
              </a:extLst>
            </p:cNvPr>
            <p:cNvSpPr/>
            <p:nvPr/>
          </p:nvSpPr>
          <p:spPr>
            <a:xfrm flipH="1">
              <a:off x="4319283" y="-74642"/>
              <a:ext cx="32695" cy="29236"/>
            </a:xfrm>
            <a:custGeom>
              <a:avLst/>
              <a:gdLst/>
              <a:ahLst/>
              <a:cxnLst/>
              <a:rect l="l" t="t" r="r" b="b"/>
              <a:pathLst>
                <a:path w="822" h="735" extrusionOk="0">
                  <a:moveTo>
                    <a:pt x="423" y="1"/>
                  </a:moveTo>
                  <a:cubicBezTo>
                    <a:pt x="373" y="1"/>
                    <a:pt x="323" y="12"/>
                    <a:pt x="274" y="36"/>
                  </a:cubicBezTo>
                  <a:cubicBezTo>
                    <a:pt x="91" y="105"/>
                    <a:pt x="0" y="333"/>
                    <a:pt x="69" y="516"/>
                  </a:cubicBezTo>
                  <a:cubicBezTo>
                    <a:pt x="135" y="649"/>
                    <a:pt x="263" y="734"/>
                    <a:pt x="399" y="734"/>
                  </a:cubicBezTo>
                  <a:cubicBezTo>
                    <a:pt x="448" y="734"/>
                    <a:pt x="499" y="723"/>
                    <a:pt x="548" y="698"/>
                  </a:cubicBezTo>
                  <a:cubicBezTo>
                    <a:pt x="730" y="630"/>
                    <a:pt x="822" y="402"/>
                    <a:pt x="753" y="219"/>
                  </a:cubicBezTo>
                  <a:cubicBezTo>
                    <a:pt x="686" y="85"/>
                    <a:pt x="558" y="1"/>
                    <a:pt x="423" y="1"/>
                  </a:cubicBezTo>
                  <a:close/>
                </a:path>
              </a:pathLst>
            </a:custGeom>
            <a:solidFill>
              <a:srgbClr val="A6A29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08" name="Google Shape;2441;p25">
              <a:extLst>
                <a:ext uri="{FF2B5EF4-FFF2-40B4-BE49-F238E27FC236}">
                  <a16:creationId xmlns:a16="http://schemas.microsoft.com/office/drawing/2014/main" id="{FE5BFD35-EF21-387D-3534-418958533CE6}"/>
                </a:ext>
              </a:extLst>
            </p:cNvPr>
            <p:cNvSpPr/>
            <p:nvPr/>
          </p:nvSpPr>
          <p:spPr>
            <a:xfrm flipH="1">
              <a:off x="4321073" y="-73210"/>
              <a:ext cx="29115" cy="26492"/>
            </a:xfrm>
            <a:custGeom>
              <a:avLst/>
              <a:gdLst/>
              <a:ahLst/>
              <a:cxnLst/>
              <a:rect l="l" t="t" r="r" b="b"/>
              <a:pathLst>
                <a:path w="732" h="666" extrusionOk="0">
                  <a:moveTo>
                    <a:pt x="353" y="0"/>
                  </a:moveTo>
                  <a:cubicBezTo>
                    <a:pt x="313" y="0"/>
                    <a:pt x="271" y="8"/>
                    <a:pt x="229" y="23"/>
                  </a:cubicBezTo>
                  <a:cubicBezTo>
                    <a:pt x="69" y="92"/>
                    <a:pt x="1" y="297"/>
                    <a:pt x="69" y="457"/>
                  </a:cubicBezTo>
                  <a:cubicBezTo>
                    <a:pt x="120" y="593"/>
                    <a:pt x="234" y="666"/>
                    <a:pt x="365" y="666"/>
                  </a:cubicBezTo>
                  <a:cubicBezTo>
                    <a:pt x="410" y="666"/>
                    <a:pt x="456" y="657"/>
                    <a:pt x="503" y="639"/>
                  </a:cubicBezTo>
                  <a:cubicBezTo>
                    <a:pt x="663" y="571"/>
                    <a:pt x="731" y="366"/>
                    <a:pt x="663" y="206"/>
                  </a:cubicBezTo>
                  <a:cubicBezTo>
                    <a:pt x="610" y="83"/>
                    <a:pt x="489" y="0"/>
                    <a:pt x="353" y="0"/>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09" name="Google Shape;2442;p25">
              <a:extLst>
                <a:ext uri="{FF2B5EF4-FFF2-40B4-BE49-F238E27FC236}">
                  <a16:creationId xmlns:a16="http://schemas.microsoft.com/office/drawing/2014/main" id="{0AD176A7-C1A0-5646-9CB7-FF7CE683E457}"/>
                </a:ext>
              </a:extLst>
            </p:cNvPr>
            <p:cNvSpPr/>
            <p:nvPr/>
          </p:nvSpPr>
          <p:spPr>
            <a:xfrm flipH="1">
              <a:off x="4341954" y="-68676"/>
              <a:ext cx="3699" cy="3182"/>
            </a:xfrm>
            <a:custGeom>
              <a:avLst/>
              <a:gdLst/>
              <a:ahLst/>
              <a:cxnLst/>
              <a:rect l="l" t="t" r="r" b="b"/>
              <a:pathLst>
                <a:path w="93" h="80" extrusionOk="0">
                  <a:moveTo>
                    <a:pt x="69" y="1"/>
                  </a:moveTo>
                  <a:cubicBezTo>
                    <a:pt x="46" y="1"/>
                    <a:pt x="24" y="1"/>
                    <a:pt x="24" y="23"/>
                  </a:cubicBezTo>
                  <a:cubicBezTo>
                    <a:pt x="1" y="46"/>
                    <a:pt x="24" y="69"/>
                    <a:pt x="46" y="69"/>
                  </a:cubicBezTo>
                  <a:cubicBezTo>
                    <a:pt x="46" y="77"/>
                    <a:pt x="49" y="79"/>
                    <a:pt x="53" y="79"/>
                  </a:cubicBezTo>
                  <a:cubicBezTo>
                    <a:pt x="62" y="79"/>
                    <a:pt x="77" y="69"/>
                    <a:pt x="92" y="69"/>
                  </a:cubicBezTo>
                  <a:cubicBezTo>
                    <a:pt x="92" y="69"/>
                    <a:pt x="92" y="46"/>
                    <a:pt x="92" y="46"/>
                  </a:cubicBezTo>
                  <a:cubicBezTo>
                    <a:pt x="92" y="46"/>
                    <a:pt x="92" y="23"/>
                    <a:pt x="6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10" name="Google Shape;2443;p25">
              <a:extLst>
                <a:ext uri="{FF2B5EF4-FFF2-40B4-BE49-F238E27FC236}">
                  <a16:creationId xmlns:a16="http://schemas.microsoft.com/office/drawing/2014/main" id="{7856B7A6-CF70-52C4-2801-DAD5DF1DABF7}"/>
                </a:ext>
              </a:extLst>
            </p:cNvPr>
            <p:cNvSpPr/>
            <p:nvPr/>
          </p:nvSpPr>
          <p:spPr>
            <a:xfrm flipH="1">
              <a:off x="4324334" y="-71221"/>
              <a:ext cx="17541" cy="6961"/>
            </a:xfrm>
            <a:custGeom>
              <a:avLst/>
              <a:gdLst/>
              <a:ahLst/>
              <a:cxnLst/>
              <a:rect l="l" t="t" r="r" b="b"/>
              <a:pathLst>
                <a:path w="441" h="175" extrusionOk="0">
                  <a:moveTo>
                    <a:pt x="133" y="1"/>
                  </a:moveTo>
                  <a:cubicBezTo>
                    <a:pt x="95" y="1"/>
                    <a:pt x="57" y="7"/>
                    <a:pt x="20" y="19"/>
                  </a:cubicBezTo>
                  <a:cubicBezTo>
                    <a:pt x="0" y="39"/>
                    <a:pt x="14" y="92"/>
                    <a:pt x="48" y="92"/>
                  </a:cubicBezTo>
                  <a:cubicBezTo>
                    <a:pt x="53" y="92"/>
                    <a:pt x="59" y="91"/>
                    <a:pt x="66" y="87"/>
                  </a:cubicBezTo>
                  <a:cubicBezTo>
                    <a:pt x="91" y="75"/>
                    <a:pt x="118" y="69"/>
                    <a:pt x="146" y="69"/>
                  </a:cubicBezTo>
                  <a:cubicBezTo>
                    <a:pt x="219" y="69"/>
                    <a:pt x="297" y="106"/>
                    <a:pt x="362" y="156"/>
                  </a:cubicBezTo>
                  <a:cubicBezTo>
                    <a:pt x="369" y="169"/>
                    <a:pt x="380" y="175"/>
                    <a:pt x="390" y="175"/>
                  </a:cubicBezTo>
                  <a:cubicBezTo>
                    <a:pt x="415" y="175"/>
                    <a:pt x="440" y="142"/>
                    <a:pt x="408" y="110"/>
                  </a:cubicBezTo>
                  <a:cubicBezTo>
                    <a:pt x="341" y="43"/>
                    <a:pt x="238" y="1"/>
                    <a:pt x="133"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11" name="Google Shape;2444;p25">
              <a:extLst>
                <a:ext uri="{FF2B5EF4-FFF2-40B4-BE49-F238E27FC236}">
                  <a16:creationId xmlns:a16="http://schemas.microsoft.com/office/drawing/2014/main" id="{1D6E7F34-380D-5B55-432F-1FECE0A2EDE4}"/>
                </a:ext>
              </a:extLst>
            </p:cNvPr>
            <p:cNvSpPr/>
            <p:nvPr/>
          </p:nvSpPr>
          <p:spPr>
            <a:xfrm flipH="1">
              <a:off x="4566604" y="13584"/>
              <a:ext cx="753179" cy="864604"/>
            </a:xfrm>
            <a:custGeom>
              <a:avLst/>
              <a:gdLst/>
              <a:ahLst/>
              <a:cxnLst/>
              <a:rect l="l" t="t" r="r" b="b"/>
              <a:pathLst>
                <a:path w="18936" h="21736" extrusionOk="0">
                  <a:moveTo>
                    <a:pt x="17725" y="1"/>
                  </a:moveTo>
                  <a:cubicBezTo>
                    <a:pt x="17705" y="1"/>
                    <a:pt x="17686" y="3"/>
                    <a:pt x="17667" y="10"/>
                  </a:cubicBezTo>
                  <a:cubicBezTo>
                    <a:pt x="14791" y="1425"/>
                    <a:pt x="11596" y="2132"/>
                    <a:pt x="8811" y="3753"/>
                  </a:cubicBezTo>
                  <a:cubicBezTo>
                    <a:pt x="6437" y="5145"/>
                    <a:pt x="4360" y="7085"/>
                    <a:pt x="2808" y="9368"/>
                  </a:cubicBezTo>
                  <a:cubicBezTo>
                    <a:pt x="1210" y="11696"/>
                    <a:pt x="0" y="14367"/>
                    <a:pt x="1803" y="16946"/>
                  </a:cubicBezTo>
                  <a:cubicBezTo>
                    <a:pt x="3226" y="19025"/>
                    <a:pt x="6160" y="20538"/>
                    <a:pt x="8713" y="20538"/>
                  </a:cubicBezTo>
                  <a:cubicBezTo>
                    <a:pt x="8823" y="20538"/>
                    <a:pt x="8931" y="20535"/>
                    <a:pt x="9039" y="20530"/>
                  </a:cubicBezTo>
                  <a:cubicBezTo>
                    <a:pt x="9359" y="20507"/>
                    <a:pt x="9678" y="20461"/>
                    <a:pt x="9998" y="20370"/>
                  </a:cubicBezTo>
                  <a:cubicBezTo>
                    <a:pt x="11001" y="21159"/>
                    <a:pt x="12348" y="21736"/>
                    <a:pt x="13623" y="21736"/>
                  </a:cubicBezTo>
                  <a:cubicBezTo>
                    <a:pt x="14670" y="21736"/>
                    <a:pt x="15669" y="21347"/>
                    <a:pt x="16389" y="20370"/>
                  </a:cubicBezTo>
                  <a:cubicBezTo>
                    <a:pt x="16500" y="20227"/>
                    <a:pt x="16346" y="20117"/>
                    <a:pt x="16189" y="20117"/>
                  </a:cubicBezTo>
                  <a:cubicBezTo>
                    <a:pt x="16120" y="20117"/>
                    <a:pt x="16050" y="20138"/>
                    <a:pt x="16001" y="20187"/>
                  </a:cubicBezTo>
                  <a:cubicBezTo>
                    <a:pt x="15304" y="20957"/>
                    <a:pt x="14474" y="21272"/>
                    <a:pt x="13620" y="21272"/>
                  </a:cubicBezTo>
                  <a:cubicBezTo>
                    <a:pt x="12599" y="21272"/>
                    <a:pt x="11544" y="20823"/>
                    <a:pt x="10637" y="20164"/>
                  </a:cubicBezTo>
                  <a:cubicBezTo>
                    <a:pt x="12577" y="19388"/>
                    <a:pt x="14015" y="17448"/>
                    <a:pt x="12919" y="15303"/>
                  </a:cubicBezTo>
                  <a:cubicBezTo>
                    <a:pt x="12888" y="15232"/>
                    <a:pt x="12816" y="15202"/>
                    <a:pt x="12739" y="15202"/>
                  </a:cubicBezTo>
                  <a:cubicBezTo>
                    <a:pt x="12592" y="15202"/>
                    <a:pt x="12426" y="15312"/>
                    <a:pt x="12486" y="15462"/>
                  </a:cubicBezTo>
                  <a:cubicBezTo>
                    <a:pt x="13239" y="17357"/>
                    <a:pt x="12075" y="19228"/>
                    <a:pt x="10226" y="19822"/>
                  </a:cubicBezTo>
                  <a:lnTo>
                    <a:pt x="10203" y="19822"/>
                  </a:lnTo>
                  <a:cubicBezTo>
                    <a:pt x="9701" y="19388"/>
                    <a:pt x="9245" y="18886"/>
                    <a:pt x="8902" y="18384"/>
                  </a:cubicBezTo>
                  <a:cubicBezTo>
                    <a:pt x="7647" y="16558"/>
                    <a:pt x="7167" y="14184"/>
                    <a:pt x="7715" y="12016"/>
                  </a:cubicBezTo>
                  <a:cubicBezTo>
                    <a:pt x="9039" y="6834"/>
                    <a:pt x="15065" y="5031"/>
                    <a:pt x="18808" y="2018"/>
                  </a:cubicBezTo>
                  <a:cubicBezTo>
                    <a:pt x="18935" y="1909"/>
                    <a:pt x="18803" y="1786"/>
                    <a:pt x="18674" y="1786"/>
                  </a:cubicBezTo>
                  <a:cubicBezTo>
                    <a:pt x="18641" y="1786"/>
                    <a:pt x="18608" y="1794"/>
                    <a:pt x="18580" y="1813"/>
                  </a:cubicBezTo>
                  <a:cubicBezTo>
                    <a:pt x="14152" y="5008"/>
                    <a:pt x="6802" y="7382"/>
                    <a:pt x="6916" y="14001"/>
                  </a:cubicBezTo>
                  <a:cubicBezTo>
                    <a:pt x="6962" y="16238"/>
                    <a:pt x="7898" y="18475"/>
                    <a:pt x="9541" y="19982"/>
                  </a:cubicBezTo>
                  <a:cubicBezTo>
                    <a:pt x="9277" y="20024"/>
                    <a:pt x="9011" y="20043"/>
                    <a:pt x="8744" y="20043"/>
                  </a:cubicBezTo>
                  <a:cubicBezTo>
                    <a:pt x="7416" y="20043"/>
                    <a:pt x="6067" y="19559"/>
                    <a:pt x="4908" y="18932"/>
                  </a:cubicBezTo>
                  <a:cubicBezTo>
                    <a:pt x="3470" y="18156"/>
                    <a:pt x="2169" y="17014"/>
                    <a:pt x="1621" y="15417"/>
                  </a:cubicBezTo>
                  <a:cubicBezTo>
                    <a:pt x="1005" y="13591"/>
                    <a:pt x="1849" y="11902"/>
                    <a:pt x="2785" y="10349"/>
                  </a:cubicBezTo>
                  <a:cubicBezTo>
                    <a:pt x="4360" y="7770"/>
                    <a:pt x="6597" y="5579"/>
                    <a:pt x="9222" y="4073"/>
                  </a:cubicBezTo>
                  <a:cubicBezTo>
                    <a:pt x="11961" y="2475"/>
                    <a:pt x="15248" y="2018"/>
                    <a:pt x="17850" y="215"/>
                  </a:cubicBezTo>
                  <a:cubicBezTo>
                    <a:pt x="17988" y="116"/>
                    <a:pt x="17853" y="1"/>
                    <a:pt x="17725"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12" name="Google Shape;2445;p25">
              <a:extLst>
                <a:ext uri="{FF2B5EF4-FFF2-40B4-BE49-F238E27FC236}">
                  <a16:creationId xmlns:a16="http://schemas.microsoft.com/office/drawing/2014/main" id="{7117B1A9-8804-C5ED-0A9F-D6214EB46CF7}"/>
                </a:ext>
              </a:extLst>
            </p:cNvPr>
            <p:cNvSpPr/>
            <p:nvPr/>
          </p:nvSpPr>
          <p:spPr>
            <a:xfrm flipH="1">
              <a:off x="1899769" y="303562"/>
              <a:ext cx="83567" cy="68139"/>
            </a:xfrm>
            <a:custGeom>
              <a:avLst/>
              <a:gdLst/>
              <a:ahLst/>
              <a:cxnLst/>
              <a:rect l="l" t="t" r="r" b="b"/>
              <a:pathLst>
                <a:path w="2101" h="1713" extrusionOk="0">
                  <a:moveTo>
                    <a:pt x="0" y="1"/>
                  </a:moveTo>
                  <a:lnTo>
                    <a:pt x="0" y="389"/>
                  </a:lnTo>
                  <a:lnTo>
                    <a:pt x="1963" y="1713"/>
                  </a:lnTo>
                  <a:lnTo>
                    <a:pt x="2100" y="1507"/>
                  </a:lnTo>
                  <a:lnTo>
                    <a:pt x="0" y="1"/>
                  </a:lnTo>
                  <a:close/>
                </a:path>
              </a:pathLst>
            </a:custGeom>
            <a:solidFill>
              <a:srgbClr val="0C0044">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13" name="Google Shape;2446;p25">
              <a:extLst>
                <a:ext uri="{FF2B5EF4-FFF2-40B4-BE49-F238E27FC236}">
                  <a16:creationId xmlns:a16="http://schemas.microsoft.com/office/drawing/2014/main" id="{0A5A0CE4-CDC6-C15C-55C2-BC258F1449B3}"/>
                </a:ext>
              </a:extLst>
            </p:cNvPr>
            <p:cNvSpPr/>
            <p:nvPr/>
          </p:nvSpPr>
          <p:spPr>
            <a:xfrm flipH="1">
              <a:off x="3587542" y="126513"/>
              <a:ext cx="196131" cy="210701"/>
            </a:xfrm>
            <a:custGeom>
              <a:avLst/>
              <a:gdLst/>
              <a:ahLst/>
              <a:cxnLst/>
              <a:rect l="l" t="t" r="r" b="b"/>
              <a:pathLst>
                <a:path w="4931" h="5297" fill="none" extrusionOk="0">
                  <a:moveTo>
                    <a:pt x="4931" y="1"/>
                  </a:moveTo>
                  <a:cubicBezTo>
                    <a:pt x="4931" y="1"/>
                    <a:pt x="1507" y="1302"/>
                    <a:pt x="1" y="5296"/>
                  </a:cubicBezTo>
                </a:path>
              </a:pathLst>
            </a:custGeom>
            <a:solidFill>
              <a:schemeClr val="lt1"/>
            </a:solid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14" name="Google Shape;2447;p25">
              <a:extLst>
                <a:ext uri="{FF2B5EF4-FFF2-40B4-BE49-F238E27FC236}">
                  <a16:creationId xmlns:a16="http://schemas.microsoft.com/office/drawing/2014/main" id="{95EE0610-4FD7-01FF-3824-AE3ED3A55B0B}"/>
                </a:ext>
              </a:extLst>
            </p:cNvPr>
            <p:cNvSpPr/>
            <p:nvPr/>
          </p:nvSpPr>
          <p:spPr>
            <a:xfrm flipH="1">
              <a:off x="4213044" y="-60521"/>
              <a:ext cx="51787" cy="30032"/>
            </a:xfrm>
            <a:custGeom>
              <a:avLst/>
              <a:gdLst/>
              <a:ahLst/>
              <a:cxnLst/>
              <a:rect l="l" t="t" r="r" b="b"/>
              <a:pathLst>
                <a:path w="1302" h="755" fill="none" extrusionOk="0">
                  <a:moveTo>
                    <a:pt x="0" y="754"/>
                  </a:moveTo>
                  <a:cubicBezTo>
                    <a:pt x="0" y="754"/>
                    <a:pt x="936" y="389"/>
                    <a:pt x="1301" y="1"/>
                  </a:cubicBezTo>
                </a:path>
              </a:pathLst>
            </a:custGeom>
            <a:noFill/>
            <a:ln w="457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15" name="Google Shape;2448;p25">
              <a:extLst>
                <a:ext uri="{FF2B5EF4-FFF2-40B4-BE49-F238E27FC236}">
                  <a16:creationId xmlns:a16="http://schemas.microsoft.com/office/drawing/2014/main" id="{9CFEE459-D7B1-7C34-5CBC-6110C2B29EF7}"/>
                </a:ext>
              </a:extLst>
            </p:cNvPr>
            <p:cNvSpPr/>
            <p:nvPr/>
          </p:nvSpPr>
          <p:spPr>
            <a:xfrm flipH="1">
              <a:off x="4171280" y="-120426"/>
              <a:ext cx="29115" cy="49961"/>
            </a:xfrm>
            <a:custGeom>
              <a:avLst/>
              <a:gdLst/>
              <a:ahLst/>
              <a:cxnLst/>
              <a:rect l="l" t="t" r="r" b="b"/>
              <a:pathLst>
                <a:path w="732" h="1256" fill="none" extrusionOk="0">
                  <a:moveTo>
                    <a:pt x="1" y="1256"/>
                  </a:moveTo>
                  <a:cubicBezTo>
                    <a:pt x="1" y="1256"/>
                    <a:pt x="731" y="617"/>
                    <a:pt x="480" y="0"/>
                  </a:cubicBezTo>
                </a:path>
              </a:pathLst>
            </a:custGeom>
            <a:noFill/>
            <a:ln w="457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16" name="Google Shape;2449;p25">
              <a:extLst>
                <a:ext uri="{FF2B5EF4-FFF2-40B4-BE49-F238E27FC236}">
                  <a16:creationId xmlns:a16="http://schemas.microsoft.com/office/drawing/2014/main" id="{1243AC29-70E9-12D4-ED7A-E8F11D4F92A2}"/>
                </a:ext>
              </a:extLst>
            </p:cNvPr>
            <p:cNvSpPr/>
            <p:nvPr/>
          </p:nvSpPr>
          <p:spPr>
            <a:xfrm flipH="1">
              <a:off x="4271155" y="-89559"/>
              <a:ext cx="26371" cy="49085"/>
            </a:xfrm>
            <a:custGeom>
              <a:avLst/>
              <a:gdLst/>
              <a:ahLst/>
              <a:cxnLst/>
              <a:rect l="l" t="t" r="r" b="b"/>
              <a:pathLst>
                <a:path w="663" h="1234" fill="none" extrusionOk="0">
                  <a:moveTo>
                    <a:pt x="411" y="1"/>
                  </a:moveTo>
                  <a:cubicBezTo>
                    <a:pt x="411" y="1"/>
                    <a:pt x="663" y="708"/>
                    <a:pt x="1" y="1233"/>
                  </a:cubicBezTo>
                </a:path>
              </a:pathLst>
            </a:custGeom>
            <a:noFill/>
            <a:ln w="227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17" name="Google Shape;2450;p25">
              <a:extLst>
                <a:ext uri="{FF2B5EF4-FFF2-40B4-BE49-F238E27FC236}">
                  <a16:creationId xmlns:a16="http://schemas.microsoft.com/office/drawing/2014/main" id="{86FD8848-3502-EFDD-6AE5-40F3368D0868}"/>
                </a:ext>
              </a:extLst>
            </p:cNvPr>
            <p:cNvSpPr/>
            <p:nvPr/>
          </p:nvSpPr>
          <p:spPr>
            <a:xfrm flipH="1">
              <a:off x="4223027" y="3958"/>
              <a:ext cx="16387" cy="20008"/>
            </a:xfrm>
            <a:custGeom>
              <a:avLst/>
              <a:gdLst/>
              <a:ahLst/>
              <a:cxnLst/>
              <a:rect l="l" t="t" r="r" b="b"/>
              <a:pathLst>
                <a:path w="412" h="503" fill="none" extrusionOk="0">
                  <a:moveTo>
                    <a:pt x="411" y="1"/>
                  </a:moveTo>
                  <a:cubicBezTo>
                    <a:pt x="411" y="1"/>
                    <a:pt x="274" y="320"/>
                    <a:pt x="0" y="503"/>
                  </a:cubicBezTo>
                </a:path>
              </a:pathLst>
            </a:custGeom>
            <a:noFill/>
            <a:ln w="227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18" name="Google Shape;2451;p25">
              <a:extLst>
                <a:ext uri="{FF2B5EF4-FFF2-40B4-BE49-F238E27FC236}">
                  <a16:creationId xmlns:a16="http://schemas.microsoft.com/office/drawing/2014/main" id="{C4A648DC-C040-E6B1-9033-12DB1D733CDA}"/>
                </a:ext>
              </a:extLst>
            </p:cNvPr>
            <p:cNvSpPr/>
            <p:nvPr/>
          </p:nvSpPr>
          <p:spPr>
            <a:xfrm flipH="1">
              <a:off x="4367371" y="-4196"/>
              <a:ext cx="54532" cy="35442"/>
            </a:xfrm>
            <a:custGeom>
              <a:avLst/>
              <a:gdLst/>
              <a:ahLst/>
              <a:cxnLst/>
              <a:rect l="l" t="t" r="r" b="b"/>
              <a:pathLst>
                <a:path w="1371" h="891" fill="none" extrusionOk="0">
                  <a:moveTo>
                    <a:pt x="1370" y="0"/>
                  </a:moveTo>
                  <a:cubicBezTo>
                    <a:pt x="1370" y="0"/>
                    <a:pt x="343" y="434"/>
                    <a:pt x="1" y="890"/>
                  </a:cubicBezTo>
                </a:path>
              </a:pathLst>
            </a:custGeom>
            <a:noFill/>
            <a:ln w="227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19" name="Google Shape;2452;p25">
              <a:extLst>
                <a:ext uri="{FF2B5EF4-FFF2-40B4-BE49-F238E27FC236}">
                  <a16:creationId xmlns:a16="http://schemas.microsoft.com/office/drawing/2014/main" id="{9340E56A-D201-234C-84FD-AFC51E2397ED}"/>
                </a:ext>
              </a:extLst>
            </p:cNvPr>
            <p:cNvSpPr/>
            <p:nvPr/>
          </p:nvSpPr>
          <p:spPr>
            <a:xfrm flipH="1">
              <a:off x="3809964" y="496045"/>
              <a:ext cx="11813" cy="63604"/>
            </a:xfrm>
            <a:custGeom>
              <a:avLst/>
              <a:gdLst/>
              <a:ahLst/>
              <a:cxnLst/>
              <a:rect l="l" t="t" r="r" b="b"/>
              <a:pathLst>
                <a:path w="297" h="1599" fill="none" extrusionOk="0">
                  <a:moveTo>
                    <a:pt x="69" y="1"/>
                  </a:moveTo>
                  <a:cubicBezTo>
                    <a:pt x="69" y="1"/>
                    <a:pt x="0" y="823"/>
                    <a:pt x="297" y="1599"/>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20" name="Google Shape;2453;p25">
              <a:extLst>
                <a:ext uri="{FF2B5EF4-FFF2-40B4-BE49-F238E27FC236}">
                  <a16:creationId xmlns:a16="http://schemas.microsoft.com/office/drawing/2014/main" id="{E6F5CF47-29A7-0735-C7D8-C1DF692F05DE}"/>
                </a:ext>
              </a:extLst>
            </p:cNvPr>
            <p:cNvSpPr/>
            <p:nvPr/>
          </p:nvSpPr>
          <p:spPr>
            <a:xfrm flipH="1">
              <a:off x="3115413" y="392544"/>
              <a:ext cx="40928" cy="167105"/>
            </a:xfrm>
            <a:custGeom>
              <a:avLst/>
              <a:gdLst/>
              <a:ahLst/>
              <a:cxnLst/>
              <a:rect l="l" t="t" r="r" b="b"/>
              <a:pathLst>
                <a:path w="1029" h="4201" fill="none" extrusionOk="0">
                  <a:moveTo>
                    <a:pt x="480" y="1"/>
                  </a:moveTo>
                  <a:cubicBezTo>
                    <a:pt x="480" y="1"/>
                    <a:pt x="1028" y="1964"/>
                    <a:pt x="1" y="4201"/>
                  </a:cubicBezTo>
                </a:path>
              </a:pathLst>
            </a:custGeom>
            <a:solidFill>
              <a:schemeClr val="lt1"/>
            </a:solid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nvGrpSpPr>
            <p:cNvPr id="8021" name="Google Shape;2454;p25">
              <a:extLst>
                <a:ext uri="{FF2B5EF4-FFF2-40B4-BE49-F238E27FC236}">
                  <a16:creationId xmlns:a16="http://schemas.microsoft.com/office/drawing/2014/main" id="{BBA354FF-F09D-5340-1BB1-6028C3EEDAF5}"/>
                </a:ext>
              </a:extLst>
            </p:cNvPr>
            <p:cNvGrpSpPr/>
            <p:nvPr/>
          </p:nvGrpSpPr>
          <p:grpSpPr>
            <a:xfrm>
              <a:off x="2962001" y="2010494"/>
              <a:ext cx="273294" cy="323869"/>
              <a:chOff x="2962001" y="2010494"/>
              <a:chExt cx="273294" cy="323869"/>
            </a:xfrm>
          </p:grpSpPr>
          <p:sp>
            <p:nvSpPr>
              <p:cNvPr id="8239" name="Google Shape;2455;p25">
                <a:extLst>
                  <a:ext uri="{FF2B5EF4-FFF2-40B4-BE49-F238E27FC236}">
                    <a16:creationId xmlns:a16="http://schemas.microsoft.com/office/drawing/2014/main" id="{0E280D45-271F-B30C-5CC4-9C1E5A53A0CC}"/>
                  </a:ext>
                </a:extLst>
              </p:cNvPr>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40" name="Google Shape;2456;p25">
                <a:extLst>
                  <a:ext uri="{FF2B5EF4-FFF2-40B4-BE49-F238E27FC236}">
                    <a16:creationId xmlns:a16="http://schemas.microsoft.com/office/drawing/2014/main" id="{48815F16-B437-8D8D-128E-2566D298E1BB}"/>
                  </a:ext>
                </a:extLst>
              </p:cNvPr>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41" name="Google Shape;2457;p25">
                <a:extLst>
                  <a:ext uri="{FF2B5EF4-FFF2-40B4-BE49-F238E27FC236}">
                    <a16:creationId xmlns:a16="http://schemas.microsoft.com/office/drawing/2014/main" id="{F1F2D5E6-C4C9-1FE9-F6CD-E3CA5A760ED6}"/>
                  </a:ext>
                </a:extLst>
              </p:cNvPr>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42" name="Google Shape;2458;p25">
                <a:extLst>
                  <a:ext uri="{FF2B5EF4-FFF2-40B4-BE49-F238E27FC236}">
                    <a16:creationId xmlns:a16="http://schemas.microsoft.com/office/drawing/2014/main" id="{9ADB0886-4F53-73A8-C2A4-742E83BAE19A}"/>
                  </a:ext>
                </a:extLst>
              </p:cNvPr>
              <p:cNvSpPr/>
              <p:nvPr/>
            </p:nvSpPr>
            <p:spPr>
              <a:xfrm flipH="1">
                <a:off x="3116328" y="2087663"/>
                <a:ext cx="66305" cy="90852"/>
              </a:xfrm>
              <a:custGeom>
                <a:avLst/>
                <a:gdLst/>
                <a:ahLst/>
                <a:cxnLst/>
                <a:rect l="l" t="t" r="r" b="b"/>
                <a:pathLst>
                  <a:path w="1667" h="2284" fill="none" extrusionOk="0">
                    <a:moveTo>
                      <a:pt x="1666" y="1"/>
                    </a:moveTo>
                    <a:lnTo>
                      <a:pt x="0" y="2283"/>
                    </a:lnTo>
                  </a:path>
                </a:pathLst>
              </a:custGeom>
              <a:noFill/>
              <a:ln w="6850" cap="rnd" cmpd="sng">
                <a:solidFill>
                  <a:srgbClr val="FDA9D8"/>
                </a:solidFill>
                <a:prstDash val="solid"/>
                <a:miter lim="22825"/>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43" name="Google Shape;2459;p25">
                <a:extLst>
                  <a:ext uri="{FF2B5EF4-FFF2-40B4-BE49-F238E27FC236}">
                    <a16:creationId xmlns:a16="http://schemas.microsoft.com/office/drawing/2014/main" id="{02E6EFFE-763A-8D06-C1C9-2E9B24BA81CC}"/>
                  </a:ext>
                </a:extLst>
              </p:cNvPr>
              <p:cNvSpPr/>
              <p:nvPr/>
            </p:nvSpPr>
            <p:spPr>
              <a:xfrm flipH="1">
                <a:off x="3026476" y="2220201"/>
                <a:ext cx="66305" cy="89937"/>
              </a:xfrm>
              <a:custGeom>
                <a:avLst/>
                <a:gdLst/>
                <a:ahLst/>
                <a:cxnLst/>
                <a:rect l="l" t="t" r="r" b="b"/>
                <a:pathLst>
                  <a:path w="1667" h="2261" fill="none" extrusionOk="0">
                    <a:moveTo>
                      <a:pt x="1667" y="1"/>
                    </a:moveTo>
                    <a:lnTo>
                      <a:pt x="1" y="2261"/>
                    </a:lnTo>
                  </a:path>
                </a:pathLst>
              </a:custGeom>
              <a:noFill/>
              <a:ln w="6850" cap="rnd" cmpd="sng">
                <a:solidFill>
                  <a:srgbClr val="FDA9D8"/>
                </a:solidFill>
                <a:prstDash val="solid"/>
                <a:miter lim="22825"/>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8022" name="Google Shape;2460;p25">
              <a:extLst>
                <a:ext uri="{FF2B5EF4-FFF2-40B4-BE49-F238E27FC236}">
                  <a16:creationId xmlns:a16="http://schemas.microsoft.com/office/drawing/2014/main" id="{D9C72D23-FC55-D1FF-0A01-41EF5BCC40D6}"/>
                </a:ext>
              </a:extLst>
            </p:cNvPr>
            <p:cNvSpPr/>
            <p:nvPr/>
          </p:nvSpPr>
          <p:spPr>
            <a:xfrm flipH="1">
              <a:off x="604258" y="1511127"/>
              <a:ext cx="108069" cy="40891"/>
            </a:xfrm>
            <a:custGeom>
              <a:avLst/>
              <a:gdLst/>
              <a:ahLst/>
              <a:cxnLst/>
              <a:rect l="l" t="t" r="r" b="b"/>
              <a:pathLst>
                <a:path w="2717" h="1028" fill="none" extrusionOk="0">
                  <a:moveTo>
                    <a:pt x="1" y="1028"/>
                  </a:moveTo>
                  <a:lnTo>
                    <a:pt x="2717"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23" name="Google Shape;2461;p25">
              <a:extLst>
                <a:ext uri="{FF2B5EF4-FFF2-40B4-BE49-F238E27FC236}">
                  <a16:creationId xmlns:a16="http://schemas.microsoft.com/office/drawing/2014/main" id="{47B560D1-B0BA-8A5D-3DF0-63A2B5374DBB}"/>
                </a:ext>
              </a:extLst>
            </p:cNvPr>
            <p:cNvSpPr/>
            <p:nvPr/>
          </p:nvSpPr>
          <p:spPr>
            <a:xfrm flipH="1">
              <a:off x="437203" y="1710890"/>
              <a:ext cx="108069" cy="40891"/>
            </a:xfrm>
            <a:custGeom>
              <a:avLst/>
              <a:gdLst/>
              <a:ahLst/>
              <a:cxnLst/>
              <a:rect l="l" t="t" r="r" b="b"/>
              <a:pathLst>
                <a:path w="2717" h="1028" fill="none" extrusionOk="0">
                  <a:moveTo>
                    <a:pt x="1" y="1027"/>
                  </a:moveTo>
                  <a:lnTo>
                    <a:pt x="2717"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24" name="Google Shape;2462;p25">
              <a:extLst>
                <a:ext uri="{FF2B5EF4-FFF2-40B4-BE49-F238E27FC236}">
                  <a16:creationId xmlns:a16="http://schemas.microsoft.com/office/drawing/2014/main" id="{F5EEA6BC-C5C4-280E-5699-42EA7813F2DB}"/>
                </a:ext>
              </a:extLst>
            </p:cNvPr>
            <p:cNvSpPr/>
            <p:nvPr/>
          </p:nvSpPr>
          <p:spPr>
            <a:xfrm flipH="1">
              <a:off x="813952" y="237293"/>
              <a:ext cx="89931" cy="113525"/>
            </a:xfrm>
            <a:custGeom>
              <a:avLst/>
              <a:gdLst/>
              <a:ahLst/>
              <a:cxnLst/>
              <a:rect l="l" t="t" r="r" b="b"/>
              <a:pathLst>
                <a:path w="2261" h="2854" fill="none" extrusionOk="0">
                  <a:moveTo>
                    <a:pt x="1" y="2854"/>
                  </a:moveTo>
                  <a:cubicBezTo>
                    <a:pt x="1" y="2854"/>
                    <a:pt x="480" y="685"/>
                    <a:pt x="2260" y="1"/>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25" name="Google Shape;2463;p25">
              <a:extLst>
                <a:ext uri="{FF2B5EF4-FFF2-40B4-BE49-F238E27FC236}">
                  <a16:creationId xmlns:a16="http://schemas.microsoft.com/office/drawing/2014/main" id="{FB3C5F6B-2D16-E1F4-E899-4F82222AB0CD}"/>
                </a:ext>
              </a:extLst>
            </p:cNvPr>
            <p:cNvSpPr/>
            <p:nvPr/>
          </p:nvSpPr>
          <p:spPr>
            <a:xfrm flipH="1">
              <a:off x="419941" y="567804"/>
              <a:ext cx="107154" cy="116230"/>
            </a:xfrm>
            <a:custGeom>
              <a:avLst/>
              <a:gdLst/>
              <a:ahLst/>
              <a:cxnLst/>
              <a:rect l="l" t="t" r="r" b="b"/>
              <a:pathLst>
                <a:path w="2694" h="2922" fill="none" extrusionOk="0">
                  <a:moveTo>
                    <a:pt x="0" y="2922"/>
                  </a:moveTo>
                  <a:cubicBezTo>
                    <a:pt x="0" y="2922"/>
                    <a:pt x="1917" y="1780"/>
                    <a:pt x="2693" y="0"/>
                  </a:cubicBezTo>
                </a:path>
              </a:pathLst>
            </a:custGeom>
            <a:noFill/>
            <a:ln w="9700" cap="rnd" cmpd="sng">
              <a:solidFill>
                <a:srgbClr val="DAB454"/>
              </a:solidFill>
              <a:prstDash val="solid"/>
              <a:miter lim="22825"/>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26" name="Google Shape;2464;p25">
              <a:extLst>
                <a:ext uri="{FF2B5EF4-FFF2-40B4-BE49-F238E27FC236}">
                  <a16:creationId xmlns:a16="http://schemas.microsoft.com/office/drawing/2014/main" id="{AF240615-81E6-8CF4-5767-6C797934DDFD}"/>
                </a:ext>
              </a:extLst>
            </p:cNvPr>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27" name="Google Shape;2465;p25">
              <a:extLst>
                <a:ext uri="{FF2B5EF4-FFF2-40B4-BE49-F238E27FC236}">
                  <a16:creationId xmlns:a16="http://schemas.microsoft.com/office/drawing/2014/main" id="{5A1A1B21-6522-85F0-CD2A-5DFCCE074468}"/>
                </a:ext>
              </a:extLst>
            </p:cNvPr>
            <p:cNvSpPr/>
            <p:nvPr/>
          </p:nvSpPr>
          <p:spPr>
            <a:xfrm flipH="1">
              <a:off x="2010543" y="238208"/>
              <a:ext cx="77203" cy="58155"/>
            </a:xfrm>
            <a:custGeom>
              <a:avLst/>
              <a:gdLst/>
              <a:ahLst/>
              <a:cxnLst/>
              <a:rect l="l" t="t" r="r" b="b"/>
              <a:pathLst>
                <a:path w="1941" h="1462" fill="none" extrusionOk="0">
                  <a:moveTo>
                    <a:pt x="0" y="0"/>
                  </a:moveTo>
                  <a:lnTo>
                    <a:pt x="1941" y="1461"/>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28" name="Google Shape;2466;p25">
              <a:extLst>
                <a:ext uri="{FF2B5EF4-FFF2-40B4-BE49-F238E27FC236}">
                  <a16:creationId xmlns:a16="http://schemas.microsoft.com/office/drawing/2014/main" id="{597A6A46-C3E4-EA2D-7992-22905195C622}"/>
                </a:ext>
              </a:extLst>
            </p:cNvPr>
            <p:cNvSpPr/>
            <p:nvPr/>
          </p:nvSpPr>
          <p:spPr>
            <a:xfrm flipH="1">
              <a:off x="2153971" y="503325"/>
              <a:ext cx="58151" cy="77208"/>
            </a:xfrm>
            <a:custGeom>
              <a:avLst/>
              <a:gdLst/>
              <a:ahLst/>
              <a:cxnLst/>
              <a:rect l="l" t="t" r="r" b="b"/>
              <a:pathLst>
                <a:path w="1462" h="1941" fill="none" extrusionOk="0">
                  <a:moveTo>
                    <a:pt x="1461" y="0"/>
                  </a:moveTo>
                  <a:lnTo>
                    <a:pt x="0" y="1941"/>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nvGrpSpPr>
            <p:cNvPr id="8029" name="Google Shape;2467;p25">
              <a:extLst>
                <a:ext uri="{FF2B5EF4-FFF2-40B4-BE49-F238E27FC236}">
                  <a16:creationId xmlns:a16="http://schemas.microsoft.com/office/drawing/2014/main" id="{3D6DB5CD-6E5B-A0C4-B6AF-D2DB3F9E3CA7}"/>
                </a:ext>
              </a:extLst>
            </p:cNvPr>
            <p:cNvGrpSpPr/>
            <p:nvPr/>
          </p:nvGrpSpPr>
          <p:grpSpPr>
            <a:xfrm>
              <a:off x="763207" y="-18504"/>
              <a:ext cx="3376234" cy="3419337"/>
              <a:chOff x="990957" y="-880429"/>
              <a:chExt cx="3376234" cy="3419337"/>
            </a:xfrm>
          </p:grpSpPr>
          <p:sp>
            <p:nvSpPr>
              <p:cNvPr id="8218" name="Google Shape;2468;p25">
                <a:extLst>
                  <a:ext uri="{FF2B5EF4-FFF2-40B4-BE49-F238E27FC236}">
                    <a16:creationId xmlns:a16="http://schemas.microsoft.com/office/drawing/2014/main" id="{D739B61E-2CFA-A1F8-5138-0E9677032643}"/>
                  </a:ext>
                </a:extLst>
              </p:cNvPr>
              <p:cNvSpPr/>
              <p:nvPr/>
            </p:nvSpPr>
            <p:spPr>
              <a:xfrm>
                <a:off x="2615693" y="8383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19" name="Google Shape;2469;p25">
                <a:extLst>
                  <a:ext uri="{FF2B5EF4-FFF2-40B4-BE49-F238E27FC236}">
                    <a16:creationId xmlns:a16="http://schemas.microsoft.com/office/drawing/2014/main" id="{0E188D24-F99F-36F9-5F39-BAD84067CC70}"/>
                  </a:ext>
                </a:extLst>
              </p:cNvPr>
              <p:cNvSpPr/>
              <p:nvPr/>
            </p:nvSpPr>
            <p:spPr>
              <a:xfrm>
                <a:off x="3656851" y="8639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20" name="Google Shape;2470;p25">
                <a:extLst>
                  <a:ext uri="{FF2B5EF4-FFF2-40B4-BE49-F238E27FC236}">
                    <a16:creationId xmlns:a16="http://schemas.microsoft.com/office/drawing/2014/main" id="{D2118224-90E3-DEEC-7EF5-747613B97BBC}"/>
                  </a:ext>
                </a:extLst>
              </p:cNvPr>
              <p:cNvSpPr/>
              <p:nvPr/>
            </p:nvSpPr>
            <p:spPr>
              <a:xfrm>
                <a:off x="990957" y="1391154"/>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21" name="Google Shape;2471;p25">
                <a:extLst>
                  <a:ext uri="{FF2B5EF4-FFF2-40B4-BE49-F238E27FC236}">
                    <a16:creationId xmlns:a16="http://schemas.microsoft.com/office/drawing/2014/main" id="{FBB45957-C8D0-8B25-9E0B-E139B0855943}"/>
                  </a:ext>
                </a:extLst>
              </p:cNvPr>
              <p:cNvSpPr/>
              <p:nvPr/>
            </p:nvSpPr>
            <p:spPr>
              <a:xfrm>
                <a:off x="2734736" y="-880429"/>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22" name="Google Shape;2472;p25">
                <a:extLst>
                  <a:ext uri="{FF2B5EF4-FFF2-40B4-BE49-F238E27FC236}">
                    <a16:creationId xmlns:a16="http://schemas.microsoft.com/office/drawing/2014/main" id="{3AAAA4DA-9B84-7367-8EEA-D8A29C3332D6}"/>
                  </a:ext>
                </a:extLst>
              </p:cNvPr>
              <p:cNvSpPr/>
              <p:nvPr/>
            </p:nvSpPr>
            <p:spPr>
              <a:xfrm>
                <a:off x="4307320" y="1743009"/>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rgbClr val="FCF4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23" name="Google Shape;2473;p25">
                <a:extLst>
                  <a:ext uri="{FF2B5EF4-FFF2-40B4-BE49-F238E27FC236}">
                    <a16:creationId xmlns:a16="http://schemas.microsoft.com/office/drawing/2014/main" id="{D394327D-1ADD-3436-6514-5FEBFEECB0A1}"/>
                  </a:ext>
                </a:extLst>
              </p:cNvPr>
              <p:cNvSpPr/>
              <p:nvPr/>
            </p:nvSpPr>
            <p:spPr>
              <a:xfrm>
                <a:off x="4006854" y="1482629"/>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24" name="Google Shape;2474;p25">
                <a:extLst>
                  <a:ext uri="{FF2B5EF4-FFF2-40B4-BE49-F238E27FC236}">
                    <a16:creationId xmlns:a16="http://schemas.microsoft.com/office/drawing/2014/main" id="{FD1D94F8-8435-258F-BAE5-135A7D8CF5C5}"/>
                  </a:ext>
                </a:extLst>
              </p:cNvPr>
              <p:cNvSpPr/>
              <p:nvPr/>
            </p:nvSpPr>
            <p:spPr>
              <a:xfrm>
                <a:off x="3365272" y="19597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25" name="Google Shape;2475;p25">
                <a:extLst>
                  <a:ext uri="{FF2B5EF4-FFF2-40B4-BE49-F238E27FC236}">
                    <a16:creationId xmlns:a16="http://schemas.microsoft.com/office/drawing/2014/main" id="{92441781-AC01-2698-1737-EB9A707D166E}"/>
                  </a:ext>
                </a:extLst>
              </p:cNvPr>
              <p:cNvSpPr/>
              <p:nvPr/>
            </p:nvSpPr>
            <p:spPr>
              <a:xfrm>
                <a:off x="3361835" y="3795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26" name="Google Shape;2476;p25">
                <a:extLst>
                  <a:ext uri="{FF2B5EF4-FFF2-40B4-BE49-F238E27FC236}">
                    <a16:creationId xmlns:a16="http://schemas.microsoft.com/office/drawing/2014/main" id="{37C7B79B-73EC-BF2F-0D86-7779C3374FF0}"/>
                  </a:ext>
                </a:extLst>
              </p:cNvPr>
              <p:cNvSpPr/>
              <p:nvPr/>
            </p:nvSpPr>
            <p:spPr>
              <a:xfrm>
                <a:off x="2392866" y="2462386"/>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nvGrpSpPr>
              <p:cNvPr id="8227" name="Google Shape;2477;p25">
                <a:extLst>
                  <a:ext uri="{FF2B5EF4-FFF2-40B4-BE49-F238E27FC236}">
                    <a16:creationId xmlns:a16="http://schemas.microsoft.com/office/drawing/2014/main" id="{972474BA-ACE1-8780-38BA-659DD556AAB0}"/>
                  </a:ext>
                </a:extLst>
              </p:cNvPr>
              <p:cNvGrpSpPr/>
              <p:nvPr/>
            </p:nvGrpSpPr>
            <p:grpSpPr>
              <a:xfrm>
                <a:off x="1570454" y="-97377"/>
                <a:ext cx="358499" cy="447942"/>
                <a:chOff x="4896454" y="199085"/>
                <a:chExt cx="358499" cy="447942"/>
              </a:xfrm>
            </p:grpSpPr>
            <p:sp>
              <p:nvSpPr>
                <p:cNvPr id="8228" name="Google Shape;2478;p25">
                  <a:extLst>
                    <a:ext uri="{FF2B5EF4-FFF2-40B4-BE49-F238E27FC236}">
                      <a16:creationId xmlns:a16="http://schemas.microsoft.com/office/drawing/2014/main" id="{DF95CD9F-0AC9-B1E3-ABB0-AABD655720D3}"/>
                    </a:ext>
                  </a:extLst>
                </p:cNvPr>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29" name="Google Shape;2479;p25">
                  <a:extLst>
                    <a:ext uri="{FF2B5EF4-FFF2-40B4-BE49-F238E27FC236}">
                      <a16:creationId xmlns:a16="http://schemas.microsoft.com/office/drawing/2014/main" id="{639CBEEE-7F8E-4191-4526-91BAF65BD8DF}"/>
                    </a:ext>
                  </a:extLst>
                </p:cNvPr>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30" name="Google Shape;2480;p25">
                  <a:extLst>
                    <a:ext uri="{FF2B5EF4-FFF2-40B4-BE49-F238E27FC236}">
                      <a16:creationId xmlns:a16="http://schemas.microsoft.com/office/drawing/2014/main" id="{368A15AA-561A-8CAE-79C9-5DC253C85062}"/>
                    </a:ext>
                  </a:extLst>
                </p:cNvPr>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31" name="Google Shape;2481;p25">
                  <a:extLst>
                    <a:ext uri="{FF2B5EF4-FFF2-40B4-BE49-F238E27FC236}">
                      <a16:creationId xmlns:a16="http://schemas.microsoft.com/office/drawing/2014/main" id="{7254B426-95D3-BC13-7356-18CAA598CEAF}"/>
                    </a:ext>
                  </a:extLst>
                </p:cNvPr>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13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32" name="Google Shape;2482;p25">
                  <a:extLst>
                    <a:ext uri="{FF2B5EF4-FFF2-40B4-BE49-F238E27FC236}">
                      <a16:creationId xmlns:a16="http://schemas.microsoft.com/office/drawing/2014/main" id="{DB4CC82D-77F2-340D-A8E8-0A1E6E32E229}"/>
                    </a:ext>
                  </a:extLst>
                </p:cNvPr>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13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33" name="Google Shape;2483;p25">
                  <a:extLst>
                    <a:ext uri="{FF2B5EF4-FFF2-40B4-BE49-F238E27FC236}">
                      <a16:creationId xmlns:a16="http://schemas.microsoft.com/office/drawing/2014/main" id="{E3EF2ABA-DF06-C9B3-A8F7-1A0FBC5E8B63}"/>
                    </a:ext>
                  </a:extLst>
                </p:cNvPr>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34" name="Google Shape;2484;p25">
                  <a:extLst>
                    <a:ext uri="{FF2B5EF4-FFF2-40B4-BE49-F238E27FC236}">
                      <a16:creationId xmlns:a16="http://schemas.microsoft.com/office/drawing/2014/main" id="{39859DE2-153E-2162-7FC6-4515E657596B}"/>
                    </a:ext>
                  </a:extLst>
                </p:cNvPr>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35" name="Google Shape;2485;p25">
                  <a:extLst>
                    <a:ext uri="{FF2B5EF4-FFF2-40B4-BE49-F238E27FC236}">
                      <a16:creationId xmlns:a16="http://schemas.microsoft.com/office/drawing/2014/main" id="{78D7CF6C-769F-6721-543E-E5060D559904}"/>
                    </a:ext>
                  </a:extLst>
                </p:cNvPr>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36" name="Google Shape;2486;p25">
                  <a:extLst>
                    <a:ext uri="{FF2B5EF4-FFF2-40B4-BE49-F238E27FC236}">
                      <a16:creationId xmlns:a16="http://schemas.microsoft.com/office/drawing/2014/main" id="{018B4F4B-405D-0087-70A5-BE21BD586C8C}"/>
                    </a:ext>
                  </a:extLst>
                </p:cNvPr>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37" name="Google Shape;2487;p25">
                  <a:extLst>
                    <a:ext uri="{FF2B5EF4-FFF2-40B4-BE49-F238E27FC236}">
                      <a16:creationId xmlns:a16="http://schemas.microsoft.com/office/drawing/2014/main" id="{F6BCF04C-A135-BF74-91F3-1400489DC689}"/>
                    </a:ext>
                  </a:extLst>
                </p:cNvPr>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38" name="Google Shape;2488;p25">
                  <a:extLst>
                    <a:ext uri="{FF2B5EF4-FFF2-40B4-BE49-F238E27FC236}">
                      <a16:creationId xmlns:a16="http://schemas.microsoft.com/office/drawing/2014/main" id="{64CA3ED0-D0FC-0DA0-192D-A43E4AADDA97}"/>
                    </a:ext>
                  </a:extLst>
                </p:cNvPr>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13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sp>
          <p:nvSpPr>
            <p:cNvPr id="8030" name="Google Shape;2489;p25">
              <a:extLst>
                <a:ext uri="{FF2B5EF4-FFF2-40B4-BE49-F238E27FC236}">
                  <a16:creationId xmlns:a16="http://schemas.microsoft.com/office/drawing/2014/main" id="{49136DA5-D69F-F315-C496-D0430A23CFFA}"/>
                </a:ext>
              </a:extLst>
            </p:cNvPr>
            <p:cNvSpPr/>
            <p:nvPr/>
          </p:nvSpPr>
          <p:spPr>
            <a:xfrm>
              <a:off x="3822017" y="892967"/>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31" name="Google Shape;2490;p25">
              <a:extLst>
                <a:ext uri="{FF2B5EF4-FFF2-40B4-BE49-F238E27FC236}">
                  <a16:creationId xmlns:a16="http://schemas.microsoft.com/office/drawing/2014/main" id="{AE29B183-5BC3-0EAA-4076-8E5FF384994B}"/>
                </a:ext>
              </a:extLst>
            </p:cNvPr>
            <p:cNvSpPr/>
            <p:nvPr/>
          </p:nvSpPr>
          <p:spPr>
            <a:xfrm>
              <a:off x="4548779" y="1207567"/>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32" name="Google Shape;2491;p25">
              <a:extLst>
                <a:ext uri="{FF2B5EF4-FFF2-40B4-BE49-F238E27FC236}">
                  <a16:creationId xmlns:a16="http://schemas.microsoft.com/office/drawing/2014/main" id="{C53A12E2-7802-AA7D-7C3F-17B246ED336E}"/>
                </a:ext>
              </a:extLst>
            </p:cNvPr>
            <p:cNvSpPr/>
            <p:nvPr/>
          </p:nvSpPr>
          <p:spPr>
            <a:xfrm>
              <a:off x="1248022" y="4481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nvGrpSpPr>
            <p:cNvPr id="8033" name="Google Shape;2492;p25">
              <a:extLst>
                <a:ext uri="{FF2B5EF4-FFF2-40B4-BE49-F238E27FC236}">
                  <a16:creationId xmlns:a16="http://schemas.microsoft.com/office/drawing/2014/main" id="{7647EE01-DC32-829E-F1E1-61DB66943A7D}"/>
                </a:ext>
              </a:extLst>
            </p:cNvPr>
            <p:cNvGrpSpPr/>
            <p:nvPr/>
          </p:nvGrpSpPr>
          <p:grpSpPr>
            <a:xfrm>
              <a:off x="2266618" y="2138670"/>
              <a:ext cx="338118" cy="385231"/>
              <a:chOff x="8822856" y="2734170"/>
              <a:chExt cx="338118" cy="385231"/>
            </a:xfrm>
          </p:grpSpPr>
          <p:sp>
            <p:nvSpPr>
              <p:cNvPr id="8210" name="Google Shape;2493;p25">
                <a:extLst>
                  <a:ext uri="{FF2B5EF4-FFF2-40B4-BE49-F238E27FC236}">
                    <a16:creationId xmlns:a16="http://schemas.microsoft.com/office/drawing/2014/main" id="{8E4704B7-61A4-6349-6C9B-31BC64B22B75}"/>
                  </a:ext>
                </a:extLst>
              </p:cNvPr>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11" name="Google Shape;2494;p25">
                <a:extLst>
                  <a:ext uri="{FF2B5EF4-FFF2-40B4-BE49-F238E27FC236}">
                    <a16:creationId xmlns:a16="http://schemas.microsoft.com/office/drawing/2014/main" id="{02D72C7E-99F7-75BF-28A6-28A26ADD1984}"/>
                  </a:ext>
                </a:extLst>
              </p:cNvPr>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12" name="Google Shape;2495;p25">
                <a:extLst>
                  <a:ext uri="{FF2B5EF4-FFF2-40B4-BE49-F238E27FC236}">
                    <a16:creationId xmlns:a16="http://schemas.microsoft.com/office/drawing/2014/main" id="{74D2A308-1EAA-C3F0-87F3-088AABAA37F7}"/>
                  </a:ext>
                </a:extLst>
              </p:cNvPr>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13" name="Google Shape;2496;p25">
                <a:extLst>
                  <a:ext uri="{FF2B5EF4-FFF2-40B4-BE49-F238E27FC236}">
                    <a16:creationId xmlns:a16="http://schemas.microsoft.com/office/drawing/2014/main" id="{FD045E26-4539-51A5-629F-F67EEA7A225A}"/>
                  </a:ext>
                </a:extLst>
              </p:cNvPr>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2411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14" name="Google Shape;2497;p25">
                <a:extLst>
                  <a:ext uri="{FF2B5EF4-FFF2-40B4-BE49-F238E27FC236}">
                    <a16:creationId xmlns:a16="http://schemas.microsoft.com/office/drawing/2014/main" id="{D635013B-73E6-1852-7947-B10E061464E2}"/>
                  </a:ext>
                </a:extLst>
              </p:cNvPr>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2411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15" name="Google Shape;2498;p25">
                <a:extLst>
                  <a:ext uri="{FF2B5EF4-FFF2-40B4-BE49-F238E27FC236}">
                    <a16:creationId xmlns:a16="http://schemas.microsoft.com/office/drawing/2014/main" id="{B6428D9C-0C3D-14EF-C4F4-47B4C19990C2}"/>
                  </a:ext>
                </a:extLst>
              </p:cNvPr>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16" name="Google Shape;2499;p25">
                <a:extLst>
                  <a:ext uri="{FF2B5EF4-FFF2-40B4-BE49-F238E27FC236}">
                    <a16:creationId xmlns:a16="http://schemas.microsoft.com/office/drawing/2014/main" id="{960D707D-606D-39F9-42C4-474E40BF09C8}"/>
                  </a:ext>
                </a:extLst>
              </p:cNvPr>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17" name="Google Shape;2500;p25">
                <a:extLst>
                  <a:ext uri="{FF2B5EF4-FFF2-40B4-BE49-F238E27FC236}">
                    <a16:creationId xmlns:a16="http://schemas.microsoft.com/office/drawing/2014/main" id="{F77EAC94-5D3B-06F7-21A0-83DA927BF7BA}"/>
                  </a:ext>
                </a:extLst>
              </p:cNvPr>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8034" name="Google Shape;2501;p25">
              <a:extLst>
                <a:ext uri="{FF2B5EF4-FFF2-40B4-BE49-F238E27FC236}">
                  <a16:creationId xmlns:a16="http://schemas.microsoft.com/office/drawing/2014/main" id="{94C80993-E0E9-D996-8C0A-C145339363B7}"/>
                </a:ext>
              </a:extLst>
            </p:cNvPr>
            <p:cNvSpPr/>
            <p:nvPr/>
          </p:nvSpPr>
          <p:spPr>
            <a:xfrm>
              <a:off x="2275154" y="2838229"/>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35" name="Google Shape;2502;p25">
              <a:extLst>
                <a:ext uri="{FF2B5EF4-FFF2-40B4-BE49-F238E27FC236}">
                  <a16:creationId xmlns:a16="http://schemas.microsoft.com/office/drawing/2014/main" id="{416E7CBF-72A8-7693-9CF4-5B3E270444B5}"/>
                </a:ext>
              </a:extLst>
            </p:cNvPr>
            <p:cNvSpPr/>
            <p:nvPr/>
          </p:nvSpPr>
          <p:spPr>
            <a:xfrm>
              <a:off x="3579363" y="29735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nvGrpSpPr>
            <p:cNvPr id="8036" name="Google Shape;2503;p25">
              <a:extLst>
                <a:ext uri="{FF2B5EF4-FFF2-40B4-BE49-F238E27FC236}">
                  <a16:creationId xmlns:a16="http://schemas.microsoft.com/office/drawing/2014/main" id="{FB312D80-BED3-22C1-6502-E54B3FE183E9}"/>
                </a:ext>
              </a:extLst>
            </p:cNvPr>
            <p:cNvGrpSpPr/>
            <p:nvPr/>
          </p:nvGrpSpPr>
          <p:grpSpPr>
            <a:xfrm>
              <a:off x="358051" y="2547968"/>
              <a:ext cx="1954861" cy="2205781"/>
              <a:chOff x="358051" y="2547968"/>
              <a:chExt cx="1954861" cy="2205781"/>
            </a:xfrm>
          </p:grpSpPr>
          <p:sp>
            <p:nvSpPr>
              <p:cNvPr id="8037" name="Google Shape;2504;p25">
                <a:extLst>
                  <a:ext uri="{FF2B5EF4-FFF2-40B4-BE49-F238E27FC236}">
                    <a16:creationId xmlns:a16="http://schemas.microsoft.com/office/drawing/2014/main" id="{E4FE426D-B5B6-0D32-DC68-0748E54DF4BA}"/>
                  </a:ext>
                </a:extLst>
              </p:cNvPr>
              <p:cNvSpPr/>
              <p:nvPr/>
            </p:nvSpPr>
            <p:spPr>
              <a:xfrm flipH="1">
                <a:off x="1585666" y="4672166"/>
                <a:ext cx="146213" cy="72196"/>
              </a:xfrm>
              <a:custGeom>
                <a:avLst/>
                <a:gdLst/>
                <a:ahLst/>
                <a:cxnLst/>
                <a:rect l="l" t="t" r="r" b="b"/>
                <a:pathLst>
                  <a:path w="3676" h="1815" extrusionOk="0">
                    <a:moveTo>
                      <a:pt x="3542" y="1"/>
                    </a:moveTo>
                    <a:cubicBezTo>
                      <a:pt x="3291" y="1"/>
                      <a:pt x="2562" y="291"/>
                      <a:pt x="1736" y="695"/>
                    </a:cubicBezTo>
                    <a:cubicBezTo>
                      <a:pt x="754" y="1197"/>
                      <a:pt x="1" y="1676"/>
                      <a:pt x="47" y="1790"/>
                    </a:cubicBezTo>
                    <a:cubicBezTo>
                      <a:pt x="56" y="1807"/>
                      <a:pt x="83" y="1815"/>
                      <a:pt x="123" y="1815"/>
                    </a:cubicBezTo>
                    <a:cubicBezTo>
                      <a:pt x="362" y="1815"/>
                      <a:pt x="1102" y="1538"/>
                      <a:pt x="1941" y="1128"/>
                    </a:cubicBezTo>
                    <a:cubicBezTo>
                      <a:pt x="2923" y="626"/>
                      <a:pt x="3676" y="147"/>
                      <a:pt x="3630" y="33"/>
                    </a:cubicBezTo>
                    <a:cubicBezTo>
                      <a:pt x="3619" y="11"/>
                      <a:pt x="3589" y="1"/>
                      <a:pt x="3542" y="1"/>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38" name="Google Shape;2505;p25">
                <a:extLst>
                  <a:ext uri="{FF2B5EF4-FFF2-40B4-BE49-F238E27FC236}">
                    <a16:creationId xmlns:a16="http://schemas.microsoft.com/office/drawing/2014/main" id="{9FE791BB-3316-536A-B90D-2262A22C416B}"/>
                  </a:ext>
                </a:extLst>
              </p:cNvPr>
              <p:cNvSpPr/>
              <p:nvPr/>
            </p:nvSpPr>
            <p:spPr>
              <a:xfrm flipH="1">
                <a:off x="858460" y="3153620"/>
                <a:ext cx="166419" cy="68179"/>
              </a:xfrm>
              <a:custGeom>
                <a:avLst/>
                <a:gdLst/>
                <a:ahLst/>
                <a:cxnLst/>
                <a:rect l="l" t="t" r="r" b="b"/>
                <a:pathLst>
                  <a:path w="4184" h="1714" extrusionOk="0">
                    <a:moveTo>
                      <a:pt x="3597" y="293"/>
                    </a:moveTo>
                    <a:cubicBezTo>
                      <a:pt x="3693" y="293"/>
                      <a:pt x="3750" y="395"/>
                      <a:pt x="3750" y="479"/>
                    </a:cubicBezTo>
                    <a:cubicBezTo>
                      <a:pt x="3796" y="547"/>
                      <a:pt x="3773" y="661"/>
                      <a:pt x="3705" y="730"/>
                    </a:cubicBezTo>
                    <a:cubicBezTo>
                      <a:pt x="3408" y="958"/>
                      <a:pt x="2997" y="912"/>
                      <a:pt x="2655" y="981"/>
                    </a:cubicBezTo>
                    <a:cubicBezTo>
                      <a:pt x="2332" y="1057"/>
                      <a:pt x="2009" y="1180"/>
                      <a:pt x="1673" y="1180"/>
                    </a:cubicBezTo>
                    <a:cubicBezTo>
                      <a:pt x="1605" y="1180"/>
                      <a:pt x="1537" y="1175"/>
                      <a:pt x="1468" y="1163"/>
                    </a:cubicBezTo>
                    <a:cubicBezTo>
                      <a:pt x="1376" y="1163"/>
                      <a:pt x="1308" y="1027"/>
                      <a:pt x="1331" y="935"/>
                    </a:cubicBezTo>
                    <a:cubicBezTo>
                      <a:pt x="1486" y="347"/>
                      <a:pt x="2350" y="296"/>
                      <a:pt x="3017" y="296"/>
                    </a:cubicBezTo>
                    <a:cubicBezTo>
                      <a:pt x="3156" y="296"/>
                      <a:pt x="3287" y="299"/>
                      <a:pt x="3401" y="299"/>
                    </a:cubicBezTo>
                    <a:cubicBezTo>
                      <a:pt x="3462" y="299"/>
                      <a:pt x="3518" y="298"/>
                      <a:pt x="3568" y="296"/>
                    </a:cubicBezTo>
                    <a:cubicBezTo>
                      <a:pt x="3578" y="294"/>
                      <a:pt x="3587" y="293"/>
                      <a:pt x="3597" y="293"/>
                    </a:cubicBezTo>
                    <a:close/>
                    <a:moveTo>
                      <a:pt x="3275" y="0"/>
                    </a:moveTo>
                    <a:cubicBezTo>
                      <a:pt x="2081" y="0"/>
                      <a:pt x="0" y="464"/>
                      <a:pt x="600" y="1392"/>
                    </a:cubicBezTo>
                    <a:cubicBezTo>
                      <a:pt x="754" y="1631"/>
                      <a:pt x="985" y="1713"/>
                      <a:pt x="1241" y="1713"/>
                    </a:cubicBezTo>
                    <a:cubicBezTo>
                      <a:pt x="1668" y="1713"/>
                      <a:pt x="2166" y="1483"/>
                      <a:pt x="2495" y="1369"/>
                    </a:cubicBezTo>
                    <a:cubicBezTo>
                      <a:pt x="2997" y="1232"/>
                      <a:pt x="4093" y="1095"/>
                      <a:pt x="4184" y="479"/>
                    </a:cubicBezTo>
                    <a:cubicBezTo>
                      <a:pt x="4184" y="387"/>
                      <a:pt x="4138" y="273"/>
                      <a:pt x="4047" y="205"/>
                    </a:cubicBezTo>
                    <a:cubicBezTo>
                      <a:pt x="4047" y="159"/>
                      <a:pt x="4001" y="136"/>
                      <a:pt x="3956" y="91"/>
                    </a:cubicBezTo>
                    <a:cubicBezTo>
                      <a:pt x="3826" y="30"/>
                      <a:pt x="3579" y="0"/>
                      <a:pt x="3275" y="0"/>
                    </a:cubicBez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39" name="Google Shape;2506;p25">
                <a:extLst>
                  <a:ext uri="{FF2B5EF4-FFF2-40B4-BE49-F238E27FC236}">
                    <a16:creationId xmlns:a16="http://schemas.microsoft.com/office/drawing/2014/main" id="{9FFF5A43-A2F8-CA98-363D-C77EB2B6D425}"/>
                  </a:ext>
                </a:extLst>
              </p:cNvPr>
              <p:cNvSpPr/>
              <p:nvPr/>
            </p:nvSpPr>
            <p:spPr>
              <a:xfrm flipH="1">
                <a:off x="858460" y="3149085"/>
                <a:ext cx="166419" cy="67542"/>
              </a:xfrm>
              <a:custGeom>
                <a:avLst/>
                <a:gdLst/>
                <a:ahLst/>
                <a:cxnLst/>
                <a:rect l="l" t="t" r="r" b="b"/>
                <a:pathLst>
                  <a:path w="4184" h="1698" extrusionOk="0">
                    <a:moveTo>
                      <a:pt x="3568" y="273"/>
                    </a:moveTo>
                    <a:cubicBezTo>
                      <a:pt x="3682" y="273"/>
                      <a:pt x="3750" y="364"/>
                      <a:pt x="3750" y="456"/>
                    </a:cubicBezTo>
                    <a:cubicBezTo>
                      <a:pt x="3796" y="547"/>
                      <a:pt x="3773" y="661"/>
                      <a:pt x="3705" y="707"/>
                    </a:cubicBezTo>
                    <a:cubicBezTo>
                      <a:pt x="3408" y="935"/>
                      <a:pt x="2997" y="912"/>
                      <a:pt x="2655" y="981"/>
                    </a:cubicBezTo>
                    <a:cubicBezTo>
                      <a:pt x="2332" y="1057"/>
                      <a:pt x="2009" y="1180"/>
                      <a:pt x="1673" y="1180"/>
                    </a:cubicBezTo>
                    <a:cubicBezTo>
                      <a:pt x="1605" y="1180"/>
                      <a:pt x="1537" y="1175"/>
                      <a:pt x="1468" y="1163"/>
                    </a:cubicBezTo>
                    <a:cubicBezTo>
                      <a:pt x="1376" y="1141"/>
                      <a:pt x="1308" y="1026"/>
                      <a:pt x="1331" y="935"/>
                    </a:cubicBezTo>
                    <a:cubicBezTo>
                      <a:pt x="1499" y="298"/>
                      <a:pt x="2499" y="276"/>
                      <a:pt x="3180" y="276"/>
                    </a:cubicBezTo>
                    <a:cubicBezTo>
                      <a:pt x="3229" y="276"/>
                      <a:pt x="3278" y="276"/>
                      <a:pt x="3324" y="276"/>
                    </a:cubicBezTo>
                    <a:cubicBezTo>
                      <a:pt x="3415" y="276"/>
                      <a:pt x="3497" y="276"/>
                      <a:pt x="3568" y="273"/>
                    </a:cubicBezTo>
                    <a:close/>
                    <a:moveTo>
                      <a:pt x="3275" y="0"/>
                    </a:moveTo>
                    <a:cubicBezTo>
                      <a:pt x="2081" y="0"/>
                      <a:pt x="0" y="464"/>
                      <a:pt x="600" y="1392"/>
                    </a:cubicBezTo>
                    <a:cubicBezTo>
                      <a:pt x="752" y="1619"/>
                      <a:pt x="979" y="1697"/>
                      <a:pt x="1230" y="1697"/>
                    </a:cubicBezTo>
                    <a:cubicBezTo>
                      <a:pt x="1660" y="1697"/>
                      <a:pt x="2164" y="1470"/>
                      <a:pt x="2495" y="1369"/>
                    </a:cubicBezTo>
                    <a:cubicBezTo>
                      <a:pt x="2997" y="1209"/>
                      <a:pt x="4093" y="1072"/>
                      <a:pt x="4184" y="456"/>
                    </a:cubicBezTo>
                    <a:cubicBezTo>
                      <a:pt x="4184" y="364"/>
                      <a:pt x="4138" y="273"/>
                      <a:pt x="4047" y="205"/>
                    </a:cubicBezTo>
                    <a:cubicBezTo>
                      <a:pt x="4047" y="159"/>
                      <a:pt x="4001" y="113"/>
                      <a:pt x="3956" y="91"/>
                    </a:cubicBezTo>
                    <a:cubicBezTo>
                      <a:pt x="3826" y="30"/>
                      <a:pt x="3579" y="0"/>
                      <a:pt x="3275" y="0"/>
                    </a:cubicBezTo>
                    <a:close/>
                  </a:path>
                </a:pathLst>
              </a:custGeom>
              <a:solidFill>
                <a:srgbClr val="7A8A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40" name="Google Shape;2507;p25">
                <a:extLst>
                  <a:ext uri="{FF2B5EF4-FFF2-40B4-BE49-F238E27FC236}">
                    <a16:creationId xmlns:a16="http://schemas.microsoft.com/office/drawing/2014/main" id="{3430821B-B456-35D0-BCDF-B299EE28C96B}"/>
                  </a:ext>
                </a:extLst>
              </p:cNvPr>
              <p:cNvSpPr/>
              <p:nvPr/>
            </p:nvSpPr>
            <p:spPr>
              <a:xfrm flipH="1">
                <a:off x="921106" y="3150836"/>
                <a:ext cx="99875" cy="65673"/>
              </a:xfrm>
              <a:custGeom>
                <a:avLst/>
                <a:gdLst/>
                <a:ahLst/>
                <a:cxnLst/>
                <a:rect l="l" t="t" r="r" b="b"/>
                <a:pathLst>
                  <a:path w="2511" h="1651" extrusionOk="0">
                    <a:moveTo>
                      <a:pt x="2511" y="1"/>
                    </a:moveTo>
                    <a:lnTo>
                      <a:pt x="2511" y="1"/>
                    </a:lnTo>
                    <a:cubicBezTo>
                      <a:pt x="1370" y="115"/>
                      <a:pt x="0" y="572"/>
                      <a:pt x="502" y="1348"/>
                    </a:cubicBezTo>
                    <a:cubicBezTo>
                      <a:pt x="653" y="1573"/>
                      <a:pt x="883" y="1650"/>
                      <a:pt x="1133" y="1650"/>
                    </a:cubicBezTo>
                    <a:cubicBezTo>
                      <a:pt x="1262" y="1650"/>
                      <a:pt x="1397" y="1630"/>
                      <a:pt x="1529" y="1599"/>
                    </a:cubicBezTo>
                    <a:cubicBezTo>
                      <a:pt x="1503" y="1595"/>
                      <a:pt x="1469" y="1594"/>
                      <a:pt x="1431" y="1594"/>
                    </a:cubicBezTo>
                    <a:cubicBezTo>
                      <a:pt x="1355" y="1594"/>
                      <a:pt x="1261" y="1599"/>
                      <a:pt x="1170" y="1599"/>
                    </a:cubicBezTo>
                    <a:cubicBezTo>
                      <a:pt x="1033" y="1599"/>
                      <a:pt x="902" y="1587"/>
                      <a:pt x="845" y="1530"/>
                    </a:cubicBezTo>
                    <a:cubicBezTo>
                      <a:pt x="662" y="1348"/>
                      <a:pt x="525" y="1097"/>
                      <a:pt x="594" y="937"/>
                    </a:cubicBezTo>
                    <a:cubicBezTo>
                      <a:pt x="639" y="686"/>
                      <a:pt x="1256" y="412"/>
                      <a:pt x="1529" y="275"/>
                    </a:cubicBezTo>
                    <a:cubicBezTo>
                      <a:pt x="1849" y="115"/>
                      <a:pt x="2169" y="47"/>
                      <a:pt x="2511" y="1"/>
                    </a:cubicBezTo>
                    <a:close/>
                  </a:path>
                </a:pathLst>
              </a:custGeom>
              <a:solidFill>
                <a:srgbClr val="A8B7E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41" name="Google Shape;2508;p25">
                <a:extLst>
                  <a:ext uri="{FF2B5EF4-FFF2-40B4-BE49-F238E27FC236}">
                    <a16:creationId xmlns:a16="http://schemas.microsoft.com/office/drawing/2014/main" id="{A5E2D519-7618-18ED-79D3-87FF9DDB4FDA}"/>
                  </a:ext>
                </a:extLst>
              </p:cNvPr>
              <p:cNvSpPr/>
              <p:nvPr/>
            </p:nvSpPr>
            <p:spPr>
              <a:xfrm flipH="1">
                <a:off x="899309" y="3046340"/>
                <a:ext cx="168885" cy="99245"/>
              </a:xfrm>
              <a:custGeom>
                <a:avLst/>
                <a:gdLst/>
                <a:ahLst/>
                <a:cxnLst/>
                <a:rect l="l" t="t" r="r" b="b"/>
                <a:pathLst>
                  <a:path w="4246" h="2495" extrusionOk="0">
                    <a:moveTo>
                      <a:pt x="3564" y="308"/>
                    </a:moveTo>
                    <a:cubicBezTo>
                      <a:pt x="3643" y="308"/>
                      <a:pt x="3703" y="365"/>
                      <a:pt x="3721" y="437"/>
                    </a:cubicBezTo>
                    <a:cubicBezTo>
                      <a:pt x="3789" y="482"/>
                      <a:pt x="3812" y="596"/>
                      <a:pt x="3766" y="688"/>
                    </a:cubicBezTo>
                    <a:cubicBezTo>
                      <a:pt x="3561" y="1007"/>
                      <a:pt x="3173" y="1099"/>
                      <a:pt x="2876" y="1281"/>
                    </a:cubicBezTo>
                    <a:cubicBezTo>
                      <a:pt x="2511" y="1487"/>
                      <a:pt x="2237" y="1783"/>
                      <a:pt x="1803" y="1852"/>
                    </a:cubicBezTo>
                    <a:cubicBezTo>
                      <a:pt x="1794" y="1854"/>
                      <a:pt x="1784" y="1855"/>
                      <a:pt x="1775" y="1855"/>
                    </a:cubicBezTo>
                    <a:cubicBezTo>
                      <a:pt x="1694" y="1855"/>
                      <a:pt x="1618" y="1774"/>
                      <a:pt x="1598" y="1692"/>
                    </a:cubicBezTo>
                    <a:cubicBezTo>
                      <a:pt x="1529" y="893"/>
                      <a:pt x="2945" y="551"/>
                      <a:pt x="3492" y="323"/>
                    </a:cubicBezTo>
                    <a:cubicBezTo>
                      <a:pt x="3517" y="313"/>
                      <a:pt x="3541" y="308"/>
                      <a:pt x="3564" y="308"/>
                    </a:cubicBezTo>
                    <a:close/>
                    <a:moveTo>
                      <a:pt x="3743" y="1"/>
                    </a:moveTo>
                    <a:cubicBezTo>
                      <a:pt x="2974" y="1"/>
                      <a:pt x="1" y="1527"/>
                      <a:pt x="1073" y="2354"/>
                    </a:cubicBezTo>
                    <a:cubicBezTo>
                      <a:pt x="1202" y="2453"/>
                      <a:pt x="1338" y="2494"/>
                      <a:pt x="1477" y="2494"/>
                    </a:cubicBezTo>
                    <a:cubicBezTo>
                      <a:pt x="1978" y="2494"/>
                      <a:pt x="2514" y="1960"/>
                      <a:pt x="2853" y="1692"/>
                    </a:cubicBezTo>
                    <a:cubicBezTo>
                      <a:pt x="3264" y="1395"/>
                      <a:pt x="4246" y="893"/>
                      <a:pt x="4132" y="277"/>
                    </a:cubicBezTo>
                    <a:cubicBezTo>
                      <a:pt x="4109" y="186"/>
                      <a:pt x="4017" y="117"/>
                      <a:pt x="3926" y="71"/>
                    </a:cubicBezTo>
                    <a:cubicBezTo>
                      <a:pt x="3903" y="49"/>
                      <a:pt x="3858" y="3"/>
                      <a:pt x="3789" y="3"/>
                    </a:cubicBezTo>
                    <a:cubicBezTo>
                      <a:pt x="3775" y="2"/>
                      <a:pt x="3759" y="1"/>
                      <a:pt x="3743"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42" name="Google Shape;2509;p25">
                <a:extLst>
                  <a:ext uri="{FF2B5EF4-FFF2-40B4-BE49-F238E27FC236}">
                    <a16:creationId xmlns:a16="http://schemas.microsoft.com/office/drawing/2014/main" id="{250094BC-E38A-B7F2-FC13-4CEFF36AA47C}"/>
                  </a:ext>
                </a:extLst>
              </p:cNvPr>
              <p:cNvSpPr/>
              <p:nvPr/>
            </p:nvSpPr>
            <p:spPr>
              <a:xfrm flipH="1">
                <a:off x="901099" y="3041805"/>
                <a:ext cx="168924" cy="99205"/>
              </a:xfrm>
              <a:custGeom>
                <a:avLst/>
                <a:gdLst/>
                <a:ahLst/>
                <a:cxnLst/>
                <a:rect l="l" t="t" r="r" b="b"/>
                <a:pathLst>
                  <a:path w="4247" h="2494" extrusionOk="0">
                    <a:moveTo>
                      <a:pt x="3554" y="287"/>
                    </a:moveTo>
                    <a:cubicBezTo>
                      <a:pt x="3639" y="287"/>
                      <a:pt x="3703" y="358"/>
                      <a:pt x="3721" y="414"/>
                    </a:cubicBezTo>
                    <a:cubicBezTo>
                      <a:pt x="3790" y="482"/>
                      <a:pt x="3812" y="596"/>
                      <a:pt x="3767" y="688"/>
                    </a:cubicBezTo>
                    <a:cubicBezTo>
                      <a:pt x="3561" y="984"/>
                      <a:pt x="3173" y="1098"/>
                      <a:pt x="2877" y="1281"/>
                    </a:cubicBezTo>
                    <a:cubicBezTo>
                      <a:pt x="2534" y="1487"/>
                      <a:pt x="2237" y="1760"/>
                      <a:pt x="1804" y="1852"/>
                    </a:cubicBezTo>
                    <a:cubicBezTo>
                      <a:pt x="1794" y="1854"/>
                      <a:pt x="1784" y="1855"/>
                      <a:pt x="1775" y="1855"/>
                    </a:cubicBezTo>
                    <a:cubicBezTo>
                      <a:pt x="1694" y="1855"/>
                      <a:pt x="1621" y="1774"/>
                      <a:pt x="1621" y="1692"/>
                    </a:cubicBezTo>
                    <a:cubicBezTo>
                      <a:pt x="1553" y="870"/>
                      <a:pt x="2945" y="551"/>
                      <a:pt x="3493" y="300"/>
                    </a:cubicBezTo>
                    <a:cubicBezTo>
                      <a:pt x="3514" y="291"/>
                      <a:pt x="3535" y="287"/>
                      <a:pt x="3554" y="287"/>
                    </a:cubicBezTo>
                    <a:close/>
                    <a:moveTo>
                      <a:pt x="3743" y="1"/>
                    </a:moveTo>
                    <a:cubicBezTo>
                      <a:pt x="2974" y="1"/>
                      <a:pt x="1" y="1527"/>
                      <a:pt x="1073" y="2354"/>
                    </a:cubicBezTo>
                    <a:cubicBezTo>
                      <a:pt x="1202" y="2453"/>
                      <a:pt x="1338" y="2494"/>
                      <a:pt x="1477" y="2494"/>
                    </a:cubicBezTo>
                    <a:cubicBezTo>
                      <a:pt x="1979" y="2494"/>
                      <a:pt x="2514" y="1960"/>
                      <a:pt x="2854" y="1692"/>
                    </a:cubicBezTo>
                    <a:cubicBezTo>
                      <a:pt x="3265" y="1395"/>
                      <a:pt x="4246" y="893"/>
                      <a:pt x="4132" y="277"/>
                    </a:cubicBezTo>
                    <a:cubicBezTo>
                      <a:pt x="4109" y="185"/>
                      <a:pt x="4018" y="117"/>
                      <a:pt x="3926" y="71"/>
                    </a:cubicBezTo>
                    <a:cubicBezTo>
                      <a:pt x="3904" y="49"/>
                      <a:pt x="3858" y="3"/>
                      <a:pt x="3790" y="3"/>
                    </a:cubicBezTo>
                    <a:cubicBezTo>
                      <a:pt x="3775" y="1"/>
                      <a:pt x="3759" y="1"/>
                      <a:pt x="3743"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43" name="Google Shape;2510;p25">
                <a:extLst>
                  <a:ext uri="{FF2B5EF4-FFF2-40B4-BE49-F238E27FC236}">
                    <a16:creationId xmlns:a16="http://schemas.microsoft.com/office/drawing/2014/main" id="{CBBC5CB5-8E50-01FB-185B-8A049296F3D2}"/>
                  </a:ext>
                </a:extLst>
              </p:cNvPr>
              <p:cNvSpPr/>
              <p:nvPr/>
            </p:nvSpPr>
            <p:spPr>
              <a:xfrm flipH="1">
                <a:off x="970108" y="3058234"/>
                <a:ext cx="86312" cy="82618"/>
              </a:xfrm>
              <a:custGeom>
                <a:avLst/>
                <a:gdLst/>
                <a:ahLst/>
                <a:cxnLst/>
                <a:rect l="l" t="t" r="r" b="b"/>
                <a:pathLst>
                  <a:path w="2170" h="2077" extrusionOk="0">
                    <a:moveTo>
                      <a:pt x="2169" y="1"/>
                    </a:moveTo>
                    <a:lnTo>
                      <a:pt x="2169" y="1"/>
                    </a:lnTo>
                    <a:cubicBezTo>
                      <a:pt x="1119" y="503"/>
                      <a:pt x="1" y="1370"/>
                      <a:pt x="731" y="1941"/>
                    </a:cubicBezTo>
                    <a:cubicBezTo>
                      <a:pt x="863" y="2037"/>
                      <a:pt x="998" y="2077"/>
                      <a:pt x="1135" y="2077"/>
                    </a:cubicBezTo>
                    <a:cubicBezTo>
                      <a:pt x="1354" y="2077"/>
                      <a:pt x="1579" y="1976"/>
                      <a:pt x="1804" y="1850"/>
                    </a:cubicBezTo>
                    <a:lnTo>
                      <a:pt x="1804" y="1850"/>
                    </a:lnTo>
                    <a:cubicBezTo>
                      <a:pt x="1650" y="1869"/>
                      <a:pt x="1382" y="2002"/>
                      <a:pt x="1206" y="2002"/>
                    </a:cubicBezTo>
                    <a:cubicBezTo>
                      <a:pt x="1174" y="2002"/>
                      <a:pt x="1144" y="1997"/>
                      <a:pt x="1119" y="1987"/>
                    </a:cubicBezTo>
                    <a:cubicBezTo>
                      <a:pt x="868" y="1895"/>
                      <a:pt x="686" y="1690"/>
                      <a:pt x="686" y="1507"/>
                    </a:cubicBezTo>
                    <a:cubicBezTo>
                      <a:pt x="640" y="1279"/>
                      <a:pt x="1119" y="800"/>
                      <a:pt x="1348" y="571"/>
                    </a:cubicBezTo>
                    <a:cubicBezTo>
                      <a:pt x="1576" y="343"/>
                      <a:pt x="1873" y="160"/>
                      <a:pt x="2169"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44" name="Google Shape;2511;p25">
                <a:extLst>
                  <a:ext uri="{FF2B5EF4-FFF2-40B4-BE49-F238E27FC236}">
                    <a16:creationId xmlns:a16="http://schemas.microsoft.com/office/drawing/2014/main" id="{72C65C62-12E3-C09F-AEA7-C03473297EEC}"/>
                  </a:ext>
                </a:extLst>
              </p:cNvPr>
              <p:cNvSpPr/>
              <p:nvPr/>
            </p:nvSpPr>
            <p:spPr>
              <a:xfrm flipH="1">
                <a:off x="504383" y="4253985"/>
                <a:ext cx="1681409" cy="421323"/>
              </a:xfrm>
              <a:custGeom>
                <a:avLst/>
                <a:gdLst/>
                <a:ahLst/>
                <a:cxnLst/>
                <a:rect l="l" t="t" r="r" b="b"/>
                <a:pathLst>
                  <a:path w="42273" h="10592" extrusionOk="0">
                    <a:moveTo>
                      <a:pt x="21136" y="1"/>
                    </a:moveTo>
                    <a:cubicBezTo>
                      <a:pt x="9473" y="1"/>
                      <a:pt x="0" y="2374"/>
                      <a:pt x="0" y="5296"/>
                    </a:cubicBezTo>
                    <a:cubicBezTo>
                      <a:pt x="0" y="8218"/>
                      <a:pt x="9473" y="10592"/>
                      <a:pt x="21136" y="10592"/>
                    </a:cubicBezTo>
                    <a:cubicBezTo>
                      <a:pt x="32823" y="10592"/>
                      <a:pt x="42273" y="8218"/>
                      <a:pt x="42273" y="5296"/>
                    </a:cubicBezTo>
                    <a:cubicBezTo>
                      <a:pt x="42273" y="2374"/>
                      <a:pt x="32823" y="1"/>
                      <a:pt x="21136" y="1"/>
                    </a:cubicBezTo>
                    <a:close/>
                  </a:path>
                </a:pathLst>
              </a:custGeom>
              <a:solidFill>
                <a:srgbClr val="ADB7D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45" name="Google Shape;2512;p25">
                <a:extLst>
                  <a:ext uri="{FF2B5EF4-FFF2-40B4-BE49-F238E27FC236}">
                    <a16:creationId xmlns:a16="http://schemas.microsoft.com/office/drawing/2014/main" id="{3C1AE9A6-B636-2AC2-3426-1038304FD787}"/>
                  </a:ext>
                </a:extLst>
              </p:cNvPr>
              <p:cNvSpPr/>
              <p:nvPr/>
            </p:nvSpPr>
            <p:spPr>
              <a:xfrm flipH="1">
                <a:off x="428094" y="4034254"/>
                <a:ext cx="1884818" cy="719495"/>
              </a:xfrm>
              <a:custGeom>
                <a:avLst/>
                <a:gdLst/>
                <a:ahLst/>
                <a:cxnLst/>
                <a:rect l="l" t="t" r="r" b="b"/>
                <a:pathLst>
                  <a:path w="47387" h="18088" extrusionOk="0">
                    <a:moveTo>
                      <a:pt x="9535" y="1"/>
                    </a:moveTo>
                    <a:cubicBezTo>
                      <a:pt x="8260" y="1"/>
                      <a:pt x="6948" y="244"/>
                      <a:pt x="5684" y="868"/>
                    </a:cubicBezTo>
                    <a:cubicBezTo>
                      <a:pt x="1" y="3653"/>
                      <a:pt x="2055" y="10295"/>
                      <a:pt x="7533" y="12212"/>
                    </a:cubicBezTo>
                    <a:cubicBezTo>
                      <a:pt x="10569" y="13262"/>
                      <a:pt x="12874" y="14541"/>
                      <a:pt x="13810" y="15088"/>
                    </a:cubicBezTo>
                    <a:cubicBezTo>
                      <a:pt x="14084" y="15271"/>
                      <a:pt x="14267" y="15568"/>
                      <a:pt x="14289" y="15910"/>
                    </a:cubicBezTo>
                    <a:lnTo>
                      <a:pt x="14335" y="17690"/>
                    </a:lnTo>
                    <a:cubicBezTo>
                      <a:pt x="14298" y="17911"/>
                      <a:pt x="14454" y="18088"/>
                      <a:pt x="14648" y="18088"/>
                    </a:cubicBezTo>
                    <a:cubicBezTo>
                      <a:pt x="14694" y="18088"/>
                      <a:pt x="14743" y="18078"/>
                      <a:pt x="14792" y="18056"/>
                    </a:cubicBezTo>
                    <a:lnTo>
                      <a:pt x="18010" y="16435"/>
                    </a:lnTo>
                    <a:cubicBezTo>
                      <a:pt x="18512" y="16184"/>
                      <a:pt x="18649" y="15499"/>
                      <a:pt x="18284" y="15066"/>
                    </a:cubicBezTo>
                    <a:cubicBezTo>
                      <a:pt x="17576" y="14198"/>
                      <a:pt x="16572" y="12988"/>
                      <a:pt x="16412" y="12783"/>
                    </a:cubicBezTo>
                    <a:cubicBezTo>
                      <a:pt x="16184" y="12418"/>
                      <a:pt x="14152" y="10752"/>
                      <a:pt x="14540" y="9747"/>
                    </a:cubicBezTo>
                    <a:cubicBezTo>
                      <a:pt x="15191" y="8134"/>
                      <a:pt x="19448" y="7568"/>
                      <a:pt x="23192" y="7568"/>
                    </a:cubicBezTo>
                    <a:cubicBezTo>
                      <a:pt x="26546" y="7568"/>
                      <a:pt x="29489" y="8022"/>
                      <a:pt x="29057" y="8583"/>
                    </a:cubicBezTo>
                    <a:cubicBezTo>
                      <a:pt x="27870" y="10112"/>
                      <a:pt x="23237" y="11048"/>
                      <a:pt x="20909" y="11482"/>
                    </a:cubicBezTo>
                    <a:cubicBezTo>
                      <a:pt x="20589" y="11528"/>
                      <a:pt x="20384" y="11802"/>
                      <a:pt x="20407" y="12121"/>
                    </a:cubicBezTo>
                    <a:lnTo>
                      <a:pt x="20726" y="16070"/>
                    </a:lnTo>
                    <a:cubicBezTo>
                      <a:pt x="20757" y="16446"/>
                      <a:pt x="21090" y="16693"/>
                      <a:pt x="21428" y="16693"/>
                    </a:cubicBezTo>
                    <a:cubicBezTo>
                      <a:pt x="21582" y="16693"/>
                      <a:pt x="21738" y="16641"/>
                      <a:pt x="21867" y="16526"/>
                    </a:cubicBezTo>
                    <a:lnTo>
                      <a:pt x="23830" y="14792"/>
                    </a:lnTo>
                    <a:cubicBezTo>
                      <a:pt x="23990" y="14655"/>
                      <a:pt x="24196" y="14563"/>
                      <a:pt x="24424" y="14563"/>
                    </a:cubicBezTo>
                    <a:cubicBezTo>
                      <a:pt x="26159" y="14563"/>
                      <a:pt x="34398" y="14267"/>
                      <a:pt x="40470" y="9656"/>
                    </a:cubicBezTo>
                    <a:cubicBezTo>
                      <a:pt x="47386" y="4406"/>
                      <a:pt x="42045" y="2261"/>
                      <a:pt x="36156" y="1781"/>
                    </a:cubicBezTo>
                    <a:cubicBezTo>
                      <a:pt x="35558" y="1734"/>
                      <a:pt x="34986" y="1714"/>
                      <a:pt x="34443" y="1714"/>
                    </a:cubicBezTo>
                    <a:cubicBezTo>
                      <a:pt x="30215" y="1714"/>
                      <a:pt x="27688" y="2968"/>
                      <a:pt x="27688" y="2968"/>
                    </a:cubicBezTo>
                    <a:lnTo>
                      <a:pt x="18010" y="2968"/>
                    </a:lnTo>
                    <a:cubicBezTo>
                      <a:pt x="18010" y="2968"/>
                      <a:pt x="13994" y="1"/>
                      <a:pt x="9535"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46" name="Google Shape;2513;p25">
                <a:extLst>
                  <a:ext uri="{FF2B5EF4-FFF2-40B4-BE49-F238E27FC236}">
                    <a16:creationId xmlns:a16="http://schemas.microsoft.com/office/drawing/2014/main" id="{DB9C7D60-6BB2-5BA6-E665-0C7D649DFDE4}"/>
                  </a:ext>
                </a:extLst>
              </p:cNvPr>
              <p:cNvSpPr/>
              <p:nvPr/>
            </p:nvSpPr>
            <p:spPr>
              <a:xfrm flipH="1">
                <a:off x="1277887" y="4134135"/>
                <a:ext cx="475749" cy="196143"/>
              </a:xfrm>
              <a:custGeom>
                <a:avLst/>
                <a:gdLst/>
                <a:ahLst/>
                <a:cxnLst/>
                <a:rect l="l" t="t" r="r" b="b"/>
                <a:pathLst>
                  <a:path w="11961" h="4931" extrusionOk="0">
                    <a:moveTo>
                      <a:pt x="11048" y="1"/>
                    </a:moveTo>
                    <a:lnTo>
                      <a:pt x="0" y="4931"/>
                    </a:lnTo>
                    <a:lnTo>
                      <a:pt x="0" y="4931"/>
                    </a:lnTo>
                    <a:lnTo>
                      <a:pt x="11961" y="1507"/>
                    </a:lnTo>
                    <a:lnTo>
                      <a:pt x="11048" y="1"/>
                    </a:lnTo>
                    <a:close/>
                  </a:path>
                </a:pathLst>
              </a:custGeom>
              <a:solidFill>
                <a:srgbClr val="503156">
                  <a:alpha val="21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47" name="Google Shape;2514;p25">
                <a:extLst>
                  <a:ext uri="{FF2B5EF4-FFF2-40B4-BE49-F238E27FC236}">
                    <a16:creationId xmlns:a16="http://schemas.microsoft.com/office/drawing/2014/main" id="{C0C7BE65-3A89-21D1-C2DA-33BAF4A7433E}"/>
                  </a:ext>
                </a:extLst>
              </p:cNvPr>
              <p:cNvSpPr/>
              <p:nvPr/>
            </p:nvSpPr>
            <p:spPr>
              <a:xfrm flipH="1">
                <a:off x="535248" y="4160468"/>
                <a:ext cx="912439" cy="533894"/>
              </a:xfrm>
              <a:custGeom>
                <a:avLst/>
                <a:gdLst/>
                <a:ahLst/>
                <a:cxnLst/>
                <a:rect l="l" t="t" r="r" b="b"/>
                <a:pathLst>
                  <a:path w="22940" h="13422" extrusionOk="0">
                    <a:moveTo>
                      <a:pt x="20315" y="1"/>
                    </a:moveTo>
                    <a:lnTo>
                      <a:pt x="20315" y="1"/>
                    </a:lnTo>
                    <a:cubicBezTo>
                      <a:pt x="20041" y="1119"/>
                      <a:pt x="19242" y="2991"/>
                      <a:pt x="16982" y="4840"/>
                    </a:cubicBezTo>
                    <a:cubicBezTo>
                      <a:pt x="14152" y="7145"/>
                      <a:pt x="1666" y="10865"/>
                      <a:pt x="1666" y="10865"/>
                    </a:cubicBezTo>
                    <a:lnTo>
                      <a:pt x="0" y="13422"/>
                    </a:lnTo>
                    <a:cubicBezTo>
                      <a:pt x="46" y="13399"/>
                      <a:pt x="92" y="13376"/>
                      <a:pt x="114" y="13353"/>
                    </a:cubicBezTo>
                    <a:lnTo>
                      <a:pt x="2077" y="11619"/>
                    </a:lnTo>
                    <a:cubicBezTo>
                      <a:pt x="2237" y="11482"/>
                      <a:pt x="2443" y="11390"/>
                      <a:pt x="2671" y="11390"/>
                    </a:cubicBezTo>
                    <a:cubicBezTo>
                      <a:pt x="4406" y="11390"/>
                      <a:pt x="12645" y="11094"/>
                      <a:pt x="18717" y="6483"/>
                    </a:cubicBezTo>
                    <a:cubicBezTo>
                      <a:pt x="22940" y="3265"/>
                      <a:pt x="22574" y="1233"/>
                      <a:pt x="20315" y="1"/>
                    </a:cubicBezTo>
                    <a:close/>
                  </a:path>
                </a:pathLst>
              </a:custGeom>
              <a:solidFill>
                <a:srgbClr val="503156">
                  <a:alpha val="21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48" name="Google Shape;2515;p25">
                <a:extLst>
                  <a:ext uri="{FF2B5EF4-FFF2-40B4-BE49-F238E27FC236}">
                    <a16:creationId xmlns:a16="http://schemas.microsoft.com/office/drawing/2014/main" id="{A326B9B7-9480-228E-5DDE-8F7BEC786EA4}"/>
                  </a:ext>
                </a:extLst>
              </p:cNvPr>
              <p:cNvSpPr/>
              <p:nvPr/>
            </p:nvSpPr>
            <p:spPr>
              <a:xfrm flipH="1">
                <a:off x="1725475" y="4034214"/>
                <a:ext cx="587437" cy="700124"/>
              </a:xfrm>
              <a:custGeom>
                <a:avLst/>
                <a:gdLst/>
                <a:ahLst/>
                <a:cxnLst/>
                <a:rect l="l" t="t" r="r" b="b"/>
                <a:pathLst>
                  <a:path w="14769" h="17601" extrusionOk="0">
                    <a:moveTo>
                      <a:pt x="9501" y="0"/>
                    </a:moveTo>
                    <a:cubicBezTo>
                      <a:pt x="8232" y="0"/>
                      <a:pt x="6927" y="237"/>
                      <a:pt x="5684" y="869"/>
                    </a:cubicBezTo>
                    <a:cubicBezTo>
                      <a:pt x="1" y="3654"/>
                      <a:pt x="2055" y="10296"/>
                      <a:pt x="7533" y="12213"/>
                    </a:cubicBezTo>
                    <a:cubicBezTo>
                      <a:pt x="10569" y="13263"/>
                      <a:pt x="12874" y="14542"/>
                      <a:pt x="13810" y="15089"/>
                    </a:cubicBezTo>
                    <a:cubicBezTo>
                      <a:pt x="14084" y="15272"/>
                      <a:pt x="14267" y="15569"/>
                      <a:pt x="14289" y="15911"/>
                    </a:cubicBezTo>
                    <a:lnTo>
                      <a:pt x="14335" y="17600"/>
                    </a:lnTo>
                    <a:cubicBezTo>
                      <a:pt x="14358" y="17554"/>
                      <a:pt x="14381" y="17509"/>
                      <a:pt x="14403" y="17463"/>
                    </a:cubicBezTo>
                    <a:cubicBezTo>
                      <a:pt x="14472" y="17189"/>
                      <a:pt x="14632" y="15934"/>
                      <a:pt x="14655" y="15706"/>
                    </a:cubicBezTo>
                    <a:cubicBezTo>
                      <a:pt x="14769" y="14815"/>
                      <a:pt x="14221" y="13743"/>
                      <a:pt x="11094" y="11871"/>
                    </a:cubicBezTo>
                    <a:cubicBezTo>
                      <a:pt x="6643" y="9246"/>
                      <a:pt x="4497" y="5845"/>
                      <a:pt x="5616" y="3540"/>
                    </a:cubicBezTo>
                    <a:cubicBezTo>
                      <a:pt x="6711" y="1234"/>
                      <a:pt x="9861" y="458"/>
                      <a:pt x="9861" y="458"/>
                    </a:cubicBezTo>
                    <a:lnTo>
                      <a:pt x="9679" y="2"/>
                    </a:lnTo>
                    <a:cubicBezTo>
                      <a:pt x="9619" y="1"/>
                      <a:pt x="9560" y="0"/>
                      <a:pt x="9501" y="0"/>
                    </a:cubicBezTo>
                    <a:close/>
                  </a:path>
                </a:pathLst>
              </a:custGeom>
              <a:solidFill>
                <a:srgbClr val="FFFFFF">
                  <a:alpha val="32589"/>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49" name="Google Shape;2516;p25">
                <a:extLst>
                  <a:ext uri="{FF2B5EF4-FFF2-40B4-BE49-F238E27FC236}">
                    <a16:creationId xmlns:a16="http://schemas.microsoft.com/office/drawing/2014/main" id="{9C294DF3-7739-DAF1-5DC4-2021F75764E2}"/>
                  </a:ext>
                </a:extLst>
              </p:cNvPr>
              <p:cNvSpPr/>
              <p:nvPr/>
            </p:nvSpPr>
            <p:spPr>
              <a:xfrm flipH="1">
                <a:off x="892030" y="4103586"/>
                <a:ext cx="287852" cy="226056"/>
              </a:xfrm>
              <a:custGeom>
                <a:avLst/>
                <a:gdLst/>
                <a:ahLst/>
                <a:cxnLst/>
                <a:rect l="l" t="t" r="r" b="b"/>
                <a:pathLst>
                  <a:path w="7237" h="5683" extrusionOk="0">
                    <a:moveTo>
                      <a:pt x="6745" y="1"/>
                    </a:moveTo>
                    <a:cubicBezTo>
                      <a:pt x="2200" y="1"/>
                      <a:pt x="1667" y="3964"/>
                      <a:pt x="1667" y="3964"/>
                    </a:cubicBezTo>
                    <a:lnTo>
                      <a:pt x="1" y="4877"/>
                    </a:lnTo>
                    <a:cubicBezTo>
                      <a:pt x="777" y="5445"/>
                      <a:pt x="1501" y="5683"/>
                      <a:pt x="2169" y="5683"/>
                    </a:cubicBezTo>
                    <a:cubicBezTo>
                      <a:pt x="4939" y="5683"/>
                      <a:pt x="6740" y="1597"/>
                      <a:pt x="7236" y="15"/>
                    </a:cubicBezTo>
                    <a:cubicBezTo>
                      <a:pt x="7068" y="5"/>
                      <a:pt x="6904" y="1"/>
                      <a:pt x="6745" y="1"/>
                    </a:cubicBezTo>
                    <a:close/>
                  </a:path>
                </a:pathLst>
              </a:custGeom>
              <a:solidFill>
                <a:srgbClr val="503156">
                  <a:alpha val="21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50" name="Google Shape;2517;p25">
                <a:extLst>
                  <a:ext uri="{FF2B5EF4-FFF2-40B4-BE49-F238E27FC236}">
                    <a16:creationId xmlns:a16="http://schemas.microsoft.com/office/drawing/2014/main" id="{20868474-33BD-B083-53E5-CDE490D23C17}"/>
                  </a:ext>
                </a:extLst>
              </p:cNvPr>
              <p:cNvSpPr/>
              <p:nvPr/>
            </p:nvSpPr>
            <p:spPr>
              <a:xfrm flipH="1">
                <a:off x="1592905" y="4596032"/>
                <a:ext cx="55247" cy="73031"/>
              </a:xfrm>
              <a:custGeom>
                <a:avLst/>
                <a:gdLst/>
                <a:ahLst/>
                <a:cxnLst/>
                <a:rect l="l" t="t" r="r" b="b"/>
                <a:pathLst>
                  <a:path w="1389" h="1836" extrusionOk="0">
                    <a:moveTo>
                      <a:pt x="83" y="1"/>
                    </a:moveTo>
                    <a:cubicBezTo>
                      <a:pt x="42" y="1"/>
                      <a:pt x="0" y="38"/>
                      <a:pt x="19" y="75"/>
                    </a:cubicBezTo>
                    <a:cubicBezTo>
                      <a:pt x="178" y="349"/>
                      <a:pt x="452" y="577"/>
                      <a:pt x="635" y="828"/>
                    </a:cubicBezTo>
                    <a:cubicBezTo>
                      <a:pt x="795" y="1079"/>
                      <a:pt x="1114" y="1399"/>
                      <a:pt x="977" y="1719"/>
                    </a:cubicBezTo>
                    <a:cubicBezTo>
                      <a:pt x="948" y="1791"/>
                      <a:pt x="1011" y="1836"/>
                      <a:pt x="1078" y="1836"/>
                    </a:cubicBezTo>
                    <a:cubicBezTo>
                      <a:pt x="1117" y="1836"/>
                      <a:pt x="1158" y="1821"/>
                      <a:pt x="1183" y="1787"/>
                    </a:cubicBezTo>
                    <a:cubicBezTo>
                      <a:pt x="1388" y="1490"/>
                      <a:pt x="1251" y="1216"/>
                      <a:pt x="1046" y="965"/>
                    </a:cubicBezTo>
                    <a:cubicBezTo>
                      <a:pt x="795" y="623"/>
                      <a:pt x="475" y="212"/>
                      <a:pt x="110" y="7"/>
                    </a:cubicBezTo>
                    <a:cubicBezTo>
                      <a:pt x="102" y="3"/>
                      <a:pt x="92" y="1"/>
                      <a:pt x="83" y="1"/>
                    </a:cubicBezTo>
                    <a:close/>
                  </a:path>
                </a:pathLst>
              </a:custGeom>
              <a:solidFill>
                <a:srgbClr val="503156">
                  <a:alpha val="21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51" name="Google Shape;2518;p25">
                <a:extLst>
                  <a:ext uri="{FF2B5EF4-FFF2-40B4-BE49-F238E27FC236}">
                    <a16:creationId xmlns:a16="http://schemas.microsoft.com/office/drawing/2014/main" id="{FC86E686-82AF-D430-0355-34F891168EAA}"/>
                  </a:ext>
                </a:extLst>
              </p:cNvPr>
              <p:cNvSpPr/>
              <p:nvPr/>
            </p:nvSpPr>
            <p:spPr>
              <a:xfrm flipH="1">
                <a:off x="1668160" y="4548458"/>
                <a:ext cx="18814" cy="15115"/>
              </a:xfrm>
              <a:custGeom>
                <a:avLst/>
                <a:gdLst/>
                <a:ahLst/>
                <a:cxnLst/>
                <a:rect l="l" t="t" r="r" b="b"/>
                <a:pathLst>
                  <a:path w="473" h="380" extrusionOk="0">
                    <a:moveTo>
                      <a:pt x="71" y="1"/>
                    </a:moveTo>
                    <a:cubicBezTo>
                      <a:pt x="33" y="1"/>
                      <a:pt x="1" y="49"/>
                      <a:pt x="36" y="84"/>
                    </a:cubicBezTo>
                    <a:cubicBezTo>
                      <a:pt x="127" y="176"/>
                      <a:pt x="196" y="267"/>
                      <a:pt x="287" y="358"/>
                    </a:cubicBezTo>
                    <a:cubicBezTo>
                      <a:pt x="302" y="373"/>
                      <a:pt x="320" y="379"/>
                      <a:pt x="338" y="379"/>
                    </a:cubicBezTo>
                    <a:cubicBezTo>
                      <a:pt x="404" y="379"/>
                      <a:pt x="473" y="298"/>
                      <a:pt x="401" y="244"/>
                    </a:cubicBezTo>
                    <a:cubicBezTo>
                      <a:pt x="310" y="176"/>
                      <a:pt x="219" y="84"/>
                      <a:pt x="104" y="16"/>
                    </a:cubicBezTo>
                    <a:cubicBezTo>
                      <a:pt x="94" y="5"/>
                      <a:pt x="82" y="1"/>
                      <a:pt x="71" y="1"/>
                    </a:cubicBezTo>
                    <a:close/>
                  </a:path>
                </a:pathLst>
              </a:custGeom>
              <a:solidFill>
                <a:srgbClr val="503156">
                  <a:alpha val="21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52" name="Google Shape;2519;p25">
                <a:extLst>
                  <a:ext uri="{FF2B5EF4-FFF2-40B4-BE49-F238E27FC236}">
                    <a16:creationId xmlns:a16="http://schemas.microsoft.com/office/drawing/2014/main" id="{348743F9-54BB-E120-F2E4-4294D408F36E}"/>
                  </a:ext>
                </a:extLst>
              </p:cNvPr>
              <p:cNvSpPr/>
              <p:nvPr/>
            </p:nvSpPr>
            <p:spPr>
              <a:xfrm flipH="1">
                <a:off x="1701213" y="4484257"/>
                <a:ext cx="40411" cy="41090"/>
              </a:xfrm>
              <a:custGeom>
                <a:avLst/>
                <a:gdLst/>
                <a:ahLst/>
                <a:cxnLst/>
                <a:rect l="l" t="t" r="r" b="b"/>
                <a:pathLst>
                  <a:path w="1016" h="1033" extrusionOk="0">
                    <a:moveTo>
                      <a:pt x="101" y="1"/>
                    </a:moveTo>
                    <a:cubicBezTo>
                      <a:pt x="48" y="1"/>
                      <a:pt x="1" y="26"/>
                      <a:pt x="18" y="78"/>
                    </a:cubicBezTo>
                    <a:cubicBezTo>
                      <a:pt x="86" y="237"/>
                      <a:pt x="223" y="374"/>
                      <a:pt x="337" y="489"/>
                    </a:cubicBezTo>
                    <a:cubicBezTo>
                      <a:pt x="497" y="648"/>
                      <a:pt x="634" y="808"/>
                      <a:pt x="771" y="991"/>
                    </a:cubicBezTo>
                    <a:cubicBezTo>
                      <a:pt x="793" y="1020"/>
                      <a:pt x="829" y="1033"/>
                      <a:pt x="865" y="1033"/>
                    </a:cubicBezTo>
                    <a:cubicBezTo>
                      <a:pt x="941" y="1033"/>
                      <a:pt x="1015" y="977"/>
                      <a:pt x="953" y="899"/>
                    </a:cubicBezTo>
                    <a:cubicBezTo>
                      <a:pt x="748" y="580"/>
                      <a:pt x="497" y="169"/>
                      <a:pt x="155" y="9"/>
                    </a:cubicBezTo>
                    <a:cubicBezTo>
                      <a:pt x="137" y="3"/>
                      <a:pt x="119" y="1"/>
                      <a:pt x="101" y="1"/>
                    </a:cubicBezTo>
                    <a:close/>
                  </a:path>
                </a:pathLst>
              </a:custGeom>
              <a:solidFill>
                <a:srgbClr val="503156">
                  <a:alpha val="21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53" name="Google Shape;2520;p25">
                <a:extLst>
                  <a:ext uri="{FF2B5EF4-FFF2-40B4-BE49-F238E27FC236}">
                    <a16:creationId xmlns:a16="http://schemas.microsoft.com/office/drawing/2014/main" id="{BD013418-108D-11A0-7A73-46CBC8E273C5}"/>
                  </a:ext>
                </a:extLst>
              </p:cNvPr>
              <p:cNvSpPr/>
              <p:nvPr/>
            </p:nvSpPr>
            <p:spPr>
              <a:xfrm flipH="1">
                <a:off x="1739675" y="4374750"/>
                <a:ext cx="29394" cy="78919"/>
              </a:xfrm>
              <a:custGeom>
                <a:avLst/>
                <a:gdLst/>
                <a:ahLst/>
                <a:cxnLst/>
                <a:rect l="l" t="t" r="r" b="b"/>
                <a:pathLst>
                  <a:path w="739" h="1984" extrusionOk="0">
                    <a:moveTo>
                      <a:pt x="637" y="0"/>
                    </a:moveTo>
                    <a:cubicBezTo>
                      <a:pt x="611" y="0"/>
                      <a:pt x="586" y="8"/>
                      <a:pt x="571" y="23"/>
                    </a:cubicBezTo>
                    <a:cubicBezTo>
                      <a:pt x="320" y="229"/>
                      <a:pt x="91" y="548"/>
                      <a:pt x="46" y="891"/>
                    </a:cubicBezTo>
                    <a:cubicBezTo>
                      <a:pt x="0" y="1256"/>
                      <a:pt x="251" y="1575"/>
                      <a:pt x="342" y="1918"/>
                    </a:cubicBezTo>
                    <a:cubicBezTo>
                      <a:pt x="352" y="1964"/>
                      <a:pt x="391" y="1984"/>
                      <a:pt x="432" y="1984"/>
                    </a:cubicBezTo>
                    <a:cubicBezTo>
                      <a:pt x="494" y="1984"/>
                      <a:pt x="561" y="1940"/>
                      <a:pt x="548" y="1872"/>
                    </a:cubicBezTo>
                    <a:cubicBezTo>
                      <a:pt x="479" y="1552"/>
                      <a:pt x="274" y="1233"/>
                      <a:pt x="320" y="913"/>
                    </a:cubicBezTo>
                    <a:cubicBezTo>
                      <a:pt x="365" y="617"/>
                      <a:pt x="594" y="366"/>
                      <a:pt x="708" y="92"/>
                    </a:cubicBezTo>
                    <a:cubicBezTo>
                      <a:pt x="738" y="31"/>
                      <a:pt x="687" y="0"/>
                      <a:pt x="637" y="0"/>
                    </a:cubicBezTo>
                    <a:close/>
                  </a:path>
                </a:pathLst>
              </a:custGeom>
              <a:solidFill>
                <a:srgbClr val="503156">
                  <a:alpha val="21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54" name="Google Shape;2521;p25">
                <a:extLst>
                  <a:ext uri="{FF2B5EF4-FFF2-40B4-BE49-F238E27FC236}">
                    <a16:creationId xmlns:a16="http://schemas.microsoft.com/office/drawing/2014/main" id="{40E6DD15-4236-FF9C-0648-66B911095C1E}"/>
                  </a:ext>
                </a:extLst>
              </p:cNvPr>
              <p:cNvSpPr/>
              <p:nvPr/>
            </p:nvSpPr>
            <p:spPr>
              <a:xfrm flipH="1">
                <a:off x="876597" y="3583018"/>
                <a:ext cx="1033195" cy="728127"/>
              </a:xfrm>
              <a:custGeom>
                <a:avLst/>
                <a:gdLst/>
                <a:ahLst/>
                <a:cxnLst/>
                <a:rect l="l" t="t" r="r" b="b"/>
                <a:pathLst>
                  <a:path w="25976" h="18305" extrusionOk="0">
                    <a:moveTo>
                      <a:pt x="19082" y="1"/>
                    </a:moveTo>
                    <a:lnTo>
                      <a:pt x="14608" y="92"/>
                    </a:lnTo>
                    <a:cubicBezTo>
                      <a:pt x="14608" y="92"/>
                      <a:pt x="13467" y="845"/>
                      <a:pt x="10340" y="5798"/>
                    </a:cubicBezTo>
                    <a:cubicBezTo>
                      <a:pt x="9023" y="7909"/>
                      <a:pt x="6964" y="8516"/>
                      <a:pt x="5028" y="8516"/>
                    </a:cubicBezTo>
                    <a:cubicBezTo>
                      <a:pt x="2400" y="8516"/>
                      <a:pt x="0" y="7396"/>
                      <a:pt x="0" y="7396"/>
                    </a:cubicBezTo>
                    <a:lnTo>
                      <a:pt x="0" y="7396"/>
                    </a:lnTo>
                    <a:cubicBezTo>
                      <a:pt x="0" y="7396"/>
                      <a:pt x="434" y="13559"/>
                      <a:pt x="457" y="13719"/>
                    </a:cubicBezTo>
                    <a:cubicBezTo>
                      <a:pt x="502" y="13856"/>
                      <a:pt x="14722" y="14312"/>
                      <a:pt x="14722" y="14312"/>
                    </a:cubicBezTo>
                    <a:cubicBezTo>
                      <a:pt x="14722" y="14312"/>
                      <a:pt x="16225" y="18304"/>
                      <a:pt x="19491" y="18304"/>
                    </a:cubicBezTo>
                    <a:cubicBezTo>
                      <a:pt x="20230" y="18304"/>
                      <a:pt x="21059" y="18100"/>
                      <a:pt x="21981" y="17599"/>
                    </a:cubicBezTo>
                    <a:cubicBezTo>
                      <a:pt x="25975" y="15431"/>
                      <a:pt x="24332" y="9062"/>
                      <a:pt x="22300" y="4041"/>
                    </a:cubicBezTo>
                    <a:cubicBezTo>
                      <a:pt x="21342" y="1690"/>
                      <a:pt x="19082" y="1"/>
                      <a:pt x="19082"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55" name="Google Shape;2522;p25">
                <a:extLst>
                  <a:ext uri="{FF2B5EF4-FFF2-40B4-BE49-F238E27FC236}">
                    <a16:creationId xmlns:a16="http://schemas.microsoft.com/office/drawing/2014/main" id="{DD71DB40-EE88-402A-6019-7F8BBE5F0418}"/>
                  </a:ext>
                </a:extLst>
              </p:cNvPr>
              <p:cNvSpPr/>
              <p:nvPr/>
            </p:nvSpPr>
            <p:spPr>
              <a:xfrm flipH="1">
                <a:off x="876597" y="3593917"/>
                <a:ext cx="289642" cy="690975"/>
              </a:xfrm>
              <a:custGeom>
                <a:avLst/>
                <a:gdLst/>
                <a:ahLst/>
                <a:cxnLst/>
                <a:rect l="l" t="t" r="r" b="b"/>
                <a:pathLst>
                  <a:path w="7282" h="17371" extrusionOk="0">
                    <a:moveTo>
                      <a:pt x="708" y="1"/>
                    </a:moveTo>
                    <a:lnTo>
                      <a:pt x="0" y="343"/>
                    </a:lnTo>
                    <a:cubicBezTo>
                      <a:pt x="0" y="343"/>
                      <a:pt x="2534" y="1964"/>
                      <a:pt x="3972" y="6620"/>
                    </a:cubicBezTo>
                    <a:cubicBezTo>
                      <a:pt x="5410" y="11253"/>
                      <a:pt x="4976" y="14997"/>
                      <a:pt x="3196" y="17371"/>
                    </a:cubicBezTo>
                    <a:cubicBezTo>
                      <a:pt x="3218" y="17371"/>
                      <a:pt x="3241" y="17348"/>
                      <a:pt x="3287" y="17325"/>
                    </a:cubicBezTo>
                    <a:cubicBezTo>
                      <a:pt x="7281" y="15179"/>
                      <a:pt x="5638" y="8788"/>
                      <a:pt x="3606" y="3767"/>
                    </a:cubicBezTo>
                    <a:cubicBezTo>
                      <a:pt x="2853" y="1941"/>
                      <a:pt x="1347" y="548"/>
                      <a:pt x="708" y="1"/>
                    </a:cubicBezTo>
                    <a:close/>
                  </a:path>
                </a:pathLst>
              </a:custGeom>
              <a:solidFill>
                <a:srgbClr val="503156">
                  <a:alpha val="21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56" name="Google Shape;2523;p25">
                <a:extLst>
                  <a:ext uri="{FF2B5EF4-FFF2-40B4-BE49-F238E27FC236}">
                    <a16:creationId xmlns:a16="http://schemas.microsoft.com/office/drawing/2014/main" id="{424C69B0-5A7C-560B-6735-29E3E311C05F}"/>
                  </a:ext>
                </a:extLst>
              </p:cNvPr>
              <p:cNvSpPr/>
              <p:nvPr/>
            </p:nvSpPr>
            <p:spPr>
              <a:xfrm flipH="1">
                <a:off x="1126265" y="3602986"/>
                <a:ext cx="229740" cy="67184"/>
              </a:xfrm>
              <a:custGeom>
                <a:avLst/>
                <a:gdLst/>
                <a:ahLst/>
                <a:cxnLst/>
                <a:rect l="l" t="t" r="r" b="b"/>
                <a:pathLst>
                  <a:path w="5776" h="1689" extrusionOk="0">
                    <a:moveTo>
                      <a:pt x="5707" y="1"/>
                    </a:moveTo>
                    <a:lnTo>
                      <a:pt x="1" y="252"/>
                    </a:lnTo>
                    <a:cubicBezTo>
                      <a:pt x="1" y="252"/>
                      <a:pt x="480" y="1689"/>
                      <a:pt x="2296" y="1689"/>
                    </a:cubicBezTo>
                    <a:cubicBezTo>
                      <a:pt x="2422" y="1689"/>
                      <a:pt x="2555" y="1682"/>
                      <a:pt x="2694" y="1667"/>
                    </a:cubicBezTo>
                    <a:cubicBezTo>
                      <a:pt x="5775" y="1325"/>
                      <a:pt x="5707" y="1"/>
                      <a:pt x="5707"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57" name="Google Shape;2524;p25">
                <a:extLst>
                  <a:ext uri="{FF2B5EF4-FFF2-40B4-BE49-F238E27FC236}">
                    <a16:creationId xmlns:a16="http://schemas.microsoft.com/office/drawing/2014/main" id="{072C20C7-51F3-EFA5-95B7-80F8AD775833}"/>
                  </a:ext>
                </a:extLst>
              </p:cNvPr>
              <p:cNvSpPr/>
              <p:nvPr/>
            </p:nvSpPr>
            <p:spPr>
              <a:xfrm flipH="1">
                <a:off x="1038203" y="3821802"/>
                <a:ext cx="187977" cy="358395"/>
              </a:xfrm>
              <a:custGeom>
                <a:avLst/>
                <a:gdLst/>
                <a:ahLst/>
                <a:cxnLst/>
                <a:rect l="l" t="t" r="r" b="b"/>
                <a:pathLst>
                  <a:path w="4726" h="9010" extrusionOk="0">
                    <a:moveTo>
                      <a:pt x="2968" y="1"/>
                    </a:moveTo>
                    <a:lnTo>
                      <a:pt x="2968" y="1"/>
                    </a:lnTo>
                    <a:cubicBezTo>
                      <a:pt x="2968" y="1"/>
                      <a:pt x="3082" y="1576"/>
                      <a:pt x="3287" y="3151"/>
                    </a:cubicBezTo>
                    <a:cubicBezTo>
                      <a:pt x="3493" y="4726"/>
                      <a:pt x="3630" y="7624"/>
                      <a:pt x="2831" y="8309"/>
                    </a:cubicBezTo>
                    <a:cubicBezTo>
                      <a:pt x="2712" y="8411"/>
                      <a:pt x="2571" y="8454"/>
                      <a:pt x="2416" y="8454"/>
                    </a:cubicBezTo>
                    <a:cubicBezTo>
                      <a:pt x="1530" y="8454"/>
                      <a:pt x="206" y="7031"/>
                      <a:pt x="206" y="7031"/>
                    </a:cubicBezTo>
                    <a:lnTo>
                      <a:pt x="1" y="6917"/>
                    </a:lnTo>
                    <a:lnTo>
                      <a:pt x="1" y="6917"/>
                    </a:lnTo>
                    <a:cubicBezTo>
                      <a:pt x="1" y="6917"/>
                      <a:pt x="1281" y="9009"/>
                      <a:pt x="2525" y="9009"/>
                    </a:cubicBezTo>
                    <a:cubicBezTo>
                      <a:pt x="2785" y="9009"/>
                      <a:pt x="3043" y="8918"/>
                      <a:pt x="3287" y="8697"/>
                    </a:cubicBezTo>
                    <a:cubicBezTo>
                      <a:pt x="4725" y="7419"/>
                      <a:pt x="3835" y="1325"/>
                      <a:pt x="2968" y="1"/>
                    </a:cubicBezTo>
                    <a:close/>
                  </a:path>
                </a:pathLst>
              </a:custGeom>
              <a:solidFill>
                <a:srgbClr val="503156">
                  <a:alpha val="21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58" name="Google Shape;2525;p25">
                <a:extLst>
                  <a:ext uri="{FF2B5EF4-FFF2-40B4-BE49-F238E27FC236}">
                    <a16:creationId xmlns:a16="http://schemas.microsoft.com/office/drawing/2014/main" id="{588AE407-C9D2-1151-A60D-AFA21123DFAB}"/>
                  </a:ext>
                </a:extLst>
              </p:cNvPr>
              <p:cNvSpPr/>
              <p:nvPr/>
            </p:nvSpPr>
            <p:spPr>
              <a:xfrm flipH="1">
                <a:off x="1035498" y="4144120"/>
                <a:ext cx="288727" cy="169412"/>
              </a:xfrm>
              <a:custGeom>
                <a:avLst/>
                <a:gdLst/>
                <a:ahLst/>
                <a:cxnLst/>
                <a:rect l="l" t="t" r="r" b="b"/>
                <a:pathLst>
                  <a:path w="7259" h="4259" extrusionOk="0">
                    <a:moveTo>
                      <a:pt x="366" y="1"/>
                    </a:moveTo>
                    <a:lnTo>
                      <a:pt x="0" y="206"/>
                    </a:lnTo>
                    <a:cubicBezTo>
                      <a:pt x="0" y="206"/>
                      <a:pt x="411" y="2078"/>
                      <a:pt x="2694" y="3607"/>
                    </a:cubicBezTo>
                    <a:cubicBezTo>
                      <a:pt x="3419" y="4093"/>
                      <a:pt x="4143" y="4258"/>
                      <a:pt x="4795" y="4258"/>
                    </a:cubicBezTo>
                    <a:cubicBezTo>
                      <a:pt x="6196" y="4258"/>
                      <a:pt x="7259" y="3493"/>
                      <a:pt x="7259" y="3493"/>
                    </a:cubicBezTo>
                    <a:lnTo>
                      <a:pt x="7259" y="3493"/>
                    </a:lnTo>
                    <a:cubicBezTo>
                      <a:pt x="6634" y="3776"/>
                      <a:pt x="6042" y="3897"/>
                      <a:pt x="5487" y="3897"/>
                    </a:cubicBezTo>
                    <a:cubicBezTo>
                      <a:pt x="2330" y="3897"/>
                      <a:pt x="366" y="1"/>
                      <a:pt x="366" y="1"/>
                    </a:cubicBezTo>
                    <a:close/>
                  </a:path>
                </a:pathLst>
              </a:custGeom>
              <a:solidFill>
                <a:srgbClr val="AC8ADD">
                  <a:alpha val="5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59" name="Google Shape;2526;p25">
                <a:extLst>
                  <a:ext uri="{FF2B5EF4-FFF2-40B4-BE49-F238E27FC236}">
                    <a16:creationId xmlns:a16="http://schemas.microsoft.com/office/drawing/2014/main" id="{D8AB4F3A-FB8E-26CD-B49A-743CBF9997FB}"/>
                  </a:ext>
                </a:extLst>
              </p:cNvPr>
              <p:cNvSpPr/>
              <p:nvPr/>
            </p:nvSpPr>
            <p:spPr>
              <a:xfrm flipH="1">
                <a:off x="1008253" y="3632541"/>
                <a:ext cx="121433" cy="218259"/>
              </a:xfrm>
              <a:custGeom>
                <a:avLst/>
                <a:gdLst/>
                <a:ahLst/>
                <a:cxnLst/>
                <a:rect l="l" t="t" r="r" b="b"/>
                <a:pathLst>
                  <a:path w="3053" h="5487" extrusionOk="0">
                    <a:moveTo>
                      <a:pt x="174" y="1"/>
                    </a:moveTo>
                    <a:cubicBezTo>
                      <a:pt x="80" y="1"/>
                      <a:pt x="0" y="86"/>
                      <a:pt x="85" y="171"/>
                    </a:cubicBezTo>
                    <a:cubicBezTo>
                      <a:pt x="861" y="947"/>
                      <a:pt x="1455" y="1860"/>
                      <a:pt x="1889" y="2841"/>
                    </a:cubicBezTo>
                    <a:cubicBezTo>
                      <a:pt x="2254" y="3686"/>
                      <a:pt x="2459" y="4599"/>
                      <a:pt x="2847" y="5421"/>
                    </a:cubicBezTo>
                    <a:cubicBezTo>
                      <a:pt x="2869" y="5464"/>
                      <a:pt x="2916" y="5487"/>
                      <a:pt x="2959" y="5487"/>
                    </a:cubicBezTo>
                    <a:cubicBezTo>
                      <a:pt x="3008" y="5487"/>
                      <a:pt x="3053" y="5458"/>
                      <a:pt x="3053" y="5398"/>
                    </a:cubicBezTo>
                    <a:cubicBezTo>
                      <a:pt x="2916" y="3458"/>
                      <a:pt x="1729" y="1289"/>
                      <a:pt x="268" y="34"/>
                    </a:cubicBezTo>
                    <a:cubicBezTo>
                      <a:pt x="239" y="11"/>
                      <a:pt x="205" y="1"/>
                      <a:pt x="174" y="1"/>
                    </a:cubicBezTo>
                    <a:close/>
                  </a:path>
                </a:pathLst>
              </a:custGeom>
              <a:solidFill>
                <a:srgbClr val="FFFFFF">
                  <a:alpha val="32589"/>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60" name="Google Shape;2527;p25">
                <a:extLst>
                  <a:ext uri="{FF2B5EF4-FFF2-40B4-BE49-F238E27FC236}">
                    <a16:creationId xmlns:a16="http://schemas.microsoft.com/office/drawing/2014/main" id="{C31DF939-5807-A1A2-E036-DD7E5E1841FF}"/>
                  </a:ext>
                </a:extLst>
              </p:cNvPr>
              <p:cNvSpPr/>
              <p:nvPr/>
            </p:nvSpPr>
            <p:spPr>
              <a:xfrm flipH="1">
                <a:off x="982319" y="3871007"/>
                <a:ext cx="26530" cy="85482"/>
              </a:xfrm>
              <a:custGeom>
                <a:avLst/>
                <a:gdLst/>
                <a:ahLst/>
                <a:cxnLst/>
                <a:rect l="l" t="t" r="r" b="b"/>
                <a:pathLst>
                  <a:path w="667" h="2149" extrusionOk="0">
                    <a:moveTo>
                      <a:pt x="150" y="0"/>
                    </a:moveTo>
                    <a:cubicBezTo>
                      <a:pt x="80" y="0"/>
                      <a:pt x="1" y="50"/>
                      <a:pt x="15" y="133"/>
                    </a:cubicBezTo>
                    <a:cubicBezTo>
                      <a:pt x="152" y="772"/>
                      <a:pt x="266" y="1434"/>
                      <a:pt x="448" y="2073"/>
                    </a:cubicBezTo>
                    <a:cubicBezTo>
                      <a:pt x="459" y="2125"/>
                      <a:pt x="506" y="2148"/>
                      <a:pt x="553" y="2148"/>
                    </a:cubicBezTo>
                    <a:cubicBezTo>
                      <a:pt x="610" y="2148"/>
                      <a:pt x="666" y="2113"/>
                      <a:pt x="654" y="2051"/>
                    </a:cubicBezTo>
                    <a:cubicBezTo>
                      <a:pt x="562" y="1389"/>
                      <a:pt x="403" y="727"/>
                      <a:pt x="243" y="65"/>
                    </a:cubicBezTo>
                    <a:cubicBezTo>
                      <a:pt x="234" y="20"/>
                      <a:pt x="194" y="0"/>
                      <a:pt x="150" y="0"/>
                    </a:cubicBezTo>
                    <a:close/>
                  </a:path>
                </a:pathLst>
              </a:custGeom>
              <a:solidFill>
                <a:srgbClr val="FFFFFF">
                  <a:alpha val="32589"/>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61" name="Google Shape;2528;p25">
                <a:extLst>
                  <a:ext uri="{FF2B5EF4-FFF2-40B4-BE49-F238E27FC236}">
                    <a16:creationId xmlns:a16="http://schemas.microsoft.com/office/drawing/2014/main" id="{A06BE38B-A536-E14D-8ADC-8466A5A6388C}"/>
                  </a:ext>
                </a:extLst>
              </p:cNvPr>
              <p:cNvSpPr/>
              <p:nvPr/>
            </p:nvSpPr>
            <p:spPr>
              <a:xfrm flipH="1">
                <a:off x="964659" y="4004859"/>
                <a:ext cx="25456" cy="139341"/>
              </a:xfrm>
              <a:custGeom>
                <a:avLst/>
                <a:gdLst/>
                <a:ahLst/>
                <a:cxnLst/>
                <a:rect l="l" t="t" r="r" b="b"/>
                <a:pathLst>
                  <a:path w="640" h="3503" extrusionOk="0">
                    <a:moveTo>
                      <a:pt x="395" y="0"/>
                    </a:moveTo>
                    <a:cubicBezTo>
                      <a:pt x="370" y="0"/>
                      <a:pt x="343" y="17"/>
                      <a:pt x="343" y="55"/>
                    </a:cubicBezTo>
                    <a:cubicBezTo>
                      <a:pt x="457" y="1242"/>
                      <a:pt x="206" y="2292"/>
                      <a:pt x="0" y="3433"/>
                    </a:cubicBezTo>
                    <a:cubicBezTo>
                      <a:pt x="0" y="3477"/>
                      <a:pt x="38" y="3503"/>
                      <a:pt x="71" y="3503"/>
                    </a:cubicBezTo>
                    <a:cubicBezTo>
                      <a:pt x="90" y="3503"/>
                      <a:pt x="106" y="3495"/>
                      <a:pt x="114" y="3479"/>
                    </a:cubicBezTo>
                    <a:cubicBezTo>
                      <a:pt x="639" y="2452"/>
                      <a:pt x="616" y="1151"/>
                      <a:pt x="434" y="32"/>
                    </a:cubicBezTo>
                    <a:cubicBezTo>
                      <a:pt x="434" y="12"/>
                      <a:pt x="415" y="0"/>
                      <a:pt x="395" y="0"/>
                    </a:cubicBezTo>
                    <a:close/>
                  </a:path>
                </a:pathLst>
              </a:custGeom>
              <a:solidFill>
                <a:srgbClr val="FFFFFF">
                  <a:alpha val="32589"/>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62" name="Google Shape;2529;p25">
                <a:extLst>
                  <a:ext uri="{FF2B5EF4-FFF2-40B4-BE49-F238E27FC236}">
                    <a16:creationId xmlns:a16="http://schemas.microsoft.com/office/drawing/2014/main" id="{D173B60C-88DB-E4FF-A23E-F932810C0333}"/>
                  </a:ext>
                </a:extLst>
              </p:cNvPr>
              <p:cNvSpPr/>
              <p:nvPr/>
            </p:nvSpPr>
            <p:spPr>
              <a:xfrm flipH="1">
                <a:off x="1002525" y="4191813"/>
                <a:ext cx="40014" cy="54376"/>
              </a:xfrm>
              <a:custGeom>
                <a:avLst/>
                <a:gdLst/>
                <a:ahLst/>
                <a:cxnLst/>
                <a:rect l="l" t="t" r="r" b="b"/>
                <a:pathLst>
                  <a:path w="1006" h="1367" extrusionOk="0">
                    <a:moveTo>
                      <a:pt x="908" y="0"/>
                    </a:moveTo>
                    <a:cubicBezTo>
                      <a:pt x="882" y="0"/>
                      <a:pt x="855" y="10"/>
                      <a:pt x="839" y="34"/>
                    </a:cubicBezTo>
                    <a:cubicBezTo>
                      <a:pt x="702" y="263"/>
                      <a:pt x="565" y="468"/>
                      <a:pt x="405" y="696"/>
                    </a:cubicBezTo>
                    <a:cubicBezTo>
                      <a:pt x="268" y="879"/>
                      <a:pt x="108" y="1084"/>
                      <a:pt x="17" y="1290"/>
                    </a:cubicBezTo>
                    <a:cubicBezTo>
                      <a:pt x="0" y="1341"/>
                      <a:pt x="47" y="1367"/>
                      <a:pt x="91" y="1367"/>
                    </a:cubicBezTo>
                    <a:cubicBezTo>
                      <a:pt x="106" y="1367"/>
                      <a:pt x="120" y="1364"/>
                      <a:pt x="131" y="1358"/>
                    </a:cubicBezTo>
                    <a:cubicBezTo>
                      <a:pt x="565" y="1084"/>
                      <a:pt x="793" y="514"/>
                      <a:pt x="976" y="80"/>
                    </a:cubicBezTo>
                    <a:cubicBezTo>
                      <a:pt x="1006" y="35"/>
                      <a:pt x="958" y="0"/>
                      <a:pt x="908" y="0"/>
                    </a:cubicBezTo>
                    <a:close/>
                  </a:path>
                </a:pathLst>
              </a:custGeom>
              <a:solidFill>
                <a:srgbClr val="FFFFFF">
                  <a:alpha val="32589"/>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63" name="Google Shape;2530;p25">
                <a:extLst>
                  <a:ext uri="{FF2B5EF4-FFF2-40B4-BE49-F238E27FC236}">
                    <a16:creationId xmlns:a16="http://schemas.microsoft.com/office/drawing/2014/main" id="{275F0851-6863-0B73-0011-EC5284E0AA23}"/>
                  </a:ext>
                </a:extLst>
              </p:cNvPr>
              <p:cNvSpPr/>
              <p:nvPr/>
            </p:nvSpPr>
            <p:spPr>
              <a:xfrm flipH="1">
                <a:off x="1120816" y="3574824"/>
                <a:ext cx="241196" cy="87272"/>
              </a:xfrm>
              <a:custGeom>
                <a:avLst/>
                <a:gdLst/>
                <a:ahLst/>
                <a:cxnLst/>
                <a:rect l="l" t="t" r="r" b="b"/>
                <a:pathLst>
                  <a:path w="6064" h="2194" extrusionOk="0">
                    <a:moveTo>
                      <a:pt x="5468" y="1"/>
                    </a:moveTo>
                    <a:cubicBezTo>
                      <a:pt x="5455" y="1"/>
                      <a:pt x="5447" y="1"/>
                      <a:pt x="5447" y="1"/>
                    </a:cubicBezTo>
                    <a:cubicBezTo>
                      <a:pt x="5447" y="1"/>
                      <a:pt x="4625" y="1234"/>
                      <a:pt x="2640" y="1234"/>
                    </a:cubicBezTo>
                    <a:cubicBezTo>
                      <a:pt x="928" y="1234"/>
                      <a:pt x="814" y="275"/>
                      <a:pt x="814" y="275"/>
                    </a:cubicBezTo>
                    <a:lnTo>
                      <a:pt x="745" y="252"/>
                    </a:lnTo>
                    <a:cubicBezTo>
                      <a:pt x="725" y="250"/>
                      <a:pt x="705" y="249"/>
                      <a:pt x="685" y="249"/>
                    </a:cubicBezTo>
                    <a:cubicBezTo>
                      <a:pt x="302" y="249"/>
                      <a:pt x="1" y="658"/>
                      <a:pt x="174" y="1006"/>
                    </a:cubicBezTo>
                    <a:cubicBezTo>
                      <a:pt x="174" y="1006"/>
                      <a:pt x="174" y="1028"/>
                      <a:pt x="174" y="1028"/>
                    </a:cubicBezTo>
                    <a:cubicBezTo>
                      <a:pt x="399" y="1478"/>
                      <a:pt x="1266" y="2193"/>
                      <a:pt x="2534" y="2193"/>
                    </a:cubicBezTo>
                    <a:cubicBezTo>
                      <a:pt x="2554" y="2193"/>
                      <a:pt x="2574" y="2193"/>
                      <a:pt x="2594" y="2193"/>
                    </a:cubicBezTo>
                    <a:cubicBezTo>
                      <a:pt x="3918" y="2170"/>
                      <a:pt x="5698" y="1462"/>
                      <a:pt x="5881" y="709"/>
                    </a:cubicBezTo>
                    <a:cubicBezTo>
                      <a:pt x="6064" y="37"/>
                      <a:pt x="5575" y="1"/>
                      <a:pt x="546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64" name="Google Shape;2531;p25">
                <a:extLst>
                  <a:ext uri="{FF2B5EF4-FFF2-40B4-BE49-F238E27FC236}">
                    <a16:creationId xmlns:a16="http://schemas.microsoft.com/office/drawing/2014/main" id="{C9ADEB3E-C665-A02A-FD8A-28F4CBA6CCC8}"/>
                  </a:ext>
                </a:extLst>
              </p:cNvPr>
              <p:cNvSpPr/>
              <p:nvPr/>
            </p:nvSpPr>
            <p:spPr>
              <a:xfrm flipH="1">
                <a:off x="1322714" y="3600162"/>
                <a:ext cx="26928" cy="22395"/>
              </a:xfrm>
              <a:custGeom>
                <a:avLst/>
                <a:gdLst/>
                <a:ahLst/>
                <a:cxnLst/>
                <a:rect l="l" t="t" r="r" b="b"/>
                <a:pathLst>
                  <a:path w="677" h="563" extrusionOk="0">
                    <a:moveTo>
                      <a:pt x="550" y="1"/>
                    </a:moveTo>
                    <a:cubicBezTo>
                      <a:pt x="542" y="1"/>
                      <a:pt x="534" y="2"/>
                      <a:pt x="525" y="3"/>
                    </a:cubicBezTo>
                    <a:cubicBezTo>
                      <a:pt x="297" y="49"/>
                      <a:pt x="0" y="254"/>
                      <a:pt x="69" y="528"/>
                    </a:cubicBezTo>
                    <a:cubicBezTo>
                      <a:pt x="80" y="551"/>
                      <a:pt x="103" y="563"/>
                      <a:pt x="126" y="563"/>
                    </a:cubicBezTo>
                    <a:cubicBezTo>
                      <a:pt x="149" y="563"/>
                      <a:pt x="172" y="551"/>
                      <a:pt x="183" y="528"/>
                    </a:cubicBezTo>
                    <a:cubicBezTo>
                      <a:pt x="320" y="391"/>
                      <a:pt x="388" y="232"/>
                      <a:pt x="571" y="163"/>
                    </a:cubicBezTo>
                    <a:cubicBezTo>
                      <a:pt x="676" y="121"/>
                      <a:pt x="645" y="1"/>
                      <a:pt x="550" y="1"/>
                    </a:cubicBezTo>
                    <a:close/>
                  </a:path>
                </a:pathLst>
              </a:custGeom>
              <a:solidFill>
                <a:srgbClr val="503156">
                  <a:alpha val="21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65" name="Google Shape;2532;p25">
                <a:extLst>
                  <a:ext uri="{FF2B5EF4-FFF2-40B4-BE49-F238E27FC236}">
                    <a16:creationId xmlns:a16="http://schemas.microsoft.com/office/drawing/2014/main" id="{D73E254E-3F80-24CB-5A59-6D7DBE3D0C7F}"/>
                  </a:ext>
                </a:extLst>
              </p:cNvPr>
              <p:cNvSpPr/>
              <p:nvPr/>
            </p:nvSpPr>
            <p:spPr>
              <a:xfrm flipH="1">
                <a:off x="1296542" y="3621881"/>
                <a:ext cx="20405" cy="34766"/>
              </a:xfrm>
              <a:custGeom>
                <a:avLst/>
                <a:gdLst/>
                <a:ahLst/>
                <a:cxnLst/>
                <a:rect l="l" t="t" r="r" b="b"/>
                <a:pathLst>
                  <a:path w="513" h="874" extrusionOk="0">
                    <a:moveTo>
                      <a:pt x="379" y="0"/>
                    </a:moveTo>
                    <a:cubicBezTo>
                      <a:pt x="355" y="0"/>
                      <a:pt x="333" y="9"/>
                      <a:pt x="320" y="28"/>
                    </a:cubicBezTo>
                    <a:cubicBezTo>
                      <a:pt x="137" y="233"/>
                      <a:pt x="0" y="667"/>
                      <a:pt x="251" y="850"/>
                    </a:cubicBezTo>
                    <a:cubicBezTo>
                      <a:pt x="267" y="866"/>
                      <a:pt x="289" y="873"/>
                      <a:pt x="312" y="873"/>
                    </a:cubicBezTo>
                    <a:cubicBezTo>
                      <a:pt x="353" y="873"/>
                      <a:pt x="396" y="848"/>
                      <a:pt x="411" y="804"/>
                    </a:cubicBezTo>
                    <a:cubicBezTo>
                      <a:pt x="411" y="690"/>
                      <a:pt x="365" y="599"/>
                      <a:pt x="365" y="485"/>
                    </a:cubicBezTo>
                    <a:cubicBezTo>
                      <a:pt x="365" y="348"/>
                      <a:pt x="388" y="233"/>
                      <a:pt x="479" y="119"/>
                    </a:cubicBezTo>
                    <a:cubicBezTo>
                      <a:pt x="512" y="54"/>
                      <a:pt x="439" y="0"/>
                      <a:pt x="379" y="0"/>
                    </a:cubicBezTo>
                    <a:close/>
                  </a:path>
                </a:pathLst>
              </a:custGeom>
              <a:solidFill>
                <a:srgbClr val="503156">
                  <a:alpha val="21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66" name="Google Shape;2533;p25">
                <a:extLst>
                  <a:ext uri="{FF2B5EF4-FFF2-40B4-BE49-F238E27FC236}">
                    <a16:creationId xmlns:a16="http://schemas.microsoft.com/office/drawing/2014/main" id="{B82040A4-67DE-F356-7BAC-C0EB14062053}"/>
                  </a:ext>
                </a:extLst>
              </p:cNvPr>
              <p:cNvSpPr/>
              <p:nvPr/>
            </p:nvSpPr>
            <p:spPr>
              <a:xfrm flipH="1">
                <a:off x="1258835" y="3628842"/>
                <a:ext cx="13643" cy="24503"/>
              </a:xfrm>
              <a:custGeom>
                <a:avLst/>
                <a:gdLst/>
                <a:ahLst/>
                <a:cxnLst/>
                <a:rect l="l" t="t" r="r" b="b"/>
                <a:pathLst>
                  <a:path w="343" h="616" extrusionOk="0">
                    <a:moveTo>
                      <a:pt x="206" y="0"/>
                    </a:moveTo>
                    <a:cubicBezTo>
                      <a:pt x="172" y="0"/>
                      <a:pt x="135" y="18"/>
                      <a:pt x="115" y="58"/>
                    </a:cubicBezTo>
                    <a:cubicBezTo>
                      <a:pt x="23" y="241"/>
                      <a:pt x="1" y="515"/>
                      <a:pt x="206" y="606"/>
                    </a:cubicBezTo>
                    <a:cubicBezTo>
                      <a:pt x="218" y="612"/>
                      <a:pt x="232" y="615"/>
                      <a:pt x="246" y="615"/>
                    </a:cubicBezTo>
                    <a:cubicBezTo>
                      <a:pt x="283" y="615"/>
                      <a:pt x="320" y="594"/>
                      <a:pt x="320" y="561"/>
                    </a:cubicBezTo>
                    <a:cubicBezTo>
                      <a:pt x="343" y="401"/>
                      <a:pt x="252" y="264"/>
                      <a:pt x="274" y="81"/>
                    </a:cubicBezTo>
                    <a:cubicBezTo>
                      <a:pt x="287" y="30"/>
                      <a:pt x="250" y="0"/>
                      <a:pt x="206" y="0"/>
                    </a:cubicBezTo>
                    <a:close/>
                  </a:path>
                </a:pathLst>
              </a:custGeom>
              <a:solidFill>
                <a:srgbClr val="503156">
                  <a:alpha val="21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67" name="Google Shape;2534;p25">
                <a:extLst>
                  <a:ext uri="{FF2B5EF4-FFF2-40B4-BE49-F238E27FC236}">
                    <a16:creationId xmlns:a16="http://schemas.microsoft.com/office/drawing/2014/main" id="{BC04412D-919C-126A-9841-66DBE38F18E9}"/>
                  </a:ext>
                </a:extLst>
              </p:cNvPr>
              <p:cNvSpPr/>
              <p:nvPr/>
            </p:nvSpPr>
            <p:spPr>
              <a:xfrm flipH="1">
                <a:off x="1210707" y="3625302"/>
                <a:ext cx="15472" cy="28043"/>
              </a:xfrm>
              <a:custGeom>
                <a:avLst/>
                <a:gdLst/>
                <a:ahLst/>
                <a:cxnLst/>
                <a:rect l="l" t="t" r="r" b="b"/>
                <a:pathLst>
                  <a:path w="389" h="705" extrusionOk="0">
                    <a:moveTo>
                      <a:pt x="133" y="0"/>
                    </a:moveTo>
                    <a:cubicBezTo>
                      <a:pt x="74" y="0"/>
                      <a:pt x="8" y="41"/>
                      <a:pt x="23" y="102"/>
                    </a:cubicBezTo>
                    <a:cubicBezTo>
                      <a:pt x="92" y="284"/>
                      <a:pt x="1" y="467"/>
                      <a:pt x="46" y="650"/>
                    </a:cubicBezTo>
                    <a:cubicBezTo>
                      <a:pt x="46" y="687"/>
                      <a:pt x="81" y="704"/>
                      <a:pt x="116" y="704"/>
                    </a:cubicBezTo>
                    <a:cubicBezTo>
                      <a:pt x="144" y="704"/>
                      <a:pt x="173" y="693"/>
                      <a:pt x="183" y="672"/>
                    </a:cubicBezTo>
                    <a:cubicBezTo>
                      <a:pt x="389" y="513"/>
                      <a:pt x="297" y="216"/>
                      <a:pt x="206" y="33"/>
                    </a:cubicBezTo>
                    <a:cubicBezTo>
                      <a:pt x="191" y="11"/>
                      <a:pt x="163" y="0"/>
                      <a:pt x="133" y="0"/>
                    </a:cubicBezTo>
                    <a:close/>
                  </a:path>
                </a:pathLst>
              </a:custGeom>
              <a:solidFill>
                <a:srgbClr val="503156">
                  <a:alpha val="21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68" name="Google Shape;2535;p25">
                <a:extLst>
                  <a:ext uri="{FF2B5EF4-FFF2-40B4-BE49-F238E27FC236}">
                    <a16:creationId xmlns:a16="http://schemas.microsoft.com/office/drawing/2014/main" id="{E1DD4ED9-FF0E-DA9E-6C81-F9C5C1B1963A}"/>
                  </a:ext>
                </a:extLst>
              </p:cNvPr>
              <p:cNvSpPr/>
              <p:nvPr/>
            </p:nvSpPr>
            <p:spPr>
              <a:xfrm flipH="1">
                <a:off x="1160432" y="3611976"/>
                <a:ext cx="24899" cy="20485"/>
              </a:xfrm>
              <a:custGeom>
                <a:avLst/>
                <a:gdLst/>
                <a:ahLst/>
                <a:cxnLst/>
                <a:rect l="l" t="t" r="r" b="b"/>
                <a:pathLst>
                  <a:path w="626" h="515" extrusionOk="0">
                    <a:moveTo>
                      <a:pt x="158" y="1"/>
                    </a:moveTo>
                    <a:cubicBezTo>
                      <a:pt x="119" y="1"/>
                      <a:pt x="81" y="9"/>
                      <a:pt x="46" y="26"/>
                    </a:cubicBezTo>
                    <a:cubicBezTo>
                      <a:pt x="1" y="26"/>
                      <a:pt x="1" y="72"/>
                      <a:pt x="24" y="94"/>
                    </a:cubicBezTo>
                    <a:cubicBezTo>
                      <a:pt x="92" y="163"/>
                      <a:pt x="183" y="186"/>
                      <a:pt x="229" y="231"/>
                    </a:cubicBezTo>
                    <a:cubicBezTo>
                      <a:pt x="297" y="300"/>
                      <a:pt x="320" y="391"/>
                      <a:pt x="389" y="482"/>
                    </a:cubicBezTo>
                    <a:cubicBezTo>
                      <a:pt x="409" y="503"/>
                      <a:pt x="439" y="514"/>
                      <a:pt x="468" y="514"/>
                    </a:cubicBezTo>
                    <a:cubicBezTo>
                      <a:pt x="503" y="514"/>
                      <a:pt x="536" y="497"/>
                      <a:pt x="549" y="460"/>
                    </a:cubicBezTo>
                    <a:cubicBezTo>
                      <a:pt x="626" y="247"/>
                      <a:pt x="375" y="1"/>
                      <a:pt x="158" y="1"/>
                    </a:cubicBezTo>
                    <a:close/>
                  </a:path>
                </a:pathLst>
              </a:custGeom>
              <a:solidFill>
                <a:srgbClr val="503156">
                  <a:alpha val="21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69" name="Google Shape;2536;p25">
                <a:extLst>
                  <a:ext uri="{FF2B5EF4-FFF2-40B4-BE49-F238E27FC236}">
                    <a16:creationId xmlns:a16="http://schemas.microsoft.com/office/drawing/2014/main" id="{DFDB72F5-C682-AC13-0B64-75A7419A5F09}"/>
                  </a:ext>
                </a:extLst>
              </p:cNvPr>
              <p:cNvSpPr/>
              <p:nvPr/>
            </p:nvSpPr>
            <p:spPr>
              <a:xfrm flipH="1">
                <a:off x="1128095" y="3588468"/>
                <a:ext cx="26371" cy="26014"/>
              </a:xfrm>
              <a:custGeom>
                <a:avLst/>
                <a:gdLst/>
                <a:ahLst/>
                <a:cxnLst/>
                <a:rect l="l" t="t" r="r" b="b"/>
                <a:pathLst>
                  <a:path w="663" h="654" extrusionOk="0">
                    <a:moveTo>
                      <a:pt x="138" y="1"/>
                    </a:moveTo>
                    <a:cubicBezTo>
                      <a:pt x="92" y="1"/>
                      <a:pt x="1" y="23"/>
                      <a:pt x="46" y="92"/>
                    </a:cubicBezTo>
                    <a:cubicBezTo>
                      <a:pt x="92" y="183"/>
                      <a:pt x="161" y="252"/>
                      <a:pt x="229" y="343"/>
                    </a:cubicBezTo>
                    <a:cubicBezTo>
                      <a:pt x="275" y="457"/>
                      <a:pt x="320" y="571"/>
                      <a:pt x="412" y="640"/>
                    </a:cubicBezTo>
                    <a:cubicBezTo>
                      <a:pt x="437" y="648"/>
                      <a:pt x="465" y="653"/>
                      <a:pt x="492" y="653"/>
                    </a:cubicBezTo>
                    <a:cubicBezTo>
                      <a:pt x="538" y="653"/>
                      <a:pt x="580" y="638"/>
                      <a:pt x="594" y="594"/>
                    </a:cubicBezTo>
                    <a:cubicBezTo>
                      <a:pt x="663" y="366"/>
                      <a:pt x="343" y="46"/>
                      <a:pt x="138" y="1"/>
                    </a:cubicBezTo>
                    <a:close/>
                  </a:path>
                </a:pathLst>
              </a:custGeom>
              <a:solidFill>
                <a:srgbClr val="503156">
                  <a:alpha val="21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70" name="Google Shape;2537;p25">
                <a:extLst>
                  <a:ext uri="{FF2B5EF4-FFF2-40B4-BE49-F238E27FC236}">
                    <a16:creationId xmlns:a16="http://schemas.microsoft.com/office/drawing/2014/main" id="{B729EF9F-20CB-8D90-53F9-E803E060DD4E}"/>
                  </a:ext>
                </a:extLst>
              </p:cNvPr>
              <p:cNvSpPr/>
              <p:nvPr/>
            </p:nvSpPr>
            <p:spPr>
              <a:xfrm flipH="1">
                <a:off x="1253863" y="4150046"/>
                <a:ext cx="51429" cy="56086"/>
              </a:xfrm>
              <a:custGeom>
                <a:avLst/>
                <a:gdLst/>
                <a:ahLst/>
                <a:cxnLst/>
                <a:rect l="l" t="t" r="r" b="b"/>
                <a:pathLst>
                  <a:path w="1293" h="1410" extrusionOk="0">
                    <a:moveTo>
                      <a:pt x="107" y="1"/>
                    </a:moveTo>
                    <a:cubicBezTo>
                      <a:pt x="51" y="1"/>
                      <a:pt x="0" y="36"/>
                      <a:pt x="27" y="103"/>
                    </a:cubicBezTo>
                    <a:cubicBezTo>
                      <a:pt x="232" y="582"/>
                      <a:pt x="597" y="1221"/>
                      <a:pt x="1122" y="1404"/>
                    </a:cubicBezTo>
                    <a:cubicBezTo>
                      <a:pt x="1130" y="1408"/>
                      <a:pt x="1141" y="1410"/>
                      <a:pt x="1153" y="1410"/>
                    </a:cubicBezTo>
                    <a:cubicBezTo>
                      <a:pt x="1210" y="1410"/>
                      <a:pt x="1293" y="1369"/>
                      <a:pt x="1236" y="1313"/>
                    </a:cubicBezTo>
                    <a:cubicBezTo>
                      <a:pt x="1077" y="1107"/>
                      <a:pt x="848" y="947"/>
                      <a:pt x="689" y="765"/>
                    </a:cubicBezTo>
                    <a:cubicBezTo>
                      <a:pt x="506" y="536"/>
                      <a:pt x="346" y="308"/>
                      <a:pt x="209" y="57"/>
                    </a:cubicBezTo>
                    <a:cubicBezTo>
                      <a:pt x="190" y="19"/>
                      <a:pt x="147" y="1"/>
                      <a:pt x="107" y="1"/>
                    </a:cubicBezTo>
                    <a:close/>
                  </a:path>
                </a:pathLst>
              </a:custGeom>
              <a:solidFill>
                <a:srgbClr val="503156">
                  <a:alpha val="21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71" name="Google Shape;2538;p25">
                <a:extLst>
                  <a:ext uri="{FF2B5EF4-FFF2-40B4-BE49-F238E27FC236}">
                    <a16:creationId xmlns:a16="http://schemas.microsoft.com/office/drawing/2014/main" id="{21892926-D967-B61C-09AF-B3726C206A93}"/>
                  </a:ext>
                </a:extLst>
              </p:cNvPr>
              <p:cNvSpPr/>
              <p:nvPr/>
            </p:nvSpPr>
            <p:spPr>
              <a:xfrm flipH="1">
                <a:off x="1215361" y="4139147"/>
                <a:ext cx="68214" cy="66031"/>
              </a:xfrm>
              <a:custGeom>
                <a:avLst/>
                <a:gdLst/>
                <a:ahLst/>
                <a:cxnLst/>
                <a:rect l="l" t="t" r="r" b="b"/>
                <a:pathLst>
                  <a:path w="1715" h="1660" extrusionOk="0">
                    <a:moveTo>
                      <a:pt x="164" y="1"/>
                    </a:moveTo>
                    <a:cubicBezTo>
                      <a:pt x="87" y="1"/>
                      <a:pt x="1" y="81"/>
                      <a:pt x="51" y="149"/>
                    </a:cubicBezTo>
                    <a:cubicBezTo>
                      <a:pt x="280" y="422"/>
                      <a:pt x="531" y="719"/>
                      <a:pt x="782" y="993"/>
                    </a:cubicBezTo>
                    <a:cubicBezTo>
                      <a:pt x="1010" y="1221"/>
                      <a:pt x="1261" y="1541"/>
                      <a:pt x="1581" y="1655"/>
                    </a:cubicBezTo>
                    <a:cubicBezTo>
                      <a:pt x="1590" y="1658"/>
                      <a:pt x="1599" y="1660"/>
                      <a:pt x="1608" y="1660"/>
                    </a:cubicBezTo>
                    <a:cubicBezTo>
                      <a:pt x="1666" y="1660"/>
                      <a:pt x="1714" y="1603"/>
                      <a:pt x="1695" y="1564"/>
                    </a:cubicBezTo>
                    <a:cubicBezTo>
                      <a:pt x="1581" y="1267"/>
                      <a:pt x="1261" y="1062"/>
                      <a:pt x="1033" y="856"/>
                    </a:cubicBezTo>
                    <a:cubicBezTo>
                      <a:pt x="759" y="582"/>
                      <a:pt x="485" y="308"/>
                      <a:pt x="234" y="34"/>
                    </a:cubicBezTo>
                    <a:cubicBezTo>
                      <a:pt x="216" y="11"/>
                      <a:pt x="191" y="1"/>
                      <a:pt x="164" y="1"/>
                    </a:cubicBezTo>
                    <a:close/>
                  </a:path>
                </a:pathLst>
              </a:custGeom>
              <a:solidFill>
                <a:srgbClr val="503156">
                  <a:alpha val="21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72" name="Google Shape;2539;p25">
                <a:extLst>
                  <a:ext uri="{FF2B5EF4-FFF2-40B4-BE49-F238E27FC236}">
                    <a16:creationId xmlns:a16="http://schemas.microsoft.com/office/drawing/2014/main" id="{04B15567-3E78-55AF-5092-3CF9BE6387F1}"/>
                  </a:ext>
                </a:extLst>
              </p:cNvPr>
              <p:cNvSpPr/>
              <p:nvPr/>
            </p:nvSpPr>
            <p:spPr>
              <a:xfrm flipH="1">
                <a:off x="1211145" y="4124111"/>
                <a:ext cx="50673" cy="49443"/>
              </a:xfrm>
              <a:custGeom>
                <a:avLst/>
                <a:gdLst/>
                <a:ahLst/>
                <a:cxnLst/>
                <a:rect l="l" t="t" r="r" b="b"/>
                <a:pathLst>
                  <a:path w="1274" h="1243" extrusionOk="0">
                    <a:moveTo>
                      <a:pt x="169" y="0"/>
                    </a:moveTo>
                    <a:cubicBezTo>
                      <a:pt x="92" y="0"/>
                      <a:pt x="0" y="70"/>
                      <a:pt x="52" y="139"/>
                    </a:cubicBezTo>
                    <a:cubicBezTo>
                      <a:pt x="235" y="344"/>
                      <a:pt x="417" y="549"/>
                      <a:pt x="600" y="755"/>
                    </a:cubicBezTo>
                    <a:cubicBezTo>
                      <a:pt x="760" y="937"/>
                      <a:pt x="897" y="1120"/>
                      <a:pt x="1102" y="1234"/>
                    </a:cubicBezTo>
                    <a:cubicBezTo>
                      <a:pt x="1118" y="1240"/>
                      <a:pt x="1137" y="1242"/>
                      <a:pt x="1155" y="1242"/>
                    </a:cubicBezTo>
                    <a:cubicBezTo>
                      <a:pt x="1215" y="1242"/>
                      <a:pt x="1274" y="1213"/>
                      <a:pt x="1239" y="1143"/>
                    </a:cubicBezTo>
                    <a:cubicBezTo>
                      <a:pt x="1170" y="937"/>
                      <a:pt x="965" y="778"/>
                      <a:pt x="805" y="618"/>
                    </a:cubicBezTo>
                    <a:cubicBezTo>
                      <a:pt x="623" y="412"/>
                      <a:pt x="417" y="230"/>
                      <a:pt x="235" y="24"/>
                    </a:cubicBezTo>
                    <a:cubicBezTo>
                      <a:pt x="218" y="8"/>
                      <a:pt x="194" y="0"/>
                      <a:pt x="169" y="0"/>
                    </a:cubicBezTo>
                    <a:close/>
                  </a:path>
                </a:pathLst>
              </a:custGeom>
              <a:solidFill>
                <a:srgbClr val="503156">
                  <a:alpha val="21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73" name="Google Shape;2540;p25">
                <a:extLst>
                  <a:ext uri="{FF2B5EF4-FFF2-40B4-BE49-F238E27FC236}">
                    <a16:creationId xmlns:a16="http://schemas.microsoft.com/office/drawing/2014/main" id="{287FFB68-7916-6983-782A-866E4C797A87}"/>
                  </a:ext>
                </a:extLst>
              </p:cNvPr>
              <p:cNvSpPr/>
              <p:nvPr/>
            </p:nvSpPr>
            <p:spPr>
              <a:xfrm flipH="1">
                <a:off x="1188513" y="4113809"/>
                <a:ext cx="48565" cy="49006"/>
              </a:xfrm>
              <a:custGeom>
                <a:avLst/>
                <a:gdLst/>
                <a:ahLst/>
                <a:cxnLst/>
                <a:rect l="l" t="t" r="r" b="b"/>
                <a:pathLst>
                  <a:path w="1221" h="1232" extrusionOk="0">
                    <a:moveTo>
                      <a:pt x="101" y="1"/>
                    </a:moveTo>
                    <a:cubicBezTo>
                      <a:pt x="62" y="1"/>
                      <a:pt x="24" y="27"/>
                      <a:pt x="24" y="78"/>
                    </a:cubicBezTo>
                    <a:cubicBezTo>
                      <a:pt x="1" y="306"/>
                      <a:pt x="252" y="580"/>
                      <a:pt x="412" y="740"/>
                    </a:cubicBezTo>
                    <a:cubicBezTo>
                      <a:pt x="571" y="923"/>
                      <a:pt x="777" y="1151"/>
                      <a:pt x="1028" y="1219"/>
                    </a:cubicBezTo>
                    <a:cubicBezTo>
                      <a:pt x="1045" y="1228"/>
                      <a:pt x="1062" y="1231"/>
                      <a:pt x="1079" y="1231"/>
                    </a:cubicBezTo>
                    <a:cubicBezTo>
                      <a:pt x="1155" y="1231"/>
                      <a:pt x="1221" y="1157"/>
                      <a:pt x="1165" y="1082"/>
                    </a:cubicBezTo>
                    <a:cubicBezTo>
                      <a:pt x="1051" y="877"/>
                      <a:pt x="822" y="717"/>
                      <a:pt x="663" y="534"/>
                    </a:cubicBezTo>
                    <a:cubicBezTo>
                      <a:pt x="503" y="375"/>
                      <a:pt x="343" y="101"/>
                      <a:pt x="138" y="9"/>
                    </a:cubicBezTo>
                    <a:cubicBezTo>
                      <a:pt x="126" y="4"/>
                      <a:pt x="113" y="1"/>
                      <a:pt x="101" y="1"/>
                    </a:cubicBezTo>
                    <a:close/>
                  </a:path>
                </a:pathLst>
              </a:custGeom>
              <a:solidFill>
                <a:srgbClr val="503156">
                  <a:alpha val="21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74" name="Google Shape;2541;p25">
                <a:extLst>
                  <a:ext uri="{FF2B5EF4-FFF2-40B4-BE49-F238E27FC236}">
                    <a16:creationId xmlns:a16="http://schemas.microsoft.com/office/drawing/2014/main" id="{24BDB893-A9B8-FF13-5071-76A2E52AF3EB}"/>
                  </a:ext>
                </a:extLst>
              </p:cNvPr>
              <p:cNvSpPr/>
              <p:nvPr/>
            </p:nvSpPr>
            <p:spPr>
              <a:xfrm flipH="1">
                <a:off x="1213412" y="3785685"/>
                <a:ext cx="34167" cy="71440"/>
              </a:xfrm>
              <a:custGeom>
                <a:avLst/>
                <a:gdLst/>
                <a:ahLst/>
                <a:cxnLst/>
                <a:rect l="l" t="t" r="r" b="b"/>
                <a:pathLst>
                  <a:path w="859" h="1796" extrusionOk="0">
                    <a:moveTo>
                      <a:pt x="82" y="0"/>
                    </a:moveTo>
                    <a:cubicBezTo>
                      <a:pt x="41" y="0"/>
                      <a:pt x="0" y="24"/>
                      <a:pt x="14" y="64"/>
                    </a:cubicBezTo>
                    <a:cubicBezTo>
                      <a:pt x="82" y="315"/>
                      <a:pt x="173" y="566"/>
                      <a:pt x="242" y="817"/>
                    </a:cubicBezTo>
                    <a:cubicBezTo>
                      <a:pt x="288" y="1000"/>
                      <a:pt x="333" y="1228"/>
                      <a:pt x="447" y="1411"/>
                    </a:cubicBezTo>
                    <a:cubicBezTo>
                      <a:pt x="356" y="1434"/>
                      <a:pt x="310" y="1479"/>
                      <a:pt x="310" y="1594"/>
                    </a:cubicBezTo>
                    <a:cubicBezTo>
                      <a:pt x="310" y="1743"/>
                      <a:pt x="431" y="1796"/>
                      <a:pt x="550" y="1796"/>
                    </a:cubicBezTo>
                    <a:cubicBezTo>
                      <a:pt x="594" y="1796"/>
                      <a:pt x="638" y="1789"/>
                      <a:pt x="676" y="1776"/>
                    </a:cubicBezTo>
                    <a:lnTo>
                      <a:pt x="698" y="1776"/>
                    </a:lnTo>
                    <a:cubicBezTo>
                      <a:pt x="858" y="1708"/>
                      <a:pt x="858" y="1479"/>
                      <a:pt x="698" y="1411"/>
                    </a:cubicBezTo>
                    <a:lnTo>
                      <a:pt x="676" y="1411"/>
                    </a:lnTo>
                    <a:cubicBezTo>
                      <a:pt x="653" y="1388"/>
                      <a:pt x="630" y="1388"/>
                      <a:pt x="607" y="1388"/>
                    </a:cubicBezTo>
                    <a:cubicBezTo>
                      <a:pt x="607" y="1183"/>
                      <a:pt x="493" y="954"/>
                      <a:pt x="424" y="772"/>
                    </a:cubicBezTo>
                    <a:cubicBezTo>
                      <a:pt x="333" y="521"/>
                      <a:pt x="242" y="270"/>
                      <a:pt x="151" y="41"/>
                    </a:cubicBezTo>
                    <a:cubicBezTo>
                      <a:pt x="141" y="13"/>
                      <a:pt x="111" y="0"/>
                      <a:pt x="82"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75" name="Google Shape;2542;p25">
                <a:extLst>
                  <a:ext uri="{FF2B5EF4-FFF2-40B4-BE49-F238E27FC236}">
                    <a16:creationId xmlns:a16="http://schemas.microsoft.com/office/drawing/2014/main" id="{9A91C840-22AD-3386-4D39-F24644729E9E}"/>
                  </a:ext>
                </a:extLst>
              </p:cNvPr>
              <p:cNvSpPr/>
              <p:nvPr/>
            </p:nvSpPr>
            <p:spPr>
              <a:xfrm flipH="1">
                <a:off x="1105383" y="3730115"/>
                <a:ext cx="286937" cy="110303"/>
              </a:xfrm>
              <a:custGeom>
                <a:avLst/>
                <a:gdLst/>
                <a:ahLst/>
                <a:cxnLst/>
                <a:rect l="l" t="t" r="r" b="b"/>
                <a:pathLst>
                  <a:path w="7214" h="2773" extrusionOk="0">
                    <a:moveTo>
                      <a:pt x="5159" y="0"/>
                    </a:moveTo>
                    <a:cubicBezTo>
                      <a:pt x="5068" y="0"/>
                      <a:pt x="4999" y="46"/>
                      <a:pt x="4976" y="115"/>
                    </a:cubicBezTo>
                    <a:cubicBezTo>
                      <a:pt x="4794" y="206"/>
                      <a:pt x="4634" y="297"/>
                      <a:pt x="4474" y="388"/>
                    </a:cubicBezTo>
                    <a:cubicBezTo>
                      <a:pt x="4200" y="548"/>
                      <a:pt x="3949" y="708"/>
                      <a:pt x="3698" y="868"/>
                    </a:cubicBezTo>
                    <a:cubicBezTo>
                      <a:pt x="3675" y="891"/>
                      <a:pt x="3675" y="891"/>
                      <a:pt x="3675" y="913"/>
                    </a:cubicBezTo>
                    <a:cubicBezTo>
                      <a:pt x="3649" y="896"/>
                      <a:pt x="3620" y="889"/>
                      <a:pt x="3591" y="889"/>
                    </a:cubicBezTo>
                    <a:cubicBezTo>
                      <a:pt x="3544" y="889"/>
                      <a:pt x="3498" y="908"/>
                      <a:pt x="3470" y="936"/>
                    </a:cubicBezTo>
                    <a:cubicBezTo>
                      <a:pt x="3470" y="959"/>
                      <a:pt x="3470" y="959"/>
                      <a:pt x="3470" y="959"/>
                    </a:cubicBezTo>
                    <a:cubicBezTo>
                      <a:pt x="3424" y="1005"/>
                      <a:pt x="3424" y="1050"/>
                      <a:pt x="3424" y="1073"/>
                    </a:cubicBezTo>
                    <a:cubicBezTo>
                      <a:pt x="3219" y="1005"/>
                      <a:pt x="2945" y="959"/>
                      <a:pt x="2694" y="936"/>
                    </a:cubicBezTo>
                    <a:cubicBezTo>
                      <a:pt x="2648" y="891"/>
                      <a:pt x="2603" y="845"/>
                      <a:pt x="2511" y="845"/>
                    </a:cubicBezTo>
                    <a:cubicBezTo>
                      <a:pt x="2420" y="845"/>
                      <a:pt x="2374" y="868"/>
                      <a:pt x="2352" y="913"/>
                    </a:cubicBezTo>
                    <a:cubicBezTo>
                      <a:pt x="1964" y="913"/>
                      <a:pt x="1576" y="936"/>
                      <a:pt x="1279" y="1050"/>
                    </a:cubicBezTo>
                    <a:cubicBezTo>
                      <a:pt x="1256" y="1050"/>
                      <a:pt x="1256" y="1050"/>
                      <a:pt x="1233" y="1073"/>
                    </a:cubicBezTo>
                    <a:cubicBezTo>
                      <a:pt x="1210" y="1005"/>
                      <a:pt x="1165" y="959"/>
                      <a:pt x="1051" y="959"/>
                    </a:cubicBezTo>
                    <a:cubicBezTo>
                      <a:pt x="868" y="959"/>
                      <a:pt x="845" y="1142"/>
                      <a:pt x="936" y="1233"/>
                    </a:cubicBezTo>
                    <a:cubicBezTo>
                      <a:pt x="777" y="1347"/>
                      <a:pt x="617" y="1484"/>
                      <a:pt x="457" y="1598"/>
                    </a:cubicBezTo>
                    <a:cubicBezTo>
                      <a:pt x="320" y="1735"/>
                      <a:pt x="115" y="1849"/>
                      <a:pt x="23" y="2032"/>
                    </a:cubicBezTo>
                    <a:cubicBezTo>
                      <a:pt x="1" y="2078"/>
                      <a:pt x="23" y="2100"/>
                      <a:pt x="69" y="2100"/>
                    </a:cubicBezTo>
                    <a:cubicBezTo>
                      <a:pt x="69" y="2100"/>
                      <a:pt x="69" y="2123"/>
                      <a:pt x="69" y="2123"/>
                    </a:cubicBezTo>
                    <a:lnTo>
                      <a:pt x="92" y="2146"/>
                    </a:lnTo>
                    <a:cubicBezTo>
                      <a:pt x="114" y="2168"/>
                      <a:pt x="145" y="2178"/>
                      <a:pt x="178" y="2178"/>
                    </a:cubicBezTo>
                    <a:cubicBezTo>
                      <a:pt x="246" y="2178"/>
                      <a:pt x="320" y="2132"/>
                      <a:pt x="320" y="2055"/>
                    </a:cubicBezTo>
                    <a:cubicBezTo>
                      <a:pt x="320" y="2032"/>
                      <a:pt x="320" y="2009"/>
                      <a:pt x="297" y="1986"/>
                    </a:cubicBezTo>
                    <a:cubicBezTo>
                      <a:pt x="411" y="1895"/>
                      <a:pt x="503" y="1804"/>
                      <a:pt x="617" y="1712"/>
                    </a:cubicBezTo>
                    <a:cubicBezTo>
                      <a:pt x="777" y="1575"/>
                      <a:pt x="936" y="1416"/>
                      <a:pt x="1096" y="1279"/>
                    </a:cubicBezTo>
                    <a:cubicBezTo>
                      <a:pt x="1165" y="1256"/>
                      <a:pt x="1210" y="1233"/>
                      <a:pt x="1233" y="1187"/>
                    </a:cubicBezTo>
                    <a:cubicBezTo>
                      <a:pt x="1233" y="1187"/>
                      <a:pt x="1256" y="1210"/>
                      <a:pt x="1279" y="1210"/>
                    </a:cubicBezTo>
                    <a:cubicBezTo>
                      <a:pt x="1364" y="1222"/>
                      <a:pt x="1450" y="1226"/>
                      <a:pt x="1536" y="1226"/>
                    </a:cubicBezTo>
                    <a:cubicBezTo>
                      <a:pt x="1794" y="1226"/>
                      <a:pt x="2055" y="1187"/>
                      <a:pt x="2329" y="1187"/>
                    </a:cubicBezTo>
                    <a:cubicBezTo>
                      <a:pt x="2352" y="1187"/>
                      <a:pt x="2397" y="1210"/>
                      <a:pt x="2443" y="1210"/>
                    </a:cubicBezTo>
                    <a:lnTo>
                      <a:pt x="2557" y="1210"/>
                    </a:lnTo>
                    <a:cubicBezTo>
                      <a:pt x="2877" y="1210"/>
                      <a:pt x="3173" y="1256"/>
                      <a:pt x="3493" y="1256"/>
                    </a:cubicBezTo>
                    <a:cubicBezTo>
                      <a:pt x="3561" y="1256"/>
                      <a:pt x="3607" y="1187"/>
                      <a:pt x="3584" y="1142"/>
                    </a:cubicBezTo>
                    <a:cubicBezTo>
                      <a:pt x="3698" y="1142"/>
                      <a:pt x="3790" y="1096"/>
                      <a:pt x="3721" y="1005"/>
                    </a:cubicBezTo>
                    <a:lnTo>
                      <a:pt x="3812" y="1005"/>
                    </a:lnTo>
                    <a:cubicBezTo>
                      <a:pt x="4063" y="822"/>
                      <a:pt x="4337" y="685"/>
                      <a:pt x="4634" y="525"/>
                    </a:cubicBezTo>
                    <a:cubicBezTo>
                      <a:pt x="4771" y="457"/>
                      <a:pt x="4954" y="388"/>
                      <a:pt x="5091" y="297"/>
                    </a:cubicBezTo>
                    <a:cubicBezTo>
                      <a:pt x="5113" y="320"/>
                      <a:pt x="5136" y="320"/>
                      <a:pt x="5159" y="320"/>
                    </a:cubicBezTo>
                    <a:cubicBezTo>
                      <a:pt x="5205" y="320"/>
                      <a:pt x="5228" y="297"/>
                      <a:pt x="5250" y="274"/>
                    </a:cubicBezTo>
                    <a:cubicBezTo>
                      <a:pt x="5273" y="297"/>
                      <a:pt x="5250" y="297"/>
                      <a:pt x="5273" y="320"/>
                    </a:cubicBezTo>
                    <a:cubicBezTo>
                      <a:pt x="5638" y="822"/>
                      <a:pt x="6072" y="1416"/>
                      <a:pt x="6597" y="1804"/>
                    </a:cubicBezTo>
                    <a:cubicBezTo>
                      <a:pt x="5912" y="1963"/>
                      <a:pt x="5205" y="2351"/>
                      <a:pt x="4588" y="2648"/>
                    </a:cubicBezTo>
                    <a:cubicBezTo>
                      <a:pt x="4493" y="2686"/>
                      <a:pt x="4558" y="2773"/>
                      <a:pt x="4621" y="2773"/>
                    </a:cubicBezTo>
                    <a:cubicBezTo>
                      <a:pt x="4634" y="2773"/>
                      <a:pt x="4646" y="2770"/>
                      <a:pt x="4657" y="2762"/>
                    </a:cubicBezTo>
                    <a:cubicBezTo>
                      <a:pt x="5045" y="2602"/>
                      <a:pt x="5456" y="2466"/>
                      <a:pt x="5844" y="2306"/>
                    </a:cubicBezTo>
                    <a:cubicBezTo>
                      <a:pt x="6186" y="2192"/>
                      <a:pt x="6574" y="2100"/>
                      <a:pt x="6894" y="1918"/>
                    </a:cubicBezTo>
                    <a:cubicBezTo>
                      <a:pt x="6917" y="1918"/>
                      <a:pt x="6962" y="1941"/>
                      <a:pt x="6985" y="1941"/>
                    </a:cubicBezTo>
                    <a:cubicBezTo>
                      <a:pt x="7213" y="1941"/>
                      <a:pt x="7213" y="1644"/>
                      <a:pt x="6985" y="1644"/>
                    </a:cubicBezTo>
                    <a:cubicBezTo>
                      <a:pt x="6894" y="1644"/>
                      <a:pt x="6848" y="1689"/>
                      <a:pt x="6825" y="1758"/>
                    </a:cubicBezTo>
                    <a:cubicBezTo>
                      <a:pt x="6620" y="1530"/>
                      <a:pt x="6392" y="1324"/>
                      <a:pt x="6186" y="1096"/>
                    </a:cubicBezTo>
                    <a:cubicBezTo>
                      <a:pt x="5912" y="822"/>
                      <a:pt x="5661" y="525"/>
                      <a:pt x="5410" y="229"/>
                    </a:cubicBezTo>
                    <a:cubicBezTo>
                      <a:pt x="5387" y="206"/>
                      <a:pt x="5365" y="206"/>
                      <a:pt x="5319" y="206"/>
                    </a:cubicBezTo>
                    <a:cubicBezTo>
                      <a:pt x="5319" y="206"/>
                      <a:pt x="5319" y="183"/>
                      <a:pt x="5319" y="160"/>
                    </a:cubicBezTo>
                    <a:cubicBezTo>
                      <a:pt x="5342" y="160"/>
                      <a:pt x="5365" y="137"/>
                      <a:pt x="5365" y="137"/>
                    </a:cubicBezTo>
                    <a:cubicBezTo>
                      <a:pt x="5433" y="69"/>
                      <a:pt x="5365" y="23"/>
                      <a:pt x="5296" y="23"/>
                    </a:cubicBezTo>
                    <a:lnTo>
                      <a:pt x="5250" y="23"/>
                    </a:lnTo>
                    <a:cubicBezTo>
                      <a:pt x="5228" y="23"/>
                      <a:pt x="5205" y="0"/>
                      <a:pt x="515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76" name="Google Shape;2543;p25">
                <a:extLst>
                  <a:ext uri="{FF2B5EF4-FFF2-40B4-BE49-F238E27FC236}">
                    <a16:creationId xmlns:a16="http://schemas.microsoft.com/office/drawing/2014/main" id="{34C1E932-66A4-E688-DDED-7ABC80580398}"/>
                  </a:ext>
                </a:extLst>
              </p:cNvPr>
              <p:cNvSpPr/>
              <p:nvPr/>
            </p:nvSpPr>
            <p:spPr>
              <a:xfrm flipH="1">
                <a:off x="1183461" y="3977054"/>
                <a:ext cx="11853" cy="7319"/>
              </a:xfrm>
              <a:custGeom>
                <a:avLst/>
                <a:gdLst/>
                <a:ahLst/>
                <a:cxnLst/>
                <a:rect l="l" t="t" r="r" b="b"/>
                <a:pathLst>
                  <a:path w="298" h="184" extrusionOk="0">
                    <a:moveTo>
                      <a:pt x="138" y="1"/>
                    </a:moveTo>
                    <a:cubicBezTo>
                      <a:pt x="1" y="1"/>
                      <a:pt x="1" y="183"/>
                      <a:pt x="138" y="183"/>
                    </a:cubicBezTo>
                    <a:cubicBezTo>
                      <a:pt x="297" y="183"/>
                      <a:pt x="297" y="1"/>
                      <a:pt x="13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77" name="Google Shape;2544;p25">
                <a:extLst>
                  <a:ext uri="{FF2B5EF4-FFF2-40B4-BE49-F238E27FC236}">
                    <a16:creationId xmlns:a16="http://schemas.microsoft.com/office/drawing/2014/main" id="{6F4DC9C2-00B5-595A-F785-673404C1F8EB}"/>
                  </a:ext>
                </a:extLst>
              </p:cNvPr>
              <p:cNvSpPr/>
              <p:nvPr/>
            </p:nvSpPr>
            <p:spPr>
              <a:xfrm flipH="1">
                <a:off x="1155341" y="3894436"/>
                <a:ext cx="9108" cy="6404"/>
              </a:xfrm>
              <a:custGeom>
                <a:avLst/>
                <a:gdLst/>
                <a:ahLst/>
                <a:cxnLst/>
                <a:rect l="l" t="t" r="r" b="b"/>
                <a:pathLst>
                  <a:path w="229" h="161" extrusionOk="0">
                    <a:moveTo>
                      <a:pt x="115" y="1"/>
                    </a:moveTo>
                    <a:cubicBezTo>
                      <a:pt x="1" y="1"/>
                      <a:pt x="1" y="161"/>
                      <a:pt x="115" y="161"/>
                    </a:cubicBezTo>
                    <a:cubicBezTo>
                      <a:pt x="229" y="161"/>
                      <a:pt x="229" y="1"/>
                      <a:pt x="115"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78" name="Google Shape;2545;p25">
                <a:extLst>
                  <a:ext uri="{FF2B5EF4-FFF2-40B4-BE49-F238E27FC236}">
                    <a16:creationId xmlns:a16="http://schemas.microsoft.com/office/drawing/2014/main" id="{FEDB8349-3F40-33CD-3146-41127C78AE9E}"/>
                  </a:ext>
                </a:extLst>
              </p:cNvPr>
              <p:cNvSpPr/>
              <p:nvPr/>
            </p:nvSpPr>
            <p:spPr>
              <a:xfrm flipH="1">
                <a:off x="1266989" y="3896266"/>
                <a:ext cx="12768" cy="8194"/>
              </a:xfrm>
              <a:custGeom>
                <a:avLst/>
                <a:gdLst/>
                <a:ahLst/>
                <a:cxnLst/>
                <a:rect l="l" t="t" r="r" b="b"/>
                <a:pathLst>
                  <a:path w="321" h="206" extrusionOk="0">
                    <a:moveTo>
                      <a:pt x="161" y="0"/>
                    </a:moveTo>
                    <a:cubicBezTo>
                      <a:pt x="1" y="0"/>
                      <a:pt x="1" y="206"/>
                      <a:pt x="161" y="206"/>
                    </a:cubicBezTo>
                    <a:cubicBezTo>
                      <a:pt x="320" y="206"/>
                      <a:pt x="320" y="0"/>
                      <a:pt x="161"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79" name="Google Shape;2546;p25">
                <a:extLst>
                  <a:ext uri="{FF2B5EF4-FFF2-40B4-BE49-F238E27FC236}">
                    <a16:creationId xmlns:a16="http://schemas.microsoft.com/office/drawing/2014/main" id="{50135DD7-E5E8-024D-262B-D74543B2EE1E}"/>
                  </a:ext>
                </a:extLst>
              </p:cNvPr>
              <p:cNvSpPr/>
              <p:nvPr/>
            </p:nvSpPr>
            <p:spPr>
              <a:xfrm flipH="1">
                <a:off x="1299684" y="3816313"/>
                <a:ext cx="7279" cy="5569"/>
              </a:xfrm>
              <a:custGeom>
                <a:avLst/>
                <a:gdLst/>
                <a:ahLst/>
                <a:cxnLst/>
                <a:rect l="l" t="t" r="r" b="b"/>
                <a:pathLst>
                  <a:path w="183" h="140" extrusionOk="0">
                    <a:moveTo>
                      <a:pt x="88" y="1"/>
                    </a:moveTo>
                    <a:cubicBezTo>
                      <a:pt x="48" y="1"/>
                      <a:pt x="0" y="26"/>
                      <a:pt x="0" y="70"/>
                    </a:cubicBezTo>
                    <a:cubicBezTo>
                      <a:pt x="0" y="115"/>
                      <a:pt x="48" y="140"/>
                      <a:pt x="88" y="140"/>
                    </a:cubicBezTo>
                    <a:cubicBezTo>
                      <a:pt x="109" y="140"/>
                      <a:pt x="129" y="132"/>
                      <a:pt x="137" y="116"/>
                    </a:cubicBezTo>
                    <a:lnTo>
                      <a:pt x="160" y="93"/>
                    </a:lnTo>
                    <a:cubicBezTo>
                      <a:pt x="183" y="70"/>
                      <a:pt x="183" y="47"/>
                      <a:pt x="160" y="25"/>
                    </a:cubicBezTo>
                    <a:lnTo>
                      <a:pt x="137" y="25"/>
                    </a:lnTo>
                    <a:cubicBezTo>
                      <a:pt x="129" y="8"/>
                      <a:pt x="109" y="1"/>
                      <a:pt x="8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80" name="Google Shape;2547;p25">
                <a:extLst>
                  <a:ext uri="{FF2B5EF4-FFF2-40B4-BE49-F238E27FC236}">
                    <a16:creationId xmlns:a16="http://schemas.microsoft.com/office/drawing/2014/main" id="{4058B63F-88C0-770C-5690-39502677C8E1}"/>
                  </a:ext>
                </a:extLst>
              </p:cNvPr>
              <p:cNvSpPr/>
              <p:nvPr/>
            </p:nvSpPr>
            <p:spPr>
              <a:xfrm flipH="1">
                <a:off x="1339618" y="3887197"/>
                <a:ext cx="9108" cy="6364"/>
              </a:xfrm>
              <a:custGeom>
                <a:avLst/>
                <a:gdLst/>
                <a:ahLst/>
                <a:cxnLst/>
                <a:rect l="l" t="t" r="r" b="b"/>
                <a:pathLst>
                  <a:path w="229" h="160" extrusionOk="0">
                    <a:moveTo>
                      <a:pt x="114" y="0"/>
                    </a:moveTo>
                    <a:cubicBezTo>
                      <a:pt x="0" y="0"/>
                      <a:pt x="0" y="160"/>
                      <a:pt x="114" y="160"/>
                    </a:cubicBezTo>
                    <a:cubicBezTo>
                      <a:pt x="228" y="160"/>
                      <a:pt x="228" y="0"/>
                      <a:pt x="114"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81" name="Google Shape;2548;p25">
                <a:extLst>
                  <a:ext uri="{FF2B5EF4-FFF2-40B4-BE49-F238E27FC236}">
                    <a16:creationId xmlns:a16="http://schemas.microsoft.com/office/drawing/2014/main" id="{EAAC8C7D-AAD6-1D6B-9D9A-C310890D0D07}"/>
                  </a:ext>
                </a:extLst>
              </p:cNvPr>
              <p:cNvSpPr/>
              <p:nvPr/>
            </p:nvSpPr>
            <p:spPr>
              <a:xfrm flipH="1">
                <a:off x="1410418" y="3716591"/>
                <a:ext cx="10978" cy="8313"/>
              </a:xfrm>
              <a:custGeom>
                <a:avLst/>
                <a:gdLst/>
                <a:ahLst/>
                <a:cxnLst/>
                <a:rect l="l" t="t" r="r" b="b"/>
                <a:pathLst>
                  <a:path w="276" h="209" extrusionOk="0">
                    <a:moveTo>
                      <a:pt x="117" y="1"/>
                    </a:moveTo>
                    <a:cubicBezTo>
                      <a:pt x="4" y="1"/>
                      <a:pt x="1" y="209"/>
                      <a:pt x="107" y="209"/>
                    </a:cubicBezTo>
                    <a:cubicBezTo>
                      <a:pt x="128" y="209"/>
                      <a:pt x="154" y="201"/>
                      <a:pt x="184" y="181"/>
                    </a:cubicBezTo>
                    <a:lnTo>
                      <a:pt x="207" y="181"/>
                    </a:lnTo>
                    <a:cubicBezTo>
                      <a:pt x="275" y="135"/>
                      <a:pt x="275" y="67"/>
                      <a:pt x="207" y="44"/>
                    </a:cubicBezTo>
                    <a:cubicBezTo>
                      <a:pt x="207" y="21"/>
                      <a:pt x="207" y="21"/>
                      <a:pt x="184" y="21"/>
                    </a:cubicBezTo>
                    <a:cubicBezTo>
                      <a:pt x="158" y="7"/>
                      <a:pt x="136" y="1"/>
                      <a:pt x="11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82" name="Google Shape;2549;p25">
                <a:extLst>
                  <a:ext uri="{FF2B5EF4-FFF2-40B4-BE49-F238E27FC236}">
                    <a16:creationId xmlns:a16="http://schemas.microsoft.com/office/drawing/2014/main" id="{398541DF-86A0-BA42-C2EC-EB4991E3B52B}"/>
                  </a:ext>
                </a:extLst>
              </p:cNvPr>
              <p:cNvSpPr/>
              <p:nvPr/>
            </p:nvSpPr>
            <p:spPr>
              <a:xfrm flipH="1">
                <a:off x="1366864" y="3652032"/>
                <a:ext cx="11853" cy="8194"/>
              </a:xfrm>
              <a:custGeom>
                <a:avLst/>
                <a:gdLst/>
                <a:ahLst/>
                <a:cxnLst/>
                <a:rect l="l" t="t" r="r" b="b"/>
                <a:pathLst>
                  <a:path w="298" h="206" extrusionOk="0">
                    <a:moveTo>
                      <a:pt x="138" y="0"/>
                    </a:moveTo>
                    <a:cubicBezTo>
                      <a:pt x="1" y="0"/>
                      <a:pt x="1" y="206"/>
                      <a:pt x="138" y="206"/>
                    </a:cubicBezTo>
                    <a:cubicBezTo>
                      <a:pt x="298" y="206"/>
                      <a:pt x="298" y="0"/>
                      <a:pt x="13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83" name="Google Shape;2550;p25">
                <a:extLst>
                  <a:ext uri="{FF2B5EF4-FFF2-40B4-BE49-F238E27FC236}">
                    <a16:creationId xmlns:a16="http://schemas.microsoft.com/office/drawing/2014/main" id="{067CC710-5164-EAE7-3F4E-6792E4617665}"/>
                  </a:ext>
                </a:extLst>
              </p:cNvPr>
              <p:cNvSpPr/>
              <p:nvPr/>
            </p:nvSpPr>
            <p:spPr>
              <a:xfrm flipH="1">
                <a:off x="1282422" y="3730115"/>
                <a:ext cx="10938" cy="7279"/>
              </a:xfrm>
              <a:custGeom>
                <a:avLst/>
                <a:gdLst/>
                <a:ahLst/>
                <a:cxnLst/>
                <a:rect l="l" t="t" r="r" b="b"/>
                <a:pathLst>
                  <a:path w="275" h="183" extrusionOk="0">
                    <a:moveTo>
                      <a:pt x="137" y="0"/>
                    </a:moveTo>
                    <a:cubicBezTo>
                      <a:pt x="1" y="0"/>
                      <a:pt x="1"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84" name="Google Shape;2551;p25">
                <a:extLst>
                  <a:ext uri="{FF2B5EF4-FFF2-40B4-BE49-F238E27FC236}">
                    <a16:creationId xmlns:a16="http://schemas.microsoft.com/office/drawing/2014/main" id="{DC9689B9-D0C4-464E-CB27-758C20111D1C}"/>
                  </a:ext>
                </a:extLst>
              </p:cNvPr>
              <p:cNvSpPr/>
              <p:nvPr/>
            </p:nvSpPr>
            <p:spPr>
              <a:xfrm flipH="1">
                <a:off x="1132629" y="4101438"/>
                <a:ext cx="13643" cy="10064"/>
              </a:xfrm>
              <a:custGeom>
                <a:avLst/>
                <a:gdLst/>
                <a:ahLst/>
                <a:cxnLst/>
                <a:rect l="l" t="t" r="r" b="b"/>
                <a:pathLst>
                  <a:path w="343" h="253" extrusionOk="0">
                    <a:moveTo>
                      <a:pt x="183" y="1"/>
                    </a:moveTo>
                    <a:cubicBezTo>
                      <a:pt x="0" y="1"/>
                      <a:pt x="0" y="252"/>
                      <a:pt x="183" y="252"/>
                    </a:cubicBezTo>
                    <a:cubicBezTo>
                      <a:pt x="343" y="252"/>
                      <a:pt x="343" y="1"/>
                      <a:pt x="183"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85" name="Google Shape;2552;p25">
                <a:extLst>
                  <a:ext uri="{FF2B5EF4-FFF2-40B4-BE49-F238E27FC236}">
                    <a16:creationId xmlns:a16="http://schemas.microsoft.com/office/drawing/2014/main" id="{4FBEA515-8241-6BE6-12E3-F904D62AB978}"/>
                  </a:ext>
                </a:extLst>
              </p:cNvPr>
              <p:cNvSpPr/>
              <p:nvPr/>
            </p:nvSpPr>
            <p:spPr>
              <a:xfrm flipH="1">
                <a:off x="1127180" y="4007046"/>
                <a:ext cx="14558" cy="9109"/>
              </a:xfrm>
              <a:custGeom>
                <a:avLst/>
                <a:gdLst/>
                <a:ahLst/>
                <a:cxnLst/>
                <a:rect l="l" t="t" r="r" b="b"/>
                <a:pathLst>
                  <a:path w="366" h="229" extrusionOk="0">
                    <a:moveTo>
                      <a:pt x="183" y="0"/>
                    </a:moveTo>
                    <a:cubicBezTo>
                      <a:pt x="0" y="0"/>
                      <a:pt x="0" y="228"/>
                      <a:pt x="183" y="228"/>
                    </a:cubicBezTo>
                    <a:cubicBezTo>
                      <a:pt x="366" y="228"/>
                      <a:pt x="366" y="0"/>
                      <a:pt x="183"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86" name="Google Shape;2553;p25">
                <a:extLst>
                  <a:ext uri="{FF2B5EF4-FFF2-40B4-BE49-F238E27FC236}">
                    <a16:creationId xmlns:a16="http://schemas.microsoft.com/office/drawing/2014/main" id="{CA7AA449-F780-56B6-DE97-B30B79A1DD34}"/>
                  </a:ext>
                </a:extLst>
              </p:cNvPr>
              <p:cNvSpPr/>
              <p:nvPr/>
            </p:nvSpPr>
            <p:spPr>
              <a:xfrm flipH="1">
                <a:off x="1217946" y="4035169"/>
                <a:ext cx="14597" cy="10024"/>
              </a:xfrm>
              <a:custGeom>
                <a:avLst/>
                <a:gdLst/>
                <a:ahLst/>
                <a:cxnLst/>
                <a:rect l="l" t="t" r="r" b="b"/>
                <a:pathLst>
                  <a:path w="367" h="252" extrusionOk="0">
                    <a:moveTo>
                      <a:pt x="183" y="1"/>
                    </a:moveTo>
                    <a:cubicBezTo>
                      <a:pt x="1" y="1"/>
                      <a:pt x="1" y="252"/>
                      <a:pt x="183" y="252"/>
                    </a:cubicBezTo>
                    <a:cubicBezTo>
                      <a:pt x="366" y="252"/>
                      <a:pt x="366" y="1"/>
                      <a:pt x="183"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87" name="Google Shape;2554;p25">
                <a:extLst>
                  <a:ext uri="{FF2B5EF4-FFF2-40B4-BE49-F238E27FC236}">
                    <a16:creationId xmlns:a16="http://schemas.microsoft.com/office/drawing/2014/main" id="{061A3BB8-F7B0-8A69-A4C9-B1BAF6BC8AF5}"/>
                  </a:ext>
                </a:extLst>
              </p:cNvPr>
              <p:cNvSpPr/>
              <p:nvPr/>
            </p:nvSpPr>
            <p:spPr>
              <a:xfrm flipH="1">
                <a:off x="1907048" y="4121446"/>
                <a:ext cx="177993" cy="219731"/>
              </a:xfrm>
              <a:custGeom>
                <a:avLst/>
                <a:gdLst/>
                <a:ahLst/>
                <a:cxnLst/>
                <a:rect l="l" t="t" r="r" b="b"/>
                <a:pathLst>
                  <a:path w="4475" h="5524" extrusionOk="0">
                    <a:moveTo>
                      <a:pt x="2009" y="0"/>
                    </a:moveTo>
                    <a:cubicBezTo>
                      <a:pt x="1758" y="0"/>
                      <a:pt x="1758" y="342"/>
                      <a:pt x="2009" y="342"/>
                    </a:cubicBezTo>
                    <a:cubicBezTo>
                      <a:pt x="2055" y="342"/>
                      <a:pt x="2078" y="320"/>
                      <a:pt x="2124" y="320"/>
                    </a:cubicBezTo>
                    <a:cubicBezTo>
                      <a:pt x="2215" y="434"/>
                      <a:pt x="2329" y="548"/>
                      <a:pt x="2420" y="662"/>
                    </a:cubicBezTo>
                    <a:cubicBezTo>
                      <a:pt x="2489" y="776"/>
                      <a:pt x="2557" y="890"/>
                      <a:pt x="2649" y="982"/>
                    </a:cubicBezTo>
                    <a:cubicBezTo>
                      <a:pt x="2466" y="1073"/>
                      <a:pt x="2512" y="1324"/>
                      <a:pt x="2740" y="1347"/>
                    </a:cubicBezTo>
                    <a:cubicBezTo>
                      <a:pt x="2671" y="1529"/>
                      <a:pt x="2626" y="1689"/>
                      <a:pt x="2534" y="1849"/>
                    </a:cubicBezTo>
                    <a:cubicBezTo>
                      <a:pt x="2443" y="2077"/>
                      <a:pt x="2283" y="2648"/>
                      <a:pt x="2101" y="2785"/>
                    </a:cubicBezTo>
                    <a:lnTo>
                      <a:pt x="2078" y="2785"/>
                    </a:lnTo>
                    <a:cubicBezTo>
                      <a:pt x="2055" y="2785"/>
                      <a:pt x="2032" y="2762"/>
                      <a:pt x="2009" y="2762"/>
                    </a:cubicBezTo>
                    <a:cubicBezTo>
                      <a:pt x="1941" y="2762"/>
                      <a:pt x="1873" y="2808"/>
                      <a:pt x="1850" y="2830"/>
                    </a:cubicBezTo>
                    <a:cubicBezTo>
                      <a:pt x="1667" y="2808"/>
                      <a:pt x="1484" y="2739"/>
                      <a:pt x="1325" y="2693"/>
                    </a:cubicBezTo>
                    <a:cubicBezTo>
                      <a:pt x="1005" y="2648"/>
                      <a:pt x="640" y="2625"/>
                      <a:pt x="366" y="2465"/>
                    </a:cubicBezTo>
                    <a:cubicBezTo>
                      <a:pt x="348" y="2412"/>
                      <a:pt x="303" y="2359"/>
                      <a:pt x="231" y="2359"/>
                    </a:cubicBezTo>
                    <a:cubicBezTo>
                      <a:pt x="210" y="2359"/>
                      <a:pt x="186" y="2364"/>
                      <a:pt x="161" y="2374"/>
                    </a:cubicBezTo>
                    <a:lnTo>
                      <a:pt x="138" y="2374"/>
                    </a:lnTo>
                    <a:cubicBezTo>
                      <a:pt x="1" y="2420"/>
                      <a:pt x="1" y="2602"/>
                      <a:pt x="138" y="2625"/>
                    </a:cubicBezTo>
                    <a:cubicBezTo>
                      <a:pt x="138" y="2648"/>
                      <a:pt x="161" y="2648"/>
                      <a:pt x="161" y="2648"/>
                    </a:cubicBezTo>
                    <a:cubicBezTo>
                      <a:pt x="177" y="2652"/>
                      <a:pt x="193" y="2654"/>
                      <a:pt x="208" y="2654"/>
                    </a:cubicBezTo>
                    <a:cubicBezTo>
                      <a:pt x="276" y="2654"/>
                      <a:pt x="325" y="2617"/>
                      <a:pt x="343" y="2579"/>
                    </a:cubicBezTo>
                    <a:cubicBezTo>
                      <a:pt x="594" y="2716"/>
                      <a:pt x="891" y="2785"/>
                      <a:pt x="1188" y="2830"/>
                    </a:cubicBezTo>
                    <a:cubicBezTo>
                      <a:pt x="1325" y="2876"/>
                      <a:pt x="1553" y="2967"/>
                      <a:pt x="1781" y="3013"/>
                    </a:cubicBezTo>
                    <a:cubicBezTo>
                      <a:pt x="1781" y="3104"/>
                      <a:pt x="1873" y="3196"/>
                      <a:pt x="2009" y="3196"/>
                    </a:cubicBezTo>
                    <a:cubicBezTo>
                      <a:pt x="2055" y="3196"/>
                      <a:pt x="2078" y="3196"/>
                      <a:pt x="2101" y="3173"/>
                    </a:cubicBezTo>
                    <a:cubicBezTo>
                      <a:pt x="2329" y="3698"/>
                      <a:pt x="2557" y="4291"/>
                      <a:pt x="2922" y="4725"/>
                    </a:cubicBezTo>
                    <a:cubicBezTo>
                      <a:pt x="2786" y="4839"/>
                      <a:pt x="2831" y="5090"/>
                      <a:pt x="3059" y="5090"/>
                    </a:cubicBezTo>
                    <a:cubicBezTo>
                      <a:pt x="3151" y="5090"/>
                      <a:pt x="3219" y="5067"/>
                      <a:pt x="3265" y="4999"/>
                    </a:cubicBezTo>
                    <a:cubicBezTo>
                      <a:pt x="3493" y="5136"/>
                      <a:pt x="3767" y="5181"/>
                      <a:pt x="4041" y="5273"/>
                    </a:cubicBezTo>
                    <a:cubicBezTo>
                      <a:pt x="3995" y="5364"/>
                      <a:pt x="4041" y="5524"/>
                      <a:pt x="4201" y="5524"/>
                    </a:cubicBezTo>
                    <a:cubicBezTo>
                      <a:pt x="4475" y="5524"/>
                      <a:pt x="4475" y="5159"/>
                      <a:pt x="4201" y="5159"/>
                    </a:cubicBezTo>
                    <a:lnTo>
                      <a:pt x="4178" y="5159"/>
                    </a:lnTo>
                    <a:cubicBezTo>
                      <a:pt x="3881" y="5022"/>
                      <a:pt x="3562" y="4999"/>
                      <a:pt x="3288" y="4839"/>
                    </a:cubicBezTo>
                    <a:cubicBezTo>
                      <a:pt x="3265" y="4771"/>
                      <a:pt x="3219" y="4702"/>
                      <a:pt x="3128" y="4679"/>
                    </a:cubicBezTo>
                    <a:cubicBezTo>
                      <a:pt x="3082" y="4634"/>
                      <a:pt x="3059" y="4588"/>
                      <a:pt x="3014" y="4519"/>
                    </a:cubicBezTo>
                    <a:cubicBezTo>
                      <a:pt x="2763" y="4063"/>
                      <a:pt x="2534" y="3584"/>
                      <a:pt x="2261" y="3104"/>
                    </a:cubicBezTo>
                    <a:cubicBezTo>
                      <a:pt x="2261" y="3104"/>
                      <a:pt x="2238" y="3082"/>
                      <a:pt x="2215" y="3082"/>
                    </a:cubicBezTo>
                    <a:cubicBezTo>
                      <a:pt x="2261" y="3013"/>
                      <a:pt x="2261" y="2945"/>
                      <a:pt x="2215" y="2899"/>
                    </a:cubicBezTo>
                    <a:cubicBezTo>
                      <a:pt x="2398" y="2693"/>
                      <a:pt x="2534" y="2351"/>
                      <a:pt x="2626" y="2168"/>
                    </a:cubicBezTo>
                    <a:cubicBezTo>
                      <a:pt x="2763" y="1872"/>
                      <a:pt x="2968" y="1552"/>
                      <a:pt x="2991" y="1233"/>
                    </a:cubicBezTo>
                    <a:cubicBezTo>
                      <a:pt x="3037" y="1119"/>
                      <a:pt x="2968" y="982"/>
                      <a:pt x="2831" y="959"/>
                    </a:cubicBezTo>
                    <a:cubicBezTo>
                      <a:pt x="2717" y="662"/>
                      <a:pt x="2420" y="411"/>
                      <a:pt x="2192" y="206"/>
                    </a:cubicBezTo>
                    <a:cubicBezTo>
                      <a:pt x="2215" y="91"/>
                      <a:pt x="2169" y="0"/>
                      <a:pt x="200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88" name="Google Shape;2555;p25">
                <a:extLst>
                  <a:ext uri="{FF2B5EF4-FFF2-40B4-BE49-F238E27FC236}">
                    <a16:creationId xmlns:a16="http://schemas.microsoft.com/office/drawing/2014/main" id="{C806101A-6379-05DE-61C1-00DCD2643870}"/>
                  </a:ext>
                </a:extLst>
              </p:cNvPr>
              <p:cNvSpPr/>
              <p:nvPr/>
            </p:nvSpPr>
            <p:spPr>
              <a:xfrm flipH="1">
                <a:off x="1936999" y="4234932"/>
                <a:ext cx="11853" cy="8194"/>
              </a:xfrm>
              <a:custGeom>
                <a:avLst/>
                <a:gdLst/>
                <a:ahLst/>
                <a:cxnLst/>
                <a:rect l="l" t="t" r="r" b="b"/>
                <a:pathLst>
                  <a:path w="298" h="206" extrusionOk="0">
                    <a:moveTo>
                      <a:pt x="160" y="0"/>
                    </a:moveTo>
                    <a:cubicBezTo>
                      <a:pt x="1" y="0"/>
                      <a:pt x="1"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89" name="Google Shape;2556;p25">
                <a:extLst>
                  <a:ext uri="{FF2B5EF4-FFF2-40B4-BE49-F238E27FC236}">
                    <a16:creationId xmlns:a16="http://schemas.microsoft.com/office/drawing/2014/main" id="{A4A15E72-D53B-4FBF-D12A-D3FF2F3C6B28}"/>
                  </a:ext>
                </a:extLst>
              </p:cNvPr>
              <p:cNvSpPr/>
              <p:nvPr/>
            </p:nvSpPr>
            <p:spPr>
              <a:xfrm flipH="1">
                <a:off x="1910350" y="4188511"/>
                <a:ext cx="12927" cy="7836"/>
              </a:xfrm>
              <a:custGeom>
                <a:avLst/>
                <a:gdLst/>
                <a:ahLst/>
                <a:cxnLst/>
                <a:rect l="l" t="t" r="r" b="b"/>
                <a:pathLst>
                  <a:path w="325" h="197" extrusionOk="0">
                    <a:moveTo>
                      <a:pt x="188" y="1"/>
                    </a:moveTo>
                    <a:cubicBezTo>
                      <a:pt x="98" y="1"/>
                      <a:pt x="0" y="131"/>
                      <a:pt x="111" y="186"/>
                    </a:cubicBezTo>
                    <a:cubicBezTo>
                      <a:pt x="125" y="193"/>
                      <a:pt x="141" y="196"/>
                      <a:pt x="156" y="196"/>
                    </a:cubicBezTo>
                    <a:cubicBezTo>
                      <a:pt x="240" y="196"/>
                      <a:pt x="325" y="103"/>
                      <a:pt x="248" y="26"/>
                    </a:cubicBezTo>
                    <a:cubicBezTo>
                      <a:pt x="230" y="8"/>
                      <a:pt x="209" y="1"/>
                      <a:pt x="18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90" name="Google Shape;2557;p25">
                <a:extLst>
                  <a:ext uri="{FF2B5EF4-FFF2-40B4-BE49-F238E27FC236}">
                    <a16:creationId xmlns:a16="http://schemas.microsoft.com/office/drawing/2014/main" id="{DB228E80-2801-1FAD-BBF8-636C9628C19C}"/>
                  </a:ext>
                </a:extLst>
              </p:cNvPr>
              <p:cNvSpPr/>
              <p:nvPr/>
            </p:nvSpPr>
            <p:spPr>
              <a:xfrm flipH="1">
                <a:off x="1943363" y="4105575"/>
                <a:ext cx="10938" cy="8592"/>
              </a:xfrm>
              <a:custGeom>
                <a:avLst/>
                <a:gdLst/>
                <a:ahLst/>
                <a:cxnLst/>
                <a:rect l="l" t="t" r="r" b="b"/>
                <a:pathLst>
                  <a:path w="275" h="216" extrusionOk="0">
                    <a:moveTo>
                      <a:pt x="136" y="1"/>
                    </a:moveTo>
                    <a:cubicBezTo>
                      <a:pt x="102" y="1"/>
                      <a:pt x="69" y="11"/>
                      <a:pt x="46" y="34"/>
                    </a:cubicBezTo>
                    <a:cubicBezTo>
                      <a:pt x="1" y="80"/>
                      <a:pt x="1" y="148"/>
                      <a:pt x="46" y="171"/>
                    </a:cubicBezTo>
                    <a:cubicBezTo>
                      <a:pt x="46" y="171"/>
                      <a:pt x="46" y="171"/>
                      <a:pt x="46" y="194"/>
                    </a:cubicBezTo>
                    <a:cubicBezTo>
                      <a:pt x="68" y="208"/>
                      <a:pt x="99" y="216"/>
                      <a:pt x="131" y="216"/>
                    </a:cubicBezTo>
                    <a:cubicBezTo>
                      <a:pt x="200" y="216"/>
                      <a:pt x="275" y="180"/>
                      <a:pt x="275" y="102"/>
                    </a:cubicBezTo>
                    <a:cubicBezTo>
                      <a:pt x="275" y="41"/>
                      <a:pt x="204" y="1"/>
                      <a:pt x="13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91" name="Google Shape;2558;p25">
                <a:extLst>
                  <a:ext uri="{FF2B5EF4-FFF2-40B4-BE49-F238E27FC236}">
                    <a16:creationId xmlns:a16="http://schemas.microsoft.com/office/drawing/2014/main" id="{6CB3F836-6C46-C758-784B-48A0E917A3D0}"/>
                  </a:ext>
                </a:extLst>
              </p:cNvPr>
              <p:cNvSpPr/>
              <p:nvPr/>
            </p:nvSpPr>
            <p:spPr>
              <a:xfrm flipH="1">
                <a:off x="2002389" y="4351122"/>
                <a:ext cx="10023" cy="6404"/>
              </a:xfrm>
              <a:custGeom>
                <a:avLst/>
                <a:gdLst/>
                <a:ahLst/>
                <a:cxnLst/>
                <a:rect l="l" t="t" r="r" b="b"/>
                <a:pathLst>
                  <a:path w="252" h="161" extrusionOk="0">
                    <a:moveTo>
                      <a:pt x="138" y="1"/>
                    </a:moveTo>
                    <a:cubicBezTo>
                      <a:pt x="1" y="1"/>
                      <a:pt x="1" y="161"/>
                      <a:pt x="138" y="161"/>
                    </a:cubicBezTo>
                    <a:cubicBezTo>
                      <a:pt x="252" y="161"/>
                      <a:pt x="252" y="1"/>
                      <a:pt x="13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92" name="Google Shape;2559;p25">
                <a:extLst>
                  <a:ext uri="{FF2B5EF4-FFF2-40B4-BE49-F238E27FC236}">
                    <a16:creationId xmlns:a16="http://schemas.microsoft.com/office/drawing/2014/main" id="{4BEA78E1-3C8B-4FFE-1F8E-9879C01EB9D0}"/>
                  </a:ext>
                </a:extLst>
              </p:cNvPr>
              <p:cNvSpPr/>
              <p:nvPr/>
            </p:nvSpPr>
            <p:spPr>
              <a:xfrm flipH="1">
                <a:off x="2096775" y="4375664"/>
                <a:ext cx="8233" cy="5489"/>
              </a:xfrm>
              <a:custGeom>
                <a:avLst/>
                <a:gdLst/>
                <a:ahLst/>
                <a:cxnLst/>
                <a:rect l="l" t="t" r="r" b="b"/>
                <a:pathLst>
                  <a:path w="207" h="138" extrusionOk="0">
                    <a:moveTo>
                      <a:pt x="115" y="0"/>
                    </a:moveTo>
                    <a:cubicBezTo>
                      <a:pt x="1" y="0"/>
                      <a:pt x="1" y="137"/>
                      <a:pt x="115" y="137"/>
                    </a:cubicBezTo>
                    <a:cubicBezTo>
                      <a:pt x="206" y="137"/>
                      <a:pt x="206" y="0"/>
                      <a:pt x="11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93" name="Google Shape;2560;p25">
                <a:extLst>
                  <a:ext uri="{FF2B5EF4-FFF2-40B4-BE49-F238E27FC236}">
                    <a16:creationId xmlns:a16="http://schemas.microsoft.com/office/drawing/2014/main" id="{A9F9D976-C560-0B38-E5BC-DE828ED590FD}"/>
                  </a:ext>
                </a:extLst>
              </p:cNvPr>
              <p:cNvSpPr/>
              <p:nvPr/>
            </p:nvSpPr>
            <p:spPr>
              <a:xfrm flipH="1">
                <a:off x="2050477" y="4313930"/>
                <a:ext cx="10023" cy="6364"/>
              </a:xfrm>
              <a:custGeom>
                <a:avLst/>
                <a:gdLst/>
                <a:ahLst/>
                <a:cxnLst/>
                <a:rect l="l" t="t" r="r" b="b"/>
                <a:pathLst>
                  <a:path w="252" h="160" extrusionOk="0">
                    <a:moveTo>
                      <a:pt x="137" y="0"/>
                    </a:moveTo>
                    <a:cubicBezTo>
                      <a:pt x="0" y="0"/>
                      <a:pt x="0" y="160"/>
                      <a:pt x="137" y="160"/>
                    </a:cubicBezTo>
                    <a:cubicBezTo>
                      <a:pt x="251" y="160"/>
                      <a:pt x="251" y="0"/>
                      <a:pt x="13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94" name="Google Shape;2561;p25">
                <a:extLst>
                  <a:ext uri="{FF2B5EF4-FFF2-40B4-BE49-F238E27FC236}">
                    <a16:creationId xmlns:a16="http://schemas.microsoft.com/office/drawing/2014/main" id="{478AABDD-D427-C617-C20C-9ACCAD2A930C}"/>
                  </a:ext>
                </a:extLst>
              </p:cNvPr>
              <p:cNvSpPr/>
              <p:nvPr/>
            </p:nvSpPr>
            <p:spPr>
              <a:xfrm flipH="1">
                <a:off x="2166580" y="4251598"/>
                <a:ext cx="12847" cy="7399"/>
              </a:xfrm>
              <a:custGeom>
                <a:avLst/>
                <a:gdLst/>
                <a:ahLst/>
                <a:cxnLst/>
                <a:rect l="l" t="t" r="r" b="b"/>
                <a:pathLst>
                  <a:path w="323" h="186" extrusionOk="0">
                    <a:moveTo>
                      <a:pt x="169" y="0"/>
                    </a:moveTo>
                    <a:cubicBezTo>
                      <a:pt x="149" y="0"/>
                      <a:pt x="129" y="5"/>
                      <a:pt x="114" y="15"/>
                    </a:cubicBezTo>
                    <a:cubicBezTo>
                      <a:pt x="91" y="38"/>
                      <a:pt x="91" y="38"/>
                      <a:pt x="68" y="38"/>
                    </a:cubicBezTo>
                    <a:cubicBezTo>
                      <a:pt x="1" y="105"/>
                      <a:pt x="71" y="185"/>
                      <a:pt x="149" y="185"/>
                    </a:cubicBezTo>
                    <a:cubicBezTo>
                      <a:pt x="176" y="185"/>
                      <a:pt x="205" y="176"/>
                      <a:pt x="228" y="152"/>
                    </a:cubicBezTo>
                    <a:lnTo>
                      <a:pt x="251" y="129"/>
                    </a:lnTo>
                    <a:cubicBezTo>
                      <a:pt x="322" y="58"/>
                      <a:pt x="241" y="0"/>
                      <a:pt x="16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95" name="Google Shape;2562;p25">
                <a:extLst>
                  <a:ext uri="{FF2B5EF4-FFF2-40B4-BE49-F238E27FC236}">
                    <a16:creationId xmlns:a16="http://schemas.microsoft.com/office/drawing/2014/main" id="{2DC5989E-E370-4C87-0F85-FFAD08B66247}"/>
                  </a:ext>
                </a:extLst>
              </p:cNvPr>
              <p:cNvSpPr/>
              <p:nvPr/>
            </p:nvSpPr>
            <p:spPr>
              <a:xfrm flipH="1">
                <a:off x="2174853" y="4342052"/>
                <a:ext cx="10023" cy="7319"/>
              </a:xfrm>
              <a:custGeom>
                <a:avLst/>
                <a:gdLst/>
                <a:ahLst/>
                <a:cxnLst/>
                <a:rect l="l" t="t" r="r" b="b"/>
                <a:pathLst>
                  <a:path w="252" h="184" extrusionOk="0">
                    <a:moveTo>
                      <a:pt x="137" y="1"/>
                    </a:moveTo>
                    <a:cubicBezTo>
                      <a:pt x="0" y="1"/>
                      <a:pt x="0" y="183"/>
                      <a:pt x="137" y="183"/>
                    </a:cubicBezTo>
                    <a:cubicBezTo>
                      <a:pt x="251" y="183"/>
                      <a:pt x="251" y="1"/>
                      <a:pt x="13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96" name="Google Shape;2563;p25">
                <a:extLst>
                  <a:ext uri="{FF2B5EF4-FFF2-40B4-BE49-F238E27FC236}">
                    <a16:creationId xmlns:a16="http://schemas.microsoft.com/office/drawing/2014/main" id="{7AADE6C3-C547-8746-532B-650CA548DE3E}"/>
                  </a:ext>
                </a:extLst>
              </p:cNvPr>
              <p:cNvSpPr/>
              <p:nvPr/>
            </p:nvSpPr>
            <p:spPr>
              <a:xfrm flipH="1">
                <a:off x="2135834" y="4142330"/>
                <a:ext cx="10938" cy="7279"/>
              </a:xfrm>
              <a:custGeom>
                <a:avLst/>
                <a:gdLst/>
                <a:ahLst/>
                <a:cxnLst/>
                <a:rect l="l" t="t" r="r" b="b"/>
                <a:pathLst>
                  <a:path w="275" h="183" extrusionOk="0">
                    <a:moveTo>
                      <a:pt x="138" y="0"/>
                    </a:moveTo>
                    <a:cubicBezTo>
                      <a:pt x="1" y="0"/>
                      <a:pt x="1" y="183"/>
                      <a:pt x="138" y="183"/>
                    </a:cubicBezTo>
                    <a:cubicBezTo>
                      <a:pt x="275" y="183"/>
                      <a:pt x="275" y="0"/>
                      <a:pt x="13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97" name="Google Shape;2564;p25">
                <a:extLst>
                  <a:ext uri="{FF2B5EF4-FFF2-40B4-BE49-F238E27FC236}">
                    <a16:creationId xmlns:a16="http://schemas.microsoft.com/office/drawing/2014/main" id="{4F45CE7A-2E94-B26A-A64A-AF074665620A}"/>
                  </a:ext>
                </a:extLst>
              </p:cNvPr>
              <p:cNvSpPr/>
              <p:nvPr/>
            </p:nvSpPr>
            <p:spPr>
              <a:xfrm flipH="1">
                <a:off x="2013248" y="4084732"/>
                <a:ext cx="15472" cy="17661"/>
              </a:xfrm>
              <a:custGeom>
                <a:avLst/>
                <a:gdLst/>
                <a:ahLst/>
                <a:cxnLst/>
                <a:rect l="l" t="t" r="r" b="b"/>
                <a:pathLst>
                  <a:path w="389" h="444" extrusionOk="0">
                    <a:moveTo>
                      <a:pt x="155" y="1"/>
                    </a:moveTo>
                    <a:cubicBezTo>
                      <a:pt x="85" y="1"/>
                      <a:pt x="14" y="42"/>
                      <a:pt x="0" y="124"/>
                    </a:cubicBezTo>
                    <a:cubicBezTo>
                      <a:pt x="0" y="193"/>
                      <a:pt x="68" y="216"/>
                      <a:pt x="137" y="238"/>
                    </a:cubicBezTo>
                    <a:cubicBezTo>
                      <a:pt x="23" y="284"/>
                      <a:pt x="46" y="444"/>
                      <a:pt x="205" y="444"/>
                    </a:cubicBezTo>
                    <a:cubicBezTo>
                      <a:pt x="388" y="444"/>
                      <a:pt x="388" y="216"/>
                      <a:pt x="228" y="216"/>
                    </a:cubicBezTo>
                    <a:cubicBezTo>
                      <a:pt x="228" y="193"/>
                      <a:pt x="251" y="193"/>
                      <a:pt x="274" y="170"/>
                    </a:cubicBezTo>
                    <a:cubicBezTo>
                      <a:pt x="297" y="147"/>
                      <a:pt x="297" y="101"/>
                      <a:pt x="274" y="79"/>
                    </a:cubicBezTo>
                    <a:cubicBezTo>
                      <a:pt x="274" y="79"/>
                      <a:pt x="274" y="56"/>
                      <a:pt x="274" y="56"/>
                    </a:cubicBezTo>
                    <a:cubicBezTo>
                      <a:pt x="247" y="19"/>
                      <a:pt x="201" y="1"/>
                      <a:pt x="155"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98" name="Google Shape;2565;p25">
                <a:extLst>
                  <a:ext uri="{FF2B5EF4-FFF2-40B4-BE49-F238E27FC236}">
                    <a16:creationId xmlns:a16="http://schemas.microsoft.com/office/drawing/2014/main" id="{BB392157-10B4-2EAB-FF69-27401FC05872}"/>
                  </a:ext>
                </a:extLst>
              </p:cNvPr>
              <p:cNvSpPr/>
              <p:nvPr/>
            </p:nvSpPr>
            <p:spPr>
              <a:xfrm flipH="1">
                <a:off x="2042323" y="4162298"/>
                <a:ext cx="11853" cy="8194"/>
              </a:xfrm>
              <a:custGeom>
                <a:avLst/>
                <a:gdLst/>
                <a:ahLst/>
                <a:cxnLst/>
                <a:rect l="l" t="t" r="r" b="b"/>
                <a:pathLst>
                  <a:path w="298" h="206" extrusionOk="0">
                    <a:moveTo>
                      <a:pt x="161" y="0"/>
                    </a:moveTo>
                    <a:cubicBezTo>
                      <a:pt x="1" y="0"/>
                      <a:pt x="1" y="206"/>
                      <a:pt x="161" y="206"/>
                    </a:cubicBezTo>
                    <a:cubicBezTo>
                      <a:pt x="298" y="206"/>
                      <a:pt x="298" y="0"/>
                      <a:pt x="161"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99" name="Google Shape;2566;p25">
                <a:extLst>
                  <a:ext uri="{FF2B5EF4-FFF2-40B4-BE49-F238E27FC236}">
                    <a16:creationId xmlns:a16="http://schemas.microsoft.com/office/drawing/2014/main" id="{1DF8C359-BFC0-7513-D141-5262FE4393FC}"/>
                  </a:ext>
                </a:extLst>
              </p:cNvPr>
              <p:cNvSpPr/>
              <p:nvPr/>
            </p:nvSpPr>
            <p:spPr>
              <a:xfrm flipH="1">
                <a:off x="1839868" y="4406532"/>
                <a:ext cx="14558" cy="10024"/>
              </a:xfrm>
              <a:custGeom>
                <a:avLst/>
                <a:gdLst/>
                <a:ahLst/>
                <a:cxnLst/>
                <a:rect l="l" t="t" r="r" b="b"/>
                <a:pathLst>
                  <a:path w="366" h="252" extrusionOk="0">
                    <a:moveTo>
                      <a:pt x="183" y="0"/>
                    </a:moveTo>
                    <a:cubicBezTo>
                      <a:pt x="0" y="0"/>
                      <a:pt x="0" y="251"/>
                      <a:pt x="183" y="251"/>
                    </a:cubicBezTo>
                    <a:cubicBezTo>
                      <a:pt x="366" y="251"/>
                      <a:pt x="366" y="0"/>
                      <a:pt x="183"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00" name="Google Shape;2567;p25">
                <a:extLst>
                  <a:ext uri="{FF2B5EF4-FFF2-40B4-BE49-F238E27FC236}">
                    <a16:creationId xmlns:a16="http://schemas.microsoft.com/office/drawing/2014/main" id="{33506183-C29F-7E93-CFCA-0341B61F41A6}"/>
                  </a:ext>
                </a:extLst>
              </p:cNvPr>
              <p:cNvSpPr/>
              <p:nvPr/>
            </p:nvSpPr>
            <p:spPr>
              <a:xfrm flipH="1">
                <a:off x="1835334" y="4345672"/>
                <a:ext cx="10938" cy="7319"/>
              </a:xfrm>
              <a:custGeom>
                <a:avLst/>
                <a:gdLst/>
                <a:ahLst/>
                <a:cxnLst/>
                <a:rect l="l" t="t" r="r" b="b"/>
                <a:pathLst>
                  <a:path w="275" h="184" extrusionOk="0">
                    <a:moveTo>
                      <a:pt x="138" y="1"/>
                    </a:moveTo>
                    <a:cubicBezTo>
                      <a:pt x="1" y="1"/>
                      <a:pt x="1" y="184"/>
                      <a:pt x="138" y="184"/>
                    </a:cubicBezTo>
                    <a:cubicBezTo>
                      <a:pt x="275" y="184"/>
                      <a:pt x="275" y="1"/>
                      <a:pt x="13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01" name="Google Shape;2568;p25">
                <a:extLst>
                  <a:ext uri="{FF2B5EF4-FFF2-40B4-BE49-F238E27FC236}">
                    <a16:creationId xmlns:a16="http://schemas.microsoft.com/office/drawing/2014/main" id="{21B5D6FA-969C-7E0D-CA76-5972D6E59859}"/>
                  </a:ext>
                </a:extLst>
              </p:cNvPr>
              <p:cNvSpPr/>
              <p:nvPr/>
            </p:nvSpPr>
            <p:spPr>
              <a:xfrm flipH="1">
                <a:off x="1915202" y="4412896"/>
                <a:ext cx="10938" cy="7279"/>
              </a:xfrm>
              <a:custGeom>
                <a:avLst/>
                <a:gdLst/>
                <a:ahLst/>
                <a:cxnLst/>
                <a:rect l="l" t="t" r="r" b="b"/>
                <a:pathLst>
                  <a:path w="275" h="183" extrusionOk="0">
                    <a:moveTo>
                      <a:pt x="137" y="0"/>
                    </a:moveTo>
                    <a:cubicBezTo>
                      <a:pt x="0" y="0"/>
                      <a:pt x="0"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02" name="Google Shape;2569;p25">
                <a:extLst>
                  <a:ext uri="{FF2B5EF4-FFF2-40B4-BE49-F238E27FC236}">
                    <a16:creationId xmlns:a16="http://schemas.microsoft.com/office/drawing/2014/main" id="{55891446-BBDE-8BBD-8E3C-B2FC12AF55A2}"/>
                  </a:ext>
                </a:extLst>
              </p:cNvPr>
              <p:cNvSpPr/>
              <p:nvPr/>
            </p:nvSpPr>
            <p:spPr>
              <a:xfrm flipH="1">
                <a:off x="1918861" y="4506413"/>
                <a:ext cx="9108" cy="6364"/>
              </a:xfrm>
              <a:custGeom>
                <a:avLst/>
                <a:gdLst/>
                <a:ahLst/>
                <a:cxnLst/>
                <a:rect l="l" t="t" r="r" b="b"/>
                <a:pathLst>
                  <a:path w="229" h="160" extrusionOk="0">
                    <a:moveTo>
                      <a:pt x="115" y="0"/>
                    </a:moveTo>
                    <a:cubicBezTo>
                      <a:pt x="1" y="0"/>
                      <a:pt x="1" y="160"/>
                      <a:pt x="115" y="160"/>
                    </a:cubicBezTo>
                    <a:cubicBezTo>
                      <a:pt x="229" y="160"/>
                      <a:pt x="229" y="0"/>
                      <a:pt x="11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03" name="Google Shape;2570;p25">
                <a:extLst>
                  <a:ext uri="{FF2B5EF4-FFF2-40B4-BE49-F238E27FC236}">
                    <a16:creationId xmlns:a16="http://schemas.microsoft.com/office/drawing/2014/main" id="{C4A7DC9B-57E3-97B0-9350-BE7C499CC4A7}"/>
                  </a:ext>
                </a:extLst>
              </p:cNvPr>
              <p:cNvSpPr/>
              <p:nvPr/>
            </p:nvSpPr>
            <p:spPr>
              <a:xfrm flipH="1">
                <a:off x="1999644" y="4466437"/>
                <a:ext cx="8194" cy="5489"/>
              </a:xfrm>
              <a:custGeom>
                <a:avLst/>
                <a:gdLst/>
                <a:ahLst/>
                <a:cxnLst/>
                <a:rect l="l" t="t" r="r" b="b"/>
                <a:pathLst>
                  <a:path w="206" h="138" extrusionOk="0">
                    <a:moveTo>
                      <a:pt x="114" y="1"/>
                    </a:moveTo>
                    <a:cubicBezTo>
                      <a:pt x="0" y="1"/>
                      <a:pt x="0" y="138"/>
                      <a:pt x="114" y="138"/>
                    </a:cubicBezTo>
                    <a:cubicBezTo>
                      <a:pt x="205" y="138"/>
                      <a:pt x="205" y="1"/>
                      <a:pt x="114"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04" name="Google Shape;2571;p25">
                <a:extLst>
                  <a:ext uri="{FF2B5EF4-FFF2-40B4-BE49-F238E27FC236}">
                    <a16:creationId xmlns:a16="http://schemas.microsoft.com/office/drawing/2014/main" id="{2CB41285-C42E-B86C-1895-10758AD34D50}"/>
                  </a:ext>
                </a:extLst>
              </p:cNvPr>
              <p:cNvSpPr/>
              <p:nvPr/>
            </p:nvSpPr>
            <p:spPr>
              <a:xfrm flipH="1">
                <a:off x="1779927" y="4572682"/>
                <a:ext cx="11853" cy="8194"/>
              </a:xfrm>
              <a:custGeom>
                <a:avLst/>
                <a:gdLst/>
                <a:ahLst/>
                <a:cxnLst/>
                <a:rect l="l" t="t" r="r" b="b"/>
                <a:pathLst>
                  <a:path w="298"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05" name="Google Shape;2572;p25">
                <a:extLst>
                  <a:ext uri="{FF2B5EF4-FFF2-40B4-BE49-F238E27FC236}">
                    <a16:creationId xmlns:a16="http://schemas.microsoft.com/office/drawing/2014/main" id="{43955CD9-D0D7-FE14-8484-3DDB91AF667B}"/>
                  </a:ext>
                </a:extLst>
              </p:cNvPr>
              <p:cNvSpPr/>
              <p:nvPr/>
            </p:nvSpPr>
            <p:spPr>
              <a:xfrm flipH="1">
                <a:off x="1773603" y="4486405"/>
                <a:ext cx="12728" cy="8234"/>
              </a:xfrm>
              <a:custGeom>
                <a:avLst/>
                <a:gdLst/>
                <a:ahLst/>
                <a:cxnLst/>
                <a:rect l="l" t="t" r="r" b="b"/>
                <a:pathLst>
                  <a:path w="320" h="207"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06" name="Google Shape;2573;p25">
                <a:extLst>
                  <a:ext uri="{FF2B5EF4-FFF2-40B4-BE49-F238E27FC236}">
                    <a16:creationId xmlns:a16="http://schemas.microsoft.com/office/drawing/2014/main" id="{AB56050F-DBA4-9CDA-8540-9D90C21A6D18}"/>
                  </a:ext>
                </a:extLst>
              </p:cNvPr>
              <p:cNvSpPr/>
              <p:nvPr/>
            </p:nvSpPr>
            <p:spPr>
              <a:xfrm flipH="1">
                <a:off x="1682558" y="4577058"/>
                <a:ext cx="16507" cy="11535"/>
              </a:xfrm>
              <a:custGeom>
                <a:avLst/>
                <a:gdLst/>
                <a:ahLst/>
                <a:cxnLst/>
                <a:rect l="l" t="t" r="r" b="b"/>
                <a:pathLst>
                  <a:path w="415" h="290" extrusionOk="0">
                    <a:moveTo>
                      <a:pt x="229" y="1"/>
                    </a:moveTo>
                    <a:cubicBezTo>
                      <a:pt x="176" y="1"/>
                      <a:pt x="122" y="23"/>
                      <a:pt x="89" y="73"/>
                    </a:cubicBezTo>
                    <a:cubicBezTo>
                      <a:pt x="0" y="191"/>
                      <a:pt x="131" y="290"/>
                      <a:pt x="247" y="290"/>
                    </a:cubicBezTo>
                    <a:cubicBezTo>
                      <a:pt x="310" y="290"/>
                      <a:pt x="369" y="260"/>
                      <a:pt x="386" y="187"/>
                    </a:cubicBezTo>
                    <a:cubicBezTo>
                      <a:pt x="415" y="71"/>
                      <a:pt x="323" y="1"/>
                      <a:pt x="22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07" name="Google Shape;2574;p25">
                <a:extLst>
                  <a:ext uri="{FF2B5EF4-FFF2-40B4-BE49-F238E27FC236}">
                    <a16:creationId xmlns:a16="http://schemas.microsoft.com/office/drawing/2014/main" id="{CD805C48-036C-D3A0-0087-870E16ADE840}"/>
                  </a:ext>
                </a:extLst>
              </p:cNvPr>
              <p:cNvSpPr/>
              <p:nvPr/>
            </p:nvSpPr>
            <p:spPr>
              <a:xfrm flipH="1">
                <a:off x="1697315" y="4656215"/>
                <a:ext cx="9108" cy="6364"/>
              </a:xfrm>
              <a:custGeom>
                <a:avLst/>
                <a:gdLst/>
                <a:ahLst/>
                <a:cxnLst/>
                <a:rect l="l" t="t" r="r" b="b"/>
                <a:pathLst>
                  <a:path w="229" h="160" extrusionOk="0">
                    <a:moveTo>
                      <a:pt x="114" y="0"/>
                    </a:moveTo>
                    <a:cubicBezTo>
                      <a:pt x="0" y="0"/>
                      <a:pt x="0" y="160"/>
                      <a:pt x="114" y="160"/>
                    </a:cubicBezTo>
                    <a:cubicBezTo>
                      <a:pt x="228" y="160"/>
                      <a:pt x="228" y="0"/>
                      <a:pt x="114"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08" name="Google Shape;2575;p25">
                <a:extLst>
                  <a:ext uri="{FF2B5EF4-FFF2-40B4-BE49-F238E27FC236}">
                    <a16:creationId xmlns:a16="http://schemas.microsoft.com/office/drawing/2014/main" id="{6541E3A9-FF38-B518-15BB-FAF369F2075C}"/>
                  </a:ext>
                </a:extLst>
              </p:cNvPr>
              <p:cNvSpPr/>
              <p:nvPr/>
            </p:nvSpPr>
            <p:spPr>
              <a:xfrm flipH="1">
                <a:off x="1742738" y="4619898"/>
                <a:ext cx="4574" cy="2745"/>
              </a:xfrm>
              <a:custGeom>
                <a:avLst/>
                <a:gdLst/>
                <a:ahLst/>
                <a:cxnLst/>
                <a:rect l="l" t="t" r="r" b="b"/>
                <a:pathLst>
                  <a:path w="115" h="69" extrusionOk="0">
                    <a:moveTo>
                      <a:pt x="47" y="0"/>
                    </a:moveTo>
                    <a:cubicBezTo>
                      <a:pt x="1" y="0"/>
                      <a:pt x="1" y="69"/>
                      <a:pt x="47" y="69"/>
                    </a:cubicBezTo>
                    <a:cubicBezTo>
                      <a:pt x="115" y="69"/>
                      <a:pt x="115" y="0"/>
                      <a:pt x="4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09" name="Google Shape;2576;p25">
                <a:extLst>
                  <a:ext uri="{FF2B5EF4-FFF2-40B4-BE49-F238E27FC236}">
                    <a16:creationId xmlns:a16="http://schemas.microsoft.com/office/drawing/2014/main" id="{9116CDA0-5236-CA0B-EBE1-F67FBFE06022}"/>
                  </a:ext>
                </a:extLst>
              </p:cNvPr>
              <p:cNvSpPr/>
              <p:nvPr/>
            </p:nvSpPr>
            <p:spPr>
              <a:xfrm flipH="1">
                <a:off x="1654636" y="4632587"/>
                <a:ext cx="8233" cy="5489"/>
              </a:xfrm>
              <a:custGeom>
                <a:avLst/>
                <a:gdLst/>
                <a:ahLst/>
                <a:cxnLst/>
                <a:rect l="l" t="t" r="r" b="b"/>
                <a:pathLst>
                  <a:path w="207" h="138" extrusionOk="0">
                    <a:moveTo>
                      <a:pt x="92" y="1"/>
                    </a:moveTo>
                    <a:cubicBezTo>
                      <a:pt x="1" y="1"/>
                      <a:pt x="1" y="138"/>
                      <a:pt x="92" y="138"/>
                    </a:cubicBezTo>
                    <a:cubicBezTo>
                      <a:pt x="206" y="138"/>
                      <a:pt x="206" y="1"/>
                      <a:pt x="92"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10" name="Google Shape;2577;p25">
                <a:extLst>
                  <a:ext uri="{FF2B5EF4-FFF2-40B4-BE49-F238E27FC236}">
                    <a16:creationId xmlns:a16="http://schemas.microsoft.com/office/drawing/2014/main" id="{E45272DE-E6E1-A16B-C79E-0C82EDEDA5DD}"/>
                  </a:ext>
                </a:extLst>
              </p:cNvPr>
              <p:cNvSpPr/>
              <p:nvPr/>
            </p:nvSpPr>
            <p:spPr>
              <a:xfrm flipH="1">
                <a:off x="1654199" y="4326181"/>
                <a:ext cx="14558" cy="9785"/>
              </a:xfrm>
              <a:custGeom>
                <a:avLst/>
                <a:gdLst/>
                <a:ahLst/>
                <a:cxnLst/>
                <a:rect l="l" t="t" r="r" b="b"/>
                <a:pathLst>
                  <a:path w="366" h="246" extrusionOk="0">
                    <a:moveTo>
                      <a:pt x="183" y="0"/>
                    </a:moveTo>
                    <a:cubicBezTo>
                      <a:pt x="92" y="0"/>
                      <a:pt x="0" y="57"/>
                      <a:pt x="57" y="171"/>
                    </a:cubicBezTo>
                    <a:cubicBezTo>
                      <a:pt x="80" y="171"/>
                      <a:pt x="80" y="171"/>
                      <a:pt x="80" y="194"/>
                    </a:cubicBezTo>
                    <a:cubicBezTo>
                      <a:pt x="103" y="228"/>
                      <a:pt x="149" y="246"/>
                      <a:pt x="191" y="246"/>
                    </a:cubicBezTo>
                    <a:cubicBezTo>
                      <a:pt x="234" y="246"/>
                      <a:pt x="274" y="228"/>
                      <a:pt x="286" y="194"/>
                    </a:cubicBezTo>
                    <a:cubicBezTo>
                      <a:pt x="308" y="171"/>
                      <a:pt x="308" y="171"/>
                      <a:pt x="308" y="171"/>
                    </a:cubicBezTo>
                    <a:cubicBezTo>
                      <a:pt x="365" y="57"/>
                      <a:pt x="274" y="0"/>
                      <a:pt x="183"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11" name="Google Shape;2578;p25">
                <a:extLst>
                  <a:ext uri="{FF2B5EF4-FFF2-40B4-BE49-F238E27FC236}">
                    <a16:creationId xmlns:a16="http://schemas.microsoft.com/office/drawing/2014/main" id="{82726201-C10F-0BA2-2C53-78EE1DAAA370}"/>
                  </a:ext>
                </a:extLst>
              </p:cNvPr>
              <p:cNvSpPr/>
              <p:nvPr/>
            </p:nvSpPr>
            <p:spPr>
              <a:xfrm flipH="1">
                <a:off x="1721856" y="4338433"/>
                <a:ext cx="10898" cy="7279"/>
              </a:xfrm>
              <a:custGeom>
                <a:avLst/>
                <a:gdLst/>
                <a:ahLst/>
                <a:cxnLst/>
                <a:rect l="l" t="t" r="r" b="b"/>
                <a:pathLst>
                  <a:path w="274" h="183" extrusionOk="0">
                    <a:moveTo>
                      <a:pt x="137" y="0"/>
                    </a:moveTo>
                    <a:cubicBezTo>
                      <a:pt x="0" y="0"/>
                      <a:pt x="0"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12" name="Google Shape;2579;p25">
                <a:extLst>
                  <a:ext uri="{FF2B5EF4-FFF2-40B4-BE49-F238E27FC236}">
                    <a16:creationId xmlns:a16="http://schemas.microsoft.com/office/drawing/2014/main" id="{E0D43740-D7FB-29A9-01EC-569FB7C92F54}"/>
                  </a:ext>
                </a:extLst>
              </p:cNvPr>
              <p:cNvSpPr/>
              <p:nvPr/>
            </p:nvSpPr>
            <p:spPr>
              <a:xfrm flipH="1">
                <a:off x="1500309" y="4277613"/>
                <a:ext cx="17063" cy="9825"/>
              </a:xfrm>
              <a:custGeom>
                <a:avLst/>
                <a:gdLst/>
                <a:ahLst/>
                <a:cxnLst/>
                <a:rect l="l" t="t" r="r" b="b"/>
                <a:pathLst>
                  <a:path w="429" h="247" extrusionOk="0">
                    <a:moveTo>
                      <a:pt x="177" y="0"/>
                    </a:moveTo>
                    <a:cubicBezTo>
                      <a:pt x="1" y="39"/>
                      <a:pt x="60" y="247"/>
                      <a:pt x="196" y="247"/>
                    </a:cubicBezTo>
                    <a:cubicBezTo>
                      <a:pt x="218" y="247"/>
                      <a:pt x="243" y="241"/>
                      <a:pt x="269" y="228"/>
                    </a:cubicBezTo>
                    <a:cubicBezTo>
                      <a:pt x="314" y="205"/>
                      <a:pt x="337" y="183"/>
                      <a:pt x="360" y="160"/>
                    </a:cubicBezTo>
                    <a:cubicBezTo>
                      <a:pt x="428" y="114"/>
                      <a:pt x="406" y="23"/>
                      <a:pt x="314"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13" name="Google Shape;2580;p25">
                <a:extLst>
                  <a:ext uri="{FF2B5EF4-FFF2-40B4-BE49-F238E27FC236}">
                    <a16:creationId xmlns:a16="http://schemas.microsoft.com/office/drawing/2014/main" id="{599A21EA-367F-54E5-0E81-C25826421029}"/>
                  </a:ext>
                </a:extLst>
              </p:cNvPr>
              <p:cNvSpPr/>
              <p:nvPr/>
            </p:nvSpPr>
            <p:spPr>
              <a:xfrm flipH="1">
                <a:off x="1330549" y="4226737"/>
                <a:ext cx="14558" cy="10024"/>
              </a:xfrm>
              <a:custGeom>
                <a:avLst/>
                <a:gdLst/>
                <a:ahLst/>
                <a:cxnLst/>
                <a:rect l="l" t="t" r="r" b="b"/>
                <a:pathLst>
                  <a:path w="366" h="252" extrusionOk="0">
                    <a:moveTo>
                      <a:pt x="183" y="1"/>
                    </a:moveTo>
                    <a:cubicBezTo>
                      <a:pt x="0" y="1"/>
                      <a:pt x="0" y="252"/>
                      <a:pt x="183" y="252"/>
                    </a:cubicBezTo>
                    <a:cubicBezTo>
                      <a:pt x="366" y="252"/>
                      <a:pt x="366" y="1"/>
                      <a:pt x="183"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14" name="Google Shape;2581;p25">
                <a:extLst>
                  <a:ext uri="{FF2B5EF4-FFF2-40B4-BE49-F238E27FC236}">
                    <a16:creationId xmlns:a16="http://schemas.microsoft.com/office/drawing/2014/main" id="{F84C5F21-B06C-527C-E32C-6B40944B824D}"/>
                  </a:ext>
                </a:extLst>
              </p:cNvPr>
              <p:cNvSpPr/>
              <p:nvPr/>
            </p:nvSpPr>
            <p:spPr>
              <a:xfrm flipH="1">
                <a:off x="1285166" y="4293047"/>
                <a:ext cx="14558" cy="10024"/>
              </a:xfrm>
              <a:custGeom>
                <a:avLst/>
                <a:gdLst/>
                <a:ahLst/>
                <a:cxnLst/>
                <a:rect l="l" t="t" r="r" b="b"/>
                <a:pathLst>
                  <a:path w="366" h="252" extrusionOk="0">
                    <a:moveTo>
                      <a:pt x="183" y="0"/>
                    </a:moveTo>
                    <a:cubicBezTo>
                      <a:pt x="1" y="0"/>
                      <a:pt x="1" y="251"/>
                      <a:pt x="183" y="251"/>
                    </a:cubicBezTo>
                    <a:cubicBezTo>
                      <a:pt x="366" y="251"/>
                      <a:pt x="366" y="0"/>
                      <a:pt x="183"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15" name="Google Shape;2582;p25">
                <a:extLst>
                  <a:ext uri="{FF2B5EF4-FFF2-40B4-BE49-F238E27FC236}">
                    <a16:creationId xmlns:a16="http://schemas.microsoft.com/office/drawing/2014/main" id="{FE712C3D-8B6D-F295-621E-F81CCEBBC738}"/>
                  </a:ext>
                </a:extLst>
              </p:cNvPr>
              <p:cNvSpPr/>
              <p:nvPr/>
            </p:nvSpPr>
            <p:spPr>
              <a:xfrm flipH="1">
                <a:off x="1168029" y="4472801"/>
                <a:ext cx="10023" cy="7319"/>
              </a:xfrm>
              <a:custGeom>
                <a:avLst/>
                <a:gdLst/>
                <a:ahLst/>
                <a:cxnLst/>
                <a:rect l="l" t="t" r="r" b="b"/>
                <a:pathLst>
                  <a:path w="252" h="184" extrusionOk="0">
                    <a:moveTo>
                      <a:pt x="137" y="0"/>
                    </a:moveTo>
                    <a:cubicBezTo>
                      <a:pt x="0" y="0"/>
                      <a:pt x="0" y="183"/>
                      <a:pt x="137" y="183"/>
                    </a:cubicBezTo>
                    <a:cubicBezTo>
                      <a:pt x="251" y="183"/>
                      <a:pt x="251" y="0"/>
                      <a:pt x="13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16" name="Google Shape;2583;p25">
                <a:extLst>
                  <a:ext uri="{FF2B5EF4-FFF2-40B4-BE49-F238E27FC236}">
                    <a16:creationId xmlns:a16="http://schemas.microsoft.com/office/drawing/2014/main" id="{73D87766-F9D5-4E77-4164-13B643CC66E7}"/>
                  </a:ext>
                </a:extLst>
              </p:cNvPr>
              <p:cNvSpPr/>
              <p:nvPr/>
            </p:nvSpPr>
            <p:spPr>
              <a:xfrm flipH="1">
                <a:off x="1147147" y="4397423"/>
                <a:ext cx="12768" cy="9149"/>
              </a:xfrm>
              <a:custGeom>
                <a:avLst/>
                <a:gdLst/>
                <a:ahLst/>
                <a:cxnLst/>
                <a:rect l="l" t="t" r="r" b="b"/>
                <a:pathLst>
                  <a:path w="321" h="230" extrusionOk="0">
                    <a:moveTo>
                      <a:pt x="161" y="1"/>
                    </a:moveTo>
                    <a:cubicBezTo>
                      <a:pt x="1" y="1"/>
                      <a:pt x="1" y="229"/>
                      <a:pt x="161" y="229"/>
                    </a:cubicBezTo>
                    <a:cubicBezTo>
                      <a:pt x="320" y="229"/>
                      <a:pt x="320" y="1"/>
                      <a:pt x="161"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17" name="Google Shape;2584;p25">
                <a:extLst>
                  <a:ext uri="{FF2B5EF4-FFF2-40B4-BE49-F238E27FC236}">
                    <a16:creationId xmlns:a16="http://schemas.microsoft.com/office/drawing/2014/main" id="{D8BB8F4F-6884-AE85-09C5-D5D463D7D3C8}"/>
                  </a:ext>
                </a:extLst>
              </p:cNvPr>
              <p:cNvSpPr/>
              <p:nvPr/>
            </p:nvSpPr>
            <p:spPr>
              <a:xfrm flipH="1">
                <a:off x="1071813" y="4427415"/>
                <a:ext cx="15472" cy="9109"/>
              </a:xfrm>
              <a:custGeom>
                <a:avLst/>
                <a:gdLst/>
                <a:ahLst/>
                <a:cxnLst/>
                <a:rect l="l" t="t" r="r" b="b"/>
                <a:pathLst>
                  <a:path w="389" h="229" extrusionOk="0">
                    <a:moveTo>
                      <a:pt x="183" y="0"/>
                    </a:moveTo>
                    <a:cubicBezTo>
                      <a:pt x="1" y="0"/>
                      <a:pt x="1" y="228"/>
                      <a:pt x="183" y="228"/>
                    </a:cubicBezTo>
                    <a:cubicBezTo>
                      <a:pt x="389" y="228"/>
                      <a:pt x="389" y="0"/>
                      <a:pt x="183"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18" name="Google Shape;2585;p25">
                <a:extLst>
                  <a:ext uri="{FF2B5EF4-FFF2-40B4-BE49-F238E27FC236}">
                    <a16:creationId xmlns:a16="http://schemas.microsoft.com/office/drawing/2014/main" id="{72837306-E3DE-8A30-829E-BC7ECB0C379C}"/>
                  </a:ext>
                </a:extLst>
              </p:cNvPr>
              <p:cNvSpPr/>
              <p:nvPr/>
            </p:nvSpPr>
            <p:spPr>
              <a:xfrm flipH="1">
                <a:off x="1369569" y="4493684"/>
                <a:ext cx="1869" cy="955"/>
              </a:xfrm>
              <a:custGeom>
                <a:avLst/>
                <a:gdLst/>
                <a:ahLst/>
                <a:cxnLst/>
                <a:rect l="l" t="t" r="r" b="b"/>
                <a:pathLst>
                  <a:path w="47" h="24" extrusionOk="0">
                    <a:moveTo>
                      <a:pt x="23" y="0"/>
                    </a:moveTo>
                    <a:cubicBezTo>
                      <a:pt x="1" y="0"/>
                      <a:pt x="1" y="23"/>
                      <a:pt x="23" y="23"/>
                    </a:cubicBezTo>
                    <a:cubicBezTo>
                      <a:pt x="46" y="23"/>
                      <a:pt x="46" y="0"/>
                      <a:pt x="23" y="0"/>
                    </a:cubicBezTo>
                    <a:close/>
                  </a:path>
                </a:pathLst>
              </a:custGeom>
              <a:solidFill>
                <a:srgbClr val="E0CAE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19" name="Google Shape;2586;p25">
                <a:extLst>
                  <a:ext uri="{FF2B5EF4-FFF2-40B4-BE49-F238E27FC236}">
                    <a16:creationId xmlns:a16="http://schemas.microsoft.com/office/drawing/2014/main" id="{098CFF3D-C5ED-E175-5463-2AC3137ED5EE}"/>
                  </a:ext>
                </a:extLst>
              </p:cNvPr>
              <p:cNvSpPr/>
              <p:nvPr/>
            </p:nvSpPr>
            <p:spPr>
              <a:xfrm flipH="1">
                <a:off x="1284251" y="4475506"/>
                <a:ext cx="10023" cy="6404"/>
              </a:xfrm>
              <a:custGeom>
                <a:avLst/>
                <a:gdLst/>
                <a:ahLst/>
                <a:cxnLst/>
                <a:rect l="l" t="t" r="r" b="b"/>
                <a:pathLst>
                  <a:path w="252" h="161" extrusionOk="0">
                    <a:moveTo>
                      <a:pt x="138" y="1"/>
                    </a:moveTo>
                    <a:cubicBezTo>
                      <a:pt x="1" y="1"/>
                      <a:pt x="1" y="161"/>
                      <a:pt x="138" y="161"/>
                    </a:cubicBezTo>
                    <a:cubicBezTo>
                      <a:pt x="252" y="161"/>
                      <a:pt x="252" y="1"/>
                      <a:pt x="138"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20" name="Google Shape;2587;p25">
                <a:extLst>
                  <a:ext uri="{FF2B5EF4-FFF2-40B4-BE49-F238E27FC236}">
                    <a16:creationId xmlns:a16="http://schemas.microsoft.com/office/drawing/2014/main" id="{6345416C-7098-7792-0B24-20515FCD8692}"/>
                  </a:ext>
                </a:extLst>
              </p:cNvPr>
              <p:cNvSpPr/>
              <p:nvPr/>
            </p:nvSpPr>
            <p:spPr>
              <a:xfrm flipH="1">
                <a:off x="1276972" y="4539070"/>
                <a:ext cx="14558" cy="10939"/>
              </a:xfrm>
              <a:custGeom>
                <a:avLst/>
                <a:gdLst/>
                <a:ahLst/>
                <a:cxnLst/>
                <a:rect l="l" t="t" r="r" b="b"/>
                <a:pathLst>
                  <a:path w="366" h="275" extrusionOk="0">
                    <a:moveTo>
                      <a:pt x="183" y="1"/>
                    </a:moveTo>
                    <a:cubicBezTo>
                      <a:pt x="0" y="1"/>
                      <a:pt x="0" y="275"/>
                      <a:pt x="183" y="275"/>
                    </a:cubicBezTo>
                    <a:cubicBezTo>
                      <a:pt x="365" y="275"/>
                      <a:pt x="365" y="1"/>
                      <a:pt x="183"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21" name="Google Shape;2588;p25">
                <a:extLst>
                  <a:ext uri="{FF2B5EF4-FFF2-40B4-BE49-F238E27FC236}">
                    <a16:creationId xmlns:a16="http://schemas.microsoft.com/office/drawing/2014/main" id="{5409C692-34B1-DA0E-BDF8-ACBB383041C7}"/>
                  </a:ext>
                </a:extLst>
              </p:cNvPr>
              <p:cNvSpPr/>
              <p:nvPr/>
            </p:nvSpPr>
            <p:spPr>
              <a:xfrm flipH="1">
                <a:off x="1410418" y="4532706"/>
                <a:ext cx="12768" cy="9149"/>
              </a:xfrm>
              <a:custGeom>
                <a:avLst/>
                <a:gdLst/>
                <a:ahLst/>
                <a:cxnLst/>
                <a:rect l="l" t="t" r="r" b="b"/>
                <a:pathLst>
                  <a:path w="321" h="230" extrusionOk="0">
                    <a:moveTo>
                      <a:pt x="160" y="1"/>
                    </a:moveTo>
                    <a:cubicBezTo>
                      <a:pt x="1" y="1"/>
                      <a:pt x="1" y="229"/>
                      <a:pt x="160" y="229"/>
                    </a:cubicBezTo>
                    <a:cubicBezTo>
                      <a:pt x="320" y="229"/>
                      <a:pt x="320" y="1"/>
                      <a:pt x="16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22" name="Google Shape;2589;p25">
                <a:extLst>
                  <a:ext uri="{FF2B5EF4-FFF2-40B4-BE49-F238E27FC236}">
                    <a16:creationId xmlns:a16="http://schemas.microsoft.com/office/drawing/2014/main" id="{6FD7BEF1-E725-DA6B-F748-DC16C81A9F82}"/>
                  </a:ext>
                </a:extLst>
              </p:cNvPr>
              <p:cNvSpPr/>
              <p:nvPr/>
            </p:nvSpPr>
            <p:spPr>
              <a:xfrm flipH="1">
                <a:off x="1438578" y="4583581"/>
                <a:ext cx="11853" cy="8194"/>
              </a:xfrm>
              <a:custGeom>
                <a:avLst/>
                <a:gdLst/>
                <a:ahLst/>
                <a:cxnLst/>
                <a:rect l="l" t="t" r="r" b="b"/>
                <a:pathLst>
                  <a:path w="298" h="206" extrusionOk="0">
                    <a:moveTo>
                      <a:pt x="138" y="0"/>
                    </a:moveTo>
                    <a:cubicBezTo>
                      <a:pt x="1" y="0"/>
                      <a:pt x="1" y="206"/>
                      <a:pt x="138" y="206"/>
                    </a:cubicBezTo>
                    <a:cubicBezTo>
                      <a:pt x="297" y="206"/>
                      <a:pt x="297" y="0"/>
                      <a:pt x="13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23" name="Google Shape;2590;p25">
                <a:extLst>
                  <a:ext uri="{FF2B5EF4-FFF2-40B4-BE49-F238E27FC236}">
                    <a16:creationId xmlns:a16="http://schemas.microsoft.com/office/drawing/2014/main" id="{97E7FF9A-F984-EAF2-3EF5-2D235A765C10}"/>
                  </a:ext>
                </a:extLst>
              </p:cNvPr>
              <p:cNvSpPr/>
              <p:nvPr/>
            </p:nvSpPr>
            <p:spPr>
              <a:xfrm flipH="1">
                <a:off x="1452659" y="4518664"/>
                <a:ext cx="12728" cy="7757"/>
              </a:xfrm>
              <a:custGeom>
                <a:avLst/>
                <a:gdLst/>
                <a:ahLst/>
                <a:cxnLst/>
                <a:rect l="l" t="t" r="r" b="b"/>
                <a:pathLst>
                  <a:path w="320" h="195" extrusionOk="0">
                    <a:moveTo>
                      <a:pt x="160" y="0"/>
                    </a:moveTo>
                    <a:cubicBezTo>
                      <a:pt x="131" y="0"/>
                      <a:pt x="103" y="12"/>
                      <a:pt x="80" y="34"/>
                    </a:cubicBezTo>
                    <a:lnTo>
                      <a:pt x="57" y="57"/>
                    </a:lnTo>
                    <a:cubicBezTo>
                      <a:pt x="0" y="149"/>
                      <a:pt x="80" y="194"/>
                      <a:pt x="160" y="194"/>
                    </a:cubicBezTo>
                    <a:cubicBezTo>
                      <a:pt x="240" y="194"/>
                      <a:pt x="320" y="149"/>
                      <a:pt x="263" y="57"/>
                    </a:cubicBezTo>
                    <a:lnTo>
                      <a:pt x="240" y="34"/>
                    </a:lnTo>
                    <a:cubicBezTo>
                      <a:pt x="217" y="12"/>
                      <a:pt x="188" y="0"/>
                      <a:pt x="16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24" name="Google Shape;2591;p25">
                <a:extLst>
                  <a:ext uri="{FF2B5EF4-FFF2-40B4-BE49-F238E27FC236}">
                    <a16:creationId xmlns:a16="http://schemas.microsoft.com/office/drawing/2014/main" id="{545B1DF9-D80B-89DF-C9CB-D78C0377B29C}"/>
                  </a:ext>
                </a:extLst>
              </p:cNvPr>
              <p:cNvSpPr/>
              <p:nvPr/>
            </p:nvSpPr>
            <p:spPr>
              <a:xfrm flipH="1">
                <a:off x="644192" y="4217668"/>
                <a:ext cx="336854" cy="184369"/>
              </a:xfrm>
              <a:custGeom>
                <a:avLst/>
                <a:gdLst/>
                <a:ahLst/>
                <a:cxnLst/>
                <a:rect l="l" t="t" r="r" b="b"/>
                <a:pathLst>
                  <a:path w="8469" h="4635" extrusionOk="0">
                    <a:moveTo>
                      <a:pt x="7259" y="320"/>
                    </a:moveTo>
                    <a:cubicBezTo>
                      <a:pt x="7282" y="411"/>
                      <a:pt x="7373" y="480"/>
                      <a:pt x="7510" y="480"/>
                    </a:cubicBezTo>
                    <a:cubicBezTo>
                      <a:pt x="7578" y="480"/>
                      <a:pt x="7647" y="457"/>
                      <a:pt x="7670" y="434"/>
                    </a:cubicBezTo>
                    <a:cubicBezTo>
                      <a:pt x="7807" y="1119"/>
                      <a:pt x="7921" y="1849"/>
                      <a:pt x="8218" y="2466"/>
                    </a:cubicBezTo>
                    <a:lnTo>
                      <a:pt x="8149" y="2466"/>
                    </a:lnTo>
                    <a:cubicBezTo>
                      <a:pt x="8012" y="2466"/>
                      <a:pt x="7944" y="2534"/>
                      <a:pt x="7944" y="2625"/>
                    </a:cubicBezTo>
                    <a:cubicBezTo>
                      <a:pt x="7008" y="2968"/>
                      <a:pt x="6163" y="3493"/>
                      <a:pt x="5227" y="3790"/>
                    </a:cubicBezTo>
                    <a:cubicBezTo>
                      <a:pt x="4451" y="4041"/>
                      <a:pt x="3652" y="4223"/>
                      <a:pt x="2854" y="4360"/>
                    </a:cubicBezTo>
                    <a:cubicBezTo>
                      <a:pt x="2831" y="4315"/>
                      <a:pt x="2808" y="4292"/>
                      <a:pt x="2762" y="4292"/>
                    </a:cubicBezTo>
                    <a:cubicBezTo>
                      <a:pt x="2762" y="4246"/>
                      <a:pt x="2762" y="4223"/>
                      <a:pt x="2717" y="4200"/>
                    </a:cubicBezTo>
                    <a:cubicBezTo>
                      <a:pt x="2009" y="3767"/>
                      <a:pt x="1233" y="3379"/>
                      <a:pt x="480" y="2968"/>
                    </a:cubicBezTo>
                    <a:cubicBezTo>
                      <a:pt x="503" y="2922"/>
                      <a:pt x="503" y="2899"/>
                      <a:pt x="503" y="2854"/>
                    </a:cubicBezTo>
                    <a:cubicBezTo>
                      <a:pt x="799" y="2580"/>
                      <a:pt x="1028" y="2146"/>
                      <a:pt x="1165" y="1781"/>
                    </a:cubicBezTo>
                    <a:cubicBezTo>
                      <a:pt x="1279" y="1781"/>
                      <a:pt x="1324" y="1690"/>
                      <a:pt x="1324" y="1621"/>
                    </a:cubicBezTo>
                    <a:cubicBezTo>
                      <a:pt x="1644" y="1690"/>
                      <a:pt x="2009" y="1667"/>
                      <a:pt x="2351" y="1712"/>
                    </a:cubicBezTo>
                    <a:cubicBezTo>
                      <a:pt x="2694" y="1758"/>
                      <a:pt x="3036" y="1849"/>
                      <a:pt x="3356" y="1941"/>
                    </a:cubicBezTo>
                    <a:cubicBezTo>
                      <a:pt x="3333" y="2055"/>
                      <a:pt x="3401" y="2192"/>
                      <a:pt x="3584" y="2192"/>
                    </a:cubicBezTo>
                    <a:cubicBezTo>
                      <a:pt x="3630" y="2192"/>
                      <a:pt x="3698" y="2169"/>
                      <a:pt x="3721" y="2123"/>
                    </a:cubicBezTo>
                    <a:cubicBezTo>
                      <a:pt x="3732" y="2135"/>
                      <a:pt x="3744" y="2140"/>
                      <a:pt x="3755" y="2140"/>
                    </a:cubicBezTo>
                    <a:cubicBezTo>
                      <a:pt x="3767" y="2140"/>
                      <a:pt x="3778" y="2135"/>
                      <a:pt x="3789" y="2123"/>
                    </a:cubicBezTo>
                    <a:cubicBezTo>
                      <a:pt x="4954" y="1576"/>
                      <a:pt x="6026" y="868"/>
                      <a:pt x="7213" y="343"/>
                    </a:cubicBezTo>
                    <a:cubicBezTo>
                      <a:pt x="7236" y="343"/>
                      <a:pt x="7259" y="320"/>
                      <a:pt x="7259" y="320"/>
                    </a:cubicBezTo>
                    <a:close/>
                    <a:moveTo>
                      <a:pt x="7510" y="1"/>
                    </a:moveTo>
                    <a:cubicBezTo>
                      <a:pt x="7327" y="1"/>
                      <a:pt x="7236" y="115"/>
                      <a:pt x="7236" y="229"/>
                    </a:cubicBezTo>
                    <a:cubicBezTo>
                      <a:pt x="7220" y="213"/>
                      <a:pt x="7192" y="197"/>
                      <a:pt x="7161" y="197"/>
                    </a:cubicBezTo>
                    <a:cubicBezTo>
                      <a:pt x="7149" y="197"/>
                      <a:pt x="7135" y="199"/>
                      <a:pt x="7122" y="206"/>
                    </a:cubicBezTo>
                    <a:cubicBezTo>
                      <a:pt x="6003" y="663"/>
                      <a:pt x="4771" y="1165"/>
                      <a:pt x="3789" y="1918"/>
                    </a:cubicBezTo>
                    <a:cubicBezTo>
                      <a:pt x="3767" y="1849"/>
                      <a:pt x="3698" y="1781"/>
                      <a:pt x="3584" y="1781"/>
                    </a:cubicBezTo>
                    <a:cubicBezTo>
                      <a:pt x="3516" y="1781"/>
                      <a:pt x="3493" y="1804"/>
                      <a:pt x="3447" y="1804"/>
                    </a:cubicBezTo>
                    <a:cubicBezTo>
                      <a:pt x="3059" y="1690"/>
                      <a:pt x="2648" y="1598"/>
                      <a:pt x="2237" y="1553"/>
                    </a:cubicBezTo>
                    <a:cubicBezTo>
                      <a:pt x="1999" y="1521"/>
                      <a:pt x="1761" y="1478"/>
                      <a:pt x="1530" y="1478"/>
                    </a:cubicBezTo>
                    <a:cubicBezTo>
                      <a:pt x="1429" y="1478"/>
                      <a:pt x="1330" y="1486"/>
                      <a:pt x="1233" y="1507"/>
                    </a:cubicBezTo>
                    <a:cubicBezTo>
                      <a:pt x="1187" y="1484"/>
                      <a:pt x="1142" y="1461"/>
                      <a:pt x="1073" y="1461"/>
                    </a:cubicBezTo>
                    <a:lnTo>
                      <a:pt x="1050" y="1484"/>
                    </a:lnTo>
                    <a:cubicBezTo>
                      <a:pt x="959" y="1484"/>
                      <a:pt x="891" y="1576"/>
                      <a:pt x="913" y="1667"/>
                    </a:cubicBezTo>
                    <a:cubicBezTo>
                      <a:pt x="913" y="1690"/>
                      <a:pt x="913" y="1690"/>
                      <a:pt x="913" y="1712"/>
                    </a:cubicBezTo>
                    <a:cubicBezTo>
                      <a:pt x="936" y="1735"/>
                      <a:pt x="959" y="1758"/>
                      <a:pt x="959" y="1758"/>
                    </a:cubicBezTo>
                    <a:cubicBezTo>
                      <a:pt x="868" y="1964"/>
                      <a:pt x="754" y="2169"/>
                      <a:pt x="617" y="2374"/>
                    </a:cubicBezTo>
                    <a:cubicBezTo>
                      <a:pt x="525" y="2466"/>
                      <a:pt x="434" y="2580"/>
                      <a:pt x="343" y="2671"/>
                    </a:cubicBezTo>
                    <a:lnTo>
                      <a:pt x="297" y="2671"/>
                    </a:lnTo>
                    <a:cubicBezTo>
                      <a:pt x="0" y="2671"/>
                      <a:pt x="0" y="3059"/>
                      <a:pt x="297" y="3059"/>
                    </a:cubicBezTo>
                    <a:cubicBezTo>
                      <a:pt x="320" y="3059"/>
                      <a:pt x="366" y="3036"/>
                      <a:pt x="388" y="3036"/>
                    </a:cubicBezTo>
                    <a:cubicBezTo>
                      <a:pt x="1096" y="3493"/>
                      <a:pt x="1804" y="3927"/>
                      <a:pt x="2557" y="4292"/>
                    </a:cubicBezTo>
                    <a:cubicBezTo>
                      <a:pt x="2397" y="4360"/>
                      <a:pt x="2420" y="4634"/>
                      <a:pt x="2671" y="4634"/>
                    </a:cubicBezTo>
                    <a:cubicBezTo>
                      <a:pt x="2785" y="4634"/>
                      <a:pt x="2831" y="4588"/>
                      <a:pt x="2876" y="4520"/>
                    </a:cubicBezTo>
                    <a:cubicBezTo>
                      <a:pt x="4543" y="4292"/>
                      <a:pt x="6620" y="3812"/>
                      <a:pt x="7989" y="2785"/>
                    </a:cubicBezTo>
                    <a:cubicBezTo>
                      <a:pt x="8035" y="2808"/>
                      <a:pt x="8081" y="2831"/>
                      <a:pt x="8149" y="2831"/>
                    </a:cubicBezTo>
                    <a:cubicBezTo>
                      <a:pt x="8309" y="2831"/>
                      <a:pt x="8377" y="2694"/>
                      <a:pt x="8354" y="2580"/>
                    </a:cubicBezTo>
                    <a:cubicBezTo>
                      <a:pt x="8400" y="2580"/>
                      <a:pt x="8469" y="2534"/>
                      <a:pt x="8446" y="2466"/>
                    </a:cubicBezTo>
                    <a:cubicBezTo>
                      <a:pt x="8149" y="1804"/>
                      <a:pt x="8195" y="982"/>
                      <a:pt x="7852" y="343"/>
                    </a:cubicBezTo>
                    <a:cubicBezTo>
                      <a:pt x="7830" y="320"/>
                      <a:pt x="7807" y="297"/>
                      <a:pt x="7784" y="297"/>
                    </a:cubicBezTo>
                    <a:cubicBezTo>
                      <a:pt x="7807" y="160"/>
                      <a:pt x="7738" y="1"/>
                      <a:pt x="751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25" name="Google Shape;2592;p25">
                <a:extLst>
                  <a:ext uri="{FF2B5EF4-FFF2-40B4-BE49-F238E27FC236}">
                    <a16:creationId xmlns:a16="http://schemas.microsoft.com/office/drawing/2014/main" id="{7D7887F2-4D5C-62CC-C34C-0C62290EAD4E}"/>
                  </a:ext>
                </a:extLst>
              </p:cNvPr>
              <p:cNvSpPr/>
              <p:nvPr/>
            </p:nvSpPr>
            <p:spPr>
              <a:xfrm flipH="1">
                <a:off x="772625" y="4194001"/>
                <a:ext cx="12569" cy="8870"/>
              </a:xfrm>
              <a:custGeom>
                <a:avLst/>
                <a:gdLst/>
                <a:ahLst/>
                <a:cxnLst/>
                <a:rect l="l" t="t" r="r" b="b"/>
                <a:pathLst>
                  <a:path w="316" h="223" extrusionOk="0">
                    <a:moveTo>
                      <a:pt x="161" y="0"/>
                    </a:moveTo>
                    <a:cubicBezTo>
                      <a:pt x="85" y="0"/>
                      <a:pt x="0" y="51"/>
                      <a:pt x="30" y="139"/>
                    </a:cubicBezTo>
                    <a:cubicBezTo>
                      <a:pt x="46" y="198"/>
                      <a:pt x="94" y="223"/>
                      <a:pt x="143" y="223"/>
                    </a:cubicBezTo>
                    <a:cubicBezTo>
                      <a:pt x="227" y="223"/>
                      <a:pt x="316" y="149"/>
                      <a:pt x="258" y="48"/>
                    </a:cubicBezTo>
                    <a:cubicBezTo>
                      <a:pt x="242" y="15"/>
                      <a:pt x="203" y="0"/>
                      <a:pt x="161"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26" name="Google Shape;2593;p25">
                <a:extLst>
                  <a:ext uri="{FF2B5EF4-FFF2-40B4-BE49-F238E27FC236}">
                    <a16:creationId xmlns:a16="http://schemas.microsoft.com/office/drawing/2014/main" id="{7EA100D5-0264-646C-9FCD-0D6F4BE89A13}"/>
                  </a:ext>
                </a:extLst>
              </p:cNvPr>
              <p:cNvSpPr/>
              <p:nvPr/>
            </p:nvSpPr>
            <p:spPr>
              <a:xfrm flipH="1">
                <a:off x="841198" y="4140500"/>
                <a:ext cx="14558" cy="10024"/>
              </a:xfrm>
              <a:custGeom>
                <a:avLst/>
                <a:gdLst/>
                <a:ahLst/>
                <a:cxnLst/>
                <a:rect l="l" t="t" r="r" b="b"/>
                <a:pathLst>
                  <a:path w="366" h="252" extrusionOk="0">
                    <a:moveTo>
                      <a:pt x="183" y="0"/>
                    </a:moveTo>
                    <a:cubicBezTo>
                      <a:pt x="0" y="0"/>
                      <a:pt x="0" y="252"/>
                      <a:pt x="183" y="252"/>
                    </a:cubicBezTo>
                    <a:cubicBezTo>
                      <a:pt x="366" y="252"/>
                      <a:pt x="366" y="0"/>
                      <a:pt x="183"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27" name="Google Shape;2594;p25">
                <a:extLst>
                  <a:ext uri="{FF2B5EF4-FFF2-40B4-BE49-F238E27FC236}">
                    <a16:creationId xmlns:a16="http://schemas.microsoft.com/office/drawing/2014/main" id="{242D8E44-0BEA-6FF8-6318-84586A19DD36}"/>
                  </a:ext>
                </a:extLst>
              </p:cNvPr>
              <p:cNvSpPr/>
              <p:nvPr/>
            </p:nvSpPr>
            <p:spPr>
              <a:xfrm flipH="1">
                <a:off x="730424" y="4161383"/>
                <a:ext cx="13683" cy="9109"/>
              </a:xfrm>
              <a:custGeom>
                <a:avLst/>
                <a:gdLst/>
                <a:ahLst/>
                <a:cxnLst/>
                <a:rect l="l" t="t" r="r" b="b"/>
                <a:pathLst>
                  <a:path w="344" h="229" extrusionOk="0">
                    <a:moveTo>
                      <a:pt x="183" y="0"/>
                    </a:moveTo>
                    <a:cubicBezTo>
                      <a:pt x="1" y="0"/>
                      <a:pt x="1" y="229"/>
                      <a:pt x="183" y="229"/>
                    </a:cubicBezTo>
                    <a:cubicBezTo>
                      <a:pt x="343" y="229"/>
                      <a:pt x="343" y="0"/>
                      <a:pt x="183"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28" name="Google Shape;2595;p25">
                <a:extLst>
                  <a:ext uri="{FF2B5EF4-FFF2-40B4-BE49-F238E27FC236}">
                    <a16:creationId xmlns:a16="http://schemas.microsoft.com/office/drawing/2014/main" id="{F979062A-C4AF-8340-2BA9-25661D405929}"/>
                  </a:ext>
                </a:extLst>
              </p:cNvPr>
              <p:cNvSpPr/>
              <p:nvPr/>
            </p:nvSpPr>
            <p:spPr>
              <a:xfrm flipH="1">
                <a:off x="907463" y="4219498"/>
                <a:ext cx="11853" cy="8194"/>
              </a:xfrm>
              <a:custGeom>
                <a:avLst/>
                <a:gdLst/>
                <a:ahLst/>
                <a:cxnLst/>
                <a:rect l="l" t="t" r="r" b="b"/>
                <a:pathLst>
                  <a:path w="298" h="206" extrusionOk="0">
                    <a:moveTo>
                      <a:pt x="160" y="0"/>
                    </a:moveTo>
                    <a:cubicBezTo>
                      <a:pt x="1" y="0"/>
                      <a:pt x="1"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29" name="Google Shape;2596;p25">
                <a:extLst>
                  <a:ext uri="{FF2B5EF4-FFF2-40B4-BE49-F238E27FC236}">
                    <a16:creationId xmlns:a16="http://schemas.microsoft.com/office/drawing/2014/main" id="{0AA3E26D-6474-7935-7472-D661C931AF66}"/>
                  </a:ext>
                </a:extLst>
              </p:cNvPr>
              <p:cNvSpPr/>
              <p:nvPr/>
            </p:nvSpPr>
            <p:spPr>
              <a:xfrm flipH="1">
                <a:off x="918361" y="4464647"/>
                <a:ext cx="1869" cy="1830"/>
              </a:xfrm>
              <a:custGeom>
                <a:avLst/>
                <a:gdLst/>
                <a:ahLst/>
                <a:cxnLst/>
                <a:rect l="l" t="t" r="r" b="b"/>
                <a:pathLst>
                  <a:path w="47" h="46" extrusionOk="0">
                    <a:moveTo>
                      <a:pt x="24" y="0"/>
                    </a:moveTo>
                    <a:cubicBezTo>
                      <a:pt x="1" y="0"/>
                      <a:pt x="1" y="46"/>
                      <a:pt x="24" y="46"/>
                    </a:cubicBezTo>
                    <a:cubicBezTo>
                      <a:pt x="46" y="46"/>
                      <a:pt x="46" y="0"/>
                      <a:pt x="24" y="0"/>
                    </a:cubicBezTo>
                    <a:close/>
                  </a:path>
                </a:pathLst>
              </a:custGeom>
              <a:solidFill>
                <a:srgbClr val="E0CAE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30" name="Google Shape;2597;p25">
                <a:extLst>
                  <a:ext uri="{FF2B5EF4-FFF2-40B4-BE49-F238E27FC236}">
                    <a16:creationId xmlns:a16="http://schemas.microsoft.com/office/drawing/2014/main" id="{215142CC-8178-64D7-86FA-1EB9BA4E321B}"/>
                  </a:ext>
                </a:extLst>
              </p:cNvPr>
              <p:cNvSpPr/>
              <p:nvPr/>
            </p:nvSpPr>
            <p:spPr>
              <a:xfrm flipH="1">
                <a:off x="957977" y="4401798"/>
                <a:ext cx="15791" cy="10223"/>
              </a:xfrm>
              <a:custGeom>
                <a:avLst/>
                <a:gdLst/>
                <a:ahLst/>
                <a:cxnLst/>
                <a:rect l="l" t="t" r="r" b="b"/>
                <a:pathLst>
                  <a:path w="397" h="257" extrusionOk="0">
                    <a:moveTo>
                      <a:pt x="201" y="0"/>
                    </a:moveTo>
                    <a:cubicBezTo>
                      <a:pt x="188" y="0"/>
                      <a:pt x="174" y="2"/>
                      <a:pt x="160" y="5"/>
                    </a:cubicBezTo>
                    <a:cubicBezTo>
                      <a:pt x="0" y="28"/>
                      <a:pt x="46" y="256"/>
                      <a:pt x="205" y="256"/>
                    </a:cubicBezTo>
                    <a:cubicBezTo>
                      <a:pt x="396" y="256"/>
                      <a:pt x="370" y="0"/>
                      <a:pt x="201"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31" name="Google Shape;2598;p25">
                <a:extLst>
                  <a:ext uri="{FF2B5EF4-FFF2-40B4-BE49-F238E27FC236}">
                    <a16:creationId xmlns:a16="http://schemas.microsoft.com/office/drawing/2014/main" id="{C8B22BF7-230E-577F-916E-137E4C7B66DC}"/>
                  </a:ext>
                </a:extLst>
              </p:cNvPr>
              <p:cNvSpPr/>
              <p:nvPr/>
            </p:nvSpPr>
            <p:spPr>
              <a:xfrm flipH="1">
                <a:off x="999184" y="4528171"/>
                <a:ext cx="15472" cy="10939"/>
              </a:xfrm>
              <a:custGeom>
                <a:avLst/>
                <a:gdLst/>
                <a:ahLst/>
                <a:cxnLst/>
                <a:rect l="l" t="t" r="r" b="b"/>
                <a:pathLst>
                  <a:path w="389" h="275" extrusionOk="0">
                    <a:moveTo>
                      <a:pt x="206" y="1"/>
                    </a:moveTo>
                    <a:cubicBezTo>
                      <a:pt x="1" y="1"/>
                      <a:pt x="1" y="275"/>
                      <a:pt x="206" y="275"/>
                    </a:cubicBezTo>
                    <a:cubicBezTo>
                      <a:pt x="389" y="275"/>
                      <a:pt x="389" y="1"/>
                      <a:pt x="20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32" name="Google Shape;2599;p25">
                <a:extLst>
                  <a:ext uri="{FF2B5EF4-FFF2-40B4-BE49-F238E27FC236}">
                    <a16:creationId xmlns:a16="http://schemas.microsoft.com/office/drawing/2014/main" id="{A5352198-3558-E486-D4F4-AE44BF2CB4AB}"/>
                  </a:ext>
                </a:extLst>
              </p:cNvPr>
              <p:cNvSpPr/>
              <p:nvPr/>
            </p:nvSpPr>
            <p:spPr>
              <a:xfrm flipH="1">
                <a:off x="843027" y="4475983"/>
                <a:ext cx="18177" cy="11376"/>
              </a:xfrm>
              <a:custGeom>
                <a:avLst/>
                <a:gdLst/>
                <a:ahLst/>
                <a:cxnLst/>
                <a:rect l="l" t="t" r="r" b="b"/>
                <a:pathLst>
                  <a:path w="457" h="286" extrusionOk="0">
                    <a:moveTo>
                      <a:pt x="229" y="0"/>
                    </a:moveTo>
                    <a:cubicBezTo>
                      <a:pt x="194" y="0"/>
                      <a:pt x="160" y="12"/>
                      <a:pt x="137" y="35"/>
                    </a:cubicBezTo>
                    <a:cubicBezTo>
                      <a:pt x="114" y="57"/>
                      <a:pt x="114" y="57"/>
                      <a:pt x="114" y="57"/>
                    </a:cubicBezTo>
                    <a:cubicBezTo>
                      <a:pt x="0" y="149"/>
                      <a:pt x="114" y="286"/>
                      <a:pt x="229" y="286"/>
                    </a:cubicBezTo>
                    <a:cubicBezTo>
                      <a:pt x="343" y="286"/>
                      <a:pt x="457" y="149"/>
                      <a:pt x="343" y="57"/>
                    </a:cubicBezTo>
                    <a:cubicBezTo>
                      <a:pt x="343" y="57"/>
                      <a:pt x="343" y="57"/>
                      <a:pt x="320" y="35"/>
                    </a:cubicBezTo>
                    <a:cubicBezTo>
                      <a:pt x="297" y="12"/>
                      <a:pt x="263" y="0"/>
                      <a:pt x="22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33" name="Google Shape;2600;p25">
                <a:extLst>
                  <a:ext uri="{FF2B5EF4-FFF2-40B4-BE49-F238E27FC236}">
                    <a16:creationId xmlns:a16="http://schemas.microsoft.com/office/drawing/2014/main" id="{0F60B9DB-0AE2-7955-25CF-2707EF8A587C}"/>
                  </a:ext>
                </a:extLst>
              </p:cNvPr>
              <p:cNvSpPr/>
              <p:nvPr/>
            </p:nvSpPr>
            <p:spPr>
              <a:xfrm flipH="1">
                <a:off x="971938" y="4460987"/>
                <a:ext cx="16387" cy="10939"/>
              </a:xfrm>
              <a:custGeom>
                <a:avLst/>
                <a:gdLst/>
                <a:ahLst/>
                <a:cxnLst/>
                <a:rect l="l" t="t" r="r" b="b"/>
                <a:pathLst>
                  <a:path w="412" h="275" extrusionOk="0">
                    <a:moveTo>
                      <a:pt x="206" y="1"/>
                    </a:moveTo>
                    <a:cubicBezTo>
                      <a:pt x="1" y="1"/>
                      <a:pt x="1" y="275"/>
                      <a:pt x="206" y="275"/>
                    </a:cubicBezTo>
                    <a:cubicBezTo>
                      <a:pt x="412" y="275"/>
                      <a:pt x="412" y="1"/>
                      <a:pt x="20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34" name="Google Shape;2601;p25">
                <a:extLst>
                  <a:ext uri="{FF2B5EF4-FFF2-40B4-BE49-F238E27FC236}">
                    <a16:creationId xmlns:a16="http://schemas.microsoft.com/office/drawing/2014/main" id="{099FBEA8-E1E0-7E85-11A6-9B0585E15C4B}"/>
                  </a:ext>
                </a:extLst>
              </p:cNvPr>
              <p:cNvSpPr/>
              <p:nvPr/>
            </p:nvSpPr>
            <p:spPr>
              <a:xfrm flipH="1">
                <a:off x="1137004" y="4542690"/>
                <a:ext cx="18376" cy="10064"/>
              </a:xfrm>
              <a:custGeom>
                <a:avLst/>
                <a:gdLst/>
                <a:ahLst/>
                <a:cxnLst/>
                <a:rect l="l" t="t" r="r" b="b"/>
                <a:pathLst>
                  <a:path w="462" h="253" extrusionOk="0">
                    <a:moveTo>
                      <a:pt x="206" y="0"/>
                    </a:moveTo>
                    <a:cubicBezTo>
                      <a:pt x="167" y="0"/>
                      <a:pt x="127" y="20"/>
                      <a:pt x="92" y="69"/>
                    </a:cubicBezTo>
                    <a:cubicBezTo>
                      <a:pt x="69" y="92"/>
                      <a:pt x="69" y="92"/>
                      <a:pt x="69" y="115"/>
                    </a:cubicBezTo>
                    <a:cubicBezTo>
                      <a:pt x="1" y="184"/>
                      <a:pt x="92" y="252"/>
                      <a:pt x="161" y="252"/>
                    </a:cubicBezTo>
                    <a:lnTo>
                      <a:pt x="229" y="252"/>
                    </a:lnTo>
                    <a:cubicBezTo>
                      <a:pt x="461" y="252"/>
                      <a:pt x="344" y="0"/>
                      <a:pt x="206"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35" name="Google Shape;2602;p25">
                <a:extLst>
                  <a:ext uri="{FF2B5EF4-FFF2-40B4-BE49-F238E27FC236}">
                    <a16:creationId xmlns:a16="http://schemas.microsoft.com/office/drawing/2014/main" id="{95677D42-9C1E-66FD-8A9B-418CD904376A}"/>
                  </a:ext>
                </a:extLst>
              </p:cNvPr>
              <p:cNvSpPr/>
              <p:nvPr/>
            </p:nvSpPr>
            <p:spPr>
              <a:xfrm flipH="1">
                <a:off x="606048" y="4266714"/>
                <a:ext cx="13683" cy="9109"/>
              </a:xfrm>
              <a:custGeom>
                <a:avLst/>
                <a:gdLst/>
                <a:ahLst/>
                <a:cxnLst/>
                <a:rect l="l" t="t" r="r" b="b"/>
                <a:pathLst>
                  <a:path w="344" h="229" extrusionOk="0">
                    <a:moveTo>
                      <a:pt x="183" y="0"/>
                    </a:moveTo>
                    <a:cubicBezTo>
                      <a:pt x="1" y="0"/>
                      <a:pt x="1" y="228"/>
                      <a:pt x="183" y="228"/>
                    </a:cubicBezTo>
                    <a:cubicBezTo>
                      <a:pt x="343" y="228"/>
                      <a:pt x="343" y="0"/>
                      <a:pt x="183"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36" name="Google Shape;2603;p25">
                <a:extLst>
                  <a:ext uri="{FF2B5EF4-FFF2-40B4-BE49-F238E27FC236}">
                    <a16:creationId xmlns:a16="http://schemas.microsoft.com/office/drawing/2014/main" id="{7D076E6C-571D-BDE0-A50A-2A48DEE4C6C6}"/>
                  </a:ext>
                </a:extLst>
              </p:cNvPr>
              <p:cNvSpPr/>
              <p:nvPr/>
            </p:nvSpPr>
            <p:spPr>
              <a:xfrm flipH="1">
                <a:off x="743152" y="4327534"/>
                <a:ext cx="16387" cy="10024"/>
              </a:xfrm>
              <a:custGeom>
                <a:avLst/>
                <a:gdLst/>
                <a:ahLst/>
                <a:cxnLst/>
                <a:rect l="l" t="t" r="r" b="b"/>
                <a:pathLst>
                  <a:path w="412" h="252" extrusionOk="0">
                    <a:moveTo>
                      <a:pt x="206" y="0"/>
                    </a:moveTo>
                    <a:cubicBezTo>
                      <a:pt x="1" y="0"/>
                      <a:pt x="1" y="252"/>
                      <a:pt x="206" y="252"/>
                    </a:cubicBezTo>
                    <a:cubicBezTo>
                      <a:pt x="412" y="252"/>
                      <a:pt x="412" y="0"/>
                      <a:pt x="206"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37" name="Google Shape;2604;p25">
                <a:extLst>
                  <a:ext uri="{FF2B5EF4-FFF2-40B4-BE49-F238E27FC236}">
                    <a16:creationId xmlns:a16="http://schemas.microsoft.com/office/drawing/2014/main" id="{244ADBE7-6C5F-32E1-866F-D00808C969F9}"/>
                  </a:ext>
                </a:extLst>
              </p:cNvPr>
              <p:cNvSpPr/>
              <p:nvPr/>
            </p:nvSpPr>
            <p:spPr>
              <a:xfrm flipH="1">
                <a:off x="656880" y="4190898"/>
                <a:ext cx="17302" cy="10461"/>
              </a:xfrm>
              <a:custGeom>
                <a:avLst/>
                <a:gdLst/>
                <a:ahLst/>
                <a:cxnLst/>
                <a:rect l="l" t="t" r="r" b="b"/>
                <a:pathLst>
                  <a:path w="435" h="263" extrusionOk="0">
                    <a:moveTo>
                      <a:pt x="217" y="0"/>
                    </a:moveTo>
                    <a:cubicBezTo>
                      <a:pt x="189" y="0"/>
                      <a:pt x="160" y="12"/>
                      <a:pt x="137" y="34"/>
                    </a:cubicBezTo>
                    <a:lnTo>
                      <a:pt x="115" y="34"/>
                    </a:lnTo>
                    <a:cubicBezTo>
                      <a:pt x="0" y="126"/>
                      <a:pt x="115" y="263"/>
                      <a:pt x="229" y="263"/>
                    </a:cubicBezTo>
                    <a:cubicBezTo>
                      <a:pt x="320" y="263"/>
                      <a:pt x="434" y="126"/>
                      <a:pt x="320" y="34"/>
                    </a:cubicBezTo>
                    <a:lnTo>
                      <a:pt x="297" y="34"/>
                    </a:lnTo>
                    <a:cubicBezTo>
                      <a:pt x="274" y="12"/>
                      <a:pt x="246" y="0"/>
                      <a:pt x="21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38" name="Google Shape;2605;p25">
                <a:extLst>
                  <a:ext uri="{FF2B5EF4-FFF2-40B4-BE49-F238E27FC236}">
                    <a16:creationId xmlns:a16="http://schemas.microsoft.com/office/drawing/2014/main" id="{223B7C68-4D15-161C-C9AD-38347EF20F6E}"/>
                  </a:ext>
                </a:extLst>
              </p:cNvPr>
              <p:cNvSpPr/>
              <p:nvPr/>
            </p:nvSpPr>
            <p:spPr>
              <a:xfrm flipH="1">
                <a:off x="580632" y="4196785"/>
                <a:ext cx="16387" cy="10939"/>
              </a:xfrm>
              <a:custGeom>
                <a:avLst/>
                <a:gdLst/>
                <a:ahLst/>
                <a:cxnLst/>
                <a:rect l="l" t="t" r="r" b="b"/>
                <a:pathLst>
                  <a:path w="412" h="275" extrusionOk="0">
                    <a:moveTo>
                      <a:pt x="206" y="1"/>
                    </a:moveTo>
                    <a:cubicBezTo>
                      <a:pt x="1" y="1"/>
                      <a:pt x="1" y="274"/>
                      <a:pt x="206" y="274"/>
                    </a:cubicBezTo>
                    <a:cubicBezTo>
                      <a:pt x="411" y="274"/>
                      <a:pt x="411" y="1"/>
                      <a:pt x="20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39" name="Google Shape;2606;p25">
                <a:extLst>
                  <a:ext uri="{FF2B5EF4-FFF2-40B4-BE49-F238E27FC236}">
                    <a16:creationId xmlns:a16="http://schemas.microsoft.com/office/drawing/2014/main" id="{27847599-E7E8-9AA0-000C-2F6C835F44B3}"/>
                  </a:ext>
                </a:extLst>
              </p:cNvPr>
              <p:cNvSpPr/>
              <p:nvPr/>
            </p:nvSpPr>
            <p:spPr>
              <a:xfrm flipH="1">
                <a:off x="1163494" y="4199530"/>
                <a:ext cx="16387" cy="10024"/>
              </a:xfrm>
              <a:custGeom>
                <a:avLst/>
                <a:gdLst/>
                <a:ahLst/>
                <a:cxnLst/>
                <a:rect l="l" t="t" r="r" b="b"/>
                <a:pathLst>
                  <a:path w="412" h="252" extrusionOk="0">
                    <a:moveTo>
                      <a:pt x="206" y="0"/>
                    </a:moveTo>
                    <a:cubicBezTo>
                      <a:pt x="1" y="0"/>
                      <a:pt x="1" y="251"/>
                      <a:pt x="206" y="251"/>
                    </a:cubicBezTo>
                    <a:cubicBezTo>
                      <a:pt x="412" y="251"/>
                      <a:pt x="412" y="0"/>
                      <a:pt x="206"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40" name="Google Shape;2607;p25">
                <a:extLst>
                  <a:ext uri="{FF2B5EF4-FFF2-40B4-BE49-F238E27FC236}">
                    <a16:creationId xmlns:a16="http://schemas.microsoft.com/office/drawing/2014/main" id="{2F9EF04E-832A-5D8C-0A69-231E8F5C4A35}"/>
                  </a:ext>
                </a:extLst>
              </p:cNvPr>
              <p:cNvSpPr/>
              <p:nvPr/>
            </p:nvSpPr>
            <p:spPr>
              <a:xfrm flipH="1">
                <a:off x="1117196" y="4254900"/>
                <a:ext cx="15472" cy="10024"/>
              </a:xfrm>
              <a:custGeom>
                <a:avLst/>
                <a:gdLst/>
                <a:ahLst/>
                <a:cxnLst/>
                <a:rect l="l" t="t" r="r" b="b"/>
                <a:pathLst>
                  <a:path w="389" h="252" extrusionOk="0">
                    <a:moveTo>
                      <a:pt x="183" y="0"/>
                    </a:moveTo>
                    <a:cubicBezTo>
                      <a:pt x="1" y="0"/>
                      <a:pt x="1" y="251"/>
                      <a:pt x="183" y="251"/>
                    </a:cubicBezTo>
                    <a:cubicBezTo>
                      <a:pt x="389" y="251"/>
                      <a:pt x="389" y="0"/>
                      <a:pt x="183"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41" name="Google Shape;2608;p25">
                <a:extLst>
                  <a:ext uri="{FF2B5EF4-FFF2-40B4-BE49-F238E27FC236}">
                    <a16:creationId xmlns:a16="http://schemas.microsoft.com/office/drawing/2014/main" id="{E5F1E40E-1653-CCA7-EC38-03BE4F6B56E0}"/>
                  </a:ext>
                </a:extLst>
              </p:cNvPr>
              <p:cNvSpPr/>
              <p:nvPr/>
            </p:nvSpPr>
            <p:spPr>
              <a:xfrm flipH="1">
                <a:off x="1211622" y="4255815"/>
                <a:ext cx="15472" cy="10024"/>
              </a:xfrm>
              <a:custGeom>
                <a:avLst/>
                <a:gdLst/>
                <a:ahLst/>
                <a:cxnLst/>
                <a:rect l="l" t="t" r="r" b="b"/>
                <a:pathLst>
                  <a:path w="389" h="252" extrusionOk="0">
                    <a:moveTo>
                      <a:pt x="183" y="0"/>
                    </a:moveTo>
                    <a:cubicBezTo>
                      <a:pt x="1" y="0"/>
                      <a:pt x="1" y="251"/>
                      <a:pt x="183" y="251"/>
                    </a:cubicBezTo>
                    <a:cubicBezTo>
                      <a:pt x="389" y="251"/>
                      <a:pt x="389" y="0"/>
                      <a:pt x="183"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42" name="Google Shape;2609;p25">
                <a:extLst>
                  <a:ext uri="{FF2B5EF4-FFF2-40B4-BE49-F238E27FC236}">
                    <a16:creationId xmlns:a16="http://schemas.microsoft.com/office/drawing/2014/main" id="{67D954F3-8057-5BDA-3381-1B54EA363398}"/>
                  </a:ext>
                </a:extLst>
              </p:cNvPr>
              <p:cNvSpPr/>
              <p:nvPr/>
            </p:nvSpPr>
            <p:spPr>
              <a:xfrm flipH="1">
                <a:off x="1223396" y="4195870"/>
                <a:ext cx="14597" cy="10024"/>
              </a:xfrm>
              <a:custGeom>
                <a:avLst/>
                <a:gdLst/>
                <a:ahLst/>
                <a:cxnLst/>
                <a:rect l="l" t="t" r="r" b="b"/>
                <a:pathLst>
                  <a:path w="367" h="252" extrusionOk="0">
                    <a:moveTo>
                      <a:pt x="183" y="1"/>
                    </a:moveTo>
                    <a:cubicBezTo>
                      <a:pt x="1" y="1"/>
                      <a:pt x="1" y="252"/>
                      <a:pt x="183" y="252"/>
                    </a:cubicBezTo>
                    <a:cubicBezTo>
                      <a:pt x="366" y="252"/>
                      <a:pt x="366" y="1"/>
                      <a:pt x="183" y="1"/>
                    </a:cubicBezTo>
                    <a:close/>
                  </a:path>
                </a:pathLst>
              </a:custGeom>
              <a:solidFill>
                <a:srgbClr val="503156">
                  <a:alpha val="21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43" name="Google Shape;2610;p25">
                <a:extLst>
                  <a:ext uri="{FF2B5EF4-FFF2-40B4-BE49-F238E27FC236}">
                    <a16:creationId xmlns:a16="http://schemas.microsoft.com/office/drawing/2014/main" id="{F1A4D63E-3FF8-2D25-DD83-22A538CFBAB5}"/>
                  </a:ext>
                </a:extLst>
              </p:cNvPr>
              <p:cNvSpPr/>
              <p:nvPr/>
            </p:nvSpPr>
            <p:spPr>
              <a:xfrm flipH="1">
                <a:off x="1223396" y="4125981"/>
                <a:ext cx="11853" cy="8194"/>
              </a:xfrm>
              <a:custGeom>
                <a:avLst/>
                <a:gdLst/>
                <a:ahLst/>
                <a:cxnLst/>
                <a:rect l="l" t="t" r="r" b="b"/>
                <a:pathLst>
                  <a:path w="298"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44" name="Google Shape;2611;p25">
                <a:extLst>
                  <a:ext uri="{FF2B5EF4-FFF2-40B4-BE49-F238E27FC236}">
                    <a16:creationId xmlns:a16="http://schemas.microsoft.com/office/drawing/2014/main" id="{927EA8B2-4892-9738-EFD1-B21E7A0D74A8}"/>
                  </a:ext>
                </a:extLst>
              </p:cNvPr>
              <p:cNvSpPr/>
              <p:nvPr/>
            </p:nvSpPr>
            <p:spPr>
              <a:xfrm flipH="1">
                <a:off x="1060000" y="4172282"/>
                <a:ext cx="12728" cy="9109"/>
              </a:xfrm>
              <a:custGeom>
                <a:avLst/>
                <a:gdLst/>
                <a:ahLst/>
                <a:cxnLst/>
                <a:rect l="l" t="t" r="r" b="b"/>
                <a:pathLst>
                  <a:path w="320" h="229" extrusionOk="0">
                    <a:moveTo>
                      <a:pt x="160" y="0"/>
                    </a:moveTo>
                    <a:cubicBezTo>
                      <a:pt x="0" y="0"/>
                      <a:pt x="0" y="229"/>
                      <a:pt x="160" y="229"/>
                    </a:cubicBezTo>
                    <a:cubicBezTo>
                      <a:pt x="320" y="229"/>
                      <a:pt x="320" y="0"/>
                      <a:pt x="16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45" name="Google Shape;2612;p25">
                <a:extLst>
                  <a:ext uri="{FF2B5EF4-FFF2-40B4-BE49-F238E27FC236}">
                    <a16:creationId xmlns:a16="http://schemas.microsoft.com/office/drawing/2014/main" id="{E98AA38F-E067-E3FB-C226-B6D0C3E11F52}"/>
                  </a:ext>
                </a:extLst>
              </p:cNvPr>
              <p:cNvSpPr/>
              <p:nvPr/>
            </p:nvSpPr>
            <p:spPr>
              <a:xfrm flipH="1">
                <a:off x="982836" y="4234932"/>
                <a:ext cx="11813" cy="8194"/>
              </a:xfrm>
              <a:custGeom>
                <a:avLst/>
                <a:gdLst/>
                <a:ahLst/>
                <a:cxnLst/>
                <a:rect l="l" t="t" r="r" b="b"/>
                <a:pathLst>
                  <a:path w="297"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46" name="Google Shape;2613;p25">
                <a:extLst>
                  <a:ext uri="{FF2B5EF4-FFF2-40B4-BE49-F238E27FC236}">
                    <a16:creationId xmlns:a16="http://schemas.microsoft.com/office/drawing/2014/main" id="{8B2584AD-92BB-B646-B4EF-89EDD6EF795F}"/>
                  </a:ext>
                </a:extLst>
              </p:cNvPr>
              <p:cNvSpPr/>
              <p:nvPr/>
            </p:nvSpPr>
            <p:spPr>
              <a:xfrm flipH="1">
                <a:off x="949226" y="4130516"/>
                <a:ext cx="16387" cy="10939"/>
              </a:xfrm>
              <a:custGeom>
                <a:avLst/>
                <a:gdLst/>
                <a:ahLst/>
                <a:cxnLst/>
                <a:rect l="l" t="t" r="r" b="b"/>
                <a:pathLst>
                  <a:path w="412" h="275" extrusionOk="0">
                    <a:moveTo>
                      <a:pt x="206" y="0"/>
                    </a:moveTo>
                    <a:cubicBezTo>
                      <a:pt x="0" y="0"/>
                      <a:pt x="0" y="274"/>
                      <a:pt x="206" y="274"/>
                    </a:cubicBezTo>
                    <a:cubicBezTo>
                      <a:pt x="411" y="274"/>
                      <a:pt x="411" y="0"/>
                      <a:pt x="206"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47" name="Google Shape;2614;p25">
                <a:extLst>
                  <a:ext uri="{FF2B5EF4-FFF2-40B4-BE49-F238E27FC236}">
                    <a16:creationId xmlns:a16="http://schemas.microsoft.com/office/drawing/2014/main" id="{F432212F-162F-750B-9809-302187DD7735}"/>
                  </a:ext>
                </a:extLst>
              </p:cNvPr>
              <p:cNvSpPr/>
              <p:nvPr/>
            </p:nvSpPr>
            <p:spPr>
              <a:xfrm flipH="1">
                <a:off x="1033669" y="4087834"/>
                <a:ext cx="12728" cy="8194"/>
              </a:xfrm>
              <a:custGeom>
                <a:avLst/>
                <a:gdLst/>
                <a:ahLst/>
                <a:cxnLst/>
                <a:rect l="l" t="t" r="r" b="b"/>
                <a:pathLst>
                  <a:path w="320" h="206"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48" name="Google Shape;2615;p25">
                <a:extLst>
                  <a:ext uri="{FF2B5EF4-FFF2-40B4-BE49-F238E27FC236}">
                    <a16:creationId xmlns:a16="http://schemas.microsoft.com/office/drawing/2014/main" id="{4D056B32-4B54-0565-B805-84B401F60F6A}"/>
                  </a:ext>
                </a:extLst>
              </p:cNvPr>
              <p:cNvSpPr/>
              <p:nvPr/>
            </p:nvSpPr>
            <p:spPr>
              <a:xfrm flipH="1">
                <a:off x="1053636" y="3839981"/>
                <a:ext cx="12768" cy="8194"/>
              </a:xfrm>
              <a:custGeom>
                <a:avLst/>
                <a:gdLst/>
                <a:ahLst/>
                <a:cxnLst/>
                <a:rect l="l" t="t" r="r" b="b"/>
                <a:pathLst>
                  <a:path w="321" h="206" extrusionOk="0">
                    <a:moveTo>
                      <a:pt x="161" y="0"/>
                    </a:moveTo>
                    <a:cubicBezTo>
                      <a:pt x="1" y="0"/>
                      <a:pt x="1" y="206"/>
                      <a:pt x="161" y="206"/>
                    </a:cubicBezTo>
                    <a:cubicBezTo>
                      <a:pt x="320" y="206"/>
                      <a:pt x="320" y="0"/>
                      <a:pt x="161"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49" name="Google Shape;2616;p25">
                <a:extLst>
                  <a:ext uri="{FF2B5EF4-FFF2-40B4-BE49-F238E27FC236}">
                    <a16:creationId xmlns:a16="http://schemas.microsoft.com/office/drawing/2014/main" id="{919AC597-D642-7872-CCD6-7B9A9C46C878}"/>
                  </a:ext>
                </a:extLst>
              </p:cNvPr>
              <p:cNvSpPr/>
              <p:nvPr/>
            </p:nvSpPr>
            <p:spPr>
              <a:xfrm flipH="1">
                <a:off x="1018236" y="3946187"/>
                <a:ext cx="17302" cy="10939"/>
              </a:xfrm>
              <a:custGeom>
                <a:avLst/>
                <a:gdLst/>
                <a:ahLst/>
                <a:cxnLst/>
                <a:rect l="l" t="t" r="r" b="b"/>
                <a:pathLst>
                  <a:path w="435" h="275" extrusionOk="0">
                    <a:moveTo>
                      <a:pt x="206" y="1"/>
                    </a:moveTo>
                    <a:cubicBezTo>
                      <a:pt x="1" y="1"/>
                      <a:pt x="1" y="275"/>
                      <a:pt x="206" y="275"/>
                    </a:cubicBezTo>
                    <a:cubicBezTo>
                      <a:pt x="435" y="275"/>
                      <a:pt x="435" y="1"/>
                      <a:pt x="20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50" name="Google Shape;2617;p25">
                <a:extLst>
                  <a:ext uri="{FF2B5EF4-FFF2-40B4-BE49-F238E27FC236}">
                    <a16:creationId xmlns:a16="http://schemas.microsoft.com/office/drawing/2014/main" id="{BD287A0E-FB49-3CBB-184E-7C1BE710AD47}"/>
                  </a:ext>
                </a:extLst>
              </p:cNvPr>
              <p:cNvSpPr/>
              <p:nvPr/>
            </p:nvSpPr>
            <p:spPr>
              <a:xfrm flipH="1">
                <a:off x="1089036" y="3698333"/>
                <a:ext cx="12768" cy="9109"/>
              </a:xfrm>
              <a:custGeom>
                <a:avLst/>
                <a:gdLst/>
                <a:ahLst/>
                <a:cxnLst/>
                <a:rect l="l" t="t" r="r" b="b"/>
                <a:pathLst>
                  <a:path w="321" h="229" extrusionOk="0">
                    <a:moveTo>
                      <a:pt x="160" y="1"/>
                    </a:moveTo>
                    <a:cubicBezTo>
                      <a:pt x="1" y="1"/>
                      <a:pt x="1" y="229"/>
                      <a:pt x="160" y="229"/>
                    </a:cubicBezTo>
                    <a:cubicBezTo>
                      <a:pt x="320" y="229"/>
                      <a:pt x="320" y="1"/>
                      <a:pt x="16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51" name="Google Shape;2618;p25">
                <a:extLst>
                  <a:ext uri="{FF2B5EF4-FFF2-40B4-BE49-F238E27FC236}">
                    <a16:creationId xmlns:a16="http://schemas.microsoft.com/office/drawing/2014/main" id="{92898C40-D752-6136-7F9D-7B7D5658641B}"/>
                  </a:ext>
                </a:extLst>
              </p:cNvPr>
              <p:cNvSpPr/>
              <p:nvPr/>
            </p:nvSpPr>
            <p:spPr>
              <a:xfrm flipH="1">
                <a:off x="1171648" y="3706488"/>
                <a:ext cx="10023" cy="7319"/>
              </a:xfrm>
              <a:custGeom>
                <a:avLst/>
                <a:gdLst/>
                <a:ahLst/>
                <a:cxnLst/>
                <a:rect l="l" t="t" r="r" b="b"/>
                <a:pathLst>
                  <a:path w="252" h="184" extrusionOk="0">
                    <a:moveTo>
                      <a:pt x="137" y="1"/>
                    </a:moveTo>
                    <a:cubicBezTo>
                      <a:pt x="0" y="1"/>
                      <a:pt x="0" y="184"/>
                      <a:pt x="137" y="184"/>
                    </a:cubicBezTo>
                    <a:cubicBezTo>
                      <a:pt x="251" y="184"/>
                      <a:pt x="251" y="1"/>
                      <a:pt x="13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52" name="Google Shape;2619;p25">
                <a:extLst>
                  <a:ext uri="{FF2B5EF4-FFF2-40B4-BE49-F238E27FC236}">
                    <a16:creationId xmlns:a16="http://schemas.microsoft.com/office/drawing/2014/main" id="{1F8F9D13-F536-4B12-311F-0EE3313ECFA1}"/>
                  </a:ext>
                </a:extLst>
              </p:cNvPr>
              <p:cNvSpPr/>
              <p:nvPr/>
            </p:nvSpPr>
            <p:spPr>
              <a:xfrm flipH="1">
                <a:off x="1184376" y="3655652"/>
                <a:ext cx="12728" cy="8234"/>
              </a:xfrm>
              <a:custGeom>
                <a:avLst/>
                <a:gdLst/>
                <a:ahLst/>
                <a:cxnLst/>
                <a:rect l="l" t="t" r="r" b="b"/>
                <a:pathLst>
                  <a:path w="320" h="207"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53" name="Google Shape;2620;p25">
                <a:extLst>
                  <a:ext uri="{FF2B5EF4-FFF2-40B4-BE49-F238E27FC236}">
                    <a16:creationId xmlns:a16="http://schemas.microsoft.com/office/drawing/2014/main" id="{ED93CD34-2AD8-6C85-29E9-2FA28283970C}"/>
                  </a:ext>
                </a:extLst>
              </p:cNvPr>
              <p:cNvSpPr/>
              <p:nvPr/>
            </p:nvSpPr>
            <p:spPr>
              <a:xfrm flipH="1">
                <a:off x="1297854" y="3692645"/>
                <a:ext cx="16069" cy="10859"/>
              </a:xfrm>
              <a:custGeom>
                <a:avLst/>
                <a:gdLst/>
                <a:ahLst/>
                <a:cxnLst/>
                <a:rect l="l" t="t" r="r" b="b"/>
                <a:pathLst>
                  <a:path w="404" h="273" extrusionOk="0">
                    <a:moveTo>
                      <a:pt x="116" y="1"/>
                    </a:moveTo>
                    <a:cubicBezTo>
                      <a:pt x="62" y="1"/>
                      <a:pt x="15" y="42"/>
                      <a:pt x="15" y="98"/>
                    </a:cubicBezTo>
                    <a:cubicBezTo>
                      <a:pt x="15" y="121"/>
                      <a:pt x="15" y="121"/>
                      <a:pt x="15" y="144"/>
                    </a:cubicBezTo>
                    <a:cubicBezTo>
                      <a:pt x="1" y="231"/>
                      <a:pt x="89" y="272"/>
                      <a:pt x="173" y="272"/>
                    </a:cubicBezTo>
                    <a:cubicBezTo>
                      <a:pt x="220" y="272"/>
                      <a:pt x="265" y="259"/>
                      <a:pt x="289" y="235"/>
                    </a:cubicBezTo>
                    <a:cubicBezTo>
                      <a:pt x="403" y="144"/>
                      <a:pt x="289" y="7"/>
                      <a:pt x="175" y="7"/>
                    </a:cubicBezTo>
                    <a:lnTo>
                      <a:pt x="152" y="7"/>
                    </a:lnTo>
                    <a:cubicBezTo>
                      <a:pt x="140" y="3"/>
                      <a:pt x="128" y="1"/>
                      <a:pt x="11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54" name="Google Shape;2621;p25">
                <a:extLst>
                  <a:ext uri="{FF2B5EF4-FFF2-40B4-BE49-F238E27FC236}">
                    <a16:creationId xmlns:a16="http://schemas.microsoft.com/office/drawing/2014/main" id="{00C21907-5BB9-48E5-22A2-76CE5D042CFD}"/>
                  </a:ext>
                </a:extLst>
              </p:cNvPr>
              <p:cNvSpPr/>
              <p:nvPr/>
            </p:nvSpPr>
            <p:spPr>
              <a:xfrm flipH="1">
                <a:off x="1799019" y="3602986"/>
                <a:ext cx="176163" cy="552987"/>
              </a:xfrm>
              <a:custGeom>
                <a:avLst/>
                <a:gdLst/>
                <a:ahLst/>
                <a:cxnLst/>
                <a:rect l="l" t="t" r="r" b="b"/>
                <a:pathLst>
                  <a:path w="4429" h="13902" extrusionOk="0">
                    <a:moveTo>
                      <a:pt x="1188" y="1"/>
                    </a:moveTo>
                    <a:lnTo>
                      <a:pt x="1" y="1256"/>
                    </a:lnTo>
                    <a:lnTo>
                      <a:pt x="3014" y="13901"/>
                    </a:lnTo>
                    <a:lnTo>
                      <a:pt x="4429" y="12532"/>
                    </a:lnTo>
                    <a:lnTo>
                      <a:pt x="1188" y="1"/>
                    </a:lnTo>
                    <a:close/>
                  </a:path>
                </a:pathLst>
              </a:custGeom>
              <a:solidFill>
                <a:srgbClr val="DAD9C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55" name="Google Shape;2622;p25">
                <a:extLst>
                  <a:ext uri="{FF2B5EF4-FFF2-40B4-BE49-F238E27FC236}">
                    <a16:creationId xmlns:a16="http://schemas.microsoft.com/office/drawing/2014/main" id="{631452C2-E59C-A2C9-DF35-D91B04D840ED}"/>
                  </a:ext>
                </a:extLst>
              </p:cNvPr>
              <p:cNvSpPr/>
              <p:nvPr/>
            </p:nvSpPr>
            <p:spPr>
              <a:xfrm flipH="1">
                <a:off x="1455841" y="3711937"/>
                <a:ext cx="464850" cy="196700"/>
              </a:xfrm>
              <a:custGeom>
                <a:avLst/>
                <a:gdLst/>
                <a:ahLst/>
                <a:cxnLst/>
                <a:rect l="l" t="t" r="r" b="b"/>
                <a:pathLst>
                  <a:path w="11687" h="4945" extrusionOk="0">
                    <a:moveTo>
                      <a:pt x="10089" y="1"/>
                    </a:moveTo>
                    <a:cubicBezTo>
                      <a:pt x="10089" y="1"/>
                      <a:pt x="7373" y="1667"/>
                      <a:pt x="3721" y="2763"/>
                    </a:cubicBezTo>
                    <a:cubicBezTo>
                      <a:pt x="46" y="3858"/>
                      <a:pt x="0" y="4886"/>
                      <a:pt x="0" y="4886"/>
                    </a:cubicBezTo>
                    <a:cubicBezTo>
                      <a:pt x="130" y="4926"/>
                      <a:pt x="291" y="4945"/>
                      <a:pt x="477" y="4945"/>
                    </a:cubicBezTo>
                    <a:cubicBezTo>
                      <a:pt x="3236" y="4945"/>
                      <a:pt x="11687" y="800"/>
                      <a:pt x="11687" y="800"/>
                    </a:cubicBezTo>
                    <a:lnTo>
                      <a:pt x="10089" y="1"/>
                    </a:lnTo>
                    <a:close/>
                  </a:path>
                </a:pathLst>
              </a:custGeom>
              <a:solidFill>
                <a:srgbClr val="FAF8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56" name="Google Shape;2623;p25">
                <a:extLst>
                  <a:ext uri="{FF2B5EF4-FFF2-40B4-BE49-F238E27FC236}">
                    <a16:creationId xmlns:a16="http://schemas.microsoft.com/office/drawing/2014/main" id="{D9A7497E-984F-2D65-D70A-F5D065595469}"/>
                  </a:ext>
                </a:extLst>
              </p:cNvPr>
              <p:cNvSpPr/>
              <p:nvPr/>
            </p:nvSpPr>
            <p:spPr>
              <a:xfrm flipH="1">
                <a:off x="1864370" y="3602986"/>
                <a:ext cx="125331" cy="300599"/>
              </a:xfrm>
              <a:custGeom>
                <a:avLst/>
                <a:gdLst/>
                <a:ahLst/>
                <a:cxnLst/>
                <a:rect l="l" t="t" r="r" b="b"/>
                <a:pathLst>
                  <a:path w="3151" h="7557" extrusionOk="0">
                    <a:moveTo>
                      <a:pt x="1553" y="1"/>
                    </a:moveTo>
                    <a:cubicBezTo>
                      <a:pt x="1553" y="1"/>
                      <a:pt x="1233" y="412"/>
                      <a:pt x="662" y="594"/>
                    </a:cubicBezTo>
                    <a:cubicBezTo>
                      <a:pt x="385" y="669"/>
                      <a:pt x="223" y="689"/>
                      <a:pt x="128" y="689"/>
                    </a:cubicBezTo>
                    <a:cubicBezTo>
                      <a:pt x="20" y="689"/>
                      <a:pt x="1" y="663"/>
                      <a:pt x="1" y="663"/>
                    </a:cubicBezTo>
                    <a:lnTo>
                      <a:pt x="1" y="663"/>
                    </a:lnTo>
                    <a:cubicBezTo>
                      <a:pt x="1" y="663"/>
                      <a:pt x="297" y="3585"/>
                      <a:pt x="662" y="5730"/>
                    </a:cubicBezTo>
                    <a:cubicBezTo>
                      <a:pt x="936" y="7351"/>
                      <a:pt x="1895" y="7556"/>
                      <a:pt x="1895" y="7556"/>
                    </a:cubicBezTo>
                    <a:cubicBezTo>
                      <a:pt x="3150" y="5935"/>
                      <a:pt x="1553" y="1"/>
                      <a:pt x="1553" y="1"/>
                    </a:cubicBezTo>
                    <a:close/>
                  </a:path>
                </a:pathLst>
              </a:custGeom>
              <a:solidFill>
                <a:srgbClr val="FAF8D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57" name="Google Shape;2624;p25">
                <a:extLst>
                  <a:ext uri="{FF2B5EF4-FFF2-40B4-BE49-F238E27FC236}">
                    <a16:creationId xmlns:a16="http://schemas.microsoft.com/office/drawing/2014/main" id="{F04E8F8D-5A6D-F2D9-312E-BD0A6919544E}"/>
                  </a:ext>
                </a:extLst>
              </p:cNvPr>
              <p:cNvSpPr/>
              <p:nvPr/>
            </p:nvSpPr>
            <p:spPr>
              <a:xfrm flipH="1">
                <a:off x="1319651" y="3615715"/>
                <a:ext cx="700000" cy="720291"/>
              </a:xfrm>
              <a:custGeom>
                <a:avLst/>
                <a:gdLst/>
                <a:ahLst/>
                <a:cxnLst/>
                <a:rect l="l" t="t" r="r" b="b"/>
                <a:pathLst>
                  <a:path w="17599" h="18108" extrusionOk="0">
                    <a:moveTo>
                      <a:pt x="685" y="0"/>
                    </a:moveTo>
                    <a:lnTo>
                      <a:pt x="0" y="160"/>
                    </a:lnTo>
                    <a:lnTo>
                      <a:pt x="1027" y="6163"/>
                    </a:lnTo>
                    <a:cubicBezTo>
                      <a:pt x="1142" y="6871"/>
                      <a:pt x="1324" y="7601"/>
                      <a:pt x="1552" y="8286"/>
                    </a:cubicBezTo>
                    <a:cubicBezTo>
                      <a:pt x="2306" y="10683"/>
                      <a:pt x="4154" y="16435"/>
                      <a:pt x="4360" y="16937"/>
                    </a:cubicBezTo>
                    <a:cubicBezTo>
                      <a:pt x="4575" y="17505"/>
                      <a:pt x="5582" y="18107"/>
                      <a:pt x="6194" y="18107"/>
                    </a:cubicBezTo>
                    <a:cubicBezTo>
                      <a:pt x="6295" y="18107"/>
                      <a:pt x="6386" y="18091"/>
                      <a:pt x="6460" y="18055"/>
                    </a:cubicBezTo>
                    <a:cubicBezTo>
                      <a:pt x="6939" y="17827"/>
                      <a:pt x="15499" y="14882"/>
                      <a:pt x="17370" y="14243"/>
                    </a:cubicBezTo>
                    <a:cubicBezTo>
                      <a:pt x="17599" y="14175"/>
                      <a:pt x="17576" y="13490"/>
                      <a:pt x="17576" y="13490"/>
                    </a:cubicBezTo>
                    <a:lnTo>
                      <a:pt x="15133" y="3287"/>
                    </a:lnTo>
                    <a:cubicBezTo>
                      <a:pt x="15133" y="3287"/>
                      <a:pt x="14823" y="3107"/>
                      <a:pt x="14575" y="3107"/>
                    </a:cubicBezTo>
                    <a:cubicBezTo>
                      <a:pt x="14530" y="3107"/>
                      <a:pt x="14487" y="3113"/>
                      <a:pt x="14449" y="3127"/>
                    </a:cubicBezTo>
                    <a:cubicBezTo>
                      <a:pt x="12531" y="3789"/>
                      <a:pt x="4565" y="6643"/>
                      <a:pt x="3356" y="7122"/>
                    </a:cubicBezTo>
                    <a:cubicBezTo>
                      <a:pt x="3127" y="7212"/>
                      <a:pt x="2929" y="7250"/>
                      <a:pt x="2759" y="7250"/>
                    </a:cubicBezTo>
                    <a:cubicBezTo>
                      <a:pt x="1894" y="7250"/>
                      <a:pt x="1735" y="6277"/>
                      <a:pt x="1735" y="6277"/>
                    </a:cubicBezTo>
                    <a:lnTo>
                      <a:pt x="685"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58" name="Google Shape;2625;p25">
                <a:extLst>
                  <a:ext uri="{FF2B5EF4-FFF2-40B4-BE49-F238E27FC236}">
                    <a16:creationId xmlns:a16="http://schemas.microsoft.com/office/drawing/2014/main" id="{099BEEA4-5D04-8354-4282-6D52DB0A5B17}"/>
                  </a:ext>
                </a:extLst>
              </p:cNvPr>
              <p:cNvSpPr/>
              <p:nvPr/>
            </p:nvSpPr>
            <p:spPr>
              <a:xfrm flipH="1">
                <a:off x="1320566" y="3956171"/>
                <a:ext cx="139809" cy="223390"/>
              </a:xfrm>
              <a:custGeom>
                <a:avLst/>
                <a:gdLst/>
                <a:ahLst/>
                <a:cxnLst/>
                <a:rect l="l" t="t" r="r" b="b"/>
                <a:pathLst>
                  <a:path w="3515" h="5616" extrusionOk="0">
                    <a:moveTo>
                      <a:pt x="2277" y="0"/>
                    </a:moveTo>
                    <a:cubicBezTo>
                      <a:pt x="957" y="0"/>
                      <a:pt x="1" y="873"/>
                      <a:pt x="68" y="1279"/>
                    </a:cubicBezTo>
                    <a:cubicBezTo>
                      <a:pt x="95" y="1421"/>
                      <a:pt x="232" y="1471"/>
                      <a:pt x="411" y="1471"/>
                    </a:cubicBezTo>
                    <a:cubicBezTo>
                      <a:pt x="838" y="1471"/>
                      <a:pt x="1506" y="1188"/>
                      <a:pt x="1506" y="1188"/>
                    </a:cubicBezTo>
                    <a:lnTo>
                      <a:pt x="1506" y="1188"/>
                    </a:lnTo>
                    <a:cubicBezTo>
                      <a:pt x="1506" y="1188"/>
                      <a:pt x="365" y="1713"/>
                      <a:pt x="456" y="2238"/>
                    </a:cubicBezTo>
                    <a:cubicBezTo>
                      <a:pt x="479" y="2378"/>
                      <a:pt x="579" y="2430"/>
                      <a:pt x="713" y="2430"/>
                    </a:cubicBezTo>
                    <a:cubicBezTo>
                      <a:pt x="1107" y="2430"/>
                      <a:pt x="1802" y="1987"/>
                      <a:pt x="1803" y="1987"/>
                    </a:cubicBezTo>
                    <a:lnTo>
                      <a:pt x="1803" y="1987"/>
                    </a:lnTo>
                    <a:cubicBezTo>
                      <a:pt x="1802" y="1987"/>
                      <a:pt x="730" y="2717"/>
                      <a:pt x="867" y="3128"/>
                    </a:cubicBezTo>
                    <a:cubicBezTo>
                      <a:pt x="890" y="3196"/>
                      <a:pt x="934" y="3224"/>
                      <a:pt x="992" y="3224"/>
                    </a:cubicBezTo>
                    <a:cubicBezTo>
                      <a:pt x="1251" y="3224"/>
                      <a:pt x="1800" y="2684"/>
                      <a:pt x="2135" y="2684"/>
                    </a:cubicBezTo>
                    <a:cubicBezTo>
                      <a:pt x="2181" y="2684"/>
                      <a:pt x="2223" y="2694"/>
                      <a:pt x="2259" y="2717"/>
                    </a:cubicBezTo>
                    <a:cubicBezTo>
                      <a:pt x="2625" y="2945"/>
                      <a:pt x="3378" y="5616"/>
                      <a:pt x="3378" y="5616"/>
                    </a:cubicBezTo>
                    <a:cubicBezTo>
                      <a:pt x="3515" y="5433"/>
                      <a:pt x="3515" y="4931"/>
                      <a:pt x="3515" y="4931"/>
                    </a:cubicBezTo>
                    <a:lnTo>
                      <a:pt x="2328" y="1"/>
                    </a:lnTo>
                    <a:cubicBezTo>
                      <a:pt x="2311" y="1"/>
                      <a:pt x="2294" y="0"/>
                      <a:pt x="2277"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59" name="Google Shape;2626;p25">
                <a:extLst>
                  <a:ext uri="{FF2B5EF4-FFF2-40B4-BE49-F238E27FC236}">
                    <a16:creationId xmlns:a16="http://schemas.microsoft.com/office/drawing/2014/main" id="{20494145-49E6-9461-3BE7-46D4F1D13165}"/>
                  </a:ext>
                </a:extLst>
              </p:cNvPr>
              <p:cNvSpPr/>
              <p:nvPr/>
            </p:nvSpPr>
            <p:spPr>
              <a:xfrm flipH="1">
                <a:off x="1319651" y="3747379"/>
                <a:ext cx="612853" cy="588787"/>
              </a:xfrm>
              <a:custGeom>
                <a:avLst/>
                <a:gdLst/>
                <a:ahLst/>
                <a:cxnLst/>
                <a:rect l="l" t="t" r="r" b="b"/>
                <a:pathLst>
                  <a:path w="15408" h="14802" extrusionOk="0">
                    <a:moveTo>
                      <a:pt x="12942" y="0"/>
                    </a:moveTo>
                    <a:cubicBezTo>
                      <a:pt x="11048" y="776"/>
                      <a:pt x="1941" y="4474"/>
                      <a:pt x="936" y="4474"/>
                    </a:cubicBezTo>
                    <a:cubicBezTo>
                      <a:pt x="1" y="4474"/>
                      <a:pt x="2511" y="12212"/>
                      <a:pt x="3310" y="14631"/>
                    </a:cubicBezTo>
                    <a:cubicBezTo>
                      <a:pt x="3551" y="14736"/>
                      <a:pt x="3791" y="14802"/>
                      <a:pt x="3992" y="14802"/>
                    </a:cubicBezTo>
                    <a:cubicBezTo>
                      <a:pt x="4097" y="14802"/>
                      <a:pt x="4191" y="14784"/>
                      <a:pt x="4269" y="14745"/>
                    </a:cubicBezTo>
                    <a:cubicBezTo>
                      <a:pt x="4748" y="14517"/>
                      <a:pt x="13308" y="11572"/>
                      <a:pt x="15179" y="10933"/>
                    </a:cubicBezTo>
                    <a:cubicBezTo>
                      <a:pt x="15408" y="10865"/>
                      <a:pt x="15385" y="10180"/>
                      <a:pt x="15385" y="10180"/>
                    </a:cubicBezTo>
                    <a:lnTo>
                      <a:pt x="12942"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60" name="Google Shape;2627;p25">
                <a:extLst>
                  <a:ext uri="{FF2B5EF4-FFF2-40B4-BE49-F238E27FC236}">
                    <a16:creationId xmlns:a16="http://schemas.microsoft.com/office/drawing/2014/main" id="{E3A804A8-6327-2593-9931-3E0FC7A4794F}"/>
                  </a:ext>
                </a:extLst>
              </p:cNvPr>
              <p:cNvSpPr/>
              <p:nvPr/>
            </p:nvSpPr>
            <p:spPr>
              <a:xfrm flipH="1">
                <a:off x="1226140" y="3936919"/>
                <a:ext cx="228269" cy="215435"/>
              </a:xfrm>
              <a:custGeom>
                <a:avLst/>
                <a:gdLst/>
                <a:ahLst/>
                <a:cxnLst/>
                <a:rect l="l" t="t" r="r" b="b"/>
                <a:pathLst>
                  <a:path w="5739" h="5416" extrusionOk="0">
                    <a:moveTo>
                      <a:pt x="2266" y="0"/>
                    </a:moveTo>
                    <a:cubicBezTo>
                      <a:pt x="951" y="0"/>
                      <a:pt x="1" y="875"/>
                      <a:pt x="78" y="1261"/>
                    </a:cubicBezTo>
                    <a:cubicBezTo>
                      <a:pt x="106" y="1407"/>
                      <a:pt x="248" y="1458"/>
                      <a:pt x="432" y="1458"/>
                    </a:cubicBezTo>
                    <a:cubicBezTo>
                      <a:pt x="852" y="1458"/>
                      <a:pt x="1493" y="1193"/>
                      <a:pt x="1493" y="1192"/>
                    </a:cubicBezTo>
                    <a:lnTo>
                      <a:pt x="1493" y="1192"/>
                    </a:lnTo>
                    <a:cubicBezTo>
                      <a:pt x="1493" y="1193"/>
                      <a:pt x="375" y="1718"/>
                      <a:pt x="466" y="2242"/>
                    </a:cubicBezTo>
                    <a:cubicBezTo>
                      <a:pt x="489" y="2372"/>
                      <a:pt x="582" y="2421"/>
                      <a:pt x="711" y="2421"/>
                    </a:cubicBezTo>
                    <a:cubicBezTo>
                      <a:pt x="1101" y="2421"/>
                      <a:pt x="1812" y="1969"/>
                      <a:pt x="1813" y="1969"/>
                    </a:cubicBezTo>
                    <a:lnTo>
                      <a:pt x="1813" y="1969"/>
                    </a:lnTo>
                    <a:cubicBezTo>
                      <a:pt x="1812" y="1969"/>
                      <a:pt x="717" y="2699"/>
                      <a:pt x="877" y="3110"/>
                    </a:cubicBezTo>
                    <a:cubicBezTo>
                      <a:pt x="900" y="3184"/>
                      <a:pt x="945" y="3214"/>
                      <a:pt x="1005" y="3214"/>
                    </a:cubicBezTo>
                    <a:cubicBezTo>
                      <a:pt x="1262" y="3214"/>
                      <a:pt x="1799" y="2667"/>
                      <a:pt x="2142" y="2667"/>
                    </a:cubicBezTo>
                    <a:cubicBezTo>
                      <a:pt x="2188" y="2667"/>
                      <a:pt x="2231" y="2677"/>
                      <a:pt x="2269" y="2699"/>
                    </a:cubicBezTo>
                    <a:cubicBezTo>
                      <a:pt x="2634" y="2950"/>
                      <a:pt x="3273" y="5415"/>
                      <a:pt x="3273" y="5415"/>
                    </a:cubicBezTo>
                    <a:lnTo>
                      <a:pt x="5739" y="4023"/>
                    </a:lnTo>
                    <a:cubicBezTo>
                      <a:pt x="5739" y="4023"/>
                      <a:pt x="4711" y="531"/>
                      <a:pt x="3022" y="97"/>
                    </a:cubicBezTo>
                    <a:cubicBezTo>
                      <a:pt x="2761" y="30"/>
                      <a:pt x="2507" y="0"/>
                      <a:pt x="2266" y="0"/>
                    </a:cubicBezTo>
                    <a:close/>
                  </a:path>
                </a:pathLst>
              </a:custGeom>
              <a:solidFill>
                <a:srgbClr val="B78B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61" name="Google Shape;2628;p25">
                <a:extLst>
                  <a:ext uri="{FF2B5EF4-FFF2-40B4-BE49-F238E27FC236}">
                    <a16:creationId xmlns:a16="http://schemas.microsoft.com/office/drawing/2014/main" id="{C4EA0041-6062-3C9E-4B90-F39224DFAA65}"/>
                  </a:ext>
                </a:extLst>
              </p:cNvPr>
              <p:cNvSpPr/>
              <p:nvPr/>
            </p:nvSpPr>
            <p:spPr>
              <a:xfrm flipH="1">
                <a:off x="1226140" y="3936799"/>
                <a:ext cx="144383" cy="185562"/>
              </a:xfrm>
              <a:custGeom>
                <a:avLst/>
                <a:gdLst/>
                <a:ahLst/>
                <a:cxnLst/>
                <a:rect l="l" t="t" r="r" b="b"/>
                <a:pathLst>
                  <a:path w="3630" h="4665" extrusionOk="0">
                    <a:moveTo>
                      <a:pt x="201" y="0"/>
                    </a:moveTo>
                    <a:cubicBezTo>
                      <a:pt x="132" y="0"/>
                      <a:pt x="65" y="3"/>
                      <a:pt x="0" y="9"/>
                    </a:cubicBezTo>
                    <a:cubicBezTo>
                      <a:pt x="457" y="305"/>
                      <a:pt x="1210" y="853"/>
                      <a:pt x="1758" y="1606"/>
                    </a:cubicBezTo>
                    <a:cubicBezTo>
                      <a:pt x="2602" y="2770"/>
                      <a:pt x="2922" y="3569"/>
                      <a:pt x="2899" y="4003"/>
                    </a:cubicBezTo>
                    <a:cubicBezTo>
                      <a:pt x="2876" y="4208"/>
                      <a:pt x="2717" y="4459"/>
                      <a:pt x="2511" y="4665"/>
                    </a:cubicBezTo>
                    <a:lnTo>
                      <a:pt x="3630" y="4026"/>
                    </a:lnTo>
                    <a:cubicBezTo>
                      <a:pt x="3630" y="4026"/>
                      <a:pt x="2602" y="534"/>
                      <a:pt x="913" y="100"/>
                    </a:cubicBezTo>
                    <a:cubicBezTo>
                      <a:pt x="669" y="30"/>
                      <a:pt x="425" y="0"/>
                      <a:pt x="201"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62" name="Google Shape;2629;p25">
                <a:extLst>
                  <a:ext uri="{FF2B5EF4-FFF2-40B4-BE49-F238E27FC236}">
                    <a16:creationId xmlns:a16="http://schemas.microsoft.com/office/drawing/2014/main" id="{551A2B4E-4626-5F8B-7D53-4E4A9060C39E}"/>
                  </a:ext>
                </a:extLst>
              </p:cNvPr>
              <p:cNvSpPr/>
              <p:nvPr/>
            </p:nvSpPr>
            <p:spPr>
              <a:xfrm flipH="1">
                <a:off x="1309668" y="4035805"/>
                <a:ext cx="109898" cy="116548"/>
              </a:xfrm>
              <a:custGeom>
                <a:avLst/>
                <a:gdLst/>
                <a:ahLst/>
                <a:cxnLst/>
                <a:rect l="l" t="t" r="r" b="b"/>
                <a:pathLst>
                  <a:path w="2763" h="2930" extrusionOk="0">
                    <a:moveTo>
                      <a:pt x="1249" y="1"/>
                    </a:moveTo>
                    <a:cubicBezTo>
                      <a:pt x="919" y="1"/>
                      <a:pt x="486" y="316"/>
                      <a:pt x="252" y="533"/>
                    </a:cubicBezTo>
                    <a:cubicBezTo>
                      <a:pt x="161" y="624"/>
                      <a:pt x="69" y="647"/>
                      <a:pt x="1" y="647"/>
                    </a:cubicBezTo>
                    <a:cubicBezTo>
                      <a:pt x="25" y="703"/>
                      <a:pt x="67" y="726"/>
                      <a:pt x="120" y="726"/>
                    </a:cubicBezTo>
                    <a:cubicBezTo>
                      <a:pt x="380" y="726"/>
                      <a:pt x="928" y="179"/>
                      <a:pt x="1267" y="179"/>
                    </a:cubicBezTo>
                    <a:cubicBezTo>
                      <a:pt x="1314" y="179"/>
                      <a:pt x="1356" y="190"/>
                      <a:pt x="1393" y="213"/>
                    </a:cubicBezTo>
                    <a:cubicBezTo>
                      <a:pt x="1758" y="464"/>
                      <a:pt x="2397" y="2929"/>
                      <a:pt x="2397" y="2929"/>
                    </a:cubicBezTo>
                    <a:lnTo>
                      <a:pt x="2763" y="2724"/>
                    </a:lnTo>
                    <a:cubicBezTo>
                      <a:pt x="2557" y="2199"/>
                      <a:pt x="1758" y="259"/>
                      <a:pt x="1484" y="76"/>
                    </a:cubicBezTo>
                    <a:cubicBezTo>
                      <a:pt x="1417" y="23"/>
                      <a:pt x="1337" y="1"/>
                      <a:pt x="1249"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63" name="Google Shape;2630;p25">
                <a:extLst>
                  <a:ext uri="{FF2B5EF4-FFF2-40B4-BE49-F238E27FC236}">
                    <a16:creationId xmlns:a16="http://schemas.microsoft.com/office/drawing/2014/main" id="{3869A84D-D59E-78E3-59FC-F46CD35FE177}"/>
                  </a:ext>
                </a:extLst>
              </p:cNvPr>
              <p:cNvSpPr/>
              <p:nvPr/>
            </p:nvSpPr>
            <p:spPr>
              <a:xfrm flipH="1">
                <a:off x="1382297" y="4015201"/>
                <a:ext cx="53617" cy="17979"/>
              </a:xfrm>
              <a:custGeom>
                <a:avLst/>
                <a:gdLst/>
                <a:ahLst/>
                <a:cxnLst/>
                <a:rect l="l" t="t" r="r" b="b"/>
                <a:pathLst>
                  <a:path w="1348" h="452" extrusionOk="0">
                    <a:moveTo>
                      <a:pt x="1348" y="1"/>
                    </a:moveTo>
                    <a:lnTo>
                      <a:pt x="1306" y="23"/>
                    </a:lnTo>
                    <a:lnTo>
                      <a:pt x="1306" y="23"/>
                    </a:lnTo>
                    <a:cubicBezTo>
                      <a:pt x="1327" y="21"/>
                      <a:pt x="1348" y="1"/>
                      <a:pt x="1348" y="1"/>
                    </a:cubicBezTo>
                    <a:close/>
                    <a:moveTo>
                      <a:pt x="1306" y="23"/>
                    </a:moveTo>
                    <a:cubicBezTo>
                      <a:pt x="1304" y="23"/>
                      <a:pt x="1303" y="23"/>
                      <a:pt x="1302" y="23"/>
                    </a:cubicBezTo>
                    <a:cubicBezTo>
                      <a:pt x="1141" y="84"/>
                      <a:pt x="518" y="286"/>
                      <a:pt x="139" y="286"/>
                    </a:cubicBezTo>
                    <a:cubicBezTo>
                      <a:pt x="88" y="286"/>
                      <a:pt x="41" y="283"/>
                      <a:pt x="1" y="274"/>
                    </a:cubicBezTo>
                    <a:lnTo>
                      <a:pt x="1" y="274"/>
                    </a:lnTo>
                    <a:cubicBezTo>
                      <a:pt x="23" y="404"/>
                      <a:pt x="116" y="452"/>
                      <a:pt x="244" y="452"/>
                    </a:cubicBezTo>
                    <a:cubicBezTo>
                      <a:pt x="387" y="452"/>
                      <a:pt x="574" y="392"/>
                      <a:pt x="754" y="320"/>
                    </a:cubicBezTo>
                    <a:lnTo>
                      <a:pt x="1306" y="23"/>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64" name="Google Shape;2631;p25">
                <a:extLst>
                  <a:ext uri="{FF2B5EF4-FFF2-40B4-BE49-F238E27FC236}">
                    <a16:creationId xmlns:a16="http://schemas.microsoft.com/office/drawing/2014/main" id="{3D629307-201D-CEEB-8FF1-B5E89CFF108E}"/>
                  </a:ext>
                </a:extLst>
              </p:cNvPr>
              <p:cNvSpPr/>
              <p:nvPr/>
            </p:nvSpPr>
            <p:spPr>
              <a:xfrm flipH="1">
                <a:off x="1394985" y="3979799"/>
                <a:ext cx="56361" cy="15115"/>
              </a:xfrm>
              <a:custGeom>
                <a:avLst/>
                <a:gdLst/>
                <a:ahLst/>
                <a:cxnLst/>
                <a:rect l="l" t="t" r="r" b="b"/>
                <a:pathLst>
                  <a:path w="1417" h="380" extrusionOk="0">
                    <a:moveTo>
                      <a:pt x="24" y="0"/>
                    </a:moveTo>
                    <a:cubicBezTo>
                      <a:pt x="1" y="69"/>
                      <a:pt x="1" y="137"/>
                      <a:pt x="1" y="183"/>
                    </a:cubicBezTo>
                    <a:cubicBezTo>
                      <a:pt x="29" y="329"/>
                      <a:pt x="171" y="380"/>
                      <a:pt x="355" y="380"/>
                    </a:cubicBezTo>
                    <a:cubicBezTo>
                      <a:pt x="775" y="380"/>
                      <a:pt x="1416" y="115"/>
                      <a:pt x="1416" y="114"/>
                    </a:cubicBezTo>
                    <a:lnTo>
                      <a:pt x="1416" y="114"/>
                    </a:lnTo>
                    <a:cubicBezTo>
                      <a:pt x="1416" y="115"/>
                      <a:pt x="1017" y="208"/>
                      <a:pt x="641" y="208"/>
                    </a:cubicBezTo>
                    <a:cubicBezTo>
                      <a:pt x="374" y="208"/>
                      <a:pt x="118" y="161"/>
                      <a:pt x="24"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65" name="Google Shape;2632;p25">
                <a:extLst>
                  <a:ext uri="{FF2B5EF4-FFF2-40B4-BE49-F238E27FC236}">
                    <a16:creationId xmlns:a16="http://schemas.microsoft.com/office/drawing/2014/main" id="{CC5B0B7D-810E-E0B4-DE8A-8ABE875B3689}"/>
                  </a:ext>
                </a:extLst>
              </p:cNvPr>
              <p:cNvSpPr/>
              <p:nvPr/>
            </p:nvSpPr>
            <p:spPr>
              <a:xfrm flipH="1">
                <a:off x="1394985" y="3984333"/>
                <a:ext cx="18217" cy="10024"/>
              </a:xfrm>
              <a:custGeom>
                <a:avLst/>
                <a:gdLst/>
                <a:ahLst/>
                <a:cxnLst/>
                <a:rect l="l" t="t" r="r" b="b"/>
                <a:pathLst>
                  <a:path w="458" h="252" extrusionOk="0">
                    <a:moveTo>
                      <a:pt x="457" y="0"/>
                    </a:moveTo>
                    <a:lnTo>
                      <a:pt x="457" y="0"/>
                    </a:lnTo>
                    <a:cubicBezTo>
                      <a:pt x="457" y="1"/>
                      <a:pt x="252" y="92"/>
                      <a:pt x="1" y="252"/>
                    </a:cubicBezTo>
                    <a:cubicBezTo>
                      <a:pt x="274" y="115"/>
                      <a:pt x="457" y="1"/>
                      <a:pt x="457"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66" name="Google Shape;2633;p25">
                <a:extLst>
                  <a:ext uri="{FF2B5EF4-FFF2-40B4-BE49-F238E27FC236}">
                    <a16:creationId xmlns:a16="http://schemas.microsoft.com/office/drawing/2014/main" id="{FFE5D2D0-A7E7-EFB1-0E35-E10318475860}"/>
                  </a:ext>
                </a:extLst>
              </p:cNvPr>
              <p:cNvSpPr/>
              <p:nvPr/>
            </p:nvSpPr>
            <p:spPr>
              <a:xfrm flipH="1">
                <a:off x="1412247" y="2547968"/>
                <a:ext cx="656447" cy="596583"/>
              </a:xfrm>
              <a:custGeom>
                <a:avLst/>
                <a:gdLst/>
                <a:ahLst/>
                <a:cxnLst/>
                <a:rect l="l" t="t" r="r" b="b"/>
                <a:pathLst>
                  <a:path w="16504" h="14998" extrusionOk="0">
                    <a:moveTo>
                      <a:pt x="8656" y="1"/>
                    </a:moveTo>
                    <a:cubicBezTo>
                      <a:pt x="6039" y="1"/>
                      <a:pt x="5045" y="2146"/>
                      <a:pt x="5045" y="2146"/>
                    </a:cubicBezTo>
                    <a:cubicBezTo>
                      <a:pt x="5045" y="2146"/>
                      <a:pt x="4457" y="1731"/>
                      <a:pt x="3578" y="1731"/>
                    </a:cubicBezTo>
                    <a:cubicBezTo>
                      <a:pt x="3138" y="1731"/>
                      <a:pt x="2626" y="1835"/>
                      <a:pt x="2078" y="2146"/>
                    </a:cubicBezTo>
                    <a:cubicBezTo>
                      <a:pt x="412" y="3082"/>
                      <a:pt x="2078" y="5388"/>
                      <a:pt x="2078" y="5388"/>
                    </a:cubicBezTo>
                    <a:cubicBezTo>
                      <a:pt x="2078" y="5388"/>
                      <a:pt x="1" y="6848"/>
                      <a:pt x="1005" y="9405"/>
                    </a:cubicBezTo>
                    <a:cubicBezTo>
                      <a:pt x="1585" y="10881"/>
                      <a:pt x="2842" y="11193"/>
                      <a:pt x="3801" y="11193"/>
                    </a:cubicBezTo>
                    <a:cubicBezTo>
                      <a:pt x="4503" y="11193"/>
                      <a:pt x="5045" y="11026"/>
                      <a:pt x="5045" y="11026"/>
                    </a:cubicBezTo>
                    <a:lnTo>
                      <a:pt x="5045" y="11026"/>
                    </a:lnTo>
                    <a:cubicBezTo>
                      <a:pt x="5045" y="11026"/>
                      <a:pt x="4680" y="12304"/>
                      <a:pt x="6209" y="14061"/>
                    </a:cubicBezTo>
                    <a:cubicBezTo>
                      <a:pt x="6839" y="14785"/>
                      <a:pt x="7639" y="14998"/>
                      <a:pt x="8362" y="14998"/>
                    </a:cubicBezTo>
                    <a:cubicBezTo>
                      <a:pt x="9395" y="14998"/>
                      <a:pt x="10272" y="14563"/>
                      <a:pt x="10272" y="14563"/>
                    </a:cubicBezTo>
                    <a:lnTo>
                      <a:pt x="16321" y="8469"/>
                    </a:lnTo>
                    <a:cubicBezTo>
                      <a:pt x="16321" y="8469"/>
                      <a:pt x="16503" y="3014"/>
                      <a:pt x="14632" y="1964"/>
                    </a:cubicBezTo>
                    <a:cubicBezTo>
                      <a:pt x="14161" y="1694"/>
                      <a:pt x="13733" y="1593"/>
                      <a:pt x="13355" y="1593"/>
                    </a:cubicBezTo>
                    <a:cubicBezTo>
                      <a:pt x="12228" y="1593"/>
                      <a:pt x="11550" y="2489"/>
                      <a:pt x="11550" y="2489"/>
                    </a:cubicBezTo>
                    <a:cubicBezTo>
                      <a:pt x="11550" y="2489"/>
                      <a:pt x="11345" y="24"/>
                      <a:pt x="8697" y="1"/>
                    </a:cubicBezTo>
                    <a:cubicBezTo>
                      <a:pt x="8683" y="1"/>
                      <a:pt x="8669" y="1"/>
                      <a:pt x="8656" y="1"/>
                    </a:cubicBezTo>
                    <a:close/>
                  </a:path>
                </a:pathLst>
              </a:custGeom>
              <a:solidFill>
                <a:srgbClr val="5031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67" name="Google Shape;2634;p25">
                <a:extLst>
                  <a:ext uri="{FF2B5EF4-FFF2-40B4-BE49-F238E27FC236}">
                    <a16:creationId xmlns:a16="http://schemas.microsoft.com/office/drawing/2014/main" id="{B776F337-BD78-1DB1-FEB9-90602B35A91C}"/>
                  </a:ext>
                </a:extLst>
              </p:cNvPr>
              <p:cNvSpPr/>
              <p:nvPr/>
            </p:nvSpPr>
            <p:spPr>
              <a:xfrm flipH="1">
                <a:off x="1583837" y="2628796"/>
                <a:ext cx="484857" cy="515755"/>
              </a:xfrm>
              <a:custGeom>
                <a:avLst/>
                <a:gdLst/>
                <a:ahLst/>
                <a:cxnLst/>
                <a:rect l="l" t="t" r="r" b="b"/>
                <a:pathLst>
                  <a:path w="12190" h="12966" extrusionOk="0">
                    <a:moveTo>
                      <a:pt x="2306" y="0"/>
                    </a:moveTo>
                    <a:lnTo>
                      <a:pt x="2306" y="0"/>
                    </a:lnTo>
                    <a:cubicBezTo>
                      <a:pt x="2238" y="23"/>
                      <a:pt x="2146" y="69"/>
                      <a:pt x="2078" y="114"/>
                    </a:cubicBezTo>
                    <a:cubicBezTo>
                      <a:pt x="412" y="1050"/>
                      <a:pt x="2078" y="3356"/>
                      <a:pt x="2078" y="3356"/>
                    </a:cubicBezTo>
                    <a:cubicBezTo>
                      <a:pt x="2078" y="3356"/>
                      <a:pt x="1" y="4816"/>
                      <a:pt x="1005" y="7373"/>
                    </a:cubicBezTo>
                    <a:cubicBezTo>
                      <a:pt x="1585" y="8849"/>
                      <a:pt x="2842" y="9161"/>
                      <a:pt x="3801" y="9161"/>
                    </a:cubicBezTo>
                    <a:cubicBezTo>
                      <a:pt x="4503" y="9161"/>
                      <a:pt x="5045" y="8994"/>
                      <a:pt x="5045" y="8994"/>
                    </a:cubicBezTo>
                    <a:lnTo>
                      <a:pt x="5045" y="8994"/>
                    </a:lnTo>
                    <a:cubicBezTo>
                      <a:pt x="5045" y="8994"/>
                      <a:pt x="4680" y="10272"/>
                      <a:pt x="6209" y="12029"/>
                    </a:cubicBezTo>
                    <a:cubicBezTo>
                      <a:pt x="6839" y="12753"/>
                      <a:pt x="7639" y="12966"/>
                      <a:pt x="8362" y="12966"/>
                    </a:cubicBezTo>
                    <a:cubicBezTo>
                      <a:pt x="9395" y="12966"/>
                      <a:pt x="10272" y="12531"/>
                      <a:pt x="10272" y="12531"/>
                    </a:cubicBezTo>
                    <a:lnTo>
                      <a:pt x="12189" y="10591"/>
                    </a:lnTo>
                    <a:lnTo>
                      <a:pt x="12189" y="10591"/>
                    </a:lnTo>
                    <a:cubicBezTo>
                      <a:pt x="12062" y="10650"/>
                      <a:pt x="11696" y="10780"/>
                      <a:pt x="11206" y="10780"/>
                    </a:cubicBezTo>
                    <a:cubicBezTo>
                      <a:pt x="10553" y="10780"/>
                      <a:pt x="9679" y="10549"/>
                      <a:pt x="8857" y="9610"/>
                    </a:cubicBezTo>
                    <a:cubicBezTo>
                      <a:pt x="7305" y="7852"/>
                      <a:pt x="7008" y="7053"/>
                      <a:pt x="7008" y="7053"/>
                    </a:cubicBezTo>
                    <a:cubicBezTo>
                      <a:pt x="7008" y="7053"/>
                      <a:pt x="6471" y="7219"/>
                      <a:pt x="5774" y="7219"/>
                    </a:cubicBezTo>
                    <a:cubicBezTo>
                      <a:pt x="4814" y="7219"/>
                      <a:pt x="3550" y="6905"/>
                      <a:pt x="2968" y="5410"/>
                    </a:cubicBezTo>
                    <a:cubicBezTo>
                      <a:pt x="2443" y="4086"/>
                      <a:pt x="2763" y="3059"/>
                      <a:pt x="3173" y="2374"/>
                    </a:cubicBezTo>
                    <a:cubicBezTo>
                      <a:pt x="2831" y="2032"/>
                      <a:pt x="2534" y="1598"/>
                      <a:pt x="2375" y="1187"/>
                    </a:cubicBezTo>
                    <a:cubicBezTo>
                      <a:pt x="2215" y="845"/>
                      <a:pt x="2192" y="366"/>
                      <a:pt x="2306" y="0"/>
                    </a:cubicBezTo>
                    <a:close/>
                  </a:path>
                </a:pathLst>
              </a:custGeom>
              <a:solidFill>
                <a:srgbClr val="5031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68" name="Google Shape;2635;p25">
                <a:extLst>
                  <a:ext uri="{FF2B5EF4-FFF2-40B4-BE49-F238E27FC236}">
                    <a16:creationId xmlns:a16="http://schemas.microsoft.com/office/drawing/2014/main" id="{CDC6A2AA-3F90-9A14-B994-7C722254D710}"/>
                  </a:ext>
                </a:extLst>
              </p:cNvPr>
              <p:cNvSpPr/>
              <p:nvPr/>
            </p:nvSpPr>
            <p:spPr>
              <a:xfrm flipH="1">
                <a:off x="362466" y="2611532"/>
                <a:ext cx="1500114" cy="850324"/>
              </a:xfrm>
              <a:custGeom>
                <a:avLst/>
                <a:gdLst/>
                <a:ahLst/>
                <a:cxnLst/>
                <a:rect l="l" t="t" r="r" b="b"/>
                <a:pathLst>
                  <a:path w="37715" h="21377" extrusionOk="0">
                    <a:moveTo>
                      <a:pt x="11199" y="0"/>
                    </a:moveTo>
                    <a:cubicBezTo>
                      <a:pt x="11172" y="0"/>
                      <a:pt x="11144" y="0"/>
                      <a:pt x="11116" y="1"/>
                    </a:cubicBezTo>
                    <a:cubicBezTo>
                      <a:pt x="7487" y="46"/>
                      <a:pt x="7487" y="3333"/>
                      <a:pt x="7487" y="3333"/>
                    </a:cubicBezTo>
                    <a:cubicBezTo>
                      <a:pt x="7375" y="3315"/>
                      <a:pt x="7272" y="3307"/>
                      <a:pt x="7179" y="3307"/>
                    </a:cubicBezTo>
                    <a:cubicBezTo>
                      <a:pt x="6334" y="3307"/>
                      <a:pt x="6186" y="3972"/>
                      <a:pt x="6186" y="3972"/>
                    </a:cubicBezTo>
                    <a:cubicBezTo>
                      <a:pt x="6186" y="3972"/>
                      <a:pt x="5331" y="2367"/>
                      <a:pt x="3779" y="2367"/>
                    </a:cubicBezTo>
                    <a:cubicBezTo>
                      <a:pt x="3417" y="2367"/>
                      <a:pt x="3016" y="2455"/>
                      <a:pt x="2579" y="2671"/>
                    </a:cubicBezTo>
                    <a:cubicBezTo>
                      <a:pt x="274" y="3790"/>
                      <a:pt x="2123" y="6095"/>
                      <a:pt x="2123" y="6095"/>
                    </a:cubicBezTo>
                    <a:cubicBezTo>
                      <a:pt x="0" y="9473"/>
                      <a:pt x="3127" y="11094"/>
                      <a:pt x="4611" y="11276"/>
                    </a:cubicBezTo>
                    <a:cubicBezTo>
                      <a:pt x="4611" y="11276"/>
                      <a:pt x="14859" y="19128"/>
                      <a:pt x="18877" y="20772"/>
                    </a:cubicBezTo>
                    <a:cubicBezTo>
                      <a:pt x="19928" y="21196"/>
                      <a:pt x="20772" y="21376"/>
                      <a:pt x="21493" y="21376"/>
                    </a:cubicBezTo>
                    <a:cubicBezTo>
                      <a:pt x="23524" y="21376"/>
                      <a:pt x="24575" y="19944"/>
                      <a:pt x="26546" y="18512"/>
                    </a:cubicBezTo>
                    <a:cubicBezTo>
                      <a:pt x="29216" y="16572"/>
                      <a:pt x="28440" y="13764"/>
                      <a:pt x="28440" y="13764"/>
                    </a:cubicBezTo>
                    <a:lnTo>
                      <a:pt x="28440" y="13764"/>
                    </a:lnTo>
                    <a:cubicBezTo>
                      <a:pt x="29200" y="13987"/>
                      <a:pt x="29834" y="14083"/>
                      <a:pt x="30362" y="14083"/>
                    </a:cubicBezTo>
                    <a:cubicBezTo>
                      <a:pt x="33558" y="14083"/>
                      <a:pt x="32869" y="10569"/>
                      <a:pt x="32868" y="10569"/>
                    </a:cubicBezTo>
                    <a:lnTo>
                      <a:pt x="32868" y="10569"/>
                    </a:lnTo>
                    <a:cubicBezTo>
                      <a:pt x="33409" y="10754"/>
                      <a:pt x="33898" y="10837"/>
                      <a:pt x="34336" y="10837"/>
                    </a:cubicBezTo>
                    <a:cubicBezTo>
                      <a:pt x="36967" y="10837"/>
                      <a:pt x="37714" y="7837"/>
                      <a:pt x="36247" y="6095"/>
                    </a:cubicBezTo>
                    <a:cubicBezTo>
                      <a:pt x="35640" y="5375"/>
                      <a:pt x="35027" y="5142"/>
                      <a:pt x="34489" y="5142"/>
                    </a:cubicBezTo>
                    <a:cubicBezTo>
                      <a:pt x="33509" y="5142"/>
                      <a:pt x="32777" y="5912"/>
                      <a:pt x="32777" y="5912"/>
                    </a:cubicBezTo>
                    <a:cubicBezTo>
                      <a:pt x="32777" y="5912"/>
                      <a:pt x="32914" y="3151"/>
                      <a:pt x="30244" y="2740"/>
                    </a:cubicBezTo>
                    <a:cubicBezTo>
                      <a:pt x="30057" y="2712"/>
                      <a:pt x="29878" y="2700"/>
                      <a:pt x="29708" y="2700"/>
                    </a:cubicBezTo>
                    <a:cubicBezTo>
                      <a:pt x="27465" y="2700"/>
                      <a:pt x="26637" y="4908"/>
                      <a:pt x="26637" y="4908"/>
                    </a:cubicBezTo>
                    <a:cubicBezTo>
                      <a:pt x="26637" y="4908"/>
                      <a:pt x="26330" y="3834"/>
                      <a:pt x="24836" y="3834"/>
                    </a:cubicBezTo>
                    <a:cubicBezTo>
                      <a:pt x="24805" y="3834"/>
                      <a:pt x="24774" y="3834"/>
                      <a:pt x="24743" y="3835"/>
                    </a:cubicBezTo>
                    <a:cubicBezTo>
                      <a:pt x="23567" y="3869"/>
                      <a:pt x="23142" y="4857"/>
                      <a:pt x="23002" y="5356"/>
                    </a:cubicBezTo>
                    <a:lnTo>
                      <a:pt x="23002" y="5356"/>
                    </a:lnTo>
                    <a:cubicBezTo>
                      <a:pt x="23112" y="4654"/>
                      <a:pt x="23120" y="2824"/>
                      <a:pt x="20497" y="1895"/>
                    </a:cubicBezTo>
                    <a:cubicBezTo>
                      <a:pt x="19791" y="1640"/>
                      <a:pt x="19124" y="1540"/>
                      <a:pt x="18511" y="1540"/>
                    </a:cubicBezTo>
                    <a:cubicBezTo>
                      <a:pt x="16274" y="1540"/>
                      <a:pt x="14768" y="2877"/>
                      <a:pt x="14768" y="2877"/>
                    </a:cubicBezTo>
                    <a:cubicBezTo>
                      <a:pt x="14768" y="2877"/>
                      <a:pt x="14723" y="0"/>
                      <a:pt x="11199" y="0"/>
                    </a:cubicBezTo>
                    <a:close/>
                  </a:path>
                </a:pathLst>
              </a:custGeom>
              <a:solidFill>
                <a:srgbClr val="5031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69" name="Google Shape;2636;p25">
                <a:extLst>
                  <a:ext uri="{FF2B5EF4-FFF2-40B4-BE49-F238E27FC236}">
                    <a16:creationId xmlns:a16="http://schemas.microsoft.com/office/drawing/2014/main" id="{2C09C50D-DBA9-DC5C-0AE8-C18C933F4BE4}"/>
                  </a:ext>
                </a:extLst>
              </p:cNvPr>
              <p:cNvSpPr/>
              <p:nvPr/>
            </p:nvSpPr>
            <p:spPr>
              <a:xfrm flipH="1">
                <a:off x="358051" y="2718892"/>
                <a:ext cx="741008" cy="742288"/>
              </a:xfrm>
              <a:custGeom>
                <a:avLst/>
                <a:gdLst/>
                <a:ahLst/>
                <a:cxnLst/>
                <a:rect l="l" t="t" r="r" b="b"/>
                <a:pathLst>
                  <a:path w="18630" h="18661" extrusionOk="0">
                    <a:moveTo>
                      <a:pt x="10593" y="1"/>
                    </a:moveTo>
                    <a:cubicBezTo>
                      <a:pt x="10325" y="1"/>
                      <a:pt x="10073" y="31"/>
                      <a:pt x="9838" y="86"/>
                    </a:cubicBezTo>
                    <a:cubicBezTo>
                      <a:pt x="10545" y="566"/>
                      <a:pt x="11116" y="1296"/>
                      <a:pt x="11253" y="2506"/>
                    </a:cubicBezTo>
                    <a:cubicBezTo>
                      <a:pt x="11527" y="5405"/>
                      <a:pt x="9153" y="6455"/>
                      <a:pt x="9153" y="6455"/>
                    </a:cubicBezTo>
                    <a:cubicBezTo>
                      <a:pt x="9153" y="6455"/>
                      <a:pt x="9929" y="9468"/>
                      <a:pt x="7806" y="10152"/>
                    </a:cubicBezTo>
                    <a:cubicBezTo>
                      <a:pt x="4930" y="11088"/>
                      <a:pt x="1666" y="16658"/>
                      <a:pt x="0" y="18141"/>
                    </a:cubicBezTo>
                    <a:cubicBezTo>
                      <a:pt x="948" y="18504"/>
                      <a:pt x="1723" y="18660"/>
                      <a:pt x="2394" y="18660"/>
                    </a:cubicBezTo>
                    <a:cubicBezTo>
                      <a:pt x="4420" y="18660"/>
                      <a:pt x="5486" y="17237"/>
                      <a:pt x="7441" y="15813"/>
                    </a:cubicBezTo>
                    <a:cubicBezTo>
                      <a:pt x="10112" y="13873"/>
                      <a:pt x="9336" y="11065"/>
                      <a:pt x="9336" y="11065"/>
                    </a:cubicBezTo>
                    <a:lnTo>
                      <a:pt x="9336" y="11065"/>
                    </a:lnTo>
                    <a:cubicBezTo>
                      <a:pt x="10099" y="11288"/>
                      <a:pt x="10735" y="11384"/>
                      <a:pt x="11264" y="11384"/>
                    </a:cubicBezTo>
                    <a:cubicBezTo>
                      <a:pt x="14470" y="11384"/>
                      <a:pt x="13764" y="7870"/>
                      <a:pt x="13764" y="7870"/>
                    </a:cubicBezTo>
                    <a:lnTo>
                      <a:pt x="13764" y="7870"/>
                    </a:lnTo>
                    <a:cubicBezTo>
                      <a:pt x="14304" y="8055"/>
                      <a:pt x="14794" y="8138"/>
                      <a:pt x="15232" y="8138"/>
                    </a:cubicBezTo>
                    <a:cubicBezTo>
                      <a:pt x="17868" y="8138"/>
                      <a:pt x="18629" y="5138"/>
                      <a:pt x="17142" y="3396"/>
                    </a:cubicBezTo>
                    <a:cubicBezTo>
                      <a:pt x="16535" y="2676"/>
                      <a:pt x="15922" y="2443"/>
                      <a:pt x="15384" y="2443"/>
                    </a:cubicBezTo>
                    <a:cubicBezTo>
                      <a:pt x="14405" y="2443"/>
                      <a:pt x="13672" y="3213"/>
                      <a:pt x="13672" y="3213"/>
                    </a:cubicBezTo>
                    <a:cubicBezTo>
                      <a:pt x="13672" y="3213"/>
                      <a:pt x="13809" y="452"/>
                      <a:pt x="11139" y="41"/>
                    </a:cubicBezTo>
                    <a:cubicBezTo>
                      <a:pt x="10950" y="14"/>
                      <a:pt x="10768" y="1"/>
                      <a:pt x="10593" y="1"/>
                    </a:cubicBezTo>
                    <a:close/>
                  </a:path>
                </a:pathLst>
              </a:custGeom>
              <a:solidFill>
                <a:srgbClr val="5031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70" name="Google Shape;2637;p25">
                <a:extLst>
                  <a:ext uri="{FF2B5EF4-FFF2-40B4-BE49-F238E27FC236}">
                    <a16:creationId xmlns:a16="http://schemas.microsoft.com/office/drawing/2014/main" id="{6377E1AF-5729-E079-81AE-F93BF180F97B}"/>
                  </a:ext>
                </a:extLst>
              </p:cNvPr>
              <p:cNvSpPr/>
              <p:nvPr/>
            </p:nvSpPr>
            <p:spPr>
              <a:xfrm flipH="1">
                <a:off x="992820" y="2705686"/>
                <a:ext cx="866140" cy="562335"/>
              </a:xfrm>
              <a:custGeom>
                <a:avLst/>
                <a:gdLst/>
                <a:ahLst/>
                <a:cxnLst/>
                <a:rect l="l" t="t" r="r" b="b"/>
                <a:pathLst>
                  <a:path w="21776" h="14137" extrusionOk="0">
                    <a:moveTo>
                      <a:pt x="3780" y="1"/>
                    </a:moveTo>
                    <a:cubicBezTo>
                      <a:pt x="3417" y="1"/>
                      <a:pt x="3016" y="88"/>
                      <a:pt x="2580" y="304"/>
                    </a:cubicBezTo>
                    <a:cubicBezTo>
                      <a:pt x="274" y="1423"/>
                      <a:pt x="2123" y="3728"/>
                      <a:pt x="2123" y="3728"/>
                    </a:cubicBezTo>
                    <a:cubicBezTo>
                      <a:pt x="0" y="7106"/>
                      <a:pt x="3127" y="8727"/>
                      <a:pt x="4611" y="8909"/>
                    </a:cubicBezTo>
                    <a:cubicBezTo>
                      <a:pt x="4611" y="8909"/>
                      <a:pt x="8103" y="11603"/>
                      <a:pt x="11801" y="14136"/>
                    </a:cubicBezTo>
                    <a:cubicBezTo>
                      <a:pt x="16823" y="14091"/>
                      <a:pt x="21547" y="13109"/>
                      <a:pt x="21616" y="11991"/>
                    </a:cubicBezTo>
                    <a:cubicBezTo>
                      <a:pt x="21776" y="10005"/>
                      <a:pt x="21410" y="9092"/>
                      <a:pt x="19881" y="8818"/>
                    </a:cubicBezTo>
                    <a:cubicBezTo>
                      <a:pt x="18329" y="8544"/>
                      <a:pt x="17507" y="6490"/>
                      <a:pt x="17507" y="6490"/>
                    </a:cubicBezTo>
                    <a:cubicBezTo>
                      <a:pt x="17507" y="6490"/>
                      <a:pt x="16891" y="7129"/>
                      <a:pt x="13536" y="7791"/>
                    </a:cubicBezTo>
                    <a:cubicBezTo>
                      <a:pt x="13191" y="7861"/>
                      <a:pt x="12877" y="7893"/>
                      <a:pt x="12592" y="7893"/>
                    </a:cubicBezTo>
                    <a:cubicBezTo>
                      <a:pt x="10100" y="7893"/>
                      <a:pt x="9770" y="5486"/>
                      <a:pt x="9770" y="5486"/>
                    </a:cubicBezTo>
                    <a:lnTo>
                      <a:pt x="7373" y="6490"/>
                    </a:lnTo>
                    <a:cubicBezTo>
                      <a:pt x="7373" y="6490"/>
                      <a:pt x="5790" y="6865"/>
                      <a:pt x="4512" y="6865"/>
                    </a:cubicBezTo>
                    <a:cubicBezTo>
                      <a:pt x="3873" y="6865"/>
                      <a:pt x="3310" y="6771"/>
                      <a:pt x="3059" y="6490"/>
                    </a:cubicBezTo>
                    <a:cubicBezTo>
                      <a:pt x="2283" y="5623"/>
                      <a:pt x="4018" y="4641"/>
                      <a:pt x="4018" y="4641"/>
                    </a:cubicBezTo>
                    <a:cubicBezTo>
                      <a:pt x="4018" y="4641"/>
                      <a:pt x="2739" y="2632"/>
                      <a:pt x="3972" y="2062"/>
                    </a:cubicBezTo>
                    <a:cubicBezTo>
                      <a:pt x="4146" y="1979"/>
                      <a:pt x="4313" y="1944"/>
                      <a:pt x="4472" y="1944"/>
                    </a:cubicBezTo>
                    <a:cubicBezTo>
                      <a:pt x="5059" y="1944"/>
                      <a:pt x="5523" y="2428"/>
                      <a:pt x="5775" y="2769"/>
                    </a:cubicBezTo>
                    <a:cubicBezTo>
                      <a:pt x="5798" y="2359"/>
                      <a:pt x="5935" y="1925"/>
                      <a:pt x="6163" y="1560"/>
                    </a:cubicBezTo>
                    <a:cubicBezTo>
                      <a:pt x="6018" y="1306"/>
                      <a:pt x="5182" y="1"/>
                      <a:pt x="3780" y="1"/>
                    </a:cubicBezTo>
                    <a:close/>
                  </a:path>
                </a:pathLst>
              </a:custGeom>
              <a:solidFill>
                <a:srgbClr val="5031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71" name="Google Shape;2638;p25">
                <a:extLst>
                  <a:ext uri="{FF2B5EF4-FFF2-40B4-BE49-F238E27FC236}">
                    <a16:creationId xmlns:a16="http://schemas.microsoft.com/office/drawing/2014/main" id="{9A678DDF-56F6-A073-DF49-35D8DFAC2927}"/>
                  </a:ext>
                </a:extLst>
              </p:cNvPr>
              <p:cNvSpPr/>
              <p:nvPr/>
            </p:nvSpPr>
            <p:spPr>
              <a:xfrm flipH="1">
                <a:off x="1262176" y="2739019"/>
                <a:ext cx="219120" cy="189699"/>
              </a:xfrm>
              <a:custGeom>
                <a:avLst/>
                <a:gdLst/>
                <a:ahLst/>
                <a:cxnLst/>
                <a:rect l="l" t="t" r="r" b="b"/>
                <a:pathLst>
                  <a:path w="5509" h="4769" extrusionOk="0">
                    <a:moveTo>
                      <a:pt x="643" y="0"/>
                    </a:moveTo>
                    <a:cubicBezTo>
                      <a:pt x="608" y="0"/>
                      <a:pt x="574" y="11"/>
                      <a:pt x="548" y="37"/>
                    </a:cubicBezTo>
                    <a:cubicBezTo>
                      <a:pt x="1" y="608"/>
                      <a:pt x="1" y="1498"/>
                      <a:pt x="571" y="2068"/>
                    </a:cubicBezTo>
                    <a:cubicBezTo>
                      <a:pt x="921" y="2434"/>
                      <a:pt x="1370" y="2578"/>
                      <a:pt x="1826" y="2578"/>
                    </a:cubicBezTo>
                    <a:cubicBezTo>
                      <a:pt x="2025" y="2578"/>
                      <a:pt x="2226" y="2551"/>
                      <a:pt x="2420" y="2502"/>
                    </a:cubicBezTo>
                    <a:lnTo>
                      <a:pt x="2420" y="2502"/>
                    </a:lnTo>
                    <a:cubicBezTo>
                      <a:pt x="2352" y="2981"/>
                      <a:pt x="2123" y="3483"/>
                      <a:pt x="2375" y="3940"/>
                    </a:cubicBezTo>
                    <a:cubicBezTo>
                      <a:pt x="2534" y="4282"/>
                      <a:pt x="2877" y="4465"/>
                      <a:pt x="3219" y="4579"/>
                    </a:cubicBezTo>
                    <a:cubicBezTo>
                      <a:pt x="3514" y="4681"/>
                      <a:pt x="3903" y="4769"/>
                      <a:pt x="4279" y="4769"/>
                    </a:cubicBezTo>
                    <a:cubicBezTo>
                      <a:pt x="4748" y="4769"/>
                      <a:pt x="5195" y="4632"/>
                      <a:pt x="5410" y="4214"/>
                    </a:cubicBezTo>
                    <a:cubicBezTo>
                      <a:pt x="5509" y="4017"/>
                      <a:pt x="5356" y="3890"/>
                      <a:pt x="5193" y="3890"/>
                    </a:cubicBezTo>
                    <a:cubicBezTo>
                      <a:pt x="5091" y="3890"/>
                      <a:pt x="4984" y="3940"/>
                      <a:pt x="4931" y="4054"/>
                    </a:cubicBezTo>
                    <a:cubicBezTo>
                      <a:pt x="4818" y="4266"/>
                      <a:pt x="4548" y="4321"/>
                      <a:pt x="4288" y="4321"/>
                    </a:cubicBezTo>
                    <a:cubicBezTo>
                      <a:pt x="4128" y="4321"/>
                      <a:pt x="3971" y="4300"/>
                      <a:pt x="3858" y="4282"/>
                    </a:cubicBezTo>
                    <a:cubicBezTo>
                      <a:pt x="3447" y="4214"/>
                      <a:pt x="3265" y="4145"/>
                      <a:pt x="2991" y="3780"/>
                    </a:cubicBezTo>
                    <a:cubicBezTo>
                      <a:pt x="2671" y="3324"/>
                      <a:pt x="2808" y="3255"/>
                      <a:pt x="2899" y="2753"/>
                    </a:cubicBezTo>
                    <a:cubicBezTo>
                      <a:pt x="2922" y="2548"/>
                      <a:pt x="2945" y="2388"/>
                      <a:pt x="2945" y="2182"/>
                    </a:cubicBezTo>
                    <a:cubicBezTo>
                      <a:pt x="2929" y="2053"/>
                      <a:pt x="2821" y="1992"/>
                      <a:pt x="2711" y="1992"/>
                    </a:cubicBezTo>
                    <a:cubicBezTo>
                      <a:pt x="2666" y="1992"/>
                      <a:pt x="2620" y="2003"/>
                      <a:pt x="2580" y="2023"/>
                    </a:cubicBezTo>
                    <a:cubicBezTo>
                      <a:pt x="2358" y="2114"/>
                      <a:pt x="2136" y="2155"/>
                      <a:pt x="1923" y="2155"/>
                    </a:cubicBezTo>
                    <a:cubicBezTo>
                      <a:pt x="913" y="2155"/>
                      <a:pt x="135" y="1211"/>
                      <a:pt x="777" y="174"/>
                    </a:cubicBezTo>
                    <a:cubicBezTo>
                      <a:pt x="826" y="75"/>
                      <a:pt x="733" y="0"/>
                      <a:pt x="643" y="0"/>
                    </a:cubicBezTo>
                    <a:close/>
                  </a:path>
                </a:pathLst>
              </a:custGeom>
              <a:solidFill>
                <a:srgbClr val="5031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72" name="Google Shape;2639;p25">
                <a:extLst>
                  <a:ext uri="{FF2B5EF4-FFF2-40B4-BE49-F238E27FC236}">
                    <a16:creationId xmlns:a16="http://schemas.microsoft.com/office/drawing/2014/main" id="{84F737BD-C5EC-78E8-6E0F-600320082194}"/>
                  </a:ext>
                </a:extLst>
              </p:cNvPr>
              <p:cNvSpPr/>
              <p:nvPr/>
            </p:nvSpPr>
            <p:spPr>
              <a:xfrm flipH="1">
                <a:off x="861682" y="2893913"/>
                <a:ext cx="179306" cy="157877"/>
              </a:xfrm>
              <a:custGeom>
                <a:avLst/>
                <a:gdLst/>
                <a:ahLst/>
                <a:cxnLst/>
                <a:rect l="l" t="t" r="r" b="b"/>
                <a:pathLst>
                  <a:path w="4508" h="3969" extrusionOk="0">
                    <a:moveTo>
                      <a:pt x="229" y="0"/>
                    </a:moveTo>
                    <a:cubicBezTo>
                      <a:pt x="115" y="0"/>
                      <a:pt x="1" y="114"/>
                      <a:pt x="138" y="183"/>
                    </a:cubicBezTo>
                    <a:cubicBezTo>
                      <a:pt x="823" y="480"/>
                      <a:pt x="1462" y="1119"/>
                      <a:pt x="1302" y="1940"/>
                    </a:cubicBezTo>
                    <a:cubicBezTo>
                      <a:pt x="1266" y="2100"/>
                      <a:pt x="1397" y="2191"/>
                      <a:pt x="1543" y="2191"/>
                    </a:cubicBezTo>
                    <a:cubicBezTo>
                      <a:pt x="1584" y="2191"/>
                      <a:pt x="1627" y="2184"/>
                      <a:pt x="1667" y="2169"/>
                    </a:cubicBezTo>
                    <a:cubicBezTo>
                      <a:pt x="1859" y="2092"/>
                      <a:pt x="2067" y="2051"/>
                      <a:pt x="2273" y="2051"/>
                    </a:cubicBezTo>
                    <a:cubicBezTo>
                      <a:pt x="2678" y="2051"/>
                      <a:pt x="3076" y="2209"/>
                      <a:pt x="3333" y="2557"/>
                    </a:cubicBezTo>
                    <a:cubicBezTo>
                      <a:pt x="3607" y="2922"/>
                      <a:pt x="3630" y="3333"/>
                      <a:pt x="3653" y="3789"/>
                    </a:cubicBezTo>
                    <a:cubicBezTo>
                      <a:pt x="3653" y="3903"/>
                      <a:pt x="3758" y="3968"/>
                      <a:pt x="3864" y="3968"/>
                    </a:cubicBezTo>
                    <a:cubicBezTo>
                      <a:pt x="3949" y="3968"/>
                      <a:pt x="4033" y="3926"/>
                      <a:pt x="4064" y="3835"/>
                    </a:cubicBezTo>
                    <a:cubicBezTo>
                      <a:pt x="4507" y="2545"/>
                      <a:pt x="3331" y="1665"/>
                      <a:pt x="2202" y="1665"/>
                    </a:cubicBezTo>
                    <a:cubicBezTo>
                      <a:pt x="2052" y="1665"/>
                      <a:pt x="1903" y="1680"/>
                      <a:pt x="1759" y="1712"/>
                    </a:cubicBezTo>
                    <a:cubicBezTo>
                      <a:pt x="1622" y="868"/>
                      <a:pt x="1142" y="137"/>
                      <a:pt x="229" y="0"/>
                    </a:cubicBezTo>
                    <a:close/>
                  </a:path>
                </a:pathLst>
              </a:custGeom>
              <a:solidFill>
                <a:srgbClr val="5031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73" name="Google Shape;2640;p25">
                <a:extLst>
                  <a:ext uri="{FF2B5EF4-FFF2-40B4-BE49-F238E27FC236}">
                    <a16:creationId xmlns:a16="http://schemas.microsoft.com/office/drawing/2014/main" id="{83436FE8-A645-590D-3B85-D55DD1E727CA}"/>
                  </a:ext>
                </a:extLst>
              </p:cNvPr>
              <p:cNvSpPr/>
              <p:nvPr/>
            </p:nvSpPr>
            <p:spPr>
              <a:xfrm flipH="1">
                <a:off x="668097" y="3006483"/>
                <a:ext cx="1091903" cy="624944"/>
              </a:xfrm>
              <a:custGeom>
                <a:avLst/>
                <a:gdLst/>
                <a:ahLst/>
                <a:cxnLst/>
                <a:rect l="l" t="t" r="r" b="b"/>
                <a:pathLst>
                  <a:path w="27452" h="15711" extrusionOk="0">
                    <a:moveTo>
                      <a:pt x="7122" y="1"/>
                    </a:moveTo>
                    <a:cubicBezTo>
                      <a:pt x="7122" y="1"/>
                      <a:pt x="5792" y="1370"/>
                      <a:pt x="2800" y="1370"/>
                    </a:cubicBezTo>
                    <a:cubicBezTo>
                      <a:pt x="2583" y="1370"/>
                      <a:pt x="2357" y="1363"/>
                      <a:pt x="2123" y="1347"/>
                    </a:cubicBezTo>
                    <a:lnTo>
                      <a:pt x="2123" y="1347"/>
                    </a:lnTo>
                    <a:cubicBezTo>
                      <a:pt x="2123" y="1347"/>
                      <a:pt x="0" y="10021"/>
                      <a:pt x="3424" y="12189"/>
                    </a:cubicBezTo>
                    <a:cubicBezTo>
                      <a:pt x="6871" y="14358"/>
                      <a:pt x="10660" y="13856"/>
                      <a:pt x="10842" y="14586"/>
                    </a:cubicBezTo>
                    <a:cubicBezTo>
                      <a:pt x="10842" y="14586"/>
                      <a:pt x="10842" y="15659"/>
                      <a:pt x="12372" y="15704"/>
                    </a:cubicBezTo>
                    <a:cubicBezTo>
                      <a:pt x="12497" y="15708"/>
                      <a:pt x="12618" y="15710"/>
                      <a:pt x="12735" y="15710"/>
                    </a:cubicBezTo>
                    <a:cubicBezTo>
                      <a:pt x="14047" y="15710"/>
                      <a:pt x="14840" y="15471"/>
                      <a:pt x="15133" y="14906"/>
                    </a:cubicBezTo>
                    <a:cubicBezTo>
                      <a:pt x="15430" y="14266"/>
                      <a:pt x="15567" y="13719"/>
                      <a:pt x="16937" y="13445"/>
                    </a:cubicBezTo>
                    <a:cubicBezTo>
                      <a:pt x="18283" y="13171"/>
                      <a:pt x="20863" y="12555"/>
                      <a:pt x="20863" y="12555"/>
                    </a:cubicBezTo>
                    <a:cubicBezTo>
                      <a:pt x="20863" y="12555"/>
                      <a:pt x="21622" y="13022"/>
                      <a:pt x="22650" y="13022"/>
                    </a:cubicBezTo>
                    <a:cubicBezTo>
                      <a:pt x="23549" y="13022"/>
                      <a:pt x="24653" y="12664"/>
                      <a:pt x="25633" y="11322"/>
                    </a:cubicBezTo>
                    <a:cubicBezTo>
                      <a:pt x="27452" y="8839"/>
                      <a:pt x="25736" y="6908"/>
                      <a:pt x="23786" y="6908"/>
                    </a:cubicBezTo>
                    <a:cubicBezTo>
                      <a:pt x="23459" y="6908"/>
                      <a:pt x="23127" y="6962"/>
                      <a:pt x="22803" y="7077"/>
                    </a:cubicBezTo>
                    <a:cubicBezTo>
                      <a:pt x="20543" y="7898"/>
                      <a:pt x="20041" y="9838"/>
                      <a:pt x="20041" y="9838"/>
                    </a:cubicBezTo>
                    <a:cubicBezTo>
                      <a:pt x="20041" y="9838"/>
                      <a:pt x="19979" y="9857"/>
                      <a:pt x="19893" y="9857"/>
                    </a:cubicBezTo>
                    <a:cubicBezTo>
                      <a:pt x="19646" y="9857"/>
                      <a:pt x="19205" y="9706"/>
                      <a:pt x="19493" y="8537"/>
                    </a:cubicBezTo>
                    <a:cubicBezTo>
                      <a:pt x="19904" y="6962"/>
                      <a:pt x="20132" y="2032"/>
                      <a:pt x="17553" y="1713"/>
                    </a:cubicBezTo>
                    <a:cubicBezTo>
                      <a:pt x="14997" y="1393"/>
                      <a:pt x="14723" y="731"/>
                      <a:pt x="14997" y="1"/>
                    </a:cubicBezTo>
                    <a:lnTo>
                      <a:pt x="14997" y="1"/>
                    </a:lnTo>
                    <a:cubicBezTo>
                      <a:pt x="14996" y="1"/>
                      <a:pt x="14205" y="1770"/>
                      <a:pt x="11351" y="1770"/>
                    </a:cubicBezTo>
                    <a:cubicBezTo>
                      <a:pt x="11216" y="1770"/>
                      <a:pt x="11077" y="1766"/>
                      <a:pt x="10934" y="1758"/>
                    </a:cubicBezTo>
                    <a:cubicBezTo>
                      <a:pt x="7715" y="1576"/>
                      <a:pt x="7122" y="1"/>
                      <a:pt x="7122" y="1"/>
                    </a:cubicBezTo>
                    <a:close/>
                  </a:path>
                </a:pathLst>
              </a:custGeom>
              <a:solidFill>
                <a:srgbClr val="B78B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74" name="Google Shape;2641;p25">
                <a:extLst>
                  <a:ext uri="{FF2B5EF4-FFF2-40B4-BE49-F238E27FC236}">
                    <a16:creationId xmlns:a16="http://schemas.microsoft.com/office/drawing/2014/main" id="{68704DC0-5CFC-5D5A-8C14-B5F1C6106F56}"/>
                  </a:ext>
                </a:extLst>
              </p:cNvPr>
              <p:cNvSpPr/>
              <p:nvPr/>
            </p:nvSpPr>
            <p:spPr>
              <a:xfrm flipH="1">
                <a:off x="1572938" y="3060063"/>
                <a:ext cx="187062" cy="457640"/>
              </a:xfrm>
              <a:custGeom>
                <a:avLst/>
                <a:gdLst/>
                <a:ahLst/>
                <a:cxnLst/>
                <a:rect l="l" t="t" r="r" b="b"/>
                <a:pathLst>
                  <a:path w="4703" h="11505" extrusionOk="0">
                    <a:moveTo>
                      <a:pt x="2123" y="0"/>
                    </a:moveTo>
                    <a:lnTo>
                      <a:pt x="2123" y="0"/>
                    </a:lnTo>
                    <a:cubicBezTo>
                      <a:pt x="2123" y="1"/>
                      <a:pt x="0" y="8674"/>
                      <a:pt x="3424" y="10842"/>
                    </a:cubicBezTo>
                    <a:cubicBezTo>
                      <a:pt x="3858" y="11116"/>
                      <a:pt x="4269" y="11322"/>
                      <a:pt x="4702" y="11504"/>
                    </a:cubicBezTo>
                    <a:cubicBezTo>
                      <a:pt x="3333" y="10888"/>
                      <a:pt x="2511" y="9450"/>
                      <a:pt x="2123" y="7692"/>
                    </a:cubicBezTo>
                    <a:cubicBezTo>
                      <a:pt x="1804" y="6209"/>
                      <a:pt x="1804" y="183"/>
                      <a:pt x="3515" y="0"/>
                    </a:cubicBezTo>
                    <a:lnTo>
                      <a:pt x="3515" y="0"/>
                    </a:lnTo>
                    <a:cubicBezTo>
                      <a:pt x="3278" y="14"/>
                      <a:pt x="3018" y="27"/>
                      <a:pt x="2744" y="27"/>
                    </a:cubicBezTo>
                    <a:cubicBezTo>
                      <a:pt x="2543" y="27"/>
                      <a:pt x="2335" y="20"/>
                      <a:pt x="2123"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75" name="Google Shape;2642;p25">
                <a:extLst>
                  <a:ext uri="{FF2B5EF4-FFF2-40B4-BE49-F238E27FC236}">
                    <a16:creationId xmlns:a16="http://schemas.microsoft.com/office/drawing/2014/main" id="{B6FF50AB-68D7-0E5A-03E5-62FCBC1FBB9F}"/>
                  </a:ext>
                </a:extLst>
              </p:cNvPr>
              <p:cNvSpPr/>
              <p:nvPr/>
            </p:nvSpPr>
            <p:spPr>
              <a:xfrm flipH="1">
                <a:off x="997354" y="3006483"/>
                <a:ext cx="624666" cy="119929"/>
              </a:xfrm>
              <a:custGeom>
                <a:avLst/>
                <a:gdLst/>
                <a:ahLst/>
                <a:cxnLst/>
                <a:rect l="l" t="t" r="r" b="b"/>
                <a:pathLst>
                  <a:path w="15705" h="3015" extrusionOk="0">
                    <a:moveTo>
                      <a:pt x="3653" y="1"/>
                    </a:moveTo>
                    <a:cubicBezTo>
                      <a:pt x="3653" y="1"/>
                      <a:pt x="2534" y="1165"/>
                      <a:pt x="1" y="1347"/>
                    </a:cubicBezTo>
                    <a:cubicBezTo>
                      <a:pt x="317" y="1552"/>
                      <a:pt x="800" y="1772"/>
                      <a:pt x="1475" y="1772"/>
                    </a:cubicBezTo>
                    <a:cubicBezTo>
                      <a:pt x="1628" y="1772"/>
                      <a:pt x="1791" y="1761"/>
                      <a:pt x="1964" y="1735"/>
                    </a:cubicBezTo>
                    <a:cubicBezTo>
                      <a:pt x="3562" y="1530"/>
                      <a:pt x="3972" y="1256"/>
                      <a:pt x="3972" y="1256"/>
                    </a:cubicBezTo>
                    <a:cubicBezTo>
                      <a:pt x="3972" y="1256"/>
                      <a:pt x="4716" y="2923"/>
                      <a:pt x="7522" y="2923"/>
                    </a:cubicBezTo>
                    <a:cubicBezTo>
                      <a:pt x="7541" y="2923"/>
                      <a:pt x="7560" y="2922"/>
                      <a:pt x="7579" y="2922"/>
                    </a:cubicBezTo>
                    <a:cubicBezTo>
                      <a:pt x="10432" y="2922"/>
                      <a:pt x="11550" y="1735"/>
                      <a:pt x="11550" y="1735"/>
                    </a:cubicBezTo>
                    <a:cubicBezTo>
                      <a:pt x="11550" y="1735"/>
                      <a:pt x="13844" y="3015"/>
                      <a:pt x="15614" y="3015"/>
                    </a:cubicBezTo>
                    <a:cubicBezTo>
                      <a:pt x="15644" y="3015"/>
                      <a:pt x="15674" y="3014"/>
                      <a:pt x="15705" y="3014"/>
                    </a:cubicBezTo>
                    <a:cubicBezTo>
                      <a:pt x="15362" y="2306"/>
                      <a:pt x="14860" y="1804"/>
                      <a:pt x="14084" y="1713"/>
                    </a:cubicBezTo>
                    <a:cubicBezTo>
                      <a:pt x="11528" y="1393"/>
                      <a:pt x="11254" y="731"/>
                      <a:pt x="11528" y="1"/>
                    </a:cubicBezTo>
                    <a:lnTo>
                      <a:pt x="11528" y="1"/>
                    </a:lnTo>
                    <a:cubicBezTo>
                      <a:pt x="11527" y="1"/>
                      <a:pt x="10736" y="1770"/>
                      <a:pt x="7882" y="1770"/>
                    </a:cubicBezTo>
                    <a:cubicBezTo>
                      <a:pt x="7747" y="1770"/>
                      <a:pt x="7608" y="1766"/>
                      <a:pt x="7465" y="1758"/>
                    </a:cubicBezTo>
                    <a:cubicBezTo>
                      <a:pt x="4246" y="1576"/>
                      <a:pt x="3653" y="1"/>
                      <a:pt x="3653"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76" name="Google Shape;2643;p25">
                <a:extLst>
                  <a:ext uri="{FF2B5EF4-FFF2-40B4-BE49-F238E27FC236}">
                    <a16:creationId xmlns:a16="http://schemas.microsoft.com/office/drawing/2014/main" id="{903DD2A7-BF15-C02F-E3B9-F76F51BCAEC0}"/>
                  </a:ext>
                </a:extLst>
              </p:cNvPr>
              <p:cNvSpPr/>
              <p:nvPr/>
            </p:nvSpPr>
            <p:spPr>
              <a:xfrm flipH="1">
                <a:off x="987371" y="3357877"/>
                <a:ext cx="86272" cy="19093"/>
              </a:xfrm>
              <a:custGeom>
                <a:avLst/>
                <a:gdLst/>
                <a:ahLst/>
                <a:cxnLst/>
                <a:rect l="l" t="t" r="r" b="b"/>
                <a:pathLst>
                  <a:path w="2169" h="480" extrusionOk="0">
                    <a:moveTo>
                      <a:pt x="0" y="0"/>
                    </a:moveTo>
                    <a:lnTo>
                      <a:pt x="0" y="479"/>
                    </a:lnTo>
                    <a:lnTo>
                      <a:pt x="2146" y="479"/>
                    </a:lnTo>
                    <a:lnTo>
                      <a:pt x="2169" y="0"/>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77" name="Google Shape;2644;p25">
                <a:extLst>
                  <a:ext uri="{FF2B5EF4-FFF2-40B4-BE49-F238E27FC236}">
                    <a16:creationId xmlns:a16="http://schemas.microsoft.com/office/drawing/2014/main" id="{F7EBCA90-D20C-FA4E-5A12-751540044FD6}"/>
                  </a:ext>
                </a:extLst>
              </p:cNvPr>
              <p:cNvSpPr/>
              <p:nvPr/>
            </p:nvSpPr>
            <p:spPr>
              <a:xfrm flipH="1">
                <a:off x="692320" y="3305212"/>
                <a:ext cx="175249" cy="219214"/>
              </a:xfrm>
              <a:custGeom>
                <a:avLst/>
                <a:gdLst/>
                <a:ahLst/>
                <a:cxnLst/>
                <a:rect l="l" t="t" r="r" b="b"/>
                <a:pathLst>
                  <a:path w="4406" h="5511" extrusionOk="0">
                    <a:moveTo>
                      <a:pt x="3105" y="0"/>
                    </a:moveTo>
                    <a:lnTo>
                      <a:pt x="3105" y="0"/>
                    </a:lnTo>
                    <a:cubicBezTo>
                      <a:pt x="3356" y="388"/>
                      <a:pt x="3653" y="1347"/>
                      <a:pt x="3493" y="1986"/>
                    </a:cubicBezTo>
                    <a:cubicBezTo>
                      <a:pt x="3150" y="3470"/>
                      <a:pt x="2146" y="5113"/>
                      <a:pt x="1" y="5501"/>
                    </a:cubicBezTo>
                    <a:cubicBezTo>
                      <a:pt x="81" y="5507"/>
                      <a:pt x="163" y="5510"/>
                      <a:pt x="247" y="5510"/>
                    </a:cubicBezTo>
                    <a:cubicBezTo>
                      <a:pt x="1143" y="5510"/>
                      <a:pt x="2236" y="5148"/>
                      <a:pt x="3196" y="3812"/>
                    </a:cubicBezTo>
                    <a:cubicBezTo>
                      <a:pt x="4406" y="2169"/>
                      <a:pt x="4063" y="776"/>
                      <a:pt x="3105" y="0"/>
                    </a:cubicBezTo>
                    <a:close/>
                  </a:path>
                </a:pathLst>
              </a:custGeom>
              <a:solidFill>
                <a:srgbClr val="B78B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78" name="Google Shape;2645;p25">
                <a:extLst>
                  <a:ext uri="{FF2B5EF4-FFF2-40B4-BE49-F238E27FC236}">
                    <a16:creationId xmlns:a16="http://schemas.microsoft.com/office/drawing/2014/main" id="{44666F8C-A5A2-2CA7-091B-B79957D51B29}"/>
                  </a:ext>
                </a:extLst>
              </p:cNvPr>
              <p:cNvSpPr/>
              <p:nvPr/>
            </p:nvSpPr>
            <p:spPr>
              <a:xfrm flipH="1">
                <a:off x="930174" y="3503463"/>
                <a:ext cx="262396" cy="120446"/>
              </a:xfrm>
              <a:custGeom>
                <a:avLst/>
                <a:gdLst/>
                <a:ahLst/>
                <a:cxnLst/>
                <a:rect l="l" t="t" r="r" b="b"/>
                <a:pathLst>
                  <a:path w="6597" h="3028" extrusionOk="0">
                    <a:moveTo>
                      <a:pt x="6174" y="1"/>
                    </a:moveTo>
                    <a:cubicBezTo>
                      <a:pt x="5869" y="1"/>
                      <a:pt x="5366" y="55"/>
                      <a:pt x="4565" y="266"/>
                    </a:cubicBezTo>
                    <a:cubicBezTo>
                      <a:pt x="3150" y="631"/>
                      <a:pt x="1392" y="791"/>
                      <a:pt x="1119" y="1316"/>
                    </a:cubicBezTo>
                    <a:cubicBezTo>
                      <a:pt x="982" y="1567"/>
                      <a:pt x="959" y="2412"/>
                      <a:pt x="0" y="3028"/>
                    </a:cubicBezTo>
                    <a:cubicBezTo>
                      <a:pt x="434" y="2914"/>
                      <a:pt x="708" y="2708"/>
                      <a:pt x="867" y="2412"/>
                    </a:cubicBezTo>
                    <a:cubicBezTo>
                      <a:pt x="1164" y="1772"/>
                      <a:pt x="1301" y="1225"/>
                      <a:pt x="2671" y="951"/>
                    </a:cubicBezTo>
                    <a:cubicBezTo>
                      <a:pt x="4017" y="677"/>
                      <a:pt x="6597" y="61"/>
                      <a:pt x="6597" y="61"/>
                    </a:cubicBezTo>
                    <a:cubicBezTo>
                      <a:pt x="6597" y="61"/>
                      <a:pt x="6495" y="1"/>
                      <a:pt x="6174"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79" name="Google Shape;2646;p25">
                <a:extLst>
                  <a:ext uri="{FF2B5EF4-FFF2-40B4-BE49-F238E27FC236}">
                    <a16:creationId xmlns:a16="http://schemas.microsoft.com/office/drawing/2014/main" id="{8F9989B7-7343-245E-17A1-D58BA8037FBC}"/>
                  </a:ext>
                </a:extLst>
              </p:cNvPr>
              <p:cNvSpPr/>
              <p:nvPr/>
            </p:nvSpPr>
            <p:spPr>
              <a:xfrm flipH="1">
                <a:off x="1293320" y="3539462"/>
                <a:ext cx="225206" cy="39062"/>
              </a:xfrm>
              <a:custGeom>
                <a:avLst/>
                <a:gdLst/>
                <a:ahLst/>
                <a:cxnLst/>
                <a:rect l="l" t="t" r="r" b="b"/>
                <a:pathLst>
                  <a:path w="5662" h="982" extrusionOk="0">
                    <a:moveTo>
                      <a:pt x="1" y="0"/>
                    </a:moveTo>
                    <a:lnTo>
                      <a:pt x="1" y="0"/>
                    </a:lnTo>
                    <a:cubicBezTo>
                      <a:pt x="2101" y="662"/>
                      <a:pt x="3950" y="662"/>
                      <a:pt x="4543" y="982"/>
                    </a:cubicBezTo>
                    <a:cubicBezTo>
                      <a:pt x="4703" y="913"/>
                      <a:pt x="4885" y="867"/>
                      <a:pt x="5045" y="845"/>
                    </a:cubicBezTo>
                    <a:cubicBezTo>
                      <a:pt x="5205" y="731"/>
                      <a:pt x="5410" y="662"/>
                      <a:pt x="5570" y="548"/>
                    </a:cubicBezTo>
                    <a:cubicBezTo>
                      <a:pt x="5593" y="525"/>
                      <a:pt x="5639" y="479"/>
                      <a:pt x="5662" y="434"/>
                    </a:cubicBezTo>
                    <a:lnTo>
                      <a:pt x="5662" y="434"/>
                    </a:lnTo>
                    <a:cubicBezTo>
                      <a:pt x="5456" y="444"/>
                      <a:pt x="5239" y="449"/>
                      <a:pt x="5014" y="449"/>
                    </a:cubicBezTo>
                    <a:cubicBezTo>
                      <a:pt x="3272" y="449"/>
                      <a:pt x="1072" y="162"/>
                      <a:pt x="1"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80" name="Google Shape;2647;p25">
                <a:extLst>
                  <a:ext uri="{FF2B5EF4-FFF2-40B4-BE49-F238E27FC236}">
                    <a16:creationId xmlns:a16="http://schemas.microsoft.com/office/drawing/2014/main" id="{3C277D3F-0948-339E-AD0A-DDC56188CBF5}"/>
                  </a:ext>
                </a:extLst>
              </p:cNvPr>
              <p:cNvSpPr/>
              <p:nvPr/>
            </p:nvSpPr>
            <p:spPr>
              <a:xfrm flipH="1">
                <a:off x="760415" y="3357957"/>
                <a:ext cx="143508" cy="107001"/>
              </a:xfrm>
              <a:custGeom>
                <a:avLst/>
                <a:gdLst/>
                <a:ahLst/>
                <a:cxnLst/>
                <a:rect l="l" t="t" r="r" b="b"/>
                <a:pathLst>
                  <a:path w="3608" h="2690" extrusionOk="0">
                    <a:moveTo>
                      <a:pt x="2123" y="1"/>
                    </a:moveTo>
                    <a:cubicBezTo>
                      <a:pt x="1145" y="1"/>
                      <a:pt x="1" y="686"/>
                      <a:pt x="504" y="1641"/>
                    </a:cubicBezTo>
                    <a:cubicBezTo>
                      <a:pt x="542" y="1693"/>
                      <a:pt x="617" y="1722"/>
                      <a:pt x="687" y="1722"/>
                    </a:cubicBezTo>
                    <a:cubicBezTo>
                      <a:pt x="741" y="1722"/>
                      <a:pt x="793" y="1704"/>
                      <a:pt x="823" y="1664"/>
                    </a:cubicBezTo>
                    <a:cubicBezTo>
                      <a:pt x="942" y="1546"/>
                      <a:pt x="1060" y="1427"/>
                      <a:pt x="1238" y="1427"/>
                    </a:cubicBezTo>
                    <a:cubicBezTo>
                      <a:pt x="1266" y="1427"/>
                      <a:pt x="1295" y="1430"/>
                      <a:pt x="1325" y="1436"/>
                    </a:cubicBezTo>
                    <a:cubicBezTo>
                      <a:pt x="1358" y="1427"/>
                      <a:pt x="1387" y="1422"/>
                      <a:pt x="1412" y="1422"/>
                    </a:cubicBezTo>
                    <a:cubicBezTo>
                      <a:pt x="1510" y="1422"/>
                      <a:pt x="1554" y="1491"/>
                      <a:pt x="1554" y="1619"/>
                    </a:cubicBezTo>
                    <a:cubicBezTo>
                      <a:pt x="1622" y="1733"/>
                      <a:pt x="1622" y="1847"/>
                      <a:pt x="1577" y="1984"/>
                    </a:cubicBezTo>
                    <a:cubicBezTo>
                      <a:pt x="1440" y="2395"/>
                      <a:pt x="1097" y="2281"/>
                      <a:pt x="778" y="2326"/>
                    </a:cubicBezTo>
                    <a:cubicBezTo>
                      <a:pt x="732" y="2326"/>
                      <a:pt x="641" y="2372"/>
                      <a:pt x="664" y="2440"/>
                    </a:cubicBezTo>
                    <a:cubicBezTo>
                      <a:pt x="737" y="2630"/>
                      <a:pt x="912" y="2689"/>
                      <a:pt x="1095" y="2689"/>
                    </a:cubicBezTo>
                    <a:cubicBezTo>
                      <a:pt x="1198" y="2689"/>
                      <a:pt x="1303" y="2670"/>
                      <a:pt x="1394" y="2646"/>
                    </a:cubicBezTo>
                    <a:cubicBezTo>
                      <a:pt x="1736" y="2532"/>
                      <a:pt x="1942" y="2235"/>
                      <a:pt x="1965" y="1893"/>
                    </a:cubicBezTo>
                    <a:cubicBezTo>
                      <a:pt x="2010" y="1573"/>
                      <a:pt x="1850" y="1162"/>
                      <a:pt x="1531" y="1071"/>
                    </a:cubicBezTo>
                    <a:cubicBezTo>
                      <a:pt x="1465" y="1041"/>
                      <a:pt x="1396" y="1029"/>
                      <a:pt x="1327" y="1029"/>
                    </a:cubicBezTo>
                    <a:cubicBezTo>
                      <a:pt x="1183" y="1029"/>
                      <a:pt x="1038" y="1085"/>
                      <a:pt x="915" y="1162"/>
                    </a:cubicBezTo>
                    <a:cubicBezTo>
                      <a:pt x="1029" y="728"/>
                      <a:pt x="1440" y="477"/>
                      <a:pt x="1942" y="409"/>
                    </a:cubicBezTo>
                    <a:cubicBezTo>
                      <a:pt x="1982" y="405"/>
                      <a:pt x="2021" y="403"/>
                      <a:pt x="2060" y="403"/>
                    </a:cubicBezTo>
                    <a:cubicBezTo>
                      <a:pt x="2665" y="403"/>
                      <a:pt x="2961" y="903"/>
                      <a:pt x="2832" y="1505"/>
                    </a:cubicBezTo>
                    <a:cubicBezTo>
                      <a:pt x="2792" y="1637"/>
                      <a:pt x="2899" y="1708"/>
                      <a:pt x="3009" y="1708"/>
                    </a:cubicBezTo>
                    <a:cubicBezTo>
                      <a:pt x="3088" y="1708"/>
                      <a:pt x="3169" y="1672"/>
                      <a:pt x="3197" y="1596"/>
                    </a:cubicBezTo>
                    <a:cubicBezTo>
                      <a:pt x="3607" y="457"/>
                      <a:pt x="2921" y="1"/>
                      <a:pt x="2123" y="1"/>
                    </a:cubicBezTo>
                    <a:close/>
                  </a:path>
                </a:pathLst>
              </a:custGeom>
              <a:solidFill>
                <a:srgbClr val="9356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81" name="Google Shape;2648;p25">
                <a:extLst>
                  <a:ext uri="{FF2B5EF4-FFF2-40B4-BE49-F238E27FC236}">
                    <a16:creationId xmlns:a16="http://schemas.microsoft.com/office/drawing/2014/main" id="{6FE06FB0-4ED9-4BD6-07EB-C324AB328C86}"/>
                  </a:ext>
                </a:extLst>
              </p:cNvPr>
              <p:cNvSpPr/>
              <p:nvPr/>
            </p:nvSpPr>
            <p:spPr>
              <a:xfrm flipH="1">
                <a:off x="1073603" y="3355133"/>
                <a:ext cx="177078" cy="177089"/>
              </a:xfrm>
              <a:custGeom>
                <a:avLst/>
                <a:gdLst/>
                <a:ahLst/>
                <a:cxnLst/>
                <a:rect l="l" t="t" r="r" b="b"/>
                <a:pathLst>
                  <a:path w="4452" h="4452" extrusionOk="0">
                    <a:moveTo>
                      <a:pt x="2214" y="1"/>
                    </a:moveTo>
                    <a:cubicBezTo>
                      <a:pt x="982" y="1"/>
                      <a:pt x="0" y="982"/>
                      <a:pt x="0" y="2215"/>
                    </a:cubicBezTo>
                    <a:cubicBezTo>
                      <a:pt x="0" y="3447"/>
                      <a:pt x="982" y="4452"/>
                      <a:pt x="2214" y="4452"/>
                    </a:cubicBezTo>
                    <a:cubicBezTo>
                      <a:pt x="3447" y="4452"/>
                      <a:pt x="4451" y="3447"/>
                      <a:pt x="4451" y="2215"/>
                    </a:cubicBezTo>
                    <a:cubicBezTo>
                      <a:pt x="4451" y="982"/>
                      <a:pt x="3447" y="1"/>
                      <a:pt x="2214"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82" name="Google Shape;2649;p25">
                <a:extLst>
                  <a:ext uri="{FF2B5EF4-FFF2-40B4-BE49-F238E27FC236}">
                    <a16:creationId xmlns:a16="http://schemas.microsoft.com/office/drawing/2014/main" id="{0A970FFF-D3A4-14C0-0CF8-26D6F2863754}"/>
                  </a:ext>
                </a:extLst>
              </p:cNvPr>
              <p:cNvSpPr/>
              <p:nvPr/>
            </p:nvSpPr>
            <p:spPr>
              <a:xfrm flipH="1">
                <a:off x="1579302" y="3349683"/>
                <a:ext cx="116262" cy="151672"/>
              </a:xfrm>
              <a:custGeom>
                <a:avLst/>
                <a:gdLst/>
                <a:ahLst/>
                <a:cxnLst/>
                <a:rect l="l" t="t" r="r" b="b"/>
                <a:pathLst>
                  <a:path w="2923" h="3813" extrusionOk="0">
                    <a:moveTo>
                      <a:pt x="708" y="1"/>
                    </a:moveTo>
                    <a:cubicBezTo>
                      <a:pt x="457" y="1"/>
                      <a:pt x="206" y="23"/>
                      <a:pt x="1" y="115"/>
                    </a:cubicBezTo>
                    <a:cubicBezTo>
                      <a:pt x="206" y="1576"/>
                      <a:pt x="754" y="2877"/>
                      <a:pt x="1804" y="3561"/>
                    </a:cubicBezTo>
                    <a:cubicBezTo>
                      <a:pt x="1964" y="3653"/>
                      <a:pt x="2101" y="3744"/>
                      <a:pt x="2261" y="3812"/>
                    </a:cubicBezTo>
                    <a:cubicBezTo>
                      <a:pt x="2671" y="3424"/>
                      <a:pt x="2923" y="2854"/>
                      <a:pt x="2923" y="2215"/>
                    </a:cubicBezTo>
                    <a:cubicBezTo>
                      <a:pt x="2923" y="982"/>
                      <a:pt x="1941" y="1"/>
                      <a:pt x="708"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83" name="Google Shape;2650;p25">
                <a:extLst>
                  <a:ext uri="{FF2B5EF4-FFF2-40B4-BE49-F238E27FC236}">
                    <a16:creationId xmlns:a16="http://schemas.microsoft.com/office/drawing/2014/main" id="{74A957F5-EBAE-5DB5-A3B6-8D4BBD70EB8F}"/>
                  </a:ext>
                </a:extLst>
              </p:cNvPr>
              <p:cNvSpPr/>
              <p:nvPr/>
            </p:nvSpPr>
            <p:spPr>
              <a:xfrm flipH="1">
                <a:off x="1387706" y="3407560"/>
                <a:ext cx="77879" cy="49165"/>
              </a:xfrm>
              <a:custGeom>
                <a:avLst/>
                <a:gdLst/>
                <a:ahLst/>
                <a:cxnLst/>
                <a:rect l="l" t="t" r="r" b="b"/>
                <a:pathLst>
                  <a:path w="1958" h="1236" extrusionOk="0">
                    <a:moveTo>
                      <a:pt x="1799" y="0"/>
                    </a:moveTo>
                    <a:cubicBezTo>
                      <a:pt x="1763" y="0"/>
                      <a:pt x="1727" y="16"/>
                      <a:pt x="1706" y="52"/>
                    </a:cubicBezTo>
                    <a:cubicBezTo>
                      <a:pt x="1546" y="326"/>
                      <a:pt x="1363" y="577"/>
                      <a:pt x="1112" y="760"/>
                    </a:cubicBezTo>
                    <a:cubicBezTo>
                      <a:pt x="1008" y="834"/>
                      <a:pt x="914" y="865"/>
                      <a:pt x="827" y="865"/>
                    </a:cubicBezTo>
                    <a:cubicBezTo>
                      <a:pt x="644" y="865"/>
                      <a:pt x="490" y="731"/>
                      <a:pt x="336" y="577"/>
                    </a:cubicBezTo>
                    <a:cubicBezTo>
                      <a:pt x="306" y="547"/>
                      <a:pt x="267" y="535"/>
                      <a:pt x="227" y="535"/>
                    </a:cubicBezTo>
                    <a:cubicBezTo>
                      <a:pt x="116" y="535"/>
                      <a:pt x="1" y="636"/>
                      <a:pt x="85" y="737"/>
                    </a:cubicBezTo>
                    <a:cubicBezTo>
                      <a:pt x="271" y="979"/>
                      <a:pt x="518" y="1236"/>
                      <a:pt x="826" y="1236"/>
                    </a:cubicBezTo>
                    <a:cubicBezTo>
                      <a:pt x="895" y="1236"/>
                      <a:pt x="968" y="1223"/>
                      <a:pt x="1044" y="1193"/>
                    </a:cubicBezTo>
                    <a:cubicBezTo>
                      <a:pt x="1203" y="1148"/>
                      <a:pt x="1318" y="1034"/>
                      <a:pt x="1409" y="897"/>
                    </a:cubicBezTo>
                    <a:cubicBezTo>
                      <a:pt x="1591" y="668"/>
                      <a:pt x="1774" y="417"/>
                      <a:pt x="1911" y="166"/>
                    </a:cubicBezTo>
                    <a:cubicBezTo>
                      <a:pt x="1958" y="73"/>
                      <a:pt x="1877" y="0"/>
                      <a:pt x="1799" y="0"/>
                    </a:cubicBezTo>
                    <a:close/>
                  </a:path>
                </a:pathLst>
              </a:custGeom>
              <a:solidFill>
                <a:srgbClr val="9356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84" name="Google Shape;2651;p25">
                <a:extLst>
                  <a:ext uri="{FF2B5EF4-FFF2-40B4-BE49-F238E27FC236}">
                    <a16:creationId xmlns:a16="http://schemas.microsoft.com/office/drawing/2014/main" id="{A80ECFDC-5ED1-B7B1-777A-92843D9DC853}"/>
                  </a:ext>
                </a:extLst>
              </p:cNvPr>
              <p:cNvSpPr/>
              <p:nvPr/>
            </p:nvSpPr>
            <p:spPr>
              <a:xfrm flipH="1">
                <a:off x="1410855" y="3463447"/>
                <a:ext cx="25933" cy="17025"/>
              </a:xfrm>
              <a:custGeom>
                <a:avLst/>
                <a:gdLst/>
                <a:ahLst/>
                <a:cxnLst/>
                <a:rect l="l" t="t" r="r" b="b"/>
                <a:pathLst>
                  <a:path w="652" h="428" extrusionOk="0">
                    <a:moveTo>
                      <a:pt x="532" y="0"/>
                    </a:moveTo>
                    <a:cubicBezTo>
                      <a:pt x="519" y="0"/>
                      <a:pt x="502" y="5"/>
                      <a:pt x="479" y="17"/>
                    </a:cubicBezTo>
                    <a:cubicBezTo>
                      <a:pt x="274" y="131"/>
                      <a:pt x="0" y="199"/>
                      <a:pt x="0" y="199"/>
                    </a:cubicBezTo>
                    <a:cubicBezTo>
                      <a:pt x="0" y="199"/>
                      <a:pt x="228" y="427"/>
                      <a:pt x="320" y="427"/>
                    </a:cubicBezTo>
                    <a:cubicBezTo>
                      <a:pt x="402" y="427"/>
                      <a:pt x="651" y="0"/>
                      <a:pt x="532"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85" name="Google Shape;2652;p25">
                <a:extLst>
                  <a:ext uri="{FF2B5EF4-FFF2-40B4-BE49-F238E27FC236}">
                    <a16:creationId xmlns:a16="http://schemas.microsoft.com/office/drawing/2014/main" id="{561EF9CE-0720-6306-4DA5-CDB0CD757D70}"/>
                  </a:ext>
                </a:extLst>
              </p:cNvPr>
              <p:cNvSpPr/>
              <p:nvPr/>
            </p:nvSpPr>
            <p:spPr>
              <a:xfrm flipH="1">
                <a:off x="1154426" y="3196500"/>
                <a:ext cx="124018" cy="53700"/>
              </a:xfrm>
              <a:custGeom>
                <a:avLst/>
                <a:gdLst/>
                <a:ahLst/>
                <a:cxnLst/>
                <a:rect l="l" t="t" r="r" b="b"/>
                <a:pathLst>
                  <a:path w="3118" h="1350" extrusionOk="0">
                    <a:moveTo>
                      <a:pt x="1095" y="0"/>
                    </a:moveTo>
                    <a:cubicBezTo>
                      <a:pt x="695" y="0"/>
                      <a:pt x="304" y="109"/>
                      <a:pt x="82" y="428"/>
                    </a:cubicBezTo>
                    <a:cubicBezTo>
                      <a:pt x="0" y="551"/>
                      <a:pt x="120" y="637"/>
                      <a:pt x="228" y="637"/>
                    </a:cubicBezTo>
                    <a:cubicBezTo>
                      <a:pt x="241" y="637"/>
                      <a:pt x="253" y="636"/>
                      <a:pt x="265" y="633"/>
                    </a:cubicBezTo>
                    <a:cubicBezTo>
                      <a:pt x="548" y="593"/>
                      <a:pt x="815" y="544"/>
                      <a:pt x="1084" y="544"/>
                    </a:cubicBezTo>
                    <a:cubicBezTo>
                      <a:pt x="1272" y="544"/>
                      <a:pt x="1461" y="568"/>
                      <a:pt x="1657" y="633"/>
                    </a:cubicBezTo>
                    <a:cubicBezTo>
                      <a:pt x="2091" y="770"/>
                      <a:pt x="2182" y="1135"/>
                      <a:pt x="2524" y="1318"/>
                    </a:cubicBezTo>
                    <a:cubicBezTo>
                      <a:pt x="2567" y="1339"/>
                      <a:pt x="2611" y="1349"/>
                      <a:pt x="2654" y="1349"/>
                    </a:cubicBezTo>
                    <a:cubicBezTo>
                      <a:pt x="2749" y="1349"/>
                      <a:pt x="2835" y="1298"/>
                      <a:pt x="2867" y="1204"/>
                    </a:cubicBezTo>
                    <a:cubicBezTo>
                      <a:pt x="3118" y="679"/>
                      <a:pt x="2228" y="200"/>
                      <a:pt x="1840" y="108"/>
                    </a:cubicBezTo>
                    <a:cubicBezTo>
                      <a:pt x="1616" y="46"/>
                      <a:pt x="1353" y="0"/>
                      <a:pt x="1095" y="0"/>
                    </a:cubicBezTo>
                    <a:close/>
                  </a:path>
                </a:pathLst>
              </a:custGeom>
              <a:solidFill>
                <a:srgbClr val="5031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86" name="Google Shape;2653;p25">
                <a:extLst>
                  <a:ext uri="{FF2B5EF4-FFF2-40B4-BE49-F238E27FC236}">
                    <a16:creationId xmlns:a16="http://schemas.microsoft.com/office/drawing/2014/main" id="{E2C44741-13A6-BD1F-DA6A-555E4AECC492}"/>
                  </a:ext>
                </a:extLst>
              </p:cNvPr>
              <p:cNvSpPr/>
              <p:nvPr/>
            </p:nvSpPr>
            <p:spPr>
              <a:xfrm flipH="1">
                <a:off x="1578387" y="3207161"/>
                <a:ext cx="84204" cy="32578"/>
              </a:xfrm>
              <a:custGeom>
                <a:avLst/>
                <a:gdLst/>
                <a:ahLst/>
                <a:cxnLst/>
                <a:rect l="l" t="t" r="r" b="b"/>
                <a:pathLst>
                  <a:path w="2117" h="819" extrusionOk="0">
                    <a:moveTo>
                      <a:pt x="1277" y="1"/>
                    </a:moveTo>
                    <a:cubicBezTo>
                      <a:pt x="821" y="1"/>
                      <a:pt x="355" y="246"/>
                      <a:pt x="85" y="616"/>
                    </a:cubicBezTo>
                    <a:cubicBezTo>
                      <a:pt x="1" y="717"/>
                      <a:pt x="128" y="819"/>
                      <a:pt x="237" y="819"/>
                    </a:cubicBezTo>
                    <a:cubicBezTo>
                      <a:pt x="276" y="819"/>
                      <a:pt x="312" y="806"/>
                      <a:pt x="336" y="776"/>
                    </a:cubicBezTo>
                    <a:cubicBezTo>
                      <a:pt x="573" y="539"/>
                      <a:pt x="849" y="417"/>
                      <a:pt x="1138" y="417"/>
                    </a:cubicBezTo>
                    <a:cubicBezTo>
                      <a:pt x="1294" y="417"/>
                      <a:pt x="1454" y="453"/>
                      <a:pt x="1614" y="525"/>
                    </a:cubicBezTo>
                    <a:cubicBezTo>
                      <a:pt x="1703" y="563"/>
                      <a:pt x="1819" y="615"/>
                      <a:pt x="1917" y="615"/>
                    </a:cubicBezTo>
                    <a:cubicBezTo>
                      <a:pt x="1996" y="615"/>
                      <a:pt x="2063" y="581"/>
                      <a:pt x="2094" y="479"/>
                    </a:cubicBezTo>
                    <a:cubicBezTo>
                      <a:pt x="2116" y="411"/>
                      <a:pt x="2094" y="342"/>
                      <a:pt x="2048" y="297"/>
                    </a:cubicBezTo>
                    <a:cubicBezTo>
                      <a:pt x="1824" y="90"/>
                      <a:pt x="1552" y="1"/>
                      <a:pt x="1277" y="1"/>
                    </a:cubicBezTo>
                    <a:close/>
                  </a:path>
                </a:pathLst>
              </a:custGeom>
              <a:solidFill>
                <a:srgbClr val="5031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87" name="Google Shape;2654;p25">
                <a:extLst>
                  <a:ext uri="{FF2B5EF4-FFF2-40B4-BE49-F238E27FC236}">
                    <a16:creationId xmlns:a16="http://schemas.microsoft.com/office/drawing/2014/main" id="{DF8CC190-43AD-14B4-B043-6940E91AF24A}"/>
                  </a:ext>
                </a:extLst>
              </p:cNvPr>
              <p:cNvSpPr/>
              <p:nvPr/>
            </p:nvSpPr>
            <p:spPr>
              <a:xfrm flipH="1">
                <a:off x="1579302" y="3288864"/>
                <a:ext cx="59941" cy="60860"/>
              </a:xfrm>
              <a:custGeom>
                <a:avLst/>
                <a:gdLst/>
                <a:ahLst/>
                <a:cxnLst/>
                <a:rect l="l" t="t" r="r" b="b"/>
                <a:pathLst>
                  <a:path w="1507" h="1530" extrusionOk="0">
                    <a:moveTo>
                      <a:pt x="753" y="0"/>
                    </a:moveTo>
                    <a:cubicBezTo>
                      <a:pt x="342" y="0"/>
                      <a:pt x="0" y="343"/>
                      <a:pt x="0" y="754"/>
                    </a:cubicBezTo>
                    <a:cubicBezTo>
                      <a:pt x="0" y="1187"/>
                      <a:pt x="342" y="1530"/>
                      <a:pt x="753" y="1530"/>
                    </a:cubicBezTo>
                    <a:cubicBezTo>
                      <a:pt x="1164" y="1530"/>
                      <a:pt x="1507" y="1187"/>
                      <a:pt x="1507" y="754"/>
                    </a:cubicBezTo>
                    <a:cubicBezTo>
                      <a:pt x="1507" y="343"/>
                      <a:pt x="1164" y="0"/>
                      <a:pt x="753" y="0"/>
                    </a:cubicBezTo>
                    <a:close/>
                  </a:path>
                </a:pathLst>
              </a:custGeom>
              <a:solidFill>
                <a:srgbClr val="5031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88" name="Google Shape;2655;p25">
                <a:extLst>
                  <a:ext uri="{FF2B5EF4-FFF2-40B4-BE49-F238E27FC236}">
                    <a16:creationId xmlns:a16="http://schemas.microsoft.com/office/drawing/2014/main" id="{0962D6FD-6A53-056E-A7AF-CE8C5E6A3E80}"/>
                  </a:ext>
                </a:extLst>
              </p:cNvPr>
              <p:cNvSpPr/>
              <p:nvPr/>
            </p:nvSpPr>
            <p:spPr>
              <a:xfrm flipH="1">
                <a:off x="1619236" y="3299763"/>
                <a:ext cx="15472" cy="14559"/>
              </a:xfrm>
              <a:custGeom>
                <a:avLst/>
                <a:gdLst/>
                <a:ahLst/>
                <a:cxnLst/>
                <a:rect l="l" t="t" r="r" b="b"/>
                <a:pathLst>
                  <a:path w="389" h="366" extrusionOk="0">
                    <a:moveTo>
                      <a:pt x="183" y="0"/>
                    </a:moveTo>
                    <a:cubicBezTo>
                      <a:pt x="69" y="0"/>
                      <a:pt x="0" y="69"/>
                      <a:pt x="0" y="183"/>
                    </a:cubicBezTo>
                    <a:cubicBezTo>
                      <a:pt x="0" y="297"/>
                      <a:pt x="69" y="365"/>
                      <a:pt x="183" y="365"/>
                    </a:cubicBezTo>
                    <a:cubicBezTo>
                      <a:pt x="297" y="365"/>
                      <a:pt x="388" y="297"/>
                      <a:pt x="388" y="183"/>
                    </a:cubicBezTo>
                    <a:cubicBezTo>
                      <a:pt x="388" y="69"/>
                      <a:pt x="297" y="0"/>
                      <a:pt x="183"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89" name="Google Shape;2656;p25">
                <a:extLst>
                  <a:ext uri="{FF2B5EF4-FFF2-40B4-BE49-F238E27FC236}">
                    <a16:creationId xmlns:a16="http://schemas.microsoft.com/office/drawing/2014/main" id="{37ED6036-39E2-5324-56FE-ABC1CB9F05A8}"/>
                  </a:ext>
                </a:extLst>
              </p:cNvPr>
              <p:cNvSpPr/>
              <p:nvPr/>
            </p:nvSpPr>
            <p:spPr>
              <a:xfrm flipH="1">
                <a:off x="1184376" y="3305212"/>
                <a:ext cx="60856" cy="60860"/>
              </a:xfrm>
              <a:custGeom>
                <a:avLst/>
                <a:gdLst/>
                <a:ahLst/>
                <a:cxnLst/>
                <a:rect l="l" t="t" r="r" b="b"/>
                <a:pathLst>
                  <a:path w="1530" h="1530" extrusionOk="0">
                    <a:moveTo>
                      <a:pt x="776" y="0"/>
                    </a:moveTo>
                    <a:cubicBezTo>
                      <a:pt x="343" y="0"/>
                      <a:pt x="0" y="343"/>
                      <a:pt x="0" y="776"/>
                    </a:cubicBezTo>
                    <a:cubicBezTo>
                      <a:pt x="0" y="1187"/>
                      <a:pt x="343" y="1529"/>
                      <a:pt x="776" y="1529"/>
                    </a:cubicBezTo>
                    <a:cubicBezTo>
                      <a:pt x="1187" y="1529"/>
                      <a:pt x="1530" y="1187"/>
                      <a:pt x="1530" y="776"/>
                    </a:cubicBezTo>
                    <a:cubicBezTo>
                      <a:pt x="1530" y="343"/>
                      <a:pt x="1187" y="0"/>
                      <a:pt x="776" y="0"/>
                    </a:cubicBezTo>
                    <a:close/>
                  </a:path>
                </a:pathLst>
              </a:custGeom>
              <a:solidFill>
                <a:srgbClr val="5031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90" name="Google Shape;2657;p25">
                <a:extLst>
                  <a:ext uri="{FF2B5EF4-FFF2-40B4-BE49-F238E27FC236}">
                    <a16:creationId xmlns:a16="http://schemas.microsoft.com/office/drawing/2014/main" id="{5C4CF3A1-1791-EBEF-61A9-B1DF6DA92D1C}"/>
                  </a:ext>
                </a:extLst>
              </p:cNvPr>
              <p:cNvSpPr/>
              <p:nvPr/>
            </p:nvSpPr>
            <p:spPr>
              <a:xfrm flipH="1">
                <a:off x="1229760" y="3318816"/>
                <a:ext cx="15472" cy="15473"/>
              </a:xfrm>
              <a:custGeom>
                <a:avLst/>
                <a:gdLst/>
                <a:ahLst/>
                <a:cxnLst/>
                <a:rect l="l" t="t" r="r" b="b"/>
                <a:pathLst>
                  <a:path w="389" h="389" extrusionOk="0">
                    <a:moveTo>
                      <a:pt x="206" y="1"/>
                    </a:moveTo>
                    <a:cubicBezTo>
                      <a:pt x="92" y="1"/>
                      <a:pt x="0" y="92"/>
                      <a:pt x="0" y="206"/>
                    </a:cubicBezTo>
                    <a:cubicBezTo>
                      <a:pt x="0" y="297"/>
                      <a:pt x="92" y="389"/>
                      <a:pt x="206" y="389"/>
                    </a:cubicBezTo>
                    <a:cubicBezTo>
                      <a:pt x="297" y="389"/>
                      <a:pt x="388" y="297"/>
                      <a:pt x="388" y="206"/>
                    </a:cubicBezTo>
                    <a:cubicBezTo>
                      <a:pt x="388" y="92"/>
                      <a:pt x="297" y="1"/>
                      <a:pt x="20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91" name="Google Shape;2658;p25">
                <a:extLst>
                  <a:ext uri="{FF2B5EF4-FFF2-40B4-BE49-F238E27FC236}">
                    <a16:creationId xmlns:a16="http://schemas.microsoft.com/office/drawing/2014/main" id="{D58627C5-F8DD-F9A6-E569-66F457E13FEF}"/>
                  </a:ext>
                </a:extLst>
              </p:cNvPr>
              <p:cNvSpPr/>
              <p:nvPr/>
            </p:nvSpPr>
            <p:spPr>
              <a:xfrm flipH="1">
                <a:off x="919276" y="3324266"/>
                <a:ext cx="136229" cy="29992"/>
              </a:xfrm>
              <a:custGeom>
                <a:avLst/>
                <a:gdLst/>
                <a:ahLst/>
                <a:cxnLst/>
                <a:rect l="l" t="t" r="r" b="b"/>
                <a:pathLst>
                  <a:path w="3425" h="754" extrusionOk="0">
                    <a:moveTo>
                      <a:pt x="1" y="1"/>
                    </a:moveTo>
                    <a:lnTo>
                      <a:pt x="161" y="640"/>
                    </a:lnTo>
                    <a:lnTo>
                      <a:pt x="2877" y="754"/>
                    </a:lnTo>
                    <a:lnTo>
                      <a:pt x="3151" y="411"/>
                    </a:lnTo>
                    <a:lnTo>
                      <a:pt x="3425" y="137"/>
                    </a:lnTo>
                    <a:lnTo>
                      <a:pt x="1"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92" name="Google Shape;2659;p25">
                <a:extLst>
                  <a:ext uri="{FF2B5EF4-FFF2-40B4-BE49-F238E27FC236}">
                    <a16:creationId xmlns:a16="http://schemas.microsoft.com/office/drawing/2014/main" id="{DC7D39F3-E77A-3D67-595A-B5758D1C3E68}"/>
                  </a:ext>
                </a:extLst>
              </p:cNvPr>
              <p:cNvSpPr/>
              <p:nvPr/>
            </p:nvSpPr>
            <p:spPr>
              <a:xfrm flipH="1">
                <a:off x="1030924" y="3149046"/>
                <a:ext cx="327786" cy="327806"/>
              </a:xfrm>
              <a:custGeom>
                <a:avLst/>
                <a:gdLst/>
                <a:ahLst/>
                <a:cxnLst/>
                <a:rect l="l" t="t" r="r" b="b"/>
                <a:pathLst>
                  <a:path w="8241" h="8241" extrusionOk="0">
                    <a:moveTo>
                      <a:pt x="4109" y="571"/>
                    </a:moveTo>
                    <a:cubicBezTo>
                      <a:pt x="6072" y="571"/>
                      <a:pt x="7647" y="2169"/>
                      <a:pt x="7647" y="4109"/>
                    </a:cubicBezTo>
                    <a:cubicBezTo>
                      <a:pt x="7647" y="6072"/>
                      <a:pt x="6072" y="7647"/>
                      <a:pt x="4109" y="7647"/>
                    </a:cubicBezTo>
                    <a:cubicBezTo>
                      <a:pt x="2169" y="7647"/>
                      <a:pt x="594" y="6072"/>
                      <a:pt x="594" y="4109"/>
                    </a:cubicBezTo>
                    <a:cubicBezTo>
                      <a:pt x="594" y="2169"/>
                      <a:pt x="2169" y="571"/>
                      <a:pt x="4109" y="571"/>
                    </a:cubicBezTo>
                    <a:close/>
                    <a:moveTo>
                      <a:pt x="4109" y="0"/>
                    </a:moveTo>
                    <a:cubicBezTo>
                      <a:pt x="1849" y="0"/>
                      <a:pt x="0" y="1826"/>
                      <a:pt x="0" y="4109"/>
                    </a:cubicBezTo>
                    <a:cubicBezTo>
                      <a:pt x="0" y="6391"/>
                      <a:pt x="1849" y="8240"/>
                      <a:pt x="4109" y="8240"/>
                    </a:cubicBezTo>
                    <a:cubicBezTo>
                      <a:pt x="6391" y="8240"/>
                      <a:pt x="8240" y="6391"/>
                      <a:pt x="8240" y="4109"/>
                    </a:cubicBezTo>
                    <a:cubicBezTo>
                      <a:pt x="8240" y="1826"/>
                      <a:pt x="6391" y="0"/>
                      <a:pt x="4109"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93" name="Google Shape;2660;p25">
                <a:extLst>
                  <a:ext uri="{FF2B5EF4-FFF2-40B4-BE49-F238E27FC236}">
                    <a16:creationId xmlns:a16="http://schemas.microsoft.com/office/drawing/2014/main" id="{7986A7C9-ACEF-EBAA-20A0-36F4FE237509}"/>
                  </a:ext>
                </a:extLst>
              </p:cNvPr>
              <p:cNvSpPr/>
              <p:nvPr/>
            </p:nvSpPr>
            <p:spPr>
              <a:xfrm flipH="1">
                <a:off x="1449477" y="3149960"/>
                <a:ext cx="327786" cy="327767"/>
              </a:xfrm>
              <a:custGeom>
                <a:avLst/>
                <a:gdLst/>
                <a:ahLst/>
                <a:cxnLst/>
                <a:rect l="l" t="t" r="r" b="b"/>
                <a:pathLst>
                  <a:path w="8241" h="8240" extrusionOk="0">
                    <a:moveTo>
                      <a:pt x="4132" y="594"/>
                    </a:moveTo>
                    <a:cubicBezTo>
                      <a:pt x="6072" y="594"/>
                      <a:pt x="7647" y="2168"/>
                      <a:pt x="7647" y="4131"/>
                    </a:cubicBezTo>
                    <a:cubicBezTo>
                      <a:pt x="7647" y="6072"/>
                      <a:pt x="6072" y="7647"/>
                      <a:pt x="4132" y="7647"/>
                    </a:cubicBezTo>
                    <a:cubicBezTo>
                      <a:pt x="2169" y="7647"/>
                      <a:pt x="594" y="6072"/>
                      <a:pt x="594" y="4131"/>
                    </a:cubicBezTo>
                    <a:cubicBezTo>
                      <a:pt x="594" y="2168"/>
                      <a:pt x="2169" y="594"/>
                      <a:pt x="4132" y="594"/>
                    </a:cubicBezTo>
                    <a:close/>
                    <a:moveTo>
                      <a:pt x="4132" y="0"/>
                    </a:moveTo>
                    <a:cubicBezTo>
                      <a:pt x="1849" y="0"/>
                      <a:pt x="1" y="1849"/>
                      <a:pt x="1" y="4131"/>
                    </a:cubicBezTo>
                    <a:cubicBezTo>
                      <a:pt x="1" y="6391"/>
                      <a:pt x="1849" y="8240"/>
                      <a:pt x="4132" y="8240"/>
                    </a:cubicBezTo>
                    <a:cubicBezTo>
                      <a:pt x="6392" y="8240"/>
                      <a:pt x="8241" y="6391"/>
                      <a:pt x="8241" y="4131"/>
                    </a:cubicBezTo>
                    <a:cubicBezTo>
                      <a:pt x="8241" y="1849"/>
                      <a:pt x="6392" y="0"/>
                      <a:pt x="4132"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94" name="Google Shape;2661;p25">
                <a:extLst>
                  <a:ext uri="{FF2B5EF4-FFF2-40B4-BE49-F238E27FC236}">
                    <a16:creationId xmlns:a16="http://schemas.microsoft.com/office/drawing/2014/main" id="{1F607D21-EA1D-68BB-7C50-E362C22BC3AA}"/>
                  </a:ext>
                </a:extLst>
              </p:cNvPr>
              <p:cNvSpPr/>
              <p:nvPr/>
            </p:nvSpPr>
            <p:spPr>
              <a:xfrm flipH="1">
                <a:off x="1327805" y="3276891"/>
                <a:ext cx="148122" cy="55370"/>
              </a:xfrm>
              <a:custGeom>
                <a:avLst/>
                <a:gdLst/>
                <a:ahLst/>
                <a:cxnLst/>
                <a:rect l="l" t="t" r="r" b="b"/>
                <a:pathLst>
                  <a:path w="3724" h="1392" extrusionOk="0">
                    <a:moveTo>
                      <a:pt x="1686" y="1"/>
                    </a:moveTo>
                    <a:cubicBezTo>
                      <a:pt x="1106" y="1"/>
                      <a:pt x="512" y="170"/>
                      <a:pt x="185" y="644"/>
                    </a:cubicBezTo>
                    <a:cubicBezTo>
                      <a:pt x="0" y="913"/>
                      <a:pt x="299" y="1157"/>
                      <a:pt x="569" y="1157"/>
                    </a:cubicBezTo>
                    <a:cubicBezTo>
                      <a:pt x="666" y="1157"/>
                      <a:pt x="758" y="1126"/>
                      <a:pt x="824" y="1055"/>
                    </a:cubicBezTo>
                    <a:cubicBezTo>
                      <a:pt x="1069" y="810"/>
                      <a:pt x="1383" y="717"/>
                      <a:pt x="1709" y="717"/>
                    </a:cubicBezTo>
                    <a:cubicBezTo>
                      <a:pt x="1840" y="717"/>
                      <a:pt x="1972" y="732"/>
                      <a:pt x="2103" y="758"/>
                    </a:cubicBezTo>
                    <a:cubicBezTo>
                      <a:pt x="2491" y="826"/>
                      <a:pt x="2696" y="1100"/>
                      <a:pt x="2970" y="1351"/>
                    </a:cubicBezTo>
                    <a:cubicBezTo>
                      <a:pt x="3006" y="1378"/>
                      <a:pt x="3049" y="1391"/>
                      <a:pt x="3092" y="1391"/>
                    </a:cubicBezTo>
                    <a:cubicBezTo>
                      <a:pt x="3159" y="1391"/>
                      <a:pt x="3225" y="1361"/>
                      <a:pt x="3267" y="1306"/>
                    </a:cubicBezTo>
                    <a:cubicBezTo>
                      <a:pt x="3723" y="803"/>
                      <a:pt x="2787" y="164"/>
                      <a:pt x="2354" y="73"/>
                    </a:cubicBezTo>
                    <a:cubicBezTo>
                      <a:pt x="2145" y="28"/>
                      <a:pt x="1917" y="1"/>
                      <a:pt x="1686"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95" name="Google Shape;2662;p25">
                <a:extLst>
                  <a:ext uri="{FF2B5EF4-FFF2-40B4-BE49-F238E27FC236}">
                    <a16:creationId xmlns:a16="http://schemas.microsoft.com/office/drawing/2014/main" id="{2FF3B705-C696-D28B-C13A-E9ACE25EAAF0}"/>
                  </a:ext>
                </a:extLst>
              </p:cNvPr>
              <p:cNvSpPr/>
              <p:nvPr/>
            </p:nvSpPr>
            <p:spPr>
              <a:xfrm flipH="1">
                <a:off x="1044567" y="3141766"/>
                <a:ext cx="327786" cy="327806"/>
              </a:xfrm>
              <a:custGeom>
                <a:avLst/>
                <a:gdLst/>
                <a:ahLst/>
                <a:cxnLst/>
                <a:rect l="l" t="t" r="r" b="b"/>
                <a:pathLst>
                  <a:path w="8241" h="8241" extrusionOk="0">
                    <a:moveTo>
                      <a:pt x="4109" y="594"/>
                    </a:moveTo>
                    <a:cubicBezTo>
                      <a:pt x="6049" y="594"/>
                      <a:pt x="7647" y="2169"/>
                      <a:pt x="7647" y="4109"/>
                    </a:cubicBezTo>
                    <a:cubicBezTo>
                      <a:pt x="7647" y="6072"/>
                      <a:pt x="6049" y="7647"/>
                      <a:pt x="4109" y="7647"/>
                    </a:cubicBezTo>
                    <a:cubicBezTo>
                      <a:pt x="2169" y="7647"/>
                      <a:pt x="571" y="6072"/>
                      <a:pt x="571" y="4109"/>
                    </a:cubicBezTo>
                    <a:cubicBezTo>
                      <a:pt x="571" y="2169"/>
                      <a:pt x="2169" y="594"/>
                      <a:pt x="4109" y="594"/>
                    </a:cubicBezTo>
                    <a:close/>
                    <a:moveTo>
                      <a:pt x="4109" y="1"/>
                    </a:moveTo>
                    <a:cubicBezTo>
                      <a:pt x="1827" y="1"/>
                      <a:pt x="1" y="1849"/>
                      <a:pt x="1" y="4109"/>
                    </a:cubicBezTo>
                    <a:cubicBezTo>
                      <a:pt x="1" y="6392"/>
                      <a:pt x="1827" y="8241"/>
                      <a:pt x="4109" y="8241"/>
                    </a:cubicBezTo>
                    <a:cubicBezTo>
                      <a:pt x="6392" y="8241"/>
                      <a:pt x="8241" y="6392"/>
                      <a:pt x="8241" y="4109"/>
                    </a:cubicBezTo>
                    <a:cubicBezTo>
                      <a:pt x="8241" y="1849"/>
                      <a:pt x="6392" y="1"/>
                      <a:pt x="4109"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96" name="Google Shape;2663;p25">
                <a:extLst>
                  <a:ext uri="{FF2B5EF4-FFF2-40B4-BE49-F238E27FC236}">
                    <a16:creationId xmlns:a16="http://schemas.microsoft.com/office/drawing/2014/main" id="{2DA160AF-6119-8FFD-1BFE-142A4FEC1FAB}"/>
                  </a:ext>
                </a:extLst>
              </p:cNvPr>
              <p:cNvSpPr/>
              <p:nvPr/>
            </p:nvSpPr>
            <p:spPr>
              <a:xfrm flipH="1">
                <a:off x="1463080" y="3142681"/>
                <a:ext cx="327786" cy="328721"/>
              </a:xfrm>
              <a:custGeom>
                <a:avLst/>
                <a:gdLst/>
                <a:ahLst/>
                <a:cxnLst/>
                <a:rect l="l" t="t" r="r" b="b"/>
                <a:pathLst>
                  <a:path w="8241" h="8264" extrusionOk="0">
                    <a:moveTo>
                      <a:pt x="4109" y="594"/>
                    </a:moveTo>
                    <a:cubicBezTo>
                      <a:pt x="6072" y="594"/>
                      <a:pt x="7647" y="2192"/>
                      <a:pt x="7647" y="4132"/>
                    </a:cubicBezTo>
                    <a:cubicBezTo>
                      <a:pt x="7647" y="6072"/>
                      <a:pt x="6072" y="7670"/>
                      <a:pt x="4109" y="7670"/>
                    </a:cubicBezTo>
                    <a:cubicBezTo>
                      <a:pt x="2169" y="7670"/>
                      <a:pt x="594" y="6072"/>
                      <a:pt x="594" y="4132"/>
                    </a:cubicBezTo>
                    <a:cubicBezTo>
                      <a:pt x="594" y="2192"/>
                      <a:pt x="2169" y="594"/>
                      <a:pt x="4109" y="594"/>
                    </a:cubicBezTo>
                    <a:close/>
                    <a:moveTo>
                      <a:pt x="4109" y="0"/>
                    </a:moveTo>
                    <a:cubicBezTo>
                      <a:pt x="1826" y="0"/>
                      <a:pt x="0" y="1849"/>
                      <a:pt x="0" y="4132"/>
                    </a:cubicBezTo>
                    <a:cubicBezTo>
                      <a:pt x="0" y="6414"/>
                      <a:pt x="1826" y="8263"/>
                      <a:pt x="4109" y="8263"/>
                    </a:cubicBezTo>
                    <a:cubicBezTo>
                      <a:pt x="6391" y="8263"/>
                      <a:pt x="8240" y="6414"/>
                      <a:pt x="8240" y="4132"/>
                    </a:cubicBezTo>
                    <a:cubicBezTo>
                      <a:pt x="8240" y="1849"/>
                      <a:pt x="6391" y="0"/>
                      <a:pt x="4109"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97" name="Google Shape;2664;p25">
                <a:extLst>
                  <a:ext uri="{FF2B5EF4-FFF2-40B4-BE49-F238E27FC236}">
                    <a16:creationId xmlns:a16="http://schemas.microsoft.com/office/drawing/2014/main" id="{04893423-5C2D-590C-4B5D-EF8D7C823480}"/>
                  </a:ext>
                </a:extLst>
              </p:cNvPr>
              <p:cNvSpPr/>
              <p:nvPr/>
            </p:nvSpPr>
            <p:spPr>
              <a:xfrm flipH="1">
                <a:off x="1486706" y="3166269"/>
                <a:ext cx="280573" cy="281505"/>
              </a:xfrm>
              <a:custGeom>
                <a:avLst/>
                <a:gdLst/>
                <a:ahLst/>
                <a:cxnLst/>
                <a:rect l="l" t="t" r="r" b="b"/>
                <a:pathLst>
                  <a:path w="7054" h="7077" extrusionOk="0">
                    <a:moveTo>
                      <a:pt x="3516" y="1"/>
                    </a:moveTo>
                    <a:cubicBezTo>
                      <a:pt x="1576" y="1"/>
                      <a:pt x="1" y="1599"/>
                      <a:pt x="1" y="3539"/>
                    </a:cubicBezTo>
                    <a:cubicBezTo>
                      <a:pt x="1" y="5479"/>
                      <a:pt x="1576" y="7077"/>
                      <a:pt x="3516" y="7077"/>
                    </a:cubicBezTo>
                    <a:cubicBezTo>
                      <a:pt x="5479" y="7077"/>
                      <a:pt x="7054" y="5479"/>
                      <a:pt x="7054" y="3539"/>
                    </a:cubicBezTo>
                    <a:cubicBezTo>
                      <a:pt x="7054" y="1599"/>
                      <a:pt x="5479" y="1"/>
                      <a:pt x="3516" y="1"/>
                    </a:cubicBezTo>
                    <a:close/>
                  </a:path>
                </a:pathLst>
              </a:custGeom>
              <a:solidFill>
                <a:srgbClr val="96D2F0">
                  <a:alpha val="312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98" name="Google Shape;2665;p25">
                <a:extLst>
                  <a:ext uri="{FF2B5EF4-FFF2-40B4-BE49-F238E27FC236}">
                    <a16:creationId xmlns:a16="http://schemas.microsoft.com/office/drawing/2014/main" id="{7D59B518-0051-21B9-88A5-008E52E3ECE5}"/>
                  </a:ext>
                </a:extLst>
              </p:cNvPr>
              <p:cNvSpPr/>
              <p:nvPr/>
            </p:nvSpPr>
            <p:spPr>
              <a:xfrm flipH="1">
                <a:off x="1341448" y="3270367"/>
                <a:ext cx="148202" cy="54615"/>
              </a:xfrm>
              <a:custGeom>
                <a:avLst/>
                <a:gdLst/>
                <a:ahLst/>
                <a:cxnLst/>
                <a:rect l="l" t="t" r="r" b="b"/>
                <a:pathLst>
                  <a:path w="3726" h="1373" extrusionOk="0">
                    <a:moveTo>
                      <a:pt x="1654" y="0"/>
                    </a:moveTo>
                    <a:cubicBezTo>
                      <a:pt x="1085" y="0"/>
                      <a:pt x="508" y="161"/>
                      <a:pt x="188" y="625"/>
                    </a:cubicBezTo>
                    <a:cubicBezTo>
                      <a:pt x="0" y="898"/>
                      <a:pt x="297" y="1158"/>
                      <a:pt x="573" y="1158"/>
                    </a:cubicBezTo>
                    <a:cubicBezTo>
                      <a:pt x="666" y="1158"/>
                      <a:pt x="758" y="1128"/>
                      <a:pt x="827" y="1059"/>
                    </a:cubicBezTo>
                    <a:cubicBezTo>
                      <a:pt x="1067" y="802"/>
                      <a:pt x="1409" y="712"/>
                      <a:pt x="1758" y="712"/>
                    </a:cubicBezTo>
                    <a:cubicBezTo>
                      <a:pt x="1874" y="712"/>
                      <a:pt x="1991" y="722"/>
                      <a:pt x="2105" y="739"/>
                    </a:cubicBezTo>
                    <a:cubicBezTo>
                      <a:pt x="2493" y="808"/>
                      <a:pt x="2699" y="1082"/>
                      <a:pt x="2973" y="1333"/>
                    </a:cubicBezTo>
                    <a:cubicBezTo>
                      <a:pt x="3009" y="1360"/>
                      <a:pt x="3052" y="1373"/>
                      <a:pt x="3095" y="1373"/>
                    </a:cubicBezTo>
                    <a:cubicBezTo>
                      <a:pt x="3161" y="1373"/>
                      <a:pt x="3228" y="1342"/>
                      <a:pt x="3269" y="1287"/>
                    </a:cubicBezTo>
                    <a:cubicBezTo>
                      <a:pt x="3726" y="808"/>
                      <a:pt x="2767" y="169"/>
                      <a:pt x="2356" y="77"/>
                    </a:cubicBezTo>
                    <a:cubicBezTo>
                      <a:pt x="2138" y="29"/>
                      <a:pt x="1897" y="0"/>
                      <a:pt x="1654"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99" name="Google Shape;2666;p25">
                <a:extLst>
                  <a:ext uri="{FF2B5EF4-FFF2-40B4-BE49-F238E27FC236}">
                    <a16:creationId xmlns:a16="http://schemas.microsoft.com/office/drawing/2014/main" id="{7EA6F913-1ADE-DE68-5B4B-C83312FE49FA}"/>
                  </a:ext>
                </a:extLst>
              </p:cNvPr>
              <p:cNvSpPr/>
              <p:nvPr/>
            </p:nvSpPr>
            <p:spPr>
              <a:xfrm flipH="1">
                <a:off x="907463" y="3313366"/>
                <a:ext cx="142593" cy="27287"/>
              </a:xfrm>
              <a:custGeom>
                <a:avLst/>
                <a:gdLst/>
                <a:ahLst/>
                <a:cxnLst/>
                <a:rect l="l" t="t" r="r" b="b"/>
                <a:pathLst>
                  <a:path w="3585" h="686" extrusionOk="0">
                    <a:moveTo>
                      <a:pt x="115" y="1"/>
                    </a:moveTo>
                    <a:lnTo>
                      <a:pt x="1" y="571"/>
                    </a:lnTo>
                    <a:lnTo>
                      <a:pt x="3014" y="685"/>
                    </a:lnTo>
                    <a:lnTo>
                      <a:pt x="3584" y="138"/>
                    </a:lnTo>
                    <a:lnTo>
                      <a:pt x="115"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00" name="Google Shape;2667;p25">
                <a:extLst>
                  <a:ext uri="{FF2B5EF4-FFF2-40B4-BE49-F238E27FC236}">
                    <a16:creationId xmlns:a16="http://schemas.microsoft.com/office/drawing/2014/main" id="{75E32B7E-76CA-28D4-E0D7-5ECC0565C546}"/>
                  </a:ext>
                </a:extLst>
              </p:cNvPr>
              <p:cNvSpPr/>
              <p:nvPr/>
            </p:nvSpPr>
            <p:spPr>
              <a:xfrm flipH="1">
                <a:off x="1028220" y="3307002"/>
                <a:ext cx="30905" cy="35482"/>
              </a:xfrm>
              <a:custGeom>
                <a:avLst/>
                <a:gdLst/>
                <a:ahLst/>
                <a:cxnLst/>
                <a:rect l="l" t="t" r="r" b="b"/>
                <a:pathLst>
                  <a:path w="777" h="892" extrusionOk="0">
                    <a:moveTo>
                      <a:pt x="388" y="1"/>
                    </a:moveTo>
                    <a:cubicBezTo>
                      <a:pt x="183" y="1"/>
                      <a:pt x="0" y="161"/>
                      <a:pt x="0" y="366"/>
                    </a:cubicBezTo>
                    <a:lnTo>
                      <a:pt x="0" y="503"/>
                    </a:lnTo>
                    <a:cubicBezTo>
                      <a:pt x="0" y="708"/>
                      <a:pt x="183" y="891"/>
                      <a:pt x="388" y="891"/>
                    </a:cubicBezTo>
                    <a:cubicBezTo>
                      <a:pt x="594" y="891"/>
                      <a:pt x="777" y="708"/>
                      <a:pt x="777" y="503"/>
                    </a:cubicBezTo>
                    <a:lnTo>
                      <a:pt x="777" y="366"/>
                    </a:lnTo>
                    <a:cubicBezTo>
                      <a:pt x="777" y="161"/>
                      <a:pt x="594" y="1"/>
                      <a:pt x="388"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01" name="Google Shape;2668;p25">
                <a:extLst>
                  <a:ext uri="{FF2B5EF4-FFF2-40B4-BE49-F238E27FC236}">
                    <a16:creationId xmlns:a16="http://schemas.microsoft.com/office/drawing/2014/main" id="{DFED3450-0D6E-CE10-1909-50636C77144A}"/>
                  </a:ext>
                </a:extLst>
              </p:cNvPr>
              <p:cNvSpPr/>
              <p:nvPr/>
            </p:nvSpPr>
            <p:spPr>
              <a:xfrm flipH="1">
                <a:off x="1776308" y="3291568"/>
                <a:ext cx="29990" cy="35442"/>
              </a:xfrm>
              <a:custGeom>
                <a:avLst/>
                <a:gdLst/>
                <a:ahLst/>
                <a:cxnLst/>
                <a:rect l="l" t="t" r="r" b="b"/>
                <a:pathLst>
                  <a:path w="754" h="891" extrusionOk="0">
                    <a:moveTo>
                      <a:pt x="388" y="1"/>
                    </a:moveTo>
                    <a:cubicBezTo>
                      <a:pt x="160" y="1"/>
                      <a:pt x="0" y="183"/>
                      <a:pt x="0" y="389"/>
                    </a:cubicBezTo>
                    <a:lnTo>
                      <a:pt x="0" y="503"/>
                    </a:lnTo>
                    <a:cubicBezTo>
                      <a:pt x="0" y="731"/>
                      <a:pt x="160" y="891"/>
                      <a:pt x="388" y="891"/>
                    </a:cubicBezTo>
                    <a:cubicBezTo>
                      <a:pt x="594" y="891"/>
                      <a:pt x="753" y="731"/>
                      <a:pt x="753" y="503"/>
                    </a:cubicBezTo>
                    <a:lnTo>
                      <a:pt x="753" y="389"/>
                    </a:lnTo>
                    <a:cubicBezTo>
                      <a:pt x="753" y="183"/>
                      <a:pt x="594" y="1"/>
                      <a:pt x="388"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02" name="Google Shape;2669;p25">
                <a:extLst>
                  <a:ext uri="{FF2B5EF4-FFF2-40B4-BE49-F238E27FC236}">
                    <a16:creationId xmlns:a16="http://schemas.microsoft.com/office/drawing/2014/main" id="{8052B63C-A2B0-F5B6-3A25-8247D2F5E58C}"/>
                  </a:ext>
                </a:extLst>
              </p:cNvPr>
              <p:cNvSpPr/>
              <p:nvPr/>
            </p:nvSpPr>
            <p:spPr>
              <a:xfrm flipH="1">
                <a:off x="1699144" y="3299763"/>
                <a:ext cx="73584" cy="23628"/>
              </a:xfrm>
              <a:custGeom>
                <a:avLst/>
                <a:gdLst/>
                <a:ahLst/>
                <a:cxnLst/>
                <a:rect l="l" t="t" r="r" b="b"/>
                <a:pathLst>
                  <a:path w="1850" h="594" extrusionOk="0">
                    <a:moveTo>
                      <a:pt x="1" y="0"/>
                    </a:moveTo>
                    <a:lnTo>
                      <a:pt x="1" y="594"/>
                    </a:lnTo>
                    <a:lnTo>
                      <a:pt x="1850" y="594"/>
                    </a:lnTo>
                    <a:lnTo>
                      <a:pt x="1804"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03" name="Google Shape;2670;p25">
                <a:extLst>
                  <a:ext uri="{FF2B5EF4-FFF2-40B4-BE49-F238E27FC236}">
                    <a16:creationId xmlns:a16="http://schemas.microsoft.com/office/drawing/2014/main" id="{33F40AA1-A533-EA1E-0169-E54EC1EF9EFC}"/>
                  </a:ext>
                </a:extLst>
              </p:cNvPr>
              <p:cNvSpPr/>
              <p:nvPr/>
            </p:nvSpPr>
            <p:spPr>
              <a:xfrm flipH="1">
                <a:off x="1068154" y="3165394"/>
                <a:ext cx="281488" cy="280590"/>
              </a:xfrm>
              <a:custGeom>
                <a:avLst/>
                <a:gdLst/>
                <a:ahLst/>
                <a:cxnLst/>
                <a:rect l="l" t="t" r="r" b="b"/>
                <a:pathLst>
                  <a:path w="7077" h="7054" extrusionOk="0">
                    <a:moveTo>
                      <a:pt x="3538" y="0"/>
                    </a:moveTo>
                    <a:cubicBezTo>
                      <a:pt x="1598" y="0"/>
                      <a:pt x="0" y="1575"/>
                      <a:pt x="0" y="3515"/>
                    </a:cubicBezTo>
                    <a:cubicBezTo>
                      <a:pt x="0" y="5478"/>
                      <a:pt x="1598" y="7053"/>
                      <a:pt x="3538" y="7053"/>
                    </a:cubicBezTo>
                    <a:cubicBezTo>
                      <a:pt x="5478" y="7053"/>
                      <a:pt x="7076" y="5478"/>
                      <a:pt x="7076" y="3515"/>
                    </a:cubicBezTo>
                    <a:cubicBezTo>
                      <a:pt x="7076" y="1575"/>
                      <a:pt x="5478" y="0"/>
                      <a:pt x="3538" y="0"/>
                    </a:cubicBezTo>
                    <a:close/>
                  </a:path>
                </a:pathLst>
              </a:custGeom>
              <a:solidFill>
                <a:srgbClr val="96D2F0">
                  <a:alpha val="312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04" name="Google Shape;2671;p25">
                <a:extLst>
                  <a:ext uri="{FF2B5EF4-FFF2-40B4-BE49-F238E27FC236}">
                    <a16:creationId xmlns:a16="http://schemas.microsoft.com/office/drawing/2014/main" id="{309F9652-E002-70A7-F73E-163F89234789}"/>
                  </a:ext>
                </a:extLst>
              </p:cNvPr>
              <p:cNvSpPr/>
              <p:nvPr/>
            </p:nvSpPr>
            <p:spPr>
              <a:xfrm flipH="1">
                <a:off x="1687132" y="3229356"/>
                <a:ext cx="61055" cy="155411"/>
              </a:xfrm>
              <a:custGeom>
                <a:avLst/>
                <a:gdLst/>
                <a:ahLst/>
                <a:cxnLst/>
                <a:rect l="l" t="t" r="r" b="b"/>
                <a:pathLst>
                  <a:path w="1535" h="3907" extrusionOk="0">
                    <a:moveTo>
                      <a:pt x="1433" y="0"/>
                    </a:moveTo>
                    <a:cubicBezTo>
                      <a:pt x="1419" y="0"/>
                      <a:pt x="1405" y="4"/>
                      <a:pt x="1392" y="13"/>
                    </a:cubicBezTo>
                    <a:cubicBezTo>
                      <a:pt x="730" y="332"/>
                      <a:pt x="320" y="857"/>
                      <a:pt x="160" y="1588"/>
                    </a:cubicBezTo>
                    <a:cubicBezTo>
                      <a:pt x="23" y="2272"/>
                      <a:pt x="0" y="3391"/>
                      <a:pt x="571" y="3870"/>
                    </a:cubicBezTo>
                    <a:cubicBezTo>
                      <a:pt x="602" y="3895"/>
                      <a:pt x="642" y="3906"/>
                      <a:pt x="681" y="3906"/>
                    </a:cubicBezTo>
                    <a:cubicBezTo>
                      <a:pt x="786" y="3906"/>
                      <a:pt x="888" y="3826"/>
                      <a:pt x="822" y="3710"/>
                    </a:cubicBezTo>
                    <a:cubicBezTo>
                      <a:pt x="297" y="2569"/>
                      <a:pt x="297" y="857"/>
                      <a:pt x="1461" y="104"/>
                    </a:cubicBezTo>
                    <a:cubicBezTo>
                      <a:pt x="1535" y="67"/>
                      <a:pt x="1489" y="0"/>
                      <a:pt x="1433" y="0"/>
                    </a:cubicBezTo>
                    <a:close/>
                  </a:path>
                </a:pathLst>
              </a:custGeom>
              <a:solidFill>
                <a:srgbClr val="EEF2F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05" name="Google Shape;2672;p25">
                <a:extLst>
                  <a:ext uri="{FF2B5EF4-FFF2-40B4-BE49-F238E27FC236}">
                    <a16:creationId xmlns:a16="http://schemas.microsoft.com/office/drawing/2014/main" id="{D2AB85CA-8417-E88A-DC57-1645EACC4F2B}"/>
                  </a:ext>
                </a:extLst>
              </p:cNvPr>
              <p:cNvSpPr/>
              <p:nvPr/>
            </p:nvSpPr>
            <p:spPr>
              <a:xfrm flipH="1">
                <a:off x="1273751" y="3226970"/>
                <a:ext cx="57753" cy="156882"/>
              </a:xfrm>
              <a:custGeom>
                <a:avLst/>
                <a:gdLst/>
                <a:ahLst/>
                <a:cxnLst/>
                <a:rect l="l" t="t" r="r" b="b"/>
                <a:pathLst>
                  <a:path w="1452" h="3944" extrusionOk="0">
                    <a:moveTo>
                      <a:pt x="1325" y="1"/>
                    </a:moveTo>
                    <a:cubicBezTo>
                      <a:pt x="1317" y="1"/>
                      <a:pt x="1309" y="2"/>
                      <a:pt x="1302" y="4"/>
                    </a:cubicBezTo>
                    <a:cubicBezTo>
                      <a:pt x="640" y="369"/>
                      <a:pt x="252" y="917"/>
                      <a:pt x="115" y="1648"/>
                    </a:cubicBezTo>
                    <a:cubicBezTo>
                      <a:pt x="1" y="2332"/>
                      <a:pt x="24" y="3451"/>
                      <a:pt x="594" y="3907"/>
                    </a:cubicBezTo>
                    <a:cubicBezTo>
                      <a:pt x="626" y="3932"/>
                      <a:pt x="665" y="3944"/>
                      <a:pt x="705" y="3944"/>
                    </a:cubicBezTo>
                    <a:cubicBezTo>
                      <a:pt x="811" y="3944"/>
                      <a:pt x="918" y="3864"/>
                      <a:pt x="868" y="3748"/>
                    </a:cubicBezTo>
                    <a:cubicBezTo>
                      <a:pt x="275" y="2629"/>
                      <a:pt x="229" y="917"/>
                      <a:pt x="1370" y="118"/>
                    </a:cubicBezTo>
                    <a:cubicBezTo>
                      <a:pt x="1452" y="78"/>
                      <a:pt x="1388" y="1"/>
                      <a:pt x="1325" y="1"/>
                    </a:cubicBezTo>
                    <a:close/>
                  </a:path>
                </a:pathLst>
              </a:custGeom>
              <a:solidFill>
                <a:srgbClr val="EEF2F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06" name="Google Shape;2673;p25">
                <a:extLst>
                  <a:ext uri="{FF2B5EF4-FFF2-40B4-BE49-F238E27FC236}">
                    <a16:creationId xmlns:a16="http://schemas.microsoft.com/office/drawing/2014/main" id="{F2B6F45A-3717-7ED4-BCEF-61C26CEFA8E0}"/>
                  </a:ext>
                </a:extLst>
              </p:cNvPr>
              <p:cNvSpPr/>
              <p:nvPr/>
            </p:nvSpPr>
            <p:spPr>
              <a:xfrm flipH="1">
                <a:off x="1447647" y="3341728"/>
                <a:ext cx="60896" cy="62490"/>
              </a:xfrm>
              <a:custGeom>
                <a:avLst/>
                <a:gdLst/>
                <a:ahLst/>
                <a:cxnLst/>
                <a:rect l="l" t="t" r="r" b="b"/>
                <a:pathLst>
                  <a:path w="1531" h="1571" extrusionOk="0">
                    <a:moveTo>
                      <a:pt x="749" y="0"/>
                    </a:moveTo>
                    <a:cubicBezTo>
                      <a:pt x="566" y="0"/>
                      <a:pt x="397" y="33"/>
                      <a:pt x="298" y="132"/>
                    </a:cubicBezTo>
                    <a:cubicBezTo>
                      <a:pt x="1" y="452"/>
                      <a:pt x="1530" y="1570"/>
                      <a:pt x="1530" y="1570"/>
                    </a:cubicBezTo>
                    <a:lnTo>
                      <a:pt x="1530" y="132"/>
                    </a:lnTo>
                    <a:cubicBezTo>
                      <a:pt x="1530" y="132"/>
                      <a:pt x="1114" y="0"/>
                      <a:pt x="749" y="0"/>
                    </a:cubicBezTo>
                    <a:close/>
                  </a:path>
                </a:pathLst>
              </a:custGeom>
              <a:solidFill>
                <a:srgbClr val="B78B8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07" name="Google Shape;2674;p25">
                <a:extLst>
                  <a:ext uri="{FF2B5EF4-FFF2-40B4-BE49-F238E27FC236}">
                    <a16:creationId xmlns:a16="http://schemas.microsoft.com/office/drawing/2014/main" id="{DBC1585B-0C35-D5F2-7FFC-22144DDCE652}"/>
                  </a:ext>
                </a:extLst>
              </p:cNvPr>
              <p:cNvSpPr/>
              <p:nvPr/>
            </p:nvSpPr>
            <p:spPr>
              <a:xfrm flipH="1">
                <a:off x="1417696" y="3349405"/>
                <a:ext cx="79948" cy="54813"/>
              </a:xfrm>
              <a:custGeom>
                <a:avLst/>
                <a:gdLst/>
                <a:ahLst/>
                <a:cxnLst/>
                <a:rect l="l" t="t" r="r" b="b"/>
                <a:pathLst>
                  <a:path w="2010" h="1378" extrusionOk="0">
                    <a:moveTo>
                      <a:pt x="104" y="1"/>
                    </a:moveTo>
                    <a:cubicBezTo>
                      <a:pt x="69" y="1"/>
                      <a:pt x="35" y="3"/>
                      <a:pt x="1" y="8"/>
                    </a:cubicBezTo>
                    <a:cubicBezTo>
                      <a:pt x="1" y="8"/>
                      <a:pt x="1" y="327"/>
                      <a:pt x="526" y="761"/>
                    </a:cubicBezTo>
                    <a:cubicBezTo>
                      <a:pt x="1051" y="1217"/>
                      <a:pt x="1325" y="1377"/>
                      <a:pt x="1325" y="1377"/>
                    </a:cubicBezTo>
                    <a:lnTo>
                      <a:pt x="2009" y="1263"/>
                    </a:lnTo>
                    <a:cubicBezTo>
                      <a:pt x="2009" y="1263"/>
                      <a:pt x="937" y="1"/>
                      <a:pt x="104"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08" name="Google Shape;2675;p25">
                <a:extLst>
                  <a:ext uri="{FF2B5EF4-FFF2-40B4-BE49-F238E27FC236}">
                    <a16:creationId xmlns:a16="http://schemas.microsoft.com/office/drawing/2014/main" id="{9D4A3FF0-6B28-7D84-7D96-B10914F33E98}"/>
                  </a:ext>
                </a:extLst>
              </p:cNvPr>
              <p:cNvSpPr/>
              <p:nvPr/>
            </p:nvSpPr>
            <p:spPr>
              <a:xfrm flipH="1">
                <a:off x="1432214" y="3311537"/>
                <a:ext cx="15472" cy="38186"/>
              </a:xfrm>
              <a:custGeom>
                <a:avLst/>
                <a:gdLst/>
                <a:ahLst/>
                <a:cxnLst/>
                <a:rect l="l" t="t" r="r" b="b"/>
                <a:pathLst>
                  <a:path w="389" h="960" extrusionOk="0">
                    <a:moveTo>
                      <a:pt x="343" y="1"/>
                    </a:moveTo>
                    <a:lnTo>
                      <a:pt x="114" y="184"/>
                    </a:lnTo>
                    <a:lnTo>
                      <a:pt x="0" y="891"/>
                    </a:lnTo>
                    <a:lnTo>
                      <a:pt x="388" y="960"/>
                    </a:lnTo>
                    <a:lnTo>
                      <a:pt x="343" y="1"/>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09" name="Google Shape;2676;p25">
                <a:extLst>
                  <a:ext uri="{FF2B5EF4-FFF2-40B4-BE49-F238E27FC236}">
                    <a16:creationId xmlns:a16="http://schemas.microsoft.com/office/drawing/2014/main" id="{CAEBF673-A73C-EEA8-01A4-B65B6FC01EF2}"/>
                  </a:ext>
                </a:extLst>
              </p:cNvPr>
              <p:cNvSpPr/>
              <p:nvPr/>
            </p:nvSpPr>
            <p:spPr>
              <a:xfrm flipH="1">
                <a:off x="1378677" y="4169537"/>
                <a:ext cx="157986" cy="52705"/>
              </a:xfrm>
              <a:custGeom>
                <a:avLst/>
                <a:gdLst/>
                <a:ahLst/>
                <a:cxnLst/>
                <a:rect l="l" t="t" r="r" b="b"/>
                <a:pathLst>
                  <a:path w="3972" h="1325" fill="none" extrusionOk="0">
                    <a:moveTo>
                      <a:pt x="3972" y="1"/>
                    </a:moveTo>
                    <a:lnTo>
                      <a:pt x="0" y="1325"/>
                    </a:lnTo>
                  </a:path>
                </a:pathLst>
              </a:custGeom>
              <a:noFill/>
              <a:ln w="6850" cap="rnd" cmpd="sng">
                <a:solidFill>
                  <a:srgbClr val="EB7C9D"/>
                </a:solidFill>
                <a:prstDash val="solid"/>
                <a:miter lim="22825"/>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sp>
        <p:nvSpPr>
          <p:cNvPr id="7809" name="Google Shape;7809;p47"/>
          <p:cNvSpPr txBox="1">
            <a:spLocks noGrp="1"/>
          </p:cNvSpPr>
          <p:nvPr>
            <p:ph type="title" idx="8"/>
          </p:nvPr>
        </p:nvSpPr>
        <p:spPr>
          <a:xfrm>
            <a:off x="719999" y="364982"/>
            <a:ext cx="8113757"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2400" b="1">
                <a:effectLst/>
                <a:latin typeface="Times New Roman" panose="02020603050405020304" pitchFamily="18" charset="0"/>
                <a:ea typeface="Times New Roman" panose="02020603050405020304" pitchFamily="18" charset="0"/>
              </a:rPr>
              <a:t>3. Tìm hiểu cước chú và tài liệu tham khảo</a:t>
            </a:r>
            <a:endParaRPr sz="2800" b="1">
              <a:latin typeface="Times New Roman" panose="02020603050405020304" pitchFamily="18" charset="0"/>
              <a:cs typeface="Times New Roman" panose="02020603050405020304" pitchFamily="18" charset="0"/>
            </a:endParaRPr>
          </a:p>
        </p:txBody>
      </p:sp>
      <p:sp>
        <p:nvSpPr>
          <p:cNvPr id="2" name="Google Shape;2156;p25">
            <a:extLst>
              <a:ext uri="{FF2B5EF4-FFF2-40B4-BE49-F238E27FC236}">
                <a16:creationId xmlns:a16="http://schemas.microsoft.com/office/drawing/2014/main" id="{E9E871BA-4DCC-A1BF-0410-8F76DF70884D}"/>
              </a:ext>
            </a:extLst>
          </p:cNvPr>
          <p:cNvSpPr txBox="1">
            <a:spLocks noGrp="1"/>
          </p:cNvSpPr>
          <p:nvPr/>
        </p:nvSpPr>
        <p:spPr>
          <a:xfrm>
            <a:off x="3916919" y="2962020"/>
            <a:ext cx="4670050" cy="955800"/>
          </a:xfrm>
          <a:prstGeom prst="rect">
            <a:avLst/>
          </a:prstGeom>
          <a:noFill/>
          <a:ln>
            <a:noFill/>
          </a:ln>
        </p:spPr>
        <p:txBody>
          <a:bodyPr spcFirstLastPara="1" wrap="square" lIns="0" tIns="0" rIns="0" bIns="0" anchor="ctr" anchorCtr="0">
            <a:noAutofit/>
          </a:bodyPr>
          <a:lstStyle>
            <a:defPPr marR="0" lvl="0" algn="l" rtl="0">
              <a:lnSpc>
                <a:spcPct val="100000"/>
              </a:lnSpc>
              <a:spcBef>
                <a:spcPts val="0"/>
              </a:spcBef>
              <a:spcAft>
                <a:spcPts val="0"/>
              </a:spcAft>
            </a:defPPr>
            <a:lvl1pPr marL="457200" marR="0" lvl="0" indent="-330200" algn="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1pPr>
            <a:lvl2pPr marL="914400" marR="0" lvl="1"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2pPr>
            <a:lvl3pPr marL="1371600" marR="0" lvl="2"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3pPr>
            <a:lvl4pPr marL="1828800" marR="0" lvl="3"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4pPr>
            <a:lvl5pPr marL="2286000" marR="0" lvl="4"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5pPr>
            <a:lvl6pPr marL="2743200" marR="0" lvl="5"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6pPr>
            <a:lvl7pPr marL="3200400" marR="0" lvl="6"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7pPr>
            <a:lvl8pPr marL="3657600" marR="0" lvl="7"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8pPr>
            <a:lvl9pPr marL="4114800" marR="0" lvl="8" indent="-330200" algn="ctr" rtl="0">
              <a:lnSpc>
                <a:spcPct val="100000"/>
              </a:lnSpc>
              <a:spcBef>
                <a:spcPts val="0"/>
              </a:spcBef>
              <a:spcAft>
                <a:spcPts val="0"/>
              </a:spcAft>
              <a:buClr>
                <a:schemeClr val="dk2"/>
              </a:buClr>
              <a:buSzPts val="1600"/>
              <a:buFont typeface="Varela"/>
              <a:buNone/>
              <a:defRPr sz="1600" b="0" i="0" u="none" strike="noStrike" cap="none">
                <a:solidFill>
                  <a:schemeClr val="dk2"/>
                </a:solidFill>
                <a:latin typeface="Varela"/>
                <a:ea typeface="Varela"/>
                <a:cs typeface="Varela"/>
                <a:sym typeface="Varela"/>
              </a:defRPr>
            </a:lvl9pPr>
          </a:lstStyle>
          <a:p>
            <a:pPr algn="ctr"/>
            <a:r>
              <a:rPr lang="en-US" sz="2800" i="1">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i="1">
                <a:solidFill>
                  <a:srgbClr val="000000"/>
                </a:solidFill>
                <a:effectLst/>
                <a:latin typeface="Times New Roman" panose="02020603050405020304" pitchFamily="18" charset="0"/>
                <a:ea typeface="Times New Roman" panose="02020603050405020304" pitchFamily="18" charset="0"/>
              </a:rPr>
              <a:t>Chỉ ra cước chú trên văn bản và tài liệu tham khảo. Mục Tài liệu tham khảo (trích) ở cuối văn bản gồm mấy đơn vị tài liệu, mỗi đơn vị tài liệu có những loại thông tin nào? Việc trình bày tài liệu tham khảo cho văn bản có tác dụng gì?</a:t>
            </a:r>
            <a:endParaRPr lang="en-US" sz="2800">
              <a:effectLst/>
              <a:latin typeface=".VnTime"/>
              <a:ea typeface="Times New Roman" panose="02020603050405020304" pitchFamily="18" charset="0"/>
              <a:cs typeface="Times New Roman" panose="02020603050405020304" pitchFamily="18" charset="0"/>
            </a:endParaRPr>
          </a:p>
        </p:txBody>
      </p:sp>
      <p:sp>
        <p:nvSpPr>
          <p:cNvPr id="3" name="圆角矩形标注 19">
            <a:extLst>
              <a:ext uri="{FF2B5EF4-FFF2-40B4-BE49-F238E27FC236}">
                <a16:creationId xmlns:a16="http://schemas.microsoft.com/office/drawing/2014/main" id="{F287941F-F81A-4D93-8675-66F2558F26EF}"/>
              </a:ext>
            </a:extLst>
          </p:cNvPr>
          <p:cNvSpPr/>
          <p:nvPr/>
        </p:nvSpPr>
        <p:spPr>
          <a:xfrm flipH="1">
            <a:off x="5555250" y="1544658"/>
            <a:ext cx="2001023" cy="522641"/>
          </a:xfrm>
          <a:prstGeom prst="wedgeRoundRectCallout">
            <a:avLst/>
          </a:prstGeom>
          <a:solidFill>
            <a:srgbClr val="8BC6DB"/>
          </a:solidFill>
          <a:ln>
            <a:noFill/>
          </a:ln>
          <a:effectLst>
            <a:outerShdw blurRad="50800" dist="50800" dir="240000" algn="ctr" rotWithShape="0">
              <a:srgbClr val="000000">
                <a:alpha val="43000"/>
              </a:srgbClr>
            </a:outerShdw>
          </a:effectLst>
          <a:scene3d>
            <a:camera prst="orthographicFront"/>
            <a:lightRig rig="threePt" dir="t"/>
          </a:scene3d>
          <a:sp3d contourW="12700" prstMaterial="matte"/>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a:r>
              <a:rPr lang="en-US" altLang="zh-CN" sz="2400" b="1">
                <a:solidFill>
                  <a:schemeClr val="tx1"/>
                </a:solidFill>
                <a:latin typeface="Times New Roman" panose="02020603050405020304" pitchFamily="18" charset="0"/>
                <a:ea typeface="方正字迹-邢体草书繁体" panose="03000502000000000000" charset="-122"/>
                <a:cs typeface="Times New Roman" panose="02020603050405020304" pitchFamily="18" charset="0"/>
              </a:rPr>
              <a:t>Câu hỏi</a:t>
            </a:r>
          </a:p>
        </p:txBody>
      </p:sp>
    </p:spTree>
    <p:extLst>
      <p:ext uri="{BB962C8B-B14F-4D97-AF65-F5344CB8AC3E}">
        <p14:creationId xmlns:p14="http://schemas.microsoft.com/office/powerpoint/2010/main" val="408456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809" name="Google Shape;7809;p47"/>
          <p:cNvSpPr txBox="1">
            <a:spLocks noGrp="1"/>
          </p:cNvSpPr>
          <p:nvPr>
            <p:ph type="title" idx="8"/>
          </p:nvPr>
        </p:nvSpPr>
        <p:spPr>
          <a:xfrm>
            <a:off x="719999" y="364982"/>
            <a:ext cx="8113757"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2400" b="1">
                <a:effectLst/>
                <a:latin typeface="Times New Roman" panose="02020603050405020304" pitchFamily="18" charset="0"/>
                <a:ea typeface="Times New Roman" panose="02020603050405020304" pitchFamily="18" charset="0"/>
              </a:rPr>
              <a:t>3. Tìm hiểu cước chú và tài liệu tham khảo</a:t>
            </a:r>
            <a:endParaRPr sz="2800" b="1">
              <a:latin typeface="Times New Roman" panose="02020603050405020304" pitchFamily="18" charset="0"/>
              <a:cs typeface="Times New Roman" panose="02020603050405020304" pitchFamily="18" charset="0"/>
            </a:endParaRPr>
          </a:p>
        </p:txBody>
      </p:sp>
      <p:graphicFrame>
        <p:nvGraphicFramePr>
          <p:cNvPr id="2" name="Table 1">
            <a:extLst>
              <a:ext uri="{FF2B5EF4-FFF2-40B4-BE49-F238E27FC236}">
                <a16:creationId xmlns:a16="http://schemas.microsoft.com/office/drawing/2014/main" id="{F4291943-7363-7941-8E49-B9B34D2C0BC6}"/>
              </a:ext>
            </a:extLst>
          </p:cNvPr>
          <p:cNvGraphicFramePr>
            <a:graphicFrameLocks noGrp="1"/>
          </p:cNvGraphicFramePr>
          <p:nvPr>
            <p:extLst>
              <p:ext uri="{D42A27DB-BD31-4B8C-83A1-F6EECF244321}">
                <p14:modId xmlns:p14="http://schemas.microsoft.com/office/powerpoint/2010/main" val="1026213709"/>
              </p:ext>
            </p:extLst>
          </p:nvPr>
        </p:nvGraphicFramePr>
        <p:xfrm>
          <a:off x="515122" y="1029584"/>
          <a:ext cx="8113756" cy="3872025"/>
        </p:xfrm>
        <a:graphic>
          <a:graphicData uri="http://schemas.openxmlformats.org/drawingml/2006/table">
            <a:tbl>
              <a:tblPr firstRow="1" firstCol="1" bandRow="1"/>
              <a:tblGrid>
                <a:gridCol w="511990">
                  <a:extLst>
                    <a:ext uri="{9D8B030D-6E8A-4147-A177-3AD203B41FA5}">
                      <a16:colId xmlns:a16="http://schemas.microsoft.com/office/drawing/2014/main" val="424576828"/>
                    </a:ext>
                  </a:extLst>
                </a:gridCol>
                <a:gridCol w="2069660">
                  <a:extLst>
                    <a:ext uri="{9D8B030D-6E8A-4147-A177-3AD203B41FA5}">
                      <a16:colId xmlns:a16="http://schemas.microsoft.com/office/drawing/2014/main" val="2345324104"/>
                    </a:ext>
                  </a:extLst>
                </a:gridCol>
                <a:gridCol w="2286605">
                  <a:extLst>
                    <a:ext uri="{9D8B030D-6E8A-4147-A177-3AD203B41FA5}">
                      <a16:colId xmlns:a16="http://schemas.microsoft.com/office/drawing/2014/main" val="1236701558"/>
                    </a:ext>
                  </a:extLst>
                </a:gridCol>
                <a:gridCol w="2141684">
                  <a:extLst>
                    <a:ext uri="{9D8B030D-6E8A-4147-A177-3AD203B41FA5}">
                      <a16:colId xmlns:a16="http://schemas.microsoft.com/office/drawing/2014/main" val="871951199"/>
                    </a:ext>
                  </a:extLst>
                </a:gridCol>
                <a:gridCol w="1103817">
                  <a:extLst>
                    <a:ext uri="{9D8B030D-6E8A-4147-A177-3AD203B41FA5}">
                      <a16:colId xmlns:a16="http://schemas.microsoft.com/office/drawing/2014/main" val="3898412587"/>
                    </a:ext>
                  </a:extLst>
                </a:gridCol>
              </a:tblGrid>
              <a:tr h="192317">
                <a:tc>
                  <a:txBody>
                    <a:bodyPr/>
                    <a:lstStyle/>
                    <a:p>
                      <a:pPr algn="just">
                        <a:lnSpc>
                          <a:spcPct val="100000"/>
                        </a:lnSpc>
                      </a:pPr>
                      <a:r>
                        <a:rPr lang="en-US" sz="12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TT</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3"/>
                    </a:solidFill>
                  </a:tcPr>
                </a:tc>
                <a:tc>
                  <a:txBody>
                    <a:bodyPr/>
                    <a:lstStyle/>
                    <a:p>
                      <a:pPr algn="just">
                        <a:lnSpc>
                          <a:spcPct val="100000"/>
                        </a:lnSpc>
                      </a:pPr>
                      <a:r>
                        <a:rPr lang="en-US" sz="12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Tên tác giả</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3"/>
                    </a:solidFill>
                  </a:tcPr>
                </a:tc>
                <a:tc>
                  <a:txBody>
                    <a:bodyPr/>
                    <a:lstStyle/>
                    <a:p>
                      <a:pPr algn="just">
                        <a:lnSpc>
                          <a:spcPct val="100000"/>
                        </a:lnSpc>
                      </a:pPr>
                      <a:r>
                        <a:rPr lang="en-US" sz="12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Tên tài liệu</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3"/>
                    </a:solidFill>
                  </a:tcPr>
                </a:tc>
                <a:tc>
                  <a:txBody>
                    <a:bodyPr/>
                    <a:lstStyle/>
                    <a:p>
                      <a:pPr algn="just">
                        <a:lnSpc>
                          <a:spcPct val="100000"/>
                        </a:lnSpc>
                      </a:pPr>
                      <a:r>
                        <a:rPr lang="en-US" sz="12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Nơi xuất bản</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3"/>
                    </a:solidFill>
                  </a:tcPr>
                </a:tc>
                <a:tc>
                  <a:txBody>
                    <a:bodyPr/>
                    <a:lstStyle/>
                    <a:p>
                      <a:pPr algn="just">
                        <a:lnSpc>
                          <a:spcPct val="100000"/>
                        </a:lnSpc>
                      </a:pPr>
                      <a:r>
                        <a:rPr lang="en-US" sz="12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Năm xuất bản</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3"/>
                    </a:solidFill>
                  </a:tcPr>
                </a:tc>
                <a:extLst>
                  <a:ext uri="{0D108BD9-81ED-4DB2-BD59-A6C34878D82A}">
                    <a16:rowId xmlns:a16="http://schemas.microsoft.com/office/drawing/2014/main" val="414158516"/>
                  </a:ext>
                </a:extLst>
              </a:tr>
              <a:tr h="404880">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3"/>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944102326"/>
                  </a:ext>
                </a:extLst>
              </a:tr>
              <a:tr h="379410">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3"/>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3757542434"/>
                  </a:ext>
                </a:extLst>
              </a:tr>
              <a:tr h="396471">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3</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3"/>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3636381543"/>
                  </a:ext>
                </a:extLst>
              </a:tr>
              <a:tr h="424163">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4</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3"/>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063226174"/>
                  </a:ext>
                </a:extLst>
              </a:tr>
              <a:tr h="621977">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5</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3"/>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2174675325"/>
                  </a:ext>
                </a:extLst>
              </a:tr>
              <a:tr h="547428">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6</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3"/>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2382901680"/>
                  </a:ext>
                </a:extLst>
              </a:tr>
              <a:tr h="905379">
                <a:tc gridSpan="5">
                  <a:txBody>
                    <a:bodyPr/>
                    <a:lstStyle/>
                    <a:p>
                      <a:pPr marL="171450" indent="-171450" algn="just">
                        <a:lnSpc>
                          <a:spcPct val="100000"/>
                        </a:lnSpc>
                        <a:spcAft>
                          <a:spcPts val="900"/>
                        </a:spcAft>
                        <a:buFontTx/>
                        <a:buChar char="-"/>
                      </a:pPr>
                      <a:r>
                        <a:rPr lang="en-US" sz="12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Tác dụng của việc trình bày tài liệu tham khảo</a:t>
                      </a: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p>
                    <a:p>
                      <a:pPr marL="0" indent="0" algn="just">
                        <a:lnSpc>
                          <a:spcPct val="100000"/>
                        </a:lnSpc>
                        <a:spcAft>
                          <a:spcPts val="900"/>
                        </a:spcAft>
                        <a:buFontTx/>
                        <a:buNone/>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2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 ra cước chú:</a:t>
                      </a:r>
                      <a:endParaRPr lang="en-US" sz="1200" b="1">
                        <a:effectLst/>
                        <a:latin typeface=".VnTime"/>
                        <a:ea typeface="Times New Roman" panose="02020603050405020304" pitchFamily="18" charset="0"/>
                        <a:cs typeface="Times New Roman" panose="02020603050405020304" pitchFamily="18" charset="0"/>
                      </a:endParaRPr>
                    </a:p>
                  </a:txBody>
                  <a:tcPr marL="31437" marR="31437" marT="0" marB="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tx2">
                        <a:lumMod val="9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942729108"/>
                  </a:ext>
                </a:extLst>
              </a:tr>
            </a:tbl>
          </a:graphicData>
        </a:graphic>
      </p:graphicFrame>
      <p:grpSp>
        <p:nvGrpSpPr>
          <p:cNvPr id="3" name="Google Shape;8889;p72">
            <a:extLst>
              <a:ext uri="{FF2B5EF4-FFF2-40B4-BE49-F238E27FC236}">
                <a16:creationId xmlns:a16="http://schemas.microsoft.com/office/drawing/2014/main" id="{87C6ACD5-B07A-6C9F-1155-A68993713216}"/>
              </a:ext>
            </a:extLst>
          </p:cNvPr>
          <p:cNvGrpSpPr/>
          <p:nvPr/>
        </p:nvGrpSpPr>
        <p:grpSpPr>
          <a:xfrm>
            <a:off x="8102666" y="4504168"/>
            <a:ext cx="1041334" cy="548700"/>
            <a:chOff x="985683" y="2963645"/>
            <a:chExt cx="1672564" cy="1239414"/>
          </a:xfrm>
        </p:grpSpPr>
        <p:sp>
          <p:nvSpPr>
            <p:cNvPr id="4" name="Google Shape;8890;p72">
              <a:extLst>
                <a:ext uri="{FF2B5EF4-FFF2-40B4-BE49-F238E27FC236}">
                  <a16:creationId xmlns:a16="http://schemas.microsoft.com/office/drawing/2014/main" id="{996E1DEC-4FDE-9E69-7213-CFD819B60EE4}"/>
                </a:ext>
              </a:extLst>
            </p:cNvPr>
            <p:cNvSpPr/>
            <p:nvPr/>
          </p:nvSpPr>
          <p:spPr>
            <a:xfrm>
              <a:off x="987254" y="3617225"/>
              <a:ext cx="269733" cy="585835"/>
            </a:xfrm>
            <a:custGeom>
              <a:avLst/>
              <a:gdLst/>
              <a:ahLst/>
              <a:cxnLst/>
              <a:rect l="l" t="t" r="r" b="b"/>
              <a:pathLst>
                <a:path w="9098" h="19760" extrusionOk="0">
                  <a:moveTo>
                    <a:pt x="4410" y="1"/>
                  </a:moveTo>
                  <a:lnTo>
                    <a:pt x="0" y="696"/>
                  </a:lnTo>
                  <a:lnTo>
                    <a:pt x="3010" y="19759"/>
                  </a:lnTo>
                  <a:lnTo>
                    <a:pt x="9097" y="18797"/>
                  </a:lnTo>
                  <a:lnTo>
                    <a:pt x="6349" y="1395"/>
                  </a:lnTo>
                  <a:lnTo>
                    <a:pt x="44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8891;p72">
              <a:extLst>
                <a:ext uri="{FF2B5EF4-FFF2-40B4-BE49-F238E27FC236}">
                  <a16:creationId xmlns:a16="http://schemas.microsoft.com/office/drawing/2014/main" id="{CACE433C-D044-95C9-F2A7-3797EAD807B4}"/>
                </a:ext>
              </a:extLst>
            </p:cNvPr>
            <p:cNvSpPr/>
            <p:nvPr/>
          </p:nvSpPr>
          <p:spPr>
            <a:xfrm>
              <a:off x="1118326" y="3618114"/>
              <a:ext cx="138958" cy="566149"/>
            </a:xfrm>
            <a:custGeom>
              <a:avLst/>
              <a:gdLst/>
              <a:ahLst/>
              <a:cxnLst/>
              <a:rect l="l" t="t" r="r" b="b"/>
              <a:pathLst>
                <a:path w="4687" h="19096" extrusionOk="0">
                  <a:moveTo>
                    <a:pt x="1" y="0"/>
                  </a:moveTo>
                  <a:lnTo>
                    <a:pt x="3014" y="19096"/>
                  </a:lnTo>
                  <a:lnTo>
                    <a:pt x="4687" y="18800"/>
                  </a:lnTo>
                  <a:lnTo>
                    <a:pt x="1939" y="139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8892;p72">
              <a:extLst>
                <a:ext uri="{FF2B5EF4-FFF2-40B4-BE49-F238E27FC236}">
                  <a16:creationId xmlns:a16="http://schemas.microsoft.com/office/drawing/2014/main" id="{10A8896C-B737-F031-1C95-4A8D81607294}"/>
                </a:ext>
              </a:extLst>
            </p:cNvPr>
            <p:cNvSpPr/>
            <p:nvPr/>
          </p:nvSpPr>
          <p:spPr>
            <a:xfrm>
              <a:off x="1202465" y="4183759"/>
              <a:ext cx="30" cy="30"/>
            </a:xfrm>
            <a:custGeom>
              <a:avLst/>
              <a:gdLst/>
              <a:ahLst/>
              <a:cxnLst/>
              <a:rect l="l" t="t" r="r" b="b"/>
              <a:pathLst>
                <a:path w="1" h="1" extrusionOk="0">
                  <a:moveTo>
                    <a:pt x="0" y="1"/>
                  </a:moveTo>
                  <a:close/>
                </a:path>
              </a:pathLst>
            </a:custGeom>
            <a:solidFill>
              <a:srgbClr val="E06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8893;p72">
              <a:extLst>
                <a:ext uri="{FF2B5EF4-FFF2-40B4-BE49-F238E27FC236}">
                  <a16:creationId xmlns:a16="http://schemas.microsoft.com/office/drawing/2014/main" id="{FDF69F88-4055-527F-CB42-8F75699D3647}"/>
                </a:ext>
              </a:extLst>
            </p:cNvPr>
            <p:cNvSpPr/>
            <p:nvPr/>
          </p:nvSpPr>
          <p:spPr>
            <a:xfrm>
              <a:off x="1020133" y="3677498"/>
              <a:ext cx="141448" cy="456720"/>
            </a:xfrm>
            <a:custGeom>
              <a:avLst/>
              <a:gdLst/>
              <a:ahLst/>
              <a:cxnLst/>
              <a:rect l="l" t="t" r="r" b="b"/>
              <a:pathLst>
                <a:path w="4771" h="15405" extrusionOk="0">
                  <a:moveTo>
                    <a:pt x="2398" y="1"/>
                  </a:moveTo>
                  <a:lnTo>
                    <a:pt x="0" y="379"/>
                  </a:lnTo>
                  <a:lnTo>
                    <a:pt x="2373" y="15405"/>
                  </a:lnTo>
                  <a:lnTo>
                    <a:pt x="4770" y="15024"/>
                  </a:lnTo>
                  <a:lnTo>
                    <a:pt x="23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894;p72">
              <a:extLst>
                <a:ext uri="{FF2B5EF4-FFF2-40B4-BE49-F238E27FC236}">
                  <a16:creationId xmlns:a16="http://schemas.microsoft.com/office/drawing/2014/main" id="{98C551F9-F4D3-7071-2507-0B0B6817B949}"/>
                </a:ext>
              </a:extLst>
            </p:cNvPr>
            <p:cNvSpPr/>
            <p:nvPr/>
          </p:nvSpPr>
          <p:spPr>
            <a:xfrm>
              <a:off x="985683" y="3373137"/>
              <a:ext cx="227989" cy="782575"/>
            </a:xfrm>
            <a:custGeom>
              <a:avLst/>
              <a:gdLst/>
              <a:ahLst/>
              <a:cxnLst/>
              <a:rect l="l" t="t" r="r" b="b"/>
              <a:pathLst>
                <a:path w="7690" h="26396" extrusionOk="0">
                  <a:moveTo>
                    <a:pt x="7689" y="1"/>
                  </a:moveTo>
                  <a:lnTo>
                    <a:pt x="5973" y="860"/>
                  </a:lnTo>
                  <a:lnTo>
                    <a:pt x="5420" y="1134"/>
                  </a:lnTo>
                  <a:lnTo>
                    <a:pt x="0" y="26091"/>
                  </a:lnTo>
                  <a:lnTo>
                    <a:pt x="555" y="26156"/>
                  </a:lnTo>
                  <a:lnTo>
                    <a:pt x="2560" y="26396"/>
                  </a:lnTo>
                  <a:lnTo>
                    <a:pt x="5144" y="13734"/>
                  </a:lnTo>
                  <a:lnTo>
                    <a:pt x="76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895;p72">
              <a:extLst>
                <a:ext uri="{FF2B5EF4-FFF2-40B4-BE49-F238E27FC236}">
                  <a16:creationId xmlns:a16="http://schemas.microsoft.com/office/drawing/2014/main" id="{AA7FEBEE-C6F1-F574-9F22-2D9F89FF899D}"/>
                </a:ext>
              </a:extLst>
            </p:cNvPr>
            <p:cNvSpPr/>
            <p:nvPr/>
          </p:nvSpPr>
          <p:spPr>
            <a:xfrm>
              <a:off x="1150760" y="3403318"/>
              <a:ext cx="35458" cy="14646"/>
            </a:xfrm>
            <a:custGeom>
              <a:avLst/>
              <a:gdLst/>
              <a:ahLst/>
              <a:cxnLst/>
              <a:rect l="l" t="t" r="r" b="b"/>
              <a:pathLst>
                <a:path w="1196" h="494" fill="none" extrusionOk="0">
                  <a:moveTo>
                    <a:pt x="0" y="493"/>
                  </a:moveTo>
                  <a:lnTo>
                    <a:pt x="1195"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896;p72">
              <a:extLst>
                <a:ext uri="{FF2B5EF4-FFF2-40B4-BE49-F238E27FC236}">
                  <a16:creationId xmlns:a16="http://schemas.microsoft.com/office/drawing/2014/main" id="{8CA78A56-09B7-57B0-EC93-248F136079B5}"/>
                </a:ext>
              </a:extLst>
            </p:cNvPr>
            <p:cNvSpPr/>
            <p:nvPr/>
          </p:nvSpPr>
          <p:spPr>
            <a:xfrm>
              <a:off x="1147351" y="3424812"/>
              <a:ext cx="35369" cy="14735"/>
            </a:xfrm>
            <a:custGeom>
              <a:avLst/>
              <a:gdLst/>
              <a:ahLst/>
              <a:cxnLst/>
              <a:rect l="l" t="t" r="r" b="b"/>
              <a:pathLst>
                <a:path w="1193" h="497" fill="none" extrusionOk="0">
                  <a:moveTo>
                    <a:pt x="1" y="497"/>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897;p72">
              <a:extLst>
                <a:ext uri="{FF2B5EF4-FFF2-40B4-BE49-F238E27FC236}">
                  <a16:creationId xmlns:a16="http://schemas.microsoft.com/office/drawing/2014/main" id="{C55B8D47-6328-A244-1E45-B57E7AD29803}"/>
                </a:ext>
              </a:extLst>
            </p:cNvPr>
            <p:cNvSpPr/>
            <p:nvPr/>
          </p:nvSpPr>
          <p:spPr>
            <a:xfrm>
              <a:off x="1142044" y="3447937"/>
              <a:ext cx="35399" cy="14676"/>
            </a:xfrm>
            <a:custGeom>
              <a:avLst/>
              <a:gdLst/>
              <a:ahLst/>
              <a:cxnLst/>
              <a:rect l="l" t="t" r="r" b="b"/>
              <a:pathLst>
                <a:path w="1194" h="495" fill="none" extrusionOk="0">
                  <a:moveTo>
                    <a:pt x="0"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898;p72">
              <a:extLst>
                <a:ext uri="{FF2B5EF4-FFF2-40B4-BE49-F238E27FC236}">
                  <a16:creationId xmlns:a16="http://schemas.microsoft.com/office/drawing/2014/main" id="{00B35B03-D863-239D-B364-0B704F7A2B88}"/>
                </a:ext>
              </a:extLst>
            </p:cNvPr>
            <p:cNvSpPr/>
            <p:nvPr/>
          </p:nvSpPr>
          <p:spPr>
            <a:xfrm>
              <a:off x="1135758" y="3468868"/>
              <a:ext cx="35429" cy="14676"/>
            </a:xfrm>
            <a:custGeom>
              <a:avLst/>
              <a:gdLst/>
              <a:ahLst/>
              <a:cxnLst/>
              <a:rect l="l" t="t" r="r" b="b"/>
              <a:pathLst>
                <a:path w="1195" h="495" fill="none" extrusionOk="0">
                  <a:moveTo>
                    <a:pt x="1"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899;p72">
              <a:extLst>
                <a:ext uri="{FF2B5EF4-FFF2-40B4-BE49-F238E27FC236}">
                  <a16:creationId xmlns:a16="http://schemas.microsoft.com/office/drawing/2014/main" id="{DC0E8335-DBC0-EF12-73CF-D74ACF4C1116}"/>
                </a:ext>
              </a:extLst>
            </p:cNvPr>
            <p:cNvSpPr/>
            <p:nvPr/>
          </p:nvSpPr>
          <p:spPr>
            <a:xfrm>
              <a:off x="1130511" y="3489888"/>
              <a:ext cx="35458" cy="14705"/>
            </a:xfrm>
            <a:custGeom>
              <a:avLst/>
              <a:gdLst/>
              <a:ahLst/>
              <a:cxnLst/>
              <a:rect l="l" t="t" r="r" b="b"/>
              <a:pathLst>
                <a:path w="1196" h="496" fill="none" extrusionOk="0">
                  <a:moveTo>
                    <a:pt x="0" y="495"/>
                  </a:moveTo>
                  <a:lnTo>
                    <a:pt x="1195"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900;p72">
              <a:extLst>
                <a:ext uri="{FF2B5EF4-FFF2-40B4-BE49-F238E27FC236}">
                  <a16:creationId xmlns:a16="http://schemas.microsoft.com/office/drawing/2014/main" id="{16BD351E-A6CA-4509-38B9-DFF9B830F06F}"/>
                </a:ext>
              </a:extLst>
            </p:cNvPr>
            <p:cNvSpPr/>
            <p:nvPr/>
          </p:nvSpPr>
          <p:spPr>
            <a:xfrm>
              <a:off x="1127368" y="3511857"/>
              <a:ext cx="35399" cy="14705"/>
            </a:xfrm>
            <a:custGeom>
              <a:avLst/>
              <a:gdLst/>
              <a:ahLst/>
              <a:cxnLst/>
              <a:rect l="l" t="t" r="r" b="b"/>
              <a:pathLst>
                <a:path w="1194" h="496" fill="none" extrusionOk="0">
                  <a:moveTo>
                    <a:pt x="0"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901;p72">
              <a:extLst>
                <a:ext uri="{FF2B5EF4-FFF2-40B4-BE49-F238E27FC236}">
                  <a16:creationId xmlns:a16="http://schemas.microsoft.com/office/drawing/2014/main" id="{51FD2606-A9FD-8FEB-C5C8-405579DD4666}"/>
                </a:ext>
              </a:extLst>
            </p:cNvPr>
            <p:cNvSpPr/>
            <p:nvPr/>
          </p:nvSpPr>
          <p:spPr>
            <a:xfrm>
              <a:off x="1122150" y="3535961"/>
              <a:ext cx="35399" cy="14705"/>
            </a:xfrm>
            <a:custGeom>
              <a:avLst/>
              <a:gdLst/>
              <a:ahLst/>
              <a:cxnLst/>
              <a:rect l="l" t="t" r="r" b="b"/>
              <a:pathLst>
                <a:path w="1194" h="496" fill="none" extrusionOk="0">
                  <a:moveTo>
                    <a:pt x="0"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902;p72">
              <a:extLst>
                <a:ext uri="{FF2B5EF4-FFF2-40B4-BE49-F238E27FC236}">
                  <a16:creationId xmlns:a16="http://schemas.microsoft.com/office/drawing/2014/main" id="{4D4C7CB1-6AA4-A9C5-458B-70CD2A2CB622}"/>
                </a:ext>
              </a:extLst>
            </p:cNvPr>
            <p:cNvSpPr/>
            <p:nvPr/>
          </p:nvSpPr>
          <p:spPr>
            <a:xfrm>
              <a:off x="1115835" y="3562228"/>
              <a:ext cx="35369" cy="14676"/>
            </a:xfrm>
            <a:custGeom>
              <a:avLst/>
              <a:gdLst/>
              <a:ahLst/>
              <a:cxnLst/>
              <a:rect l="l" t="t" r="r" b="b"/>
              <a:pathLst>
                <a:path w="1193" h="495" fill="none" extrusionOk="0">
                  <a:moveTo>
                    <a:pt x="0" y="495"/>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903;p72">
              <a:extLst>
                <a:ext uri="{FF2B5EF4-FFF2-40B4-BE49-F238E27FC236}">
                  <a16:creationId xmlns:a16="http://schemas.microsoft.com/office/drawing/2014/main" id="{6B801A1A-BF30-D65E-9D1A-AB9635A1CF98}"/>
                </a:ext>
              </a:extLst>
            </p:cNvPr>
            <p:cNvSpPr/>
            <p:nvPr/>
          </p:nvSpPr>
          <p:spPr>
            <a:xfrm>
              <a:off x="1113019" y="3583664"/>
              <a:ext cx="35399" cy="14646"/>
            </a:xfrm>
            <a:custGeom>
              <a:avLst/>
              <a:gdLst/>
              <a:ahLst/>
              <a:cxnLst/>
              <a:rect l="l" t="t" r="r" b="b"/>
              <a:pathLst>
                <a:path w="1194" h="494" fill="none" extrusionOk="0">
                  <a:moveTo>
                    <a:pt x="0"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8904;p72">
              <a:extLst>
                <a:ext uri="{FF2B5EF4-FFF2-40B4-BE49-F238E27FC236}">
                  <a16:creationId xmlns:a16="http://schemas.microsoft.com/office/drawing/2014/main" id="{F3E77438-D9CC-2880-181B-C15ACCE7D301}"/>
                </a:ext>
              </a:extLst>
            </p:cNvPr>
            <p:cNvSpPr/>
            <p:nvPr/>
          </p:nvSpPr>
          <p:spPr>
            <a:xfrm>
              <a:off x="1109580" y="3605217"/>
              <a:ext cx="35340" cy="14705"/>
            </a:xfrm>
            <a:custGeom>
              <a:avLst/>
              <a:gdLst/>
              <a:ahLst/>
              <a:cxnLst/>
              <a:rect l="l" t="t" r="r" b="b"/>
              <a:pathLst>
                <a:path w="1192" h="496" fill="none" extrusionOk="0">
                  <a:moveTo>
                    <a:pt x="0" y="495"/>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905;p72">
              <a:extLst>
                <a:ext uri="{FF2B5EF4-FFF2-40B4-BE49-F238E27FC236}">
                  <a16:creationId xmlns:a16="http://schemas.microsoft.com/office/drawing/2014/main" id="{7CE378FC-C877-6254-EEA7-B1E88A1722CF}"/>
                </a:ext>
              </a:extLst>
            </p:cNvPr>
            <p:cNvSpPr/>
            <p:nvPr/>
          </p:nvSpPr>
          <p:spPr>
            <a:xfrm>
              <a:off x="1104362" y="3628283"/>
              <a:ext cx="35340" cy="14705"/>
            </a:xfrm>
            <a:custGeom>
              <a:avLst/>
              <a:gdLst/>
              <a:ahLst/>
              <a:cxnLst/>
              <a:rect l="l" t="t" r="r" b="b"/>
              <a:pathLst>
                <a:path w="1192" h="496" fill="none" extrusionOk="0">
                  <a:moveTo>
                    <a:pt x="0" y="495"/>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906;p72">
              <a:extLst>
                <a:ext uri="{FF2B5EF4-FFF2-40B4-BE49-F238E27FC236}">
                  <a16:creationId xmlns:a16="http://schemas.microsoft.com/office/drawing/2014/main" id="{FF9019F4-329C-54A4-1F52-867BB864410B}"/>
                </a:ext>
              </a:extLst>
            </p:cNvPr>
            <p:cNvSpPr/>
            <p:nvPr/>
          </p:nvSpPr>
          <p:spPr>
            <a:xfrm>
              <a:off x="1098047" y="3649214"/>
              <a:ext cx="35340" cy="14735"/>
            </a:xfrm>
            <a:custGeom>
              <a:avLst/>
              <a:gdLst/>
              <a:ahLst/>
              <a:cxnLst/>
              <a:rect l="l" t="t" r="r" b="b"/>
              <a:pathLst>
                <a:path w="1192" h="497" fill="none" extrusionOk="0">
                  <a:moveTo>
                    <a:pt x="0" y="497"/>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907;p72">
              <a:extLst>
                <a:ext uri="{FF2B5EF4-FFF2-40B4-BE49-F238E27FC236}">
                  <a16:creationId xmlns:a16="http://schemas.microsoft.com/office/drawing/2014/main" id="{D5C69CA8-BD5B-A2B4-F994-23F1AF4F713E}"/>
                </a:ext>
              </a:extLst>
            </p:cNvPr>
            <p:cNvSpPr/>
            <p:nvPr/>
          </p:nvSpPr>
          <p:spPr>
            <a:xfrm>
              <a:off x="1092829" y="3670234"/>
              <a:ext cx="35340" cy="14705"/>
            </a:xfrm>
            <a:custGeom>
              <a:avLst/>
              <a:gdLst/>
              <a:ahLst/>
              <a:cxnLst/>
              <a:rect l="l" t="t" r="r" b="b"/>
              <a:pathLst>
                <a:path w="1192" h="496" fill="none" extrusionOk="0">
                  <a:moveTo>
                    <a:pt x="0" y="496"/>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908;p72">
              <a:extLst>
                <a:ext uri="{FF2B5EF4-FFF2-40B4-BE49-F238E27FC236}">
                  <a16:creationId xmlns:a16="http://schemas.microsoft.com/office/drawing/2014/main" id="{CAA8CD71-8FEB-6ED8-7820-920C1B53B4DA}"/>
                </a:ext>
              </a:extLst>
            </p:cNvPr>
            <p:cNvSpPr/>
            <p:nvPr/>
          </p:nvSpPr>
          <p:spPr>
            <a:xfrm>
              <a:off x="1089627" y="3692203"/>
              <a:ext cx="35429" cy="14705"/>
            </a:xfrm>
            <a:custGeom>
              <a:avLst/>
              <a:gdLst/>
              <a:ahLst/>
              <a:cxnLst/>
              <a:rect l="l" t="t" r="r" b="b"/>
              <a:pathLst>
                <a:path w="1195" h="496" fill="none" extrusionOk="0">
                  <a:moveTo>
                    <a:pt x="1" y="496"/>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909;p72">
              <a:extLst>
                <a:ext uri="{FF2B5EF4-FFF2-40B4-BE49-F238E27FC236}">
                  <a16:creationId xmlns:a16="http://schemas.microsoft.com/office/drawing/2014/main" id="{AA9B6972-7671-4E05-37ED-D8216B3D30F4}"/>
                </a:ext>
              </a:extLst>
            </p:cNvPr>
            <p:cNvSpPr/>
            <p:nvPr/>
          </p:nvSpPr>
          <p:spPr>
            <a:xfrm>
              <a:off x="1084409" y="3716336"/>
              <a:ext cx="35369" cy="14735"/>
            </a:xfrm>
            <a:custGeom>
              <a:avLst/>
              <a:gdLst/>
              <a:ahLst/>
              <a:cxnLst/>
              <a:rect l="l" t="t" r="r" b="b"/>
              <a:pathLst>
                <a:path w="1193" h="497" fill="none" extrusionOk="0">
                  <a:moveTo>
                    <a:pt x="1" y="497"/>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910;p72">
              <a:extLst>
                <a:ext uri="{FF2B5EF4-FFF2-40B4-BE49-F238E27FC236}">
                  <a16:creationId xmlns:a16="http://schemas.microsoft.com/office/drawing/2014/main" id="{DBA8EF4D-0ACA-D7B3-FFB4-00C8D628ACB1}"/>
                </a:ext>
              </a:extLst>
            </p:cNvPr>
            <p:cNvSpPr/>
            <p:nvPr/>
          </p:nvSpPr>
          <p:spPr>
            <a:xfrm>
              <a:off x="1078094" y="3742574"/>
              <a:ext cx="35429" cy="14705"/>
            </a:xfrm>
            <a:custGeom>
              <a:avLst/>
              <a:gdLst/>
              <a:ahLst/>
              <a:cxnLst/>
              <a:rect l="l" t="t" r="r" b="b"/>
              <a:pathLst>
                <a:path w="1195" h="496" fill="none" extrusionOk="0">
                  <a:moveTo>
                    <a:pt x="1"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911;p72">
              <a:extLst>
                <a:ext uri="{FF2B5EF4-FFF2-40B4-BE49-F238E27FC236}">
                  <a16:creationId xmlns:a16="http://schemas.microsoft.com/office/drawing/2014/main" id="{851E7528-E53B-A78E-062B-CA033E0C1233}"/>
                </a:ext>
              </a:extLst>
            </p:cNvPr>
            <p:cNvSpPr/>
            <p:nvPr/>
          </p:nvSpPr>
          <p:spPr>
            <a:xfrm>
              <a:off x="1074181" y="3761875"/>
              <a:ext cx="35429" cy="14705"/>
            </a:xfrm>
            <a:custGeom>
              <a:avLst/>
              <a:gdLst/>
              <a:ahLst/>
              <a:cxnLst/>
              <a:rect l="l" t="t" r="r" b="b"/>
              <a:pathLst>
                <a:path w="1195" h="496" fill="none" extrusionOk="0">
                  <a:moveTo>
                    <a:pt x="1" y="496"/>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912;p72">
              <a:extLst>
                <a:ext uri="{FF2B5EF4-FFF2-40B4-BE49-F238E27FC236}">
                  <a16:creationId xmlns:a16="http://schemas.microsoft.com/office/drawing/2014/main" id="{2C38576D-A00D-71A5-B6CE-E00FE1EDA790}"/>
                </a:ext>
              </a:extLst>
            </p:cNvPr>
            <p:cNvSpPr/>
            <p:nvPr/>
          </p:nvSpPr>
          <p:spPr>
            <a:xfrm>
              <a:off x="1070741" y="3783488"/>
              <a:ext cx="35429" cy="14705"/>
            </a:xfrm>
            <a:custGeom>
              <a:avLst/>
              <a:gdLst/>
              <a:ahLst/>
              <a:cxnLst/>
              <a:rect l="l" t="t" r="r" b="b"/>
              <a:pathLst>
                <a:path w="1195" h="496" fill="none" extrusionOk="0">
                  <a:moveTo>
                    <a:pt x="1"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913;p72">
              <a:extLst>
                <a:ext uri="{FF2B5EF4-FFF2-40B4-BE49-F238E27FC236}">
                  <a16:creationId xmlns:a16="http://schemas.microsoft.com/office/drawing/2014/main" id="{7E924727-E039-981D-79F0-4BDC0ABCC3B5}"/>
                </a:ext>
              </a:extLst>
            </p:cNvPr>
            <p:cNvSpPr/>
            <p:nvPr/>
          </p:nvSpPr>
          <p:spPr>
            <a:xfrm>
              <a:off x="1065523" y="3806553"/>
              <a:ext cx="35399" cy="14646"/>
            </a:xfrm>
            <a:custGeom>
              <a:avLst/>
              <a:gdLst/>
              <a:ahLst/>
              <a:cxnLst/>
              <a:rect l="l" t="t" r="r" b="b"/>
              <a:pathLst>
                <a:path w="1194" h="494" fill="none" extrusionOk="0">
                  <a:moveTo>
                    <a:pt x="1"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914;p72">
              <a:extLst>
                <a:ext uri="{FF2B5EF4-FFF2-40B4-BE49-F238E27FC236}">
                  <a16:creationId xmlns:a16="http://schemas.microsoft.com/office/drawing/2014/main" id="{BA70F3A4-1A31-82A8-4B80-DF2D53170133}"/>
                </a:ext>
              </a:extLst>
            </p:cNvPr>
            <p:cNvSpPr/>
            <p:nvPr/>
          </p:nvSpPr>
          <p:spPr>
            <a:xfrm>
              <a:off x="1059209" y="3827544"/>
              <a:ext cx="35399" cy="14676"/>
            </a:xfrm>
            <a:custGeom>
              <a:avLst/>
              <a:gdLst/>
              <a:ahLst/>
              <a:cxnLst/>
              <a:rect l="l" t="t" r="r" b="b"/>
              <a:pathLst>
                <a:path w="1194" h="495" fill="none" extrusionOk="0">
                  <a:moveTo>
                    <a:pt x="1"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915;p72">
              <a:extLst>
                <a:ext uri="{FF2B5EF4-FFF2-40B4-BE49-F238E27FC236}">
                  <a16:creationId xmlns:a16="http://schemas.microsoft.com/office/drawing/2014/main" id="{1018E38B-153F-C8B3-9CF0-921EAECB6C11}"/>
                </a:ext>
              </a:extLst>
            </p:cNvPr>
            <p:cNvSpPr/>
            <p:nvPr/>
          </p:nvSpPr>
          <p:spPr>
            <a:xfrm>
              <a:off x="1053991" y="3848505"/>
              <a:ext cx="35399" cy="14646"/>
            </a:xfrm>
            <a:custGeom>
              <a:avLst/>
              <a:gdLst/>
              <a:ahLst/>
              <a:cxnLst/>
              <a:rect l="l" t="t" r="r" b="b"/>
              <a:pathLst>
                <a:path w="1194" h="494" fill="none" extrusionOk="0">
                  <a:moveTo>
                    <a:pt x="1"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916;p72">
              <a:extLst>
                <a:ext uri="{FF2B5EF4-FFF2-40B4-BE49-F238E27FC236}">
                  <a16:creationId xmlns:a16="http://schemas.microsoft.com/office/drawing/2014/main" id="{31DFE623-7894-ADE2-A26C-0E37477B30BF}"/>
                </a:ext>
              </a:extLst>
            </p:cNvPr>
            <p:cNvSpPr/>
            <p:nvPr/>
          </p:nvSpPr>
          <p:spPr>
            <a:xfrm>
              <a:off x="1050848" y="3870503"/>
              <a:ext cx="35369" cy="14735"/>
            </a:xfrm>
            <a:custGeom>
              <a:avLst/>
              <a:gdLst/>
              <a:ahLst/>
              <a:cxnLst/>
              <a:rect l="l" t="t" r="r" b="b"/>
              <a:pathLst>
                <a:path w="1193" h="497" fill="none" extrusionOk="0">
                  <a:moveTo>
                    <a:pt x="1" y="496"/>
                  </a:moveTo>
                  <a:lnTo>
                    <a:pt x="1193"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917;p72">
              <a:extLst>
                <a:ext uri="{FF2B5EF4-FFF2-40B4-BE49-F238E27FC236}">
                  <a16:creationId xmlns:a16="http://schemas.microsoft.com/office/drawing/2014/main" id="{9AE0C169-CB65-2F4D-B0CB-B884CD8E3F46}"/>
                </a:ext>
              </a:extLst>
            </p:cNvPr>
            <p:cNvSpPr/>
            <p:nvPr/>
          </p:nvSpPr>
          <p:spPr>
            <a:xfrm>
              <a:off x="1045600" y="3894666"/>
              <a:ext cx="35340" cy="14676"/>
            </a:xfrm>
            <a:custGeom>
              <a:avLst/>
              <a:gdLst/>
              <a:ahLst/>
              <a:cxnLst/>
              <a:rect l="l" t="t" r="r" b="b"/>
              <a:pathLst>
                <a:path w="1192" h="495" fill="none" extrusionOk="0">
                  <a:moveTo>
                    <a:pt x="0" y="495"/>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918;p72">
              <a:extLst>
                <a:ext uri="{FF2B5EF4-FFF2-40B4-BE49-F238E27FC236}">
                  <a16:creationId xmlns:a16="http://schemas.microsoft.com/office/drawing/2014/main" id="{4ACCA4F4-2618-31BB-F870-D0671694EB01}"/>
                </a:ext>
              </a:extLst>
            </p:cNvPr>
            <p:cNvSpPr/>
            <p:nvPr/>
          </p:nvSpPr>
          <p:spPr>
            <a:xfrm>
              <a:off x="1039315" y="3920845"/>
              <a:ext cx="35369" cy="14705"/>
            </a:xfrm>
            <a:custGeom>
              <a:avLst/>
              <a:gdLst/>
              <a:ahLst/>
              <a:cxnLst/>
              <a:rect l="l" t="t" r="r" b="b"/>
              <a:pathLst>
                <a:path w="1193" h="496" fill="none" extrusionOk="0">
                  <a:moveTo>
                    <a:pt x="1" y="495"/>
                  </a:moveTo>
                  <a:lnTo>
                    <a:pt x="1193"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19;p72">
              <a:extLst>
                <a:ext uri="{FF2B5EF4-FFF2-40B4-BE49-F238E27FC236}">
                  <a16:creationId xmlns:a16="http://schemas.microsoft.com/office/drawing/2014/main" id="{1AF01376-8884-71AD-1C1F-1C27505CF287}"/>
                </a:ext>
              </a:extLst>
            </p:cNvPr>
            <p:cNvSpPr/>
            <p:nvPr/>
          </p:nvSpPr>
          <p:spPr>
            <a:xfrm>
              <a:off x="1030925" y="3949869"/>
              <a:ext cx="35369" cy="14705"/>
            </a:xfrm>
            <a:custGeom>
              <a:avLst/>
              <a:gdLst/>
              <a:ahLst/>
              <a:cxnLst/>
              <a:rect l="l" t="t" r="r" b="b"/>
              <a:pathLst>
                <a:path w="1193" h="496" fill="none" extrusionOk="0">
                  <a:moveTo>
                    <a:pt x="0" y="495"/>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920;p72">
              <a:extLst>
                <a:ext uri="{FF2B5EF4-FFF2-40B4-BE49-F238E27FC236}">
                  <a16:creationId xmlns:a16="http://schemas.microsoft.com/office/drawing/2014/main" id="{FC5CDFDF-D07C-A0C5-84B6-A91D6CF4CC01}"/>
                </a:ext>
              </a:extLst>
            </p:cNvPr>
            <p:cNvSpPr/>
            <p:nvPr/>
          </p:nvSpPr>
          <p:spPr>
            <a:xfrm>
              <a:off x="1025588" y="3970860"/>
              <a:ext cx="35429" cy="14676"/>
            </a:xfrm>
            <a:custGeom>
              <a:avLst/>
              <a:gdLst/>
              <a:ahLst/>
              <a:cxnLst/>
              <a:rect l="l" t="t" r="r" b="b"/>
              <a:pathLst>
                <a:path w="1195" h="495" fill="none" extrusionOk="0">
                  <a:moveTo>
                    <a:pt x="1"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921;p72">
              <a:extLst>
                <a:ext uri="{FF2B5EF4-FFF2-40B4-BE49-F238E27FC236}">
                  <a16:creationId xmlns:a16="http://schemas.microsoft.com/office/drawing/2014/main" id="{868E72F0-1385-9786-B4BC-988CBFDC1FA4}"/>
                </a:ext>
              </a:extLst>
            </p:cNvPr>
            <p:cNvSpPr/>
            <p:nvPr/>
          </p:nvSpPr>
          <p:spPr>
            <a:xfrm>
              <a:off x="1022475" y="3992858"/>
              <a:ext cx="35399" cy="14646"/>
            </a:xfrm>
            <a:custGeom>
              <a:avLst/>
              <a:gdLst/>
              <a:ahLst/>
              <a:cxnLst/>
              <a:rect l="l" t="t" r="r" b="b"/>
              <a:pathLst>
                <a:path w="1194" h="494" fill="none" extrusionOk="0">
                  <a:moveTo>
                    <a:pt x="0"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922;p72">
              <a:extLst>
                <a:ext uri="{FF2B5EF4-FFF2-40B4-BE49-F238E27FC236}">
                  <a16:creationId xmlns:a16="http://schemas.microsoft.com/office/drawing/2014/main" id="{478A2C07-75A4-7693-315A-CBDB7784C2DF}"/>
                </a:ext>
              </a:extLst>
            </p:cNvPr>
            <p:cNvSpPr/>
            <p:nvPr/>
          </p:nvSpPr>
          <p:spPr>
            <a:xfrm>
              <a:off x="1017257" y="4016991"/>
              <a:ext cx="35399" cy="14676"/>
            </a:xfrm>
            <a:custGeom>
              <a:avLst/>
              <a:gdLst/>
              <a:ahLst/>
              <a:cxnLst/>
              <a:rect l="l" t="t" r="r" b="b"/>
              <a:pathLst>
                <a:path w="1194" h="495" fill="none" extrusionOk="0">
                  <a:moveTo>
                    <a:pt x="0"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923;p72">
              <a:extLst>
                <a:ext uri="{FF2B5EF4-FFF2-40B4-BE49-F238E27FC236}">
                  <a16:creationId xmlns:a16="http://schemas.microsoft.com/office/drawing/2014/main" id="{28B7D8EE-41A8-875B-E162-4CAE0A325AEB}"/>
                </a:ext>
              </a:extLst>
            </p:cNvPr>
            <p:cNvSpPr/>
            <p:nvPr/>
          </p:nvSpPr>
          <p:spPr>
            <a:xfrm>
              <a:off x="1010942" y="4043170"/>
              <a:ext cx="35399" cy="14705"/>
            </a:xfrm>
            <a:custGeom>
              <a:avLst/>
              <a:gdLst/>
              <a:ahLst/>
              <a:cxnLst/>
              <a:rect l="l" t="t" r="r" b="b"/>
              <a:pathLst>
                <a:path w="1194" h="496" fill="none" extrusionOk="0">
                  <a:moveTo>
                    <a:pt x="0"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924;p72">
              <a:extLst>
                <a:ext uri="{FF2B5EF4-FFF2-40B4-BE49-F238E27FC236}">
                  <a16:creationId xmlns:a16="http://schemas.microsoft.com/office/drawing/2014/main" id="{4421315C-085A-8077-B34D-47DC13D6B9BB}"/>
                </a:ext>
              </a:extLst>
            </p:cNvPr>
            <p:cNvSpPr/>
            <p:nvPr/>
          </p:nvSpPr>
          <p:spPr>
            <a:xfrm>
              <a:off x="1006762" y="4069379"/>
              <a:ext cx="35399" cy="14735"/>
            </a:xfrm>
            <a:custGeom>
              <a:avLst/>
              <a:gdLst/>
              <a:ahLst/>
              <a:cxnLst/>
              <a:rect l="l" t="t" r="r" b="b"/>
              <a:pathLst>
                <a:path w="1194" h="497" fill="none" extrusionOk="0">
                  <a:moveTo>
                    <a:pt x="0" y="497"/>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925;p72">
              <a:extLst>
                <a:ext uri="{FF2B5EF4-FFF2-40B4-BE49-F238E27FC236}">
                  <a16:creationId xmlns:a16="http://schemas.microsoft.com/office/drawing/2014/main" id="{D9A10FF9-6F99-F999-47C5-2E33D11D8DFF}"/>
                </a:ext>
              </a:extLst>
            </p:cNvPr>
            <p:cNvSpPr/>
            <p:nvPr/>
          </p:nvSpPr>
          <p:spPr>
            <a:xfrm>
              <a:off x="1000447" y="4095617"/>
              <a:ext cx="35458" cy="14705"/>
            </a:xfrm>
            <a:custGeom>
              <a:avLst/>
              <a:gdLst/>
              <a:ahLst/>
              <a:cxnLst/>
              <a:rect l="l" t="t" r="r" b="b"/>
              <a:pathLst>
                <a:path w="1196" h="496" fill="none" extrusionOk="0">
                  <a:moveTo>
                    <a:pt x="0" y="495"/>
                  </a:moveTo>
                  <a:lnTo>
                    <a:pt x="1196"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926;p72">
              <a:extLst>
                <a:ext uri="{FF2B5EF4-FFF2-40B4-BE49-F238E27FC236}">
                  <a16:creationId xmlns:a16="http://schemas.microsoft.com/office/drawing/2014/main" id="{64116244-A82D-AB32-048B-495324FE2AEC}"/>
                </a:ext>
              </a:extLst>
            </p:cNvPr>
            <p:cNvSpPr/>
            <p:nvPr/>
          </p:nvSpPr>
          <p:spPr>
            <a:xfrm>
              <a:off x="985683" y="3398604"/>
              <a:ext cx="177085" cy="750022"/>
            </a:xfrm>
            <a:custGeom>
              <a:avLst/>
              <a:gdLst/>
              <a:ahLst/>
              <a:cxnLst/>
              <a:rect l="l" t="t" r="r" b="b"/>
              <a:pathLst>
                <a:path w="5973" h="25298" extrusionOk="0">
                  <a:moveTo>
                    <a:pt x="5973" y="1"/>
                  </a:moveTo>
                  <a:lnTo>
                    <a:pt x="5420" y="275"/>
                  </a:lnTo>
                  <a:lnTo>
                    <a:pt x="0" y="25232"/>
                  </a:lnTo>
                  <a:lnTo>
                    <a:pt x="555" y="25297"/>
                  </a:lnTo>
                  <a:lnTo>
                    <a:pt x="597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927;p72">
              <a:extLst>
                <a:ext uri="{FF2B5EF4-FFF2-40B4-BE49-F238E27FC236}">
                  <a16:creationId xmlns:a16="http://schemas.microsoft.com/office/drawing/2014/main" id="{B0F463E7-0CA8-E2DB-05E2-3CD25F2A5534}"/>
                </a:ext>
              </a:extLst>
            </p:cNvPr>
            <p:cNvSpPr/>
            <p:nvPr/>
          </p:nvSpPr>
          <p:spPr>
            <a:xfrm>
              <a:off x="1061551" y="3373137"/>
              <a:ext cx="174772" cy="782575"/>
            </a:xfrm>
            <a:custGeom>
              <a:avLst/>
              <a:gdLst/>
              <a:ahLst/>
              <a:cxnLst/>
              <a:rect l="l" t="t" r="r" b="b"/>
              <a:pathLst>
                <a:path w="5895" h="26396" extrusionOk="0">
                  <a:moveTo>
                    <a:pt x="5130" y="1"/>
                  </a:moveTo>
                  <a:lnTo>
                    <a:pt x="2585" y="13734"/>
                  </a:lnTo>
                  <a:lnTo>
                    <a:pt x="1" y="26396"/>
                  </a:lnTo>
                  <a:lnTo>
                    <a:pt x="909" y="26241"/>
                  </a:lnTo>
                  <a:lnTo>
                    <a:pt x="5894" y="590"/>
                  </a:lnTo>
                  <a:lnTo>
                    <a:pt x="513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928;p72">
              <a:extLst>
                <a:ext uri="{FF2B5EF4-FFF2-40B4-BE49-F238E27FC236}">
                  <a16:creationId xmlns:a16="http://schemas.microsoft.com/office/drawing/2014/main" id="{4E47F851-D462-62F2-0B81-1074C6858E55}"/>
                </a:ext>
              </a:extLst>
            </p:cNvPr>
            <p:cNvSpPr/>
            <p:nvPr/>
          </p:nvSpPr>
          <p:spPr>
            <a:xfrm>
              <a:off x="2512588" y="4148478"/>
              <a:ext cx="30" cy="30"/>
            </a:xfrm>
            <a:custGeom>
              <a:avLst/>
              <a:gdLst/>
              <a:ahLst/>
              <a:cxnLst/>
              <a:rect l="l" t="t" r="r" b="b"/>
              <a:pathLst>
                <a:path w="1" h="1" extrusionOk="0">
                  <a:moveTo>
                    <a:pt x="0" y="1"/>
                  </a:moveTo>
                  <a:close/>
                </a:path>
              </a:pathLst>
            </a:custGeom>
            <a:solidFill>
              <a:srgbClr val="E06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929;p72">
              <a:extLst>
                <a:ext uri="{FF2B5EF4-FFF2-40B4-BE49-F238E27FC236}">
                  <a16:creationId xmlns:a16="http://schemas.microsoft.com/office/drawing/2014/main" id="{1C804023-D349-C144-74B3-BB8CA54CFD91}"/>
                </a:ext>
              </a:extLst>
            </p:cNvPr>
            <p:cNvSpPr/>
            <p:nvPr/>
          </p:nvSpPr>
          <p:spPr>
            <a:xfrm>
              <a:off x="2002503" y="3589089"/>
              <a:ext cx="286336" cy="572256"/>
            </a:xfrm>
            <a:custGeom>
              <a:avLst/>
              <a:gdLst/>
              <a:ahLst/>
              <a:cxnLst/>
              <a:rect l="l" t="t" r="r" b="b"/>
              <a:pathLst>
                <a:path w="9658" h="19302" extrusionOk="0">
                  <a:moveTo>
                    <a:pt x="2660" y="1"/>
                  </a:moveTo>
                  <a:lnTo>
                    <a:pt x="0" y="1684"/>
                  </a:lnTo>
                  <a:lnTo>
                    <a:pt x="0" y="19302"/>
                  </a:lnTo>
                  <a:lnTo>
                    <a:pt x="9657" y="19302"/>
                  </a:lnTo>
                  <a:lnTo>
                    <a:pt x="9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930;p72">
              <a:extLst>
                <a:ext uri="{FF2B5EF4-FFF2-40B4-BE49-F238E27FC236}">
                  <a16:creationId xmlns:a16="http://schemas.microsoft.com/office/drawing/2014/main" id="{8DD7D18D-A39F-D3E3-E8FD-2D7CB3A2E413}"/>
                </a:ext>
              </a:extLst>
            </p:cNvPr>
            <p:cNvSpPr/>
            <p:nvPr/>
          </p:nvSpPr>
          <p:spPr>
            <a:xfrm>
              <a:off x="2002236" y="3590097"/>
              <a:ext cx="78892" cy="573145"/>
            </a:xfrm>
            <a:custGeom>
              <a:avLst/>
              <a:gdLst/>
              <a:ahLst/>
              <a:cxnLst/>
              <a:rect l="l" t="t" r="r" b="b"/>
              <a:pathLst>
                <a:path w="2661" h="19332" extrusionOk="0">
                  <a:moveTo>
                    <a:pt x="2660" y="0"/>
                  </a:moveTo>
                  <a:lnTo>
                    <a:pt x="0" y="1681"/>
                  </a:lnTo>
                  <a:lnTo>
                    <a:pt x="0" y="19298"/>
                  </a:lnTo>
                  <a:lnTo>
                    <a:pt x="2660" y="19331"/>
                  </a:lnTo>
                  <a:lnTo>
                    <a:pt x="26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931;p72">
              <a:extLst>
                <a:ext uri="{FF2B5EF4-FFF2-40B4-BE49-F238E27FC236}">
                  <a16:creationId xmlns:a16="http://schemas.microsoft.com/office/drawing/2014/main" id="{2FA90C0A-B798-149B-6A02-DA88B1A5F150}"/>
                </a:ext>
              </a:extLst>
            </p:cNvPr>
            <p:cNvSpPr/>
            <p:nvPr/>
          </p:nvSpPr>
          <p:spPr>
            <a:xfrm>
              <a:off x="2089074" y="4149130"/>
              <a:ext cx="30" cy="30"/>
            </a:xfrm>
            <a:custGeom>
              <a:avLst/>
              <a:gdLst/>
              <a:ahLst/>
              <a:cxnLst/>
              <a:rect l="l" t="t" r="r" b="b"/>
              <a:pathLst>
                <a:path w="1" h="1" extrusionOk="0">
                  <a:moveTo>
                    <a:pt x="1" y="0"/>
                  </a:moveTo>
                  <a:close/>
                </a:path>
              </a:pathLst>
            </a:custGeom>
            <a:solidFill>
              <a:srgbClr val="E06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932;p72">
              <a:extLst>
                <a:ext uri="{FF2B5EF4-FFF2-40B4-BE49-F238E27FC236}">
                  <a16:creationId xmlns:a16="http://schemas.microsoft.com/office/drawing/2014/main" id="{68C59E9B-376F-CC95-469F-C87592AB213E}"/>
                </a:ext>
              </a:extLst>
            </p:cNvPr>
            <p:cNvSpPr/>
            <p:nvPr/>
          </p:nvSpPr>
          <p:spPr>
            <a:xfrm>
              <a:off x="2137458" y="3644559"/>
              <a:ext cx="112749" cy="451057"/>
            </a:xfrm>
            <a:custGeom>
              <a:avLst/>
              <a:gdLst/>
              <a:ahLst/>
              <a:cxnLst/>
              <a:rect l="l" t="t" r="r" b="b"/>
              <a:pathLst>
                <a:path w="3803" h="15214" extrusionOk="0">
                  <a:moveTo>
                    <a:pt x="0" y="1"/>
                  </a:moveTo>
                  <a:lnTo>
                    <a:pt x="0" y="15213"/>
                  </a:lnTo>
                  <a:lnTo>
                    <a:pt x="3802" y="15213"/>
                  </a:lnTo>
                  <a:lnTo>
                    <a:pt x="38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933;p72">
              <a:extLst>
                <a:ext uri="{FF2B5EF4-FFF2-40B4-BE49-F238E27FC236}">
                  <a16:creationId xmlns:a16="http://schemas.microsoft.com/office/drawing/2014/main" id="{79BE5725-8BA4-3B63-EE86-9E3A73D05687}"/>
                </a:ext>
              </a:extLst>
            </p:cNvPr>
            <p:cNvSpPr/>
            <p:nvPr/>
          </p:nvSpPr>
          <p:spPr>
            <a:xfrm>
              <a:off x="1193008" y="3071799"/>
              <a:ext cx="856546" cy="1107038"/>
            </a:xfrm>
            <a:custGeom>
              <a:avLst/>
              <a:gdLst/>
              <a:ahLst/>
              <a:cxnLst/>
              <a:rect l="l" t="t" r="r" b="b"/>
              <a:pathLst>
                <a:path w="28891" h="37340" extrusionOk="0">
                  <a:moveTo>
                    <a:pt x="14716" y="1"/>
                  </a:moveTo>
                  <a:cubicBezTo>
                    <a:pt x="11643" y="1"/>
                    <a:pt x="8370" y="205"/>
                    <a:pt x="5482" y="781"/>
                  </a:cubicBezTo>
                  <a:cubicBezTo>
                    <a:pt x="2407" y="1393"/>
                    <a:pt x="2254" y="2812"/>
                    <a:pt x="2254" y="2812"/>
                  </a:cubicBezTo>
                  <a:cubicBezTo>
                    <a:pt x="1" y="6732"/>
                    <a:pt x="1164" y="29163"/>
                    <a:pt x="1138" y="31242"/>
                  </a:cubicBezTo>
                  <a:cubicBezTo>
                    <a:pt x="1096" y="34444"/>
                    <a:pt x="1400" y="36819"/>
                    <a:pt x="2685" y="37042"/>
                  </a:cubicBezTo>
                  <a:cubicBezTo>
                    <a:pt x="2685" y="37042"/>
                    <a:pt x="23886" y="37315"/>
                    <a:pt x="25711" y="37340"/>
                  </a:cubicBezTo>
                  <a:cubicBezTo>
                    <a:pt x="25727" y="37340"/>
                    <a:pt x="25742" y="37340"/>
                    <a:pt x="25757" y="37340"/>
                  </a:cubicBezTo>
                  <a:cubicBezTo>
                    <a:pt x="27560" y="37340"/>
                    <a:pt x="28731" y="35847"/>
                    <a:pt x="28807" y="20471"/>
                  </a:cubicBezTo>
                  <a:cubicBezTo>
                    <a:pt x="28890" y="3631"/>
                    <a:pt x="28110" y="1319"/>
                    <a:pt x="24803" y="737"/>
                  </a:cubicBezTo>
                  <a:cubicBezTo>
                    <a:pt x="22869" y="395"/>
                    <a:pt x="18985" y="1"/>
                    <a:pt x="147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934;p72">
              <a:extLst>
                <a:ext uri="{FF2B5EF4-FFF2-40B4-BE49-F238E27FC236}">
                  <a16:creationId xmlns:a16="http://schemas.microsoft.com/office/drawing/2014/main" id="{8F4906C6-70C0-5243-00CB-BF377EE2BFAB}"/>
                </a:ext>
              </a:extLst>
            </p:cNvPr>
            <p:cNvSpPr/>
            <p:nvPr/>
          </p:nvSpPr>
          <p:spPr>
            <a:xfrm>
              <a:off x="1386932" y="3470855"/>
              <a:ext cx="528793" cy="61400"/>
            </a:xfrm>
            <a:custGeom>
              <a:avLst/>
              <a:gdLst/>
              <a:ahLst/>
              <a:cxnLst/>
              <a:rect l="l" t="t" r="r" b="b"/>
              <a:pathLst>
                <a:path w="17836" h="2071" extrusionOk="0">
                  <a:moveTo>
                    <a:pt x="8817" y="1"/>
                  </a:moveTo>
                  <a:cubicBezTo>
                    <a:pt x="4740" y="1"/>
                    <a:pt x="1" y="1839"/>
                    <a:pt x="1" y="1839"/>
                  </a:cubicBezTo>
                  <a:cubicBezTo>
                    <a:pt x="1140" y="1707"/>
                    <a:pt x="3659" y="1638"/>
                    <a:pt x="6523" y="1638"/>
                  </a:cubicBezTo>
                  <a:cubicBezTo>
                    <a:pt x="10585" y="1638"/>
                    <a:pt x="15341" y="1777"/>
                    <a:pt x="17836" y="2070"/>
                  </a:cubicBezTo>
                  <a:cubicBezTo>
                    <a:pt x="17836" y="2070"/>
                    <a:pt x="14490" y="74"/>
                    <a:pt x="8987" y="2"/>
                  </a:cubicBezTo>
                  <a:cubicBezTo>
                    <a:pt x="8930" y="1"/>
                    <a:pt x="8874" y="1"/>
                    <a:pt x="88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935;p72">
              <a:extLst>
                <a:ext uri="{FF2B5EF4-FFF2-40B4-BE49-F238E27FC236}">
                  <a16:creationId xmlns:a16="http://schemas.microsoft.com/office/drawing/2014/main" id="{129790E8-3F9E-0D66-D31F-5678F396AA9C}"/>
                </a:ext>
              </a:extLst>
            </p:cNvPr>
            <p:cNvSpPr/>
            <p:nvPr/>
          </p:nvSpPr>
          <p:spPr>
            <a:xfrm>
              <a:off x="1325829" y="3723155"/>
              <a:ext cx="633893" cy="399055"/>
            </a:xfrm>
            <a:custGeom>
              <a:avLst/>
              <a:gdLst/>
              <a:ahLst/>
              <a:cxnLst/>
              <a:rect l="l" t="t" r="r" b="b"/>
              <a:pathLst>
                <a:path w="21381" h="13460" fill="none" extrusionOk="0">
                  <a:moveTo>
                    <a:pt x="768" y="2104"/>
                  </a:moveTo>
                  <a:cubicBezTo>
                    <a:pt x="768" y="2104"/>
                    <a:pt x="1" y="10747"/>
                    <a:pt x="1346" y="12034"/>
                  </a:cubicBezTo>
                  <a:cubicBezTo>
                    <a:pt x="2689" y="13321"/>
                    <a:pt x="17575" y="13460"/>
                    <a:pt x="19997" y="12006"/>
                  </a:cubicBezTo>
                  <a:cubicBezTo>
                    <a:pt x="21381" y="11173"/>
                    <a:pt x="20473" y="1"/>
                    <a:pt x="20473" y="1"/>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936;p72">
              <a:extLst>
                <a:ext uri="{FF2B5EF4-FFF2-40B4-BE49-F238E27FC236}">
                  <a16:creationId xmlns:a16="http://schemas.microsoft.com/office/drawing/2014/main" id="{888DA6E5-67A3-313F-986D-2BDCDBAA4D6F}"/>
                </a:ext>
              </a:extLst>
            </p:cNvPr>
            <p:cNvSpPr/>
            <p:nvPr/>
          </p:nvSpPr>
          <p:spPr>
            <a:xfrm>
              <a:off x="1287583" y="3503675"/>
              <a:ext cx="712429" cy="357312"/>
            </a:xfrm>
            <a:custGeom>
              <a:avLst/>
              <a:gdLst/>
              <a:ahLst/>
              <a:cxnLst/>
              <a:rect l="l" t="t" r="r" b="b"/>
              <a:pathLst>
                <a:path w="24030" h="12052" extrusionOk="0">
                  <a:moveTo>
                    <a:pt x="10099" y="1"/>
                  </a:moveTo>
                  <a:cubicBezTo>
                    <a:pt x="2878" y="1"/>
                    <a:pt x="1190" y="509"/>
                    <a:pt x="624" y="708"/>
                  </a:cubicBezTo>
                  <a:cubicBezTo>
                    <a:pt x="0" y="923"/>
                    <a:pt x="155" y="3630"/>
                    <a:pt x="553" y="7458"/>
                  </a:cubicBezTo>
                  <a:cubicBezTo>
                    <a:pt x="951" y="11287"/>
                    <a:pt x="2673" y="11699"/>
                    <a:pt x="5091" y="11729"/>
                  </a:cubicBezTo>
                  <a:cubicBezTo>
                    <a:pt x="5091" y="11729"/>
                    <a:pt x="14813" y="12024"/>
                    <a:pt x="16388" y="12046"/>
                  </a:cubicBezTo>
                  <a:cubicBezTo>
                    <a:pt x="16564" y="12048"/>
                    <a:pt x="16765" y="12052"/>
                    <a:pt x="16985" y="12052"/>
                  </a:cubicBezTo>
                  <a:cubicBezTo>
                    <a:pt x="18738" y="12052"/>
                    <a:pt x="21709" y="11808"/>
                    <a:pt x="22801" y="8525"/>
                  </a:cubicBezTo>
                  <a:cubicBezTo>
                    <a:pt x="24030" y="4830"/>
                    <a:pt x="23224" y="1000"/>
                    <a:pt x="23224" y="1000"/>
                  </a:cubicBezTo>
                  <a:cubicBezTo>
                    <a:pt x="23224" y="1000"/>
                    <a:pt x="21550" y="136"/>
                    <a:pt x="12384" y="16"/>
                  </a:cubicBezTo>
                  <a:cubicBezTo>
                    <a:pt x="11566" y="6"/>
                    <a:pt x="10806" y="1"/>
                    <a:pt x="100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937;p72">
              <a:extLst>
                <a:ext uri="{FF2B5EF4-FFF2-40B4-BE49-F238E27FC236}">
                  <a16:creationId xmlns:a16="http://schemas.microsoft.com/office/drawing/2014/main" id="{981E2D2B-949B-3E49-B7B1-113F57D09B65}"/>
                </a:ext>
              </a:extLst>
            </p:cNvPr>
            <p:cNvSpPr/>
            <p:nvPr/>
          </p:nvSpPr>
          <p:spPr>
            <a:xfrm>
              <a:off x="1391735" y="3687578"/>
              <a:ext cx="84436" cy="442608"/>
            </a:xfrm>
            <a:custGeom>
              <a:avLst/>
              <a:gdLst/>
              <a:ahLst/>
              <a:cxnLst/>
              <a:rect l="l" t="t" r="r" b="b"/>
              <a:pathLst>
                <a:path w="2848" h="14929" extrusionOk="0">
                  <a:moveTo>
                    <a:pt x="1572" y="0"/>
                  </a:moveTo>
                  <a:cubicBezTo>
                    <a:pt x="879" y="0"/>
                    <a:pt x="314" y="557"/>
                    <a:pt x="305" y="1250"/>
                  </a:cubicBezTo>
                  <a:lnTo>
                    <a:pt x="8" y="14327"/>
                  </a:lnTo>
                  <a:cubicBezTo>
                    <a:pt x="1" y="14881"/>
                    <a:pt x="437" y="14929"/>
                    <a:pt x="965" y="14929"/>
                  </a:cubicBezTo>
                  <a:cubicBezTo>
                    <a:pt x="1075" y="14929"/>
                    <a:pt x="1188" y="14927"/>
                    <a:pt x="1302" y="14927"/>
                  </a:cubicBezTo>
                  <a:cubicBezTo>
                    <a:pt x="1333" y="14927"/>
                    <a:pt x="1365" y="14927"/>
                    <a:pt x="1397" y="14927"/>
                  </a:cubicBezTo>
                  <a:cubicBezTo>
                    <a:pt x="1404" y="14927"/>
                    <a:pt x="1412" y="14928"/>
                    <a:pt x="1419" y="14928"/>
                  </a:cubicBezTo>
                  <a:cubicBezTo>
                    <a:pt x="2110" y="14928"/>
                    <a:pt x="2671" y="14371"/>
                    <a:pt x="2678" y="13678"/>
                  </a:cubicBezTo>
                  <a:lnTo>
                    <a:pt x="2838" y="1284"/>
                  </a:lnTo>
                  <a:cubicBezTo>
                    <a:pt x="2847" y="583"/>
                    <a:pt x="2287" y="9"/>
                    <a:pt x="1589" y="0"/>
                  </a:cubicBezTo>
                  <a:cubicBezTo>
                    <a:pt x="1583" y="0"/>
                    <a:pt x="1578" y="0"/>
                    <a:pt x="15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938;p72">
              <a:extLst>
                <a:ext uri="{FF2B5EF4-FFF2-40B4-BE49-F238E27FC236}">
                  <a16:creationId xmlns:a16="http://schemas.microsoft.com/office/drawing/2014/main" id="{7DDD25B7-5005-7EB9-787A-F75BB83BBAE8}"/>
                </a:ext>
              </a:extLst>
            </p:cNvPr>
            <p:cNvSpPr/>
            <p:nvPr/>
          </p:nvSpPr>
          <p:spPr>
            <a:xfrm>
              <a:off x="1813945" y="3692677"/>
              <a:ext cx="80908" cy="443408"/>
            </a:xfrm>
            <a:custGeom>
              <a:avLst/>
              <a:gdLst/>
              <a:ahLst/>
              <a:cxnLst/>
              <a:rect l="l" t="t" r="r" b="b"/>
              <a:pathLst>
                <a:path w="2729" h="14956" extrusionOk="0">
                  <a:moveTo>
                    <a:pt x="260" y="1"/>
                  </a:moveTo>
                  <a:cubicBezTo>
                    <a:pt x="224" y="1"/>
                    <a:pt x="194" y="30"/>
                    <a:pt x="194" y="66"/>
                  </a:cubicBezTo>
                  <a:lnTo>
                    <a:pt x="4" y="14857"/>
                  </a:lnTo>
                  <a:cubicBezTo>
                    <a:pt x="0" y="14894"/>
                    <a:pt x="32" y="14926"/>
                    <a:pt x="69" y="14926"/>
                  </a:cubicBezTo>
                  <a:lnTo>
                    <a:pt x="2509" y="14956"/>
                  </a:lnTo>
                  <a:cubicBezTo>
                    <a:pt x="2525" y="14956"/>
                    <a:pt x="2537" y="14945"/>
                    <a:pt x="2535" y="14933"/>
                  </a:cubicBezTo>
                  <a:lnTo>
                    <a:pt x="2727" y="99"/>
                  </a:lnTo>
                  <a:cubicBezTo>
                    <a:pt x="2729" y="62"/>
                    <a:pt x="2699" y="31"/>
                    <a:pt x="2662" y="31"/>
                  </a:cubicBezTo>
                  <a:lnTo>
                    <a:pt x="263" y="1"/>
                  </a:lnTo>
                  <a:cubicBezTo>
                    <a:pt x="262" y="1"/>
                    <a:pt x="261" y="1"/>
                    <a:pt x="2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939;p72">
              <a:extLst>
                <a:ext uri="{FF2B5EF4-FFF2-40B4-BE49-F238E27FC236}">
                  <a16:creationId xmlns:a16="http://schemas.microsoft.com/office/drawing/2014/main" id="{5B203A73-0A69-6AE5-2391-6254CCA69AEA}"/>
                </a:ext>
              </a:extLst>
            </p:cNvPr>
            <p:cNvSpPr/>
            <p:nvPr/>
          </p:nvSpPr>
          <p:spPr>
            <a:xfrm>
              <a:off x="1360635" y="3920963"/>
              <a:ext cx="145095" cy="76550"/>
            </a:xfrm>
            <a:custGeom>
              <a:avLst/>
              <a:gdLst/>
              <a:ahLst/>
              <a:cxnLst/>
              <a:rect l="l" t="t" r="r" b="b"/>
              <a:pathLst>
                <a:path w="4894" h="2582" extrusionOk="0">
                  <a:moveTo>
                    <a:pt x="1205" y="0"/>
                  </a:moveTo>
                  <a:cubicBezTo>
                    <a:pt x="1205" y="0"/>
                    <a:pt x="1" y="2549"/>
                    <a:pt x="2455" y="2581"/>
                  </a:cubicBezTo>
                  <a:cubicBezTo>
                    <a:pt x="2471" y="2581"/>
                    <a:pt x="2487" y="2581"/>
                    <a:pt x="2502" y="2581"/>
                  </a:cubicBezTo>
                  <a:cubicBezTo>
                    <a:pt x="4894" y="2581"/>
                    <a:pt x="3807" y="338"/>
                    <a:pt x="3806" y="338"/>
                  </a:cubicBezTo>
                  <a:lnTo>
                    <a:pt x="3806" y="338"/>
                  </a:lnTo>
                  <a:cubicBezTo>
                    <a:pt x="3301" y="583"/>
                    <a:pt x="2880" y="673"/>
                    <a:pt x="2534" y="673"/>
                  </a:cubicBezTo>
                  <a:cubicBezTo>
                    <a:pt x="1587" y="673"/>
                    <a:pt x="1205" y="0"/>
                    <a:pt x="1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940;p72">
              <a:extLst>
                <a:ext uri="{FF2B5EF4-FFF2-40B4-BE49-F238E27FC236}">
                  <a16:creationId xmlns:a16="http://schemas.microsoft.com/office/drawing/2014/main" id="{6713AC4B-98EB-2FA9-E2F4-0DC7932BB433}"/>
                </a:ext>
              </a:extLst>
            </p:cNvPr>
            <p:cNvSpPr/>
            <p:nvPr/>
          </p:nvSpPr>
          <p:spPr>
            <a:xfrm>
              <a:off x="1782163" y="3930450"/>
              <a:ext cx="145184" cy="72518"/>
            </a:xfrm>
            <a:custGeom>
              <a:avLst/>
              <a:gdLst/>
              <a:ahLst/>
              <a:cxnLst/>
              <a:rect l="l" t="t" r="r" b="b"/>
              <a:pathLst>
                <a:path w="4897" h="2446" extrusionOk="0">
                  <a:moveTo>
                    <a:pt x="1182" y="1"/>
                  </a:moveTo>
                  <a:cubicBezTo>
                    <a:pt x="1181" y="1"/>
                    <a:pt x="0" y="2414"/>
                    <a:pt x="2456" y="2446"/>
                  </a:cubicBezTo>
                  <a:cubicBezTo>
                    <a:pt x="2472" y="2446"/>
                    <a:pt x="2487" y="2446"/>
                    <a:pt x="2503" y="2446"/>
                  </a:cubicBezTo>
                  <a:cubicBezTo>
                    <a:pt x="4896" y="2446"/>
                    <a:pt x="3699" y="147"/>
                    <a:pt x="3699" y="147"/>
                  </a:cubicBezTo>
                  <a:lnTo>
                    <a:pt x="3699" y="147"/>
                  </a:lnTo>
                  <a:cubicBezTo>
                    <a:pt x="3130" y="422"/>
                    <a:pt x="2675" y="519"/>
                    <a:pt x="2318" y="519"/>
                  </a:cubicBezTo>
                  <a:cubicBezTo>
                    <a:pt x="1488" y="519"/>
                    <a:pt x="1182" y="1"/>
                    <a:pt x="1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941;p72">
              <a:extLst>
                <a:ext uri="{FF2B5EF4-FFF2-40B4-BE49-F238E27FC236}">
                  <a16:creationId xmlns:a16="http://schemas.microsoft.com/office/drawing/2014/main" id="{34C0D5C4-D89E-527F-A95D-047B1456B89B}"/>
                </a:ext>
              </a:extLst>
            </p:cNvPr>
            <p:cNvSpPr/>
            <p:nvPr/>
          </p:nvSpPr>
          <p:spPr>
            <a:xfrm>
              <a:off x="1233417" y="3098008"/>
              <a:ext cx="782575" cy="848037"/>
            </a:xfrm>
            <a:custGeom>
              <a:avLst/>
              <a:gdLst/>
              <a:ahLst/>
              <a:cxnLst/>
              <a:rect l="l" t="t" r="r" b="b"/>
              <a:pathLst>
                <a:path w="26396" h="28604" fill="none" extrusionOk="0">
                  <a:moveTo>
                    <a:pt x="1840" y="28506"/>
                  </a:moveTo>
                  <a:cubicBezTo>
                    <a:pt x="1840" y="28506"/>
                    <a:pt x="0" y="3979"/>
                    <a:pt x="2231" y="1682"/>
                  </a:cubicBezTo>
                  <a:cubicBezTo>
                    <a:pt x="3426" y="450"/>
                    <a:pt x="22892" y="1"/>
                    <a:pt x="24429" y="1578"/>
                  </a:cubicBezTo>
                  <a:cubicBezTo>
                    <a:pt x="25966" y="3155"/>
                    <a:pt x="26395" y="22550"/>
                    <a:pt x="25559" y="28603"/>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942;p72">
              <a:extLst>
                <a:ext uri="{FF2B5EF4-FFF2-40B4-BE49-F238E27FC236}">
                  <a16:creationId xmlns:a16="http://schemas.microsoft.com/office/drawing/2014/main" id="{375AD9FA-2760-3369-33B2-D625F8EDD5CB}"/>
                </a:ext>
              </a:extLst>
            </p:cNvPr>
            <p:cNvSpPr/>
            <p:nvPr/>
          </p:nvSpPr>
          <p:spPr>
            <a:xfrm>
              <a:off x="1299472" y="3114788"/>
              <a:ext cx="658175" cy="35755"/>
            </a:xfrm>
            <a:custGeom>
              <a:avLst/>
              <a:gdLst/>
              <a:ahLst/>
              <a:cxnLst/>
              <a:rect l="l" t="t" r="r" b="b"/>
              <a:pathLst>
                <a:path w="22200" h="1206" extrusionOk="0">
                  <a:moveTo>
                    <a:pt x="12475" y="0"/>
                  </a:moveTo>
                  <a:cubicBezTo>
                    <a:pt x="6803" y="0"/>
                    <a:pt x="657" y="440"/>
                    <a:pt x="1" y="1116"/>
                  </a:cubicBezTo>
                  <a:cubicBezTo>
                    <a:pt x="1" y="1116"/>
                    <a:pt x="5891" y="1118"/>
                    <a:pt x="11582" y="1191"/>
                  </a:cubicBezTo>
                  <a:cubicBezTo>
                    <a:pt x="12316" y="1201"/>
                    <a:pt x="13038" y="1205"/>
                    <a:pt x="13738" y="1205"/>
                  </a:cubicBezTo>
                  <a:cubicBezTo>
                    <a:pt x="18461" y="1205"/>
                    <a:pt x="22199" y="1012"/>
                    <a:pt x="22199" y="1012"/>
                  </a:cubicBezTo>
                  <a:cubicBezTo>
                    <a:pt x="21506" y="299"/>
                    <a:pt x="17151" y="0"/>
                    <a:pt x="124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943;p72">
              <a:extLst>
                <a:ext uri="{FF2B5EF4-FFF2-40B4-BE49-F238E27FC236}">
                  <a16:creationId xmlns:a16="http://schemas.microsoft.com/office/drawing/2014/main" id="{6C39CDD5-7C7C-CBF8-2EF0-1D1C295AE1CA}"/>
                </a:ext>
              </a:extLst>
            </p:cNvPr>
            <p:cNvSpPr/>
            <p:nvPr/>
          </p:nvSpPr>
          <p:spPr>
            <a:xfrm>
              <a:off x="1421797" y="2971828"/>
              <a:ext cx="460129" cy="134422"/>
            </a:xfrm>
            <a:custGeom>
              <a:avLst/>
              <a:gdLst/>
              <a:ahLst/>
              <a:cxnLst/>
              <a:rect l="l" t="t" r="r" b="b"/>
              <a:pathLst>
                <a:path w="15520" h="4534" extrusionOk="0">
                  <a:moveTo>
                    <a:pt x="8094" y="0"/>
                  </a:moveTo>
                  <a:cubicBezTo>
                    <a:pt x="8082" y="0"/>
                    <a:pt x="8071" y="0"/>
                    <a:pt x="8059" y="0"/>
                  </a:cubicBezTo>
                  <a:cubicBezTo>
                    <a:pt x="5018" y="16"/>
                    <a:pt x="1580" y="1083"/>
                    <a:pt x="1" y="4533"/>
                  </a:cubicBezTo>
                  <a:lnTo>
                    <a:pt x="1881" y="4362"/>
                  </a:lnTo>
                  <a:cubicBezTo>
                    <a:pt x="2566" y="4301"/>
                    <a:pt x="3201" y="3980"/>
                    <a:pt x="3659" y="3466"/>
                  </a:cubicBezTo>
                  <a:cubicBezTo>
                    <a:pt x="4376" y="2659"/>
                    <a:pt x="5717" y="1523"/>
                    <a:pt x="7588" y="1523"/>
                  </a:cubicBezTo>
                  <a:cubicBezTo>
                    <a:pt x="7610" y="1523"/>
                    <a:pt x="7631" y="1523"/>
                    <a:pt x="7653" y="1523"/>
                  </a:cubicBezTo>
                  <a:cubicBezTo>
                    <a:pt x="9587" y="1548"/>
                    <a:pt x="11149" y="2734"/>
                    <a:pt x="11993" y="3544"/>
                  </a:cubicBezTo>
                  <a:cubicBezTo>
                    <a:pt x="12492" y="4021"/>
                    <a:pt x="13150" y="4292"/>
                    <a:pt x="13838" y="4301"/>
                  </a:cubicBezTo>
                  <a:lnTo>
                    <a:pt x="15519" y="4320"/>
                  </a:lnTo>
                  <a:cubicBezTo>
                    <a:pt x="15519" y="4320"/>
                    <a:pt x="12825" y="0"/>
                    <a:pt x="80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944;p72">
              <a:extLst>
                <a:ext uri="{FF2B5EF4-FFF2-40B4-BE49-F238E27FC236}">
                  <a16:creationId xmlns:a16="http://schemas.microsoft.com/office/drawing/2014/main" id="{E885CAA8-5788-3C21-E754-00CA49901301}"/>
                </a:ext>
              </a:extLst>
            </p:cNvPr>
            <p:cNvSpPr/>
            <p:nvPr/>
          </p:nvSpPr>
          <p:spPr>
            <a:xfrm>
              <a:off x="1402616" y="3126618"/>
              <a:ext cx="107531" cy="89891"/>
            </a:xfrm>
            <a:custGeom>
              <a:avLst/>
              <a:gdLst/>
              <a:ahLst/>
              <a:cxnLst/>
              <a:rect l="l" t="t" r="r" b="b"/>
              <a:pathLst>
                <a:path w="3627" h="3032" fill="none" extrusionOk="0">
                  <a:moveTo>
                    <a:pt x="349" y="3031"/>
                  </a:moveTo>
                  <a:cubicBezTo>
                    <a:pt x="202" y="2493"/>
                    <a:pt x="0" y="865"/>
                    <a:pt x="495" y="483"/>
                  </a:cubicBezTo>
                  <a:cubicBezTo>
                    <a:pt x="975" y="113"/>
                    <a:pt x="2584" y="0"/>
                    <a:pt x="3105" y="270"/>
                  </a:cubicBezTo>
                  <a:cubicBezTo>
                    <a:pt x="3626" y="539"/>
                    <a:pt x="3279" y="3012"/>
                    <a:pt x="3279" y="3012"/>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945;p72">
              <a:extLst>
                <a:ext uri="{FF2B5EF4-FFF2-40B4-BE49-F238E27FC236}">
                  <a16:creationId xmlns:a16="http://schemas.microsoft.com/office/drawing/2014/main" id="{4570E20C-DAFC-CE0E-FEE6-7F7180515EB4}"/>
                </a:ext>
              </a:extLst>
            </p:cNvPr>
            <p:cNvSpPr/>
            <p:nvPr/>
          </p:nvSpPr>
          <p:spPr>
            <a:xfrm>
              <a:off x="1408338" y="3170229"/>
              <a:ext cx="93182" cy="6730"/>
            </a:xfrm>
            <a:custGeom>
              <a:avLst/>
              <a:gdLst/>
              <a:ahLst/>
              <a:cxnLst/>
              <a:rect l="l" t="t" r="r" b="b"/>
              <a:pathLst>
                <a:path w="3143" h="227" fill="none" extrusionOk="0">
                  <a:moveTo>
                    <a:pt x="1" y="226"/>
                  </a:moveTo>
                  <a:lnTo>
                    <a:pt x="3143" y="1"/>
                  </a:ln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946;p72">
              <a:extLst>
                <a:ext uri="{FF2B5EF4-FFF2-40B4-BE49-F238E27FC236}">
                  <a16:creationId xmlns:a16="http://schemas.microsoft.com/office/drawing/2014/main" id="{7CC07467-D11E-A6B1-C591-C37C66FA8774}"/>
                </a:ext>
              </a:extLst>
            </p:cNvPr>
            <p:cNvSpPr/>
            <p:nvPr/>
          </p:nvSpPr>
          <p:spPr>
            <a:xfrm>
              <a:off x="1385005" y="3013868"/>
              <a:ext cx="112127" cy="133918"/>
            </a:xfrm>
            <a:custGeom>
              <a:avLst/>
              <a:gdLst/>
              <a:ahLst/>
              <a:cxnLst/>
              <a:rect l="l" t="t" r="r" b="b"/>
              <a:pathLst>
                <a:path w="3782" h="4517" extrusionOk="0">
                  <a:moveTo>
                    <a:pt x="2907" y="1"/>
                  </a:moveTo>
                  <a:cubicBezTo>
                    <a:pt x="2375" y="1"/>
                    <a:pt x="1690" y="182"/>
                    <a:pt x="1119" y="924"/>
                  </a:cubicBezTo>
                  <a:cubicBezTo>
                    <a:pt x="1" y="2374"/>
                    <a:pt x="1089" y="4286"/>
                    <a:pt x="1089" y="4286"/>
                  </a:cubicBezTo>
                  <a:cubicBezTo>
                    <a:pt x="1096" y="4394"/>
                    <a:pt x="1534" y="4517"/>
                    <a:pt x="2088" y="4517"/>
                  </a:cubicBezTo>
                  <a:cubicBezTo>
                    <a:pt x="2610" y="4517"/>
                    <a:pt x="3235" y="4407"/>
                    <a:pt x="3699" y="4073"/>
                  </a:cubicBezTo>
                  <a:cubicBezTo>
                    <a:pt x="3699" y="4073"/>
                    <a:pt x="2731" y="1249"/>
                    <a:pt x="3782" y="165"/>
                  </a:cubicBezTo>
                  <a:cubicBezTo>
                    <a:pt x="3782" y="165"/>
                    <a:pt x="3414" y="1"/>
                    <a:pt x="29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947;p72">
              <a:extLst>
                <a:ext uri="{FF2B5EF4-FFF2-40B4-BE49-F238E27FC236}">
                  <a16:creationId xmlns:a16="http://schemas.microsoft.com/office/drawing/2014/main" id="{11556645-D2F5-3ECC-A831-43259D72E1B9}"/>
                </a:ext>
              </a:extLst>
            </p:cNvPr>
            <p:cNvSpPr/>
            <p:nvPr/>
          </p:nvSpPr>
          <p:spPr>
            <a:xfrm>
              <a:off x="1390075" y="3200470"/>
              <a:ext cx="120991" cy="221348"/>
            </a:xfrm>
            <a:custGeom>
              <a:avLst/>
              <a:gdLst/>
              <a:ahLst/>
              <a:cxnLst/>
              <a:rect l="l" t="t" r="r" b="b"/>
              <a:pathLst>
                <a:path w="4081" h="7466" extrusionOk="0">
                  <a:moveTo>
                    <a:pt x="2292" y="1"/>
                  </a:moveTo>
                  <a:cubicBezTo>
                    <a:pt x="1473" y="1"/>
                    <a:pt x="654" y="90"/>
                    <a:pt x="654" y="90"/>
                  </a:cubicBezTo>
                  <a:cubicBezTo>
                    <a:pt x="1" y="442"/>
                    <a:pt x="560" y="7451"/>
                    <a:pt x="560" y="7451"/>
                  </a:cubicBezTo>
                  <a:lnTo>
                    <a:pt x="1567" y="7465"/>
                  </a:lnTo>
                  <a:cubicBezTo>
                    <a:pt x="1578" y="7465"/>
                    <a:pt x="1589" y="7466"/>
                    <a:pt x="1600" y="7466"/>
                  </a:cubicBezTo>
                  <a:cubicBezTo>
                    <a:pt x="2949" y="7466"/>
                    <a:pt x="4051" y="6376"/>
                    <a:pt x="4063" y="5022"/>
                  </a:cubicBezTo>
                  <a:cubicBezTo>
                    <a:pt x="4081" y="3095"/>
                    <a:pt x="4065" y="690"/>
                    <a:pt x="3900" y="349"/>
                  </a:cubicBezTo>
                  <a:cubicBezTo>
                    <a:pt x="3766" y="73"/>
                    <a:pt x="3029" y="1"/>
                    <a:pt x="2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948;p72">
              <a:extLst>
                <a:ext uri="{FF2B5EF4-FFF2-40B4-BE49-F238E27FC236}">
                  <a16:creationId xmlns:a16="http://schemas.microsoft.com/office/drawing/2014/main" id="{661D584F-A7B8-7B34-C91F-6CCB9A92A4F9}"/>
                </a:ext>
              </a:extLst>
            </p:cNvPr>
            <p:cNvSpPr/>
            <p:nvPr/>
          </p:nvSpPr>
          <p:spPr>
            <a:xfrm>
              <a:off x="1793014" y="3131094"/>
              <a:ext cx="107235" cy="91522"/>
            </a:xfrm>
            <a:custGeom>
              <a:avLst/>
              <a:gdLst/>
              <a:ahLst/>
              <a:cxnLst/>
              <a:rect l="l" t="t" r="r" b="b"/>
              <a:pathLst>
                <a:path w="3617" h="3087" fill="none" extrusionOk="0">
                  <a:moveTo>
                    <a:pt x="3213" y="3086"/>
                  </a:moveTo>
                  <a:cubicBezTo>
                    <a:pt x="3375" y="2553"/>
                    <a:pt x="3616" y="928"/>
                    <a:pt x="3132" y="538"/>
                  </a:cubicBezTo>
                  <a:cubicBezTo>
                    <a:pt x="2664" y="156"/>
                    <a:pt x="1057" y="1"/>
                    <a:pt x="529" y="256"/>
                  </a:cubicBezTo>
                  <a:cubicBezTo>
                    <a:pt x="1" y="509"/>
                    <a:pt x="286" y="2993"/>
                    <a:pt x="286" y="2993"/>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949;p72">
              <a:extLst>
                <a:ext uri="{FF2B5EF4-FFF2-40B4-BE49-F238E27FC236}">
                  <a16:creationId xmlns:a16="http://schemas.microsoft.com/office/drawing/2014/main" id="{A211B3B4-287D-5275-55CE-569450476A21}"/>
                </a:ext>
              </a:extLst>
            </p:cNvPr>
            <p:cNvSpPr/>
            <p:nvPr/>
          </p:nvSpPr>
          <p:spPr>
            <a:xfrm>
              <a:off x="1800900" y="3174143"/>
              <a:ext cx="93034" cy="9072"/>
            </a:xfrm>
            <a:custGeom>
              <a:avLst/>
              <a:gdLst/>
              <a:ahLst/>
              <a:cxnLst/>
              <a:rect l="l" t="t" r="r" b="b"/>
              <a:pathLst>
                <a:path w="3138" h="306" fill="none" extrusionOk="0">
                  <a:moveTo>
                    <a:pt x="3137" y="305"/>
                  </a:moveTo>
                  <a:lnTo>
                    <a:pt x="0" y="1"/>
                  </a:ln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8950;p72">
              <a:extLst>
                <a:ext uri="{FF2B5EF4-FFF2-40B4-BE49-F238E27FC236}">
                  <a16:creationId xmlns:a16="http://schemas.microsoft.com/office/drawing/2014/main" id="{82AB5CB4-905C-F434-3CDE-84EECCEBF7A0}"/>
                </a:ext>
              </a:extLst>
            </p:cNvPr>
            <p:cNvSpPr/>
            <p:nvPr/>
          </p:nvSpPr>
          <p:spPr>
            <a:xfrm>
              <a:off x="1808668" y="3018582"/>
              <a:ext cx="110941" cy="134570"/>
            </a:xfrm>
            <a:custGeom>
              <a:avLst/>
              <a:gdLst/>
              <a:ahLst/>
              <a:cxnLst/>
              <a:rect l="l" t="t" r="r" b="b"/>
              <a:pathLst>
                <a:path w="3742" h="4539" extrusionOk="0">
                  <a:moveTo>
                    <a:pt x="838" y="0"/>
                  </a:moveTo>
                  <a:cubicBezTo>
                    <a:pt x="361" y="0"/>
                    <a:pt x="18" y="143"/>
                    <a:pt x="18" y="143"/>
                  </a:cubicBezTo>
                  <a:cubicBezTo>
                    <a:pt x="1043" y="1254"/>
                    <a:pt x="1" y="4051"/>
                    <a:pt x="1" y="4051"/>
                  </a:cubicBezTo>
                  <a:cubicBezTo>
                    <a:pt x="485" y="4420"/>
                    <a:pt x="1156" y="4539"/>
                    <a:pt x="1696" y="4539"/>
                  </a:cubicBezTo>
                  <a:cubicBezTo>
                    <a:pt x="2204" y="4539"/>
                    <a:pt x="2596" y="4433"/>
                    <a:pt x="2604" y="4333"/>
                  </a:cubicBezTo>
                  <a:cubicBezTo>
                    <a:pt x="2604" y="4333"/>
                    <a:pt x="3741" y="2449"/>
                    <a:pt x="2664" y="971"/>
                  </a:cubicBezTo>
                  <a:cubicBezTo>
                    <a:pt x="2089" y="184"/>
                    <a:pt x="1378" y="0"/>
                    <a:pt x="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8951;p72">
              <a:extLst>
                <a:ext uri="{FF2B5EF4-FFF2-40B4-BE49-F238E27FC236}">
                  <a16:creationId xmlns:a16="http://schemas.microsoft.com/office/drawing/2014/main" id="{6F9707FD-F745-4011-36A5-296E0A88E984}"/>
                </a:ext>
              </a:extLst>
            </p:cNvPr>
            <p:cNvSpPr/>
            <p:nvPr/>
          </p:nvSpPr>
          <p:spPr>
            <a:xfrm>
              <a:off x="1786699" y="3205361"/>
              <a:ext cx="124549" cy="222297"/>
            </a:xfrm>
            <a:custGeom>
              <a:avLst/>
              <a:gdLst/>
              <a:ahLst/>
              <a:cxnLst/>
              <a:rect l="l" t="t" r="r" b="b"/>
              <a:pathLst>
                <a:path w="4201" h="7498" extrusionOk="0">
                  <a:moveTo>
                    <a:pt x="1657" y="0"/>
                  </a:moveTo>
                  <a:cubicBezTo>
                    <a:pt x="1015" y="0"/>
                    <a:pt x="429" y="70"/>
                    <a:pt x="307" y="309"/>
                  </a:cubicBezTo>
                  <a:cubicBezTo>
                    <a:pt x="133" y="645"/>
                    <a:pt x="55" y="3051"/>
                    <a:pt x="22" y="4979"/>
                  </a:cubicBezTo>
                  <a:cubicBezTo>
                    <a:pt x="1" y="6343"/>
                    <a:pt x="1090" y="7466"/>
                    <a:pt x="2454" y="7485"/>
                  </a:cubicBezTo>
                  <a:lnTo>
                    <a:pt x="3461" y="7497"/>
                  </a:lnTo>
                  <a:cubicBezTo>
                    <a:pt x="3461" y="7497"/>
                    <a:pt x="4201" y="506"/>
                    <a:pt x="3556" y="136"/>
                  </a:cubicBezTo>
                  <a:cubicBezTo>
                    <a:pt x="3556" y="136"/>
                    <a:pt x="2552" y="0"/>
                    <a:pt x="16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8952;p72">
              <a:extLst>
                <a:ext uri="{FF2B5EF4-FFF2-40B4-BE49-F238E27FC236}">
                  <a16:creationId xmlns:a16="http://schemas.microsoft.com/office/drawing/2014/main" id="{08191DA7-B134-BD4C-F861-78F1619548CD}"/>
                </a:ext>
              </a:extLst>
            </p:cNvPr>
            <p:cNvSpPr/>
            <p:nvPr/>
          </p:nvSpPr>
          <p:spPr>
            <a:xfrm>
              <a:off x="1413763" y="3704685"/>
              <a:ext cx="49452" cy="49452"/>
            </a:xfrm>
            <a:custGeom>
              <a:avLst/>
              <a:gdLst/>
              <a:ahLst/>
              <a:cxnLst/>
              <a:rect l="l" t="t" r="r" b="b"/>
              <a:pathLst>
                <a:path w="1668" h="1668" extrusionOk="0">
                  <a:moveTo>
                    <a:pt x="833" y="1"/>
                  </a:moveTo>
                  <a:cubicBezTo>
                    <a:pt x="374" y="1"/>
                    <a:pt x="1" y="374"/>
                    <a:pt x="1" y="833"/>
                  </a:cubicBezTo>
                  <a:cubicBezTo>
                    <a:pt x="1" y="1294"/>
                    <a:pt x="374" y="1668"/>
                    <a:pt x="833" y="1668"/>
                  </a:cubicBezTo>
                  <a:cubicBezTo>
                    <a:pt x="1295" y="1668"/>
                    <a:pt x="1668" y="1294"/>
                    <a:pt x="1668" y="833"/>
                  </a:cubicBezTo>
                  <a:cubicBezTo>
                    <a:pt x="1668" y="374"/>
                    <a:pt x="1295" y="1"/>
                    <a:pt x="8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8953;p72">
              <a:extLst>
                <a:ext uri="{FF2B5EF4-FFF2-40B4-BE49-F238E27FC236}">
                  <a16:creationId xmlns:a16="http://schemas.microsoft.com/office/drawing/2014/main" id="{749D8BDF-531E-EA31-1155-C0EF14DB3F94}"/>
                </a:ext>
              </a:extLst>
            </p:cNvPr>
            <p:cNvSpPr/>
            <p:nvPr/>
          </p:nvSpPr>
          <p:spPr>
            <a:xfrm>
              <a:off x="1424584" y="3361515"/>
              <a:ext cx="49482" cy="49452"/>
            </a:xfrm>
            <a:custGeom>
              <a:avLst/>
              <a:gdLst/>
              <a:ahLst/>
              <a:cxnLst/>
              <a:rect l="l" t="t" r="r" b="b"/>
              <a:pathLst>
                <a:path w="1669" h="1668" extrusionOk="0">
                  <a:moveTo>
                    <a:pt x="834" y="0"/>
                  </a:moveTo>
                  <a:cubicBezTo>
                    <a:pt x="373" y="0"/>
                    <a:pt x="0" y="373"/>
                    <a:pt x="0" y="833"/>
                  </a:cubicBezTo>
                  <a:cubicBezTo>
                    <a:pt x="0" y="1294"/>
                    <a:pt x="373" y="1667"/>
                    <a:pt x="834" y="1667"/>
                  </a:cubicBezTo>
                  <a:cubicBezTo>
                    <a:pt x="1296" y="1667"/>
                    <a:pt x="1669" y="1294"/>
                    <a:pt x="1669" y="833"/>
                  </a:cubicBezTo>
                  <a:cubicBezTo>
                    <a:pt x="1669" y="373"/>
                    <a:pt x="1296" y="0"/>
                    <a:pt x="8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8954;p72">
              <a:extLst>
                <a:ext uri="{FF2B5EF4-FFF2-40B4-BE49-F238E27FC236}">
                  <a16:creationId xmlns:a16="http://schemas.microsoft.com/office/drawing/2014/main" id="{6F016C6A-4E67-46A2-03F6-30EA55B6F350}"/>
                </a:ext>
              </a:extLst>
            </p:cNvPr>
            <p:cNvSpPr/>
            <p:nvPr/>
          </p:nvSpPr>
          <p:spPr>
            <a:xfrm>
              <a:off x="1829540" y="3366792"/>
              <a:ext cx="49511" cy="49422"/>
            </a:xfrm>
            <a:custGeom>
              <a:avLst/>
              <a:gdLst/>
              <a:ahLst/>
              <a:cxnLst/>
              <a:rect l="l" t="t" r="r" b="b"/>
              <a:pathLst>
                <a:path w="1670" h="1667" extrusionOk="0">
                  <a:moveTo>
                    <a:pt x="835" y="0"/>
                  </a:moveTo>
                  <a:cubicBezTo>
                    <a:pt x="374" y="0"/>
                    <a:pt x="1" y="373"/>
                    <a:pt x="1" y="833"/>
                  </a:cubicBezTo>
                  <a:cubicBezTo>
                    <a:pt x="1" y="1294"/>
                    <a:pt x="374" y="1667"/>
                    <a:pt x="835" y="1667"/>
                  </a:cubicBezTo>
                  <a:cubicBezTo>
                    <a:pt x="1296" y="1667"/>
                    <a:pt x="1669" y="1294"/>
                    <a:pt x="1669" y="833"/>
                  </a:cubicBezTo>
                  <a:cubicBezTo>
                    <a:pt x="1669" y="373"/>
                    <a:pt x="1296" y="0"/>
                    <a:pt x="8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8955;p72">
              <a:extLst>
                <a:ext uri="{FF2B5EF4-FFF2-40B4-BE49-F238E27FC236}">
                  <a16:creationId xmlns:a16="http://schemas.microsoft.com/office/drawing/2014/main" id="{85417338-A606-2FA0-D417-B3E82C5D3291}"/>
                </a:ext>
              </a:extLst>
            </p:cNvPr>
            <p:cNvSpPr/>
            <p:nvPr/>
          </p:nvSpPr>
          <p:spPr>
            <a:xfrm>
              <a:off x="1830577" y="3710080"/>
              <a:ext cx="49511" cy="49482"/>
            </a:xfrm>
            <a:custGeom>
              <a:avLst/>
              <a:gdLst/>
              <a:ahLst/>
              <a:cxnLst/>
              <a:rect l="l" t="t" r="r" b="b"/>
              <a:pathLst>
                <a:path w="1670" h="1669" extrusionOk="0">
                  <a:moveTo>
                    <a:pt x="835" y="0"/>
                  </a:moveTo>
                  <a:cubicBezTo>
                    <a:pt x="374" y="0"/>
                    <a:pt x="1" y="375"/>
                    <a:pt x="1" y="834"/>
                  </a:cubicBezTo>
                  <a:cubicBezTo>
                    <a:pt x="1" y="1296"/>
                    <a:pt x="374" y="1669"/>
                    <a:pt x="835" y="1669"/>
                  </a:cubicBezTo>
                  <a:cubicBezTo>
                    <a:pt x="1296" y="1669"/>
                    <a:pt x="1670" y="1296"/>
                    <a:pt x="1670" y="834"/>
                  </a:cubicBezTo>
                  <a:cubicBezTo>
                    <a:pt x="1670" y="375"/>
                    <a:pt x="1296" y="0"/>
                    <a:pt x="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8956;p72">
              <a:extLst>
                <a:ext uri="{FF2B5EF4-FFF2-40B4-BE49-F238E27FC236}">
                  <a16:creationId xmlns:a16="http://schemas.microsoft.com/office/drawing/2014/main" id="{A8A25F67-3A42-F758-1491-F6D2C0C13D88}"/>
                </a:ext>
              </a:extLst>
            </p:cNvPr>
            <p:cNvSpPr/>
            <p:nvPr/>
          </p:nvSpPr>
          <p:spPr>
            <a:xfrm>
              <a:off x="1208454" y="3928523"/>
              <a:ext cx="90158" cy="158822"/>
            </a:xfrm>
            <a:custGeom>
              <a:avLst/>
              <a:gdLst/>
              <a:ahLst/>
              <a:cxnLst/>
              <a:rect l="l" t="t" r="r" b="b"/>
              <a:pathLst>
                <a:path w="3041" h="5357" extrusionOk="0">
                  <a:moveTo>
                    <a:pt x="784" y="0"/>
                  </a:moveTo>
                  <a:cubicBezTo>
                    <a:pt x="693" y="1516"/>
                    <a:pt x="1" y="4755"/>
                    <a:pt x="1" y="4755"/>
                  </a:cubicBezTo>
                  <a:lnTo>
                    <a:pt x="2015" y="5357"/>
                  </a:lnTo>
                  <a:cubicBezTo>
                    <a:pt x="3041" y="4072"/>
                    <a:pt x="2800" y="388"/>
                    <a:pt x="2800" y="388"/>
                  </a:cubicBezTo>
                  <a:lnTo>
                    <a:pt x="7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8957;p72">
              <a:extLst>
                <a:ext uri="{FF2B5EF4-FFF2-40B4-BE49-F238E27FC236}">
                  <a16:creationId xmlns:a16="http://schemas.microsoft.com/office/drawing/2014/main" id="{81182FEF-2C05-9875-2CFE-F2355AF8B9D0}"/>
                </a:ext>
              </a:extLst>
            </p:cNvPr>
            <p:cNvSpPr/>
            <p:nvPr/>
          </p:nvSpPr>
          <p:spPr>
            <a:xfrm>
              <a:off x="1590462" y="2963645"/>
              <a:ext cx="130123" cy="62823"/>
            </a:xfrm>
            <a:custGeom>
              <a:avLst/>
              <a:gdLst/>
              <a:ahLst/>
              <a:cxnLst/>
              <a:rect l="l" t="t" r="r" b="b"/>
              <a:pathLst>
                <a:path w="4389" h="2119" extrusionOk="0">
                  <a:moveTo>
                    <a:pt x="2881" y="0"/>
                  </a:moveTo>
                  <a:cubicBezTo>
                    <a:pt x="2845" y="0"/>
                    <a:pt x="2810" y="1"/>
                    <a:pt x="2773" y="4"/>
                  </a:cubicBezTo>
                  <a:cubicBezTo>
                    <a:pt x="1700" y="72"/>
                    <a:pt x="1" y="528"/>
                    <a:pt x="1" y="528"/>
                  </a:cubicBezTo>
                  <a:cubicBezTo>
                    <a:pt x="724" y="1938"/>
                    <a:pt x="709" y="2098"/>
                    <a:pt x="1534" y="2111"/>
                  </a:cubicBezTo>
                  <a:cubicBezTo>
                    <a:pt x="1716" y="2113"/>
                    <a:pt x="1939" y="2118"/>
                    <a:pt x="2179" y="2118"/>
                  </a:cubicBezTo>
                  <a:cubicBezTo>
                    <a:pt x="3029" y="2118"/>
                    <a:pt x="4086" y="2051"/>
                    <a:pt x="4220" y="1539"/>
                  </a:cubicBezTo>
                  <a:cubicBezTo>
                    <a:pt x="4389" y="902"/>
                    <a:pt x="3883" y="0"/>
                    <a:pt x="28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8958;p72">
              <a:extLst>
                <a:ext uri="{FF2B5EF4-FFF2-40B4-BE49-F238E27FC236}">
                  <a16:creationId xmlns:a16="http://schemas.microsoft.com/office/drawing/2014/main" id="{F77D3C85-F805-9BC0-5A1B-1BDE015FFD59}"/>
                </a:ext>
              </a:extLst>
            </p:cNvPr>
            <p:cNvSpPr/>
            <p:nvPr/>
          </p:nvSpPr>
          <p:spPr>
            <a:xfrm>
              <a:off x="1976650" y="3931903"/>
              <a:ext cx="89713" cy="157903"/>
            </a:xfrm>
            <a:custGeom>
              <a:avLst/>
              <a:gdLst/>
              <a:ahLst/>
              <a:cxnLst/>
              <a:rect l="l" t="t" r="r" b="b"/>
              <a:pathLst>
                <a:path w="3026" h="5326" extrusionOk="0">
                  <a:moveTo>
                    <a:pt x="2365" y="1"/>
                  </a:moveTo>
                  <a:lnTo>
                    <a:pt x="337" y="335"/>
                  </a:lnTo>
                  <a:cubicBezTo>
                    <a:pt x="337" y="335"/>
                    <a:pt x="1" y="4011"/>
                    <a:pt x="995" y="5326"/>
                  </a:cubicBezTo>
                  <a:lnTo>
                    <a:pt x="3025" y="4773"/>
                  </a:lnTo>
                  <a:cubicBezTo>
                    <a:pt x="3025" y="4773"/>
                    <a:pt x="2418" y="1516"/>
                    <a:pt x="23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8959;p72">
              <a:extLst>
                <a:ext uri="{FF2B5EF4-FFF2-40B4-BE49-F238E27FC236}">
                  <a16:creationId xmlns:a16="http://schemas.microsoft.com/office/drawing/2014/main" id="{165F466D-2A1A-EF2F-E5BE-378DC00A6ECF}"/>
                </a:ext>
              </a:extLst>
            </p:cNvPr>
            <p:cNvSpPr/>
            <p:nvPr/>
          </p:nvSpPr>
          <p:spPr>
            <a:xfrm>
              <a:off x="2228684" y="3570144"/>
              <a:ext cx="429563" cy="624406"/>
            </a:xfrm>
            <a:custGeom>
              <a:avLst/>
              <a:gdLst/>
              <a:ahLst/>
              <a:cxnLst/>
              <a:rect l="l" t="t" r="r" b="b"/>
              <a:pathLst>
                <a:path w="14489" h="21061" extrusionOk="0">
                  <a:moveTo>
                    <a:pt x="6951" y="1"/>
                  </a:moveTo>
                  <a:lnTo>
                    <a:pt x="1790" y="2254"/>
                  </a:lnTo>
                  <a:lnTo>
                    <a:pt x="0" y="4840"/>
                  </a:lnTo>
                  <a:lnTo>
                    <a:pt x="6881" y="21060"/>
                  </a:lnTo>
                  <a:lnTo>
                    <a:pt x="14489" y="17769"/>
                  </a:lnTo>
                  <a:lnTo>
                    <a:pt x="695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8960;p72">
              <a:extLst>
                <a:ext uri="{FF2B5EF4-FFF2-40B4-BE49-F238E27FC236}">
                  <a16:creationId xmlns:a16="http://schemas.microsoft.com/office/drawing/2014/main" id="{9E7C8340-4E19-2A8B-8880-D566AFD70063}"/>
                </a:ext>
              </a:extLst>
            </p:cNvPr>
            <p:cNvSpPr/>
            <p:nvPr/>
          </p:nvSpPr>
          <p:spPr>
            <a:xfrm>
              <a:off x="2355071" y="3636317"/>
              <a:ext cx="242013" cy="444979"/>
            </a:xfrm>
            <a:custGeom>
              <a:avLst/>
              <a:gdLst/>
              <a:ahLst/>
              <a:cxnLst/>
              <a:rect l="l" t="t" r="r" b="b"/>
              <a:pathLst>
                <a:path w="8163" h="15009" extrusionOk="0">
                  <a:moveTo>
                    <a:pt x="2222" y="1"/>
                  </a:moveTo>
                  <a:lnTo>
                    <a:pt x="1" y="1006"/>
                  </a:lnTo>
                  <a:lnTo>
                    <a:pt x="5941" y="15009"/>
                  </a:lnTo>
                  <a:lnTo>
                    <a:pt x="8163" y="14004"/>
                  </a:lnTo>
                  <a:lnTo>
                    <a:pt x="222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8961;p72">
              <a:extLst>
                <a:ext uri="{FF2B5EF4-FFF2-40B4-BE49-F238E27FC236}">
                  <a16:creationId xmlns:a16="http://schemas.microsoft.com/office/drawing/2014/main" id="{FF42BBD1-9128-8C57-BAB7-0C32D9D2E310}"/>
                </a:ext>
              </a:extLst>
            </p:cNvPr>
            <p:cNvSpPr/>
            <p:nvPr/>
          </p:nvSpPr>
          <p:spPr>
            <a:xfrm>
              <a:off x="2228773" y="3637948"/>
              <a:ext cx="276997" cy="557581"/>
            </a:xfrm>
            <a:custGeom>
              <a:avLst/>
              <a:gdLst/>
              <a:ahLst/>
              <a:cxnLst/>
              <a:rect l="l" t="t" r="r" b="b"/>
              <a:pathLst>
                <a:path w="9343" h="18807" extrusionOk="0">
                  <a:moveTo>
                    <a:pt x="1793" y="0"/>
                  </a:moveTo>
                  <a:lnTo>
                    <a:pt x="1" y="2588"/>
                  </a:lnTo>
                  <a:lnTo>
                    <a:pt x="6882" y="18807"/>
                  </a:lnTo>
                  <a:lnTo>
                    <a:pt x="9342" y="17797"/>
                  </a:lnTo>
                  <a:lnTo>
                    <a:pt x="179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2485893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anim calcmode="lin" valueType="num">
                                      <p:cBhvr>
                                        <p:cTn id="8" dur="2000" fill="hold"/>
                                        <p:tgtEl>
                                          <p:spTgt spid="2"/>
                                        </p:tgtEl>
                                        <p:attrNameLst>
                                          <p:attrName>ppt_w</p:attrName>
                                        </p:attrNameLst>
                                      </p:cBhvr>
                                      <p:tavLst>
                                        <p:tav tm="0" fmla="#ppt_w*sin(2.5*pi*$)">
                                          <p:val>
                                            <p:fltVal val="0"/>
                                          </p:val>
                                        </p:tav>
                                        <p:tav tm="100000">
                                          <p:val>
                                            <p:fltVal val="1"/>
                                          </p:val>
                                        </p:tav>
                                      </p:tavLst>
                                    </p:anim>
                                    <p:anim calcmode="lin" valueType="num">
                                      <p:cBhvr>
                                        <p:cTn id="9"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809" name="Google Shape;7809;p47"/>
          <p:cNvSpPr txBox="1">
            <a:spLocks noGrp="1"/>
          </p:cNvSpPr>
          <p:nvPr>
            <p:ph type="title" idx="8"/>
          </p:nvPr>
        </p:nvSpPr>
        <p:spPr>
          <a:xfrm>
            <a:off x="719999" y="364982"/>
            <a:ext cx="8113757"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2400" b="1">
                <a:effectLst/>
                <a:latin typeface="Times New Roman" panose="02020603050405020304" pitchFamily="18" charset="0"/>
                <a:ea typeface="Times New Roman" panose="02020603050405020304" pitchFamily="18" charset="0"/>
              </a:rPr>
              <a:t>3. Tìm hiểu cước chú và tài liệu tham khảo</a:t>
            </a:r>
            <a:endParaRPr sz="2800" b="1">
              <a:latin typeface="Times New Roman" panose="02020603050405020304" pitchFamily="18" charset="0"/>
              <a:cs typeface="Times New Roman" panose="02020603050405020304" pitchFamily="18" charset="0"/>
            </a:endParaRPr>
          </a:p>
        </p:txBody>
      </p:sp>
      <p:graphicFrame>
        <p:nvGraphicFramePr>
          <p:cNvPr id="2" name="Table 1">
            <a:extLst>
              <a:ext uri="{FF2B5EF4-FFF2-40B4-BE49-F238E27FC236}">
                <a16:creationId xmlns:a16="http://schemas.microsoft.com/office/drawing/2014/main" id="{F4291943-7363-7941-8E49-B9B34D2C0BC6}"/>
              </a:ext>
            </a:extLst>
          </p:cNvPr>
          <p:cNvGraphicFramePr>
            <a:graphicFrameLocks noGrp="1"/>
          </p:cNvGraphicFramePr>
          <p:nvPr/>
        </p:nvGraphicFramePr>
        <p:xfrm>
          <a:off x="515122" y="1029584"/>
          <a:ext cx="8113756" cy="4009937"/>
        </p:xfrm>
        <a:graphic>
          <a:graphicData uri="http://schemas.openxmlformats.org/drawingml/2006/table">
            <a:tbl>
              <a:tblPr firstRow="1" firstCol="1" bandRow="1"/>
              <a:tblGrid>
                <a:gridCol w="511990">
                  <a:extLst>
                    <a:ext uri="{9D8B030D-6E8A-4147-A177-3AD203B41FA5}">
                      <a16:colId xmlns:a16="http://schemas.microsoft.com/office/drawing/2014/main" val="424576828"/>
                    </a:ext>
                  </a:extLst>
                </a:gridCol>
                <a:gridCol w="2069660">
                  <a:extLst>
                    <a:ext uri="{9D8B030D-6E8A-4147-A177-3AD203B41FA5}">
                      <a16:colId xmlns:a16="http://schemas.microsoft.com/office/drawing/2014/main" val="2345324104"/>
                    </a:ext>
                  </a:extLst>
                </a:gridCol>
                <a:gridCol w="2286605">
                  <a:extLst>
                    <a:ext uri="{9D8B030D-6E8A-4147-A177-3AD203B41FA5}">
                      <a16:colId xmlns:a16="http://schemas.microsoft.com/office/drawing/2014/main" val="1236701558"/>
                    </a:ext>
                  </a:extLst>
                </a:gridCol>
                <a:gridCol w="2141684">
                  <a:extLst>
                    <a:ext uri="{9D8B030D-6E8A-4147-A177-3AD203B41FA5}">
                      <a16:colId xmlns:a16="http://schemas.microsoft.com/office/drawing/2014/main" val="871951199"/>
                    </a:ext>
                  </a:extLst>
                </a:gridCol>
                <a:gridCol w="1103817">
                  <a:extLst>
                    <a:ext uri="{9D8B030D-6E8A-4147-A177-3AD203B41FA5}">
                      <a16:colId xmlns:a16="http://schemas.microsoft.com/office/drawing/2014/main" val="3898412587"/>
                    </a:ext>
                  </a:extLst>
                </a:gridCol>
              </a:tblGrid>
              <a:tr h="192317">
                <a:tc>
                  <a:txBody>
                    <a:bodyPr/>
                    <a:lstStyle/>
                    <a:p>
                      <a:pPr algn="just">
                        <a:lnSpc>
                          <a:spcPct val="100000"/>
                        </a:lnSpc>
                      </a:pPr>
                      <a:r>
                        <a:rPr lang="en-US" sz="12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TT</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3"/>
                    </a:solidFill>
                  </a:tcPr>
                </a:tc>
                <a:tc>
                  <a:txBody>
                    <a:bodyPr/>
                    <a:lstStyle/>
                    <a:p>
                      <a:pPr algn="just">
                        <a:lnSpc>
                          <a:spcPct val="100000"/>
                        </a:lnSpc>
                      </a:pPr>
                      <a:r>
                        <a:rPr lang="en-US" sz="12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Tên tác giả</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3"/>
                    </a:solidFill>
                  </a:tcPr>
                </a:tc>
                <a:tc>
                  <a:txBody>
                    <a:bodyPr/>
                    <a:lstStyle/>
                    <a:p>
                      <a:pPr algn="just">
                        <a:lnSpc>
                          <a:spcPct val="100000"/>
                        </a:lnSpc>
                      </a:pPr>
                      <a:r>
                        <a:rPr lang="en-US" sz="12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Tên tài liệu</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3"/>
                    </a:solidFill>
                  </a:tcPr>
                </a:tc>
                <a:tc>
                  <a:txBody>
                    <a:bodyPr/>
                    <a:lstStyle/>
                    <a:p>
                      <a:pPr algn="just">
                        <a:lnSpc>
                          <a:spcPct val="100000"/>
                        </a:lnSpc>
                      </a:pPr>
                      <a:r>
                        <a:rPr lang="en-US" sz="12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Nơi xuất bản</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3"/>
                    </a:solidFill>
                  </a:tcPr>
                </a:tc>
                <a:tc>
                  <a:txBody>
                    <a:bodyPr/>
                    <a:lstStyle/>
                    <a:p>
                      <a:pPr algn="just">
                        <a:lnSpc>
                          <a:spcPct val="100000"/>
                        </a:lnSpc>
                      </a:pPr>
                      <a:r>
                        <a:rPr lang="en-US" sz="12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Năm xuất bản</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3"/>
                    </a:solidFill>
                  </a:tcPr>
                </a:tc>
                <a:extLst>
                  <a:ext uri="{0D108BD9-81ED-4DB2-BD59-A6C34878D82A}">
                    <a16:rowId xmlns:a16="http://schemas.microsoft.com/office/drawing/2014/main" val="414158516"/>
                  </a:ext>
                </a:extLst>
              </a:tr>
              <a:tr h="291284">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3"/>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Ban-lơ (Bandler), R.</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 trúc của ma thuật II (The structure of magic II)</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California: Meta Publication</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1975</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944102326"/>
                  </a:ext>
                </a:extLst>
              </a:tr>
              <a:tr h="291284">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3"/>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Ban-lơ (Bandler), R.</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Thời gian cho một thay đổi (Time for a change)</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California: Meta Publication</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1993</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3757542434"/>
                  </a:ext>
                </a:extLst>
              </a:tr>
              <a:tr h="291284">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3</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3"/>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Bu-gian (Buzan), T.</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Sử dụng trí nhớ của bạn (Use your memory)</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London: BBC</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1989</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3636381543"/>
                  </a:ext>
                </a:extLst>
              </a:tr>
              <a:tr h="291284">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4</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3"/>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Bu-gian (Buzan), T.</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Sách bản đồ tư duy (The mind map book)</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London: BBC</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1993</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1063226174"/>
                  </a:ext>
                </a:extLst>
              </a:tr>
              <a:tr h="489219">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5</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3"/>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Rô-sờ (Rose), C., and Nicoll, M.J.</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Tăng tốc học hỏi cho thế kỉ XXI (Accelerated learning for the 21</a:t>
                      </a:r>
                      <a:r>
                        <a:rPr lang="en-US" sz="1200" baseline="300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st</a:t>
                      </a: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century)</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New York: Dell Publishing</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1984</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2174675325"/>
                  </a:ext>
                </a:extLst>
              </a:tr>
              <a:tr h="291284">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6</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3"/>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Sôn (Shone), S.</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Hình dung sáng tạo (Creative visualisation)</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London: The Aquarian Press</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1984</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accent4">
                        <a:lumMod val="40000"/>
                        <a:lumOff val="60000"/>
                      </a:schemeClr>
                    </a:solidFill>
                  </a:tcPr>
                </a:tc>
                <a:extLst>
                  <a:ext uri="{0D108BD9-81ED-4DB2-BD59-A6C34878D82A}">
                    <a16:rowId xmlns:a16="http://schemas.microsoft.com/office/drawing/2014/main" val="2382901680"/>
                  </a:ext>
                </a:extLst>
              </a:tr>
              <a:tr h="1217886">
                <a:tc gridSpan="5">
                  <a:txBody>
                    <a:bodyPr/>
                    <a:lstStyle/>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2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Tác dụng của việc trình bày tài liệu tham khảo</a:t>
                      </a: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bảo đảm quy cách khi viết và tăng độ tin cậy của các thông tin trong văn bản, đồng thời tạo cơ hội cho người đọc tra cứu tìm hiểu thêm khi có nhu cầu</a:t>
                      </a:r>
                      <a:endParaRPr lang="en-US" sz="1200">
                        <a:effectLst/>
                        <a:latin typeface=".VnTime"/>
                        <a:ea typeface="Times New Roman" panose="02020603050405020304" pitchFamily="18" charset="0"/>
                        <a:cs typeface="Times New Roman" panose="02020603050405020304" pitchFamily="18" charset="0"/>
                      </a:endParaRPr>
                    </a:p>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2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 ra cước chú:</a:t>
                      </a:r>
                      <a:endParaRPr lang="en-US" sz="1200" b="1">
                        <a:effectLst/>
                        <a:latin typeface=".VnTime"/>
                        <a:ea typeface="Times New Roman" panose="02020603050405020304" pitchFamily="18" charset="0"/>
                        <a:cs typeface="Times New Roman" panose="02020603050405020304" pitchFamily="18" charset="0"/>
                      </a:endParaRPr>
                    </a:p>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Cước chú 1 trang 100 giải thích sự khác nhau giữa "đọc bằng mắt" và "đọc thầm"</a:t>
                      </a:r>
                      <a:endParaRPr lang="en-US" sz="1200">
                        <a:effectLst/>
                        <a:latin typeface=".VnTime"/>
                        <a:ea typeface="Times New Roman" panose="02020603050405020304" pitchFamily="18" charset="0"/>
                        <a:cs typeface="Times New Roman" panose="02020603050405020304" pitchFamily="18" charset="0"/>
                      </a:endParaRPr>
                    </a:p>
                    <a:p>
                      <a:pPr algn="just">
                        <a:lnSpc>
                          <a:spcPct val="100000"/>
                        </a:lnSpc>
                        <a:spcAft>
                          <a:spcPts val="900"/>
                        </a:spcAft>
                      </a:pPr>
                      <a:r>
                        <a:rPr lang="en-US" sz="12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Cước chú 1 trang 101 giải thích sự khác nhau giữa số lượng đơn vị tham khảo trong văn bản gốc của tác giả và văn bản sử dụng trong sách giáo khoa</a:t>
                      </a:r>
                      <a:endParaRPr lang="en-US" sz="1200">
                        <a:effectLst/>
                        <a:latin typeface=".VnTime"/>
                        <a:ea typeface="Times New Roman" panose="02020603050405020304" pitchFamily="18" charset="0"/>
                        <a:cs typeface="Times New Roman" panose="02020603050405020304" pitchFamily="18" charset="0"/>
                      </a:endParaRPr>
                    </a:p>
                  </a:txBody>
                  <a:tcPr marL="31437" marR="31437"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tx2">
                        <a:lumMod val="90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942729108"/>
                  </a:ext>
                </a:extLst>
              </a:tr>
            </a:tbl>
          </a:graphicData>
        </a:graphic>
      </p:graphicFrame>
      <p:grpSp>
        <p:nvGrpSpPr>
          <p:cNvPr id="3" name="Google Shape;8889;p72">
            <a:extLst>
              <a:ext uri="{FF2B5EF4-FFF2-40B4-BE49-F238E27FC236}">
                <a16:creationId xmlns:a16="http://schemas.microsoft.com/office/drawing/2014/main" id="{4D19F26B-BDCE-8E3A-2389-700433A6CD7D}"/>
              </a:ext>
            </a:extLst>
          </p:cNvPr>
          <p:cNvGrpSpPr/>
          <p:nvPr/>
        </p:nvGrpSpPr>
        <p:grpSpPr>
          <a:xfrm>
            <a:off x="7348251" y="3989822"/>
            <a:ext cx="1052350" cy="548700"/>
            <a:chOff x="985683" y="2963645"/>
            <a:chExt cx="1672564" cy="1239414"/>
          </a:xfrm>
        </p:grpSpPr>
        <p:sp>
          <p:nvSpPr>
            <p:cNvPr id="4" name="Google Shape;8890;p72">
              <a:extLst>
                <a:ext uri="{FF2B5EF4-FFF2-40B4-BE49-F238E27FC236}">
                  <a16:creationId xmlns:a16="http://schemas.microsoft.com/office/drawing/2014/main" id="{4503EDC0-F38F-80E9-CF25-A86ED5DBE313}"/>
                </a:ext>
              </a:extLst>
            </p:cNvPr>
            <p:cNvSpPr/>
            <p:nvPr/>
          </p:nvSpPr>
          <p:spPr>
            <a:xfrm>
              <a:off x="987254" y="3617225"/>
              <a:ext cx="269733" cy="585835"/>
            </a:xfrm>
            <a:custGeom>
              <a:avLst/>
              <a:gdLst/>
              <a:ahLst/>
              <a:cxnLst/>
              <a:rect l="l" t="t" r="r" b="b"/>
              <a:pathLst>
                <a:path w="9098" h="19760" extrusionOk="0">
                  <a:moveTo>
                    <a:pt x="4410" y="1"/>
                  </a:moveTo>
                  <a:lnTo>
                    <a:pt x="0" y="696"/>
                  </a:lnTo>
                  <a:lnTo>
                    <a:pt x="3010" y="19759"/>
                  </a:lnTo>
                  <a:lnTo>
                    <a:pt x="9097" y="18797"/>
                  </a:lnTo>
                  <a:lnTo>
                    <a:pt x="6349" y="1395"/>
                  </a:lnTo>
                  <a:lnTo>
                    <a:pt x="44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8891;p72">
              <a:extLst>
                <a:ext uri="{FF2B5EF4-FFF2-40B4-BE49-F238E27FC236}">
                  <a16:creationId xmlns:a16="http://schemas.microsoft.com/office/drawing/2014/main" id="{B4B3F3AD-F3CE-133F-8A54-1BF416B7AD3C}"/>
                </a:ext>
              </a:extLst>
            </p:cNvPr>
            <p:cNvSpPr/>
            <p:nvPr/>
          </p:nvSpPr>
          <p:spPr>
            <a:xfrm>
              <a:off x="1118326" y="3618114"/>
              <a:ext cx="138958" cy="566149"/>
            </a:xfrm>
            <a:custGeom>
              <a:avLst/>
              <a:gdLst/>
              <a:ahLst/>
              <a:cxnLst/>
              <a:rect l="l" t="t" r="r" b="b"/>
              <a:pathLst>
                <a:path w="4687" h="19096" extrusionOk="0">
                  <a:moveTo>
                    <a:pt x="1" y="0"/>
                  </a:moveTo>
                  <a:lnTo>
                    <a:pt x="3014" y="19096"/>
                  </a:lnTo>
                  <a:lnTo>
                    <a:pt x="4687" y="18800"/>
                  </a:lnTo>
                  <a:lnTo>
                    <a:pt x="1939" y="139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8892;p72">
              <a:extLst>
                <a:ext uri="{FF2B5EF4-FFF2-40B4-BE49-F238E27FC236}">
                  <a16:creationId xmlns:a16="http://schemas.microsoft.com/office/drawing/2014/main" id="{156A14B9-EDBB-8BDD-E1DC-4CE222B60210}"/>
                </a:ext>
              </a:extLst>
            </p:cNvPr>
            <p:cNvSpPr/>
            <p:nvPr/>
          </p:nvSpPr>
          <p:spPr>
            <a:xfrm>
              <a:off x="1202465" y="4183759"/>
              <a:ext cx="30" cy="30"/>
            </a:xfrm>
            <a:custGeom>
              <a:avLst/>
              <a:gdLst/>
              <a:ahLst/>
              <a:cxnLst/>
              <a:rect l="l" t="t" r="r" b="b"/>
              <a:pathLst>
                <a:path w="1" h="1" extrusionOk="0">
                  <a:moveTo>
                    <a:pt x="0" y="1"/>
                  </a:moveTo>
                  <a:close/>
                </a:path>
              </a:pathLst>
            </a:custGeom>
            <a:solidFill>
              <a:srgbClr val="E06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8893;p72">
              <a:extLst>
                <a:ext uri="{FF2B5EF4-FFF2-40B4-BE49-F238E27FC236}">
                  <a16:creationId xmlns:a16="http://schemas.microsoft.com/office/drawing/2014/main" id="{F64700E0-DBCA-B27B-FF46-FD2AF5534C1D}"/>
                </a:ext>
              </a:extLst>
            </p:cNvPr>
            <p:cNvSpPr/>
            <p:nvPr/>
          </p:nvSpPr>
          <p:spPr>
            <a:xfrm>
              <a:off x="1020133" y="3677498"/>
              <a:ext cx="141448" cy="456720"/>
            </a:xfrm>
            <a:custGeom>
              <a:avLst/>
              <a:gdLst/>
              <a:ahLst/>
              <a:cxnLst/>
              <a:rect l="l" t="t" r="r" b="b"/>
              <a:pathLst>
                <a:path w="4771" h="15405" extrusionOk="0">
                  <a:moveTo>
                    <a:pt x="2398" y="1"/>
                  </a:moveTo>
                  <a:lnTo>
                    <a:pt x="0" y="379"/>
                  </a:lnTo>
                  <a:lnTo>
                    <a:pt x="2373" y="15405"/>
                  </a:lnTo>
                  <a:lnTo>
                    <a:pt x="4770" y="15024"/>
                  </a:lnTo>
                  <a:lnTo>
                    <a:pt x="23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894;p72">
              <a:extLst>
                <a:ext uri="{FF2B5EF4-FFF2-40B4-BE49-F238E27FC236}">
                  <a16:creationId xmlns:a16="http://schemas.microsoft.com/office/drawing/2014/main" id="{C21CF0BE-547B-7D39-878C-DE2D8FA2FC9A}"/>
                </a:ext>
              </a:extLst>
            </p:cNvPr>
            <p:cNvSpPr/>
            <p:nvPr/>
          </p:nvSpPr>
          <p:spPr>
            <a:xfrm>
              <a:off x="985683" y="3373137"/>
              <a:ext cx="227989" cy="782575"/>
            </a:xfrm>
            <a:custGeom>
              <a:avLst/>
              <a:gdLst/>
              <a:ahLst/>
              <a:cxnLst/>
              <a:rect l="l" t="t" r="r" b="b"/>
              <a:pathLst>
                <a:path w="7690" h="26396" extrusionOk="0">
                  <a:moveTo>
                    <a:pt x="7689" y="1"/>
                  </a:moveTo>
                  <a:lnTo>
                    <a:pt x="5973" y="860"/>
                  </a:lnTo>
                  <a:lnTo>
                    <a:pt x="5420" y="1134"/>
                  </a:lnTo>
                  <a:lnTo>
                    <a:pt x="0" y="26091"/>
                  </a:lnTo>
                  <a:lnTo>
                    <a:pt x="555" y="26156"/>
                  </a:lnTo>
                  <a:lnTo>
                    <a:pt x="2560" y="26396"/>
                  </a:lnTo>
                  <a:lnTo>
                    <a:pt x="5144" y="13734"/>
                  </a:lnTo>
                  <a:lnTo>
                    <a:pt x="76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895;p72">
              <a:extLst>
                <a:ext uri="{FF2B5EF4-FFF2-40B4-BE49-F238E27FC236}">
                  <a16:creationId xmlns:a16="http://schemas.microsoft.com/office/drawing/2014/main" id="{05B9B868-A6F2-E6BB-EA09-6A041087F782}"/>
                </a:ext>
              </a:extLst>
            </p:cNvPr>
            <p:cNvSpPr/>
            <p:nvPr/>
          </p:nvSpPr>
          <p:spPr>
            <a:xfrm>
              <a:off x="1150760" y="3403318"/>
              <a:ext cx="35458" cy="14646"/>
            </a:xfrm>
            <a:custGeom>
              <a:avLst/>
              <a:gdLst/>
              <a:ahLst/>
              <a:cxnLst/>
              <a:rect l="l" t="t" r="r" b="b"/>
              <a:pathLst>
                <a:path w="1196" h="494" fill="none" extrusionOk="0">
                  <a:moveTo>
                    <a:pt x="0" y="493"/>
                  </a:moveTo>
                  <a:lnTo>
                    <a:pt x="1195"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896;p72">
              <a:extLst>
                <a:ext uri="{FF2B5EF4-FFF2-40B4-BE49-F238E27FC236}">
                  <a16:creationId xmlns:a16="http://schemas.microsoft.com/office/drawing/2014/main" id="{50D9ED9E-561C-1424-82FA-FAA1D160B2CB}"/>
                </a:ext>
              </a:extLst>
            </p:cNvPr>
            <p:cNvSpPr/>
            <p:nvPr/>
          </p:nvSpPr>
          <p:spPr>
            <a:xfrm>
              <a:off x="1147351" y="3424812"/>
              <a:ext cx="35369" cy="14735"/>
            </a:xfrm>
            <a:custGeom>
              <a:avLst/>
              <a:gdLst/>
              <a:ahLst/>
              <a:cxnLst/>
              <a:rect l="l" t="t" r="r" b="b"/>
              <a:pathLst>
                <a:path w="1193" h="497" fill="none" extrusionOk="0">
                  <a:moveTo>
                    <a:pt x="1" y="497"/>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897;p72">
              <a:extLst>
                <a:ext uri="{FF2B5EF4-FFF2-40B4-BE49-F238E27FC236}">
                  <a16:creationId xmlns:a16="http://schemas.microsoft.com/office/drawing/2014/main" id="{689CF8AE-CBFF-DE10-DCDC-BCD70BDF495A}"/>
                </a:ext>
              </a:extLst>
            </p:cNvPr>
            <p:cNvSpPr/>
            <p:nvPr/>
          </p:nvSpPr>
          <p:spPr>
            <a:xfrm>
              <a:off x="1142044" y="3447937"/>
              <a:ext cx="35399" cy="14676"/>
            </a:xfrm>
            <a:custGeom>
              <a:avLst/>
              <a:gdLst/>
              <a:ahLst/>
              <a:cxnLst/>
              <a:rect l="l" t="t" r="r" b="b"/>
              <a:pathLst>
                <a:path w="1194" h="495" fill="none" extrusionOk="0">
                  <a:moveTo>
                    <a:pt x="0"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898;p72">
              <a:extLst>
                <a:ext uri="{FF2B5EF4-FFF2-40B4-BE49-F238E27FC236}">
                  <a16:creationId xmlns:a16="http://schemas.microsoft.com/office/drawing/2014/main" id="{9F166F1F-FBAC-BDE4-C193-6450F33CF88F}"/>
                </a:ext>
              </a:extLst>
            </p:cNvPr>
            <p:cNvSpPr/>
            <p:nvPr/>
          </p:nvSpPr>
          <p:spPr>
            <a:xfrm>
              <a:off x="1135758" y="3468868"/>
              <a:ext cx="35429" cy="14676"/>
            </a:xfrm>
            <a:custGeom>
              <a:avLst/>
              <a:gdLst/>
              <a:ahLst/>
              <a:cxnLst/>
              <a:rect l="l" t="t" r="r" b="b"/>
              <a:pathLst>
                <a:path w="1195" h="495" fill="none" extrusionOk="0">
                  <a:moveTo>
                    <a:pt x="1"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899;p72">
              <a:extLst>
                <a:ext uri="{FF2B5EF4-FFF2-40B4-BE49-F238E27FC236}">
                  <a16:creationId xmlns:a16="http://schemas.microsoft.com/office/drawing/2014/main" id="{3672254D-A58B-959B-1AB2-EE69FE503D60}"/>
                </a:ext>
              </a:extLst>
            </p:cNvPr>
            <p:cNvSpPr/>
            <p:nvPr/>
          </p:nvSpPr>
          <p:spPr>
            <a:xfrm>
              <a:off x="1130511" y="3489888"/>
              <a:ext cx="35458" cy="14705"/>
            </a:xfrm>
            <a:custGeom>
              <a:avLst/>
              <a:gdLst/>
              <a:ahLst/>
              <a:cxnLst/>
              <a:rect l="l" t="t" r="r" b="b"/>
              <a:pathLst>
                <a:path w="1196" h="496" fill="none" extrusionOk="0">
                  <a:moveTo>
                    <a:pt x="0" y="495"/>
                  </a:moveTo>
                  <a:lnTo>
                    <a:pt x="1195"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900;p72">
              <a:extLst>
                <a:ext uri="{FF2B5EF4-FFF2-40B4-BE49-F238E27FC236}">
                  <a16:creationId xmlns:a16="http://schemas.microsoft.com/office/drawing/2014/main" id="{E83CD8FF-3C8A-C121-8FA0-2E2D2EC7251F}"/>
                </a:ext>
              </a:extLst>
            </p:cNvPr>
            <p:cNvSpPr/>
            <p:nvPr/>
          </p:nvSpPr>
          <p:spPr>
            <a:xfrm>
              <a:off x="1127368" y="3511857"/>
              <a:ext cx="35399" cy="14705"/>
            </a:xfrm>
            <a:custGeom>
              <a:avLst/>
              <a:gdLst/>
              <a:ahLst/>
              <a:cxnLst/>
              <a:rect l="l" t="t" r="r" b="b"/>
              <a:pathLst>
                <a:path w="1194" h="496" fill="none" extrusionOk="0">
                  <a:moveTo>
                    <a:pt x="0"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901;p72">
              <a:extLst>
                <a:ext uri="{FF2B5EF4-FFF2-40B4-BE49-F238E27FC236}">
                  <a16:creationId xmlns:a16="http://schemas.microsoft.com/office/drawing/2014/main" id="{D84C4F90-54F8-F730-5EDB-BE8157C69B5C}"/>
                </a:ext>
              </a:extLst>
            </p:cNvPr>
            <p:cNvSpPr/>
            <p:nvPr/>
          </p:nvSpPr>
          <p:spPr>
            <a:xfrm>
              <a:off x="1122150" y="3535961"/>
              <a:ext cx="35399" cy="14705"/>
            </a:xfrm>
            <a:custGeom>
              <a:avLst/>
              <a:gdLst/>
              <a:ahLst/>
              <a:cxnLst/>
              <a:rect l="l" t="t" r="r" b="b"/>
              <a:pathLst>
                <a:path w="1194" h="496" fill="none" extrusionOk="0">
                  <a:moveTo>
                    <a:pt x="0"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902;p72">
              <a:extLst>
                <a:ext uri="{FF2B5EF4-FFF2-40B4-BE49-F238E27FC236}">
                  <a16:creationId xmlns:a16="http://schemas.microsoft.com/office/drawing/2014/main" id="{37BABF5D-3E76-5993-364A-CD07C505BC4C}"/>
                </a:ext>
              </a:extLst>
            </p:cNvPr>
            <p:cNvSpPr/>
            <p:nvPr/>
          </p:nvSpPr>
          <p:spPr>
            <a:xfrm>
              <a:off x="1115835" y="3562228"/>
              <a:ext cx="35369" cy="14676"/>
            </a:xfrm>
            <a:custGeom>
              <a:avLst/>
              <a:gdLst/>
              <a:ahLst/>
              <a:cxnLst/>
              <a:rect l="l" t="t" r="r" b="b"/>
              <a:pathLst>
                <a:path w="1193" h="495" fill="none" extrusionOk="0">
                  <a:moveTo>
                    <a:pt x="0" y="495"/>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903;p72">
              <a:extLst>
                <a:ext uri="{FF2B5EF4-FFF2-40B4-BE49-F238E27FC236}">
                  <a16:creationId xmlns:a16="http://schemas.microsoft.com/office/drawing/2014/main" id="{41ED2FFC-8C21-CB1C-ED5D-A4C54AE26AAF}"/>
                </a:ext>
              </a:extLst>
            </p:cNvPr>
            <p:cNvSpPr/>
            <p:nvPr/>
          </p:nvSpPr>
          <p:spPr>
            <a:xfrm>
              <a:off x="1113019" y="3583664"/>
              <a:ext cx="35399" cy="14646"/>
            </a:xfrm>
            <a:custGeom>
              <a:avLst/>
              <a:gdLst/>
              <a:ahLst/>
              <a:cxnLst/>
              <a:rect l="l" t="t" r="r" b="b"/>
              <a:pathLst>
                <a:path w="1194" h="494" fill="none" extrusionOk="0">
                  <a:moveTo>
                    <a:pt x="0"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8904;p72">
              <a:extLst>
                <a:ext uri="{FF2B5EF4-FFF2-40B4-BE49-F238E27FC236}">
                  <a16:creationId xmlns:a16="http://schemas.microsoft.com/office/drawing/2014/main" id="{D6A1B1A0-C1A6-D7D5-9795-1CC8A3531CFF}"/>
                </a:ext>
              </a:extLst>
            </p:cNvPr>
            <p:cNvSpPr/>
            <p:nvPr/>
          </p:nvSpPr>
          <p:spPr>
            <a:xfrm>
              <a:off x="1109580" y="3605217"/>
              <a:ext cx="35340" cy="14705"/>
            </a:xfrm>
            <a:custGeom>
              <a:avLst/>
              <a:gdLst/>
              <a:ahLst/>
              <a:cxnLst/>
              <a:rect l="l" t="t" r="r" b="b"/>
              <a:pathLst>
                <a:path w="1192" h="496" fill="none" extrusionOk="0">
                  <a:moveTo>
                    <a:pt x="0" y="495"/>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905;p72">
              <a:extLst>
                <a:ext uri="{FF2B5EF4-FFF2-40B4-BE49-F238E27FC236}">
                  <a16:creationId xmlns:a16="http://schemas.microsoft.com/office/drawing/2014/main" id="{4D244047-E00F-9201-E06C-5835F82BA847}"/>
                </a:ext>
              </a:extLst>
            </p:cNvPr>
            <p:cNvSpPr/>
            <p:nvPr/>
          </p:nvSpPr>
          <p:spPr>
            <a:xfrm>
              <a:off x="1104362" y="3628283"/>
              <a:ext cx="35340" cy="14705"/>
            </a:xfrm>
            <a:custGeom>
              <a:avLst/>
              <a:gdLst/>
              <a:ahLst/>
              <a:cxnLst/>
              <a:rect l="l" t="t" r="r" b="b"/>
              <a:pathLst>
                <a:path w="1192" h="496" fill="none" extrusionOk="0">
                  <a:moveTo>
                    <a:pt x="0" y="495"/>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906;p72">
              <a:extLst>
                <a:ext uri="{FF2B5EF4-FFF2-40B4-BE49-F238E27FC236}">
                  <a16:creationId xmlns:a16="http://schemas.microsoft.com/office/drawing/2014/main" id="{4DA25270-8DC2-D9FD-0D29-CA3C449A1924}"/>
                </a:ext>
              </a:extLst>
            </p:cNvPr>
            <p:cNvSpPr/>
            <p:nvPr/>
          </p:nvSpPr>
          <p:spPr>
            <a:xfrm>
              <a:off x="1098047" y="3649214"/>
              <a:ext cx="35340" cy="14735"/>
            </a:xfrm>
            <a:custGeom>
              <a:avLst/>
              <a:gdLst/>
              <a:ahLst/>
              <a:cxnLst/>
              <a:rect l="l" t="t" r="r" b="b"/>
              <a:pathLst>
                <a:path w="1192" h="497" fill="none" extrusionOk="0">
                  <a:moveTo>
                    <a:pt x="0" y="497"/>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907;p72">
              <a:extLst>
                <a:ext uri="{FF2B5EF4-FFF2-40B4-BE49-F238E27FC236}">
                  <a16:creationId xmlns:a16="http://schemas.microsoft.com/office/drawing/2014/main" id="{9D0544DC-F17C-64E3-6EBE-5A33CF2D408C}"/>
                </a:ext>
              </a:extLst>
            </p:cNvPr>
            <p:cNvSpPr/>
            <p:nvPr/>
          </p:nvSpPr>
          <p:spPr>
            <a:xfrm>
              <a:off x="1092829" y="3670234"/>
              <a:ext cx="35340" cy="14705"/>
            </a:xfrm>
            <a:custGeom>
              <a:avLst/>
              <a:gdLst/>
              <a:ahLst/>
              <a:cxnLst/>
              <a:rect l="l" t="t" r="r" b="b"/>
              <a:pathLst>
                <a:path w="1192" h="496" fill="none" extrusionOk="0">
                  <a:moveTo>
                    <a:pt x="0" y="496"/>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908;p72">
              <a:extLst>
                <a:ext uri="{FF2B5EF4-FFF2-40B4-BE49-F238E27FC236}">
                  <a16:creationId xmlns:a16="http://schemas.microsoft.com/office/drawing/2014/main" id="{9070AE02-FA49-F762-2B98-83EAE272A2FC}"/>
                </a:ext>
              </a:extLst>
            </p:cNvPr>
            <p:cNvSpPr/>
            <p:nvPr/>
          </p:nvSpPr>
          <p:spPr>
            <a:xfrm>
              <a:off x="1089627" y="3692203"/>
              <a:ext cx="35429" cy="14705"/>
            </a:xfrm>
            <a:custGeom>
              <a:avLst/>
              <a:gdLst/>
              <a:ahLst/>
              <a:cxnLst/>
              <a:rect l="l" t="t" r="r" b="b"/>
              <a:pathLst>
                <a:path w="1195" h="496" fill="none" extrusionOk="0">
                  <a:moveTo>
                    <a:pt x="1" y="496"/>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909;p72">
              <a:extLst>
                <a:ext uri="{FF2B5EF4-FFF2-40B4-BE49-F238E27FC236}">
                  <a16:creationId xmlns:a16="http://schemas.microsoft.com/office/drawing/2014/main" id="{7987C520-6A3F-C249-6894-CD800280F4AC}"/>
                </a:ext>
              </a:extLst>
            </p:cNvPr>
            <p:cNvSpPr/>
            <p:nvPr/>
          </p:nvSpPr>
          <p:spPr>
            <a:xfrm>
              <a:off x="1084409" y="3716336"/>
              <a:ext cx="35369" cy="14735"/>
            </a:xfrm>
            <a:custGeom>
              <a:avLst/>
              <a:gdLst/>
              <a:ahLst/>
              <a:cxnLst/>
              <a:rect l="l" t="t" r="r" b="b"/>
              <a:pathLst>
                <a:path w="1193" h="497" fill="none" extrusionOk="0">
                  <a:moveTo>
                    <a:pt x="1" y="497"/>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910;p72">
              <a:extLst>
                <a:ext uri="{FF2B5EF4-FFF2-40B4-BE49-F238E27FC236}">
                  <a16:creationId xmlns:a16="http://schemas.microsoft.com/office/drawing/2014/main" id="{783AAC41-7949-4C27-B0E2-648A3D43CEFA}"/>
                </a:ext>
              </a:extLst>
            </p:cNvPr>
            <p:cNvSpPr/>
            <p:nvPr/>
          </p:nvSpPr>
          <p:spPr>
            <a:xfrm>
              <a:off x="1078094" y="3742574"/>
              <a:ext cx="35429" cy="14705"/>
            </a:xfrm>
            <a:custGeom>
              <a:avLst/>
              <a:gdLst/>
              <a:ahLst/>
              <a:cxnLst/>
              <a:rect l="l" t="t" r="r" b="b"/>
              <a:pathLst>
                <a:path w="1195" h="496" fill="none" extrusionOk="0">
                  <a:moveTo>
                    <a:pt x="1"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911;p72">
              <a:extLst>
                <a:ext uri="{FF2B5EF4-FFF2-40B4-BE49-F238E27FC236}">
                  <a16:creationId xmlns:a16="http://schemas.microsoft.com/office/drawing/2014/main" id="{E8AFC9EC-00A6-4131-04DE-FAF88670F89B}"/>
                </a:ext>
              </a:extLst>
            </p:cNvPr>
            <p:cNvSpPr/>
            <p:nvPr/>
          </p:nvSpPr>
          <p:spPr>
            <a:xfrm>
              <a:off x="1074181" y="3761875"/>
              <a:ext cx="35429" cy="14705"/>
            </a:xfrm>
            <a:custGeom>
              <a:avLst/>
              <a:gdLst/>
              <a:ahLst/>
              <a:cxnLst/>
              <a:rect l="l" t="t" r="r" b="b"/>
              <a:pathLst>
                <a:path w="1195" h="496" fill="none" extrusionOk="0">
                  <a:moveTo>
                    <a:pt x="1" y="496"/>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912;p72">
              <a:extLst>
                <a:ext uri="{FF2B5EF4-FFF2-40B4-BE49-F238E27FC236}">
                  <a16:creationId xmlns:a16="http://schemas.microsoft.com/office/drawing/2014/main" id="{324928E8-3DC5-9744-6DCA-235EB34AB50C}"/>
                </a:ext>
              </a:extLst>
            </p:cNvPr>
            <p:cNvSpPr/>
            <p:nvPr/>
          </p:nvSpPr>
          <p:spPr>
            <a:xfrm>
              <a:off x="1070741" y="3783488"/>
              <a:ext cx="35429" cy="14705"/>
            </a:xfrm>
            <a:custGeom>
              <a:avLst/>
              <a:gdLst/>
              <a:ahLst/>
              <a:cxnLst/>
              <a:rect l="l" t="t" r="r" b="b"/>
              <a:pathLst>
                <a:path w="1195" h="496" fill="none" extrusionOk="0">
                  <a:moveTo>
                    <a:pt x="1"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913;p72">
              <a:extLst>
                <a:ext uri="{FF2B5EF4-FFF2-40B4-BE49-F238E27FC236}">
                  <a16:creationId xmlns:a16="http://schemas.microsoft.com/office/drawing/2014/main" id="{7A57E9BD-923D-952C-EC7C-71CBA5032484}"/>
                </a:ext>
              </a:extLst>
            </p:cNvPr>
            <p:cNvSpPr/>
            <p:nvPr/>
          </p:nvSpPr>
          <p:spPr>
            <a:xfrm>
              <a:off x="1065523" y="3806553"/>
              <a:ext cx="35399" cy="14646"/>
            </a:xfrm>
            <a:custGeom>
              <a:avLst/>
              <a:gdLst/>
              <a:ahLst/>
              <a:cxnLst/>
              <a:rect l="l" t="t" r="r" b="b"/>
              <a:pathLst>
                <a:path w="1194" h="494" fill="none" extrusionOk="0">
                  <a:moveTo>
                    <a:pt x="1"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914;p72">
              <a:extLst>
                <a:ext uri="{FF2B5EF4-FFF2-40B4-BE49-F238E27FC236}">
                  <a16:creationId xmlns:a16="http://schemas.microsoft.com/office/drawing/2014/main" id="{E2EE967F-A858-EE59-DC1F-8884C6C97C53}"/>
                </a:ext>
              </a:extLst>
            </p:cNvPr>
            <p:cNvSpPr/>
            <p:nvPr/>
          </p:nvSpPr>
          <p:spPr>
            <a:xfrm>
              <a:off x="1059209" y="3827544"/>
              <a:ext cx="35399" cy="14676"/>
            </a:xfrm>
            <a:custGeom>
              <a:avLst/>
              <a:gdLst/>
              <a:ahLst/>
              <a:cxnLst/>
              <a:rect l="l" t="t" r="r" b="b"/>
              <a:pathLst>
                <a:path w="1194" h="495" fill="none" extrusionOk="0">
                  <a:moveTo>
                    <a:pt x="1"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915;p72">
              <a:extLst>
                <a:ext uri="{FF2B5EF4-FFF2-40B4-BE49-F238E27FC236}">
                  <a16:creationId xmlns:a16="http://schemas.microsoft.com/office/drawing/2014/main" id="{352E257E-BC35-0E93-45ED-86C2A42C48DE}"/>
                </a:ext>
              </a:extLst>
            </p:cNvPr>
            <p:cNvSpPr/>
            <p:nvPr/>
          </p:nvSpPr>
          <p:spPr>
            <a:xfrm>
              <a:off x="1053991" y="3848505"/>
              <a:ext cx="35399" cy="14646"/>
            </a:xfrm>
            <a:custGeom>
              <a:avLst/>
              <a:gdLst/>
              <a:ahLst/>
              <a:cxnLst/>
              <a:rect l="l" t="t" r="r" b="b"/>
              <a:pathLst>
                <a:path w="1194" h="494" fill="none" extrusionOk="0">
                  <a:moveTo>
                    <a:pt x="1"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916;p72">
              <a:extLst>
                <a:ext uri="{FF2B5EF4-FFF2-40B4-BE49-F238E27FC236}">
                  <a16:creationId xmlns:a16="http://schemas.microsoft.com/office/drawing/2014/main" id="{0CD650A4-7570-B15A-98DE-F2FB9FF3EC2C}"/>
                </a:ext>
              </a:extLst>
            </p:cNvPr>
            <p:cNvSpPr/>
            <p:nvPr/>
          </p:nvSpPr>
          <p:spPr>
            <a:xfrm>
              <a:off x="1050848" y="3870503"/>
              <a:ext cx="35369" cy="14735"/>
            </a:xfrm>
            <a:custGeom>
              <a:avLst/>
              <a:gdLst/>
              <a:ahLst/>
              <a:cxnLst/>
              <a:rect l="l" t="t" r="r" b="b"/>
              <a:pathLst>
                <a:path w="1193" h="497" fill="none" extrusionOk="0">
                  <a:moveTo>
                    <a:pt x="1" y="496"/>
                  </a:moveTo>
                  <a:lnTo>
                    <a:pt x="1193"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917;p72">
              <a:extLst>
                <a:ext uri="{FF2B5EF4-FFF2-40B4-BE49-F238E27FC236}">
                  <a16:creationId xmlns:a16="http://schemas.microsoft.com/office/drawing/2014/main" id="{A1EAA9D5-9ACF-AB23-E608-CA7C8F623E50}"/>
                </a:ext>
              </a:extLst>
            </p:cNvPr>
            <p:cNvSpPr/>
            <p:nvPr/>
          </p:nvSpPr>
          <p:spPr>
            <a:xfrm>
              <a:off x="1045600" y="3894666"/>
              <a:ext cx="35340" cy="14676"/>
            </a:xfrm>
            <a:custGeom>
              <a:avLst/>
              <a:gdLst/>
              <a:ahLst/>
              <a:cxnLst/>
              <a:rect l="l" t="t" r="r" b="b"/>
              <a:pathLst>
                <a:path w="1192" h="495" fill="none" extrusionOk="0">
                  <a:moveTo>
                    <a:pt x="0" y="495"/>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918;p72">
              <a:extLst>
                <a:ext uri="{FF2B5EF4-FFF2-40B4-BE49-F238E27FC236}">
                  <a16:creationId xmlns:a16="http://schemas.microsoft.com/office/drawing/2014/main" id="{EF303A39-5AD6-D88C-23F2-3A70996BC377}"/>
                </a:ext>
              </a:extLst>
            </p:cNvPr>
            <p:cNvSpPr/>
            <p:nvPr/>
          </p:nvSpPr>
          <p:spPr>
            <a:xfrm>
              <a:off x="1039315" y="3920845"/>
              <a:ext cx="35369" cy="14705"/>
            </a:xfrm>
            <a:custGeom>
              <a:avLst/>
              <a:gdLst/>
              <a:ahLst/>
              <a:cxnLst/>
              <a:rect l="l" t="t" r="r" b="b"/>
              <a:pathLst>
                <a:path w="1193" h="496" fill="none" extrusionOk="0">
                  <a:moveTo>
                    <a:pt x="1" y="495"/>
                  </a:moveTo>
                  <a:lnTo>
                    <a:pt x="1193"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19;p72">
              <a:extLst>
                <a:ext uri="{FF2B5EF4-FFF2-40B4-BE49-F238E27FC236}">
                  <a16:creationId xmlns:a16="http://schemas.microsoft.com/office/drawing/2014/main" id="{2742C700-3E1D-3E89-C259-EF28182AFB35}"/>
                </a:ext>
              </a:extLst>
            </p:cNvPr>
            <p:cNvSpPr/>
            <p:nvPr/>
          </p:nvSpPr>
          <p:spPr>
            <a:xfrm>
              <a:off x="1030925" y="3949869"/>
              <a:ext cx="35369" cy="14705"/>
            </a:xfrm>
            <a:custGeom>
              <a:avLst/>
              <a:gdLst/>
              <a:ahLst/>
              <a:cxnLst/>
              <a:rect l="l" t="t" r="r" b="b"/>
              <a:pathLst>
                <a:path w="1193" h="496" fill="none" extrusionOk="0">
                  <a:moveTo>
                    <a:pt x="0" y="495"/>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920;p72">
              <a:extLst>
                <a:ext uri="{FF2B5EF4-FFF2-40B4-BE49-F238E27FC236}">
                  <a16:creationId xmlns:a16="http://schemas.microsoft.com/office/drawing/2014/main" id="{57D47152-5F13-C733-4A46-42A9486C4CA8}"/>
                </a:ext>
              </a:extLst>
            </p:cNvPr>
            <p:cNvSpPr/>
            <p:nvPr/>
          </p:nvSpPr>
          <p:spPr>
            <a:xfrm>
              <a:off x="1025588" y="3970860"/>
              <a:ext cx="35429" cy="14676"/>
            </a:xfrm>
            <a:custGeom>
              <a:avLst/>
              <a:gdLst/>
              <a:ahLst/>
              <a:cxnLst/>
              <a:rect l="l" t="t" r="r" b="b"/>
              <a:pathLst>
                <a:path w="1195" h="495" fill="none" extrusionOk="0">
                  <a:moveTo>
                    <a:pt x="1"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921;p72">
              <a:extLst>
                <a:ext uri="{FF2B5EF4-FFF2-40B4-BE49-F238E27FC236}">
                  <a16:creationId xmlns:a16="http://schemas.microsoft.com/office/drawing/2014/main" id="{8C0681EE-FEC2-485A-8BA4-F5340F9F2C45}"/>
                </a:ext>
              </a:extLst>
            </p:cNvPr>
            <p:cNvSpPr/>
            <p:nvPr/>
          </p:nvSpPr>
          <p:spPr>
            <a:xfrm>
              <a:off x="1022475" y="3992858"/>
              <a:ext cx="35399" cy="14646"/>
            </a:xfrm>
            <a:custGeom>
              <a:avLst/>
              <a:gdLst/>
              <a:ahLst/>
              <a:cxnLst/>
              <a:rect l="l" t="t" r="r" b="b"/>
              <a:pathLst>
                <a:path w="1194" h="494" fill="none" extrusionOk="0">
                  <a:moveTo>
                    <a:pt x="0"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922;p72">
              <a:extLst>
                <a:ext uri="{FF2B5EF4-FFF2-40B4-BE49-F238E27FC236}">
                  <a16:creationId xmlns:a16="http://schemas.microsoft.com/office/drawing/2014/main" id="{EE961D62-7BA7-8E05-0BF4-A928FFFF43A7}"/>
                </a:ext>
              </a:extLst>
            </p:cNvPr>
            <p:cNvSpPr/>
            <p:nvPr/>
          </p:nvSpPr>
          <p:spPr>
            <a:xfrm>
              <a:off x="1017257" y="4016991"/>
              <a:ext cx="35399" cy="14676"/>
            </a:xfrm>
            <a:custGeom>
              <a:avLst/>
              <a:gdLst/>
              <a:ahLst/>
              <a:cxnLst/>
              <a:rect l="l" t="t" r="r" b="b"/>
              <a:pathLst>
                <a:path w="1194" h="495" fill="none" extrusionOk="0">
                  <a:moveTo>
                    <a:pt x="0"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923;p72">
              <a:extLst>
                <a:ext uri="{FF2B5EF4-FFF2-40B4-BE49-F238E27FC236}">
                  <a16:creationId xmlns:a16="http://schemas.microsoft.com/office/drawing/2014/main" id="{7C686997-F094-D15B-DE89-CBBB1892C809}"/>
                </a:ext>
              </a:extLst>
            </p:cNvPr>
            <p:cNvSpPr/>
            <p:nvPr/>
          </p:nvSpPr>
          <p:spPr>
            <a:xfrm>
              <a:off x="1010942" y="4043170"/>
              <a:ext cx="35399" cy="14705"/>
            </a:xfrm>
            <a:custGeom>
              <a:avLst/>
              <a:gdLst/>
              <a:ahLst/>
              <a:cxnLst/>
              <a:rect l="l" t="t" r="r" b="b"/>
              <a:pathLst>
                <a:path w="1194" h="496" fill="none" extrusionOk="0">
                  <a:moveTo>
                    <a:pt x="0"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924;p72">
              <a:extLst>
                <a:ext uri="{FF2B5EF4-FFF2-40B4-BE49-F238E27FC236}">
                  <a16:creationId xmlns:a16="http://schemas.microsoft.com/office/drawing/2014/main" id="{6646D815-8562-A51E-3A36-F9532733E53B}"/>
                </a:ext>
              </a:extLst>
            </p:cNvPr>
            <p:cNvSpPr/>
            <p:nvPr/>
          </p:nvSpPr>
          <p:spPr>
            <a:xfrm>
              <a:off x="1006762" y="4069379"/>
              <a:ext cx="35399" cy="14735"/>
            </a:xfrm>
            <a:custGeom>
              <a:avLst/>
              <a:gdLst/>
              <a:ahLst/>
              <a:cxnLst/>
              <a:rect l="l" t="t" r="r" b="b"/>
              <a:pathLst>
                <a:path w="1194" h="497" fill="none" extrusionOk="0">
                  <a:moveTo>
                    <a:pt x="0" y="497"/>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925;p72">
              <a:extLst>
                <a:ext uri="{FF2B5EF4-FFF2-40B4-BE49-F238E27FC236}">
                  <a16:creationId xmlns:a16="http://schemas.microsoft.com/office/drawing/2014/main" id="{ADC36D6F-2659-7FEE-3106-55C4DAD2DC8C}"/>
                </a:ext>
              </a:extLst>
            </p:cNvPr>
            <p:cNvSpPr/>
            <p:nvPr/>
          </p:nvSpPr>
          <p:spPr>
            <a:xfrm>
              <a:off x="1000447" y="4095617"/>
              <a:ext cx="35458" cy="14705"/>
            </a:xfrm>
            <a:custGeom>
              <a:avLst/>
              <a:gdLst/>
              <a:ahLst/>
              <a:cxnLst/>
              <a:rect l="l" t="t" r="r" b="b"/>
              <a:pathLst>
                <a:path w="1196" h="496" fill="none" extrusionOk="0">
                  <a:moveTo>
                    <a:pt x="0" y="495"/>
                  </a:moveTo>
                  <a:lnTo>
                    <a:pt x="1196"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926;p72">
              <a:extLst>
                <a:ext uri="{FF2B5EF4-FFF2-40B4-BE49-F238E27FC236}">
                  <a16:creationId xmlns:a16="http://schemas.microsoft.com/office/drawing/2014/main" id="{D1C53A23-8B6E-5CD7-FD6B-B6AD7951E14F}"/>
                </a:ext>
              </a:extLst>
            </p:cNvPr>
            <p:cNvSpPr/>
            <p:nvPr/>
          </p:nvSpPr>
          <p:spPr>
            <a:xfrm>
              <a:off x="985683" y="3398604"/>
              <a:ext cx="177085" cy="750022"/>
            </a:xfrm>
            <a:custGeom>
              <a:avLst/>
              <a:gdLst/>
              <a:ahLst/>
              <a:cxnLst/>
              <a:rect l="l" t="t" r="r" b="b"/>
              <a:pathLst>
                <a:path w="5973" h="25298" extrusionOk="0">
                  <a:moveTo>
                    <a:pt x="5973" y="1"/>
                  </a:moveTo>
                  <a:lnTo>
                    <a:pt x="5420" y="275"/>
                  </a:lnTo>
                  <a:lnTo>
                    <a:pt x="0" y="25232"/>
                  </a:lnTo>
                  <a:lnTo>
                    <a:pt x="555" y="25297"/>
                  </a:lnTo>
                  <a:lnTo>
                    <a:pt x="597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927;p72">
              <a:extLst>
                <a:ext uri="{FF2B5EF4-FFF2-40B4-BE49-F238E27FC236}">
                  <a16:creationId xmlns:a16="http://schemas.microsoft.com/office/drawing/2014/main" id="{5F24F141-92AA-84F0-C958-D36E2175A599}"/>
                </a:ext>
              </a:extLst>
            </p:cNvPr>
            <p:cNvSpPr/>
            <p:nvPr/>
          </p:nvSpPr>
          <p:spPr>
            <a:xfrm>
              <a:off x="1061551" y="3373137"/>
              <a:ext cx="174772" cy="782575"/>
            </a:xfrm>
            <a:custGeom>
              <a:avLst/>
              <a:gdLst/>
              <a:ahLst/>
              <a:cxnLst/>
              <a:rect l="l" t="t" r="r" b="b"/>
              <a:pathLst>
                <a:path w="5895" h="26396" extrusionOk="0">
                  <a:moveTo>
                    <a:pt x="5130" y="1"/>
                  </a:moveTo>
                  <a:lnTo>
                    <a:pt x="2585" y="13734"/>
                  </a:lnTo>
                  <a:lnTo>
                    <a:pt x="1" y="26396"/>
                  </a:lnTo>
                  <a:lnTo>
                    <a:pt x="909" y="26241"/>
                  </a:lnTo>
                  <a:lnTo>
                    <a:pt x="5894" y="590"/>
                  </a:lnTo>
                  <a:lnTo>
                    <a:pt x="513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928;p72">
              <a:extLst>
                <a:ext uri="{FF2B5EF4-FFF2-40B4-BE49-F238E27FC236}">
                  <a16:creationId xmlns:a16="http://schemas.microsoft.com/office/drawing/2014/main" id="{39CA266A-A478-C5FD-4737-448A48BAC8DD}"/>
                </a:ext>
              </a:extLst>
            </p:cNvPr>
            <p:cNvSpPr/>
            <p:nvPr/>
          </p:nvSpPr>
          <p:spPr>
            <a:xfrm>
              <a:off x="2512588" y="4148478"/>
              <a:ext cx="30" cy="30"/>
            </a:xfrm>
            <a:custGeom>
              <a:avLst/>
              <a:gdLst/>
              <a:ahLst/>
              <a:cxnLst/>
              <a:rect l="l" t="t" r="r" b="b"/>
              <a:pathLst>
                <a:path w="1" h="1" extrusionOk="0">
                  <a:moveTo>
                    <a:pt x="0" y="1"/>
                  </a:moveTo>
                  <a:close/>
                </a:path>
              </a:pathLst>
            </a:custGeom>
            <a:solidFill>
              <a:srgbClr val="E06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929;p72">
              <a:extLst>
                <a:ext uri="{FF2B5EF4-FFF2-40B4-BE49-F238E27FC236}">
                  <a16:creationId xmlns:a16="http://schemas.microsoft.com/office/drawing/2014/main" id="{F5692511-625B-19BA-80CF-A03A0478CE0F}"/>
                </a:ext>
              </a:extLst>
            </p:cNvPr>
            <p:cNvSpPr/>
            <p:nvPr/>
          </p:nvSpPr>
          <p:spPr>
            <a:xfrm>
              <a:off x="2002503" y="3589089"/>
              <a:ext cx="286336" cy="572256"/>
            </a:xfrm>
            <a:custGeom>
              <a:avLst/>
              <a:gdLst/>
              <a:ahLst/>
              <a:cxnLst/>
              <a:rect l="l" t="t" r="r" b="b"/>
              <a:pathLst>
                <a:path w="9658" h="19302" extrusionOk="0">
                  <a:moveTo>
                    <a:pt x="2660" y="1"/>
                  </a:moveTo>
                  <a:lnTo>
                    <a:pt x="0" y="1684"/>
                  </a:lnTo>
                  <a:lnTo>
                    <a:pt x="0" y="19302"/>
                  </a:lnTo>
                  <a:lnTo>
                    <a:pt x="9657" y="19302"/>
                  </a:lnTo>
                  <a:lnTo>
                    <a:pt x="9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930;p72">
              <a:extLst>
                <a:ext uri="{FF2B5EF4-FFF2-40B4-BE49-F238E27FC236}">
                  <a16:creationId xmlns:a16="http://schemas.microsoft.com/office/drawing/2014/main" id="{F5C6FC92-33D1-79F3-3993-A86D2375A603}"/>
                </a:ext>
              </a:extLst>
            </p:cNvPr>
            <p:cNvSpPr/>
            <p:nvPr/>
          </p:nvSpPr>
          <p:spPr>
            <a:xfrm>
              <a:off x="2002236" y="3590097"/>
              <a:ext cx="78892" cy="573145"/>
            </a:xfrm>
            <a:custGeom>
              <a:avLst/>
              <a:gdLst/>
              <a:ahLst/>
              <a:cxnLst/>
              <a:rect l="l" t="t" r="r" b="b"/>
              <a:pathLst>
                <a:path w="2661" h="19332" extrusionOk="0">
                  <a:moveTo>
                    <a:pt x="2660" y="0"/>
                  </a:moveTo>
                  <a:lnTo>
                    <a:pt x="0" y="1681"/>
                  </a:lnTo>
                  <a:lnTo>
                    <a:pt x="0" y="19298"/>
                  </a:lnTo>
                  <a:lnTo>
                    <a:pt x="2660" y="19331"/>
                  </a:lnTo>
                  <a:lnTo>
                    <a:pt x="26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931;p72">
              <a:extLst>
                <a:ext uri="{FF2B5EF4-FFF2-40B4-BE49-F238E27FC236}">
                  <a16:creationId xmlns:a16="http://schemas.microsoft.com/office/drawing/2014/main" id="{856C095E-D869-DEFE-471B-C9B3F473C6C2}"/>
                </a:ext>
              </a:extLst>
            </p:cNvPr>
            <p:cNvSpPr/>
            <p:nvPr/>
          </p:nvSpPr>
          <p:spPr>
            <a:xfrm>
              <a:off x="2089074" y="4149130"/>
              <a:ext cx="30" cy="30"/>
            </a:xfrm>
            <a:custGeom>
              <a:avLst/>
              <a:gdLst/>
              <a:ahLst/>
              <a:cxnLst/>
              <a:rect l="l" t="t" r="r" b="b"/>
              <a:pathLst>
                <a:path w="1" h="1" extrusionOk="0">
                  <a:moveTo>
                    <a:pt x="1" y="0"/>
                  </a:moveTo>
                  <a:close/>
                </a:path>
              </a:pathLst>
            </a:custGeom>
            <a:solidFill>
              <a:srgbClr val="E06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932;p72">
              <a:extLst>
                <a:ext uri="{FF2B5EF4-FFF2-40B4-BE49-F238E27FC236}">
                  <a16:creationId xmlns:a16="http://schemas.microsoft.com/office/drawing/2014/main" id="{E3640199-EAA1-D7FD-0C72-9AAD17309479}"/>
                </a:ext>
              </a:extLst>
            </p:cNvPr>
            <p:cNvSpPr/>
            <p:nvPr/>
          </p:nvSpPr>
          <p:spPr>
            <a:xfrm>
              <a:off x="2137458" y="3644559"/>
              <a:ext cx="112749" cy="451057"/>
            </a:xfrm>
            <a:custGeom>
              <a:avLst/>
              <a:gdLst/>
              <a:ahLst/>
              <a:cxnLst/>
              <a:rect l="l" t="t" r="r" b="b"/>
              <a:pathLst>
                <a:path w="3803" h="15214" extrusionOk="0">
                  <a:moveTo>
                    <a:pt x="0" y="1"/>
                  </a:moveTo>
                  <a:lnTo>
                    <a:pt x="0" y="15213"/>
                  </a:lnTo>
                  <a:lnTo>
                    <a:pt x="3802" y="15213"/>
                  </a:lnTo>
                  <a:lnTo>
                    <a:pt x="38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933;p72">
              <a:extLst>
                <a:ext uri="{FF2B5EF4-FFF2-40B4-BE49-F238E27FC236}">
                  <a16:creationId xmlns:a16="http://schemas.microsoft.com/office/drawing/2014/main" id="{192C0A53-F614-318E-18DB-D0011F7F5FC9}"/>
                </a:ext>
              </a:extLst>
            </p:cNvPr>
            <p:cNvSpPr/>
            <p:nvPr/>
          </p:nvSpPr>
          <p:spPr>
            <a:xfrm>
              <a:off x="1193008" y="3071799"/>
              <a:ext cx="856546" cy="1107038"/>
            </a:xfrm>
            <a:custGeom>
              <a:avLst/>
              <a:gdLst/>
              <a:ahLst/>
              <a:cxnLst/>
              <a:rect l="l" t="t" r="r" b="b"/>
              <a:pathLst>
                <a:path w="28891" h="37340" extrusionOk="0">
                  <a:moveTo>
                    <a:pt x="14716" y="1"/>
                  </a:moveTo>
                  <a:cubicBezTo>
                    <a:pt x="11643" y="1"/>
                    <a:pt x="8370" y="205"/>
                    <a:pt x="5482" y="781"/>
                  </a:cubicBezTo>
                  <a:cubicBezTo>
                    <a:pt x="2407" y="1393"/>
                    <a:pt x="2254" y="2812"/>
                    <a:pt x="2254" y="2812"/>
                  </a:cubicBezTo>
                  <a:cubicBezTo>
                    <a:pt x="1" y="6732"/>
                    <a:pt x="1164" y="29163"/>
                    <a:pt x="1138" y="31242"/>
                  </a:cubicBezTo>
                  <a:cubicBezTo>
                    <a:pt x="1096" y="34444"/>
                    <a:pt x="1400" y="36819"/>
                    <a:pt x="2685" y="37042"/>
                  </a:cubicBezTo>
                  <a:cubicBezTo>
                    <a:pt x="2685" y="37042"/>
                    <a:pt x="23886" y="37315"/>
                    <a:pt x="25711" y="37340"/>
                  </a:cubicBezTo>
                  <a:cubicBezTo>
                    <a:pt x="25727" y="37340"/>
                    <a:pt x="25742" y="37340"/>
                    <a:pt x="25757" y="37340"/>
                  </a:cubicBezTo>
                  <a:cubicBezTo>
                    <a:pt x="27560" y="37340"/>
                    <a:pt x="28731" y="35847"/>
                    <a:pt x="28807" y="20471"/>
                  </a:cubicBezTo>
                  <a:cubicBezTo>
                    <a:pt x="28890" y="3631"/>
                    <a:pt x="28110" y="1319"/>
                    <a:pt x="24803" y="737"/>
                  </a:cubicBezTo>
                  <a:cubicBezTo>
                    <a:pt x="22869" y="395"/>
                    <a:pt x="18985" y="1"/>
                    <a:pt x="147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934;p72">
              <a:extLst>
                <a:ext uri="{FF2B5EF4-FFF2-40B4-BE49-F238E27FC236}">
                  <a16:creationId xmlns:a16="http://schemas.microsoft.com/office/drawing/2014/main" id="{F20CFDB5-CCEE-D207-3585-1C82D1CDDD22}"/>
                </a:ext>
              </a:extLst>
            </p:cNvPr>
            <p:cNvSpPr/>
            <p:nvPr/>
          </p:nvSpPr>
          <p:spPr>
            <a:xfrm>
              <a:off x="1386932" y="3470855"/>
              <a:ext cx="528793" cy="61400"/>
            </a:xfrm>
            <a:custGeom>
              <a:avLst/>
              <a:gdLst/>
              <a:ahLst/>
              <a:cxnLst/>
              <a:rect l="l" t="t" r="r" b="b"/>
              <a:pathLst>
                <a:path w="17836" h="2071" extrusionOk="0">
                  <a:moveTo>
                    <a:pt x="8817" y="1"/>
                  </a:moveTo>
                  <a:cubicBezTo>
                    <a:pt x="4740" y="1"/>
                    <a:pt x="1" y="1839"/>
                    <a:pt x="1" y="1839"/>
                  </a:cubicBezTo>
                  <a:cubicBezTo>
                    <a:pt x="1140" y="1707"/>
                    <a:pt x="3659" y="1638"/>
                    <a:pt x="6523" y="1638"/>
                  </a:cubicBezTo>
                  <a:cubicBezTo>
                    <a:pt x="10585" y="1638"/>
                    <a:pt x="15341" y="1777"/>
                    <a:pt x="17836" y="2070"/>
                  </a:cubicBezTo>
                  <a:cubicBezTo>
                    <a:pt x="17836" y="2070"/>
                    <a:pt x="14490" y="74"/>
                    <a:pt x="8987" y="2"/>
                  </a:cubicBezTo>
                  <a:cubicBezTo>
                    <a:pt x="8930" y="1"/>
                    <a:pt x="8874" y="1"/>
                    <a:pt x="88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935;p72">
              <a:extLst>
                <a:ext uri="{FF2B5EF4-FFF2-40B4-BE49-F238E27FC236}">
                  <a16:creationId xmlns:a16="http://schemas.microsoft.com/office/drawing/2014/main" id="{627F5F33-7E6A-2856-017F-E9A94EDD7E7E}"/>
                </a:ext>
              </a:extLst>
            </p:cNvPr>
            <p:cNvSpPr/>
            <p:nvPr/>
          </p:nvSpPr>
          <p:spPr>
            <a:xfrm>
              <a:off x="1325829" y="3723155"/>
              <a:ext cx="633893" cy="399055"/>
            </a:xfrm>
            <a:custGeom>
              <a:avLst/>
              <a:gdLst/>
              <a:ahLst/>
              <a:cxnLst/>
              <a:rect l="l" t="t" r="r" b="b"/>
              <a:pathLst>
                <a:path w="21381" h="13460" fill="none" extrusionOk="0">
                  <a:moveTo>
                    <a:pt x="768" y="2104"/>
                  </a:moveTo>
                  <a:cubicBezTo>
                    <a:pt x="768" y="2104"/>
                    <a:pt x="1" y="10747"/>
                    <a:pt x="1346" y="12034"/>
                  </a:cubicBezTo>
                  <a:cubicBezTo>
                    <a:pt x="2689" y="13321"/>
                    <a:pt x="17575" y="13460"/>
                    <a:pt x="19997" y="12006"/>
                  </a:cubicBezTo>
                  <a:cubicBezTo>
                    <a:pt x="21381" y="11173"/>
                    <a:pt x="20473" y="1"/>
                    <a:pt x="20473" y="1"/>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936;p72">
              <a:extLst>
                <a:ext uri="{FF2B5EF4-FFF2-40B4-BE49-F238E27FC236}">
                  <a16:creationId xmlns:a16="http://schemas.microsoft.com/office/drawing/2014/main" id="{6EB83F8D-B6C6-D744-FB54-D3853192AF9F}"/>
                </a:ext>
              </a:extLst>
            </p:cNvPr>
            <p:cNvSpPr/>
            <p:nvPr/>
          </p:nvSpPr>
          <p:spPr>
            <a:xfrm>
              <a:off x="1287583" y="3503675"/>
              <a:ext cx="712429" cy="357312"/>
            </a:xfrm>
            <a:custGeom>
              <a:avLst/>
              <a:gdLst/>
              <a:ahLst/>
              <a:cxnLst/>
              <a:rect l="l" t="t" r="r" b="b"/>
              <a:pathLst>
                <a:path w="24030" h="12052" extrusionOk="0">
                  <a:moveTo>
                    <a:pt x="10099" y="1"/>
                  </a:moveTo>
                  <a:cubicBezTo>
                    <a:pt x="2878" y="1"/>
                    <a:pt x="1190" y="509"/>
                    <a:pt x="624" y="708"/>
                  </a:cubicBezTo>
                  <a:cubicBezTo>
                    <a:pt x="0" y="923"/>
                    <a:pt x="155" y="3630"/>
                    <a:pt x="553" y="7458"/>
                  </a:cubicBezTo>
                  <a:cubicBezTo>
                    <a:pt x="951" y="11287"/>
                    <a:pt x="2673" y="11699"/>
                    <a:pt x="5091" y="11729"/>
                  </a:cubicBezTo>
                  <a:cubicBezTo>
                    <a:pt x="5091" y="11729"/>
                    <a:pt x="14813" y="12024"/>
                    <a:pt x="16388" y="12046"/>
                  </a:cubicBezTo>
                  <a:cubicBezTo>
                    <a:pt x="16564" y="12048"/>
                    <a:pt x="16765" y="12052"/>
                    <a:pt x="16985" y="12052"/>
                  </a:cubicBezTo>
                  <a:cubicBezTo>
                    <a:pt x="18738" y="12052"/>
                    <a:pt x="21709" y="11808"/>
                    <a:pt x="22801" y="8525"/>
                  </a:cubicBezTo>
                  <a:cubicBezTo>
                    <a:pt x="24030" y="4830"/>
                    <a:pt x="23224" y="1000"/>
                    <a:pt x="23224" y="1000"/>
                  </a:cubicBezTo>
                  <a:cubicBezTo>
                    <a:pt x="23224" y="1000"/>
                    <a:pt x="21550" y="136"/>
                    <a:pt x="12384" y="16"/>
                  </a:cubicBezTo>
                  <a:cubicBezTo>
                    <a:pt x="11566" y="6"/>
                    <a:pt x="10806" y="1"/>
                    <a:pt x="100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937;p72">
              <a:extLst>
                <a:ext uri="{FF2B5EF4-FFF2-40B4-BE49-F238E27FC236}">
                  <a16:creationId xmlns:a16="http://schemas.microsoft.com/office/drawing/2014/main" id="{2C9C2B36-ACFA-D3C9-F662-D978440314DC}"/>
                </a:ext>
              </a:extLst>
            </p:cNvPr>
            <p:cNvSpPr/>
            <p:nvPr/>
          </p:nvSpPr>
          <p:spPr>
            <a:xfrm>
              <a:off x="1391735" y="3687578"/>
              <a:ext cx="84436" cy="442608"/>
            </a:xfrm>
            <a:custGeom>
              <a:avLst/>
              <a:gdLst/>
              <a:ahLst/>
              <a:cxnLst/>
              <a:rect l="l" t="t" r="r" b="b"/>
              <a:pathLst>
                <a:path w="2848" h="14929" extrusionOk="0">
                  <a:moveTo>
                    <a:pt x="1572" y="0"/>
                  </a:moveTo>
                  <a:cubicBezTo>
                    <a:pt x="879" y="0"/>
                    <a:pt x="314" y="557"/>
                    <a:pt x="305" y="1250"/>
                  </a:cubicBezTo>
                  <a:lnTo>
                    <a:pt x="8" y="14327"/>
                  </a:lnTo>
                  <a:cubicBezTo>
                    <a:pt x="1" y="14881"/>
                    <a:pt x="437" y="14929"/>
                    <a:pt x="965" y="14929"/>
                  </a:cubicBezTo>
                  <a:cubicBezTo>
                    <a:pt x="1075" y="14929"/>
                    <a:pt x="1188" y="14927"/>
                    <a:pt x="1302" y="14927"/>
                  </a:cubicBezTo>
                  <a:cubicBezTo>
                    <a:pt x="1333" y="14927"/>
                    <a:pt x="1365" y="14927"/>
                    <a:pt x="1397" y="14927"/>
                  </a:cubicBezTo>
                  <a:cubicBezTo>
                    <a:pt x="1404" y="14927"/>
                    <a:pt x="1412" y="14928"/>
                    <a:pt x="1419" y="14928"/>
                  </a:cubicBezTo>
                  <a:cubicBezTo>
                    <a:pt x="2110" y="14928"/>
                    <a:pt x="2671" y="14371"/>
                    <a:pt x="2678" y="13678"/>
                  </a:cubicBezTo>
                  <a:lnTo>
                    <a:pt x="2838" y="1284"/>
                  </a:lnTo>
                  <a:cubicBezTo>
                    <a:pt x="2847" y="583"/>
                    <a:pt x="2287" y="9"/>
                    <a:pt x="1589" y="0"/>
                  </a:cubicBezTo>
                  <a:cubicBezTo>
                    <a:pt x="1583" y="0"/>
                    <a:pt x="1578" y="0"/>
                    <a:pt x="15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938;p72">
              <a:extLst>
                <a:ext uri="{FF2B5EF4-FFF2-40B4-BE49-F238E27FC236}">
                  <a16:creationId xmlns:a16="http://schemas.microsoft.com/office/drawing/2014/main" id="{E9861B4E-18DD-9CA3-134D-BFED38DE4D85}"/>
                </a:ext>
              </a:extLst>
            </p:cNvPr>
            <p:cNvSpPr/>
            <p:nvPr/>
          </p:nvSpPr>
          <p:spPr>
            <a:xfrm>
              <a:off x="1813945" y="3692677"/>
              <a:ext cx="80908" cy="443408"/>
            </a:xfrm>
            <a:custGeom>
              <a:avLst/>
              <a:gdLst/>
              <a:ahLst/>
              <a:cxnLst/>
              <a:rect l="l" t="t" r="r" b="b"/>
              <a:pathLst>
                <a:path w="2729" h="14956" extrusionOk="0">
                  <a:moveTo>
                    <a:pt x="260" y="1"/>
                  </a:moveTo>
                  <a:cubicBezTo>
                    <a:pt x="224" y="1"/>
                    <a:pt x="194" y="30"/>
                    <a:pt x="194" y="66"/>
                  </a:cubicBezTo>
                  <a:lnTo>
                    <a:pt x="4" y="14857"/>
                  </a:lnTo>
                  <a:cubicBezTo>
                    <a:pt x="0" y="14894"/>
                    <a:pt x="32" y="14926"/>
                    <a:pt x="69" y="14926"/>
                  </a:cubicBezTo>
                  <a:lnTo>
                    <a:pt x="2509" y="14956"/>
                  </a:lnTo>
                  <a:cubicBezTo>
                    <a:pt x="2525" y="14956"/>
                    <a:pt x="2537" y="14945"/>
                    <a:pt x="2535" y="14933"/>
                  </a:cubicBezTo>
                  <a:lnTo>
                    <a:pt x="2727" y="99"/>
                  </a:lnTo>
                  <a:cubicBezTo>
                    <a:pt x="2729" y="62"/>
                    <a:pt x="2699" y="31"/>
                    <a:pt x="2662" y="31"/>
                  </a:cubicBezTo>
                  <a:lnTo>
                    <a:pt x="263" y="1"/>
                  </a:lnTo>
                  <a:cubicBezTo>
                    <a:pt x="262" y="1"/>
                    <a:pt x="261" y="1"/>
                    <a:pt x="2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939;p72">
              <a:extLst>
                <a:ext uri="{FF2B5EF4-FFF2-40B4-BE49-F238E27FC236}">
                  <a16:creationId xmlns:a16="http://schemas.microsoft.com/office/drawing/2014/main" id="{C3A68EA7-9E44-AE36-2EA4-F77E42C45603}"/>
                </a:ext>
              </a:extLst>
            </p:cNvPr>
            <p:cNvSpPr/>
            <p:nvPr/>
          </p:nvSpPr>
          <p:spPr>
            <a:xfrm>
              <a:off x="1360635" y="3920963"/>
              <a:ext cx="145095" cy="76550"/>
            </a:xfrm>
            <a:custGeom>
              <a:avLst/>
              <a:gdLst/>
              <a:ahLst/>
              <a:cxnLst/>
              <a:rect l="l" t="t" r="r" b="b"/>
              <a:pathLst>
                <a:path w="4894" h="2582" extrusionOk="0">
                  <a:moveTo>
                    <a:pt x="1205" y="0"/>
                  </a:moveTo>
                  <a:cubicBezTo>
                    <a:pt x="1205" y="0"/>
                    <a:pt x="1" y="2549"/>
                    <a:pt x="2455" y="2581"/>
                  </a:cubicBezTo>
                  <a:cubicBezTo>
                    <a:pt x="2471" y="2581"/>
                    <a:pt x="2487" y="2581"/>
                    <a:pt x="2502" y="2581"/>
                  </a:cubicBezTo>
                  <a:cubicBezTo>
                    <a:pt x="4894" y="2581"/>
                    <a:pt x="3807" y="338"/>
                    <a:pt x="3806" y="338"/>
                  </a:cubicBezTo>
                  <a:lnTo>
                    <a:pt x="3806" y="338"/>
                  </a:lnTo>
                  <a:cubicBezTo>
                    <a:pt x="3301" y="583"/>
                    <a:pt x="2880" y="673"/>
                    <a:pt x="2534" y="673"/>
                  </a:cubicBezTo>
                  <a:cubicBezTo>
                    <a:pt x="1587" y="673"/>
                    <a:pt x="1205" y="0"/>
                    <a:pt x="1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940;p72">
              <a:extLst>
                <a:ext uri="{FF2B5EF4-FFF2-40B4-BE49-F238E27FC236}">
                  <a16:creationId xmlns:a16="http://schemas.microsoft.com/office/drawing/2014/main" id="{349803A8-89C1-DEB6-222C-24909A87CB0C}"/>
                </a:ext>
              </a:extLst>
            </p:cNvPr>
            <p:cNvSpPr/>
            <p:nvPr/>
          </p:nvSpPr>
          <p:spPr>
            <a:xfrm>
              <a:off x="1782163" y="3930450"/>
              <a:ext cx="145184" cy="72518"/>
            </a:xfrm>
            <a:custGeom>
              <a:avLst/>
              <a:gdLst/>
              <a:ahLst/>
              <a:cxnLst/>
              <a:rect l="l" t="t" r="r" b="b"/>
              <a:pathLst>
                <a:path w="4897" h="2446" extrusionOk="0">
                  <a:moveTo>
                    <a:pt x="1182" y="1"/>
                  </a:moveTo>
                  <a:cubicBezTo>
                    <a:pt x="1181" y="1"/>
                    <a:pt x="0" y="2414"/>
                    <a:pt x="2456" y="2446"/>
                  </a:cubicBezTo>
                  <a:cubicBezTo>
                    <a:pt x="2472" y="2446"/>
                    <a:pt x="2487" y="2446"/>
                    <a:pt x="2503" y="2446"/>
                  </a:cubicBezTo>
                  <a:cubicBezTo>
                    <a:pt x="4896" y="2446"/>
                    <a:pt x="3699" y="147"/>
                    <a:pt x="3699" y="147"/>
                  </a:cubicBezTo>
                  <a:lnTo>
                    <a:pt x="3699" y="147"/>
                  </a:lnTo>
                  <a:cubicBezTo>
                    <a:pt x="3130" y="422"/>
                    <a:pt x="2675" y="519"/>
                    <a:pt x="2318" y="519"/>
                  </a:cubicBezTo>
                  <a:cubicBezTo>
                    <a:pt x="1488" y="519"/>
                    <a:pt x="1182" y="1"/>
                    <a:pt x="1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941;p72">
              <a:extLst>
                <a:ext uri="{FF2B5EF4-FFF2-40B4-BE49-F238E27FC236}">
                  <a16:creationId xmlns:a16="http://schemas.microsoft.com/office/drawing/2014/main" id="{42EDBD00-9D7C-C133-0903-99B5667927BD}"/>
                </a:ext>
              </a:extLst>
            </p:cNvPr>
            <p:cNvSpPr/>
            <p:nvPr/>
          </p:nvSpPr>
          <p:spPr>
            <a:xfrm>
              <a:off x="1233417" y="3098008"/>
              <a:ext cx="782575" cy="848037"/>
            </a:xfrm>
            <a:custGeom>
              <a:avLst/>
              <a:gdLst/>
              <a:ahLst/>
              <a:cxnLst/>
              <a:rect l="l" t="t" r="r" b="b"/>
              <a:pathLst>
                <a:path w="26396" h="28604" fill="none" extrusionOk="0">
                  <a:moveTo>
                    <a:pt x="1840" y="28506"/>
                  </a:moveTo>
                  <a:cubicBezTo>
                    <a:pt x="1840" y="28506"/>
                    <a:pt x="0" y="3979"/>
                    <a:pt x="2231" y="1682"/>
                  </a:cubicBezTo>
                  <a:cubicBezTo>
                    <a:pt x="3426" y="450"/>
                    <a:pt x="22892" y="1"/>
                    <a:pt x="24429" y="1578"/>
                  </a:cubicBezTo>
                  <a:cubicBezTo>
                    <a:pt x="25966" y="3155"/>
                    <a:pt x="26395" y="22550"/>
                    <a:pt x="25559" y="28603"/>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942;p72">
              <a:extLst>
                <a:ext uri="{FF2B5EF4-FFF2-40B4-BE49-F238E27FC236}">
                  <a16:creationId xmlns:a16="http://schemas.microsoft.com/office/drawing/2014/main" id="{1AEF409C-E509-1E17-CDA4-488993421B7A}"/>
                </a:ext>
              </a:extLst>
            </p:cNvPr>
            <p:cNvSpPr/>
            <p:nvPr/>
          </p:nvSpPr>
          <p:spPr>
            <a:xfrm>
              <a:off x="1299472" y="3114788"/>
              <a:ext cx="658175" cy="35755"/>
            </a:xfrm>
            <a:custGeom>
              <a:avLst/>
              <a:gdLst/>
              <a:ahLst/>
              <a:cxnLst/>
              <a:rect l="l" t="t" r="r" b="b"/>
              <a:pathLst>
                <a:path w="22200" h="1206" extrusionOk="0">
                  <a:moveTo>
                    <a:pt x="12475" y="0"/>
                  </a:moveTo>
                  <a:cubicBezTo>
                    <a:pt x="6803" y="0"/>
                    <a:pt x="657" y="440"/>
                    <a:pt x="1" y="1116"/>
                  </a:cubicBezTo>
                  <a:cubicBezTo>
                    <a:pt x="1" y="1116"/>
                    <a:pt x="5891" y="1118"/>
                    <a:pt x="11582" y="1191"/>
                  </a:cubicBezTo>
                  <a:cubicBezTo>
                    <a:pt x="12316" y="1201"/>
                    <a:pt x="13038" y="1205"/>
                    <a:pt x="13738" y="1205"/>
                  </a:cubicBezTo>
                  <a:cubicBezTo>
                    <a:pt x="18461" y="1205"/>
                    <a:pt x="22199" y="1012"/>
                    <a:pt x="22199" y="1012"/>
                  </a:cubicBezTo>
                  <a:cubicBezTo>
                    <a:pt x="21506" y="299"/>
                    <a:pt x="17151" y="0"/>
                    <a:pt x="124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943;p72">
              <a:extLst>
                <a:ext uri="{FF2B5EF4-FFF2-40B4-BE49-F238E27FC236}">
                  <a16:creationId xmlns:a16="http://schemas.microsoft.com/office/drawing/2014/main" id="{85BF5E54-96D5-0EEB-224C-C63A2279D842}"/>
                </a:ext>
              </a:extLst>
            </p:cNvPr>
            <p:cNvSpPr/>
            <p:nvPr/>
          </p:nvSpPr>
          <p:spPr>
            <a:xfrm>
              <a:off x="1421797" y="2971828"/>
              <a:ext cx="460129" cy="134422"/>
            </a:xfrm>
            <a:custGeom>
              <a:avLst/>
              <a:gdLst/>
              <a:ahLst/>
              <a:cxnLst/>
              <a:rect l="l" t="t" r="r" b="b"/>
              <a:pathLst>
                <a:path w="15520" h="4534" extrusionOk="0">
                  <a:moveTo>
                    <a:pt x="8094" y="0"/>
                  </a:moveTo>
                  <a:cubicBezTo>
                    <a:pt x="8082" y="0"/>
                    <a:pt x="8071" y="0"/>
                    <a:pt x="8059" y="0"/>
                  </a:cubicBezTo>
                  <a:cubicBezTo>
                    <a:pt x="5018" y="16"/>
                    <a:pt x="1580" y="1083"/>
                    <a:pt x="1" y="4533"/>
                  </a:cubicBezTo>
                  <a:lnTo>
                    <a:pt x="1881" y="4362"/>
                  </a:lnTo>
                  <a:cubicBezTo>
                    <a:pt x="2566" y="4301"/>
                    <a:pt x="3201" y="3980"/>
                    <a:pt x="3659" y="3466"/>
                  </a:cubicBezTo>
                  <a:cubicBezTo>
                    <a:pt x="4376" y="2659"/>
                    <a:pt x="5717" y="1523"/>
                    <a:pt x="7588" y="1523"/>
                  </a:cubicBezTo>
                  <a:cubicBezTo>
                    <a:pt x="7610" y="1523"/>
                    <a:pt x="7631" y="1523"/>
                    <a:pt x="7653" y="1523"/>
                  </a:cubicBezTo>
                  <a:cubicBezTo>
                    <a:pt x="9587" y="1548"/>
                    <a:pt x="11149" y="2734"/>
                    <a:pt x="11993" y="3544"/>
                  </a:cubicBezTo>
                  <a:cubicBezTo>
                    <a:pt x="12492" y="4021"/>
                    <a:pt x="13150" y="4292"/>
                    <a:pt x="13838" y="4301"/>
                  </a:cubicBezTo>
                  <a:lnTo>
                    <a:pt x="15519" y="4320"/>
                  </a:lnTo>
                  <a:cubicBezTo>
                    <a:pt x="15519" y="4320"/>
                    <a:pt x="12825" y="0"/>
                    <a:pt x="80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944;p72">
              <a:extLst>
                <a:ext uri="{FF2B5EF4-FFF2-40B4-BE49-F238E27FC236}">
                  <a16:creationId xmlns:a16="http://schemas.microsoft.com/office/drawing/2014/main" id="{2933702F-7D31-08B5-1B28-FA52B555C518}"/>
                </a:ext>
              </a:extLst>
            </p:cNvPr>
            <p:cNvSpPr/>
            <p:nvPr/>
          </p:nvSpPr>
          <p:spPr>
            <a:xfrm>
              <a:off x="1402616" y="3126618"/>
              <a:ext cx="107531" cy="89891"/>
            </a:xfrm>
            <a:custGeom>
              <a:avLst/>
              <a:gdLst/>
              <a:ahLst/>
              <a:cxnLst/>
              <a:rect l="l" t="t" r="r" b="b"/>
              <a:pathLst>
                <a:path w="3627" h="3032" fill="none" extrusionOk="0">
                  <a:moveTo>
                    <a:pt x="349" y="3031"/>
                  </a:moveTo>
                  <a:cubicBezTo>
                    <a:pt x="202" y="2493"/>
                    <a:pt x="0" y="865"/>
                    <a:pt x="495" y="483"/>
                  </a:cubicBezTo>
                  <a:cubicBezTo>
                    <a:pt x="975" y="113"/>
                    <a:pt x="2584" y="0"/>
                    <a:pt x="3105" y="270"/>
                  </a:cubicBezTo>
                  <a:cubicBezTo>
                    <a:pt x="3626" y="539"/>
                    <a:pt x="3279" y="3012"/>
                    <a:pt x="3279" y="3012"/>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945;p72">
              <a:extLst>
                <a:ext uri="{FF2B5EF4-FFF2-40B4-BE49-F238E27FC236}">
                  <a16:creationId xmlns:a16="http://schemas.microsoft.com/office/drawing/2014/main" id="{DA4FC502-283C-9310-3ACD-9288174BC671}"/>
                </a:ext>
              </a:extLst>
            </p:cNvPr>
            <p:cNvSpPr/>
            <p:nvPr/>
          </p:nvSpPr>
          <p:spPr>
            <a:xfrm>
              <a:off x="1408338" y="3170229"/>
              <a:ext cx="93182" cy="6730"/>
            </a:xfrm>
            <a:custGeom>
              <a:avLst/>
              <a:gdLst/>
              <a:ahLst/>
              <a:cxnLst/>
              <a:rect l="l" t="t" r="r" b="b"/>
              <a:pathLst>
                <a:path w="3143" h="227" fill="none" extrusionOk="0">
                  <a:moveTo>
                    <a:pt x="1" y="226"/>
                  </a:moveTo>
                  <a:lnTo>
                    <a:pt x="3143" y="1"/>
                  </a:ln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946;p72">
              <a:extLst>
                <a:ext uri="{FF2B5EF4-FFF2-40B4-BE49-F238E27FC236}">
                  <a16:creationId xmlns:a16="http://schemas.microsoft.com/office/drawing/2014/main" id="{46B06949-9E34-7BB3-2119-7A05F9A82B56}"/>
                </a:ext>
              </a:extLst>
            </p:cNvPr>
            <p:cNvSpPr/>
            <p:nvPr/>
          </p:nvSpPr>
          <p:spPr>
            <a:xfrm>
              <a:off x="1385005" y="3013868"/>
              <a:ext cx="112127" cy="133918"/>
            </a:xfrm>
            <a:custGeom>
              <a:avLst/>
              <a:gdLst/>
              <a:ahLst/>
              <a:cxnLst/>
              <a:rect l="l" t="t" r="r" b="b"/>
              <a:pathLst>
                <a:path w="3782" h="4517" extrusionOk="0">
                  <a:moveTo>
                    <a:pt x="2907" y="1"/>
                  </a:moveTo>
                  <a:cubicBezTo>
                    <a:pt x="2375" y="1"/>
                    <a:pt x="1690" y="182"/>
                    <a:pt x="1119" y="924"/>
                  </a:cubicBezTo>
                  <a:cubicBezTo>
                    <a:pt x="1" y="2374"/>
                    <a:pt x="1089" y="4286"/>
                    <a:pt x="1089" y="4286"/>
                  </a:cubicBezTo>
                  <a:cubicBezTo>
                    <a:pt x="1096" y="4394"/>
                    <a:pt x="1534" y="4517"/>
                    <a:pt x="2088" y="4517"/>
                  </a:cubicBezTo>
                  <a:cubicBezTo>
                    <a:pt x="2610" y="4517"/>
                    <a:pt x="3235" y="4407"/>
                    <a:pt x="3699" y="4073"/>
                  </a:cubicBezTo>
                  <a:cubicBezTo>
                    <a:pt x="3699" y="4073"/>
                    <a:pt x="2731" y="1249"/>
                    <a:pt x="3782" y="165"/>
                  </a:cubicBezTo>
                  <a:cubicBezTo>
                    <a:pt x="3782" y="165"/>
                    <a:pt x="3414" y="1"/>
                    <a:pt x="29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947;p72">
              <a:extLst>
                <a:ext uri="{FF2B5EF4-FFF2-40B4-BE49-F238E27FC236}">
                  <a16:creationId xmlns:a16="http://schemas.microsoft.com/office/drawing/2014/main" id="{B702B906-2001-9A76-5FC4-2FFDAE1904E3}"/>
                </a:ext>
              </a:extLst>
            </p:cNvPr>
            <p:cNvSpPr/>
            <p:nvPr/>
          </p:nvSpPr>
          <p:spPr>
            <a:xfrm>
              <a:off x="1390075" y="3200470"/>
              <a:ext cx="120991" cy="221348"/>
            </a:xfrm>
            <a:custGeom>
              <a:avLst/>
              <a:gdLst/>
              <a:ahLst/>
              <a:cxnLst/>
              <a:rect l="l" t="t" r="r" b="b"/>
              <a:pathLst>
                <a:path w="4081" h="7466" extrusionOk="0">
                  <a:moveTo>
                    <a:pt x="2292" y="1"/>
                  </a:moveTo>
                  <a:cubicBezTo>
                    <a:pt x="1473" y="1"/>
                    <a:pt x="654" y="90"/>
                    <a:pt x="654" y="90"/>
                  </a:cubicBezTo>
                  <a:cubicBezTo>
                    <a:pt x="1" y="442"/>
                    <a:pt x="560" y="7451"/>
                    <a:pt x="560" y="7451"/>
                  </a:cubicBezTo>
                  <a:lnTo>
                    <a:pt x="1567" y="7465"/>
                  </a:lnTo>
                  <a:cubicBezTo>
                    <a:pt x="1578" y="7465"/>
                    <a:pt x="1589" y="7466"/>
                    <a:pt x="1600" y="7466"/>
                  </a:cubicBezTo>
                  <a:cubicBezTo>
                    <a:pt x="2949" y="7466"/>
                    <a:pt x="4051" y="6376"/>
                    <a:pt x="4063" y="5022"/>
                  </a:cubicBezTo>
                  <a:cubicBezTo>
                    <a:pt x="4081" y="3095"/>
                    <a:pt x="4065" y="690"/>
                    <a:pt x="3900" y="349"/>
                  </a:cubicBezTo>
                  <a:cubicBezTo>
                    <a:pt x="3766" y="73"/>
                    <a:pt x="3029" y="1"/>
                    <a:pt x="2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948;p72">
              <a:extLst>
                <a:ext uri="{FF2B5EF4-FFF2-40B4-BE49-F238E27FC236}">
                  <a16:creationId xmlns:a16="http://schemas.microsoft.com/office/drawing/2014/main" id="{0BD0F060-C5EC-7CC7-CA63-3B6BEBACB1E9}"/>
                </a:ext>
              </a:extLst>
            </p:cNvPr>
            <p:cNvSpPr/>
            <p:nvPr/>
          </p:nvSpPr>
          <p:spPr>
            <a:xfrm>
              <a:off x="1793014" y="3131094"/>
              <a:ext cx="107235" cy="91522"/>
            </a:xfrm>
            <a:custGeom>
              <a:avLst/>
              <a:gdLst/>
              <a:ahLst/>
              <a:cxnLst/>
              <a:rect l="l" t="t" r="r" b="b"/>
              <a:pathLst>
                <a:path w="3617" h="3087" fill="none" extrusionOk="0">
                  <a:moveTo>
                    <a:pt x="3213" y="3086"/>
                  </a:moveTo>
                  <a:cubicBezTo>
                    <a:pt x="3375" y="2553"/>
                    <a:pt x="3616" y="928"/>
                    <a:pt x="3132" y="538"/>
                  </a:cubicBezTo>
                  <a:cubicBezTo>
                    <a:pt x="2664" y="156"/>
                    <a:pt x="1057" y="1"/>
                    <a:pt x="529" y="256"/>
                  </a:cubicBezTo>
                  <a:cubicBezTo>
                    <a:pt x="1" y="509"/>
                    <a:pt x="286" y="2993"/>
                    <a:pt x="286" y="2993"/>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949;p72">
              <a:extLst>
                <a:ext uri="{FF2B5EF4-FFF2-40B4-BE49-F238E27FC236}">
                  <a16:creationId xmlns:a16="http://schemas.microsoft.com/office/drawing/2014/main" id="{BC26E039-A38F-7B0D-BB17-1C49B6A34956}"/>
                </a:ext>
              </a:extLst>
            </p:cNvPr>
            <p:cNvSpPr/>
            <p:nvPr/>
          </p:nvSpPr>
          <p:spPr>
            <a:xfrm>
              <a:off x="1800900" y="3174143"/>
              <a:ext cx="93034" cy="9072"/>
            </a:xfrm>
            <a:custGeom>
              <a:avLst/>
              <a:gdLst/>
              <a:ahLst/>
              <a:cxnLst/>
              <a:rect l="l" t="t" r="r" b="b"/>
              <a:pathLst>
                <a:path w="3138" h="306" fill="none" extrusionOk="0">
                  <a:moveTo>
                    <a:pt x="3137" y="305"/>
                  </a:moveTo>
                  <a:lnTo>
                    <a:pt x="0" y="1"/>
                  </a:ln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8950;p72">
              <a:extLst>
                <a:ext uri="{FF2B5EF4-FFF2-40B4-BE49-F238E27FC236}">
                  <a16:creationId xmlns:a16="http://schemas.microsoft.com/office/drawing/2014/main" id="{FEDC21A4-0A5F-2B0C-D3C5-9B714C3EF2AA}"/>
                </a:ext>
              </a:extLst>
            </p:cNvPr>
            <p:cNvSpPr/>
            <p:nvPr/>
          </p:nvSpPr>
          <p:spPr>
            <a:xfrm>
              <a:off x="1808668" y="3018582"/>
              <a:ext cx="110941" cy="134570"/>
            </a:xfrm>
            <a:custGeom>
              <a:avLst/>
              <a:gdLst/>
              <a:ahLst/>
              <a:cxnLst/>
              <a:rect l="l" t="t" r="r" b="b"/>
              <a:pathLst>
                <a:path w="3742" h="4539" extrusionOk="0">
                  <a:moveTo>
                    <a:pt x="838" y="0"/>
                  </a:moveTo>
                  <a:cubicBezTo>
                    <a:pt x="361" y="0"/>
                    <a:pt x="18" y="143"/>
                    <a:pt x="18" y="143"/>
                  </a:cubicBezTo>
                  <a:cubicBezTo>
                    <a:pt x="1043" y="1254"/>
                    <a:pt x="1" y="4051"/>
                    <a:pt x="1" y="4051"/>
                  </a:cubicBezTo>
                  <a:cubicBezTo>
                    <a:pt x="485" y="4420"/>
                    <a:pt x="1156" y="4539"/>
                    <a:pt x="1696" y="4539"/>
                  </a:cubicBezTo>
                  <a:cubicBezTo>
                    <a:pt x="2204" y="4539"/>
                    <a:pt x="2596" y="4433"/>
                    <a:pt x="2604" y="4333"/>
                  </a:cubicBezTo>
                  <a:cubicBezTo>
                    <a:pt x="2604" y="4333"/>
                    <a:pt x="3741" y="2449"/>
                    <a:pt x="2664" y="971"/>
                  </a:cubicBezTo>
                  <a:cubicBezTo>
                    <a:pt x="2089" y="184"/>
                    <a:pt x="1378" y="0"/>
                    <a:pt x="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8951;p72">
              <a:extLst>
                <a:ext uri="{FF2B5EF4-FFF2-40B4-BE49-F238E27FC236}">
                  <a16:creationId xmlns:a16="http://schemas.microsoft.com/office/drawing/2014/main" id="{54240276-597D-4B35-D25C-BA1C6B6171A4}"/>
                </a:ext>
              </a:extLst>
            </p:cNvPr>
            <p:cNvSpPr/>
            <p:nvPr/>
          </p:nvSpPr>
          <p:spPr>
            <a:xfrm>
              <a:off x="1786699" y="3205361"/>
              <a:ext cx="124549" cy="222297"/>
            </a:xfrm>
            <a:custGeom>
              <a:avLst/>
              <a:gdLst/>
              <a:ahLst/>
              <a:cxnLst/>
              <a:rect l="l" t="t" r="r" b="b"/>
              <a:pathLst>
                <a:path w="4201" h="7498" extrusionOk="0">
                  <a:moveTo>
                    <a:pt x="1657" y="0"/>
                  </a:moveTo>
                  <a:cubicBezTo>
                    <a:pt x="1015" y="0"/>
                    <a:pt x="429" y="70"/>
                    <a:pt x="307" y="309"/>
                  </a:cubicBezTo>
                  <a:cubicBezTo>
                    <a:pt x="133" y="645"/>
                    <a:pt x="55" y="3051"/>
                    <a:pt x="22" y="4979"/>
                  </a:cubicBezTo>
                  <a:cubicBezTo>
                    <a:pt x="1" y="6343"/>
                    <a:pt x="1090" y="7466"/>
                    <a:pt x="2454" y="7485"/>
                  </a:cubicBezTo>
                  <a:lnTo>
                    <a:pt x="3461" y="7497"/>
                  </a:lnTo>
                  <a:cubicBezTo>
                    <a:pt x="3461" y="7497"/>
                    <a:pt x="4201" y="506"/>
                    <a:pt x="3556" y="136"/>
                  </a:cubicBezTo>
                  <a:cubicBezTo>
                    <a:pt x="3556" y="136"/>
                    <a:pt x="2552" y="0"/>
                    <a:pt x="16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8952;p72">
              <a:extLst>
                <a:ext uri="{FF2B5EF4-FFF2-40B4-BE49-F238E27FC236}">
                  <a16:creationId xmlns:a16="http://schemas.microsoft.com/office/drawing/2014/main" id="{AA5909A5-84AE-FF70-935C-FDFE82CA8083}"/>
                </a:ext>
              </a:extLst>
            </p:cNvPr>
            <p:cNvSpPr/>
            <p:nvPr/>
          </p:nvSpPr>
          <p:spPr>
            <a:xfrm>
              <a:off x="1413763" y="3704685"/>
              <a:ext cx="49452" cy="49452"/>
            </a:xfrm>
            <a:custGeom>
              <a:avLst/>
              <a:gdLst/>
              <a:ahLst/>
              <a:cxnLst/>
              <a:rect l="l" t="t" r="r" b="b"/>
              <a:pathLst>
                <a:path w="1668" h="1668" extrusionOk="0">
                  <a:moveTo>
                    <a:pt x="833" y="1"/>
                  </a:moveTo>
                  <a:cubicBezTo>
                    <a:pt x="374" y="1"/>
                    <a:pt x="1" y="374"/>
                    <a:pt x="1" y="833"/>
                  </a:cubicBezTo>
                  <a:cubicBezTo>
                    <a:pt x="1" y="1294"/>
                    <a:pt x="374" y="1668"/>
                    <a:pt x="833" y="1668"/>
                  </a:cubicBezTo>
                  <a:cubicBezTo>
                    <a:pt x="1295" y="1668"/>
                    <a:pt x="1668" y="1294"/>
                    <a:pt x="1668" y="833"/>
                  </a:cubicBezTo>
                  <a:cubicBezTo>
                    <a:pt x="1668" y="374"/>
                    <a:pt x="1295" y="1"/>
                    <a:pt x="8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8953;p72">
              <a:extLst>
                <a:ext uri="{FF2B5EF4-FFF2-40B4-BE49-F238E27FC236}">
                  <a16:creationId xmlns:a16="http://schemas.microsoft.com/office/drawing/2014/main" id="{53B2B701-134B-4323-B540-AE49E5525F6A}"/>
                </a:ext>
              </a:extLst>
            </p:cNvPr>
            <p:cNvSpPr/>
            <p:nvPr/>
          </p:nvSpPr>
          <p:spPr>
            <a:xfrm>
              <a:off x="1424584" y="3361515"/>
              <a:ext cx="49482" cy="49452"/>
            </a:xfrm>
            <a:custGeom>
              <a:avLst/>
              <a:gdLst/>
              <a:ahLst/>
              <a:cxnLst/>
              <a:rect l="l" t="t" r="r" b="b"/>
              <a:pathLst>
                <a:path w="1669" h="1668" extrusionOk="0">
                  <a:moveTo>
                    <a:pt x="834" y="0"/>
                  </a:moveTo>
                  <a:cubicBezTo>
                    <a:pt x="373" y="0"/>
                    <a:pt x="0" y="373"/>
                    <a:pt x="0" y="833"/>
                  </a:cubicBezTo>
                  <a:cubicBezTo>
                    <a:pt x="0" y="1294"/>
                    <a:pt x="373" y="1667"/>
                    <a:pt x="834" y="1667"/>
                  </a:cubicBezTo>
                  <a:cubicBezTo>
                    <a:pt x="1296" y="1667"/>
                    <a:pt x="1669" y="1294"/>
                    <a:pt x="1669" y="833"/>
                  </a:cubicBezTo>
                  <a:cubicBezTo>
                    <a:pt x="1669" y="373"/>
                    <a:pt x="1296" y="0"/>
                    <a:pt x="8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8954;p72">
              <a:extLst>
                <a:ext uri="{FF2B5EF4-FFF2-40B4-BE49-F238E27FC236}">
                  <a16:creationId xmlns:a16="http://schemas.microsoft.com/office/drawing/2014/main" id="{944717F7-FD7F-AAA3-FEFE-013414F3BAC8}"/>
                </a:ext>
              </a:extLst>
            </p:cNvPr>
            <p:cNvSpPr/>
            <p:nvPr/>
          </p:nvSpPr>
          <p:spPr>
            <a:xfrm>
              <a:off x="1829540" y="3366792"/>
              <a:ext cx="49511" cy="49422"/>
            </a:xfrm>
            <a:custGeom>
              <a:avLst/>
              <a:gdLst/>
              <a:ahLst/>
              <a:cxnLst/>
              <a:rect l="l" t="t" r="r" b="b"/>
              <a:pathLst>
                <a:path w="1670" h="1667" extrusionOk="0">
                  <a:moveTo>
                    <a:pt x="835" y="0"/>
                  </a:moveTo>
                  <a:cubicBezTo>
                    <a:pt x="374" y="0"/>
                    <a:pt x="1" y="373"/>
                    <a:pt x="1" y="833"/>
                  </a:cubicBezTo>
                  <a:cubicBezTo>
                    <a:pt x="1" y="1294"/>
                    <a:pt x="374" y="1667"/>
                    <a:pt x="835" y="1667"/>
                  </a:cubicBezTo>
                  <a:cubicBezTo>
                    <a:pt x="1296" y="1667"/>
                    <a:pt x="1669" y="1294"/>
                    <a:pt x="1669" y="833"/>
                  </a:cubicBezTo>
                  <a:cubicBezTo>
                    <a:pt x="1669" y="373"/>
                    <a:pt x="1296" y="0"/>
                    <a:pt x="8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8955;p72">
              <a:extLst>
                <a:ext uri="{FF2B5EF4-FFF2-40B4-BE49-F238E27FC236}">
                  <a16:creationId xmlns:a16="http://schemas.microsoft.com/office/drawing/2014/main" id="{6198BC57-AAC0-DB37-3F43-472F43BBC6C2}"/>
                </a:ext>
              </a:extLst>
            </p:cNvPr>
            <p:cNvSpPr/>
            <p:nvPr/>
          </p:nvSpPr>
          <p:spPr>
            <a:xfrm>
              <a:off x="1830577" y="3710080"/>
              <a:ext cx="49511" cy="49482"/>
            </a:xfrm>
            <a:custGeom>
              <a:avLst/>
              <a:gdLst/>
              <a:ahLst/>
              <a:cxnLst/>
              <a:rect l="l" t="t" r="r" b="b"/>
              <a:pathLst>
                <a:path w="1670" h="1669" extrusionOk="0">
                  <a:moveTo>
                    <a:pt x="835" y="0"/>
                  </a:moveTo>
                  <a:cubicBezTo>
                    <a:pt x="374" y="0"/>
                    <a:pt x="1" y="375"/>
                    <a:pt x="1" y="834"/>
                  </a:cubicBezTo>
                  <a:cubicBezTo>
                    <a:pt x="1" y="1296"/>
                    <a:pt x="374" y="1669"/>
                    <a:pt x="835" y="1669"/>
                  </a:cubicBezTo>
                  <a:cubicBezTo>
                    <a:pt x="1296" y="1669"/>
                    <a:pt x="1670" y="1296"/>
                    <a:pt x="1670" y="834"/>
                  </a:cubicBezTo>
                  <a:cubicBezTo>
                    <a:pt x="1670" y="375"/>
                    <a:pt x="1296" y="0"/>
                    <a:pt x="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8956;p72">
              <a:extLst>
                <a:ext uri="{FF2B5EF4-FFF2-40B4-BE49-F238E27FC236}">
                  <a16:creationId xmlns:a16="http://schemas.microsoft.com/office/drawing/2014/main" id="{0DF30DE7-24BC-178F-96BC-C69601FFE6BC}"/>
                </a:ext>
              </a:extLst>
            </p:cNvPr>
            <p:cNvSpPr/>
            <p:nvPr/>
          </p:nvSpPr>
          <p:spPr>
            <a:xfrm>
              <a:off x="1208454" y="3928523"/>
              <a:ext cx="90158" cy="158822"/>
            </a:xfrm>
            <a:custGeom>
              <a:avLst/>
              <a:gdLst/>
              <a:ahLst/>
              <a:cxnLst/>
              <a:rect l="l" t="t" r="r" b="b"/>
              <a:pathLst>
                <a:path w="3041" h="5357" extrusionOk="0">
                  <a:moveTo>
                    <a:pt x="784" y="0"/>
                  </a:moveTo>
                  <a:cubicBezTo>
                    <a:pt x="693" y="1516"/>
                    <a:pt x="1" y="4755"/>
                    <a:pt x="1" y="4755"/>
                  </a:cubicBezTo>
                  <a:lnTo>
                    <a:pt x="2015" y="5357"/>
                  </a:lnTo>
                  <a:cubicBezTo>
                    <a:pt x="3041" y="4072"/>
                    <a:pt x="2800" y="388"/>
                    <a:pt x="2800" y="388"/>
                  </a:cubicBezTo>
                  <a:lnTo>
                    <a:pt x="7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8957;p72">
              <a:extLst>
                <a:ext uri="{FF2B5EF4-FFF2-40B4-BE49-F238E27FC236}">
                  <a16:creationId xmlns:a16="http://schemas.microsoft.com/office/drawing/2014/main" id="{18F2C448-247E-B045-D6A1-51E1451921D4}"/>
                </a:ext>
              </a:extLst>
            </p:cNvPr>
            <p:cNvSpPr/>
            <p:nvPr/>
          </p:nvSpPr>
          <p:spPr>
            <a:xfrm>
              <a:off x="1590462" y="2963645"/>
              <a:ext cx="130123" cy="62823"/>
            </a:xfrm>
            <a:custGeom>
              <a:avLst/>
              <a:gdLst/>
              <a:ahLst/>
              <a:cxnLst/>
              <a:rect l="l" t="t" r="r" b="b"/>
              <a:pathLst>
                <a:path w="4389" h="2119" extrusionOk="0">
                  <a:moveTo>
                    <a:pt x="2881" y="0"/>
                  </a:moveTo>
                  <a:cubicBezTo>
                    <a:pt x="2845" y="0"/>
                    <a:pt x="2810" y="1"/>
                    <a:pt x="2773" y="4"/>
                  </a:cubicBezTo>
                  <a:cubicBezTo>
                    <a:pt x="1700" y="72"/>
                    <a:pt x="1" y="528"/>
                    <a:pt x="1" y="528"/>
                  </a:cubicBezTo>
                  <a:cubicBezTo>
                    <a:pt x="724" y="1938"/>
                    <a:pt x="709" y="2098"/>
                    <a:pt x="1534" y="2111"/>
                  </a:cubicBezTo>
                  <a:cubicBezTo>
                    <a:pt x="1716" y="2113"/>
                    <a:pt x="1939" y="2118"/>
                    <a:pt x="2179" y="2118"/>
                  </a:cubicBezTo>
                  <a:cubicBezTo>
                    <a:pt x="3029" y="2118"/>
                    <a:pt x="4086" y="2051"/>
                    <a:pt x="4220" y="1539"/>
                  </a:cubicBezTo>
                  <a:cubicBezTo>
                    <a:pt x="4389" y="902"/>
                    <a:pt x="3883" y="0"/>
                    <a:pt x="28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8958;p72">
              <a:extLst>
                <a:ext uri="{FF2B5EF4-FFF2-40B4-BE49-F238E27FC236}">
                  <a16:creationId xmlns:a16="http://schemas.microsoft.com/office/drawing/2014/main" id="{E869E6CD-6DD6-600D-8CF1-A9DD4DE355C7}"/>
                </a:ext>
              </a:extLst>
            </p:cNvPr>
            <p:cNvSpPr/>
            <p:nvPr/>
          </p:nvSpPr>
          <p:spPr>
            <a:xfrm>
              <a:off x="1976650" y="3931903"/>
              <a:ext cx="89713" cy="157903"/>
            </a:xfrm>
            <a:custGeom>
              <a:avLst/>
              <a:gdLst/>
              <a:ahLst/>
              <a:cxnLst/>
              <a:rect l="l" t="t" r="r" b="b"/>
              <a:pathLst>
                <a:path w="3026" h="5326" extrusionOk="0">
                  <a:moveTo>
                    <a:pt x="2365" y="1"/>
                  </a:moveTo>
                  <a:lnTo>
                    <a:pt x="337" y="335"/>
                  </a:lnTo>
                  <a:cubicBezTo>
                    <a:pt x="337" y="335"/>
                    <a:pt x="1" y="4011"/>
                    <a:pt x="995" y="5326"/>
                  </a:cubicBezTo>
                  <a:lnTo>
                    <a:pt x="3025" y="4773"/>
                  </a:lnTo>
                  <a:cubicBezTo>
                    <a:pt x="3025" y="4773"/>
                    <a:pt x="2418" y="1516"/>
                    <a:pt x="23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8959;p72">
              <a:extLst>
                <a:ext uri="{FF2B5EF4-FFF2-40B4-BE49-F238E27FC236}">
                  <a16:creationId xmlns:a16="http://schemas.microsoft.com/office/drawing/2014/main" id="{66AD3263-E860-2B13-E30A-6E0012716923}"/>
                </a:ext>
              </a:extLst>
            </p:cNvPr>
            <p:cNvSpPr/>
            <p:nvPr/>
          </p:nvSpPr>
          <p:spPr>
            <a:xfrm>
              <a:off x="2228684" y="3570144"/>
              <a:ext cx="429563" cy="624406"/>
            </a:xfrm>
            <a:custGeom>
              <a:avLst/>
              <a:gdLst/>
              <a:ahLst/>
              <a:cxnLst/>
              <a:rect l="l" t="t" r="r" b="b"/>
              <a:pathLst>
                <a:path w="14489" h="21061" extrusionOk="0">
                  <a:moveTo>
                    <a:pt x="6951" y="1"/>
                  </a:moveTo>
                  <a:lnTo>
                    <a:pt x="1790" y="2254"/>
                  </a:lnTo>
                  <a:lnTo>
                    <a:pt x="0" y="4840"/>
                  </a:lnTo>
                  <a:lnTo>
                    <a:pt x="6881" y="21060"/>
                  </a:lnTo>
                  <a:lnTo>
                    <a:pt x="14489" y="17769"/>
                  </a:lnTo>
                  <a:lnTo>
                    <a:pt x="695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8960;p72">
              <a:extLst>
                <a:ext uri="{FF2B5EF4-FFF2-40B4-BE49-F238E27FC236}">
                  <a16:creationId xmlns:a16="http://schemas.microsoft.com/office/drawing/2014/main" id="{2C0876D0-81D9-9610-F1FB-066918751668}"/>
                </a:ext>
              </a:extLst>
            </p:cNvPr>
            <p:cNvSpPr/>
            <p:nvPr/>
          </p:nvSpPr>
          <p:spPr>
            <a:xfrm>
              <a:off x="2355071" y="3636317"/>
              <a:ext cx="242013" cy="444979"/>
            </a:xfrm>
            <a:custGeom>
              <a:avLst/>
              <a:gdLst/>
              <a:ahLst/>
              <a:cxnLst/>
              <a:rect l="l" t="t" r="r" b="b"/>
              <a:pathLst>
                <a:path w="8163" h="15009" extrusionOk="0">
                  <a:moveTo>
                    <a:pt x="2222" y="1"/>
                  </a:moveTo>
                  <a:lnTo>
                    <a:pt x="1" y="1006"/>
                  </a:lnTo>
                  <a:lnTo>
                    <a:pt x="5941" y="15009"/>
                  </a:lnTo>
                  <a:lnTo>
                    <a:pt x="8163" y="14004"/>
                  </a:lnTo>
                  <a:lnTo>
                    <a:pt x="222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8961;p72">
              <a:extLst>
                <a:ext uri="{FF2B5EF4-FFF2-40B4-BE49-F238E27FC236}">
                  <a16:creationId xmlns:a16="http://schemas.microsoft.com/office/drawing/2014/main" id="{FD68D805-E072-29D3-DCE1-5FCC96E7B209}"/>
                </a:ext>
              </a:extLst>
            </p:cNvPr>
            <p:cNvSpPr/>
            <p:nvPr/>
          </p:nvSpPr>
          <p:spPr>
            <a:xfrm>
              <a:off x="2228773" y="3637948"/>
              <a:ext cx="276997" cy="557581"/>
            </a:xfrm>
            <a:custGeom>
              <a:avLst/>
              <a:gdLst/>
              <a:ahLst/>
              <a:cxnLst/>
              <a:rect l="l" t="t" r="r" b="b"/>
              <a:pathLst>
                <a:path w="9343" h="18807" extrusionOk="0">
                  <a:moveTo>
                    <a:pt x="1793" y="0"/>
                  </a:moveTo>
                  <a:lnTo>
                    <a:pt x="1" y="2588"/>
                  </a:lnTo>
                  <a:lnTo>
                    <a:pt x="6882" y="18807"/>
                  </a:lnTo>
                  <a:lnTo>
                    <a:pt x="9342" y="17797"/>
                  </a:lnTo>
                  <a:lnTo>
                    <a:pt x="179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5044624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7611"/>
        <p:cNvGrpSpPr/>
        <p:nvPr/>
      </p:nvGrpSpPr>
      <p:grpSpPr>
        <a:xfrm>
          <a:off x="0" y="0"/>
          <a:ext cx="0" cy="0"/>
          <a:chOff x="0" y="0"/>
          <a:chExt cx="0" cy="0"/>
        </a:xfrm>
      </p:grpSpPr>
      <p:sp>
        <p:nvSpPr>
          <p:cNvPr id="7612" name="Google Shape;7612;p41"/>
          <p:cNvSpPr/>
          <p:nvPr/>
        </p:nvSpPr>
        <p:spPr>
          <a:xfrm rot="59945">
            <a:off x="2607910" y="2304420"/>
            <a:ext cx="5256595" cy="1281282"/>
          </a:xfrm>
          <a:custGeom>
            <a:avLst/>
            <a:gdLst/>
            <a:ahLst/>
            <a:cxnLst/>
            <a:rect l="l" t="t" r="r" b="b"/>
            <a:pathLst>
              <a:path w="202555" h="38214" extrusionOk="0">
                <a:moveTo>
                  <a:pt x="185405" y="1"/>
                </a:moveTo>
                <a:cubicBezTo>
                  <a:pt x="159917" y="1"/>
                  <a:pt x="18543" y="11107"/>
                  <a:pt x="9464" y="15848"/>
                </a:cubicBezTo>
                <a:cubicBezTo>
                  <a:pt x="2658" y="19408"/>
                  <a:pt x="0" y="34264"/>
                  <a:pt x="10455" y="37669"/>
                </a:cubicBezTo>
                <a:cubicBezTo>
                  <a:pt x="11602" y="38043"/>
                  <a:pt x="14101" y="38214"/>
                  <a:pt x="17688" y="38214"/>
                </a:cubicBezTo>
                <a:cubicBezTo>
                  <a:pt x="51616" y="38214"/>
                  <a:pt x="182950" y="22958"/>
                  <a:pt x="190181" y="20164"/>
                </a:cubicBezTo>
                <a:cubicBezTo>
                  <a:pt x="202554" y="15387"/>
                  <a:pt x="199254" y="2619"/>
                  <a:pt x="189040" y="186"/>
                </a:cubicBezTo>
                <a:cubicBezTo>
                  <a:pt x="188512" y="60"/>
                  <a:pt x="187268" y="1"/>
                  <a:pt x="185405" y="1"/>
                </a:cubicBezTo>
                <a:close/>
              </a:path>
            </a:pathLst>
          </a:custGeom>
          <a:solidFill>
            <a:schemeClr val="lt1"/>
          </a:solidFill>
          <a:ln>
            <a:noFill/>
          </a:ln>
          <a:effectLst>
            <a:outerShdw dist="76200" dir="456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41"/>
          <p:cNvSpPr txBox="1">
            <a:spLocks noGrp="1"/>
          </p:cNvSpPr>
          <p:nvPr>
            <p:ph type="subTitle" idx="1"/>
          </p:nvPr>
        </p:nvSpPr>
        <p:spPr>
          <a:xfrm rot="-180105">
            <a:off x="2230688" y="2790742"/>
            <a:ext cx="5088753" cy="365604"/>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4000" b="1">
                <a:latin typeface="Times New Roman" panose="02020603050405020304" pitchFamily="18" charset="0"/>
                <a:cs typeface="Times New Roman" panose="02020603050405020304" pitchFamily="18" charset="0"/>
              </a:rPr>
              <a:t>Tổng kết</a:t>
            </a:r>
            <a:endParaRPr sz="4000" b="1">
              <a:latin typeface="Times New Roman" panose="02020603050405020304" pitchFamily="18" charset="0"/>
              <a:cs typeface="Times New Roman" panose="02020603050405020304" pitchFamily="18" charset="0"/>
            </a:endParaRPr>
          </a:p>
        </p:txBody>
      </p:sp>
      <p:sp>
        <p:nvSpPr>
          <p:cNvPr id="7615" name="Google Shape;7615;p41"/>
          <p:cNvSpPr txBox="1">
            <a:spLocks noGrp="1"/>
          </p:cNvSpPr>
          <p:nvPr>
            <p:ph type="title" idx="2"/>
          </p:nvPr>
        </p:nvSpPr>
        <p:spPr>
          <a:xfrm rot="-196795">
            <a:off x="3261080" y="1695485"/>
            <a:ext cx="2286145" cy="1463096"/>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b="1">
                <a:latin typeface="Times New Roman" panose="02020603050405020304" pitchFamily="18" charset="0"/>
                <a:cs typeface="Times New Roman" panose="02020603050405020304" pitchFamily="18" charset="0"/>
              </a:rPr>
              <a:t>III.</a:t>
            </a:r>
            <a:endParaRPr b="1">
              <a:latin typeface="Times New Roman" panose="02020603050405020304" pitchFamily="18" charset="0"/>
              <a:cs typeface="Times New Roman" panose="02020603050405020304" pitchFamily="18" charset="0"/>
            </a:endParaRPr>
          </a:p>
        </p:txBody>
      </p:sp>
      <p:grpSp>
        <p:nvGrpSpPr>
          <p:cNvPr id="7616" name="Google Shape;7616;p41"/>
          <p:cNvGrpSpPr/>
          <p:nvPr/>
        </p:nvGrpSpPr>
        <p:grpSpPr>
          <a:xfrm flipH="1">
            <a:off x="2098709" y="349471"/>
            <a:ext cx="2691935" cy="1720816"/>
            <a:chOff x="5534425" y="470575"/>
            <a:chExt cx="1498600" cy="957925"/>
          </a:xfrm>
        </p:grpSpPr>
        <p:sp>
          <p:nvSpPr>
            <p:cNvPr id="7617" name="Google Shape;7617;p41"/>
            <p:cNvSpPr/>
            <p:nvPr/>
          </p:nvSpPr>
          <p:spPr>
            <a:xfrm>
              <a:off x="5547325" y="684975"/>
              <a:ext cx="296650" cy="112350"/>
            </a:xfrm>
            <a:custGeom>
              <a:avLst/>
              <a:gdLst/>
              <a:ahLst/>
              <a:cxnLst/>
              <a:rect l="l" t="t" r="r" b="b"/>
              <a:pathLst>
                <a:path w="11866" h="4494" extrusionOk="0">
                  <a:moveTo>
                    <a:pt x="11622" y="1"/>
                  </a:moveTo>
                  <a:lnTo>
                    <a:pt x="1" y="4493"/>
                  </a:lnTo>
                  <a:lnTo>
                    <a:pt x="7231" y="2792"/>
                  </a:lnTo>
                  <a:lnTo>
                    <a:pt x="11866" y="1443"/>
                  </a:lnTo>
                  <a:lnTo>
                    <a:pt x="11622" y="1"/>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41"/>
            <p:cNvSpPr/>
            <p:nvPr/>
          </p:nvSpPr>
          <p:spPr>
            <a:xfrm>
              <a:off x="5571675" y="742925"/>
              <a:ext cx="286175" cy="53950"/>
            </a:xfrm>
            <a:custGeom>
              <a:avLst/>
              <a:gdLst/>
              <a:ahLst/>
              <a:cxnLst/>
              <a:rect l="l" t="t" r="r" b="b"/>
              <a:pathLst>
                <a:path w="11447" h="2158" extrusionOk="0">
                  <a:moveTo>
                    <a:pt x="11253" y="0"/>
                  </a:moveTo>
                  <a:lnTo>
                    <a:pt x="7454" y="63"/>
                  </a:lnTo>
                  <a:lnTo>
                    <a:pt x="0" y="2010"/>
                  </a:lnTo>
                  <a:lnTo>
                    <a:pt x="11447" y="2157"/>
                  </a:lnTo>
                  <a:lnTo>
                    <a:pt x="112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41"/>
            <p:cNvSpPr/>
            <p:nvPr/>
          </p:nvSpPr>
          <p:spPr>
            <a:xfrm>
              <a:off x="5571675" y="742925"/>
              <a:ext cx="286175" cy="53950"/>
            </a:xfrm>
            <a:custGeom>
              <a:avLst/>
              <a:gdLst/>
              <a:ahLst/>
              <a:cxnLst/>
              <a:rect l="l" t="t" r="r" b="b"/>
              <a:pathLst>
                <a:path w="11447" h="2158" extrusionOk="0">
                  <a:moveTo>
                    <a:pt x="11253" y="0"/>
                  </a:moveTo>
                  <a:lnTo>
                    <a:pt x="7454" y="63"/>
                  </a:lnTo>
                  <a:lnTo>
                    <a:pt x="0" y="2010"/>
                  </a:lnTo>
                  <a:lnTo>
                    <a:pt x="10410" y="1006"/>
                  </a:lnTo>
                  <a:lnTo>
                    <a:pt x="11447" y="2157"/>
                  </a:lnTo>
                  <a:lnTo>
                    <a:pt x="11253"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41"/>
            <p:cNvSpPr/>
            <p:nvPr/>
          </p:nvSpPr>
          <p:spPr>
            <a:xfrm>
              <a:off x="5534425" y="700800"/>
              <a:ext cx="420550" cy="100925"/>
            </a:xfrm>
            <a:custGeom>
              <a:avLst/>
              <a:gdLst/>
              <a:ahLst/>
              <a:cxnLst/>
              <a:rect l="l" t="t" r="r" b="b"/>
              <a:pathLst>
                <a:path w="16822" h="4037" extrusionOk="0">
                  <a:moveTo>
                    <a:pt x="13307" y="0"/>
                  </a:moveTo>
                  <a:lnTo>
                    <a:pt x="1" y="4037"/>
                  </a:lnTo>
                  <a:lnTo>
                    <a:pt x="16821" y="974"/>
                  </a:lnTo>
                  <a:lnTo>
                    <a:pt x="133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41"/>
            <p:cNvSpPr/>
            <p:nvPr/>
          </p:nvSpPr>
          <p:spPr>
            <a:xfrm>
              <a:off x="5534950" y="676575"/>
              <a:ext cx="302925" cy="125300"/>
            </a:xfrm>
            <a:custGeom>
              <a:avLst/>
              <a:gdLst/>
              <a:ahLst/>
              <a:cxnLst/>
              <a:rect l="l" t="t" r="r" b="b"/>
              <a:pathLst>
                <a:path w="12117" h="5012" extrusionOk="0">
                  <a:moveTo>
                    <a:pt x="9256" y="0"/>
                  </a:moveTo>
                  <a:lnTo>
                    <a:pt x="1" y="5012"/>
                  </a:lnTo>
                  <a:lnTo>
                    <a:pt x="12117" y="337"/>
                  </a:lnTo>
                  <a:lnTo>
                    <a:pt x="92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41"/>
            <p:cNvSpPr/>
            <p:nvPr/>
          </p:nvSpPr>
          <p:spPr>
            <a:xfrm>
              <a:off x="6043275" y="470575"/>
              <a:ext cx="989750" cy="957925"/>
            </a:xfrm>
            <a:custGeom>
              <a:avLst/>
              <a:gdLst/>
              <a:ahLst/>
              <a:cxnLst/>
              <a:rect l="l" t="t" r="r" b="b"/>
              <a:pathLst>
                <a:path w="39590" h="38317" fill="none" extrusionOk="0">
                  <a:moveTo>
                    <a:pt x="1" y="8795"/>
                  </a:moveTo>
                  <a:cubicBezTo>
                    <a:pt x="39589" y="1"/>
                    <a:pt x="27548" y="32102"/>
                    <a:pt x="9861" y="38317"/>
                  </a:cubicBezTo>
                </a:path>
              </a:pathLst>
            </a:custGeom>
            <a:noFill/>
            <a:ln w="10500" cap="rnd" cmpd="sng">
              <a:solidFill>
                <a:srgbClr val="FFFFFF"/>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Google Shape;138;p16">
            <a:extLst>
              <a:ext uri="{FF2B5EF4-FFF2-40B4-BE49-F238E27FC236}">
                <a16:creationId xmlns:a16="http://schemas.microsoft.com/office/drawing/2014/main" id="{39A9F8D8-7A5E-FB2B-A630-85116EA95E81}"/>
              </a:ext>
            </a:extLst>
          </p:cNvPr>
          <p:cNvPicPr preferRelativeResize="0"/>
          <p:nvPr/>
        </p:nvPicPr>
        <p:blipFill>
          <a:blip r:embed="rId3">
            <a:alphaModFix/>
          </a:blip>
          <a:stretch>
            <a:fillRect/>
          </a:stretch>
        </p:blipFill>
        <p:spPr>
          <a:xfrm flipH="1">
            <a:off x="7418770" y="3173919"/>
            <a:ext cx="1725230" cy="1961479"/>
          </a:xfrm>
          <a:prstGeom prst="rect">
            <a:avLst/>
          </a:prstGeom>
          <a:noFill/>
          <a:ln>
            <a:noFill/>
          </a:ln>
        </p:spPr>
      </p:pic>
      <p:grpSp>
        <p:nvGrpSpPr>
          <p:cNvPr id="4" name="Google Shape;7630;p42">
            <a:extLst>
              <a:ext uri="{FF2B5EF4-FFF2-40B4-BE49-F238E27FC236}">
                <a16:creationId xmlns:a16="http://schemas.microsoft.com/office/drawing/2014/main" id="{A4EC4313-922B-D28A-1D47-2F08C447F4EE}"/>
              </a:ext>
            </a:extLst>
          </p:cNvPr>
          <p:cNvGrpSpPr/>
          <p:nvPr/>
        </p:nvGrpSpPr>
        <p:grpSpPr>
          <a:xfrm flipH="1">
            <a:off x="219401" y="1831527"/>
            <a:ext cx="2210162" cy="4646261"/>
            <a:chOff x="4387713" y="2971500"/>
            <a:chExt cx="784775" cy="1649775"/>
          </a:xfrm>
        </p:grpSpPr>
        <p:sp>
          <p:nvSpPr>
            <p:cNvPr id="5" name="Google Shape;7631;p42">
              <a:extLst>
                <a:ext uri="{FF2B5EF4-FFF2-40B4-BE49-F238E27FC236}">
                  <a16:creationId xmlns:a16="http://schemas.microsoft.com/office/drawing/2014/main" id="{585A2CF0-9E1A-2DD2-281B-6E56B0A8298F}"/>
                </a:ext>
              </a:extLst>
            </p:cNvPr>
            <p:cNvSpPr/>
            <p:nvPr/>
          </p:nvSpPr>
          <p:spPr>
            <a:xfrm>
              <a:off x="4397763" y="3901550"/>
              <a:ext cx="707350" cy="272425"/>
            </a:xfrm>
            <a:custGeom>
              <a:avLst/>
              <a:gdLst/>
              <a:ahLst/>
              <a:cxnLst/>
              <a:rect l="l" t="t" r="r" b="b"/>
              <a:pathLst>
                <a:path w="28294" h="10897" extrusionOk="0">
                  <a:moveTo>
                    <a:pt x="10328" y="0"/>
                  </a:moveTo>
                  <a:cubicBezTo>
                    <a:pt x="9832" y="0"/>
                    <a:pt x="9344" y="103"/>
                    <a:pt x="8844" y="351"/>
                  </a:cubicBezTo>
                  <a:cubicBezTo>
                    <a:pt x="6990" y="1271"/>
                    <a:pt x="2306" y="3195"/>
                    <a:pt x="1246" y="4932"/>
                  </a:cubicBezTo>
                  <a:cubicBezTo>
                    <a:pt x="786" y="5687"/>
                    <a:pt x="1883" y="6515"/>
                    <a:pt x="1883" y="6515"/>
                  </a:cubicBezTo>
                  <a:cubicBezTo>
                    <a:pt x="2056" y="6615"/>
                    <a:pt x="1" y="7494"/>
                    <a:pt x="2448" y="8992"/>
                  </a:cubicBezTo>
                  <a:cubicBezTo>
                    <a:pt x="2924" y="9283"/>
                    <a:pt x="3594" y="9403"/>
                    <a:pt x="4387" y="9403"/>
                  </a:cubicBezTo>
                  <a:cubicBezTo>
                    <a:pt x="8195" y="9403"/>
                    <a:pt x="14838" y="6627"/>
                    <a:pt x="16422" y="6627"/>
                  </a:cubicBezTo>
                  <a:cubicBezTo>
                    <a:pt x="16443" y="6627"/>
                    <a:pt x="16464" y="6627"/>
                    <a:pt x="16483" y="6628"/>
                  </a:cubicBezTo>
                  <a:cubicBezTo>
                    <a:pt x="18555" y="6740"/>
                    <a:pt x="25248" y="9946"/>
                    <a:pt x="25606" y="10508"/>
                  </a:cubicBezTo>
                  <a:cubicBezTo>
                    <a:pt x="25777" y="10777"/>
                    <a:pt x="25973" y="10896"/>
                    <a:pt x="26177" y="10896"/>
                  </a:cubicBezTo>
                  <a:cubicBezTo>
                    <a:pt x="27077" y="10896"/>
                    <a:pt x="28159" y="8590"/>
                    <a:pt x="28219" y="6680"/>
                  </a:cubicBezTo>
                  <a:cubicBezTo>
                    <a:pt x="28293" y="4236"/>
                    <a:pt x="22138" y="2777"/>
                    <a:pt x="17855" y="2140"/>
                  </a:cubicBezTo>
                  <a:cubicBezTo>
                    <a:pt x="14409" y="1626"/>
                    <a:pt x="12306" y="0"/>
                    <a:pt x="10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7632;p42">
              <a:extLst>
                <a:ext uri="{FF2B5EF4-FFF2-40B4-BE49-F238E27FC236}">
                  <a16:creationId xmlns:a16="http://schemas.microsoft.com/office/drawing/2014/main" id="{383727BE-502E-7F4F-A96C-BF6DA3138C5F}"/>
                </a:ext>
              </a:extLst>
            </p:cNvPr>
            <p:cNvSpPr/>
            <p:nvPr/>
          </p:nvSpPr>
          <p:spPr>
            <a:xfrm>
              <a:off x="4460488" y="4157975"/>
              <a:ext cx="596425" cy="136800"/>
            </a:xfrm>
            <a:custGeom>
              <a:avLst/>
              <a:gdLst/>
              <a:ahLst/>
              <a:cxnLst/>
              <a:rect l="l" t="t" r="r" b="b"/>
              <a:pathLst>
                <a:path w="23857" h="5472" extrusionOk="0">
                  <a:moveTo>
                    <a:pt x="6127" y="1"/>
                  </a:moveTo>
                  <a:lnTo>
                    <a:pt x="0" y="613"/>
                  </a:lnTo>
                  <a:lnTo>
                    <a:pt x="159" y="1338"/>
                  </a:lnTo>
                  <a:cubicBezTo>
                    <a:pt x="159" y="1338"/>
                    <a:pt x="4678" y="546"/>
                    <a:pt x="5930" y="546"/>
                  </a:cubicBezTo>
                  <a:cubicBezTo>
                    <a:pt x="6026" y="546"/>
                    <a:pt x="6103" y="551"/>
                    <a:pt x="6157" y="561"/>
                  </a:cubicBezTo>
                  <a:cubicBezTo>
                    <a:pt x="6914" y="705"/>
                    <a:pt x="6897" y="1963"/>
                    <a:pt x="6878" y="2649"/>
                  </a:cubicBezTo>
                  <a:cubicBezTo>
                    <a:pt x="6849" y="3683"/>
                    <a:pt x="6083" y="4069"/>
                    <a:pt x="6083" y="4069"/>
                  </a:cubicBezTo>
                  <a:cubicBezTo>
                    <a:pt x="6075" y="4069"/>
                    <a:pt x="6067" y="4069"/>
                    <a:pt x="6059" y="4069"/>
                  </a:cubicBezTo>
                  <a:cubicBezTo>
                    <a:pt x="4379" y="4069"/>
                    <a:pt x="457" y="4590"/>
                    <a:pt x="457" y="4590"/>
                  </a:cubicBezTo>
                  <a:lnTo>
                    <a:pt x="456" y="5097"/>
                  </a:lnTo>
                  <a:lnTo>
                    <a:pt x="7119" y="4856"/>
                  </a:lnTo>
                  <a:cubicBezTo>
                    <a:pt x="7119" y="4856"/>
                    <a:pt x="13814" y="5472"/>
                    <a:pt x="18790" y="5472"/>
                  </a:cubicBezTo>
                  <a:cubicBezTo>
                    <a:pt x="20939" y="5472"/>
                    <a:pt x="22768" y="5357"/>
                    <a:pt x="23598" y="5028"/>
                  </a:cubicBezTo>
                  <a:cubicBezTo>
                    <a:pt x="23807" y="4945"/>
                    <a:pt x="23847" y="3955"/>
                    <a:pt x="23851" y="3319"/>
                  </a:cubicBezTo>
                  <a:cubicBezTo>
                    <a:pt x="23856" y="2262"/>
                    <a:pt x="23296" y="1386"/>
                    <a:pt x="22583" y="1312"/>
                  </a:cubicBezTo>
                  <a:lnTo>
                    <a:pt x="61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7633;p42">
              <a:extLst>
                <a:ext uri="{FF2B5EF4-FFF2-40B4-BE49-F238E27FC236}">
                  <a16:creationId xmlns:a16="http://schemas.microsoft.com/office/drawing/2014/main" id="{D063113C-90F2-BF34-9FA5-351B63C9DE08}"/>
                </a:ext>
              </a:extLst>
            </p:cNvPr>
            <p:cNvSpPr/>
            <p:nvPr/>
          </p:nvSpPr>
          <p:spPr>
            <a:xfrm>
              <a:off x="4741688" y="4196125"/>
              <a:ext cx="281250" cy="13275"/>
            </a:xfrm>
            <a:custGeom>
              <a:avLst/>
              <a:gdLst/>
              <a:ahLst/>
              <a:cxnLst/>
              <a:rect l="l" t="t" r="r" b="b"/>
              <a:pathLst>
                <a:path w="11250" h="531" fill="none" extrusionOk="0">
                  <a:moveTo>
                    <a:pt x="1" y="0"/>
                  </a:moveTo>
                  <a:lnTo>
                    <a:pt x="11249" y="53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7634;p42">
              <a:extLst>
                <a:ext uri="{FF2B5EF4-FFF2-40B4-BE49-F238E27FC236}">
                  <a16:creationId xmlns:a16="http://schemas.microsoft.com/office/drawing/2014/main" id="{F60A741C-32DF-B289-E91B-682492A15C1A}"/>
                </a:ext>
              </a:extLst>
            </p:cNvPr>
            <p:cNvSpPr/>
            <p:nvPr/>
          </p:nvSpPr>
          <p:spPr>
            <a:xfrm>
              <a:off x="4647088" y="4265550"/>
              <a:ext cx="403325" cy="26825"/>
            </a:xfrm>
            <a:custGeom>
              <a:avLst/>
              <a:gdLst/>
              <a:ahLst/>
              <a:cxnLst/>
              <a:rect l="l" t="t" r="r" b="b"/>
              <a:pathLst>
                <a:path w="16133" h="1073" extrusionOk="0">
                  <a:moveTo>
                    <a:pt x="0" y="1"/>
                  </a:moveTo>
                  <a:cubicBezTo>
                    <a:pt x="1" y="1"/>
                    <a:pt x="7913" y="1072"/>
                    <a:pt x="12820" y="1072"/>
                  </a:cubicBezTo>
                  <a:cubicBezTo>
                    <a:pt x="14294" y="1072"/>
                    <a:pt x="15497" y="975"/>
                    <a:pt x="16132" y="724"/>
                  </a:cubicBezTo>
                  <a:cubicBezTo>
                    <a:pt x="16132" y="724"/>
                    <a:pt x="15163" y="637"/>
                    <a:pt x="12931" y="503"/>
                  </a:cubicBezTo>
                  <a:cubicBezTo>
                    <a:pt x="10700" y="370"/>
                    <a:pt x="1" y="1"/>
                    <a:pt x="0"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7635;p42">
              <a:extLst>
                <a:ext uri="{FF2B5EF4-FFF2-40B4-BE49-F238E27FC236}">
                  <a16:creationId xmlns:a16="http://schemas.microsoft.com/office/drawing/2014/main" id="{6D1918D2-0C08-E3AC-A852-8E57141B7698}"/>
                </a:ext>
              </a:extLst>
            </p:cNvPr>
            <p:cNvSpPr/>
            <p:nvPr/>
          </p:nvSpPr>
          <p:spPr>
            <a:xfrm>
              <a:off x="4624088" y="4163425"/>
              <a:ext cx="401000" cy="140450"/>
            </a:xfrm>
            <a:custGeom>
              <a:avLst/>
              <a:gdLst/>
              <a:ahLst/>
              <a:cxnLst/>
              <a:rect l="l" t="t" r="r" b="b"/>
              <a:pathLst>
                <a:path w="16040" h="5618" extrusionOk="0">
                  <a:moveTo>
                    <a:pt x="0" y="1"/>
                  </a:moveTo>
                  <a:cubicBezTo>
                    <a:pt x="1" y="1"/>
                    <a:pt x="2858" y="518"/>
                    <a:pt x="6381" y="1132"/>
                  </a:cubicBezTo>
                  <a:cubicBezTo>
                    <a:pt x="7184" y="1272"/>
                    <a:pt x="7722" y="1366"/>
                    <a:pt x="8692" y="1398"/>
                  </a:cubicBezTo>
                  <a:cubicBezTo>
                    <a:pt x="8748" y="1400"/>
                    <a:pt x="9637" y="5617"/>
                    <a:pt x="9925" y="5617"/>
                  </a:cubicBezTo>
                  <a:cubicBezTo>
                    <a:pt x="9952" y="5617"/>
                    <a:pt x="9974" y="5580"/>
                    <a:pt x="9990" y="5498"/>
                  </a:cubicBezTo>
                  <a:cubicBezTo>
                    <a:pt x="10031" y="5283"/>
                    <a:pt x="9712" y="1393"/>
                    <a:pt x="9931" y="1393"/>
                  </a:cubicBezTo>
                  <a:cubicBezTo>
                    <a:pt x="9931" y="1393"/>
                    <a:pt x="9931" y="1393"/>
                    <a:pt x="9932" y="1393"/>
                  </a:cubicBezTo>
                  <a:cubicBezTo>
                    <a:pt x="10045" y="1394"/>
                    <a:pt x="10158" y="1394"/>
                    <a:pt x="10272" y="1394"/>
                  </a:cubicBezTo>
                  <a:cubicBezTo>
                    <a:pt x="13197" y="1394"/>
                    <a:pt x="16039" y="1092"/>
                    <a:pt x="16039" y="1092"/>
                  </a:cubicBezTo>
                  <a:lnTo>
                    <a:pt x="0"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7636;p42">
              <a:extLst>
                <a:ext uri="{FF2B5EF4-FFF2-40B4-BE49-F238E27FC236}">
                  <a16:creationId xmlns:a16="http://schemas.microsoft.com/office/drawing/2014/main" id="{740B7B85-D542-54CD-5D5E-7FAFCC5FE0AB}"/>
                </a:ext>
              </a:extLst>
            </p:cNvPr>
            <p:cNvSpPr/>
            <p:nvPr/>
          </p:nvSpPr>
          <p:spPr>
            <a:xfrm>
              <a:off x="4473638" y="4171575"/>
              <a:ext cx="159675" cy="100100"/>
            </a:xfrm>
            <a:custGeom>
              <a:avLst/>
              <a:gdLst/>
              <a:ahLst/>
              <a:cxnLst/>
              <a:rect l="l" t="t" r="r" b="b"/>
              <a:pathLst>
                <a:path w="6387" h="4004" extrusionOk="0">
                  <a:moveTo>
                    <a:pt x="5400" y="1"/>
                  </a:moveTo>
                  <a:cubicBezTo>
                    <a:pt x="4387" y="1"/>
                    <a:pt x="1251" y="517"/>
                    <a:pt x="81" y="716"/>
                  </a:cubicBezTo>
                  <a:cubicBezTo>
                    <a:pt x="1" y="730"/>
                    <a:pt x="49" y="4003"/>
                    <a:pt x="253" y="4003"/>
                  </a:cubicBezTo>
                  <a:cubicBezTo>
                    <a:pt x="254" y="4003"/>
                    <a:pt x="255" y="4003"/>
                    <a:pt x="255" y="4003"/>
                  </a:cubicBezTo>
                  <a:cubicBezTo>
                    <a:pt x="1228" y="3879"/>
                    <a:pt x="4147" y="3524"/>
                    <a:pt x="5535" y="3524"/>
                  </a:cubicBezTo>
                  <a:cubicBezTo>
                    <a:pt x="5542" y="3524"/>
                    <a:pt x="5549" y="3524"/>
                    <a:pt x="5557" y="3524"/>
                  </a:cubicBezTo>
                  <a:cubicBezTo>
                    <a:pt x="5557" y="3524"/>
                    <a:pt x="6323" y="3138"/>
                    <a:pt x="6352" y="2104"/>
                  </a:cubicBezTo>
                  <a:cubicBezTo>
                    <a:pt x="6371" y="1418"/>
                    <a:pt x="6387" y="160"/>
                    <a:pt x="5630" y="16"/>
                  </a:cubicBezTo>
                  <a:cubicBezTo>
                    <a:pt x="5575" y="5"/>
                    <a:pt x="5498" y="1"/>
                    <a:pt x="5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7637;p42">
              <a:extLst>
                <a:ext uri="{FF2B5EF4-FFF2-40B4-BE49-F238E27FC236}">
                  <a16:creationId xmlns:a16="http://schemas.microsoft.com/office/drawing/2014/main" id="{BAFBECA1-FDAF-B742-6E4C-A2FE35515393}"/>
                </a:ext>
              </a:extLst>
            </p:cNvPr>
            <p:cNvSpPr/>
            <p:nvPr/>
          </p:nvSpPr>
          <p:spPr>
            <a:xfrm>
              <a:off x="4475663" y="4171625"/>
              <a:ext cx="157650" cy="88075"/>
            </a:xfrm>
            <a:custGeom>
              <a:avLst/>
              <a:gdLst/>
              <a:ahLst/>
              <a:cxnLst/>
              <a:rect l="l" t="t" r="r" b="b"/>
              <a:pathLst>
                <a:path w="6306" h="3523" extrusionOk="0">
                  <a:moveTo>
                    <a:pt x="5322" y="0"/>
                  </a:moveTo>
                  <a:cubicBezTo>
                    <a:pt x="4312" y="0"/>
                    <a:pt x="1171" y="517"/>
                    <a:pt x="0" y="715"/>
                  </a:cubicBezTo>
                  <a:lnTo>
                    <a:pt x="4466" y="521"/>
                  </a:lnTo>
                  <a:cubicBezTo>
                    <a:pt x="4487" y="520"/>
                    <a:pt x="4507" y="520"/>
                    <a:pt x="4527" y="520"/>
                  </a:cubicBezTo>
                  <a:cubicBezTo>
                    <a:pt x="5314" y="520"/>
                    <a:pt x="5970" y="1157"/>
                    <a:pt x="5956" y="1951"/>
                  </a:cubicBezTo>
                  <a:lnTo>
                    <a:pt x="5956" y="1976"/>
                  </a:lnTo>
                  <a:cubicBezTo>
                    <a:pt x="5932" y="2871"/>
                    <a:pt x="5551" y="3418"/>
                    <a:pt x="5476" y="3523"/>
                  </a:cubicBezTo>
                  <a:cubicBezTo>
                    <a:pt x="5476" y="3523"/>
                    <a:pt x="6242" y="3137"/>
                    <a:pt x="6271" y="2103"/>
                  </a:cubicBezTo>
                  <a:cubicBezTo>
                    <a:pt x="6290" y="1417"/>
                    <a:pt x="6306" y="159"/>
                    <a:pt x="5549" y="15"/>
                  </a:cubicBezTo>
                  <a:cubicBezTo>
                    <a:pt x="5495" y="5"/>
                    <a:pt x="5418" y="0"/>
                    <a:pt x="5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7638;p42">
              <a:extLst>
                <a:ext uri="{FF2B5EF4-FFF2-40B4-BE49-F238E27FC236}">
                  <a16:creationId xmlns:a16="http://schemas.microsoft.com/office/drawing/2014/main" id="{5F807E5F-8C4B-C7F2-5E22-EADA16A1C4FD}"/>
                </a:ext>
              </a:extLst>
            </p:cNvPr>
            <p:cNvSpPr/>
            <p:nvPr/>
          </p:nvSpPr>
          <p:spPr>
            <a:xfrm>
              <a:off x="4433188" y="4258425"/>
              <a:ext cx="598125" cy="127475"/>
            </a:xfrm>
            <a:custGeom>
              <a:avLst/>
              <a:gdLst/>
              <a:ahLst/>
              <a:cxnLst/>
              <a:rect l="l" t="t" r="r" b="b"/>
              <a:pathLst>
                <a:path w="23925" h="5099" extrusionOk="0">
                  <a:moveTo>
                    <a:pt x="5997" y="0"/>
                  </a:moveTo>
                  <a:lnTo>
                    <a:pt x="1" y="731"/>
                  </a:lnTo>
                  <a:lnTo>
                    <a:pt x="30" y="1339"/>
                  </a:lnTo>
                  <a:cubicBezTo>
                    <a:pt x="30" y="1339"/>
                    <a:pt x="4544" y="547"/>
                    <a:pt x="5798" y="547"/>
                  </a:cubicBezTo>
                  <a:cubicBezTo>
                    <a:pt x="5895" y="547"/>
                    <a:pt x="5973" y="552"/>
                    <a:pt x="6028" y="562"/>
                  </a:cubicBezTo>
                  <a:cubicBezTo>
                    <a:pt x="6785" y="706"/>
                    <a:pt x="6767" y="1964"/>
                    <a:pt x="6748" y="2650"/>
                  </a:cubicBezTo>
                  <a:cubicBezTo>
                    <a:pt x="6720" y="3684"/>
                    <a:pt x="5953" y="4070"/>
                    <a:pt x="5953" y="4070"/>
                  </a:cubicBezTo>
                  <a:cubicBezTo>
                    <a:pt x="5945" y="4070"/>
                    <a:pt x="5937" y="4070"/>
                    <a:pt x="5929" y="4070"/>
                  </a:cubicBezTo>
                  <a:cubicBezTo>
                    <a:pt x="4250" y="4070"/>
                    <a:pt x="329" y="4590"/>
                    <a:pt x="329" y="4590"/>
                  </a:cubicBezTo>
                  <a:lnTo>
                    <a:pt x="328" y="5099"/>
                  </a:lnTo>
                  <a:lnTo>
                    <a:pt x="328" y="5099"/>
                  </a:lnTo>
                  <a:lnTo>
                    <a:pt x="6992" y="4855"/>
                  </a:lnTo>
                  <a:cubicBezTo>
                    <a:pt x="6992" y="4855"/>
                    <a:pt x="14084" y="5020"/>
                    <a:pt x="18906" y="5020"/>
                  </a:cubicBezTo>
                  <a:cubicBezTo>
                    <a:pt x="20795" y="5020"/>
                    <a:pt x="22335" y="4995"/>
                    <a:pt x="22963" y="4924"/>
                  </a:cubicBezTo>
                  <a:cubicBezTo>
                    <a:pt x="23616" y="4851"/>
                    <a:pt x="23916" y="3529"/>
                    <a:pt x="23920" y="2893"/>
                  </a:cubicBezTo>
                  <a:cubicBezTo>
                    <a:pt x="23925" y="1835"/>
                    <a:pt x="23365" y="960"/>
                    <a:pt x="22652" y="885"/>
                  </a:cubicBezTo>
                  <a:lnTo>
                    <a:pt x="59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7639;p42">
              <a:extLst>
                <a:ext uri="{FF2B5EF4-FFF2-40B4-BE49-F238E27FC236}">
                  <a16:creationId xmlns:a16="http://schemas.microsoft.com/office/drawing/2014/main" id="{E24ACF1A-06E2-AA40-4149-7562158B7ABF}"/>
                </a:ext>
              </a:extLst>
            </p:cNvPr>
            <p:cNvSpPr/>
            <p:nvPr/>
          </p:nvSpPr>
          <p:spPr>
            <a:xfrm>
              <a:off x="4682738" y="4284325"/>
              <a:ext cx="310475" cy="10625"/>
            </a:xfrm>
            <a:custGeom>
              <a:avLst/>
              <a:gdLst/>
              <a:ahLst/>
              <a:cxnLst/>
              <a:rect l="l" t="t" r="r" b="b"/>
              <a:pathLst>
                <a:path w="12419" h="425" fill="none" extrusionOk="0">
                  <a:moveTo>
                    <a:pt x="0" y="1"/>
                  </a:moveTo>
                  <a:lnTo>
                    <a:pt x="12419" y="424"/>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640;p42">
              <a:extLst>
                <a:ext uri="{FF2B5EF4-FFF2-40B4-BE49-F238E27FC236}">
                  <a16:creationId xmlns:a16="http://schemas.microsoft.com/office/drawing/2014/main" id="{058F0BE6-EE7C-AD00-C65A-93B60BA9772C}"/>
                </a:ext>
              </a:extLst>
            </p:cNvPr>
            <p:cNvSpPr/>
            <p:nvPr/>
          </p:nvSpPr>
          <p:spPr>
            <a:xfrm>
              <a:off x="4707613" y="4365350"/>
              <a:ext cx="299650" cy="16450"/>
            </a:xfrm>
            <a:custGeom>
              <a:avLst/>
              <a:gdLst/>
              <a:ahLst/>
              <a:cxnLst/>
              <a:rect l="l" t="t" r="r" b="b"/>
              <a:pathLst>
                <a:path w="11986" h="658" extrusionOk="0">
                  <a:moveTo>
                    <a:pt x="5702" y="1"/>
                  </a:moveTo>
                  <a:cubicBezTo>
                    <a:pt x="2720" y="1"/>
                    <a:pt x="1" y="289"/>
                    <a:pt x="1" y="289"/>
                  </a:cubicBezTo>
                  <a:cubicBezTo>
                    <a:pt x="47" y="286"/>
                    <a:pt x="105" y="285"/>
                    <a:pt x="174" y="285"/>
                  </a:cubicBezTo>
                  <a:cubicBezTo>
                    <a:pt x="1075" y="285"/>
                    <a:pt x="3888" y="499"/>
                    <a:pt x="6491" y="589"/>
                  </a:cubicBezTo>
                  <a:cubicBezTo>
                    <a:pt x="8065" y="645"/>
                    <a:pt x="9564" y="657"/>
                    <a:pt x="10597" y="657"/>
                  </a:cubicBezTo>
                  <a:cubicBezTo>
                    <a:pt x="11449" y="657"/>
                    <a:pt x="11985" y="649"/>
                    <a:pt x="11985" y="649"/>
                  </a:cubicBezTo>
                  <a:cubicBezTo>
                    <a:pt x="11985" y="649"/>
                    <a:pt x="8630" y="82"/>
                    <a:pt x="7218" y="28"/>
                  </a:cubicBezTo>
                  <a:cubicBezTo>
                    <a:pt x="6713" y="9"/>
                    <a:pt x="6204" y="1"/>
                    <a:pt x="5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641;p42">
              <a:extLst>
                <a:ext uri="{FF2B5EF4-FFF2-40B4-BE49-F238E27FC236}">
                  <a16:creationId xmlns:a16="http://schemas.microsoft.com/office/drawing/2014/main" id="{FC856584-5401-949A-D7B2-02CF7F5EB3E3}"/>
                </a:ext>
              </a:extLst>
            </p:cNvPr>
            <p:cNvSpPr/>
            <p:nvPr/>
          </p:nvSpPr>
          <p:spPr>
            <a:xfrm>
              <a:off x="4717813" y="4265625"/>
              <a:ext cx="175700" cy="111875"/>
            </a:xfrm>
            <a:custGeom>
              <a:avLst/>
              <a:gdLst/>
              <a:ahLst/>
              <a:cxnLst/>
              <a:rect l="l" t="t" r="r" b="b"/>
              <a:pathLst>
                <a:path w="7028" h="4475" extrusionOk="0">
                  <a:moveTo>
                    <a:pt x="1" y="0"/>
                  </a:moveTo>
                  <a:lnTo>
                    <a:pt x="5249" y="886"/>
                  </a:lnTo>
                  <a:cubicBezTo>
                    <a:pt x="5954" y="2536"/>
                    <a:pt x="6790" y="4475"/>
                    <a:pt x="6924" y="4475"/>
                  </a:cubicBezTo>
                  <a:cubicBezTo>
                    <a:pt x="6927" y="4475"/>
                    <a:pt x="6931" y="4473"/>
                    <a:pt x="6933" y="4470"/>
                  </a:cubicBezTo>
                  <a:cubicBezTo>
                    <a:pt x="7028" y="4354"/>
                    <a:pt x="6851" y="326"/>
                    <a:pt x="6851" y="326"/>
                  </a:cubicBezTo>
                  <a:cubicBezTo>
                    <a:pt x="6851" y="326"/>
                    <a:pt x="213" y="2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7642;p42">
              <a:extLst>
                <a:ext uri="{FF2B5EF4-FFF2-40B4-BE49-F238E27FC236}">
                  <a16:creationId xmlns:a16="http://schemas.microsoft.com/office/drawing/2014/main" id="{3E4FF61D-2AC5-EED3-0B28-ACD957A68ACF}"/>
                </a:ext>
              </a:extLst>
            </p:cNvPr>
            <p:cNvSpPr/>
            <p:nvPr/>
          </p:nvSpPr>
          <p:spPr>
            <a:xfrm>
              <a:off x="4443138" y="4272050"/>
              <a:ext cx="159675" cy="100100"/>
            </a:xfrm>
            <a:custGeom>
              <a:avLst/>
              <a:gdLst/>
              <a:ahLst/>
              <a:cxnLst/>
              <a:rect l="l" t="t" r="r" b="b"/>
              <a:pathLst>
                <a:path w="6387" h="4004" extrusionOk="0">
                  <a:moveTo>
                    <a:pt x="5400" y="1"/>
                  </a:moveTo>
                  <a:cubicBezTo>
                    <a:pt x="4387" y="1"/>
                    <a:pt x="1251" y="517"/>
                    <a:pt x="81" y="716"/>
                  </a:cubicBezTo>
                  <a:cubicBezTo>
                    <a:pt x="1" y="730"/>
                    <a:pt x="49" y="4003"/>
                    <a:pt x="252" y="4003"/>
                  </a:cubicBezTo>
                  <a:cubicBezTo>
                    <a:pt x="252" y="4003"/>
                    <a:pt x="253" y="4003"/>
                    <a:pt x="254" y="4003"/>
                  </a:cubicBezTo>
                  <a:cubicBezTo>
                    <a:pt x="1227" y="3879"/>
                    <a:pt x="4146" y="3524"/>
                    <a:pt x="5533" y="3524"/>
                  </a:cubicBezTo>
                  <a:cubicBezTo>
                    <a:pt x="5541" y="3524"/>
                    <a:pt x="5548" y="3524"/>
                    <a:pt x="5555" y="3524"/>
                  </a:cubicBezTo>
                  <a:cubicBezTo>
                    <a:pt x="5555" y="3524"/>
                    <a:pt x="6322" y="3138"/>
                    <a:pt x="6350" y="2104"/>
                  </a:cubicBezTo>
                  <a:cubicBezTo>
                    <a:pt x="6369" y="1418"/>
                    <a:pt x="6387" y="160"/>
                    <a:pt x="5630" y="16"/>
                  </a:cubicBezTo>
                  <a:cubicBezTo>
                    <a:pt x="5575" y="5"/>
                    <a:pt x="5497" y="1"/>
                    <a:pt x="5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7643;p42">
              <a:extLst>
                <a:ext uri="{FF2B5EF4-FFF2-40B4-BE49-F238E27FC236}">
                  <a16:creationId xmlns:a16="http://schemas.microsoft.com/office/drawing/2014/main" id="{6D79AE0C-F66A-718D-8F1C-56F7A76D9B37}"/>
                </a:ext>
              </a:extLst>
            </p:cNvPr>
            <p:cNvSpPr/>
            <p:nvPr/>
          </p:nvSpPr>
          <p:spPr>
            <a:xfrm>
              <a:off x="4445163" y="4272050"/>
              <a:ext cx="157650" cy="88100"/>
            </a:xfrm>
            <a:custGeom>
              <a:avLst/>
              <a:gdLst/>
              <a:ahLst/>
              <a:cxnLst/>
              <a:rect l="l" t="t" r="r" b="b"/>
              <a:pathLst>
                <a:path w="6306" h="3524" extrusionOk="0">
                  <a:moveTo>
                    <a:pt x="5319" y="1"/>
                  </a:moveTo>
                  <a:cubicBezTo>
                    <a:pt x="4306" y="1"/>
                    <a:pt x="1170" y="517"/>
                    <a:pt x="0" y="716"/>
                  </a:cubicBezTo>
                  <a:lnTo>
                    <a:pt x="4465" y="522"/>
                  </a:lnTo>
                  <a:cubicBezTo>
                    <a:pt x="4485" y="521"/>
                    <a:pt x="4506" y="521"/>
                    <a:pt x="4526" y="521"/>
                  </a:cubicBezTo>
                  <a:cubicBezTo>
                    <a:pt x="5313" y="521"/>
                    <a:pt x="5970" y="1158"/>
                    <a:pt x="5956" y="1952"/>
                  </a:cubicBezTo>
                  <a:lnTo>
                    <a:pt x="5956" y="1977"/>
                  </a:lnTo>
                  <a:cubicBezTo>
                    <a:pt x="5932" y="2870"/>
                    <a:pt x="5550" y="3419"/>
                    <a:pt x="5474" y="3524"/>
                  </a:cubicBezTo>
                  <a:cubicBezTo>
                    <a:pt x="5474" y="3524"/>
                    <a:pt x="6241" y="3138"/>
                    <a:pt x="6269" y="2104"/>
                  </a:cubicBezTo>
                  <a:cubicBezTo>
                    <a:pt x="6288" y="1418"/>
                    <a:pt x="6306" y="160"/>
                    <a:pt x="5549" y="16"/>
                  </a:cubicBezTo>
                  <a:cubicBezTo>
                    <a:pt x="5494" y="5"/>
                    <a:pt x="5416" y="1"/>
                    <a:pt x="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644;p42">
              <a:extLst>
                <a:ext uri="{FF2B5EF4-FFF2-40B4-BE49-F238E27FC236}">
                  <a16:creationId xmlns:a16="http://schemas.microsoft.com/office/drawing/2014/main" id="{8FAB19DD-6847-4F37-0C13-7F407B6B105C}"/>
                </a:ext>
              </a:extLst>
            </p:cNvPr>
            <p:cNvSpPr/>
            <p:nvPr/>
          </p:nvSpPr>
          <p:spPr>
            <a:xfrm>
              <a:off x="4487438" y="4368500"/>
              <a:ext cx="598250" cy="125475"/>
            </a:xfrm>
            <a:custGeom>
              <a:avLst/>
              <a:gdLst/>
              <a:ahLst/>
              <a:cxnLst/>
              <a:rect l="l" t="t" r="r" b="b"/>
              <a:pathLst>
                <a:path w="23930" h="5019" extrusionOk="0">
                  <a:moveTo>
                    <a:pt x="6007" y="0"/>
                  </a:moveTo>
                  <a:lnTo>
                    <a:pt x="0" y="646"/>
                  </a:lnTo>
                  <a:lnTo>
                    <a:pt x="20" y="1256"/>
                  </a:lnTo>
                  <a:cubicBezTo>
                    <a:pt x="20" y="1256"/>
                    <a:pt x="4438" y="545"/>
                    <a:pt x="5752" y="545"/>
                  </a:cubicBezTo>
                  <a:cubicBezTo>
                    <a:pt x="5871" y="545"/>
                    <a:pt x="5964" y="550"/>
                    <a:pt x="6027" y="563"/>
                  </a:cubicBezTo>
                  <a:cubicBezTo>
                    <a:pt x="6783" y="716"/>
                    <a:pt x="6747" y="1976"/>
                    <a:pt x="6720" y="2662"/>
                  </a:cubicBezTo>
                  <a:cubicBezTo>
                    <a:pt x="6678" y="3692"/>
                    <a:pt x="5906" y="4070"/>
                    <a:pt x="5906" y="4070"/>
                  </a:cubicBezTo>
                  <a:cubicBezTo>
                    <a:pt x="5856" y="4069"/>
                    <a:pt x="5804" y="4069"/>
                    <a:pt x="5750" y="4069"/>
                  </a:cubicBezTo>
                  <a:cubicBezTo>
                    <a:pt x="4004" y="4069"/>
                    <a:pt x="273" y="4511"/>
                    <a:pt x="273" y="4511"/>
                  </a:cubicBezTo>
                  <a:lnTo>
                    <a:pt x="265" y="5019"/>
                  </a:lnTo>
                  <a:lnTo>
                    <a:pt x="6930" y="4867"/>
                  </a:lnTo>
                  <a:lnTo>
                    <a:pt x="23351" y="4726"/>
                  </a:lnTo>
                  <a:cubicBezTo>
                    <a:pt x="23761" y="4216"/>
                    <a:pt x="23896" y="3540"/>
                    <a:pt x="23909" y="2904"/>
                  </a:cubicBezTo>
                  <a:cubicBezTo>
                    <a:pt x="23929" y="1845"/>
                    <a:pt x="23201" y="696"/>
                    <a:pt x="22489" y="612"/>
                  </a:cubicBezTo>
                  <a:lnTo>
                    <a:pt x="60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645;p42">
              <a:extLst>
                <a:ext uri="{FF2B5EF4-FFF2-40B4-BE49-F238E27FC236}">
                  <a16:creationId xmlns:a16="http://schemas.microsoft.com/office/drawing/2014/main" id="{FD27D942-3332-BDFB-4F24-181A21432C3F}"/>
                </a:ext>
              </a:extLst>
            </p:cNvPr>
            <p:cNvSpPr/>
            <p:nvPr/>
          </p:nvSpPr>
          <p:spPr>
            <a:xfrm>
              <a:off x="4707238" y="4392050"/>
              <a:ext cx="333725" cy="2050"/>
            </a:xfrm>
            <a:custGeom>
              <a:avLst/>
              <a:gdLst/>
              <a:ahLst/>
              <a:cxnLst/>
              <a:rect l="l" t="t" r="r" b="b"/>
              <a:pathLst>
                <a:path w="13349" h="82" fill="none" extrusionOk="0">
                  <a:moveTo>
                    <a:pt x="1" y="1"/>
                  </a:moveTo>
                  <a:lnTo>
                    <a:pt x="13349" y="82"/>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646;p42">
              <a:extLst>
                <a:ext uri="{FF2B5EF4-FFF2-40B4-BE49-F238E27FC236}">
                  <a16:creationId xmlns:a16="http://schemas.microsoft.com/office/drawing/2014/main" id="{ADC4D120-FEA8-010B-2755-E3F17F4920DF}"/>
                </a:ext>
              </a:extLst>
            </p:cNvPr>
            <p:cNvSpPr/>
            <p:nvPr/>
          </p:nvSpPr>
          <p:spPr>
            <a:xfrm>
              <a:off x="4842413" y="4378525"/>
              <a:ext cx="59825" cy="110400"/>
            </a:xfrm>
            <a:custGeom>
              <a:avLst/>
              <a:gdLst/>
              <a:ahLst/>
              <a:cxnLst/>
              <a:rect l="l" t="t" r="r" b="b"/>
              <a:pathLst>
                <a:path w="2393" h="4416" extrusionOk="0">
                  <a:moveTo>
                    <a:pt x="1701" y="0"/>
                  </a:moveTo>
                  <a:cubicBezTo>
                    <a:pt x="1734" y="100"/>
                    <a:pt x="1564" y="896"/>
                    <a:pt x="1564" y="896"/>
                  </a:cubicBezTo>
                  <a:cubicBezTo>
                    <a:pt x="1564" y="896"/>
                    <a:pt x="1" y="2119"/>
                    <a:pt x="889" y="4413"/>
                  </a:cubicBezTo>
                  <a:lnTo>
                    <a:pt x="2050" y="4416"/>
                  </a:lnTo>
                  <a:lnTo>
                    <a:pt x="2392" y="1033"/>
                  </a:lnTo>
                  <a:lnTo>
                    <a:pt x="1701"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647;p42">
              <a:extLst>
                <a:ext uri="{FF2B5EF4-FFF2-40B4-BE49-F238E27FC236}">
                  <a16:creationId xmlns:a16="http://schemas.microsoft.com/office/drawing/2014/main" id="{70A7351F-913D-0BD9-C2F0-5E437ACFEC79}"/>
                </a:ext>
              </a:extLst>
            </p:cNvPr>
            <p:cNvSpPr/>
            <p:nvPr/>
          </p:nvSpPr>
          <p:spPr>
            <a:xfrm>
              <a:off x="4497138" y="4382075"/>
              <a:ext cx="159875" cy="98275"/>
            </a:xfrm>
            <a:custGeom>
              <a:avLst/>
              <a:gdLst/>
              <a:ahLst/>
              <a:cxnLst/>
              <a:rect l="l" t="t" r="r" b="b"/>
              <a:pathLst>
                <a:path w="6395" h="3931" extrusionOk="0">
                  <a:moveTo>
                    <a:pt x="5363" y="0"/>
                  </a:moveTo>
                  <a:cubicBezTo>
                    <a:pt x="4304" y="0"/>
                    <a:pt x="1236" y="462"/>
                    <a:pt x="80" y="642"/>
                  </a:cubicBezTo>
                  <a:cubicBezTo>
                    <a:pt x="1" y="655"/>
                    <a:pt x="4" y="3931"/>
                    <a:pt x="207" y="3931"/>
                  </a:cubicBezTo>
                  <a:cubicBezTo>
                    <a:pt x="208" y="3931"/>
                    <a:pt x="208" y="3931"/>
                    <a:pt x="209" y="3931"/>
                  </a:cubicBezTo>
                  <a:cubicBezTo>
                    <a:pt x="1157" y="3823"/>
                    <a:pt x="3950" y="3523"/>
                    <a:pt x="5378" y="3523"/>
                  </a:cubicBezTo>
                  <a:cubicBezTo>
                    <a:pt x="5426" y="3523"/>
                    <a:pt x="5473" y="3524"/>
                    <a:pt x="5518" y="3524"/>
                  </a:cubicBezTo>
                  <a:cubicBezTo>
                    <a:pt x="5518" y="3524"/>
                    <a:pt x="6290" y="3148"/>
                    <a:pt x="6332" y="2116"/>
                  </a:cubicBezTo>
                  <a:cubicBezTo>
                    <a:pt x="6359" y="1432"/>
                    <a:pt x="6395" y="171"/>
                    <a:pt x="5639" y="19"/>
                  </a:cubicBezTo>
                  <a:cubicBezTo>
                    <a:pt x="5576" y="6"/>
                    <a:pt x="5482" y="0"/>
                    <a:pt x="5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648;p42">
              <a:extLst>
                <a:ext uri="{FF2B5EF4-FFF2-40B4-BE49-F238E27FC236}">
                  <a16:creationId xmlns:a16="http://schemas.microsoft.com/office/drawing/2014/main" id="{A7A34167-23E7-1920-F41D-12EEA7664C36}"/>
                </a:ext>
              </a:extLst>
            </p:cNvPr>
            <p:cNvSpPr/>
            <p:nvPr/>
          </p:nvSpPr>
          <p:spPr>
            <a:xfrm>
              <a:off x="4499138" y="4382075"/>
              <a:ext cx="157875" cy="88150"/>
            </a:xfrm>
            <a:custGeom>
              <a:avLst/>
              <a:gdLst/>
              <a:ahLst/>
              <a:cxnLst/>
              <a:rect l="l" t="t" r="r" b="b"/>
              <a:pathLst>
                <a:path w="6315" h="3526" extrusionOk="0">
                  <a:moveTo>
                    <a:pt x="5283" y="0"/>
                  </a:moveTo>
                  <a:cubicBezTo>
                    <a:pt x="4224" y="0"/>
                    <a:pt x="1156" y="462"/>
                    <a:pt x="0" y="642"/>
                  </a:cubicBezTo>
                  <a:lnTo>
                    <a:pt x="4467" y="510"/>
                  </a:lnTo>
                  <a:cubicBezTo>
                    <a:pt x="4482" y="509"/>
                    <a:pt x="4496" y="509"/>
                    <a:pt x="4510" y="509"/>
                  </a:cubicBezTo>
                  <a:cubicBezTo>
                    <a:pt x="5305" y="509"/>
                    <a:pt x="5963" y="1159"/>
                    <a:pt x="5939" y="1958"/>
                  </a:cubicBezTo>
                  <a:cubicBezTo>
                    <a:pt x="5939" y="1967"/>
                    <a:pt x="5939" y="1975"/>
                    <a:pt x="5937" y="1984"/>
                  </a:cubicBezTo>
                  <a:cubicBezTo>
                    <a:pt x="5905" y="2878"/>
                    <a:pt x="5515" y="3422"/>
                    <a:pt x="5438" y="3526"/>
                  </a:cubicBezTo>
                  <a:cubicBezTo>
                    <a:pt x="5438" y="3526"/>
                    <a:pt x="6210" y="3148"/>
                    <a:pt x="6252" y="2116"/>
                  </a:cubicBezTo>
                  <a:cubicBezTo>
                    <a:pt x="6279" y="1432"/>
                    <a:pt x="6315" y="171"/>
                    <a:pt x="5559" y="19"/>
                  </a:cubicBezTo>
                  <a:cubicBezTo>
                    <a:pt x="5496" y="6"/>
                    <a:pt x="5402" y="0"/>
                    <a:pt x="52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649;p42">
              <a:extLst>
                <a:ext uri="{FF2B5EF4-FFF2-40B4-BE49-F238E27FC236}">
                  <a16:creationId xmlns:a16="http://schemas.microsoft.com/office/drawing/2014/main" id="{C9BEA85C-F6FE-5515-E0D1-2CBFD467EC88}"/>
                </a:ext>
              </a:extLst>
            </p:cNvPr>
            <p:cNvSpPr/>
            <p:nvPr/>
          </p:nvSpPr>
          <p:spPr>
            <a:xfrm>
              <a:off x="4561888" y="4438400"/>
              <a:ext cx="89225" cy="9400"/>
            </a:xfrm>
            <a:custGeom>
              <a:avLst/>
              <a:gdLst/>
              <a:ahLst/>
              <a:cxnLst/>
              <a:rect l="l" t="t" r="r" b="b"/>
              <a:pathLst>
                <a:path w="3569" h="376" extrusionOk="0">
                  <a:moveTo>
                    <a:pt x="3569" y="1"/>
                  </a:moveTo>
                  <a:lnTo>
                    <a:pt x="0" y="361"/>
                  </a:lnTo>
                  <a:cubicBezTo>
                    <a:pt x="0" y="361"/>
                    <a:pt x="572" y="375"/>
                    <a:pt x="1200" y="375"/>
                  </a:cubicBezTo>
                  <a:cubicBezTo>
                    <a:pt x="1763" y="375"/>
                    <a:pt x="2371" y="364"/>
                    <a:pt x="2651" y="322"/>
                  </a:cubicBezTo>
                  <a:cubicBezTo>
                    <a:pt x="3242" y="235"/>
                    <a:pt x="3569" y="1"/>
                    <a:pt x="35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7650;p42">
              <a:extLst>
                <a:ext uri="{FF2B5EF4-FFF2-40B4-BE49-F238E27FC236}">
                  <a16:creationId xmlns:a16="http://schemas.microsoft.com/office/drawing/2014/main" id="{AB59E7D7-C5D8-9D84-A219-38466134CC82}"/>
                </a:ext>
              </a:extLst>
            </p:cNvPr>
            <p:cNvSpPr/>
            <p:nvPr/>
          </p:nvSpPr>
          <p:spPr>
            <a:xfrm>
              <a:off x="4443963" y="4045325"/>
              <a:ext cx="615700" cy="147225"/>
            </a:xfrm>
            <a:custGeom>
              <a:avLst/>
              <a:gdLst/>
              <a:ahLst/>
              <a:cxnLst/>
              <a:rect l="l" t="t" r="r" b="b"/>
              <a:pathLst>
                <a:path w="24628" h="5889" extrusionOk="0">
                  <a:moveTo>
                    <a:pt x="5998" y="0"/>
                  </a:moveTo>
                  <a:lnTo>
                    <a:pt x="0" y="731"/>
                  </a:lnTo>
                  <a:lnTo>
                    <a:pt x="30" y="1339"/>
                  </a:lnTo>
                  <a:cubicBezTo>
                    <a:pt x="30" y="1339"/>
                    <a:pt x="4538" y="547"/>
                    <a:pt x="5796" y="547"/>
                  </a:cubicBezTo>
                  <a:cubicBezTo>
                    <a:pt x="5894" y="547"/>
                    <a:pt x="5972" y="552"/>
                    <a:pt x="6027" y="562"/>
                  </a:cubicBezTo>
                  <a:cubicBezTo>
                    <a:pt x="6784" y="706"/>
                    <a:pt x="6768" y="1964"/>
                    <a:pt x="6749" y="2650"/>
                  </a:cubicBezTo>
                  <a:cubicBezTo>
                    <a:pt x="6720" y="3684"/>
                    <a:pt x="5954" y="4070"/>
                    <a:pt x="5954" y="4070"/>
                  </a:cubicBezTo>
                  <a:cubicBezTo>
                    <a:pt x="5946" y="4070"/>
                    <a:pt x="5938" y="4070"/>
                    <a:pt x="5930" y="4070"/>
                  </a:cubicBezTo>
                  <a:cubicBezTo>
                    <a:pt x="4250" y="4070"/>
                    <a:pt x="328" y="4590"/>
                    <a:pt x="328" y="4590"/>
                  </a:cubicBezTo>
                  <a:lnTo>
                    <a:pt x="327" y="5098"/>
                  </a:lnTo>
                  <a:lnTo>
                    <a:pt x="6876" y="4644"/>
                  </a:lnTo>
                  <a:lnTo>
                    <a:pt x="23812" y="5888"/>
                  </a:lnTo>
                  <a:cubicBezTo>
                    <a:pt x="24216" y="5371"/>
                    <a:pt x="24619" y="4457"/>
                    <a:pt x="24623" y="3823"/>
                  </a:cubicBezTo>
                  <a:cubicBezTo>
                    <a:pt x="24627" y="2764"/>
                    <a:pt x="24068" y="1888"/>
                    <a:pt x="23355" y="1814"/>
                  </a:cubicBezTo>
                  <a:lnTo>
                    <a:pt x="59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651;p42">
              <a:extLst>
                <a:ext uri="{FF2B5EF4-FFF2-40B4-BE49-F238E27FC236}">
                  <a16:creationId xmlns:a16="http://schemas.microsoft.com/office/drawing/2014/main" id="{41D2AE3C-7B1C-1888-8C8B-FCFC86CC7CA3}"/>
                </a:ext>
              </a:extLst>
            </p:cNvPr>
            <p:cNvSpPr/>
            <p:nvPr/>
          </p:nvSpPr>
          <p:spPr>
            <a:xfrm>
              <a:off x="4700338" y="4072350"/>
              <a:ext cx="326000" cy="35025"/>
            </a:xfrm>
            <a:custGeom>
              <a:avLst/>
              <a:gdLst/>
              <a:ahLst/>
              <a:cxnLst/>
              <a:rect l="l" t="t" r="r" b="b"/>
              <a:pathLst>
                <a:path w="13040" h="1401" fill="none" extrusionOk="0">
                  <a:moveTo>
                    <a:pt x="0" y="1"/>
                  </a:moveTo>
                  <a:lnTo>
                    <a:pt x="13039" y="140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652;p42">
              <a:extLst>
                <a:ext uri="{FF2B5EF4-FFF2-40B4-BE49-F238E27FC236}">
                  <a16:creationId xmlns:a16="http://schemas.microsoft.com/office/drawing/2014/main" id="{F4149C19-12FA-CEAE-4529-666BAA5C80C4}"/>
                </a:ext>
              </a:extLst>
            </p:cNvPr>
            <p:cNvSpPr/>
            <p:nvPr/>
          </p:nvSpPr>
          <p:spPr>
            <a:xfrm>
              <a:off x="4453888" y="4058950"/>
              <a:ext cx="159700" cy="100100"/>
            </a:xfrm>
            <a:custGeom>
              <a:avLst/>
              <a:gdLst/>
              <a:ahLst/>
              <a:cxnLst/>
              <a:rect l="l" t="t" r="r" b="b"/>
              <a:pathLst>
                <a:path w="6388" h="4004" extrusionOk="0">
                  <a:moveTo>
                    <a:pt x="5400" y="1"/>
                  </a:moveTo>
                  <a:cubicBezTo>
                    <a:pt x="4387" y="1"/>
                    <a:pt x="1251" y="517"/>
                    <a:pt x="81" y="716"/>
                  </a:cubicBezTo>
                  <a:cubicBezTo>
                    <a:pt x="1" y="730"/>
                    <a:pt x="49" y="4003"/>
                    <a:pt x="252" y="4003"/>
                  </a:cubicBezTo>
                  <a:cubicBezTo>
                    <a:pt x="253" y="4003"/>
                    <a:pt x="254" y="4003"/>
                    <a:pt x="254" y="4003"/>
                  </a:cubicBezTo>
                  <a:cubicBezTo>
                    <a:pt x="1227" y="3879"/>
                    <a:pt x="4147" y="3524"/>
                    <a:pt x="5535" y="3524"/>
                  </a:cubicBezTo>
                  <a:cubicBezTo>
                    <a:pt x="5542" y="3524"/>
                    <a:pt x="5549" y="3524"/>
                    <a:pt x="5557" y="3524"/>
                  </a:cubicBezTo>
                  <a:cubicBezTo>
                    <a:pt x="5557" y="3524"/>
                    <a:pt x="6323" y="3138"/>
                    <a:pt x="6352" y="2104"/>
                  </a:cubicBezTo>
                  <a:cubicBezTo>
                    <a:pt x="6371" y="1418"/>
                    <a:pt x="6387" y="160"/>
                    <a:pt x="5630" y="16"/>
                  </a:cubicBezTo>
                  <a:cubicBezTo>
                    <a:pt x="5575" y="5"/>
                    <a:pt x="5498" y="1"/>
                    <a:pt x="5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653;p42">
              <a:extLst>
                <a:ext uri="{FF2B5EF4-FFF2-40B4-BE49-F238E27FC236}">
                  <a16:creationId xmlns:a16="http://schemas.microsoft.com/office/drawing/2014/main" id="{341E4187-4A48-5FC3-FD7B-3AF081D396D8}"/>
                </a:ext>
              </a:extLst>
            </p:cNvPr>
            <p:cNvSpPr/>
            <p:nvPr/>
          </p:nvSpPr>
          <p:spPr>
            <a:xfrm>
              <a:off x="4467588" y="4085950"/>
              <a:ext cx="107025" cy="12775"/>
            </a:xfrm>
            <a:custGeom>
              <a:avLst/>
              <a:gdLst/>
              <a:ahLst/>
              <a:cxnLst/>
              <a:rect l="l" t="t" r="r" b="b"/>
              <a:pathLst>
                <a:path w="4281" h="511" extrusionOk="0">
                  <a:moveTo>
                    <a:pt x="4281" y="1"/>
                  </a:moveTo>
                  <a:lnTo>
                    <a:pt x="0" y="336"/>
                  </a:lnTo>
                  <a:cubicBezTo>
                    <a:pt x="0" y="336"/>
                    <a:pt x="1339" y="511"/>
                    <a:pt x="2314" y="511"/>
                  </a:cubicBezTo>
                  <a:cubicBezTo>
                    <a:pt x="2547" y="511"/>
                    <a:pt x="2758" y="501"/>
                    <a:pt x="2927" y="476"/>
                  </a:cubicBezTo>
                  <a:cubicBezTo>
                    <a:pt x="3800" y="349"/>
                    <a:pt x="4281" y="1"/>
                    <a:pt x="4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7654;p42">
              <a:extLst>
                <a:ext uri="{FF2B5EF4-FFF2-40B4-BE49-F238E27FC236}">
                  <a16:creationId xmlns:a16="http://schemas.microsoft.com/office/drawing/2014/main" id="{AD02DCE5-7012-97BA-72B4-FAA62454AC2F}"/>
                </a:ext>
              </a:extLst>
            </p:cNvPr>
            <p:cNvSpPr/>
            <p:nvPr/>
          </p:nvSpPr>
          <p:spPr>
            <a:xfrm>
              <a:off x="4504613" y="4118800"/>
              <a:ext cx="107050" cy="12800"/>
            </a:xfrm>
            <a:custGeom>
              <a:avLst/>
              <a:gdLst/>
              <a:ahLst/>
              <a:cxnLst/>
              <a:rect l="l" t="t" r="r" b="b"/>
              <a:pathLst>
                <a:path w="4282" h="512" extrusionOk="0">
                  <a:moveTo>
                    <a:pt x="4281" y="0"/>
                  </a:moveTo>
                  <a:lnTo>
                    <a:pt x="1" y="336"/>
                  </a:lnTo>
                  <a:cubicBezTo>
                    <a:pt x="1" y="336"/>
                    <a:pt x="1336" y="511"/>
                    <a:pt x="2311" y="511"/>
                  </a:cubicBezTo>
                  <a:cubicBezTo>
                    <a:pt x="2544" y="511"/>
                    <a:pt x="2757" y="501"/>
                    <a:pt x="2926" y="476"/>
                  </a:cubicBezTo>
                  <a:cubicBezTo>
                    <a:pt x="3800" y="349"/>
                    <a:pt x="4281" y="0"/>
                    <a:pt x="4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655;p42">
              <a:extLst>
                <a:ext uri="{FF2B5EF4-FFF2-40B4-BE49-F238E27FC236}">
                  <a16:creationId xmlns:a16="http://schemas.microsoft.com/office/drawing/2014/main" id="{BD3CD035-BA4D-91CE-C481-DECD44C2B13D}"/>
                </a:ext>
              </a:extLst>
            </p:cNvPr>
            <p:cNvSpPr/>
            <p:nvPr/>
          </p:nvSpPr>
          <p:spPr>
            <a:xfrm>
              <a:off x="4455913" y="4058950"/>
              <a:ext cx="157675" cy="88100"/>
            </a:xfrm>
            <a:custGeom>
              <a:avLst/>
              <a:gdLst/>
              <a:ahLst/>
              <a:cxnLst/>
              <a:rect l="l" t="t" r="r" b="b"/>
              <a:pathLst>
                <a:path w="6307" h="3524" extrusionOk="0">
                  <a:moveTo>
                    <a:pt x="5319" y="1"/>
                  </a:moveTo>
                  <a:cubicBezTo>
                    <a:pt x="4306" y="1"/>
                    <a:pt x="1170" y="517"/>
                    <a:pt x="0" y="716"/>
                  </a:cubicBezTo>
                  <a:lnTo>
                    <a:pt x="4466" y="522"/>
                  </a:lnTo>
                  <a:cubicBezTo>
                    <a:pt x="4487" y="521"/>
                    <a:pt x="4507" y="520"/>
                    <a:pt x="4527" y="520"/>
                  </a:cubicBezTo>
                  <a:cubicBezTo>
                    <a:pt x="5314" y="520"/>
                    <a:pt x="5970" y="1158"/>
                    <a:pt x="5956" y="1951"/>
                  </a:cubicBezTo>
                  <a:lnTo>
                    <a:pt x="5956" y="1977"/>
                  </a:lnTo>
                  <a:cubicBezTo>
                    <a:pt x="5933" y="2870"/>
                    <a:pt x="5551" y="3419"/>
                    <a:pt x="5476" y="3524"/>
                  </a:cubicBezTo>
                  <a:cubicBezTo>
                    <a:pt x="5476" y="3524"/>
                    <a:pt x="6242" y="3138"/>
                    <a:pt x="6271" y="2104"/>
                  </a:cubicBezTo>
                  <a:cubicBezTo>
                    <a:pt x="6290" y="1418"/>
                    <a:pt x="6306" y="160"/>
                    <a:pt x="5549" y="16"/>
                  </a:cubicBezTo>
                  <a:cubicBezTo>
                    <a:pt x="5494" y="5"/>
                    <a:pt x="5417" y="1"/>
                    <a:pt x="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656;p42">
              <a:extLst>
                <a:ext uri="{FF2B5EF4-FFF2-40B4-BE49-F238E27FC236}">
                  <a16:creationId xmlns:a16="http://schemas.microsoft.com/office/drawing/2014/main" id="{6D661394-1D56-FC4A-DCC6-E613C6A58BFF}"/>
                </a:ext>
              </a:extLst>
            </p:cNvPr>
            <p:cNvSpPr/>
            <p:nvPr/>
          </p:nvSpPr>
          <p:spPr>
            <a:xfrm>
              <a:off x="4595463" y="4043375"/>
              <a:ext cx="65425" cy="370700"/>
            </a:xfrm>
            <a:custGeom>
              <a:avLst/>
              <a:gdLst/>
              <a:ahLst/>
              <a:cxnLst/>
              <a:rect l="l" t="t" r="r" b="b"/>
              <a:pathLst>
                <a:path w="2617" h="14828" extrusionOk="0">
                  <a:moveTo>
                    <a:pt x="1" y="0"/>
                  </a:moveTo>
                  <a:lnTo>
                    <a:pt x="1286" y="1478"/>
                  </a:lnTo>
                  <a:lnTo>
                    <a:pt x="1604" y="4780"/>
                  </a:lnTo>
                  <a:lnTo>
                    <a:pt x="1604" y="4780"/>
                  </a:lnTo>
                  <a:lnTo>
                    <a:pt x="960" y="4751"/>
                  </a:lnTo>
                  <a:lnTo>
                    <a:pt x="1845" y="8696"/>
                  </a:lnTo>
                  <a:lnTo>
                    <a:pt x="1469" y="8715"/>
                  </a:lnTo>
                  <a:lnTo>
                    <a:pt x="2617" y="14827"/>
                  </a:lnTo>
                  <a:cubicBezTo>
                    <a:pt x="2617" y="14827"/>
                    <a:pt x="2262" y="660"/>
                    <a:pt x="2110" y="558"/>
                  </a:cubicBezTo>
                  <a:cubicBezTo>
                    <a:pt x="1954" y="455"/>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657;p42">
              <a:extLst>
                <a:ext uri="{FF2B5EF4-FFF2-40B4-BE49-F238E27FC236}">
                  <a16:creationId xmlns:a16="http://schemas.microsoft.com/office/drawing/2014/main" id="{91795873-85F4-16B7-8115-98C112C2482B}"/>
                </a:ext>
              </a:extLst>
            </p:cNvPr>
            <p:cNvSpPr/>
            <p:nvPr/>
          </p:nvSpPr>
          <p:spPr>
            <a:xfrm>
              <a:off x="4744213" y="4060000"/>
              <a:ext cx="134800" cy="255700"/>
            </a:xfrm>
            <a:custGeom>
              <a:avLst/>
              <a:gdLst/>
              <a:ahLst/>
              <a:cxnLst/>
              <a:rect l="l" t="t" r="r" b="b"/>
              <a:pathLst>
                <a:path w="5392" h="10228" extrusionOk="0">
                  <a:moveTo>
                    <a:pt x="1" y="0"/>
                  </a:moveTo>
                  <a:lnTo>
                    <a:pt x="3500" y="1676"/>
                  </a:lnTo>
                  <a:lnTo>
                    <a:pt x="5392" y="10228"/>
                  </a:lnTo>
                  <a:lnTo>
                    <a:pt x="4301" y="1140"/>
                  </a:lnTo>
                  <a:lnTo>
                    <a:pt x="2478" y="2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658;p42">
              <a:extLst>
                <a:ext uri="{FF2B5EF4-FFF2-40B4-BE49-F238E27FC236}">
                  <a16:creationId xmlns:a16="http://schemas.microsoft.com/office/drawing/2014/main" id="{BD71838E-8DF6-8207-617B-9C90883E3D03}"/>
                </a:ext>
              </a:extLst>
            </p:cNvPr>
            <p:cNvSpPr/>
            <p:nvPr/>
          </p:nvSpPr>
          <p:spPr>
            <a:xfrm>
              <a:off x="4446138" y="4317350"/>
              <a:ext cx="107025" cy="8625"/>
            </a:xfrm>
            <a:custGeom>
              <a:avLst/>
              <a:gdLst/>
              <a:ahLst/>
              <a:cxnLst/>
              <a:rect l="l" t="t" r="r" b="b"/>
              <a:pathLst>
                <a:path w="4281" h="345" extrusionOk="0">
                  <a:moveTo>
                    <a:pt x="4281" y="1"/>
                  </a:moveTo>
                  <a:lnTo>
                    <a:pt x="0" y="336"/>
                  </a:lnTo>
                  <a:cubicBezTo>
                    <a:pt x="0" y="336"/>
                    <a:pt x="357" y="344"/>
                    <a:pt x="837" y="344"/>
                  </a:cubicBezTo>
                  <a:cubicBezTo>
                    <a:pt x="1511" y="344"/>
                    <a:pt x="2426" y="329"/>
                    <a:pt x="2935" y="254"/>
                  </a:cubicBezTo>
                  <a:cubicBezTo>
                    <a:pt x="3810" y="124"/>
                    <a:pt x="4280" y="1"/>
                    <a:pt x="4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7659;p42">
              <a:extLst>
                <a:ext uri="{FF2B5EF4-FFF2-40B4-BE49-F238E27FC236}">
                  <a16:creationId xmlns:a16="http://schemas.microsoft.com/office/drawing/2014/main" id="{B59A8D80-45D3-DAB5-6ED8-79D5FDAF6256}"/>
                </a:ext>
              </a:extLst>
            </p:cNvPr>
            <p:cNvSpPr/>
            <p:nvPr/>
          </p:nvSpPr>
          <p:spPr>
            <a:xfrm>
              <a:off x="4476963" y="4233350"/>
              <a:ext cx="107050" cy="12800"/>
            </a:xfrm>
            <a:custGeom>
              <a:avLst/>
              <a:gdLst/>
              <a:ahLst/>
              <a:cxnLst/>
              <a:rect l="l" t="t" r="r" b="b"/>
              <a:pathLst>
                <a:path w="4282" h="512" extrusionOk="0">
                  <a:moveTo>
                    <a:pt x="4282" y="0"/>
                  </a:moveTo>
                  <a:lnTo>
                    <a:pt x="0" y="336"/>
                  </a:lnTo>
                  <a:cubicBezTo>
                    <a:pt x="0" y="336"/>
                    <a:pt x="1342" y="512"/>
                    <a:pt x="2317" y="512"/>
                  </a:cubicBezTo>
                  <a:cubicBezTo>
                    <a:pt x="2548" y="512"/>
                    <a:pt x="2759" y="502"/>
                    <a:pt x="2926" y="477"/>
                  </a:cubicBezTo>
                  <a:cubicBezTo>
                    <a:pt x="3801" y="349"/>
                    <a:pt x="4282" y="0"/>
                    <a:pt x="4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660;p42">
              <a:extLst>
                <a:ext uri="{FF2B5EF4-FFF2-40B4-BE49-F238E27FC236}">
                  <a16:creationId xmlns:a16="http://schemas.microsoft.com/office/drawing/2014/main" id="{0614A8C0-6BD6-DF0D-3374-3329F0A176FC}"/>
                </a:ext>
              </a:extLst>
            </p:cNvPr>
            <p:cNvSpPr/>
            <p:nvPr/>
          </p:nvSpPr>
          <p:spPr>
            <a:xfrm>
              <a:off x="4485538" y="4293450"/>
              <a:ext cx="107025" cy="12800"/>
            </a:xfrm>
            <a:custGeom>
              <a:avLst/>
              <a:gdLst/>
              <a:ahLst/>
              <a:cxnLst/>
              <a:rect l="l" t="t" r="r" b="b"/>
              <a:pathLst>
                <a:path w="4281" h="512" extrusionOk="0">
                  <a:moveTo>
                    <a:pt x="4281" y="0"/>
                  </a:moveTo>
                  <a:lnTo>
                    <a:pt x="0" y="336"/>
                  </a:lnTo>
                  <a:cubicBezTo>
                    <a:pt x="0" y="336"/>
                    <a:pt x="1341" y="511"/>
                    <a:pt x="2316" y="511"/>
                  </a:cubicBezTo>
                  <a:cubicBezTo>
                    <a:pt x="2547" y="511"/>
                    <a:pt x="2758" y="502"/>
                    <a:pt x="2925" y="477"/>
                  </a:cubicBezTo>
                  <a:cubicBezTo>
                    <a:pt x="3800" y="348"/>
                    <a:pt x="4281" y="0"/>
                    <a:pt x="4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7661;p42">
              <a:extLst>
                <a:ext uri="{FF2B5EF4-FFF2-40B4-BE49-F238E27FC236}">
                  <a16:creationId xmlns:a16="http://schemas.microsoft.com/office/drawing/2014/main" id="{A7399060-F498-5A38-5F9F-33376149EB32}"/>
                </a:ext>
              </a:extLst>
            </p:cNvPr>
            <p:cNvSpPr/>
            <p:nvPr/>
          </p:nvSpPr>
          <p:spPr>
            <a:xfrm>
              <a:off x="4514263" y="4398625"/>
              <a:ext cx="131875" cy="13850"/>
            </a:xfrm>
            <a:custGeom>
              <a:avLst/>
              <a:gdLst/>
              <a:ahLst/>
              <a:cxnLst/>
              <a:rect l="l" t="t" r="r" b="b"/>
              <a:pathLst>
                <a:path w="5275" h="554" extrusionOk="0">
                  <a:moveTo>
                    <a:pt x="5274" y="0"/>
                  </a:moveTo>
                  <a:lnTo>
                    <a:pt x="1" y="533"/>
                  </a:lnTo>
                  <a:cubicBezTo>
                    <a:pt x="1" y="533"/>
                    <a:pt x="855" y="553"/>
                    <a:pt x="1788" y="553"/>
                  </a:cubicBezTo>
                  <a:cubicBezTo>
                    <a:pt x="2617" y="553"/>
                    <a:pt x="3508" y="537"/>
                    <a:pt x="3919" y="476"/>
                  </a:cubicBezTo>
                  <a:cubicBezTo>
                    <a:pt x="4792" y="349"/>
                    <a:pt x="5274" y="0"/>
                    <a:pt x="5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7662;p42">
              <a:extLst>
                <a:ext uri="{FF2B5EF4-FFF2-40B4-BE49-F238E27FC236}">
                  <a16:creationId xmlns:a16="http://schemas.microsoft.com/office/drawing/2014/main" id="{5ED14ECE-AA61-1A61-5B90-8153D283BEAA}"/>
                </a:ext>
              </a:extLst>
            </p:cNvPr>
            <p:cNvSpPr/>
            <p:nvPr/>
          </p:nvSpPr>
          <p:spPr>
            <a:xfrm>
              <a:off x="4486713" y="4341900"/>
              <a:ext cx="107050" cy="9600"/>
            </a:xfrm>
            <a:custGeom>
              <a:avLst/>
              <a:gdLst/>
              <a:ahLst/>
              <a:cxnLst/>
              <a:rect l="l" t="t" r="r" b="b"/>
              <a:pathLst>
                <a:path w="4282" h="384" extrusionOk="0">
                  <a:moveTo>
                    <a:pt x="4282" y="0"/>
                  </a:moveTo>
                  <a:lnTo>
                    <a:pt x="0" y="337"/>
                  </a:lnTo>
                  <a:cubicBezTo>
                    <a:pt x="0" y="337"/>
                    <a:pt x="840" y="383"/>
                    <a:pt x="1676" y="383"/>
                  </a:cubicBezTo>
                  <a:cubicBezTo>
                    <a:pt x="2155" y="383"/>
                    <a:pt x="2632" y="368"/>
                    <a:pt x="2950" y="321"/>
                  </a:cubicBezTo>
                  <a:cubicBezTo>
                    <a:pt x="3823" y="194"/>
                    <a:pt x="4282" y="0"/>
                    <a:pt x="4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7663;p42">
              <a:extLst>
                <a:ext uri="{FF2B5EF4-FFF2-40B4-BE49-F238E27FC236}">
                  <a16:creationId xmlns:a16="http://schemas.microsoft.com/office/drawing/2014/main" id="{0AC3A700-5897-1B6E-5CE6-209D24330D43}"/>
                </a:ext>
              </a:extLst>
            </p:cNvPr>
            <p:cNvSpPr/>
            <p:nvPr/>
          </p:nvSpPr>
          <p:spPr>
            <a:xfrm>
              <a:off x="4514238" y="4189800"/>
              <a:ext cx="107025" cy="12825"/>
            </a:xfrm>
            <a:custGeom>
              <a:avLst/>
              <a:gdLst/>
              <a:ahLst/>
              <a:cxnLst/>
              <a:rect l="l" t="t" r="r" b="b"/>
              <a:pathLst>
                <a:path w="4281" h="513" extrusionOk="0">
                  <a:moveTo>
                    <a:pt x="4281" y="1"/>
                  </a:moveTo>
                  <a:lnTo>
                    <a:pt x="1" y="337"/>
                  </a:lnTo>
                  <a:cubicBezTo>
                    <a:pt x="1" y="337"/>
                    <a:pt x="1341" y="512"/>
                    <a:pt x="2316" y="512"/>
                  </a:cubicBezTo>
                  <a:cubicBezTo>
                    <a:pt x="2548" y="512"/>
                    <a:pt x="2758" y="502"/>
                    <a:pt x="2926" y="478"/>
                  </a:cubicBezTo>
                  <a:cubicBezTo>
                    <a:pt x="3800" y="349"/>
                    <a:pt x="4281" y="1"/>
                    <a:pt x="4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7664;p42">
              <a:extLst>
                <a:ext uri="{FF2B5EF4-FFF2-40B4-BE49-F238E27FC236}">
                  <a16:creationId xmlns:a16="http://schemas.microsoft.com/office/drawing/2014/main" id="{93B5DF87-EC22-465B-5BFB-A77A6DE560FD}"/>
                </a:ext>
              </a:extLst>
            </p:cNvPr>
            <p:cNvSpPr/>
            <p:nvPr/>
          </p:nvSpPr>
          <p:spPr>
            <a:xfrm>
              <a:off x="4622313" y="4179325"/>
              <a:ext cx="26850" cy="84575"/>
            </a:xfrm>
            <a:custGeom>
              <a:avLst/>
              <a:gdLst/>
              <a:ahLst/>
              <a:cxnLst/>
              <a:rect l="l" t="t" r="r" b="b"/>
              <a:pathLst>
                <a:path w="1074" h="3383" fill="none" extrusionOk="0">
                  <a:moveTo>
                    <a:pt x="1" y="3383"/>
                  </a:moveTo>
                  <a:cubicBezTo>
                    <a:pt x="1" y="3383"/>
                    <a:pt x="1073" y="2274"/>
                    <a:pt x="10" y="1"/>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7665;p42">
              <a:extLst>
                <a:ext uri="{FF2B5EF4-FFF2-40B4-BE49-F238E27FC236}">
                  <a16:creationId xmlns:a16="http://schemas.microsoft.com/office/drawing/2014/main" id="{9E19CDBC-C002-F245-798E-5E21B7DE4F04}"/>
                </a:ext>
              </a:extLst>
            </p:cNvPr>
            <p:cNvSpPr/>
            <p:nvPr/>
          </p:nvSpPr>
          <p:spPr>
            <a:xfrm>
              <a:off x="4623613" y="4405725"/>
              <a:ext cx="98300" cy="212125"/>
            </a:xfrm>
            <a:custGeom>
              <a:avLst/>
              <a:gdLst/>
              <a:ahLst/>
              <a:cxnLst/>
              <a:rect l="l" t="t" r="r" b="b"/>
              <a:pathLst>
                <a:path w="3932" h="8485" extrusionOk="0">
                  <a:moveTo>
                    <a:pt x="1346" y="0"/>
                  </a:moveTo>
                  <a:cubicBezTo>
                    <a:pt x="1" y="380"/>
                    <a:pt x="972" y="8146"/>
                    <a:pt x="1873" y="8411"/>
                  </a:cubicBezTo>
                  <a:cubicBezTo>
                    <a:pt x="2035" y="8458"/>
                    <a:pt x="2190" y="8484"/>
                    <a:pt x="2336" y="8484"/>
                  </a:cubicBezTo>
                  <a:cubicBezTo>
                    <a:pt x="3207" y="8484"/>
                    <a:pt x="3792" y="7577"/>
                    <a:pt x="3864" y="4971"/>
                  </a:cubicBezTo>
                  <a:cubicBezTo>
                    <a:pt x="3931" y="2624"/>
                    <a:pt x="3029" y="577"/>
                    <a:pt x="3029" y="577"/>
                  </a:cubicBezTo>
                  <a:lnTo>
                    <a:pt x="134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7666;p42">
              <a:extLst>
                <a:ext uri="{FF2B5EF4-FFF2-40B4-BE49-F238E27FC236}">
                  <a16:creationId xmlns:a16="http://schemas.microsoft.com/office/drawing/2014/main" id="{2E9A35F7-FE32-0A04-96DD-9747063EEF36}"/>
                </a:ext>
              </a:extLst>
            </p:cNvPr>
            <p:cNvSpPr/>
            <p:nvPr/>
          </p:nvSpPr>
          <p:spPr>
            <a:xfrm>
              <a:off x="4852888" y="4409150"/>
              <a:ext cx="98300" cy="212125"/>
            </a:xfrm>
            <a:custGeom>
              <a:avLst/>
              <a:gdLst/>
              <a:ahLst/>
              <a:cxnLst/>
              <a:rect l="l" t="t" r="r" b="b"/>
              <a:pathLst>
                <a:path w="3932" h="8485" extrusionOk="0">
                  <a:moveTo>
                    <a:pt x="1346" y="1"/>
                  </a:moveTo>
                  <a:lnTo>
                    <a:pt x="1346" y="1"/>
                  </a:lnTo>
                  <a:cubicBezTo>
                    <a:pt x="1" y="381"/>
                    <a:pt x="973" y="8144"/>
                    <a:pt x="1872" y="8411"/>
                  </a:cubicBezTo>
                  <a:cubicBezTo>
                    <a:pt x="2034" y="8459"/>
                    <a:pt x="2189" y="8485"/>
                    <a:pt x="2335" y="8485"/>
                  </a:cubicBezTo>
                  <a:cubicBezTo>
                    <a:pt x="3206" y="8485"/>
                    <a:pt x="3792" y="7577"/>
                    <a:pt x="3865" y="4970"/>
                  </a:cubicBezTo>
                  <a:cubicBezTo>
                    <a:pt x="3932" y="2623"/>
                    <a:pt x="3029" y="577"/>
                    <a:pt x="3029" y="577"/>
                  </a:cubicBezTo>
                  <a:lnTo>
                    <a:pt x="134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7667;p42">
              <a:extLst>
                <a:ext uri="{FF2B5EF4-FFF2-40B4-BE49-F238E27FC236}">
                  <a16:creationId xmlns:a16="http://schemas.microsoft.com/office/drawing/2014/main" id="{1163F444-382B-9C59-2A68-12BD9E84D68D}"/>
                </a:ext>
              </a:extLst>
            </p:cNvPr>
            <p:cNvSpPr/>
            <p:nvPr/>
          </p:nvSpPr>
          <p:spPr>
            <a:xfrm>
              <a:off x="4603713" y="3928200"/>
              <a:ext cx="161425" cy="527850"/>
            </a:xfrm>
            <a:custGeom>
              <a:avLst/>
              <a:gdLst/>
              <a:ahLst/>
              <a:cxnLst/>
              <a:rect l="l" t="t" r="r" b="b"/>
              <a:pathLst>
                <a:path w="6457" h="21114" extrusionOk="0">
                  <a:moveTo>
                    <a:pt x="4561" y="1"/>
                  </a:moveTo>
                  <a:cubicBezTo>
                    <a:pt x="4518" y="1"/>
                    <a:pt x="4475" y="6"/>
                    <a:pt x="4432" y="16"/>
                  </a:cubicBezTo>
                  <a:cubicBezTo>
                    <a:pt x="3656" y="210"/>
                    <a:pt x="0" y="4396"/>
                    <a:pt x="0" y="4396"/>
                  </a:cubicBezTo>
                  <a:lnTo>
                    <a:pt x="1650" y="5617"/>
                  </a:lnTo>
                  <a:cubicBezTo>
                    <a:pt x="1691" y="8355"/>
                    <a:pt x="1923" y="11797"/>
                    <a:pt x="1999" y="15425"/>
                  </a:cubicBezTo>
                  <a:cubicBezTo>
                    <a:pt x="2040" y="17409"/>
                    <a:pt x="2129" y="19060"/>
                    <a:pt x="2166" y="19298"/>
                  </a:cubicBezTo>
                  <a:cubicBezTo>
                    <a:pt x="2334" y="20369"/>
                    <a:pt x="3218" y="21113"/>
                    <a:pt x="3531" y="21113"/>
                  </a:cubicBezTo>
                  <a:cubicBezTo>
                    <a:pt x="3536" y="21113"/>
                    <a:pt x="3541" y="21113"/>
                    <a:pt x="3545" y="21113"/>
                  </a:cubicBezTo>
                  <a:cubicBezTo>
                    <a:pt x="3959" y="21079"/>
                    <a:pt x="3810" y="20003"/>
                    <a:pt x="4142" y="18555"/>
                  </a:cubicBezTo>
                  <a:cubicBezTo>
                    <a:pt x="5086" y="14446"/>
                    <a:pt x="6142" y="6340"/>
                    <a:pt x="6336" y="4342"/>
                  </a:cubicBezTo>
                  <a:cubicBezTo>
                    <a:pt x="6456" y="3097"/>
                    <a:pt x="5604" y="1"/>
                    <a:pt x="45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7668;p42">
              <a:extLst>
                <a:ext uri="{FF2B5EF4-FFF2-40B4-BE49-F238E27FC236}">
                  <a16:creationId xmlns:a16="http://schemas.microsoft.com/office/drawing/2014/main" id="{B5B0E230-BC15-1F30-0D27-CBE8CA0EE04E}"/>
                </a:ext>
              </a:extLst>
            </p:cNvPr>
            <p:cNvSpPr/>
            <p:nvPr/>
          </p:nvSpPr>
          <p:spPr>
            <a:xfrm>
              <a:off x="4387713" y="3804700"/>
              <a:ext cx="735850" cy="326925"/>
            </a:xfrm>
            <a:custGeom>
              <a:avLst/>
              <a:gdLst/>
              <a:ahLst/>
              <a:cxnLst/>
              <a:rect l="l" t="t" r="r" b="b"/>
              <a:pathLst>
                <a:path w="29434" h="13077" extrusionOk="0">
                  <a:moveTo>
                    <a:pt x="9818" y="0"/>
                  </a:moveTo>
                  <a:cubicBezTo>
                    <a:pt x="8613" y="0"/>
                    <a:pt x="7611" y="98"/>
                    <a:pt x="6992" y="330"/>
                  </a:cubicBezTo>
                  <a:cubicBezTo>
                    <a:pt x="5964" y="717"/>
                    <a:pt x="4311" y="3591"/>
                    <a:pt x="4311" y="3591"/>
                  </a:cubicBezTo>
                  <a:cubicBezTo>
                    <a:pt x="4311" y="3591"/>
                    <a:pt x="0" y="6825"/>
                    <a:pt x="1734" y="9802"/>
                  </a:cubicBezTo>
                  <a:cubicBezTo>
                    <a:pt x="1826" y="9960"/>
                    <a:pt x="2205" y="10025"/>
                    <a:pt x="2736" y="10025"/>
                  </a:cubicBezTo>
                  <a:cubicBezTo>
                    <a:pt x="4419" y="10025"/>
                    <a:pt x="7625" y="9378"/>
                    <a:pt x="8042" y="9021"/>
                  </a:cubicBezTo>
                  <a:cubicBezTo>
                    <a:pt x="9754" y="7564"/>
                    <a:pt x="9500" y="4538"/>
                    <a:pt x="12081" y="4538"/>
                  </a:cubicBezTo>
                  <a:cubicBezTo>
                    <a:pt x="12332" y="4538"/>
                    <a:pt x="12611" y="4567"/>
                    <a:pt x="12921" y="4628"/>
                  </a:cubicBezTo>
                  <a:cubicBezTo>
                    <a:pt x="16153" y="5274"/>
                    <a:pt x="14306" y="7302"/>
                    <a:pt x="16667" y="7302"/>
                  </a:cubicBezTo>
                  <a:cubicBezTo>
                    <a:pt x="16765" y="7302"/>
                    <a:pt x="16871" y="7298"/>
                    <a:pt x="16984" y="7291"/>
                  </a:cubicBezTo>
                  <a:cubicBezTo>
                    <a:pt x="18274" y="7209"/>
                    <a:pt x="19341" y="7007"/>
                    <a:pt x="20263" y="7007"/>
                  </a:cubicBezTo>
                  <a:cubicBezTo>
                    <a:pt x="21372" y="7007"/>
                    <a:pt x="22272" y="7299"/>
                    <a:pt x="23095" y="8439"/>
                  </a:cubicBezTo>
                  <a:cubicBezTo>
                    <a:pt x="24603" y="10526"/>
                    <a:pt x="24978" y="9099"/>
                    <a:pt x="26302" y="10645"/>
                  </a:cubicBezTo>
                  <a:cubicBezTo>
                    <a:pt x="26673" y="11077"/>
                    <a:pt x="27001" y="13077"/>
                    <a:pt x="27001" y="13077"/>
                  </a:cubicBezTo>
                  <a:cubicBezTo>
                    <a:pt x="27001" y="13077"/>
                    <a:pt x="29434" y="11831"/>
                    <a:pt x="28446" y="8730"/>
                  </a:cubicBezTo>
                  <a:cubicBezTo>
                    <a:pt x="27937" y="7141"/>
                    <a:pt x="24367" y="5084"/>
                    <a:pt x="24367" y="5084"/>
                  </a:cubicBezTo>
                  <a:cubicBezTo>
                    <a:pt x="24367" y="5084"/>
                    <a:pt x="22801" y="2551"/>
                    <a:pt x="22029" y="2059"/>
                  </a:cubicBezTo>
                  <a:cubicBezTo>
                    <a:pt x="20667" y="1192"/>
                    <a:pt x="14017" y="0"/>
                    <a:pt x="98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7669;p42">
              <a:extLst>
                <a:ext uri="{FF2B5EF4-FFF2-40B4-BE49-F238E27FC236}">
                  <a16:creationId xmlns:a16="http://schemas.microsoft.com/office/drawing/2014/main" id="{200831A5-08C2-785C-62C0-A458F51A29FE}"/>
                </a:ext>
              </a:extLst>
            </p:cNvPr>
            <p:cNvSpPr/>
            <p:nvPr/>
          </p:nvSpPr>
          <p:spPr>
            <a:xfrm>
              <a:off x="4733438" y="3820025"/>
              <a:ext cx="276025" cy="144875"/>
            </a:xfrm>
            <a:custGeom>
              <a:avLst/>
              <a:gdLst/>
              <a:ahLst/>
              <a:cxnLst/>
              <a:rect l="l" t="t" r="r" b="b"/>
              <a:pathLst>
                <a:path w="11041" h="5795" extrusionOk="0">
                  <a:moveTo>
                    <a:pt x="11040" y="0"/>
                  </a:moveTo>
                  <a:lnTo>
                    <a:pt x="0" y="4179"/>
                  </a:lnTo>
                  <a:cubicBezTo>
                    <a:pt x="321" y="4947"/>
                    <a:pt x="656" y="5792"/>
                    <a:pt x="1731" y="5795"/>
                  </a:cubicBezTo>
                  <a:cubicBezTo>
                    <a:pt x="1733" y="5795"/>
                    <a:pt x="1734" y="5795"/>
                    <a:pt x="1735" y="5795"/>
                  </a:cubicBezTo>
                  <a:cubicBezTo>
                    <a:pt x="3456" y="5795"/>
                    <a:pt x="9136" y="2015"/>
                    <a:pt x="1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7670;p42">
              <a:extLst>
                <a:ext uri="{FF2B5EF4-FFF2-40B4-BE49-F238E27FC236}">
                  <a16:creationId xmlns:a16="http://schemas.microsoft.com/office/drawing/2014/main" id="{F4C75693-61AB-0470-DD5E-17509A4D0F83}"/>
                </a:ext>
              </a:extLst>
            </p:cNvPr>
            <p:cNvSpPr/>
            <p:nvPr/>
          </p:nvSpPr>
          <p:spPr>
            <a:xfrm>
              <a:off x="4546613" y="3834600"/>
              <a:ext cx="205700" cy="96025"/>
            </a:xfrm>
            <a:custGeom>
              <a:avLst/>
              <a:gdLst/>
              <a:ahLst/>
              <a:cxnLst/>
              <a:rect l="l" t="t" r="r" b="b"/>
              <a:pathLst>
                <a:path w="8228" h="3841" extrusionOk="0">
                  <a:moveTo>
                    <a:pt x="0" y="0"/>
                  </a:moveTo>
                  <a:lnTo>
                    <a:pt x="0" y="0"/>
                  </a:lnTo>
                  <a:cubicBezTo>
                    <a:pt x="1" y="0"/>
                    <a:pt x="4350" y="3532"/>
                    <a:pt x="4947" y="3781"/>
                  </a:cubicBezTo>
                  <a:cubicBezTo>
                    <a:pt x="5047" y="3823"/>
                    <a:pt x="5206" y="3840"/>
                    <a:pt x="5401" y="3840"/>
                  </a:cubicBezTo>
                  <a:cubicBezTo>
                    <a:pt x="6368" y="3840"/>
                    <a:pt x="8228" y="3412"/>
                    <a:pt x="8228" y="3412"/>
                  </a:cubicBezTo>
                  <a:lnTo>
                    <a:pt x="0"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7671;p42">
              <a:extLst>
                <a:ext uri="{FF2B5EF4-FFF2-40B4-BE49-F238E27FC236}">
                  <a16:creationId xmlns:a16="http://schemas.microsoft.com/office/drawing/2014/main" id="{4CA2FFB7-26F2-1FE3-4673-13C18BBDC2AC}"/>
                </a:ext>
              </a:extLst>
            </p:cNvPr>
            <p:cNvSpPr/>
            <p:nvPr/>
          </p:nvSpPr>
          <p:spPr>
            <a:xfrm>
              <a:off x="4514413" y="3225700"/>
              <a:ext cx="285250" cy="178400"/>
            </a:xfrm>
            <a:custGeom>
              <a:avLst/>
              <a:gdLst/>
              <a:ahLst/>
              <a:cxnLst/>
              <a:rect l="l" t="t" r="r" b="b"/>
              <a:pathLst>
                <a:path w="11410" h="7136" extrusionOk="0">
                  <a:moveTo>
                    <a:pt x="5234" y="0"/>
                  </a:moveTo>
                  <a:lnTo>
                    <a:pt x="5234" y="0"/>
                  </a:lnTo>
                  <a:cubicBezTo>
                    <a:pt x="5458" y="1612"/>
                    <a:pt x="4129" y="1551"/>
                    <a:pt x="2329" y="2777"/>
                  </a:cubicBezTo>
                  <a:cubicBezTo>
                    <a:pt x="1" y="4362"/>
                    <a:pt x="4029" y="7136"/>
                    <a:pt x="7278" y="7136"/>
                  </a:cubicBezTo>
                  <a:cubicBezTo>
                    <a:pt x="8263" y="7136"/>
                    <a:pt x="9177" y="6881"/>
                    <a:pt x="9820" y="6261"/>
                  </a:cubicBezTo>
                  <a:cubicBezTo>
                    <a:pt x="11410" y="4727"/>
                    <a:pt x="8855" y="2173"/>
                    <a:pt x="8158" y="1573"/>
                  </a:cubicBezTo>
                  <a:cubicBezTo>
                    <a:pt x="7460" y="972"/>
                    <a:pt x="5234" y="1"/>
                    <a:pt x="5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7672;p42">
              <a:extLst>
                <a:ext uri="{FF2B5EF4-FFF2-40B4-BE49-F238E27FC236}">
                  <a16:creationId xmlns:a16="http://schemas.microsoft.com/office/drawing/2014/main" id="{270F1987-D084-EDBA-1E2D-E332BA274BA7}"/>
                </a:ext>
              </a:extLst>
            </p:cNvPr>
            <p:cNvSpPr/>
            <p:nvPr/>
          </p:nvSpPr>
          <p:spPr>
            <a:xfrm>
              <a:off x="4584813" y="3371975"/>
              <a:ext cx="170500" cy="78300"/>
            </a:xfrm>
            <a:custGeom>
              <a:avLst/>
              <a:gdLst/>
              <a:ahLst/>
              <a:cxnLst/>
              <a:rect l="l" t="t" r="r" b="b"/>
              <a:pathLst>
                <a:path w="6820" h="3132" extrusionOk="0">
                  <a:moveTo>
                    <a:pt x="2506" y="0"/>
                  </a:moveTo>
                  <a:cubicBezTo>
                    <a:pt x="912" y="0"/>
                    <a:pt x="1" y="1195"/>
                    <a:pt x="1556" y="2460"/>
                  </a:cubicBezTo>
                  <a:cubicBezTo>
                    <a:pt x="2148" y="2942"/>
                    <a:pt x="2951" y="3132"/>
                    <a:pt x="3725" y="3132"/>
                  </a:cubicBezTo>
                  <a:cubicBezTo>
                    <a:pt x="5336" y="3132"/>
                    <a:pt x="6819" y="2311"/>
                    <a:pt x="5998" y="1603"/>
                  </a:cubicBezTo>
                  <a:cubicBezTo>
                    <a:pt x="4782" y="556"/>
                    <a:pt x="3390" y="114"/>
                    <a:pt x="3390" y="114"/>
                  </a:cubicBezTo>
                  <a:cubicBezTo>
                    <a:pt x="3081" y="36"/>
                    <a:pt x="2783" y="0"/>
                    <a:pt x="2506"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7673;p42">
              <a:extLst>
                <a:ext uri="{FF2B5EF4-FFF2-40B4-BE49-F238E27FC236}">
                  <a16:creationId xmlns:a16="http://schemas.microsoft.com/office/drawing/2014/main" id="{B56D3594-6E21-C2BF-32C6-50DC7091209F}"/>
                </a:ext>
              </a:extLst>
            </p:cNvPr>
            <p:cNvSpPr/>
            <p:nvPr/>
          </p:nvSpPr>
          <p:spPr>
            <a:xfrm>
              <a:off x="4595863" y="3353750"/>
              <a:ext cx="487975" cy="165100"/>
            </a:xfrm>
            <a:custGeom>
              <a:avLst/>
              <a:gdLst/>
              <a:ahLst/>
              <a:cxnLst/>
              <a:rect l="l" t="t" r="r" b="b"/>
              <a:pathLst>
                <a:path w="19519" h="6604" extrusionOk="0">
                  <a:moveTo>
                    <a:pt x="9619" y="0"/>
                  </a:moveTo>
                  <a:cubicBezTo>
                    <a:pt x="9581" y="0"/>
                    <a:pt x="9547" y="3"/>
                    <a:pt x="9516" y="9"/>
                  </a:cubicBezTo>
                  <a:cubicBezTo>
                    <a:pt x="8172" y="275"/>
                    <a:pt x="7627" y="583"/>
                    <a:pt x="7627" y="583"/>
                  </a:cubicBezTo>
                  <a:cubicBezTo>
                    <a:pt x="5949" y="938"/>
                    <a:pt x="2860" y="1279"/>
                    <a:pt x="1638" y="2495"/>
                  </a:cubicBezTo>
                  <a:cubicBezTo>
                    <a:pt x="87" y="4036"/>
                    <a:pt x="0" y="6604"/>
                    <a:pt x="0" y="6604"/>
                  </a:cubicBezTo>
                  <a:cubicBezTo>
                    <a:pt x="0" y="6604"/>
                    <a:pt x="18896" y="6582"/>
                    <a:pt x="19210" y="6035"/>
                  </a:cubicBezTo>
                  <a:cubicBezTo>
                    <a:pt x="19518" y="5500"/>
                    <a:pt x="11252" y="0"/>
                    <a:pt x="96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7674;p42">
              <a:extLst>
                <a:ext uri="{FF2B5EF4-FFF2-40B4-BE49-F238E27FC236}">
                  <a16:creationId xmlns:a16="http://schemas.microsoft.com/office/drawing/2014/main" id="{490284D0-6CD4-95D8-8D91-332B65195884}"/>
                </a:ext>
              </a:extLst>
            </p:cNvPr>
            <p:cNvSpPr/>
            <p:nvPr/>
          </p:nvSpPr>
          <p:spPr>
            <a:xfrm>
              <a:off x="4726488" y="3379200"/>
              <a:ext cx="109175" cy="48100"/>
            </a:xfrm>
            <a:custGeom>
              <a:avLst/>
              <a:gdLst/>
              <a:ahLst/>
              <a:cxnLst/>
              <a:rect l="l" t="t" r="r" b="b"/>
              <a:pathLst>
                <a:path w="4367" h="1924" fill="none" extrusionOk="0">
                  <a:moveTo>
                    <a:pt x="3" y="37"/>
                  </a:moveTo>
                  <a:cubicBezTo>
                    <a:pt x="1" y="532"/>
                    <a:pt x="345" y="1924"/>
                    <a:pt x="1633" y="1779"/>
                  </a:cubicBezTo>
                  <a:cubicBezTo>
                    <a:pt x="2924" y="1634"/>
                    <a:pt x="4367" y="1"/>
                    <a:pt x="4367" y="1"/>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7675;p42">
              <a:extLst>
                <a:ext uri="{FF2B5EF4-FFF2-40B4-BE49-F238E27FC236}">
                  <a16:creationId xmlns:a16="http://schemas.microsoft.com/office/drawing/2014/main" id="{D96F2252-EA93-443D-5182-46B73B02AD84}"/>
                </a:ext>
              </a:extLst>
            </p:cNvPr>
            <p:cNvSpPr/>
            <p:nvPr/>
          </p:nvSpPr>
          <p:spPr>
            <a:xfrm>
              <a:off x="4733913" y="3279175"/>
              <a:ext cx="112775" cy="119850"/>
            </a:xfrm>
            <a:custGeom>
              <a:avLst/>
              <a:gdLst/>
              <a:ahLst/>
              <a:cxnLst/>
              <a:rect l="l" t="t" r="r" b="b"/>
              <a:pathLst>
                <a:path w="4511" h="4794" extrusionOk="0">
                  <a:moveTo>
                    <a:pt x="4415" y="0"/>
                  </a:moveTo>
                  <a:lnTo>
                    <a:pt x="1540" y="1103"/>
                  </a:lnTo>
                  <a:lnTo>
                    <a:pt x="0" y="1829"/>
                  </a:lnTo>
                  <a:cubicBezTo>
                    <a:pt x="0" y="1829"/>
                    <a:pt x="389" y="4069"/>
                    <a:pt x="616" y="4297"/>
                  </a:cubicBezTo>
                  <a:cubicBezTo>
                    <a:pt x="965" y="4648"/>
                    <a:pt x="1333" y="4793"/>
                    <a:pt x="1696" y="4793"/>
                  </a:cubicBezTo>
                  <a:cubicBezTo>
                    <a:pt x="2513" y="4793"/>
                    <a:pt x="3306" y="4057"/>
                    <a:pt x="3798" y="3284"/>
                  </a:cubicBezTo>
                  <a:cubicBezTo>
                    <a:pt x="4510" y="2167"/>
                    <a:pt x="4415" y="0"/>
                    <a:pt x="44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7676;p42">
              <a:extLst>
                <a:ext uri="{FF2B5EF4-FFF2-40B4-BE49-F238E27FC236}">
                  <a16:creationId xmlns:a16="http://schemas.microsoft.com/office/drawing/2014/main" id="{93EF2C81-0ECE-27EA-1B40-0826EFBD302F}"/>
                </a:ext>
              </a:extLst>
            </p:cNvPr>
            <p:cNvSpPr/>
            <p:nvPr/>
          </p:nvSpPr>
          <p:spPr>
            <a:xfrm>
              <a:off x="4711163" y="3279175"/>
              <a:ext cx="133150" cy="88125"/>
            </a:xfrm>
            <a:custGeom>
              <a:avLst/>
              <a:gdLst/>
              <a:ahLst/>
              <a:cxnLst/>
              <a:rect l="l" t="t" r="r" b="b"/>
              <a:pathLst>
                <a:path w="5326" h="3525" extrusionOk="0">
                  <a:moveTo>
                    <a:pt x="5325" y="0"/>
                  </a:moveTo>
                  <a:lnTo>
                    <a:pt x="2450" y="1102"/>
                  </a:lnTo>
                  <a:lnTo>
                    <a:pt x="0" y="2041"/>
                  </a:lnTo>
                  <a:cubicBezTo>
                    <a:pt x="0" y="2041"/>
                    <a:pt x="514" y="3524"/>
                    <a:pt x="2071" y="3524"/>
                  </a:cubicBezTo>
                  <a:cubicBezTo>
                    <a:pt x="2176" y="3524"/>
                    <a:pt x="2285" y="3518"/>
                    <a:pt x="2399" y="3503"/>
                  </a:cubicBezTo>
                  <a:cubicBezTo>
                    <a:pt x="3742" y="3337"/>
                    <a:pt x="5325" y="1"/>
                    <a:pt x="5325"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7677;p42">
              <a:extLst>
                <a:ext uri="{FF2B5EF4-FFF2-40B4-BE49-F238E27FC236}">
                  <a16:creationId xmlns:a16="http://schemas.microsoft.com/office/drawing/2014/main" id="{0AB74B65-4E51-07F0-BAD6-BD29E47FECB3}"/>
                </a:ext>
              </a:extLst>
            </p:cNvPr>
            <p:cNvSpPr/>
            <p:nvPr/>
          </p:nvSpPr>
          <p:spPr>
            <a:xfrm>
              <a:off x="4568588" y="3002425"/>
              <a:ext cx="357625" cy="334450"/>
            </a:xfrm>
            <a:custGeom>
              <a:avLst/>
              <a:gdLst/>
              <a:ahLst/>
              <a:cxnLst/>
              <a:rect l="l" t="t" r="r" b="b"/>
              <a:pathLst>
                <a:path w="14305" h="13378" extrusionOk="0">
                  <a:moveTo>
                    <a:pt x="9016" y="1"/>
                  </a:moveTo>
                  <a:cubicBezTo>
                    <a:pt x="8450" y="1"/>
                    <a:pt x="7820" y="61"/>
                    <a:pt x="7120" y="192"/>
                  </a:cubicBezTo>
                  <a:cubicBezTo>
                    <a:pt x="7072" y="200"/>
                    <a:pt x="7020" y="204"/>
                    <a:pt x="6964" y="204"/>
                  </a:cubicBezTo>
                  <a:cubicBezTo>
                    <a:pt x="6647" y="204"/>
                    <a:pt x="6226" y="82"/>
                    <a:pt x="5904" y="82"/>
                  </a:cubicBezTo>
                  <a:cubicBezTo>
                    <a:pt x="5799" y="82"/>
                    <a:pt x="5704" y="95"/>
                    <a:pt x="5626" y="130"/>
                  </a:cubicBezTo>
                  <a:cubicBezTo>
                    <a:pt x="4518" y="623"/>
                    <a:pt x="2556" y="3721"/>
                    <a:pt x="2101" y="5115"/>
                  </a:cubicBezTo>
                  <a:cubicBezTo>
                    <a:pt x="1" y="11532"/>
                    <a:pt x="5118" y="13377"/>
                    <a:pt x="6469" y="13377"/>
                  </a:cubicBezTo>
                  <a:cubicBezTo>
                    <a:pt x="6511" y="13377"/>
                    <a:pt x="6550" y="13375"/>
                    <a:pt x="6584" y="13372"/>
                  </a:cubicBezTo>
                  <a:cubicBezTo>
                    <a:pt x="9852" y="13038"/>
                    <a:pt x="11394" y="11959"/>
                    <a:pt x="12563" y="8997"/>
                  </a:cubicBezTo>
                  <a:cubicBezTo>
                    <a:pt x="14018" y="5310"/>
                    <a:pt x="14304" y="1"/>
                    <a:pt x="90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7678;p42">
              <a:extLst>
                <a:ext uri="{FF2B5EF4-FFF2-40B4-BE49-F238E27FC236}">
                  <a16:creationId xmlns:a16="http://schemas.microsoft.com/office/drawing/2014/main" id="{9672FAC2-10C2-5A9B-6D02-81BE2256271A}"/>
                </a:ext>
              </a:extLst>
            </p:cNvPr>
            <p:cNvSpPr/>
            <p:nvPr/>
          </p:nvSpPr>
          <p:spPr>
            <a:xfrm>
              <a:off x="4774213" y="3177025"/>
              <a:ext cx="66600" cy="66575"/>
            </a:xfrm>
            <a:custGeom>
              <a:avLst/>
              <a:gdLst/>
              <a:ahLst/>
              <a:cxnLst/>
              <a:rect l="l" t="t" r="r" b="b"/>
              <a:pathLst>
                <a:path w="2664" h="2663" extrusionOk="0">
                  <a:moveTo>
                    <a:pt x="1332" y="0"/>
                  </a:moveTo>
                  <a:cubicBezTo>
                    <a:pt x="596" y="0"/>
                    <a:pt x="1" y="597"/>
                    <a:pt x="1" y="1332"/>
                  </a:cubicBezTo>
                  <a:cubicBezTo>
                    <a:pt x="1" y="2067"/>
                    <a:pt x="596" y="2663"/>
                    <a:pt x="1332" y="2663"/>
                  </a:cubicBezTo>
                  <a:cubicBezTo>
                    <a:pt x="2066" y="2663"/>
                    <a:pt x="2663" y="2067"/>
                    <a:pt x="2663" y="1332"/>
                  </a:cubicBezTo>
                  <a:cubicBezTo>
                    <a:pt x="2663" y="597"/>
                    <a:pt x="2066" y="0"/>
                    <a:pt x="1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7679;p42">
              <a:extLst>
                <a:ext uri="{FF2B5EF4-FFF2-40B4-BE49-F238E27FC236}">
                  <a16:creationId xmlns:a16="http://schemas.microsoft.com/office/drawing/2014/main" id="{4CD2643A-EB66-4CD4-36C7-C920EFAE83EA}"/>
                </a:ext>
              </a:extLst>
            </p:cNvPr>
            <p:cNvSpPr/>
            <p:nvPr/>
          </p:nvSpPr>
          <p:spPr>
            <a:xfrm>
              <a:off x="4613338" y="3155125"/>
              <a:ext cx="42825" cy="55650"/>
            </a:xfrm>
            <a:custGeom>
              <a:avLst/>
              <a:gdLst/>
              <a:ahLst/>
              <a:cxnLst/>
              <a:rect l="l" t="t" r="r" b="b"/>
              <a:pathLst>
                <a:path w="1713" h="2226" extrusionOk="0">
                  <a:moveTo>
                    <a:pt x="858" y="1"/>
                  </a:moveTo>
                  <a:cubicBezTo>
                    <a:pt x="387" y="1"/>
                    <a:pt x="3" y="497"/>
                    <a:pt x="1" y="1110"/>
                  </a:cubicBezTo>
                  <a:cubicBezTo>
                    <a:pt x="0" y="1724"/>
                    <a:pt x="381" y="2223"/>
                    <a:pt x="853" y="2225"/>
                  </a:cubicBezTo>
                  <a:cubicBezTo>
                    <a:pt x="854" y="2225"/>
                    <a:pt x="854" y="2225"/>
                    <a:pt x="855" y="2225"/>
                  </a:cubicBezTo>
                  <a:cubicBezTo>
                    <a:pt x="1326" y="2225"/>
                    <a:pt x="1710" y="1729"/>
                    <a:pt x="1711" y="1115"/>
                  </a:cubicBezTo>
                  <a:cubicBezTo>
                    <a:pt x="1713" y="502"/>
                    <a:pt x="1331" y="2"/>
                    <a:pt x="860" y="1"/>
                  </a:cubicBezTo>
                  <a:cubicBezTo>
                    <a:pt x="859" y="1"/>
                    <a:pt x="858"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7680;p42">
              <a:extLst>
                <a:ext uri="{FF2B5EF4-FFF2-40B4-BE49-F238E27FC236}">
                  <a16:creationId xmlns:a16="http://schemas.microsoft.com/office/drawing/2014/main" id="{BF5A9EE8-2BD0-F7CB-713C-FE900A25251D}"/>
                </a:ext>
              </a:extLst>
            </p:cNvPr>
            <p:cNvSpPr/>
            <p:nvPr/>
          </p:nvSpPr>
          <p:spPr>
            <a:xfrm>
              <a:off x="4830963" y="3036950"/>
              <a:ext cx="276575" cy="443750"/>
            </a:xfrm>
            <a:custGeom>
              <a:avLst/>
              <a:gdLst/>
              <a:ahLst/>
              <a:cxnLst/>
              <a:rect l="l" t="t" r="r" b="b"/>
              <a:pathLst>
                <a:path w="11063" h="17750" extrusionOk="0">
                  <a:moveTo>
                    <a:pt x="1890" y="0"/>
                  </a:moveTo>
                  <a:cubicBezTo>
                    <a:pt x="1786" y="0"/>
                    <a:pt x="1747" y="52"/>
                    <a:pt x="1795" y="156"/>
                  </a:cubicBezTo>
                  <a:cubicBezTo>
                    <a:pt x="1795" y="156"/>
                    <a:pt x="790" y="9313"/>
                    <a:pt x="152" y="12645"/>
                  </a:cubicBezTo>
                  <a:cubicBezTo>
                    <a:pt x="1" y="13436"/>
                    <a:pt x="1264" y="14565"/>
                    <a:pt x="1746" y="15147"/>
                  </a:cubicBezTo>
                  <a:cubicBezTo>
                    <a:pt x="3203" y="16903"/>
                    <a:pt x="5797" y="17749"/>
                    <a:pt x="7403" y="17749"/>
                  </a:cubicBezTo>
                  <a:cubicBezTo>
                    <a:pt x="7931" y="17749"/>
                    <a:pt x="8352" y="17658"/>
                    <a:pt x="8591" y="17478"/>
                  </a:cubicBezTo>
                  <a:cubicBezTo>
                    <a:pt x="11063" y="15615"/>
                    <a:pt x="8162" y="12836"/>
                    <a:pt x="6882" y="11392"/>
                  </a:cubicBezTo>
                  <a:cubicBezTo>
                    <a:pt x="5229" y="9525"/>
                    <a:pt x="6021" y="9326"/>
                    <a:pt x="5774" y="5332"/>
                  </a:cubicBezTo>
                  <a:cubicBezTo>
                    <a:pt x="5559" y="1901"/>
                    <a:pt x="2523" y="0"/>
                    <a:pt x="1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7681;p42">
              <a:extLst>
                <a:ext uri="{FF2B5EF4-FFF2-40B4-BE49-F238E27FC236}">
                  <a16:creationId xmlns:a16="http://schemas.microsoft.com/office/drawing/2014/main" id="{65DACE9E-5044-61F4-46AB-481BCAD695DF}"/>
                </a:ext>
              </a:extLst>
            </p:cNvPr>
            <p:cNvSpPr/>
            <p:nvPr/>
          </p:nvSpPr>
          <p:spPr>
            <a:xfrm>
              <a:off x="4789813" y="3317775"/>
              <a:ext cx="213275" cy="132200"/>
            </a:xfrm>
            <a:custGeom>
              <a:avLst/>
              <a:gdLst/>
              <a:ahLst/>
              <a:cxnLst/>
              <a:rect l="l" t="t" r="r" b="b"/>
              <a:pathLst>
                <a:path w="8531" h="5288" extrusionOk="0">
                  <a:moveTo>
                    <a:pt x="1935" y="1"/>
                  </a:moveTo>
                  <a:cubicBezTo>
                    <a:pt x="97" y="285"/>
                    <a:pt x="0" y="2692"/>
                    <a:pt x="2137" y="3769"/>
                  </a:cubicBezTo>
                  <a:cubicBezTo>
                    <a:pt x="3537" y="4474"/>
                    <a:pt x="5748" y="5287"/>
                    <a:pt x="7110" y="5287"/>
                  </a:cubicBezTo>
                  <a:cubicBezTo>
                    <a:pt x="8003" y="5287"/>
                    <a:pt x="8531" y="4938"/>
                    <a:pt x="8228" y="3980"/>
                  </a:cubicBezTo>
                  <a:cubicBezTo>
                    <a:pt x="7460" y="1561"/>
                    <a:pt x="1935" y="1"/>
                    <a:pt x="1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7682;p42">
              <a:extLst>
                <a:ext uri="{FF2B5EF4-FFF2-40B4-BE49-F238E27FC236}">
                  <a16:creationId xmlns:a16="http://schemas.microsoft.com/office/drawing/2014/main" id="{D325BB42-7532-1FCD-9C1E-4F37A8497629}"/>
                </a:ext>
              </a:extLst>
            </p:cNvPr>
            <p:cNvSpPr/>
            <p:nvPr/>
          </p:nvSpPr>
          <p:spPr>
            <a:xfrm>
              <a:off x="4886538" y="3302275"/>
              <a:ext cx="213275" cy="115275"/>
            </a:xfrm>
            <a:custGeom>
              <a:avLst/>
              <a:gdLst/>
              <a:ahLst/>
              <a:cxnLst/>
              <a:rect l="l" t="t" r="r" b="b"/>
              <a:pathLst>
                <a:path w="8531" h="4611" extrusionOk="0">
                  <a:moveTo>
                    <a:pt x="3017" y="0"/>
                  </a:moveTo>
                  <a:cubicBezTo>
                    <a:pt x="1180" y="284"/>
                    <a:pt x="0" y="2015"/>
                    <a:pt x="2138" y="3092"/>
                  </a:cubicBezTo>
                  <a:cubicBezTo>
                    <a:pt x="3537" y="3797"/>
                    <a:pt x="5748" y="4610"/>
                    <a:pt x="7110" y="4610"/>
                  </a:cubicBezTo>
                  <a:cubicBezTo>
                    <a:pt x="8003" y="4610"/>
                    <a:pt x="8531" y="4261"/>
                    <a:pt x="8228" y="3304"/>
                  </a:cubicBezTo>
                  <a:cubicBezTo>
                    <a:pt x="7463" y="883"/>
                    <a:pt x="3017" y="0"/>
                    <a:pt x="30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7683;p42">
              <a:extLst>
                <a:ext uri="{FF2B5EF4-FFF2-40B4-BE49-F238E27FC236}">
                  <a16:creationId xmlns:a16="http://schemas.microsoft.com/office/drawing/2014/main" id="{235AC2C7-2A72-5024-618F-C8143BFC1D05}"/>
                </a:ext>
              </a:extLst>
            </p:cNvPr>
            <p:cNvSpPr/>
            <p:nvPr/>
          </p:nvSpPr>
          <p:spPr>
            <a:xfrm>
              <a:off x="4835763" y="3007750"/>
              <a:ext cx="79225" cy="170250"/>
            </a:xfrm>
            <a:custGeom>
              <a:avLst/>
              <a:gdLst/>
              <a:ahLst/>
              <a:cxnLst/>
              <a:rect l="l" t="t" r="r" b="b"/>
              <a:pathLst>
                <a:path w="3169" h="6810" extrusionOk="0">
                  <a:moveTo>
                    <a:pt x="727" y="0"/>
                  </a:moveTo>
                  <a:cubicBezTo>
                    <a:pt x="698" y="0"/>
                    <a:pt x="670" y="2"/>
                    <a:pt x="644" y="5"/>
                  </a:cubicBezTo>
                  <a:cubicBezTo>
                    <a:pt x="1" y="82"/>
                    <a:pt x="667" y="6809"/>
                    <a:pt x="667" y="6809"/>
                  </a:cubicBezTo>
                  <a:cubicBezTo>
                    <a:pt x="2253" y="6109"/>
                    <a:pt x="2998" y="5010"/>
                    <a:pt x="3085" y="2923"/>
                  </a:cubicBezTo>
                  <a:cubicBezTo>
                    <a:pt x="3168" y="920"/>
                    <a:pt x="1434" y="0"/>
                    <a:pt x="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7684;p42">
              <a:extLst>
                <a:ext uri="{FF2B5EF4-FFF2-40B4-BE49-F238E27FC236}">
                  <a16:creationId xmlns:a16="http://schemas.microsoft.com/office/drawing/2014/main" id="{751CB790-EEFF-64CF-1CE4-2867647161FB}"/>
                </a:ext>
              </a:extLst>
            </p:cNvPr>
            <p:cNvSpPr/>
            <p:nvPr/>
          </p:nvSpPr>
          <p:spPr>
            <a:xfrm>
              <a:off x="4819563" y="3211850"/>
              <a:ext cx="92275" cy="74575"/>
            </a:xfrm>
            <a:custGeom>
              <a:avLst/>
              <a:gdLst/>
              <a:ahLst/>
              <a:cxnLst/>
              <a:rect l="l" t="t" r="r" b="b"/>
              <a:pathLst>
                <a:path w="3691" h="2983" extrusionOk="0">
                  <a:moveTo>
                    <a:pt x="2801" y="0"/>
                  </a:moveTo>
                  <a:cubicBezTo>
                    <a:pt x="2249" y="0"/>
                    <a:pt x="1561" y="411"/>
                    <a:pt x="1561" y="411"/>
                  </a:cubicBezTo>
                  <a:cubicBezTo>
                    <a:pt x="1561" y="411"/>
                    <a:pt x="0" y="2115"/>
                    <a:pt x="1114" y="2840"/>
                  </a:cubicBezTo>
                  <a:cubicBezTo>
                    <a:pt x="1267" y="2939"/>
                    <a:pt x="1426" y="2983"/>
                    <a:pt x="1587" y="2983"/>
                  </a:cubicBezTo>
                  <a:cubicBezTo>
                    <a:pt x="2605" y="2983"/>
                    <a:pt x="3691" y="1223"/>
                    <a:pt x="3425" y="417"/>
                  </a:cubicBezTo>
                  <a:cubicBezTo>
                    <a:pt x="3322" y="104"/>
                    <a:pt x="3079" y="0"/>
                    <a:pt x="28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7685;p42">
              <a:extLst>
                <a:ext uri="{FF2B5EF4-FFF2-40B4-BE49-F238E27FC236}">
                  <a16:creationId xmlns:a16="http://schemas.microsoft.com/office/drawing/2014/main" id="{96C7467D-82DC-7921-CB84-EFC885966579}"/>
                </a:ext>
              </a:extLst>
            </p:cNvPr>
            <p:cNvSpPr/>
            <p:nvPr/>
          </p:nvSpPr>
          <p:spPr>
            <a:xfrm>
              <a:off x="4636013" y="2971500"/>
              <a:ext cx="240750" cy="192700"/>
            </a:xfrm>
            <a:custGeom>
              <a:avLst/>
              <a:gdLst/>
              <a:ahLst/>
              <a:cxnLst/>
              <a:rect l="l" t="t" r="r" b="b"/>
              <a:pathLst>
                <a:path w="9630" h="7708" extrusionOk="0">
                  <a:moveTo>
                    <a:pt x="4089" y="1"/>
                  </a:moveTo>
                  <a:cubicBezTo>
                    <a:pt x="1862" y="1"/>
                    <a:pt x="34" y="1320"/>
                    <a:pt x="9" y="3469"/>
                  </a:cubicBezTo>
                  <a:cubicBezTo>
                    <a:pt x="0" y="4250"/>
                    <a:pt x="279" y="4505"/>
                    <a:pt x="279" y="4505"/>
                  </a:cubicBezTo>
                  <a:cubicBezTo>
                    <a:pt x="279" y="4505"/>
                    <a:pt x="1045" y="3392"/>
                    <a:pt x="1689" y="2930"/>
                  </a:cubicBezTo>
                  <a:cubicBezTo>
                    <a:pt x="2192" y="2569"/>
                    <a:pt x="2331" y="2496"/>
                    <a:pt x="2361" y="2496"/>
                  </a:cubicBezTo>
                  <a:cubicBezTo>
                    <a:pt x="2381" y="2496"/>
                    <a:pt x="2350" y="2530"/>
                    <a:pt x="2350" y="2530"/>
                  </a:cubicBezTo>
                  <a:cubicBezTo>
                    <a:pt x="2350" y="2530"/>
                    <a:pt x="2936" y="6296"/>
                    <a:pt x="7145" y="7381"/>
                  </a:cubicBezTo>
                  <a:cubicBezTo>
                    <a:pt x="8324" y="7688"/>
                    <a:pt x="8652" y="7708"/>
                    <a:pt x="8652" y="7708"/>
                  </a:cubicBezTo>
                  <a:cubicBezTo>
                    <a:pt x="8652" y="7708"/>
                    <a:pt x="9442" y="7467"/>
                    <a:pt x="9537" y="5298"/>
                  </a:cubicBezTo>
                  <a:cubicBezTo>
                    <a:pt x="9630" y="3127"/>
                    <a:pt x="9452" y="1059"/>
                    <a:pt x="5403" y="149"/>
                  </a:cubicBezTo>
                  <a:cubicBezTo>
                    <a:pt x="4957" y="49"/>
                    <a:pt x="4516" y="1"/>
                    <a:pt x="40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7686;p42">
              <a:extLst>
                <a:ext uri="{FF2B5EF4-FFF2-40B4-BE49-F238E27FC236}">
                  <a16:creationId xmlns:a16="http://schemas.microsoft.com/office/drawing/2014/main" id="{9AC4E572-9280-84C6-D44D-A9143CBA5F7B}"/>
                </a:ext>
              </a:extLst>
            </p:cNvPr>
            <p:cNvSpPr/>
            <p:nvPr/>
          </p:nvSpPr>
          <p:spPr>
            <a:xfrm>
              <a:off x="4812588" y="2996250"/>
              <a:ext cx="113400" cy="198550"/>
            </a:xfrm>
            <a:custGeom>
              <a:avLst/>
              <a:gdLst/>
              <a:ahLst/>
              <a:cxnLst/>
              <a:rect l="l" t="t" r="r" b="b"/>
              <a:pathLst>
                <a:path w="4536" h="7942" extrusionOk="0">
                  <a:moveTo>
                    <a:pt x="577" y="0"/>
                  </a:moveTo>
                  <a:cubicBezTo>
                    <a:pt x="0" y="0"/>
                    <a:pt x="1824" y="3612"/>
                    <a:pt x="1824" y="3612"/>
                  </a:cubicBezTo>
                  <a:cubicBezTo>
                    <a:pt x="1692" y="3785"/>
                    <a:pt x="1166" y="5823"/>
                    <a:pt x="1468" y="6735"/>
                  </a:cubicBezTo>
                  <a:cubicBezTo>
                    <a:pt x="1768" y="7646"/>
                    <a:pt x="1724" y="7865"/>
                    <a:pt x="1724" y="7865"/>
                  </a:cubicBezTo>
                  <a:cubicBezTo>
                    <a:pt x="1724" y="7865"/>
                    <a:pt x="1899" y="7942"/>
                    <a:pt x="2128" y="7942"/>
                  </a:cubicBezTo>
                  <a:cubicBezTo>
                    <a:pt x="2356" y="7942"/>
                    <a:pt x="2637" y="7866"/>
                    <a:pt x="2853" y="7564"/>
                  </a:cubicBezTo>
                  <a:cubicBezTo>
                    <a:pt x="3289" y="6959"/>
                    <a:pt x="4535" y="950"/>
                    <a:pt x="620" y="6"/>
                  </a:cubicBezTo>
                  <a:cubicBezTo>
                    <a:pt x="604" y="2"/>
                    <a:pt x="590"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7687;p42">
              <a:extLst>
                <a:ext uri="{FF2B5EF4-FFF2-40B4-BE49-F238E27FC236}">
                  <a16:creationId xmlns:a16="http://schemas.microsoft.com/office/drawing/2014/main" id="{7D2710AB-9E6C-5362-483E-EC53AAFACBB6}"/>
                </a:ext>
              </a:extLst>
            </p:cNvPr>
            <p:cNvSpPr/>
            <p:nvPr/>
          </p:nvSpPr>
          <p:spPr>
            <a:xfrm>
              <a:off x="4806388" y="3194850"/>
              <a:ext cx="54300" cy="61675"/>
            </a:xfrm>
            <a:custGeom>
              <a:avLst/>
              <a:gdLst/>
              <a:ahLst/>
              <a:cxnLst/>
              <a:rect l="l" t="t" r="r" b="b"/>
              <a:pathLst>
                <a:path w="2172" h="2467" extrusionOk="0">
                  <a:moveTo>
                    <a:pt x="2171" y="870"/>
                  </a:moveTo>
                  <a:lnTo>
                    <a:pt x="2171" y="870"/>
                  </a:lnTo>
                  <a:cubicBezTo>
                    <a:pt x="2171" y="870"/>
                    <a:pt x="2171" y="870"/>
                    <a:pt x="2171" y="870"/>
                  </a:cubicBezTo>
                  <a:close/>
                  <a:moveTo>
                    <a:pt x="1999" y="0"/>
                  </a:moveTo>
                  <a:cubicBezTo>
                    <a:pt x="992" y="0"/>
                    <a:pt x="224" y="1698"/>
                    <a:pt x="34" y="2327"/>
                  </a:cubicBezTo>
                  <a:cubicBezTo>
                    <a:pt x="1" y="2433"/>
                    <a:pt x="40" y="2466"/>
                    <a:pt x="83" y="2466"/>
                  </a:cubicBezTo>
                  <a:cubicBezTo>
                    <a:pt x="114" y="2466"/>
                    <a:pt x="146" y="2449"/>
                    <a:pt x="154" y="2429"/>
                  </a:cubicBezTo>
                  <a:cubicBezTo>
                    <a:pt x="716" y="931"/>
                    <a:pt x="2138" y="870"/>
                    <a:pt x="2171" y="870"/>
                  </a:cubicBezTo>
                  <a:cubicBezTo>
                    <a:pt x="2171" y="870"/>
                    <a:pt x="2171" y="870"/>
                    <a:pt x="2171" y="870"/>
                  </a:cubicBezTo>
                  <a:lnTo>
                    <a:pt x="2171" y="870"/>
                  </a:lnTo>
                  <a:lnTo>
                    <a:pt x="2001" y="0"/>
                  </a:lnTo>
                  <a:cubicBezTo>
                    <a:pt x="2000" y="0"/>
                    <a:pt x="2000" y="0"/>
                    <a:pt x="1999"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7688;p42">
              <a:extLst>
                <a:ext uri="{FF2B5EF4-FFF2-40B4-BE49-F238E27FC236}">
                  <a16:creationId xmlns:a16="http://schemas.microsoft.com/office/drawing/2014/main" id="{16953C47-B7E7-8E68-E07B-174241DCADD3}"/>
                </a:ext>
              </a:extLst>
            </p:cNvPr>
            <p:cNvSpPr/>
            <p:nvPr/>
          </p:nvSpPr>
          <p:spPr>
            <a:xfrm>
              <a:off x="4666938" y="3030225"/>
              <a:ext cx="38100" cy="62675"/>
            </a:xfrm>
            <a:custGeom>
              <a:avLst/>
              <a:gdLst/>
              <a:ahLst/>
              <a:cxnLst/>
              <a:rect l="l" t="t" r="r" b="b"/>
              <a:pathLst>
                <a:path w="1524" h="2507" extrusionOk="0">
                  <a:moveTo>
                    <a:pt x="1523" y="1"/>
                  </a:moveTo>
                  <a:lnTo>
                    <a:pt x="1523" y="1"/>
                  </a:lnTo>
                  <a:cubicBezTo>
                    <a:pt x="0" y="407"/>
                    <a:pt x="25" y="2507"/>
                    <a:pt x="25" y="2507"/>
                  </a:cubicBezTo>
                  <a:lnTo>
                    <a:pt x="1523"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7689;p42">
              <a:extLst>
                <a:ext uri="{FF2B5EF4-FFF2-40B4-BE49-F238E27FC236}">
                  <a16:creationId xmlns:a16="http://schemas.microsoft.com/office/drawing/2014/main" id="{FE9C7810-13C0-D409-805B-FDC5506A4BE7}"/>
                </a:ext>
              </a:extLst>
            </p:cNvPr>
            <p:cNvSpPr/>
            <p:nvPr/>
          </p:nvSpPr>
          <p:spPr>
            <a:xfrm>
              <a:off x="4507613" y="3361725"/>
              <a:ext cx="357625" cy="179275"/>
            </a:xfrm>
            <a:custGeom>
              <a:avLst/>
              <a:gdLst/>
              <a:ahLst/>
              <a:cxnLst/>
              <a:rect l="l" t="t" r="r" b="b"/>
              <a:pathLst>
                <a:path w="14305" h="7171" extrusionOk="0">
                  <a:moveTo>
                    <a:pt x="1244" y="1"/>
                  </a:moveTo>
                  <a:lnTo>
                    <a:pt x="1" y="720"/>
                  </a:lnTo>
                  <a:lnTo>
                    <a:pt x="13008" y="7171"/>
                  </a:lnTo>
                  <a:lnTo>
                    <a:pt x="14304" y="6296"/>
                  </a:lnTo>
                  <a:lnTo>
                    <a:pt x="12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90;p42">
              <a:extLst>
                <a:ext uri="{FF2B5EF4-FFF2-40B4-BE49-F238E27FC236}">
                  <a16:creationId xmlns:a16="http://schemas.microsoft.com/office/drawing/2014/main" id="{DFF818EE-6185-F227-56BB-B68A8B7BD019}"/>
                </a:ext>
              </a:extLst>
            </p:cNvPr>
            <p:cNvSpPr/>
            <p:nvPr/>
          </p:nvSpPr>
          <p:spPr>
            <a:xfrm>
              <a:off x="4858913" y="3402200"/>
              <a:ext cx="304300" cy="174125"/>
            </a:xfrm>
            <a:custGeom>
              <a:avLst/>
              <a:gdLst/>
              <a:ahLst/>
              <a:cxnLst/>
              <a:rect l="l" t="t" r="r" b="b"/>
              <a:pathLst>
                <a:path w="12172" h="6965" extrusionOk="0">
                  <a:moveTo>
                    <a:pt x="9777" y="1"/>
                  </a:moveTo>
                  <a:cubicBezTo>
                    <a:pt x="9777" y="1"/>
                    <a:pt x="3" y="4066"/>
                    <a:pt x="1" y="5104"/>
                  </a:cubicBezTo>
                  <a:lnTo>
                    <a:pt x="2720" y="6965"/>
                  </a:lnTo>
                  <a:lnTo>
                    <a:pt x="12172" y="615"/>
                  </a:lnTo>
                  <a:lnTo>
                    <a:pt x="977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91;p42">
              <a:extLst>
                <a:ext uri="{FF2B5EF4-FFF2-40B4-BE49-F238E27FC236}">
                  <a16:creationId xmlns:a16="http://schemas.microsoft.com/office/drawing/2014/main" id="{035D8818-AD71-F343-32AC-613F19B92914}"/>
                </a:ext>
              </a:extLst>
            </p:cNvPr>
            <p:cNvSpPr/>
            <p:nvPr/>
          </p:nvSpPr>
          <p:spPr>
            <a:xfrm>
              <a:off x="4832163" y="3519075"/>
              <a:ext cx="94925" cy="30900"/>
            </a:xfrm>
            <a:custGeom>
              <a:avLst/>
              <a:gdLst/>
              <a:ahLst/>
              <a:cxnLst/>
              <a:rect l="l" t="t" r="r" b="b"/>
              <a:pathLst>
                <a:path w="3797" h="1236" extrusionOk="0">
                  <a:moveTo>
                    <a:pt x="1320" y="1"/>
                  </a:moveTo>
                  <a:lnTo>
                    <a:pt x="149" y="132"/>
                  </a:lnTo>
                  <a:cubicBezTo>
                    <a:pt x="149" y="132"/>
                    <a:pt x="1" y="1068"/>
                    <a:pt x="1923" y="1217"/>
                  </a:cubicBezTo>
                  <a:cubicBezTo>
                    <a:pt x="2088" y="1230"/>
                    <a:pt x="2237" y="1236"/>
                    <a:pt x="2371" y="1236"/>
                  </a:cubicBezTo>
                  <a:cubicBezTo>
                    <a:pt x="3797" y="1236"/>
                    <a:pt x="3562" y="581"/>
                    <a:pt x="3562" y="581"/>
                  </a:cubicBezTo>
                  <a:lnTo>
                    <a:pt x="1320"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92;p42">
              <a:extLst>
                <a:ext uri="{FF2B5EF4-FFF2-40B4-BE49-F238E27FC236}">
                  <a16:creationId xmlns:a16="http://schemas.microsoft.com/office/drawing/2014/main" id="{C6359E69-A80F-D922-E1E9-0896AC970912}"/>
                </a:ext>
              </a:extLst>
            </p:cNvPr>
            <p:cNvSpPr/>
            <p:nvPr/>
          </p:nvSpPr>
          <p:spPr>
            <a:xfrm>
              <a:off x="4393913" y="3359750"/>
              <a:ext cx="778575" cy="578625"/>
            </a:xfrm>
            <a:custGeom>
              <a:avLst/>
              <a:gdLst/>
              <a:ahLst/>
              <a:cxnLst/>
              <a:rect l="l" t="t" r="r" b="b"/>
              <a:pathLst>
                <a:path w="31143" h="23145" extrusionOk="0">
                  <a:moveTo>
                    <a:pt x="3535" y="0"/>
                  </a:moveTo>
                  <a:lnTo>
                    <a:pt x="1" y="16145"/>
                  </a:lnTo>
                  <a:cubicBezTo>
                    <a:pt x="1" y="16145"/>
                    <a:pt x="13218" y="22517"/>
                    <a:pt x="14212" y="23019"/>
                  </a:cubicBezTo>
                  <a:cubicBezTo>
                    <a:pt x="14388" y="23108"/>
                    <a:pt x="14588" y="23144"/>
                    <a:pt x="14798" y="23144"/>
                  </a:cubicBezTo>
                  <a:cubicBezTo>
                    <a:pt x="15778" y="23144"/>
                    <a:pt x="16979" y="22354"/>
                    <a:pt x="16979" y="22354"/>
                  </a:cubicBezTo>
                  <a:lnTo>
                    <a:pt x="21212" y="20226"/>
                  </a:lnTo>
                  <a:lnTo>
                    <a:pt x="27182" y="17222"/>
                  </a:lnTo>
                  <a:lnTo>
                    <a:pt x="29567" y="8120"/>
                  </a:lnTo>
                  <a:lnTo>
                    <a:pt x="31143" y="1720"/>
                  </a:lnTo>
                  <a:lnTo>
                    <a:pt x="21093" y="6956"/>
                  </a:lnTo>
                  <a:cubicBezTo>
                    <a:pt x="21093" y="6956"/>
                    <a:pt x="21329" y="7610"/>
                    <a:pt x="19903" y="7610"/>
                  </a:cubicBezTo>
                  <a:cubicBezTo>
                    <a:pt x="19769" y="7610"/>
                    <a:pt x="19619" y="7604"/>
                    <a:pt x="19454" y="7592"/>
                  </a:cubicBezTo>
                  <a:cubicBezTo>
                    <a:pt x="17533" y="7443"/>
                    <a:pt x="17680" y="6506"/>
                    <a:pt x="17680" y="6506"/>
                  </a:cubicBezTo>
                  <a:lnTo>
                    <a:pt x="35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93;p42">
              <a:extLst>
                <a:ext uri="{FF2B5EF4-FFF2-40B4-BE49-F238E27FC236}">
                  <a16:creationId xmlns:a16="http://schemas.microsoft.com/office/drawing/2014/main" id="{DA6A48D7-1B73-6D39-3C1B-FC3EBFABA5F7}"/>
                </a:ext>
              </a:extLst>
            </p:cNvPr>
            <p:cNvSpPr/>
            <p:nvPr/>
          </p:nvSpPr>
          <p:spPr>
            <a:xfrm>
              <a:off x="4411813" y="3460925"/>
              <a:ext cx="64300" cy="52875"/>
            </a:xfrm>
            <a:custGeom>
              <a:avLst/>
              <a:gdLst/>
              <a:ahLst/>
              <a:cxnLst/>
              <a:rect l="l" t="t" r="r" b="b"/>
              <a:pathLst>
                <a:path w="2572" h="2115" extrusionOk="0">
                  <a:moveTo>
                    <a:pt x="609" y="0"/>
                  </a:moveTo>
                  <a:cubicBezTo>
                    <a:pt x="179" y="0"/>
                    <a:pt x="5" y="450"/>
                    <a:pt x="3" y="992"/>
                  </a:cubicBezTo>
                  <a:cubicBezTo>
                    <a:pt x="0" y="1711"/>
                    <a:pt x="1892" y="2115"/>
                    <a:pt x="1892" y="2115"/>
                  </a:cubicBezTo>
                  <a:cubicBezTo>
                    <a:pt x="1892" y="2115"/>
                    <a:pt x="2572" y="1876"/>
                    <a:pt x="2344" y="1434"/>
                  </a:cubicBezTo>
                  <a:cubicBezTo>
                    <a:pt x="2148" y="1051"/>
                    <a:pt x="1700" y="478"/>
                    <a:pt x="1115" y="156"/>
                  </a:cubicBezTo>
                  <a:cubicBezTo>
                    <a:pt x="917" y="48"/>
                    <a:pt x="749" y="0"/>
                    <a:pt x="6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94;p42">
              <a:extLst>
                <a:ext uri="{FF2B5EF4-FFF2-40B4-BE49-F238E27FC236}">
                  <a16:creationId xmlns:a16="http://schemas.microsoft.com/office/drawing/2014/main" id="{BCDA3ED1-6E0D-5E11-D2F3-7FD7F6BA5EE5}"/>
                </a:ext>
              </a:extLst>
            </p:cNvPr>
            <p:cNvSpPr/>
            <p:nvPr/>
          </p:nvSpPr>
          <p:spPr>
            <a:xfrm>
              <a:off x="4421188" y="3492150"/>
              <a:ext cx="47675" cy="22275"/>
            </a:xfrm>
            <a:custGeom>
              <a:avLst/>
              <a:gdLst/>
              <a:ahLst/>
              <a:cxnLst/>
              <a:rect l="l" t="t" r="r" b="b"/>
              <a:pathLst>
                <a:path w="1907" h="891" extrusionOk="0">
                  <a:moveTo>
                    <a:pt x="89" y="0"/>
                  </a:moveTo>
                  <a:cubicBezTo>
                    <a:pt x="32" y="0"/>
                    <a:pt x="0" y="16"/>
                    <a:pt x="3" y="51"/>
                  </a:cubicBezTo>
                  <a:cubicBezTo>
                    <a:pt x="3" y="51"/>
                    <a:pt x="1442" y="803"/>
                    <a:pt x="1680" y="877"/>
                  </a:cubicBezTo>
                  <a:cubicBezTo>
                    <a:pt x="1709" y="887"/>
                    <a:pt x="1735" y="891"/>
                    <a:pt x="1756" y="891"/>
                  </a:cubicBezTo>
                  <a:cubicBezTo>
                    <a:pt x="1907" y="891"/>
                    <a:pt x="1875" y="689"/>
                    <a:pt x="1826" y="641"/>
                  </a:cubicBezTo>
                  <a:cubicBezTo>
                    <a:pt x="1778" y="593"/>
                    <a:pt x="446" y="0"/>
                    <a:pt x="89"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95;p42">
              <a:extLst>
                <a:ext uri="{FF2B5EF4-FFF2-40B4-BE49-F238E27FC236}">
                  <a16:creationId xmlns:a16="http://schemas.microsoft.com/office/drawing/2014/main" id="{5E5AA4D3-AAAC-4A3E-2B61-25301413D5A1}"/>
                </a:ext>
              </a:extLst>
            </p:cNvPr>
            <p:cNvSpPr/>
            <p:nvPr/>
          </p:nvSpPr>
          <p:spPr>
            <a:xfrm>
              <a:off x="4814013" y="3583325"/>
              <a:ext cx="110150" cy="339400"/>
            </a:xfrm>
            <a:custGeom>
              <a:avLst/>
              <a:gdLst/>
              <a:ahLst/>
              <a:cxnLst/>
              <a:rect l="l" t="t" r="r" b="b"/>
              <a:pathLst>
                <a:path w="4406" h="13576" extrusionOk="0">
                  <a:moveTo>
                    <a:pt x="3692" y="0"/>
                  </a:moveTo>
                  <a:lnTo>
                    <a:pt x="0" y="13576"/>
                  </a:lnTo>
                  <a:lnTo>
                    <a:pt x="4405" y="11280"/>
                  </a:lnTo>
                  <a:lnTo>
                    <a:pt x="3175" y="9659"/>
                  </a:lnTo>
                  <a:lnTo>
                    <a:pt x="36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96;p42">
              <a:extLst>
                <a:ext uri="{FF2B5EF4-FFF2-40B4-BE49-F238E27FC236}">
                  <a16:creationId xmlns:a16="http://schemas.microsoft.com/office/drawing/2014/main" id="{7C93F911-C094-4DD3-6AD9-4DBD5B0CBB56}"/>
                </a:ext>
              </a:extLst>
            </p:cNvPr>
            <p:cNvSpPr/>
            <p:nvPr/>
          </p:nvSpPr>
          <p:spPr>
            <a:xfrm>
              <a:off x="5073413" y="3562675"/>
              <a:ext cx="59650" cy="227625"/>
            </a:xfrm>
            <a:custGeom>
              <a:avLst/>
              <a:gdLst/>
              <a:ahLst/>
              <a:cxnLst/>
              <a:rect l="l" t="t" r="r" b="b"/>
              <a:pathLst>
                <a:path w="2386" h="9105" extrusionOk="0">
                  <a:moveTo>
                    <a:pt x="2385" y="1"/>
                  </a:moveTo>
                  <a:cubicBezTo>
                    <a:pt x="2385" y="1"/>
                    <a:pt x="1434" y="314"/>
                    <a:pt x="1035" y="1119"/>
                  </a:cubicBezTo>
                  <a:cubicBezTo>
                    <a:pt x="909" y="1374"/>
                    <a:pt x="917" y="2020"/>
                    <a:pt x="917" y="2020"/>
                  </a:cubicBezTo>
                  <a:cubicBezTo>
                    <a:pt x="917" y="2020"/>
                    <a:pt x="374" y="2411"/>
                    <a:pt x="499" y="2976"/>
                  </a:cubicBezTo>
                  <a:cubicBezTo>
                    <a:pt x="623" y="3540"/>
                    <a:pt x="891" y="3947"/>
                    <a:pt x="891" y="3947"/>
                  </a:cubicBezTo>
                  <a:lnTo>
                    <a:pt x="0" y="9104"/>
                  </a:lnTo>
                  <a:lnTo>
                    <a:pt x="0" y="9104"/>
                  </a:lnTo>
                  <a:lnTo>
                    <a:pt x="2385"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97;p42">
              <a:extLst>
                <a:ext uri="{FF2B5EF4-FFF2-40B4-BE49-F238E27FC236}">
                  <a16:creationId xmlns:a16="http://schemas.microsoft.com/office/drawing/2014/main" id="{2704EDCC-76CD-17E3-1C23-D2BB8D63B3B5}"/>
                </a:ext>
              </a:extLst>
            </p:cNvPr>
            <p:cNvSpPr/>
            <p:nvPr/>
          </p:nvSpPr>
          <p:spPr>
            <a:xfrm>
              <a:off x="4403988" y="3558575"/>
              <a:ext cx="31150" cy="102875"/>
            </a:xfrm>
            <a:custGeom>
              <a:avLst/>
              <a:gdLst/>
              <a:ahLst/>
              <a:cxnLst/>
              <a:rect l="l" t="t" r="r" b="b"/>
              <a:pathLst>
                <a:path w="1246" h="4115" extrusionOk="0">
                  <a:moveTo>
                    <a:pt x="330" y="1"/>
                  </a:moveTo>
                  <a:lnTo>
                    <a:pt x="330" y="1"/>
                  </a:lnTo>
                  <a:cubicBezTo>
                    <a:pt x="8" y="680"/>
                    <a:pt x="0" y="3316"/>
                    <a:pt x="476" y="4115"/>
                  </a:cubicBezTo>
                  <a:lnTo>
                    <a:pt x="1246" y="682"/>
                  </a:lnTo>
                  <a:lnTo>
                    <a:pt x="33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98;p42">
              <a:extLst>
                <a:ext uri="{FF2B5EF4-FFF2-40B4-BE49-F238E27FC236}">
                  <a16:creationId xmlns:a16="http://schemas.microsoft.com/office/drawing/2014/main" id="{07437894-6693-8AC4-F3AB-EC1A2CC72466}"/>
                </a:ext>
              </a:extLst>
            </p:cNvPr>
            <p:cNvSpPr/>
            <p:nvPr/>
          </p:nvSpPr>
          <p:spPr>
            <a:xfrm>
              <a:off x="4407888" y="3558575"/>
              <a:ext cx="27300" cy="102875"/>
            </a:xfrm>
            <a:custGeom>
              <a:avLst/>
              <a:gdLst/>
              <a:ahLst/>
              <a:cxnLst/>
              <a:rect l="l" t="t" r="r" b="b"/>
              <a:pathLst>
                <a:path w="1092" h="4115" extrusionOk="0">
                  <a:moveTo>
                    <a:pt x="175" y="1"/>
                  </a:moveTo>
                  <a:lnTo>
                    <a:pt x="175" y="1"/>
                  </a:lnTo>
                  <a:cubicBezTo>
                    <a:pt x="175" y="1"/>
                    <a:pt x="1" y="285"/>
                    <a:pt x="325" y="777"/>
                  </a:cubicBezTo>
                  <a:cubicBezTo>
                    <a:pt x="449" y="966"/>
                    <a:pt x="687" y="1162"/>
                    <a:pt x="687" y="1162"/>
                  </a:cubicBezTo>
                  <a:lnTo>
                    <a:pt x="321" y="4115"/>
                  </a:lnTo>
                  <a:lnTo>
                    <a:pt x="1091" y="682"/>
                  </a:lnTo>
                  <a:lnTo>
                    <a:pt x="175"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99;p42">
              <a:extLst>
                <a:ext uri="{FF2B5EF4-FFF2-40B4-BE49-F238E27FC236}">
                  <a16:creationId xmlns:a16="http://schemas.microsoft.com/office/drawing/2014/main" id="{7154C2BE-A3D4-4ECC-FB77-94AB2C3F242C}"/>
                </a:ext>
              </a:extLst>
            </p:cNvPr>
            <p:cNvSpPr/>
            <p:nvPr/>
          </p:nvSpPr>
          <p:spPr>
            <a:xfrm>
              <a:off x="4397863" y="3536600"/>
              <a:ext cx="60825" cy="40400"/>
            </a:xfrm>
            <a:custGeom>
              <a:avLst/>
              <a:gdLst/>
              <a:ahLst/>
              <a:cxnLst/>
              <a:rect l="l" t="t" r="r" b="b"/>
              <a:pathLst>
                <a:path w="2433" h="1616" extrusionOk="0">
                  <a:moveTo>
                    <a:pt x="1" y="0"/>
                  </a:moveTo>
                  <a:lnTo>
                    <a:pt x="1" y="0"/>
                  </a:lnTo>
                  <a:cubicBezTo>
                    <a:pt x="96" y="800"/>
                    <a:pt x="303" y="1494"/>
                    <a:pt x="1343" y="1610"/>
                  </a:cubicBezTo>
                  <a:cubicBezTo>
                    <a:pt x="1375" y="1614"/>
                    <a:pt x="1405" y="1616"/>
                    <a:pt x="1436" y="1616"/>
                  </a:cubicBezTo>
                  <a:cubicBezTo>
                    <a:pt x="1779" y="1616"/>
                    <a:pt x="2063" y="1405"/>
                    <a:pt x="2240" y="1232"/>
                  </a:cubicBezTo>
                  <a:cubicBezTo>
                    <a:pt x="2363" y="1112"/>
                    <a:pt x="2432" y="1010"/>
                    <a:pt x="2432" y="1010"/>
                  </a:cubicBezTo>
                  <a:cubicBezTo>
                    <a:pt x="2432" y="1010"/>
                    <a:pt x="1540" y="857"/>
                    <a:pt x="1010" y="563"/>
                  </a:cubicBezTo>
                  <a:cubicBezTo>
                    <a:pt x="359" y="201"/>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700;p42">
              <a:extLst>
                <a:ext uri="{FF2B5EF4-FFF2-40B4-BE49-F238E27FC236}">
                  <a16:creationId xmlns:a16="http://schemas.microsoft.com/office/drawing/2014/main" id="{EAF61808-CCA7-84C1-ADF0-68E4BEADFB6A}"/>
                </a:ext>
              </a:extLst>
            </p:cNvPr>
            <p:cNvSpPr/>
            <p:nvPr/>
          </p:nvSpPr>
          <p:spPr>
            <a:xfrm>
              <a:off x="4413288" y="3547725"/>
              <a:ext cx="45350" cy="20175"/>
            </a:xfrm>
            <a:custGeom>
              <a:avLst/>
              <a:gdLst/>
              <a:ahLst/>
              <a:cxnLst/>
              <a:rect l="l" t="t" r="r" b="b"/>
              <a:pathLst>
                <a:path w="1814" h="807" extrusionOk="0">
                  <a:moveTo>
                    <a:pt x="122" y="1"/>
                  </a:moveTo>
                  <a:cubicBezTo>
                    <a:pt x="1" y="1"/>
                    <a:pt x="444" y="389"/>
                    <a:pt x="893" y="603"/>
                  </a:cubicBezTo>
                  <a:cubicBezTo>
                    <a:pt x="1249" y="771"/>
                    <a:pt x="1435" y="807"/>
                    <a:pt x="1530" y="807"/>
                  </a:cubicBezTo>
                  <a:cubicBezTo>
                    <a:pt x="1603" y="807"/>
                    <a:pt x="1622" y="786"/>
                    <a:pt x="1622" y="786"/>
                  </a:cubicBezTo>
                  <a:cubicBezTo>
                    <a:pt x="1745" y="666"/>
                    <a:pt x="1814" y="564"/>
                    <a:pt x="1814" y="564"/>
                  </a:cubicBezTo>
                  <a:cubicBezTo>
                    <a:pt x="1814" y="564"/>
                    <a:pt x="922" y="410"/>
                    <a:pt x="392" y="117"/>
                  </a:cubicBezTo>
                  <a:cubicBezTo>
                    <a:pt x="243" y="35"/>
                    <a:pt x="158" y="1"/>
                    <a:pt x="122"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701;p42">
              <a:extLst>
                <a:ext uri="{FF2B5EF4-FFF2-40B4-BE49-F238E27FC236}">
                  <a16:creationId xmlns:a16="http://schemas.microsoft.com/office/drawing/2014/main" id="{F3FDA395-34C1-8608-636F-45CE7C7630E9}"/>
                </a:ext>
              </a:extLst>
            </p:cNvPr>
            <p:cNvSpPr/>
            <p:nvPr/>
          </p:nvSpPr>
          <p:spPr>
            <a:xfrm>
              <a:off x="4391388" y="3512825"/>
              <a:ext cx="90900" cy="49750"/>
            </a:xfrm>
            <a:custGeom>
              <a:avLst/>
              <a:gdLst/>
              <a:ahLst/>
              <a:cxnLst/>
              <a:rect l="l" t="t" r="r" b="b"/>
              <a:pathLst>
                <a:path w="3636" h="1990" extrusionOk="0">
                  <a:moveTo>
                    <a:pt x="576" y="1"/>
                  </a:moveTo>
                  <a:cubicBezTo>
                    <a:pt x="508" y="1"/>
                    <a:pt x="446" y="11"/>
                    <a:pt x="392" y="33"/>
                  </a:cubicBezTo>
                  <a:cubicBezTo>
                    <a:pt x="1" y="190"/>
                    <a:pt x="260" y="951"/>
                    <a:pt x="260" y="951"/>
                  </a:cubicBezTo>
                  <a:cubicBezTo>
                    <a:pt x="260" y="951"/>
                    <a:pt x="618" y="1152"/>
                    <a:pt x="1269" y="1513"/>
                  </a:cubicBezTo>
                  <a:cubicBezTo>
                    <a:pt x="1656" y="1727"/>
                    <a:pt x="2254" y="1989"/>
                    <a:pt x="2726" y="1989"/>
                  </a:cubicBezTo>
                  <a:cubicBezTo>
                    <a:pt x="2899" y="1989"/>
                    <a:pt x="3055" y="1954"/>
                    <a:pt x="3177" y="1869"/>
                  </a:cubicBezTo>
                  <a:cubicBezTo>
                    <a:pt x="3635" y="1551"/>
                    <a:pt x="2993" y="1060"/>
                    <a:pt x="2277" y="699"/>
                  </a:cubicBezTo>
                  <a:cubicBezTo>
                    <a:pt x="1660" y="388"/>
                    <a:pt x="998" y="1"/>
                    <a:pt x="5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702;p42">
              <a:extLst>
                <a:ext uri="{FF2B5EF4-FFF2-40B4-BE49-F238E27FC236}">
                  <a16:creationId xmlns:a16="http://schemas.microsoft.com/office/drawing/2014/main" id="{DF71C683-2291-33DA-C68D-935ACB83DFDC}"/>
                </a:ext>
              </a:extLst>
            </p:cNvPr>
            <p:cNvSpPr/>
            <p:nvPr/>
          </p:nvSpPr>
          <p:spPr>
            <a:xfrm>
              <a:off x="4419338" y="3522125"/>
              <a:ext cx="57425" cy="28025"/>
            </a:xfrm>
            <a:custGeom>
              <a:avLst/>
              <a:gdLst/>
              <a:ahLst/>
              <a:cxnLst/>
              <a:rect l="l" t="t" r="r" b="b"/>
              <a:pathLst>
                <a:path w="2297" h="1121" extrusionOk="0">
                  <a:moveTo>
                    <a:pt x="1" y="0"/>
                  </a:moveTo>
                  <a:cubicBezTo>
                    <a:pt x="202" y="329"/>
                    <a:pt x="1895" y="1118"/>
                    <a:pt x="2096" y="1121"/>
                  </a:cubicBezTo>
                  <a:cubicBezTo>
                    <a:pt x="2296" y="1121"/>
                    <a:pt x="2006" y="882"/>
                    <a:pt x="1805" y="663"/>
                  </a:cubicBezTo>
                  <a:cubicBezTo>
                    <a:pt x="1605" y="443"/>
                    <a:pt x="1" y="0"/>
                    <a:pt x="1"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703;p42">
              <a:extLst>
                <a:ext uri="{FF2B5EF4-FFF2-40B4-BE49-F238E27FC236}">
                  <a16:creationId xmlns:a16="http://schemas.microsoft.com/office/drawing/2014/main" id="{FE2A9E26-5A0E-63E1-42B8-DBB87E7A99D6}"/>
                </a:ext>
              </a:extLst>
            </p:cNvPr>
            <p:cNvSpPr/>
            <p:nvPr/>
          </p:nvSpPr>
          <p:spPr>
            <a:xfrm>
              <a:off x="4396438" y="3485675"/>
              <a:ext cx="96475" cy="59625"/>
            </a:xfrm>
            <a:custGeom>
              <a:avLst/>
              <a:gdLst/>
              <a:ahLst/>
              <a:cxnLst/>
              <a:rect l="l" t="t" r="r" b="b"/>
              <a:pathLst>
                <a:path w="3859" h="2385" extrusionOk="0">
                  <a:moveTo>
                    <a:pt x="595" y="0"/>
                  </a:moveTo>
                  <a:cubicBezTo>
                    <a:pt x="307" y="0"/>
                    <a:pt x="1" y="730"/>
                    <a:pt x="190" y="1119"/>
                  </a:cubicBezTo>
                  <a:cubicBezTo>
                    <a:pt x="383" y="1520"/>
                    <a:pt x="2728" y="2341"/>
                    <a:pt x="2988" y="2383"/>
                  </a:cubicBezTo>
                  <a:cubicBezTo>
                    <a:pt x="2994" y="2384"/>
                    <a:pt x="3000" y="2384"/>
                    <a:pt x="3006" y="2384"/>
                  </a:cubicBezTo>
                  <a:cubicBezTo>
                    <a:pt x="3277" y="2384"/>
                    <a:pt x="3858" y="1569"/>
                    <a:pt x="2904" y="1138"/>
                  </a:cubicBezTo>
                  <a:cubicBezTo>
                    <a:pt x="1926" y="695"/>
                    <a:pt x="618" y="2"/>
                    <a:pt x="618" y="2"/>
                  </a:cubicBezTo>
                  <a:cubicBezTo>
                    <a:pt x="610" y="1"/>
                    <a:pt x="603" y="0"/>
                    <a:pt x="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704;p42">
              <a:extLst>
                <a:ext uri="{FF2B5EF4-FFF2-40B4-BE49-F238E27FC236}">
                  <a16:creationId xmlns:a16="http://schemas.microsoft.com/office/drawing/2014/main" id="{1C295AAF-DDFD-BA1E-3E68-2BEE2EC2040C}"/>
                </a:ext>
              </a:extLst>
            </p:cNvPr>
            <p:cNvSpPr/>
            <p:nvPr/>
          </p:nvSpPr>
          <p:spPr>
            <a:xfrm>
              <a:off x="5095438" y="3621300"/>
              <a:ext cx="58225" cy="27350"/>
            </a:xfrm>
            <a:custGeom>
              <a:avLst/>
              <a:gdLst/>
              <a:ahLst/>
              <a:cxnLst/>
              <a:rect l="l" t="t" r="r" b="b"/>
              <a:pathLst>
                <a:path w="2329" h="1094" extrusionOk="0">
                  <a:moveTo>
                    <a:pt x="2043" y="0"/>
                  </a:moveTo>
                  <a:lnTo>
                    <a:pt x="2043" y="0"/>
                  </a:lnTo>
                  <a:cubicBezTo>
                    <a:pt x="2043" y="0"/>
                    <a:pt x="0" y="281"/>
                    <a:pt x="126" y="696"/>
                  </a:cubicBezTo>
                  <a:cubicBezTo>
                    <a:pt x="206" y="959"/>
                    <a:pt x="606" y="1094"/>
                    <a:pt x="1035" y="1094"/>
                  </a:cubicBezTo>
                  <a:cubicBezTo>
                    <a:pt x="1283" y="1094"/>
                    <a:pt x="1542" y="1048"/>
                    <a:pt x="1753" y="956"/>
                  </a:cubicBezTo>
                  <a:cubicBezTo>
                    <a:pt x="2328" y="703"/>
                    <a:pt x="2234" y="384"/>
                    <a:pt x="20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705;p42">
              <a:extLst>
                <a:ext uri="{FF2B5EF4-FFF2-40B4-BE49-F238E27FC236}">
                  <a16:creationId xmlns:a16="http://schemas.microsoft.com/office/drawing/2014/main" id="{566AC13B-5B9D-6A8F-CF32-A4485DAF0274}"/>
                </a:ext>
              </a:extLst>
            </p:cNvPr>
            <p:cNvSpPr/>
            <p:nvPr/>
          </p:nvSpPr>
          <p:spPr>
            <a:xfrm>
              <a:off x="5098588" y="3625950"/>
              <a:ext cx="44150" cy="15525"/>
            </a:xfrm>
            <a:custGeom>
              <a:avLst/>
              <a:gdLst/>
              <a:ahLst/>
              <a:cxnLst/>
              <a:rect l="l" t="t" r="r" b="b"/>
              <a:pathLst>
                <a:path w="1766" h="621" extrusionOk="0">
                  <a:moveTo>
                    <a:pt x="1572" y="1"/>
                  </a:moveTo>
                  <a:cubicBezTo>
                    <a:pt x="1201" y="1"/>
                    <a:pt x="0" y="510"/>
                    <a:pt x="0" y="510"/>
                  </a:cubicBezTo>
                  <a:cubicBezTo>
                    <a:pt x="0" y="510"/>
                    <a:pt x="219" y="621"/>
                    <a:pt x="491" y="621"/>
                  </a:cubicBezTo>
                  <a:cubicBezTo>
                    <a:pt x="551" y="621"/>
                    <a:pt x="614" y="615"/>
                    <a:pt x="678" y="602"/>
                  </a:cubicBezTo>
                  <a:cubicBezTo>
                    <a:pt x="1029" y="526"/>
                    <a:pt x="1766" y="237"/>
                    <a:pt x="1675" y="38"/>
                  </a:cubicBezTo>
                  <a:cubicBezTo>
                    <a:pt x="1663" y="12"/>
                    <a:pt x="1627" y="1"/>
                    <a:pt x="1572"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706;p42">
              <a:extLst>
                <a:ext uri="{FF2B5EF4-FFF2-40B4-BE49-F238E27FC236}">
                  <a16:creationId xmlns:a16="http://schemas.microsoft.com/office/drawing/2014/main" id="{B984787D-535B-024F-DCEB-85D0EA099EF8}"/>
                </a:ext>
              </a:extLst>
            </p:cNvPr>
            <p:cNvSpPr/>
            <p:nvPr/>
          </p:nvSpPr>
          <p:spPr>
            <a:xfrm>
              <a:off x="5076313" y="3592025"/>
              <a:ext cx="83825" cy="46575"/>
            </a:xfrm>
            <a:custGeom>
              <a:avLst/>
              <a:gdLst/>
              <a:ahLst/>
              <a:cxnLst/>
              <a:rect l="l" t="t" r="r" b="b"/>
              <a:pathLst>
                <a:path w="3353" h="1863" extrusionOk="0">
                  <a:moveTo>
                    <a:pt x="3085" y="0"/>
                  </a:moveTo>
                  <a:cubicBezTo>
                    <a:pt x="2666" y="0"/>
                    <a:pt x="801" y="846"/>
                    <a:pt x="801" y="846"/>
                  </a:cubicBezTo>
                  <a:cubicBezTo>
                    <a:pt x="513" y="1006"/>
                    <a:pt x="1" y="1545"/>
                    <a:pt x="383" y="1802"/>
                  </a:cubicBezTo>
                  <a:cubicBezTo>
                    <a:pt x="445" y="1845"/>
                    <a:pt x="559" y="1863"/>
                    <a:pt x="705" y="1863"/>
                  </a:cubicBezTo>
                  <a:cubicBezTo>
                    <a:pt x="1451" y="1863"/>
                    <a:pt x="3057" y="1390"/>
                    <a:pt x="3192" y="1204"/>
                  </a:cubicBezTo>
                  <a:cubicBezTo>
                    <a:pt x="3352" y="982"/>
                    <a:pt x="3292" y="215"/>
                    <a:pt x="3163" y="24"/>
                  </a:cubicBezTo>
                  <a:cubicBezTo>
                    <a:pt x="3152" y="8"/>
                    <a:pt x="3125" y="0"/>
                    <a:pt x="30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707;p42">
              <a:extLst>
                <a:ext uri="{FF2B5EF4-FFF2-40B4-BE49-F238E27FC236}">
                  <a16:creationId xmlns:a16="http://schemas.microsoft.com/office/drawing/2014/main" id="{9221A433-51E9-2E90-6C11-3062C27F181D}"/>
                </a:ext>
              </a:extLst>
            </p:cNvPr>
            <p:cNvSpPr/>
            <p:nvPr/>
          </p:nvSpPr>
          <p:spPr>
            <a:xfrm>
              <a:off x="5086888" y="3594000"/>
              <a:ext cx="65575" cy="30500"/>
            </a:xfrm>
            <a:custGeom>
              <a:avLst/>
              <a:gdLst/>
              <a:ahLst/>
              <a:cxnLst/>
              <a:rect l="l" t="t" r="r" b="b"/>
              <a:pathLst>
                <a:path w="2623" h="1220" extrusionOk="0">
                  <a:moveTo>
                    <a:pt x="2623" y="1"/>
                  </a:moveTo>
                  <a:lnTo>
                    <a:pt x="378" y="767"/>
                  </a:lnTo>
                  <a:cubicBezTo>
                    <a:pt x="9" y="878"/>
                    <a:pt x="0" y="1219"/>
                    <a:pt x="391" y="1219"/>
                  </a:cubicBezTo>
                  <a:cubicBezTo>
                    <a:pt x="398" y="1219"/>
                    <a:pt x="406" y="1219"/>
                    <a:pt x="414" y="1219"/>
                  </a:cubicBezTo>
                  <a:cubicBezTo>
                    <a:pt x="827" y="1205"/>
                    <a:pt x="2360" y="796"/>
                    <a:pt x="2623"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708;p42">
              <a:extLst>
                <a:ext uri="{FF2B5EF4-FFF2-40B4-BE49-F238E27FC236}">
                  <a16:creationId xmlns:a16="http://schemas.microsoft.com/office/drawing/2014/main" id="{DE76510E-8A6C-373F-1FA7-944329E1E15F}"/>
                </a:ext>
              </a:extLst>
            </p:cNvPr>
            <p:cNvSpPr/>
            <p:nvPr/>
          </p:nvSpPr>
          <p:spPr>
            <a:xfrm>
              <a:off x="5089238" y="3566950"/>
              <a:ext cx="68600" cy="51750"/>
            </a:xfrm>
            <a:custGeom>
              <a:avLst/>
              <a:gdLst/>
              <a:ahLst/>
              <a:cxnLst/>
              <a:rect l="l" t="t" r="r" b="b"/>
              <a:pathLst>
                <a:path w="2744" h="2070" extrusionOk="0">
                  <a:moveTo>
                    <a:pt x="2437" y="1"/>
                  </a:moveTo>
                  <a:cubicBezTo>
                    <a:pt x="2153" y="1"/>
                    <a:pt x="0" y="1355"/>
                    <a:pt x="59" y="1880"/>
                  </a:cubicBezTo>
                  <a:cubicBezTo>
                    <a:pt x="75" y="2018"/>
                    <a:pt x="192" y="2069"/>
                    <a:pt x="365" y="2069"/>
                  </a:cubicBezTo>
                  <a:cubicBezTo>
                    <a:pt x="671" y="2069"/>
                    <a:pt x="1152" y="1910"/>
                    <a:pt x="1559" y="1790"/>
                  </a:cubicBezTo>
                  <a:cubicBezTo>
                    <a:pt x="2198" y="1600"/>
                    <a:pt x="2550" y="1345"/>
                    <a:pt x="2646" y="1027"/>
                  </a:cubicBezTo>
                  <a:cubicBezTo>
                    <a:pt x="2743" y="709"/>
                    <a:pt x="2618" y="101"/>
                    <a:pt x="2459" y="5"/>
                  </a:cubicBezTo>
                  <a:cubicBezTo>
                    <a:pt x="2454" y="2"/>
                    <a:pt x="2447" y="1"/>
                    <a:pt x="2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709;p42">
              <a:extLst>
                <a:ext uri="{FF2B5EF4-FFF2-40B4-BE49-F238E27FC236}">
                  <a16:creationId xmlns:a16="http://schemas.microsoft.com/office/drawing/2014/main" id="{3E1ED7E6-6AE2-ADBD-A6E0-57924C4E5360}"/>
                </a:ext>
              </a:extLst>
            </p:cNvPr>
            <p:cNvSpPr/>
            <p:nvPr/>
          </p:nvSpPr>
          <p:spPr>
            <a:xfrm>
              <a:off x="5110063" y="3569475"/>
              <a:ext cx="39400" cy="27475"/>
            </a:xfrm>
            <a:custGeom>
              <a:avLst/>
              <a:gdLst/>
              <a:ahLst/>
              <a:cxnLst/>
              <a:rect l="l" t="t" r="r" b="b"/>
              <a:pathLst>
                <a:path w="1576" h="1099" extrusionOk="0">
                  <a:moveTo>
                    <a:pt x="1576" y="0"/>
                  </a:moveTo>
                  <a:lnTo>
                    <a:pt x="122" y="793"/>
                  </a:lnTo>
                  <a:cubicBezTo>
                    <a:pt x="118" y="822"/>
                    <a:pt x="1" y="1099"/>
                    <a:pt x="251" y="1099"/>
                  </a:cubicBezTo>
                  <a:cubicBezTo>
                    <a:pt x="257" y="1099"/>
                    <a:pt x="264" y="1098"/>
                    <a:pt x="271" y="1098"/>
                  </a:cubicBezTo>
                  <a:cubicBezTo>
                    <a:pt x="547" y="1084"/>
                    <a:pt x="1575" y="0"/>
                    <a:pt x="1576"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710;p42">
              <a:extLst>
                <a:ext uri="{FF2B5EF4-FFF2-40B4-BE49-F238E27FC236}">
                  <a16:creationId xmlns:a16="http://schemas.microsoft.com/office/drawing/2014/main" id="{4BC45146-F1D7-75E6-B7B9-156830475A12}"/>
                </a:ext>
              </a:extLst>
            </p:cNvPr>
            <p:cNvSpPr/>
            <p:nvPr/>
          </p:nvSpPr>
          <p:spPr>
            <a:xfrm>
              <a:off x="5110713" y="3539900"/>
              <a:ext cx="52000" cy="50925"/>
            </a:xfrm>
            <a:custGeom>
              <a:avLst/>
              <a:gdLst/>
              <a:ahLst/>
              <a:cxnLst/>
              <a:rect l="l" t="t" r="r" b="b"/>
              <a:pathLst>
                <a:path w="2080" h="2037" extrusionOk="0">
                  <a:moveTo>
                    <a:pt x="1027" y="1"/>
                  </a:moveTo>
                  <a:cubicBezTo>
                    <a:pt x="194" y="1082"/>
                    <a:pt x="0" y="1785"/>
                    <a:pt x="96" y="1976"/>
                  </a:cubicBezTo>
                  <a:cubicBezTo>
                    <a:pt x="116" y="2017"/>
                    <a:pt x="161" y="2036"/>
                    <a:pt x="224" y="2036"/>
                  </a:cubicBezTo>
                  <a:cubicBezTo>
                    <a:pt x="451" y="2036"/>
                    <a:pt x="917" y="1786"/>
                    <a:pt x="1343" y="1438"/>
                  </a:cubicBezTo>
                  <a:cubicBezTo>
                    <a:pt x="1887" y="993"/>
                    <a:pt x="2080" y="675"/>
                    <a:pt x="2017" y="450"/>
                  </a:cubicBezTo>
                  <a:cubicBezTo>
                    <a:pt x="1953" y="225"/>
                    <a:pt x="1027" y="1"/>
                    <a:pt x="10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711;p42">
              <a:extLst>
                <a:ext uri="{FF2B5EF4-FFF2-40B4-BE49-F238E27FC236}">
                  <a16:creationId xmlns:a16="http://schemas.microsoft.com/office/drawing/2014/main" id="{87B60A35-582A-AA91-9F4F-9BFF8265A47C}"/>
                </a:ext>
              </a:extLst>
            </p:cNvPr>
            <p:cNvSpPr/>
            <p:nvPr/>
          </p:nvSpPr>
          <p:spPr>
            <a:xfrm>
              <a:off x="4738888" y="3542525"/>
              <a:ext cx="88100" cy="352950"/>
            </a:xfrm>
            <a:custGeom>
              <a:avLst/>
              <a:gdLst/>
              <a:ahLst/>
              <a:cxnLst/>
              <a:rect l="l" t="t" r="r" b="b"/>
              <a:pathLst>
                <a:path w="3524" h="14118" fill="none" extrusionOk="0">
                  <a:moveTo>
                    <a:pt x="0" y="14117"/>
                  </a:moveTo>
                  <a:lnTo>
                    <a:pt x="3524" y="1"/>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712;p42">
              <a:extLst>
                <a:ext uri="{FF2B5EF4-FFF2-40B4-BE49-F238E27FC236}">
                  <a16:creationId xmlns:a16="http://schemas.microsoft.com/office/drawing/2014/main" id="{96CA009C-3B55-F862-78A8-3C28DAACAA60}"/>
                </a:ext>
              </a:extLst>
            </p:cNvPr>
            <p:cNvSpPr/>
            <p:nvPr/>
          </p:nvSpPr>
          <p:spPr>
            <a:xfrm>
              <a:off x="4818913" y="3553200"/>
              <a:ext cx="97475" cy="354125"/>
            </a:xfrm>
            <a:custGeom>
              <a:avLst/>
              <a:gdLst/>
              <a:ahLst/>
              <a:cxnLst/>
              <a:rect l="l" t="t" r="r" b="b"/>
              <a:pathLst>
                <a:path w="3899" h="14165" fill="none" extrusionOk="0">
                  <a:moveTo>
                    <a:pt x="1" y="14165"/>
                  </a:moveTo>
                  <a:lnTo>
                    <a:pt x="3899" y="0"/>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713;p42">
              <a:extLst>
                <a:ext uri="{FF2B5EF4-FFF2-40B4-BE49-F238E27FC236}">
                  <a16:creationId xmlns:a16="http://schemas.microsoft.com/office/drawing/2014/main" id="{6A35A553-9DE7-FD14-56CF-7A643609A927}"/>
                </a:ext>
              </a:extLst>
            </p:cNvPr>
            <p:cNvSpPr/>
            <p:nvPr/>
          </p:nvSpPr>
          <p:spPr>
            <a:xfrm>
              <a:off x="4881838" y="3427150"/>
              <a:ext cx="199700" cy="103225"/>
            </a:xfrm>
            <a:custGeom>
              <a:avLst/>
              <a:gdLst/>
              <a:ahLst/>
              <a:cxnLst/>
              <a:rect l="l" t="t" r="r" b="b"/>
              <a:pathLst>
                <a:path w="7988" h="4129" fill="none" extrusionOk="0">
                  <a:moveTo>
                    <a:pt x="0" y="4128"/>
                  </a:moveTo>
                  <a:lnTo>
                    <a:pt x="7988" y="1"/>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714;p42">
              <a:extLst>
                <a:ext uri="{FF2B5EF4-FFF2-40B4-BE49-F238E27FC236}">
                  <a16:creationId xmlns:a16="http://schemas.microsoft.com/office/drawing/2014/main" id="{A74DE196-F994-915A-5B7E-074254D68531}"/>
                </a:ext>
              </a:extLst>
            </p:cNvPr>
            <p:cNvSpPr/>
            <p:nvPr/>
          </p:nvSpPr>
          <p:spPr>
            <a:xfrm>
              <a:off x="4703138" y="3450625"/>
              <a:ext cx="155850" cy="79175"/>
            </a:xfrm>
            <a:custGeom>
              <a:avLst/>
              <a:gdLst/>
              <a:ahLst/>
              <a:cxnLst/>
              <a:rect l="l" t="t" r="r" b="b"/>
              <a:pathLst>
                <a:path w="6234" h="3167" fill="none" extrusionOk="0">
                  <a:moveTo>
                    <a:pt x="1" y="1"/>
                  </a:moveTo>
                  <a:cubicBezTo>
                    <a:pt x="1" y="1"/>
                    <a:pt x="4884" y="2323"/>
                    <a:pt x="6233" y="3167"/>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715;p42">
              <a:extLst>
                <a:ext uri="{FF2B5EF4-FFF2-40B4-BE49-F238E27FC236}">
                  <a16:creationId xmlns:a16="http://schemas.microsoft.com/office/drawing/2014/main" id="{C41C8E77-C031-3005-97FD-D0334531688C}"/>
                </a:ext>
              </a:extLst>
            </p:cNvPr>
            <p:cNvSpPr/>
            <p:nvPr/>
          </p:nvSpPr>
          <p:spPr>
            <a:xfrm>
              <a:off x="4539388" y="3385050"/>
              <a:ext cx="296525" cy="137375"/>
            </a:xfrm>
            <a:custGeom>
              <a:avLst/>
              <a:gdLst/>
              <a:ahLst/>
              <a:cxnLst/>
              <a:rect l="l" t="t" r="r" b="b"/>
              <a:pathLst>
                <a:path w="11861" h="5495" fill="none" extrusionOk="0">
                  <a:moveTo>
                    <a:pt x="11861" y="5494"/>
                  </a:moveTo>
                  <a:lnTo>
                    <a:pt x="0" y="0"/>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716;p42">
              <a:extLst>
                <a:ext uri="{FF2B5EF4-FFF2-40B4-BE49-F238E27FC236}">
                  <a16:creationId xmlns:a16="http://schemas.microsoft.com/office/drawing/2014/main" id="{79D1E3E2-D650-86E9-0696-8223DDF797A5}"/>
                </a:ext>
              </a:extLst>
            </p:cNvPr>
            <p:cNvSpPr/>
            <p:nvPr/>
          </p:nvSpPr>
          <p:spPr>
            <a:xfrm>
              <a:off x="4914188" y="3436600"/>
              <a:ext cx="193600" cy="99600"/>
            </a:xfrm>
            <a:custGeom>
              <a:avLst/>
              <a:gdLst/>
              <a:ahLst/>
              <a:cxnLst/>
              <a:rect l="l" t="t" r="r" b="b"/>
              <a:pathLst>
                <a:path w="7744" h="3984" fill="none" extrusionOk="0">
                  <a:moveTo>
                    <a:pt x="1" y="3984"/>
                  </a:moveTo>
                  <a:lnTo>
                    <a:pt x="7744" y="0"/>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717;p42">
              <a:extLst>
                <a:ext uri="{FF2B5EF4-FFF2-40B4-BE49-F238E27FC236}">
                  <a16:creationId xmlns:a16="http://schemas.microsoft.com/office/drawing/2014/main" id="{C61084FD-7DF1-6CA9-BCE0-38CB545E8110}"/>
                </a:ext>
              </a:extLst>
            </p:cNvPr>
            <p:cNvSpPr/>
            <p:nvPr/>
          </p:nvSpPr>
          <p:spPr>
            <a:xfrm>
              <a:off x="4806138" y="3994500"/>
              <a:ext cx="176225" cy="471725"/>
            </a:xfrm>
            <a:custGeom>
              <a:avLst/>
              <a:gdLst/>
              <a:ahLst/>
              <a:cxnLst/>
              <a:rect l="l" t="t" r="r" b="b"/>
              <a:pathLst>
                <a:path w="7049" h="18869" extrusionOk="0">
                  <a:moveTo>
                    <a:pt x="4849" y="0"/>
                  </a:moveTo>
                  <a:cubicBezTo>
                    <a:pt x="3489" y="0"/>
                    <a:pt x="1" y="2868"/>
                    <a:pt x="1" y="2868"/>
                  </a:cubicBezTo>
                  <a:lnTo>
                    <a:pt x="1824" y="3761"/>
                  </a:lnTo>
                  <a:cubicBezTo>
                    <a:pt x="1824" y="3761"/>
                    <a:pt x="2517" y="9769"/>
                    <a:pt x="2705" y="11572"/>
                  </a:cubicBezTo>
                  <a:cubicBezTo>
                    <a:pt x="2896" y="13403"/>
                    <a:pt x="3060" y="15360"/>
                    <a:pt x="3375" y="16842"/>
                  </a:cubicBezTo>
                  <a:cubicBezTo>
                    <a:pt x="3622" y="18000"/>
                    <a:pt x="3960" y="18868"/>
                    <a:pt x="4270" y="18868"/>
                  </a:cubicBezTo>
                  <a:cubicBezTo>
                    <a:pt x="4356" y="18868"/>
                    <a:pt x="4439" y="18801"/>
                    <a:pt x="4518" y="18654"/>
                  </a:cubicBezTo>
                  <a:cubicBezTo>
                    <a:pt x="5244" y="17302"/>
                    <a:pt x="6807" y="3958"/>
                    <a:pt x="6901" y="3276"/>
                  </a:cubicBezTo>
                  <a:cubicBezTo>
                    <a:pt x="7048" y="2195"/>
                    <a:pt x="6228" y="192"/>
                    <a:pt x="4966" y="8"/>
                  </a:cubicBezTo>
                  <a:cubicBezTo>
                    <a:pt x="4929" y="3"/>
                    <a:pt x="4890" y="0"/>
                    <a:pt x="48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718;p42">
              <a:extLst>
                <a:ext uri="{FF2B5EF4-FFF2-40B4-BE49-F238E27FC236}">
                  <a16:creationId xmlns:a16="http://schemas.microsoft.com/office/drawing/2014/main" id="{E536E3D8-B246-5793-BD31-3A42B1791BE7}"/>
                </a:ext>
              </a:extLst>
            </p:cNvPr>
            <p:cNvSpPr/>
            <p:nvPr/>
          </p:nvSpPr>
          <p:spPr>
            <a:xfrm>
              <a:off x="4749438" y="3151125"/>
              <a:ext cx="42325" cy="20500"/>
            </a:xfrm>
            <a:custGeom>
              <a:avLst/>
              <a:gdLst/>
              <a:ahLst/>
              <a:cxnLst/>
              <a:rect l="l" t="t" r="r" b="b"/>
              <a:pathLst>
                <a:path w="1693" h="820" extrusionOk="0">
                  <a:moveTo>
                    <a:pt x="670" y="1"/>
                  </a:moveTo>
                  <a:cubicBezTo>
                    <a:pt x="578" y="1"/>
                    <a:pt x="486" y="14"/>
                    <a:pt x="397" y="42"/>
                  </a:cubicBezTo>
                  <a:cubicBezTo>
                    <a:pt x="252" y="89"/>
                    <a:pt x="77" y="163"/>
                    <a:pt x="26" y="317"/>
                  </a:cubicBezTo>
                  <a:cubicBezTo>
                    <a:pt x="1" y="396"/>
                    <a:pt x="67" y="488"/>
                    <a:pt x="149" y="488"/>
                  </a:cubicBezTo>
                  <a:cubicBezTo>
                    <a:pt x="151" y="488"/>
                    <a:pt x="153" y="488"/>
                    <a:pt x="155" y="487"/>
                  </a:cubicBezTo>
                  <a:cubicBezTo>
                    <a:pt x="281" y="481"/>
                    <a:pt x="376" y="398"/>
                    <a:pt x="498" y="368"/>
                  </a:cubicBezTo>
                  <a:cubicBezTo>
                    <a:pt x="553" y="355"/>
                    <a:pt x="577" y="351"/>
                    <a:pt x="640" y="349"/>
                  </a:cubicBezTo>
                  <a:cubicBezTo>
                    <a:pt x="646" y="348"/>
                    <a:pt x="653" y="348"/>
                    <a:pt x="660" y="348"/>
                  </a:cubicBezTo>
                  <a:cubicBezTo>
                    <a:pt x="706" y="348"/>
                    <a:pt x="757" y="352"/>
                    <a:pt x="782" y="355"/>
                  </a:cubicBezTo>
                  <a:cubicBezTo>
                    <a:pt x="897" y="374"/>
                    <a:pt x="984" y="409"/>
                    <a:pt x="1079" y="466"/>
                  </a:cubicBezTo>
                  <a:cubicBezTo>
                    <a:pt x="1177" y="528"/>
                    <a:pt x="1276" y="568"/>
                    <a:pt x="1350" y="663"/>
                  </a:cubicBezTo>
                  <a:cubicBezTo>
                    <a:pt x="1391" y="713"/>
                    <a:pt x="1420" y="784"/>
                    <a:pt x="1483" y="809"/>
                  </a:cubicBezTo>
                  <a:cubicBezTo>
                    <a:pt x="1499" y="816"/>
                    <a:pt x="1517" y="820"/>
                    <a:pt x="1534" y="820"/>
                  </a:cubicBezTo>
                  <a:cubicBezTo>
                    <a:pt x="1590" y="820"/>
                    <a:pt x="1643" y="784"/>
                    <a:pt x="1659" y="725"/>
                  </a:cubicBezTo>
                  <a:cubicBezTo>
                    <a:pt x="1692" y="603"/>
                    <a:pt x="1543" y="465"/>
                    <a:pt x="1473" y="380"/>
                  </a:cubicBezTo>
                  <a:cubicBezTo>
                    <a:pt x="1432" y="332"/>
                    <a:pt x="1396" y="277"/>
                    <a:pt x="1348" y="232"/>
                  </a:cubicBezTo>
                  <a:cubicBezTo>
                    <a:pt x="1297" y="185"/>
                    <a:pt x="1234" y="150"/>
                    <a:pt x="1174" y="120"/>
                  </a:cubicBezTo>
                  <a:cubicBezTo>
                    <a:pt x="1057" y="63"/>
                    <a:pt x="938" y="26"/>
                    <a:pt x="811" y="10"/>
                  </a:cubicBezTo>
                  <a:cubicBezTo>
                    <a:pt x="764" y="4"/>
                    <a:pt x="717" y="1"/>
                    <a:pt x="670"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719;p42">
              <a:extLst>
                <a:ext uri="{FF2B5EF4-FFF2-40B4-BE49-F238E27FC236}">
                  <a16:creationId xmlns:a16="http://schemas.microsoft.com/office/drawing/2014/main" id="{9F3EB9B8-49A3-2770-D594-F0093AA715C5}"/>
                </a:ext>
              </a:extLst>
            </p:cNvPr>
            <p:cNvSpPr/>
            <p:nvPr/>
          </p:nvSpPr>
          <p:spPr>
            <a:xfrm>
              <a:off x="4632638" y="3127300"/>
              <a:ext cx="30525" cy="19875"/>
            </a:xfrm>
            <a:custGeom>
              <a:avLst/>
              <a:gdLst/>
              <a:ahLst/>
              <a:cxnLst/>
              <a:rect l="l" t="t" r="r" b="b"/>
              <a:pathLst>
                <a:path w="1221" h="795" extrusionOk="0">
                  <a:moveTo>
                    <a:pt x="803" y="345"/>
                  </a:moveTo>
                  <a:lnTo>
                    <a:pt x="803" y="345"/>
                  </a:lnTo>
                  <a:cubicBezTo>
                    <a:pt x="804" y="346"/>
                    <a:pt x="804" y="346"/>
                    <a:pt x="804" y="346"/>
                  </a:cubicBezTo>
                  <a:cubicBezTo>
                    <a:pt x="804" y="346"/>
                    <a:pt x="804" y="345"/>
                    <a:pt x="803" y="345"/>
                  </a:cubicBezTo>
                  <a:close/>
                  <a:moveTo>
                    <a:pt x="734" y="1"/>
                  </a:moveTo>
                  <a:cubicBezTo>
                    <a:pt x="723" y="1"/>
                    <a:pt x="712" y="1"/>
                    <a:pt x="701" y="2"/>
                  </a:cubicBezTo>
                  <a:cubicBezTo>
                    <a:pt x="530" y="13"/>
                    <a:pt x="369" y="89"/>
                    <a:pt x="247" y="209"/>
                  </a:cubicBezTo>
                  <a:cubicBezTo>
                    <a:pt x="142" y="314"/>
                    <a:pt x="0" y="526"/>
                    <a:pt x="105" y="671"/>
                  </a:cubicBezTo>
                  <a:cubicBezTo>
                    <a:pt x="122" y="693"/>
                    <a:pt x="150" y="711"/>
                    <a:pt x="178" y="711"/>
                  </a:cubicBezTo>
                  <a:cubicBezTo>
                    <a:pt x="191" y="711"/>
                    <a:pt x="203" y="708"/>
                    <a:pt x="215" y="700"/>
                  </a:cubicBezTo>
                  <a:cubicBezTo>
                    <a:pt x="307" y="637"/>
                    <a:pt x="340" y="522"/>
                    <a:pt x="419" y="442"/>
                  </a:cubicBezTo>
                  <a:cubicBezTo>
                    <a:pt x="490" y="372"/>
                    <a:pt x="587" y="320"/>
                    <a:pt x="691" y="317"/>
                  </a:cubicBezTo>
                  <a:cubicBezTo>
                    <a:pt x="712" y="317"/>
                    <a:pt x="737" y="317"/>
                    <a:pt x="750" y="321"/>
                  </a:cubicBezTo>
                  <a:cubicBezTo>
                    <a:pt x="761" y="322"/>
                    <a:pt x="772" y="326"/>
                    <a:pt x="783" y="329"/>
                  </a:cubicBezTo>
                  <a:lnTo>
                    <a:pt x="783" y="329"/>
                  </a:lnTo>
                  <a:cubicBezTo>
                    <a:pt x="782" y="329"/>
                    <a:pt x="784" y="330"/>
                    <a:pt x="789" y="334"/>
                  </a:cubicBezTo>
                  <a:cubicBezTo>
                    <a:pt x="788" y="333"/>
                    <a:pt x="788" y="333"/>
                    <a:pt x="788" y="333"/>
                  </a:cubicBezTo>
                  <a:lnTo>
                    <a:pt x="788" y="333"/>
                  </a:lnTo>
                  <a:cubicBezTo>
                    <a:pt x="788" y="333"/>
                    <a:pt x="798" y="341"/>
                    <a:pt x="803" y="345"/>
                  </a:cubicBezTo>
                  <a:lnTo>
                    <a:pt x="803" y="345"/>
                  </a:lnTo>
                  <a:cubicBezTo>
                    <a:pt x="802" y="344"/>
                    <a:pt x="802" y="344"/>
                    <a:pt x="802" y="344"/>
                  </a:cubicBezTo>
                  <a:lnTo>
                    <a:pt x="802" y="344"/>
                  </a:lnTo>
                  <a:cubicBezTo>
                    <a:pt x="801" y="344"/>
                    <a:pt x="815" y="369"/>
                    <a:pt x="819" y="376"/>
                  </a:cubicBezTo>
                  <a:lnTo>
                    <a:pt x="819" y="376"/>
                  </a:lnTo>
                  <a:cubicBezTo>
                    <a:pt x="821" y="383"/>
                    <a:pt x="824" y="393"/>
                    <a:pt x="824" y="396"/>
                  </a:cubicBezTo>
                  <a:lnTo>
                    <a:pt x="833" y="428"/>
                  </a:lnTo>
                  <a:cubicBezTo>
                    <a:pt x="838" y="444"/>
                    <a:pt x="845" y="485"/>
                    <a:pt x="845" y="486"/>
                  </a:cubicBezTo>
                  <a:cubicBezTo>
                    <a:pt x="851" y="532"/>
                    <a:pt x="857" y="613"/>
                    <a:pt x="877" y="673"/>
                  </a:cubicBezTo>
                  <a:cubicBezTo>
                    <a:pt x="905" y="755"/>
                    <a:pt x="974" y="794"/>
                    <a:pt x="1042" y="794"/>
                  </a:cubicBezTo>
                  <a:cubicBezTo>
                    <a:pt x="1126" y="794"/>
                    <a:pt x="1210" y="736"/>
                    <a:pt x="1214" y="626"/>
                  </a:cubicBezTo>
                  <a:cubicBezTo>
                    <a:pt x="1221" y="488"/>
                    <a:pt x="1178" y="310"/>
                    <a:pt x="1102" y="191"/>
                  </a:cubicBezTo>
                  <a:cubicBezTo>
                    <a:pt x="1020" y="64"/>
                    <a:pt x="883" y="1"/>
                    <a:pt x="734"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720;p42">
              <a:extLst>
                <a:ext uri="{FF2B5EF4-FFF2-40B4-BE49-F238E27FC236}">
                  <a16:creationId xmlns:a16="http://schemas.microsoft.com/office/drawing/2014/main" id="{D0BBDFBF-08E2-DC08-A92F-42636F1BFFBC}"/>
                </a:ext>
              </a:extLst>
            </p:cNvPr>
            <p:cNvSpPr/>
            <p:nvPr/>
          </p:nvSpPr>
          <p:spPr>
            <a:xfrm>
              <a:off x="4648188" y="3197450"/>
              <a:ext cx="125025" cy="88725"/>
            </a:xfrm>
            <a:custGeom>
              <a:avLst/>
              <a:gdLst/>
              <a:ahLst/>
              <a:cxnLst/>
              <a:rect l="l" t="t" r="r" b="b"/>
              <a:pathLst>
                <a:path w="5001" h="3549" extrusionOk="0">
                  <a:moveTo>
                    <a:pt x="1390" y="0"/>
                  </a:moveTo>
                  <a:cubicBezTo>
                    <a:pt x="952" y="0"/>
                    <a:pt x="500" y="45"/>
                    <a:pt x="45" y="151"/>
                  </a:cubicBezTo>
                  <a:cubicBezTo>
                    <a:pt x="45" y="151"/>
                    <a:pt x="1" y="3281"/>
                    <a:pt x="2432" y="3536"/>
                  </a:cubicBezTo>
                  <a:cubicBezTo>
                    <a:pt x="2519" y="3545"/>
                    <a:pt x="2603" y="3549"/>
                    <a:pt x="2685" y="3549"/>
                  </a:cubicBezTo>
                  <a:cubicBezTo>
                    <a:pt x="3013" y="3549"/>
                    <a:pt x="3295" y="3478"/>
                    <a:pt x="3540" y="3356"/>
                  </a:cubicBezTo>
                  <a:cubicBezTo>
                    <a:pt x="4046" y="3105"/>
                    <a:pt x="4384" y="2646"/>
                    <a:pt x="4605" y="2190"/>
                  </a:cubicBezTo>
                  <a:cubicBezTo>
                    <a:pt x="4923" y="1530"/>
                    <a:pt x="5000" y="874"/>
                    <a:pt x="5000" y="874"/>
                  </a:cubicBezTo>
                  <a:cubicBezTo>
                    <a:pt x="4326" y="559"/>
                    <a:pt x="2947" y="0"/>
                    <a:pt x="1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721;p42">
              <a:extLst>
                <a:ext uri="{FF2B5EF4-FFF2-40B4-BE49-F238E27FC236}">
                  <a16:creationId xmlns:a16="http://schemas.microsoft.com/office/drawing/2014/main" id="{6119BD32-560E-EA6E-8CBA-D37D56FAE7D3}"/>
                </a:ext>
              </a:extLst>
            </p:cNvPr>
            <p:cNvSpPr/>
            <p:nvPr/>
          </p:nvSpPr>
          <p:spPr>
            <a:xfrm>
              <a:off x="4702663" y="3248325"/>
              <a:ext cx="60600" cy="37925"/>
            </a:xfrm>
            <a:custGeom>
              <a:avLst/>
              <a:gdLst/>
              <a:ahLst/>
              <a:cxnLst/>
              <a:rect l="l" t="t" r="r" b="b"/>
              <a:pathLst>
                <a:path w="2424" h="1517" extrusionOk="0">
                  <a:moveTo>
                    <a:pt x="1497" y="0"/>
                  </a:moveTo>
                  <a:cubicBezTo>
                    <a:pt x="1199" y="0"/>
                    <a:pt x="882" y="60"/>
                    <a:pt x="638" y="251"/>
                  </a:cubicBezTo>
                  <a:cubicBezTo>
                    <a:pt x="1" y="751"/>
                    <a:pt x="252" y="1503"/>
                    <a:pt x="252" y="1503"/>
                  </a:cubicBezTo>
                  <a:cubicBezTo>
                    <a:pt x="339" y="1512"/>
                    <a:pt x="423" y="1517"/>
                    <a:pt x="505" y="1517"/>
                  </a:cubicBezTo>
                  <a:cubicBezTo>
                    <a:pt x="833" y="1517"/>
                    <a:pt x="1115" y="1444"/>
                    <a:pt x="1360" y="1324"/>
                  </a:cubicBezTo>
                  <a:cubicBezTo>
                    <a:pt x="1867" y="1073"/>
                    <a:pt x="2203" y="615"/>
                    <a:pt x="2424" y="158"/>
                  </a:cubicBezTo>
                  <a:cubicBezTo>
                    <a:pt x="2424" y="158"/>
                    <a:pt x="1984" y="0"/>
                    <a:pt x="1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722;p42">
              <a:extLst>
                <a:ext uri="{FF2B5EF4-FFF2-40B4-BE49-F238E27FC236}">
                  <a16:creationId xmlns:a16="http://schemas.microsoft.com/office/drawing/2014/main" id="{90B6F807-6999-5BAB-A5F2-5E8CAB26D3EE}"/>
                </a:ext>
              </a:extLst>
            </p:cNvPr>
            <p:cNvSpPr/>
            <p:nvPr/>
          </p:nvSpPr>
          <p:spPr>
            <a:xfrm>
              <a:off x="4623138" y="3088975"/>
              <a:ext cx="59400" cy="26125"/>
            </a:xfrm>
            <a:custGeom>
              <a:avLst/>
              <a:gdLst/>
              <a:ahLst/>
              <a:cxnLst/>
              <a:rect l="l" t="t" r="r" b="b"/>
              <a:pathLst>
                <a:path w="2376" h="1045" extrusionOk="0">
                  <a:moveTo>
                    <a:pt x="1256" y="1"/>
                  </a:moveTo>
                  <a:cubicBezTo>
                    <a:pt x="1165" y="1"/>
                    <a:pt x="1076" y="9"/>
                    <a:pt x="989" y="27"/>
                  </a:cubicBezTo>
                  <a:cubicBezTo>
                    <a:pt x="759" y="74"/>
                    <a:pt x="536" y="225"/>
                    <a:pt x="372" y="384"/>
                  </a:cubicBezTo>
                  <a:cubicBezTo>
                    <a:pt x="209" y="543"/>
                    <a:pt x="86" y="739"/>
                    <a:pt x="17" y="957"/>
                  </a:cubicBezTo>
                  <a:cubicBezTo>
                    <a:pt x="1" y="1007"/>
                    <a:pt x="45" y="1044"/>
                    <a:pt x="89" y="1044"/>
                  </a:cubicBezTo>
                  <a:cubicBezTo>
                    <a:pt x="112" y="1044"/>
                    <a:pt x="135" y="1034"/>
                    <a:pt x="150" y="1010"/>
                  </a:cubicBezTo>
                  <a:cubicBezTo>
                    <a:pt x="247" y="846"/>
                    <a:pt x="383" y="708"/>
                    <a:pt x="547" y="610"/>
                  </a:cubicBezTo>
                  <a:cubicBezTo>
                    <a:pt x="627" y="561"/>
                    <a:pt x="712" y="524"/>
                    <a:pt x="803" y="498"/>
                  </a:cubicBezTo>
                  <a:cubicBezTo>
                    <a:pt x="847" y="485"/>
                    <a:pt x="894" y="475"/>
                    <a:pt x="939" y="466"/>
                  </a:cubicBezTo>
                  <a:cubicBezTo>
                    <a:pt x="958" y="462"/>
                    <a:pt x="1047" y="453"/>
                    <a:pt x="1075" y="452"/>
                  </a:cubicBezTo>
                  <a:cubicBezTo>
                    <a:pt x="1119" y="447"/>
                    <a:pt x="1162" y="444"/>
                    <a:pt x="1205" y="444"/>
                  </a:cubicBezTo>
                  <a:cubicBezTo>
                    <a:pt x="1339" y="444"/>
                    <a:pt x="1470" y="471"/>
                    <a:pt x="1616" y="529"/>
                  </a:cubicBezTo>
                  <a:cubicBezTo>
                    <a:pt x="1627" y="534"/>
                    <a:pt x="1639" y="538"/>
                    <a:pt x="1649" y="544"/>
                  </a:cubicBezTo>
                  <a:cubicBezTo>
                    <a:pt x="1674" y="557"/>
                    <a:pt x="1699" y="570"/>
                    <a:pt x="1724" y="585"/>
                  </a:cubicBezTo>
                  <a:cubicBezTo>
                    <a:pt x="1767" y="607"/>
                    <a:pt x="1809" y="633"/>
                    <a:pt x="1849" y="660"/>
                  </a:cubicBezTo>
                  <a:cubicBezTo>
                    <a:pt x="1848" y="660"/>
                    <a:pt x="1874" y="679"/>
                    <a:pt x="1884" y="685"/>
                  </a:cubicBezTo>
                  <a:lnTo>
                    <a:pt x="1884" y="685"/>
                  </a:lnTo>
                  <a:cubicBezTo>
                    <a:pt x="1910" y="707"/>
                    <a:pt x="1938" y="727"/>
                    <a:pt x="1967" y="746"/>
                  </a:cubicBezTo>
                  <a:cubicBezTo>
                    <a:pt x="2020" y="784"/>
                    <a:pt x="2074" y="807"/>
                    <a:pt x="2137" y="824"/>
                  </a:cubicBezTo>
                  <a:cubicBezTo>
                    <a:pt x="2155" y="829"/>
                    <a:pt x="2172" y="832"/>
                    <a:pt x="2188" y="832"/>
                  </a:cubicBezTo>
                  <a:cubicBezTo>
                    <a:pt x="2301" y="832"/>
                    <a:pt x="2375" y="717"/>
                    <a:pt x="2355" y="605"/>
                  </a:cubicBezTo>
                  <a:cubicBezTo>
                    <a:pt x="2310" y="334"/>
                    <a:pt x="1987" y="172"/>
                    <a:pt x="1752" y="87"/>
                  </a:cubicBezTo>
                  <a:cubicBezTo>
                    <a:pt x="1595" y="31"/>
                    <a:pt x="1425" y="1"/>
                    <a:pt x="1256"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723;p42">
              <a:extLst>
                <a:ext uri="{FF2B5EF4-FFF2-40B4-BE49-F238E27FC236}">
                  <a16:creationId xmlns:a16="http://schemas.microsoft.com/office/drawing/2014/main" id="{000E6D6D-D1B4-BF6B-6A10-48BAAF0677F7}"/>
                </a:ext>
              </a:extLst>
            </p:cNvPr>
            <p:cNvSpPr/>
            <p:nvPr/>
          </p:nvSpPr>
          <p:spPr>
            <a:xfrm>
              <a:off x="4584138" y="3058825"/>
              <a:ext cx="120525" cy="134125"/>
            </a:xfrm>
            <a:custGeom>
              <a:avLst/>
              <a:gdLst/>
              <a:ahLst/>
              <a:cxnLst/>
              <a:rect l="l" t="t" r="r" b="b"/>
              <a:pathLst>
                <a:path w="4821" h="5365" extrusionOk="0">
                  <a:moveTo>
                    <a:pt x="2955" y="546"/>
                  </a:moveTo>
                  <a:cubicBezTo>
                    <a:pt x="2964" y="548"/>
                    <a:pt x="2973" y="549"/>
                    <a:pt x="2982" y="550"/>
                  </a:cubicBezTo>
                  <a:lnTo>
                    <a:pt x="2982" y="550"/>
                  </a:lnTo>
                  <a:cubicBezTo>
                    <a:pt x="2973" y="549"/>
                    <a:pt x="2964" y="548"/>
                    <a:pt x="2955" y="546"/>
                  </a:cubicBezTo>
                  <a:close/>
                  <a:moveTo>
                    <a:pt x="2653" y="554"/>
                  </a:moveTo>
                  <a:cubicBezTo>
                    <a:pt x="2642" y="555"/>
                    <a:pt x="2630" y="557"/>
                    <a:pt x="2619" y="558"/>
                  </a:cubicBezTo>
                  <a:cubicBezTo>
                    <a:pt x="2631" y="556"/>
                    <a:pt x="2642" y="555"/>
                    <a:pt x="2653" y="554"/>
                  </a:cubicBezTo>
                  <a:close/>
                  <a:moveTo>
                    <a:pt x="3913" y="1081"/>
                  </a:moveTo>
                  <a:cubicBezTo>
                    <a:pt x="3918" y="1089"/>
                    <a:pt x="3924" y="1096"/>
                    <a:pt x="3929" y="1103"/>
                  </a:cubicBezTo>
                  <a:lnTo>
                    <a:pt x="3929" y="1103"/>
                  </a:lnTo>
                  <a:cubicBezTo>
                    <a:pt x="3924" y="1096"/>
                    <a:pt x="3918" y="1089"/>
                    <a:pt x="3913" y="1081"/>
                  </a:cubicBezTo>
                  <a:close/>
                  <a:moveTo>
                    <a:pt x="3936" y="1112"/>
                  </a:moveTo>
                  <a:cubicBezTo>
                    <a:pt x="3942" y="1120"/>
                    <a:pt x="3949" y="1128"/>
                    <a:pt x="3956" y="1137"/>
                  </a:cubicBezTo>
                  <a:cubicBezTo>
                    <a:pt x="3949" y="1128"/>
                    <a:pt x="3942" y="1120"/>
                    <a:pt x="3936" y="1112"/>
                  </a:cubicBezTo>
                  <a:close/>
                  <a:moveTo>
                    <a:pt x="4252" y="1920"/>
                  </a:moveTo>
                  <a:lnTo>
                    <a:pt x="4252" y="1920"/>
                  </a:lnTo>
                  <a:cubicBezTo>
                    <a:pt x="4254" y="1935"/>
                    <a:pt x="4257" y="1951"/>
                    <a:pt x="4259" y="1966"/>
                  </a:cubicBezTo>
                  <a:cubicBezTo>
                    <a:pt x="4256" y="1951"/>
                    <a:pt x="4254" y="1936"/>
                    <a:pt x="4252" y="1920"/>
                  </a:cubicBezTo>
                  <a:close/>
                  <a:moveTo>
                    <a:pt x="791" y="2104"/>
                  </a:moveTo>
                  <a:cubicBezTo>
                    <a:pt x="786" y="2116"/>
                    <a:pt x="781" y="2127"/>
                    <a:pt x="776" y="2138"/>
                  </a:cubicBezTo>
                  <a:lnTo>
                    <a:pt x="776" y="2138"/>
                  </a:lnTo>
                  <a:cubicBezTo>
                    <a:pt x="781" y="2127"/>
                    <a:pt x="786" y="2115"/>
                    <a:pt x="791" y="2104"/>
                  </a:cubicBezTo>
                  <a:close/>
                  <a:moveTo>
                    <a:pt x="583" y="2823"/>
                  </a:moveTo>
                  <a:cubicBezTo>
                    <a:pt x="581" y="2836"/>
                    <a:pt x="580" y="2850"/>
                    <a:pt x="578" y="2863"/>
                  </a:cubicBezTo>
                  <a:lnTo>
                    <a:pt x="578" y="2863"/>
                  </a:lnTo>
                  <a:cubicBezTo>
                    <a:pt x="579" y="2850"/>
                    <a:pt x="581" y="2836"/>
                    <a:pt x="583" y="2823"/>
                  </a:cubicBezTo>
                  <a:close/>
                  <a:moveTo>
                    <a:pt x="4035" y="3310"/>
                  </a:moveTo>
                  <a:cubicBezTo>
                    <a:pt x="4035" y="3312"/>
                    <a:pt x="4034" y="3314"/>
                    <a:pt x="4033" y="3316"/>
                  </a:cubicBezTo>
                  <a:cubicBezTo>
                    <a:pt x="4034" y="3314"/>
                    <a:pt x="4035" y="3312"/>
                    <a:pt x="4035" y="3310"/>
                  </a:cubicBezTo>
                  <a:close/>
                  <a:moveTo>
                    <a:pt x="578" y="3560"/>
                  </a:moveTo>
                  <a:cubicBezTo>
                    <a:pt x="579" y="3570"/>
                    <a:pt x="581" y="3581"/>
                    <a:pt x="582" y="3592"/>
                  </a:cubicBezTo>
                  <a:lnTo>
                    <a:pt x="582" y="3592"/>
                  </a:lnTo>
                  <a:cubicBezTo>
                    <a:pt x="581" y="3581"/>
                    <a:pt x="579" y="3571"/>
                    <a:pt x="578" y="3560"/>
                  </a:cubicBezTo>
                  <a:close/>
                  <a:moveTo>
                    <a:pt x="685" y="4042"/>
                  </a:moveTo>
                  <a:cubicBezTo>
                    <a:pt x="688" y="4049"/>
                    <a:pt x="691" y="4056"/>
                    <a:pt x="694" y="4063"/>
                  </a:cubicBezTo>
                  <a:lnTo>
                    <a:pt x="694" y="4063"/>
                  </a:lnTo>
                  <a:cubicBezTo>
                    <a:pt x="691" y="4056"/>
                    <a:pt x="688" y="4049"/>
                    <a:pt x="685" y="4042"/>
                  </a:cubicBezTo>
                  <a:close/>
                  <a:moveTo>
                    <a:pt x="701" y="4078"/>
                  </a:moveTo>
                  <a:cubicBezTo>
                    <a:pt x="705" y="4088"/>
                    <a:pt x="709" y="4097"/>
                    <a:pt x="713" y="4107"/>
                  </a:cubicBezTo>
                  <a:cubicBezTo>
                    <a:pt x="709" y="4098"/>
                    <a:pt x="705" y="4088"/>
                    <a:pt x="701" y="4078"/>
                  </a:cubicBezTo>
                  <a:close/>
                  <a:moveTo>
                    <a:pt x="3558" y="4104"/>
                  </a:moveTo>
                  <a:cubicBezTo>
                    <a:pt x="3553" y="4111"/>
                    <a:pt x="3547" y="4117"/>
                    <a:pt x="3542" y="4124"/>
                  </a:cubicBezTo>
                  <a:lnTo>
                    <a:pt x="3542" y="4124"/>
                  </a:lnTo>
                  <a:cubicBezTo>
                    <a:pt x="3547" y="4117"/>
                    <a:pt x="3553" y="4111"/>
                    <a:pt x="3558" y="4104"/>
                  </a:cubicBezTo>
                  <a:close/>
                  <a:moveTo>
                    <a:pt x="965" y="4405"/>
                  </a:moveTo>
                  <a:cubicBezTo>
                    <a:pt x="971" y="4410"/>
                    <a:pt x="977" y="4414"/>
                    <a:pt x="983" y="4419"/>
                  </a:cubicBezTo>
                  <a:lnTo>
                    <a:pt x="983" y="4419"/>
                  </a:lnTo>
                  <a:cubicBezTo>
                    <a:pt x="977" y="4414"/>
                    <a:pt x="971" y="4410"/>
                    <a:pt x="965" y="4405"/>
                  </a:cubicBezTo>
                  <a:close/>
                  <a:moveTo>
                    <a:pt x="2301" y="4810"/>
                  </a:moveTo>
                  <a:cubicBezTo>
                    <a:pt x="2292" y="4812"/>
                    <a:pt x="2283" y="4813"/>
                    <a:pt x="2274" y="4814"/>
                  </a:cubicBezTo>
                  <a:cubicBezTo>
                    <a:pt x="2283" y="4813"/>
                    <a:pt x="2292" y="4811"/>
                    <a:pt x="2301" y="4810"/>
                  </a:cubicBezTo>
                  <a:close/>
                  <a:moveTo>
                    <a:pt x="1878" y="4812"/>
                  </a:moveTo>
                  <a:cubicBezTo>
                    <a:pt x="1886" y="4813"/>
                    <a:pt x="1895" y="4814"/>
                    <a:pt x="1903" y="4815"/>
                  </a:cubicBezTo>
                  <a:cubicBezTo>
                    <a:pt x="1894" y="4814"/>
                    <a:pt x="1886" y="4813"/>
                    <a:pt x="1878" y="4812"/>
                  </a:cubicBezTo>
                  <a:close/>
                  <a:moveTo>
                    <a:pt x="2831" y="544"/>
                  </a:moveTo>
                  <a:cubicBezTo>
                    <a:pt x="2888" y="544"/>
                    <a:pt x="2945" y="547"/>
                    <a:pt x="3001" y="553"/>
                  </a:cubicBezTo>
                  <a:lnTo>
                    <a:pt x="3001" y="553"/>
                  </a:lnTo>
                  <a:cubicBezTo>
                    <a:pt x="3117" y="572"/>
                    <a:pt x="3229" y="605"/>
                    <a:pt x="3337" y="649"/>
                  </a:cubicBezTo>
                  <a:lnTo>
                    <a:pt x="3337" y="649"/>
                  </a:lnTo>
                  <a:cubicBezTo>
                    <a:pt x="3459" y="705"/>
                    <a:pt x="3575" y="774"/>
                    <a:pt x="3682" y="855"/>
                  </a:cubicBezTo>
                  <a:lnTo>
                    <a:pt x="3682" y="855"/>
                  </a:lnTo>
                  <a:cubicBezTo>
                    <a:pt x="3773" y="930"/>
                    <a:pt x="3857" y="1015"/>
                    <a:pt x="3932" y="1107"/>
                  </a:cubicBezTo>
                  <a:lnTo>
                    <a:pt x="3932" y="1107"/>
                  </a:lnTo>
                  <a:cubicBezTo>
                    <a:pt x="4005" y="1207"/>
                    <a:pt x="4068" y="1314"/>
                    <a:pt x="4118" y="1428"/>
                  </a:cubicBezTo>
                  <a:lnTo>
                    <a:pt x="4118" y="1428"/>
                  </a:lnTo>
                  <a:cubicBezTo>
                    <a:pt x="4114" y="1418"/>
                    <a:pt x="4110" y="1408"/>
                    <a:pt x="4107" y="1398"/>
                  </a:cubicBezTo>
                  <a:lnTo>
                    <a:pt x="4107" y="1398"/>
                  </a:lnTo>
                  <a:cubicBezTo>
                    <a:pt x="4115" y="1417"/>
                    <a:pt x="4122" y="1435"/>
                    <a:pt x="4129" y="1453"/>
                  </a:cubicBezTo>
                  <a:lnTo>
                    <a:pt x="4129" y="1453"/>
                  </a:lnTo>
                  <a:cubicBezTo>
                    <a:pt x="4126" y="1445"/>
                    <a:pt x="4122" y="1436"/>
                    <a:pt x="4118" y="1428"/>
                  </a:cubicBezTo>
                  <a:lnTo>
                    <a:pt x="4118" y="1428"/>
                  </a:lnTo>
                  <a:cubicBezTo>
                    <a:pt x="4122" y="1437"/>
                    <a:pt x="4126" y="1447"/>
                    <a:pt x="4131" y="1457"/>
                  </a:cubicBezTo>
                  <a:lnTo>
                    <a:pt x="4131" y="1457"/>
                  </a:lnTo>
                  <a:cubicBezTo>
                    <a:pt x="4130" y="1456"/>
                    <a:pt x="4130" y="1455"/>
                    <a:pt x="4129" y="1453"/>
                  </a:cubicBezTo>
                  <a:lnTo>
                    <a:pt x="4129" y="1453"/>
                  </a:lnTo>
                  <a:cubicBezTo>
                    <a:pt x="4131" y="1457"/>
                    <a:pt x="4132" y="1460"/>
                    <a:pt x="4134" y="1464"/>
                  </a:cubicBezTo>
                  <a:cubicBezTo>
                    <a:pt x="4133" y="1462"/>
                    <a:pt x="4132" y="1460"/>
                    <a:pt x="4131" y="1457"/>
                  </a:cubicBezTo>
                  <a:lnTo>
                    <a:pt x="4131" y="1457"/>
                  </a:lnTo>
                  <a:cubicBezTo>
                    <a:pt x="4187" y="1603"/>
                    <a:pt x="4226" y="1754"/>
                    <a:pt x="4250" y="1908"/>
                  </a:cubicBezTo>
                  <a:lnTo>
                    <a:pt x="4250" y="1908"/>
                  </a:lnTo>
                  <a:cubicBezTo>
                    <a:pt x="4280" y="2136"/>
                    <a:pt x="4277" y="2364"/>
                    <a:pt x="4246" y="2591"/>
                  </a:cubicBezTo>
                  <a:cubicBezTo>
                    <a:pt x="4248" y="2568"/>
                    <a:pt x="4252" y="2543"/>
                    <a:pt x="4255" y="2519"/>
                  </a:cubicBezTo>
                  <a:lnTo>
                    <a:pt x="4255" y="2519"/>
                  </a:lnTo>
                  <a:cubicBezTo>
                    <a:pt x="4220" y="2772"/>
                    <a:pt x="4151" y="3022"/>
                    <a:pt x="4056" y="3260"/>
                  </a:cubicBezTo>
                  <a:lnTo>
                    <a:pt x="4056" y="3260"/>
                  </a:lnTo>
                  <a:cubicBezTo>
                    <a:pt x="3986" y="3425"/>
                    <a:pt x="3904" y="3582"/>
                    <a:pt x="3813" y="3736"/>
                  </a:cubicBezTo>
                  <a:cubicBezTo>
                    <a:pt x="3777" y="3795"/>
                    <a:pt x="3768" y="3875"/>
                    <a:pt x="3786" y="3942"/>
                  </a:cubicBezTo>
                  <a:lnTo>
                    <a:pt x="3786" y="3942"/>
                  </a:lnTo>
                  <a:cubicBezTo>
                    <a:pt x="3768" y="3943"/>
                    <a:pt x="3751" y="3947"/>
                    <a:pt x="3735" y="3952"/>
                  </a:cubicBezTo>
                  <a:cubicBezTo>
                    <a:pt x="3665" y="3975"/>
                    <a:pt x="3611" y="4015"/>
                    <a:pt x="3572" y="4077"/>
                  </a:cubicBezTo>
                  <a:cubicBezTo>
                    <a:pt x="3559" y="4098"/>
                    <a:pt x="3544" y="4119"/>
                    <a:pt x="3529" y="4140"/>
                  </a:cubicBezTo>
                  <a:lnTo>
                    <a:pt x="3529" y="4140"/>
                  </a:lnTo>
                  <a:cubicBezTo>
                    <a:pt x="3449" y="4236"/>
                    <a:pt x="3357" y="4324"/>
                    <a:pt x="3259" y="4402"/>
                  </a:cubicBezTo>
                  <a:lnTo>
                    <a:pt x="3259" y="4402"/>
                  </a:lnTo>
                  <a:cubicBezTo>
                    <a:pt x="3269" y="4395"/>
                    <a:pt x="3278" y="4387"/>
                    <a:pt x="3288" y="4380"/>
                  </a:cubicBezTo>
                  <a:lnTo>
                    <a:pt x="3288" y="4380"/>
                  </a:lnTo>
                  <a:cubicBezTo>
                    <a:pt x="3278" y="4388"/>
                    <a:pt x="3267" y="4396"/>
                    <a:pt x="3257" y="4404"/>
                  </a:cubicBezTo>
                  <a:lnTo>
                    <a:pt x="3257" y="4404"/>
                  </a:lnTo>
                  <a:cubicBezTo>
                    <a:pt x="3257" y="4403"/>
                    <a:pt x="3258" y="4403"/>
                    <a:pt x="3259" y="4402"/>
                  </a:cubicBezTo>
                  <a:lnTo>
                    <a:pt x="3259" y="4402"/>
                  </a:lnTo>
                  <a:cubicBezTo>
                    <a:pt x="3258" y="4403"/>
                    <a:pt x="3256" y="4404"/>
                    <a:pt x="3255" y="4405"/>
                  </a:cubicBezTo>
                  <a:lnTo>
                    <a:pt x="3255" y="4405"/>
                  </a:lnTo>
                  <a:cubicBezTo>
                    <a:pt x="3256" y="4405"/>
                    <a:pt x="3256" y="4404"/>
                    <a:pt x="3257" y="4404"/>
                  </a:cubicBezTo>
                  <a:lnTo>
                    <a:pt x="3257" y="4404"/>
                  </a:lnTo>
                  <a:cubicBezTo>
                    <a:pt x="3249" y="4410"/>
                    <a:pt x="3241" y="4417"/>
                    <a:pt x="3233" y="4423"/>
                  </a:cubicBezTo>
                  <a:cubicBezTo>
                    <a:pt x="3240" y="4417"/>
                    <a:pt x="3248" y="4411"/>
                    <a:pt x="3255" y="4405"/>
                  </a:cubicBezTo>
                  <a:lnTo>
                    <a:pt x="3255" y="4405"/>
                  </a:lnTo>
                  <a:cubicBezTo>
                    <a:pt x="3115" y="4510"/>
                    <a:pt x="2963" y="4598"/>
                    <a:pt x="2803" y="4670"/>
                  </a:cubicBezTo>
                  <a:lnTo>
                    <a:pt x="2803" y="4670"/>
                  </a:lnTo>
                  <a:cubicBezTo>
                    <a:pt x="2810" y="4666"/>
                    <a:pt x="2818" y="4663"/>
                    <a:pt x="2826" y="4660"/>
                  </a:cubicBezTo>
                  <a:lnTo>
                    <a:pt x="2826" y="4660"/>
                  </a:lnTo>
                  <a:cubicBezTo>
                    <a:pt x="2816" y="4665"/>
                    <a:pt x="2805" y="4669"/>
                    <a:pt x="2795" y="4673"/>
                  </a:cubicBezTo>
                  <a:lnTo>
                    <a:pt x="2795" y="4673"/>
                  </a:lnTo>
                  <a:cubicBezTo>
                    <a:pt x="2798" y="4672"/>
                    <a:pt x="2800" y="4671"/>
                    <a:pt x="2803" y="4670"/>
                  </a:cubicBezTo>
                  <a:lnTo>
                    <a:pt x="2803" y="4670"/>
                  </a:lnTo>
                  <a:cubicBezTo>
                    <a:pt x="2798" y="4672"/>
                    <a:pt x="2793" y="4674"/>
                    <a:pt x="2788" y="4676"/>
                  </a:cubicBezTo>
                  <a:lnTo>
                    <a:pt x="2788" y="4676"/>
                  </a:lnTo>
                  <a:cubicBezTo>
                    <a:pt x="2790" y="4675"/>
                    <a:pt x="2793" y="4674"/>
                    <a:pt x="2795" y="4673"/>
                  </a:cubicBezTo>
                  <a:lnTo>
                    <a:pt x="2795" y="4673"/>
                  </a:lnTo>
                  <a:cubicBezTo>
                    <a:pt x="2784" y="4678"/>
                    <a:pt x="2772" y="4683"/>
                    <a:pt x="2761" y="4688"/>
                  </a:cubicBezTo>
                  <a:cubicBezTo>
                    <a:pt x="2770" y="4684"/>
                    <a:pt x="2779" y="4680"/>
                    <a:pt x="2788" y="4676"/>
                  </a:cubicBezTo>
                  <a:lnTo>
                    <a:pt x="2788" y="4676"/>
                  </a:lnTo>
                  <a:cubicBezTo>
                    <a:pt x="2635" y="4737"/>
                    <a:pt x="2475" y="4783"/>
                    <a:pt x="2313" y="4809"/>
                  </a:cubicBezTo>
                  <a:lnTo>
                    <a:pt x="2313" y="4809"/>
                  </a:lnTo>
                  <a:cubicBezTo>
                    <a:pt x="2237" y="4818"/>
                    <a:pt x="2162" y="4822"/>
                    <a:pt x="2086" y="4822"/>
                  </a:cubicBezTo>
                  <a:cubicBezTo>
                    <a:pt x="2011" y="4822"/>
                    <a:pt x="1935" y="4818"/>
                    <a:pt x="1861" y="4809"/>
                  </a:cubicBezTo>
                  <a:lnTo>
                    <a:pt x="1861" y="4809"/>
                  </a:lnTo>
                  <a:cubicBezTo>
                    <a:pt x="1713" y="4785"/>
                    <a:pt x="1570" y="4745"/>
                    <a:pt x="1433" y="4689"/>
                  </a:cubicBezTo>
                  <a:lnTo>
                    <a:pt x="1433" y="4689"/>
                  </a:lnTo>
                  <a:cubicBezTo>
                    <a:pt x="1272" y="4616"/>
                    <a:pt x="1124" y="4525"/>
                    <a:pt x="983" y="4419"/>
                  </a:cubicBezTo>
                  <a:lnTo>
                    <a:pt x="983" y="4419"/>
                  </a:lnTo>
                  <a:cubicBezTo>
                    <a:pt x="995" y="4428"/>
                    <a:pt x="1007" y="4438"/>
                    <a:pt x="1019" y="4448"/>
                  </a:cubicBezTo>
                  <a:cubicBezTo>
                    <a:pt x="942" y="4388"/>
                    <a:pt x="866" y="4327"/>
                    <a:pt x="803" y="4253"/>
                  </a:cubicBezTo>
                  <a:lnTo>
                    <a:pt x="803" y="4253"/>
                  </a:lnTo>
                  <a:cubicBezTo>
                    <a:pt x="762" y="4197"/>
                    <a:pt x="727" y="4135"/>
                    <a:pt x="698" y="4072"/>
                  </a:cubicBezTo>
                  <a:lnTo>
                    <a:pt x="698" y="4072"/>
                  </a:lnTo>
                  <a:cubicBezTo>
                    <a:pt x="641" y="3925"/>
                    <a:pt x="608" y="3768"/>
                    <a:pt x="585" y="3612"/>
                  </a:cubicBezTo>
                  <a:lnTo>
                    <a:pt x="585" y="3612"/>
                  </a:lnTo>
                  <a:cubicBezTo>
                    <a:pt x="558" y="3409"/>
                    <a:pt x="550" y="3206"/>
                    <a:pt x="564" y="3001"/>
                  </a:cubicBezTo>
                  <a:cubicBezTo>
                    <a:pt x="567" y="2963"/>
                    <a:pt x="571" y="2925"/>
                    <a:pt x="575" y="2887"/>
                  </a:cubicBezTo>
                  <a:lnTo>
                    <a:pt x="575" y="2887"/>
                  </a:lnTo>
                  <a:cubicBezTo>
                    <a:pt x="603" y="2677"/>
                    <a:pt x="653" y="2472"/>
                    <a:pt x="725" y="2273"/>
                  </a:cubicBezTo>
                  <a:cubicBezTo>
                    <a:pt x="738" y="2237"/>
                    <a:pt x="751" y="2202"/>
                    <a:pt x="765" y="2167"/>
                  </a:cubicBezTo>
                  <a:lnTo>
                    <a:pt x="765" y="2167"/>
                  </a:lnTo>
                  <a:cubicBezTo>
                    <a:pt x="765" y="2167"/>
                    <a:pt x="765" y="2168"/>
                    <a:pt x="764" y="2168"/>
                  </a:cubicBezTo>
                  <a:cubicBezTo>
                    <a:pt x="846" y="1972"/>
                    <a:pt x="949" y="1787"/>
                    <a:pt x="1069" y="1610"/>
                  </a:cubicBezTo>
                  <a:cubicBezTo>
                    <a:pt x="1095" y="1573"/>
                    <a:pt x="1120" y="1536"/>
                    <a:pt x="1147" y="1500"/>
                  </a:cubicBezTo>
                  <a:lnTo>
                    <a:pt x="1147" y="1500"/>
                  </a:lnTo>
                  <a:cubicBezTo>
                    <a:pt x="1143" y="1506"/>
                    <a:pt x="1138" y="1512"/>
                    <a:pt x="1133" y="1518"/>
                  </a:cubicBezTo>
                  <a:cubicBezTo>
                    <a:pt x="1142" y="1506"/>
                    <a:pt x="1151" y="1495"/>
                    <a:pt x="1161" y="1483"/>
                  </a:cubicBezTo>
                  <a:lnTo>
                    <a:pt x="1161" y="1483"/>
                  </a:lnTo>
                  <a:cubicBezTo>
                    <a:pt x="1156" y="1489"/>
                    <a:pt x="1152" y="1494"/>
                    <a:pt x="1147" y="1500"/>
                  </a:cubicBezTo>
                  <a:lnTo>
                    <a:pt x="1147" y="1500"/>
                  </a:lnTo>
                  <a:cubicBezTo>
                    <a:pt x="1156" y="1489"/>
                    <a:pt x="1165" y="1478"/>
                    <a:pt x="1174" y="1467"/>
                  </a:cubicBezTo>
                  <a:lnTo>
                    <a:pt x="1174" y="1467"/>
                  </a:lnTo>
                  <a:cubicBezTo>
                    <a:pt x="1169" y="1472"/>
                    <a:pt x="1165" y="1478"/>
                    <a:pt x="1161" y="1483"/>
                  </a:cubicBezTo>
                  <a:lnTo>
                    <a:pt x="1161" y="1483"/>
                  </a:lnTo>
                  <a:cubicBezTo>
                    <a:pt x="1166" y="1477"/>
                    <a:pt x="1171" y="1470"/>
                    <a:pt x="1176" y="1464"/>
                  </a:cubicBezTo>
                  <a:lnTo>
                    <a:pt x="1176" y="1464"/>
                  </a:lnTo>
                  <a:cubicBezTo>
                    <a:pt x="1175" y="1465"/>
                    <a:pt x="1174" y="1466"/>
                    <a:pt x="1174" y="1467"/>
                  </a:cubicBezTo>
                  <a:lnTo>
                    <a:pt x="1174" y="1467"/>
                  </a:lnTo>
                  <a:cubicBezTo>
                    <a:pt x="1303" y="1307"/>
                    <a:pt x="1449" y="1159"/>
                    <a:pt x="1609" y="1030"/>
                  </a:cubicBezTo>
                  <a:lnTo>
                    <a:pt x="1609" y="1030"/>
                  </a:lnTo>
                  <a:cubicBezTo>
                    <a:pt x="1609" y="1030"/>
                    <a:pt x="1609" y="1030"/>
                    <a:pt x="1609" y="1030"/>
                  </a:cubicBezTo>
                  <a:cubicBezTo>
                    <a:pt x="1609" y="1030"/>
                    <a:pt x="1609" y="1030"/>
                    <a:pt x="1609" y="1030"/>
                  </a:cubicBezTo>
                  <a:lnTo>
                    <a:pt x="1609" y="1030"/>
                  </a:lnTo>
                  <a:cubicBezTo>
                    <a:pt x="1609" y="1030"/>
                    <a:pt x="1609" y="1030"/>
                    <a:pt x="1609" y="1030"/>
                  </a:cubicBezTo>
                  <a:lnTo>
                    <a:pt x="1609" y="1030"/>
                  </a:lnTo>
                  <a:cubicBezTo>
                    <a:pt x="1612" y="1027"/>
                    <a:pt x="1616" y="1024"/>
                    <a:pt x="1619" y="1021"/>
                  </a:cubicBezTo>
                  <a:lnTo>
                    <a:pt x="1619" y="1021"/>
                  </a:lnTo>
                  <a:cubicBezTo>
                    <a:pt x="1616" y="1024"/>
                    <a:pt x="1612" y="1027"/>
                    <a:pt x="1609" y="1030"/>
                  </a:cubicBezTo>
                  <a:lnTo>
                    <a:pt x="1609" y="1030"/>
                  </a:lnTo>
                  <a:cubicBezTo>
                    <a:pt x="1621" y="1020"/>
                    <a:pt x="1633" y="1010"/>
                    <a:pt x="1645" y="1001"/>
                  </a:cubicBezTo>
                  <a:lnTo>
                    <a:pt x="1645" y="1001"/>
                  </a:lnTo>
                  <a:cubicBezTo>
                    <a:pt x="1636" y="1008"/>
                    <a:pt x="1628" y="1015"/>
                    <a:pt x="1619" y="1021"/>
                  </a:cubicBezTo>
                  <a:lnTo>
                    <a:pt x="1619" y="1021"/>
                  </a:lnTo>
                  <a:cubicBezTo>
                    <a:pt x="1786" y="895"/>
                    <a:pt x="1966" y="786"/>
                    <a:pt x="2157" y="699"/>
                  </a:cubicBezTo>
                  <a:lnTo>
                    <a:pt x="2157" y="699"/>
                  </a:lnTo>
                  <a:cubicBezTo>
                    <a:pt x="2151" y="702"/>
                    <a:pt x="2146" y="704"/>
                    <a:pt x="2140" y="707"/>
                  </a:cubicBezTo>
                  <a:cubicBezTo>
                    <a:pt x="2146" y="704"/>
                    <a:pt x="2153" y="701"/>
                    <a:pt x="2159" y="699"/>
                  </a:cubicBezTo>
                  <a:lnTo>
                    <a:pt x="2159" y="699"/>
                  </a:lnTo>
                  <a:cubicBezTo>
                    <a:pt x="2159" y="699"/>
                    <a:pt x="2158" y="699"/>
                    <a:pt x="2157" y="699"/>
                  </a:cubicBezTo>
                  <a:lnTo>
                    <a:pt x="2157" y="699"/>
                  </a:lnTo>
                  <a:cubicBezTo>
                    <a:pt x="2160" y="698"/>
                    <a:pt x="2164" y="697"/>
                    <a:pt x="2167" y="695"/>
                  </a:cubicBezTo>
                  <a:lnTo>
                    <a:pt x="2167" y="695"/>
                  </a:lnTo>
                  <a:cubicBezTo>
                    <a:pt x="2164" y="696"/>
                    <a:pt x="2162" y="698"/>
                    <a:pt x="2159" y="699"/>
                  </a:cubicBezTo>
                  <a:lnTo>
                    <a:pt x="2159" y="699"/>
                  </a:lnTo>
                  <a:cubicBezTo>
                    <a:pt x="2174" y="692"/>
                    <a:pt x="2189" y="685"/>
                    <a:pt x="2204" y="679"/>
                  </a:cubicBezTo>
                  <a:lnTo>
                    <a:pt x="2204" y="679"/>
                  </a:lnTo>
                  <a:cubicBezTo>
                    <a:pt x="2192" y="685"/>
                    <a:pt x="2179" y="690"/>
                    <a:pt x="2167" y="695"/>
                  </a:cubicBezTo>
                  <a:lnTo>
                    <a:pt x="2167" y="695"/>
                  </a:lnTo>
                  <a:cubicBezTo>
                    <a:pt x="2329" y="629"/>
                    <a:pt x="2499" y="578"/>
                    <a:pt x="2672" y="552"/>
                  </a:cubicBezTo>
                  <a:lnTo>
                    <a:pt x="2672" y="552"/>
                  </a:lnTo>
                  <a:cubicBezTo>
                    <a:pt x="2725" y="547"/>
                    <a:pt x="2778" y="544"/>
                    <a:pt x="2831" y="544"/>
                  </a:cubicBezTo>
                  <a:close/>
                  <a:moveTo>
                    <a:pt x="2820" y="0"/>
                  </a:moveTo>
                  <a:cubicBezTo>
                    <a:pt x="2773" y="0"/>
                    <a:pt x="2725" y="2"/>
                    <a:pt x="2677" y="8"/>
                  </a:cubicBezTo>
                  <a:cubicBezTo>
                    <a:pt x="2505" y="25"/>
                    <a:pt x="2335" y="58"/>
                    <a:pt x="2170" y="114"/>
                  </a:cubicBezTo>
                  <a:cubicBezTo>
                    <a:pt x="2029" y="160"/>
                    <a:pt x="1890" y="218"/>
                    <a:pt x="1757" y="286"/>
                  </a:cubicBezTo>
                  <a:cubicBezTo>
                    <a:pt x="1534" y="400"/>
                    <a:pt x="1326" y="549"/>
                    <a:pt x="1138" y="714"/>
                  </a:cubicBezTo>
                  <a:cubicBezTo>
                    <a:pt x="947" y="881"/>
                    <a:pt x="782" y="1074"/>
                    <a:pt x="633" y="1281"/>
                  </a:cubicBezTo>
                  <a:cubicBezTo>
                    <a:pt x="498" y="1470"/>
                    <a:pt x="385" y="1675"/>
                    <a:pt x="292" y="1889"/>
                  </a:cubicBezTo>
                  <a:cubicBezTo>
                    <a:pt x="193" y="2124"/>
                    <a:pt x="113" y="2366"/>
                    <a:pt x="67" y="2618"/>
                  </a:cubicBezTo>
                  <a:cubicBezTo>
                    <a:pt x="21" y="2868"/>
                    <a:pt x="1" y="3126"/>
                    <a:pt x="16" y="3379"/>
                  </a:cubicBezTo>
                  <a:cubicBezTo>
                    <a:pt x="25" y="3522"/>
                    <a:pt x="45" y="3663"/>
                    <a:pt x="67" y="3805"/>
                  </a:cubicBezTo>
                  <a:cubicBezTo>
                    <a:pt x="88" y="3927"/>
                    <a:pt x="115" y="4051"/>
                    <a:pt x="155" y="4168"/>
                  </a:cubicBezTo>
                  <a:cubicBezTo>
                    <a:pt x="183" y="4246"/>
                    <a:pt x="215" y="4323"/>
                    <a:pt x="253" y="4398"/>
                  </a:cubicBezTo>
                  <a:cubicBezTo>
                    <a:pt x="286" y="4461"/>
                    <a:pt x="325" y="4519"/>
                    <a:pt x="369" y="4576"/>
                  </a:cubicBezTo>
                  <a:cubicBezTo>
                    <a:pt x="416" y="4634"/>
                    <a:pt x="463" y="4685"/>
                    <a:pt x="518" y="4735"/>
                  </a:cubicBezTo>
                  <a:cubicBezTo>
                    <a:pt x="590" y="4798"/>
                    <a:pt x="666" y="4858"/>
                    <a:pt x="745" y="4915"/>
                  </a:cubicBezTo>
                  <a:cubicBezTo>
                    <a:pt x="858" y="4997"/>
                    <a:pt x="975" y="5069"/>
                    <a:pt x="1101" y="5131"/>
                  </a:cubicBezTo>
                  <a:cubicBezTo>
                    <a:pt x="1233" y="5194"/>
                    <a:pt x="1370" y="5249"/>
                    <a:pt x="1510" y="5289"/>
                  </a:cubicBezTo>
                  <a:cubicBezTo>
                    <a:pt x="1643" y="5325"/>
                    <a:pt x="1781" y="5347"/>
                    <a:pt x="1919" y="5358"/>
                  </a:cubicBezTo>
                  <a:cubicBezTo>
                    <a:pt x="1974" y="5362"/>
                    <a:pt x="2029" y="5365"/>
                    <a:pt x="2085" y="5365"/>
                  </a:cubicBezTo>
                  <a:cubicBezTo>
                    <a:pt x="2141" y="5365"/>
                    <a:pt x="2197" y="5362"/>
                    <a:pt x="2252" y="5358"/>
                  </a:cubicBezTo>
                  <a:cubicBezTo>
                    <a:pt x="2482" y="5338"/>
                    <a:pt x="2709" y="5289"/>
                    <a:pt x="2925" y="5203"/>
                  </a:cubicBezTo>
                  <a:cubicBezTo>
                    <a:pt x="3123" y="5125"/>
                    <a:pt x="3310" y="5030"/>
                    <a:pt x="3484" y="4906"/>
                  </a:cubicBezTo>
                  <a:cubicBezTo>
                    <a:pt x="3630" y="4803"/>
                    <a:pt x="3774" y="4685"/>
                    <a:pt x="3893" y="4550"/>
                  </a:cubicBezTo>
                  <a:cubicBezTo>
                    <a:pt x="3946" y="4487"/>
                    <a:pt x="3997" y="4423"/>
                    <a:pt x="4042" y="4351"/>
                  </a:cubicBezTo>
                  <a:cubicBezTo>
                    <a:pt x="4077" y="4294"/>
                    <a:pt x="4088" y="4212"/>
                    <a:pt x="4070" y="4146"/>
                  </a:cubicBezTo>
                  <a:lnTo>
                    <a:pt x="4070" y="4146"/>
                  </a:lnTo>
                  <a:cubicBezTo>
                    <a:pt x="4087" y="4144"/>
                    <a:pt x="4104" y="4141"/>
                    <a:pt x="4121" y="4135"/>
                  </a:cubicBezTo>
                  <a:cubicBezTo>
                    <a:pt x="4185" y="4114"/>
                    <a:pt x="4243" y="4072"/>
                    <a:pt x="4280" y="4012"/>
                  </a:cubicBezTo>
                  <a:cubicBezTo>
                    <a:pt x="4443" y="3740"/>
                    <a:pt x="4577" y="3448"/>
                    <a:pt x="4670" y="3147"/>
                  </a:cubicBezTo>
                  <a:cubicBezTo>
                    <a:pt x="4748" y="2891"/>
                    <a:pt x="4796" y="2625"/>
                    <a:pt x="4809" y="2358"/>
                  </a:cubicBezTo>
                  <a:cubicBezTo>
                    <a:pt x="4820" y="2131"/>
                    <a:pt x="4801" y="1902"/>
                    <a:pt x="4757" y="1678"/>
                  </a:cubicBezTo>
                  <a:cubicBezTo>
                    <a:pt x="4719" y="1489"/>
                    <a:pt x="4656" y="1307"/>
                    <a:pt x="4575" y="1132"/>
                  </a:cubicBezTo>
                  <a:cubicBezTo>
                    <a:pt x="4487" y="940"/>
                    <a:pt x="4361" y="763"/>
                    <a:pt x="4214" y="610"/>
                  </a:cubicBezTo>
                  <a:cubicBezTo>
                    <a:pt x="4113" y="505"/>
                    <a:pt x="3997" y="411"/>
                    <a:pt x="3876" y="329"/>
                  </a:cubicBezTo>
                  <a:cubicBezTo>
                    <a:pt x="3755" y="247"/>
                    <a:pt x="3625" y="184"/>
                    <a:pt x="3490" y="129"/>
                  </a:cubicBezTo>
                  <a:cubicBezTo>
                    <a:pt x="3375" y="82"/>
                    <a:pt x="3257" y="48"/>
                    <a:pt x="3133" y="28"/>
                  </a:cubicBezTo>
                  <a:cubicBezTo>
                    <a:pt x="3029" y="11"/>
                    <a:pt x="2925" y="0"/>
                    <a:pt x="2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724;p42">
              <a:extLst>
                <a:ext uri="{FF2B5EF4-FFF2-40B4-BE49-F238E27FC236}">
                  <a16:creationId xmlns:a16="http://schemas.microsoft.com/office/drawing/2014/main" id="{4E1F172F-FE24-D886-15BF-28D7BCD3EA61}"/>
                </a:ext>
              </a:extLst>
            </p:cNvPr>
            <p:cNvSpPr/>
            <p:nvPr/>
          </p:nvSpPr>
          <p:spPr>
            <a:xfrm>
              <a:off x="4656838" y="3127775"/>
              <a:ext cx="49600" cy="57750"/>
            </a:xfrm>
            <a:custGeom>
              <a:avLst/>
              <a:gdLst/>
              <a:ahLst/>
              <a:cxnLst/>
              <a:rect l="l" t="t" r="r" b="b"/>
              <a:pathLst>
                <a:path w="1984" h="2310" extrusionOk="0">
                  <a:moveTo>
                    <a:pt x="1984" y="1"/>
                  </a:moveTo>
                  <a:cubicBezTo>
                    <a:pt x="1618" y="456"/>
                    <a:pt x="1266" y="913"/>
                    <a:pt x="256" y="1305"/>
                  </a:cubicBezTo>
                  <a:cubicBezTo>
                    <a:pt x="0" y="1405"/>
                    <a:pt x="1083" y="2310"/>
                    <a:pt x="1083" y="2310"/>
                  </a:cubicBezTo>
                  <a:lnTo>
                    <a:pt x="198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725;p42">
              <a:extLst>
                <a:ext uri="{FF2B5EF4-FFF2-40B4-BE49-F238E27FC236}">
                  <a16:creationId xmlns:a16="http://schemas.microsoft.com/office/drawing/2014/main" id="{C5FB93B1-CDAC-2CAE-428A-367F41F86163}"/>
                </a:ext>
              </a:extLst>
            </p:cNvPr>
            <p:cNvSpPr/>
            <p:nvPr/>
          </p:nvSpPr>
          <p:spPr>
            <a:xfrm>
              <a:off x="4659538" y="3125800"/>
              <a:ext cx="49500" cy="61325"/>
            </a:xfrm>
            <a:custGeom>
              <a:avLst/>
              <a:gdLst/>
              <a:ahLst/>
              <a:cxnLst/>
              <a:rect l="l" t="t" r="r" b="b"/>
              <a:pathLst>
                <a:path w="1980" h="2453" extrusionOk="0">
                  <a:moveTo>
                    <a:pt x="210" y="1436"/>
                  </a:moveTo>
                  <a:cubicBezTo>
                    <a:pt x="210" y="1437"/>
                    <a:pt x="211" y="1437"/>
                    <a:pt x="211" y="1438"/>
                  </a:cubicBezTo>
                  <a:lnTo>
                    <a:pt x="211" y="1438"/>
                  </a:lnTo>
                  <a:cubicBezTo>
                    <a:pt x="211" y="1437"/>
                    <a:pt x="210" y="1437"/>
                    <a:pt x="210" y="1436"/>
                  </a:cubicBezTo>
                  <a:close/>
                  <a:moveTo>
                    <a:pt x="213" y="1438"/>
                  </a:moveTo>
                  <a:cubicBezTo>
                    <a:pt x="212" y="1439"/>
                    <a:pt x="212" y="1440"/>
                    <a:pt x="212" y="1441"/>
                  </a:cubicBezTo>
                  <a:lnTo>
                    <a:pt x="212" y="1441"/>
                  </a:lnTo>
                  <a:cubicBezTo>
                    <a:pt x="212" y="1441"/>
                    <a:pt x="212" y="1441"/>
                    <a:pt x="212" y="1441"/>
                  </a:cubicBezTo>
                  <a:lnTo>
                    <a:pt x="212" y="1441"/>
                  </a:lnTo>
                  <a:cubicBezTo>
                    <a:pt x="212" y="1440"/>
                    <a:pt x="212" y="1439"/>
                    <a:pt x="213" y="1438"/>
                  </a:cubicBezTo>
                  <a:close/>
                  <a:moveTo>
                    <a:pt x="212" y="1441"/>
                  </a:moveTo>
                  <a:lnTo>
                    <a:pt x="212" y="1441"/>
                  </a:lnTo>
                  <a:cubicBezTo>
                    <a:pt x="212" y="1441"/>
                    <a:pt x="212" y="1441"/>
                    <a:pt x="212" y="1441"/>
                  </a:cubicBezTo>
                  <a:lnTo>
                    <a:pt x="212" y="1441"/>
                  </a:lnTo>
                  <a:cubicBezTo>
                    <a:pt x="211" y="1442"/>
                    <a:pt x="211" y="1442"/>
                    <a:pt x="211" y="1442"/>
                  </a:cubicBezTo>
                  <a:lnTo>
                    <a:pt x="211" y="1442"/>
                  </a:lnTo>
                  <a:cubicBezTo>
                    <a:pt x="211" y="1442"/>
                    <a:pt x="211" y="1442"/>
                    <a:pt x="212" y="1441"/>
                  </a:cubicBezTo>
                  <a:close/>
                  <a:moveTo>
                    <a:pt x="190" y="1481"/>
                  </a:moveTo>
                  <a:cubicBezTo>
                    <a:pt x="190" y="1482"/>
                    <a:pt x="190" y="1482"/>
                    <a:pt x="190" y="1482"/>
                  </a:cubicBezTo>
                  <a:lnTo>
                    <a:pt x="190" y="1482"/>
                  </a:lnTo>
                  <a:cubicBezTo>
                    <a:pt x="190" y="1482"/>
                    <a:pt x="190" y="1482"/>
                    <a:pt x="190" y="1481"/>
                  </a:cubicBezTo>
                  <a:close/>
                  <a:moveTo>
                    <a:pt x="1873" y="1"/>
                  </a:moveTo>
                  <a:cubicBezTo>
                    <a:pt x="1855" y="1"/>
                    <a:pt x="1836" y="7"/>
                    <a:pt x="1819" y="23"/>
                  </a:cubicBezTo>
                  <a:cubicBezTo>
                    <a:pt x="1718" y="115"/>
                    <a:pt x="1636" y="223"/>
                    <a:pt x="1547" y="324"/>
                  </a:cubicBezTo>
                  <a:cubicBezTo>
                    <a:pt x="1452" y="430"/>
                    <a:pt x="1352" y="533"/>
                    <a:pt x="1245" y="626"/>
                  </a:cubicBezTo>
                  <a:cubicBezTo>
                    <a:pt x="969" y="868"/>
                    <a:pt x="651" y="1055"/>
                    <a:pt x="313" y="1203"/>
                  </a:cubicBezTo>
                  <a:cubicBezTo>
                    <a:pt x="203" y="1252"/>
                    <a:pt x="15" y="1278"/>
                    <a:pt x="6" y="1427"/>
                  </a:cubicBezTo>
                  <a:cubicBezTo>
                    <a:pt x="1" y="1503"/>
                    <a:pt x="40" y="1575"/>
                    <a:pt x="82" y="1637"/>
                  </a:cubicBezTo>
                  <a:cubicBezTo>
                    <a:pt x="204" y="1822"/>
                    <a:pt x="391" y="1971"/>
                    <a:pt x="551" y="2121"/>
                  </a:cubicBezTo>
                  <a:cubicBezTo>
                    <a:pt x="634" y="2198"/>
                    <a:pt x="720" y="2275"/>
                    <a:pt x="807" y="2350"/>
                  </a:cubicBezTo>
                  <a:cubicBezTo>
                    <a:pt x="842" y="2381"/>
                    <a:pt x="910" y="2452"/>
                    <a:pt x="967" y="2452"/>
                  </a:cubicBezTo>
                  <a:cubicBezTo>
                    <a:pt x="969" y="2452"/>
                    <a:pt x="971" y="2452"/>
                    <a:pt x="974" y="2452"/>
                  </a:cubicBezTo>
                  <a:lnTo>
                    <a:pt x="971" y="2451"/>
                  </a:lnTo>
                  <a:lnTo>
                    <a:pt x="971" y="2451"/>
                  </a:lnTo>
                  <a:cubicBezTo>
                    <a:pt x="971" y="2451"/>
                    <a:pt x="971" y="2451"/>
                    <a:pt x="972" y="2451"/>
                  </a:cubicBezTo>
                  <a:cubicBezTo>
                    <a:pt x="1023" y="2451"/>
                    <a:pt x="1069" y="2390"/>
                    <a:pt x="1028" y="2348"/>
                  </a:cubicBezTo>
                  <a:lnTo>
                    <a:pt x="1028" y="2348"/>
                  </a:lnTo>
                  <a:cubicBezTo>
                    <a:pt x="1011" y="2313"/>
                    <a:pt x="976" y="2285"/>
                    <a:pt x="949" y="2261"/>
                  </a:cubicBezTo>
                  <a:cubicBezTo>
                    <a:pt x="884" y="2201"/>
                    <a:pt x="816" y="2143"/>
                    <a:pt x="749" y="2083"/>
                  </a:cubicBezTo>
                  <a:cubicBezTo>
                    <a:pt x="590" y="1936"/>
                    <a:pt x="439" y="1783"/>
                    <a:pt x="311" y="1608"/>
                  </a:cubicBezTo>
                  <a:cubicBezTo>
                    <a:pt x="287" y="1575"/>
                    <a:pt x="262" y="1542"/>
                    <a:pt x="242" y="1507"/>
                  </a:cubicBezTo>
                  <a:cubicBezTo>
                    <a:pt x="236" y="1496"/>
                    <a:pt x="229" y="1485"/>
                    <a:pt x="223" y="1474"/>
                  </a:cubicBezTo>
                  <a:lnTo>
                    <a:pt x="223" y="1474"/>
                  </a:lnTo>
                  <a:cubicBezTo>
                    <a:pt x="256" y="1461"/>
                    <a:pt x="303" y="1435"/>
                    <a:pt x="315" y="1431"/>
                  </a:cubicBezTo>
                  <a:cubicBezTo>
                    <a:pt x="367" y="1410"/>
                    <a:pt x="419" y="1387"/>
                    <a:pt x="469" y="1364"/>
                  </a:cubicBezTo>
                  <a:cubicBezTo>
                    <a:pt x="788" y="1220"/>
                    <a:pt x="1092" y="1039"/>
                    <a:pt x="1356" y="806"/>
                  </a:cubicBezTo>
                  <a:cubicBezTo>
                    <a:pt x="1577" y="613"/>
                    <a:pt x="1799" y="380"/>
                    <a:pt x="1945" y="122"/>
                  </a:cubicBezTo>
                  <a:cubicBezTo>
                    <a:pt x="1980" y="61"/>
                    <a:pt x="1929" y="1"/>
                    <a:pt x="1873"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726;p42">
              <a:extLst>
                <a:ext uri="{FF2B5EF4-FFF2-40B4-BE49-F238E27FC236}">
                  <a16:creationId xmlns:a16="http://schemas.microsoft.com/office/drawing/2014/main" id="{384C21F0-811E-585D-B18A-7D1E143614B5}"/>
                </a:ext>
              </a:extLst>
            </p:cNvPr>
            <p:cNvSpPr/>
            <p:nvPr/>
          </p:nvSpPr>
          <p:spPr>
            <a:xfrm>
              <a:off x="4722613" y="3087000"/>
              <a:ext cx="127050" cy="135800"/>
            </a:xfrm>
            <a:custGeom>
              <a:avLst/>
              <a:gdLst/>
              <a:ahLst/>
              <a:cxnLst/>
              <a:rect l="l" t="t" r="r" b="b"/>
              <a:pathLst>
                <a:path w="5082" h="5432" extrusionOk="0">
                  <a:moveTo>
                    <a:pt x="2867" y="555"/>
                  </a:moveTo>
                  <a:lnTo>
                    <a:pt x="2867" y="555"/>
                  </a:lnTo>
                  <a:cubicBezTo>
                    <a:pt x="2878" y="557"/>
                    <a:pt x="2889" y="558"/>
                    <a:pt x="2899" y="560"/>
                  </a:cubicBezTo>
                  <a:lnTo>
                    <a:pt x="2899" y="560"/>
                  </a:lnTo>
                  <a:cubicBezTo>
                    <a:pt x="2889" y="558"/>
                    <a:pt x="2878" y="557"/>
                    <a:pt x="2867" y="555"/>
                  </a:cubicBezTo>
                  <a:close/>
                  <a:moveTo>
                    <a:pt x="2384" y="560"/>
                  </a:moveTo>
                  <a:cubicBezTo>
                    <a:pt x="2373" y="562"/>
                    <a:pt x="2362" y="563"/>
                    <a:pt x="2351" y="565"/>
                  </a:cubicBezTo>
                  <a:lnTo>
                    <a:pt x="2351" y="565"/>
                  </a:lnTo>
                  <a:cubicBezTo>
                    <a:pt x="2362" y="563"/>
                    <a:pt x="2373" y="562"/>
                    <a:pt x="2384" y="560"/>
                  </a:cubicBezTo>
                  <a:close/>
                  <a:moveTo>
                    <a:pt x="2910" y="562"/>
                  </a:moveTo>
                  <a:lnTo>
                    <a:pt x="2910" y="562"/>
                  </a:lnTo>
                  <a:cubicBezTo>
                    <a:pt x="2920" y="563"/>
                    <a:pt x="2930" y="564"/>
                    <a:pt x="2939" y="565"/>
                  </a:cubicBezTo>
                  <a:cubicBezTo>
                    <a:pt x="2930" y="564"/>
                    <a:pt x="2920" y="563"/>
                    <a:pt x="2910" y="562"/>
                  </a:cubicBezTo>
                  <a:close/>
                  <a:moveTo>
                    <a:pt x="3376" y="691"/>
                  </a:moveTo>
                  <a:cubicBezTo>
                    <a:pt x="3383" y="693"/>
                    <a:pt x="3389" y="696"/>
                    <a:pt x="3396" y="699"/>
                  </a:cubicBezTo>
                  <a:cubicBezTo>
                    <a:pt x="3389" y="696"/>
                    <a:pt x="3383" y="694"/>
                    <a:pt x="3376" y="691"/>
                  </a:cubicBezTo>
                  <a:close/>
                  <a:moveTo>
                    <a:pt x="3746" y="910"/>
                  </a:moveTo>
                  <a:lnTo>
                    <a:pt x="3746" y="910"/>
                  </a:lnTo>
                  <a:cubicBezTo>
                    <a:pt x="3752" y="915"/>
                    <a:pt x="3757" y="919"/>
                    <a:pt x="3763" y="924"/>
                  </a:cubicBezTo>
                  <a:cubicBezTo>
                    <a:pt x="3757" y="919"/>
                    <a:pt x="3752" y="915"/>
                    <a:pt x="3746" y="910"/>
                  </a:cubicBezTo>
                  <a:close/>
                  <a:moveTo>
                    <a:pt x="1362" y="1084"/>
                  </a:moveTo>
                  <a:lnTo>
                    <a:pt x="1362" y="1084"/>
                  </a:lnTo>
                  <a:cubicBezTo>
                    <a:pt x="1354" y="1095"/>
                    <a:pt x="1346" y="1105"/>
                    <a:pt x="1338" y="1116"/>
                  </a:cubicBezTo>
                  <a:lnTo>
                    <a:pt x="1338" y="1116"/>
                  </a:lnTo>
                  <a:cubicBezTo>
                    <a:pt x="1346" y="1105"/>
                    <a:pt x="1354" y="1095"/>
                    <a:pt x="1362" y="1084"/>
                  </a:cubicBezTo>
                  <a:close/>
                  <a:moveTo>
                    <a:pt x="3977" y="1132"/>
                  </a:moveTo>
                  <a:cubicBezTo>
                    <a:pt x="3983" y="1141"/>
                    <a:pt x="3990" y="1149"/>
                    <a:pt x="3996" y="1158"/>
                  </a:cubicBezTo>
                  <a:lnTo>
                    <a:pt x="3996" y="1158"/>
                  </a:lnTo>
                  <a:cubicBezTo>
                    <a:pt x="3990" y="1150"/>
                    <a:pt x="3983" y="1141"/>
                    <a:pt x="3977" y="1132"/>
                  </a:cubicBezTo>
                  <a:close/>
                  <a:moveTo>
                    <a:pt x="4511" y="2509"/>
                  </a:moveTo>
                  <a:lnTo>
                    <a:pt x="4511" y="2509"/>
                  </a:lnTo>
                  <a:cubicBezTo>
                    <a:pt x="4511" y="2514"/>
                    <a:pt x="4512" y="2520"/>
                    <a:pt x="4513" y="2525"/>
                  </a:cubicBezTo>
                  <a:cubicBezTo>
                    <a:pt x="4512" y="2520"/>
                    <a:pt x="4511" y="2514"/>
                    <a:pt x="4511" y="2509"/>
                  </a:cubicBezTo>
                  <a:close/>
                  <a:moveTo>
                    <a:pt x="4511" y="3261"/>
                  </a:moveTo>
                  <a:lnTo>
                    <a:pt x="4511" y="3261"/>
                  </a:lnTo>
                  <a:cubicBezTo>
                    <a:pt x="4510" y="3271"/>
                    <a:pt x="4509" y="3281"/>
                    <a:pt x="4508" y="3291"/>
                  </a:cubicBezTo>
                  <a:cubicBezTo>
                    <a:pt x="4509" y="3281"/>
                    <a:pt x="4510" y="3271"/>
                    <a:pt x="4511" y="3261"/>
                  </a:cubicBezTo>
                  <a:close/>
                  <a:moveTo>
                    <a:pt x="568" y="3346"/>
                  </a:moveTo>
                  <a:cubicBezTo>
                    <a:pt x="570" y="3362"/>
                    <a:pt x="572" y="3377"/>
                    <a:pt x="573" y="3392"/>
                  </a:cubicBezTo>
                  <a:cubicBezTo>
                    <a:pt x="571" y="3377"/>
                    <a:pt x="569" y="3361"/>
                    <a:pt x="568" y="3346"/>
                  </a:cubicBezTo>
                  <a:close/>
                  <a:moveTo>
                    <a:pt x="3889" y="4444"/>
                  </a:moveTo>
                  <a:cubicBezTo>
                    <a:pt x="3876" y="4455"/>
                    <a:pt x="3862" y="4465"/>
                    <a:pt x="3848" y="4475"/>
                  </a:cubicBezTo>
                  <a:lnTo>
                    <a:pt x="3848" y="4475"/>
                  </a:lnTo>
                  <a:cubicBezTo>
                    <a:pt x="3862" y="4465"/>
                    <a:pt x="3875" y="4455"/>
                    <a:pt x="3889" y="4444"/>
                  </a:cubicBezTo>
                  <a:close/>
                  <a:moveTo>
                    <a:pt x="2831" y="4863"/>
                  </a:moveTo>
                  <a:cubicBezTo>
                    <a:pt x="2817" y="4865"/>
                    <a:pt x="2804" y="4866"/>
                    <a:pt x="2790" y="4868"/>
                  </a:cubicBezTo>
                  <a:cubicBezTo>
                    <a:pt x="2803" y="4866"/>
                    <a:pt x="2817" y="4864"/>
                    <a:pt x="2831" y="4863"/>
                  </a:cubicBezTo>
                  <a:close/>
                  <a:moveTo>
                    <a:pt x="2650" y="546"/>
                  </a:moveTo>
                  <a:cubicBezTo>
                    <a:pt x="2735" y="546"/>
                    <a:pt x="2821" y="551"/>
                    <a:pt x="2905" y="561"/>
                  </a:cubicBezTo>
                  <a:lnTo>
                    <a:pt x="2905" y="561"/>
                  </a:lnTo>
                  <a:cubicBezTo>
                    <a:pt x="3055" y="585"/>
                    <a:pt x="3201" y="623"/>
                    <a:pt x="3342" y="677"/>
                  </a:cubicBezTo>
                  <a:lnTo>
                    <a:pt x="3342" y="677"/>
                  </a:lnTo>
                  <a:cubicBezTo>
                    <a:pt x="3480" y="736"/>
                    <a:pt x="3610" y="810"/>
                    <a:pt x="3730" y="899"/>
                  </a:cubicBezTo>
                  <a:lnTo>
                    <a:pt x="3730" y="899"/>
                  </a:lnTo>
                  <a:cubicBezTo>
                    <a:pt x="3776" y="936"/>
                    <a:pt x="3821" y="974"/>
                    <a:pt x="3864" y="1014"/>
                  </a:cubicBezTo>
                  <a:cubicBezTo>
                    <a:pt x="3872" y="1022"/>
                    <a:pt x="3880" y="1029"/>
                    <a:pt x="3889" y="1036"/>
                  </a:cubicBezTo>
                  <a:lnTo>
                    <a:pt x="3889" y="1036"/>
                  </a:lnTo>
                  <a:cubicBezTo>
                    <a:pt x="3931" y="1078"/>
                    <a:pt x="3969" y="1123"/>
                    <a:pt x="4005" y="1170"/>
                  </a:cubicBezTo>
                  <a:lnTo>
                    <a:pt x="4005" y="1170"/>
                  </a:lnTo>
                  <a:cubicBezTo>
                    <a:pt x="4094" y="1292"/>
                    <a:pt x="4169" y="1422"/>
                    <a:pt x="4235" y="1557"/>
                  </a:cubicBezTo>
                  <a:cubicBezTo>
                    <a:pt x="4253" y="1596"/>
                    <a:pt x="4270" y="1633"/>
                    <a:pt x="4287" y="1671"/>
                  </a:cubicBezTo>
                  <a:lnTo>
                    <a:pt x="4287" y="1671"/>
                  </a:lnTo>
                  <a:cubicBezTo>
                    <a:pt x="4281" y="1658"/>
                    <a:pt x="4276" y="1645"/>
                    <a:pt x="4271" y="1632"/>
                  </a:cubicBezTo>
                  <a:lnTo>
                    <a:pt x="4271" y="1632"/>
                  </a:lnTo>
                  <a:cubicBezTo>
                    <a:pt x="4276" y="1645"/>
                    <a:pt x="4282" y="1659"/>
                    <a:pt x="4288" y="1673"/>
                  </a:cubicBezTo>
                  <a:lnTo>
                    <a:pt x="4288" y="1673"/>
                  </a:lnTo>
                  <a:cubicBezTo>
                    <a:pt x="4288" y="1672"/>
                    <a:pt x="4287" y="1672"/>
                    <a:pt x="4287" y="1671"/>
                  </a:cubicBezTo>
                  <a:lnTo>
                    <a:pt x="4287" y="1671"/>
                  </a:lnTo>
                  <a:cubicBezTo>
                    <a:pt x="4287" y="1672"/>
                    <a:pt x="4288" y="1673"/>
                    <a:pt x="4288" y="1673"/>
                  </a:cubicBezTo>
                  <a:lnTo>
                    <a:pt x="4288" y="1673"/>
                  </a:lnTo>
                  <a:cubicBezTo>
                    <a:pt x="4288" y="1673"/>
                    <a:pt x="4288" y="1673"/>
                    <a:pt x="4288" y="1673"/>
                  </a:cubicBezTo>
                  <a:lnTo>
                    <a:pt x="4288" y="1673"/>
                  </a:lnTo>
                  <a:cubicBezTo>
                    <a:pt x="4291" y="1680"/>
                    <a:pt x="4295" y="1688"/>
                    <a:pt x="4298" y="1696"/>
                  </a:cubicBezTo>
                  <a:cubicBezTo>
                    <a:pt x="4295" y="1688"/>
                    <a:pt x="4291" y="1681"/>
                    <a:pt x="4288" y="1673"/>
                  </a:cubicBezTo>
                  <a:lnTo>
                    <a:pt x="4288" y="1673"/>
                  </a:lnTo>
                  <a:cubicBezTo>
                    <a:pt x="4372" y="1880"/>
                    <a:pt x="4435" y="2096"/>
                    <a:pt x="4478" y="2317"/>
                  </a:cubicBezTo>
                  <a:cubicBezTo>
                    <a:pt x="4489" y="2374"/>
                    <a:pt x="4499" y="2432"/>
                    <a:pt x="4508" y="2490"/>
                  </a:cubicBezTo>
                  <a:lnTo>
                    <a:pt x="4508" y="2490"/>
                  </a:lnTo>
                  <a:cubicBezTo>
                    <a:pt x="4533" y="2694"/>
                    <a:pt x="4540" y="2900"/>
                    <a:pt x="4527" y="3107"/>
                  </a:cubicBezTo>
                  <a:cubicBezTo>
                    <a:pt x="4523" y="3149"/>
                    <a:pt x="4519" y="3192"/>
                    <a:pt x="4514" y="3235"/>
                  </a:cubicBezTo>
                  <a:lnTo>
                    <a:pt x="4514" y="3235"/>
                  </a:lnTo>
                  <a:cubicBezTo>
                    <a:pt x="4493" y="3393"/>
                    <a:pt x="4457" y="3550"/>
                    <a:pt x="4403" y="3702"/>
                  </a:cubicBezTo>
                  <a:cubicBezTo>
                    <a:pt x="4392" y="3735"/>
                    <a:pt x="4380" y="3768"/>
                    <a:pt x="4367" y="3800"/>
                  </a:cubicBezTo>
                  <a:lnTo>
                    <a:pt x="4367" y="3800"/>
                  </a:lnTo>
                  <a:cubicBezTo>
                    <a:pt x="4307" y="3934"/>
                    <a:pt x="4233" y="4063"/>
                    <a:pt x="4145" y="4181"/>
                  </a:cubicBezTo>
                  <a:lnTo>
                    <a:pt x="4145" y="4181"/>
                  </a:lnTo>
                  <a:cubicBezTo>
                    <a:pt x="4056" y="4292"/>
                    <a:pt x="3952" y="4394"/>
                    <a:pt x="3839" y="4482"/>
                  </a:cubicBezTo>
                  <a:lnTo>
                    <a:pt x="3839" y="4482"/>
                  </a:lnTo>
                  <a:cubicBezTo>
                    <a:pt x="3726" y="4563"/>
                    <a:pt x="3605" y="4631"/>
                    <a:pt x="3478" y="4688"/>
                  </a:cubicBezTo>
                  <a:lnTo>
                    <a:pt x="3478" y="4688"/>
                  </a:lnTo>
                  <a:cubicBezTo>
                    <a:pt x="3483" y="4686"/>
                    <a:pt x="3489" y="4684"/>
                    <a:pt x="3495" y="4681"/>
                  </a:cubicBezTo>
                  <a:lnTo>
                    <a:pt x="3495" y="4681"/>
                  </a:lnTo>
                  <a:cubicBezTo>
                    <a:pt x="3488" y="4684"/>
                    <a:pt x="3481" y="4687"/>
                    <a:pt x="3474" y="4690"/>
                  </a:cubicBezTo>
                  <a:lnTo>
                    <a:pt x="3474" y="4690"/>
                  </a:lnTo>
                  <a:cubicBezTo>
                    <a:pt x="3476" y="4690"/>
                    <a:pt x="3477" y="4689"/>
                    <a:pt x="3478" y="4688"/>
                  </a:cubicBezTo>
                  <a:lnTo>
                    <a:pt x="3478" y="4688"/>
                  </a:lnTo>
                  <a:cubicBezTo>
                    <a:pt x="3474" y="4690"/>
                    <a:pt x="3471" y="4691"/>
                    <a:pt x="3467" y="4693"/>
                  </a:cubicBezTo>
                  <a:lnTo>
                    <a:pt x="3467" y="4693"/>
                  </a:lnTo>
                  <a:cubicBezTo>
                    <a:pt x="3470" y="4692"/>
                    <a:pt x="3472" y="4691"/>
                    <a:pt x="3474" y="4690"/>
                  </a:cubicBezTo>
                  <a:lnTo>
                    <a:pt x="3474" y="4690"/>
                  </a:lnTo>
                  <a:cubicBezTo>
                    <a:pt x="3460" y="4697"/>
                    <a:pt x="3445" y="4703"/>
                    <a:pt x="3430" y="4709"/>
                  </a:cubicBezTo>
                  <a:cubicBezTo>
                    <a:pt x="3443" y="4703"/>
                    <a:pt x="3455" y="4698"/>
                    <a:pt x="3467" y="4693"/>
                  </a:cubicBezTo>
                  <a:lnTo>
                    <a:pt x="3467" y="4693"/>
                  </a:lnTo>
                  <a:cubicBezTo>
                    <a:pt x="3305" y="4760"/>
                    <a:pt x="3135" y="4807"/>
                    <a:pt x="2963" y="4839"/>
                  </a:cubicBezTo>
                  <a:cubicBezTo>
                    <a:pt x="2923" y="4847"/>
                    <a:pt x="2884" y="4854"/>
                    <a:pt x="2844" y="4861"/>
                  </a:cubicBezTo>
                  <a:lnTo>
                    <a:pt x="2844" y="4861"/>
                  </a:lnTo>
                  <a:cubicBezTo>
                    <a:pt x="2688" y="4881"/>
                    <a:pt x="2531" y="4892"/>
                    <a:pt x="2373" y="4892"/>
                  </a:cubicBezTo>
                  <a:cubicBezTo>
                    <a:pt x="2297" y="4892"/>
                    <a:pt x="2220" y="4889"/>
                    <a:pt x="2143" y="4883"/>
                  </a:cubicBezTo>
                  <a:cubicBezTo>
                    <a:pt x="2105" y="4881"/>
                    <a:pt x="2067" y="4878"/>
                    <a:pt x="2029" y="4874"/>
                  </a:cubicBezTo>
                  <a:lnTo>
                    <a:pt x="2029" y="4874"/>
                  </a:lnTo>
                  <a:cubicBezTo>
                    <a:pt x="2031" y="4874"/>
                    <a:pt x="2032" y="4874"/>
                    <a:pt x="2033" y="4875"/>
                  </a:cubicBezTo>
                  <a:cubicBezTo>
                    <a:pt x="2031" y="4874"/>
                    <a:pt x="2029" y="4874"/>
                    <a:pt x="2026" y="4874"/>
                  </a:cubicBezTo>
                  <a:lnTo>
                    <a:pt x="2026" y="4874"/>
                  </a:lnTo>
                  <a:cubicBezTo>
                    <a:pt x="2027" y="4874"/>
                    <a:pt x="2028" y="4874"/>
                    <a:pt x="2029" y="4874"/>
                  </a:cubicBezTo>
                  <a:lnTo>
                    <a:pt x="2029" y="4874"/>
                  </a:lnTo>
                  <a:cubicBezTo>
                    <a:pt x="2022" y="4873"/>
                    <a:pt x="2014" y="4872"/>
                    <a:pt x="2007" y="4871"/>
                  </a:cubicBezTo>
                  <a:lnTo>
                    <a:pt x="2007" y="4871"/>
                  </a:lnTo>
                  <a:cubicBezTo>
                    <a:pt x="2013" y="4872"/>
                    <a:pt x="2020" y="4873"/>
                    <a:pt x="2026" y="4874"/>
                  </a:cubicBezTo>
                  <a:lnTo>
                    <a:pt x="2026" y="4874"/>
                  </a:lnTo>
                  <a:cubicBezTo>
                    <a:pt x="2004" y="4871"/>
                    <a:pt x="1982" y="4868"/>
                    <a:pt x="1960" y="4864"/>
                  </a:cubicBezTo>
                  <a:lnTo>
                    <a:pt x="1960" y="4864"/>
                  </a:lnTo>
                  <a:cubicBezTo>
                    <a:pt x="1975" y="4867"/>
                    <a:pt x="1991" y="4869"/>
                    <a:pt x="2007" y="4871"/>
                  </a:cubicBezTo>
                  <a:lnTo>
                    <a:pt x="2007" y="4871"/>
                  </a:lnTo>
                  <a:cubicBezTo>
                    <a:pt x="1838" y="4846"/>
                    <a:pt x="1672" y="4805"/>
                    <a:pt x="1513" y="4743"/>
                  </a:cubicBezTo>
                  <a:lnTo>
                    <a:pt x="1513" y="4743"/>
                  </a:lnTo>
                  <a:cubicBezTo>
                    <a:pt x="1394" y="4691"/>
                    <a:pt x="1282" y="4627"/>
                    <a:pt x="1177" y="4549"/>
                  </a:cubicBezTo>
                  <a:lnTo>
                    <a:pt x="1177" y="4549"/>
                  </a:lnTo>
                  <a:cubicBezTo>
                    <a:pt x="1086" y="4475"/>
                    <a:pt x="1004" y="4391"/>
                    <a:pt x="930" y="4300"/>
                  </a:cubicBezTo>
                  <a:lnTo>
                    <a:pt x="930" y="4300"/>
                  </a:lnTo>
                  <a:cubicBezTo>
                    <a:pt x="862" y="4208"/>
                    <a:pt x="804" y="4110"/>
                    <a:pt x="754" y="4006"/>
                  </a:cubicBezTo>
                  <a:cubicBezTo>
                    <a:pt x="747" y="3993"/>
                    <a:pt x="740" y="3980"/>
                    <a:pt x="734" y="3967"/>
                  </a:cubicBezTo>
                  <a:lnTo>
                    <a:pt x="734" y="3967"/>
                  </a:lnTo>
                  <a:cubicBezTo>
                    <a:pt x="735" y="3969"/>
                    <a:pt x="736" y="3972"/>
                    <a:pt x="737" y="3975"/>
                  </a:cubicBezTo>
                  <a:cubicBezTo>
                    <a:pt x="734" y="3968"/>
                    <a:pt x="732" y="3961"/>
                    <a:pt x="729" y="3955"/>
                  </a:cubicBezTo>
                  <a:lnTo>
                    <a:pt x="729" y="3955"/>
                  </a:lnTo>
                  <a:cubicBezTo>
                    <a:pt x="731" y="3959"/>
                    <a:pt x="732" y="3963"/>
                    <a:pt x="734" y="3967"/>
                  </a:cubicBezTo>
                  <a:lnTo>
                    <a:pt x="734" y="3967"/>
                  </a:lnTo>
                  <a:cubicBezTo>
                    <a:pt x="729" y="3952"/>
                    <a:pt x="723" y="3938"/>
                    <a:pt x="716" y="3923"/>
                  </a:cubicBezTo>
                  <a:lnTo>
                    <a:pt x="716" y="3923"/>
                  </a:lnTo>
                  <a:cubicBezTo>
                    <a:pt x="720" y="3933"/>
                    <a:pt x="725" y="3944"/>
                    <a:pt x="729" y="3955"/>
                  </a:cubicBezTo>
                  <a:lnTo>
                    <a:pt x="729" y="3955"/>
                  </a:lnTo>
                  <a:cubicBezTo>
                    <a:pt x="723" y="3940"/>
                    <a:pt x="717" y="3925"/>
                    <a:pt x="711" y="3910"/>
                  </a:cubicBezTo>
                  <a:lnTo>
                    <a:pt x="711" y="3910"/>
                  </a:lnTo>
                  <a:cubicBezTo>
                    <a:pt x="713" y="3915"/>
                    <a:pt x="714" y="3919"/>
                    <a:pt x="716" y="3923"/>
                  </a:cubicBezTo>
                  <a:lnTo>
                    <a:pt x="716" y="3923"/>
                  </a:lnTo>
                  <a:cubicBezTo>
                    <a:pt x="658" y="3773"/>
                    <a:pt x="616" y="3618"/>
                    <a:pt x="586" y="3460"/>
                  </a:cubicBezTo>
                  <a:cubicBezTo>
                    <a:pt x="579" y="3415"/>
                    <a:pt x="572" y="3372"/>
                    <a:pt x="566" y="3327"/>
                  </a:cubicBezTo>
                  <a:lnTo>
                    <a:pt x="566" y="3327"/>
                  </a:lnTo>
                  <a:cubicBezTo>
                    <a:pt x="552" y="3202"/>
                    <a:pt x="545" y="3076"/>
                    <a:pt x="545" y="2950"/>
                  </a:cubicBezTo>
                  <a:cubicBezTo>
                    <a:pt x="545" y="2850"/>
                    <a:pt x="551" y="2751"/>
                    <a:pt x="558" y="2652"/>
                  </a:cubicBezTo>
                  <a:cubicBezTo>
                    <a:pt x="559" y="2640"/>
                    <a:pt x="561" y="2627"/>
                    <a:pt x="562" y="2614"/>
                  </a:cubicBezTo>
                  <a:lnTo>
                    <a:pt x="562" y="2614"/>
                  </a:lnTo>
                  <a:cubicBezTo>
                    <a:pt x="583" y="2490"/>
                    <a:pt x="624" y="2367"/>
                    <a:pt x="671" y="2249"/>
                  </a:cubicBezTo>
                  <a:lnTo>
                    <a:pt x="671" y="2249"/>
                  </a:lnTo>
                  <a:cubicBezTo>
                    <a:pt x="741" y="2084"/>
                    <a:pt x="826" y="1927"/>
                    <a:pt x="918" y="1772"/>
                  </a:cubicBezTo>
                  <a:cubicBezTo>
                    <a:pt x="1007" y="1620"/>
                    <a:pt x="1099" y="1469"/>
                    <a:pt x="1195" y="1322"/>
                  </a:cubicBezTo>
                  <a:cubicBezTo>
                    <a:pt x="1236" y="1258"/>
                    <a:pt x="1279" y="1196"/>
                    <a:pt x="1324" y="1135"/>
                  </a:cubicBezTo>
                  <a:lnTo>
                    <a:pt x="1324" y="1135"/>
                  </a:lnTo>
                  <a:cubicBezTo>
                    <a:pt x="1406" y="1031"/>
                    <a:pt x="1495" y="933"/>
                    <a:pt x="1598" y="850"/>
                  </a:cubicBezTo>
                  <a:lnTo>
                    <a:pt x="1598" y="850"/>
                  </a:lnTo>
                  <a:cubicBezTo>
                    <a:pt x="1683" y="787"/>
                    <a:pt x="1777" y="734"/>
                    <a:pt x="1874" y="691"/>
                  </a:cubicBezTo>
                  <a:lnTo>
                    <a:pt x="1874" y="691"/>
                  </a:lnTo>
                  <a:cubicBezTo>
                    <a:pt x="1863" y="695"/>
                    <a:pt x="1852" y="700"/>
                    <a:pt x="1840" y="704"/>
                  </a:cubicBezTo>
                  <a:cubicBezTo>
                    <a:pt x="1853" y="699"/>
                    <a:pt x="1867" y="693"/>
                    <a:pt x="1880" y="688"/>
                  </a:cubicBezTo>
                  <a:lnTo>
                    <a:pt x="1880" y="688"/>
                  </a:lnTo>
                  <a:cubicBezTo>
                    <a:pt x="1878" y="689"/>
                    <a:pt x="1876" y="690"/>
                    <a:pt x="1874" y="691"/>
                  </a:cubicBezTo>
                  <a:lnTo>
                    <a:pt x="1874" y="691"/>
                  </a:lnTo>
                  <a:cubicBezTo>
                    <a:pt x="1877" y="690"/>
                    <a:pt x="1879" y="689"/>
                    <a:pt x="1881" y="688"/>
                  </a:cubicBezTo>
                  <a:lnTo>
                    <a:pt x="1881" y="688"/>
                  </a:lnTo>
                  <a:cubicBezTo>
                    <a:pt x="1881" y="688"/>
                    <a:pt x="1880" y="688"/>
                    <a:pt x="1880" y="688"/>
                  </a:cubicBezTo>
                  <a:lnTo>
                    <a:pt x="1880" y="688"/>
                  </a:lnTo>
                  <a:cubicBezTo>
                    <a:pt x="1883" y="687"/>
                    <a:pt x="1886" y="685"/>
                    <a:pt x="1890" y="684"/>
                  </a:cubicBezTo>
                  <a:lnTo>
                    <a:pt x="1890" y="684"/>
                  </a:lnTo>
                  <a:cubicBezTo>
                    <a:pt x="1887" y="685"/>
                    <a:pt x="1884" y="687"/>
                    <a:pt x="1881" y="688"/>
                  </a:cubicBezTo>
                  <a:lnTo>
                    <a:pt x="1881" y="688"/>
                  </a:lnTo>
                  <a:cubicBezTo>
                    <a:pt x="2029" y="630"/>
                    <a:pt x="2185" y="590"/>
                    <a:pt x="2342" y="566"/>
                  </a:cubicBezTo>
                  <a:lnTo>
                    <a:pt x="2342" y="566"/>
                  </a:lnTo>
                  <a:cubicBezTo>
                    <a:pt x="2444" y="553"/>
                    <a:pt x="2547" y="546"/>
                    <a:pt x="2650" y="546"/>
                  </a:cubicBezTo>
                  <a:close/>
                  <a:moveTo>
                    <a:pt x="2641" y="1"/>
                  </a:moveTo>
                  <a:cubicBezTo>
                    <a:pt x="2553" y="1"/>
                    <a:pt x="2465" y="5"/>
                    <a:pt x="2376" y="15"/>
                  </a:cubicBezTo>
                  <a:cubicBezTo>
                    <a:pt x="2146" y="40"/>
                    <a:pt x="1915" y="84"/>
                    <a:pt x="1699" y="174"/>
                  </a:cubicBezTo>
                  <a:cubicBezTo>
                    <a:pt x="1584" y="223"/>
                    <a:pt x="1470" y="275"/>
                    <a:pt x="1366" y="344"/>
                  </a:cubicBezTo>
                  <a:cubicBezTo>
                    <a:pt x="1260" y="415"/>
                    <a:pt x="1161" y="496"/>
                    <a:pt x="1074" y="588"/>
                  </a:cubicBezTo>
                  <a:cubicBezTo>
                    <a:pt x="911" y="758"/>
                    <a:pt x="779" y="956"/>
                    <a:pt x="654" y="1156"/>
                  </a:cubicBezTo>
                  <a:cubicBezTo>
                    <a:pt x="537" y="1346"/>
                    <a:pt x="417" y="1537"/>
                    <a:pt x="312" y="1738"/>
                  </a:cubicBezTo>
                  <a:cubicBezTo>
                    <a:pt x="200" y="1952"/>
                    <a:pt x="103" y="2180"/>
                    <a:pt x="48" y="2418"/>
                  </a:cubicBezTo>
                  <a:cubicBezTo>
                    <a:pt x="29" y="2501"/>
                    <a:pt x="21" y="2585"/>
                    <a:pt x="13" y="2671"/>
                  </a:cubicBezTo>
                  <a:cubicBezTo>
                    <a:pt x="3" y="2775"/>
                    <a:pt x="0" y="2881"/>
                    <a:pt x="2" y="2986"/>
                  </a:cubicBezTo>
                  <a:cubicBezTo>
                    <a:pt x="3" y="3157"/>
                    <a:pt x="21" y="3327"/>
                    <a:pt x="46" y="3498"/>
                  </a:cubicBezTo>
                  <a:cubicBezTo>
                    <a:pt x="71" y="3669"/>
                    <a:pt x="110" y="3841"/>
                    <a:pt x="169" y="4005"/>
                  </a:cubicBezTo>
                  <a:cubicBezTo>
                    <a:pt x="241" y="4203"/>
                    <a:pt x="331" y="4394"/>
                    <a:pt x="453" y="4564"/>
                  </a:cubicBezTo>
                  <a:cubicBezTo>
                    <a:pt x="525" y="4660"/>
                    <a:pt x="598" y="4755"/>
                    <a:pt x="686" y="4838"/>
                  </a:cubicBezTo>
                  <a:cubicBezTo>
                    <a:pt x="776" y="4925"/>
                    <a:pt x="876" y="5003"/>
                    <a:pt x="981" y="5073"/>
                  </a:cubicBezTo>
                  <a:cubicBezTo>
                    <a:pt x="1094" y="5147"/>
                    <a:pt x="1216" y="5204"/>
                    <a:pt x="1340" y="5254"/>
                  </a:cubicBezTo>
                  <a:cubicBezTo>
                    <a:pt x="1457" y="5302"/>
                    <a:pt x="1576" y="5338"/>
                    <a:pt x="1700" y="5365"/>
                  </a:cubicBezTo>
                  <a:cubicBezTo>
                    <a:pt x="1917" y="5412"/>
                    <a:pt x="2138" y="5432"/>
                    <a:pt x="2360" y="5432"/>
                  </a:cubicBezTo>
                  <a:cubicBezTo>
                    <a:pt x="2468" y="5432"/>
                    <a:pt x="2577" y="5427"/>
                    <a:pt x="2684" y="5418"/>
                  </a:cubicBezTo>
                  <a:cubicBezTo>
                    <a:pt x="3005" y="5392"/>
                    <a:pt x="3327" y="5334"/>
                    <a:pt x="3624" y="5210"/>
                  </a:cubicBezTo>
                  <a:cubicBezTo>
                    <a:pt x="3763" y="5153"/>
                    <a:pt x="3897" y="5090"/>
                    <a:pt x="4023" y="5010"/>
                  </a:cubicBezTo>
                  <a:cubicBezTo>
                    <a:pt x="4141" y="4934"/>
                    <a:pt x="4252" y="4848"/>
                    <a:pt x="4355" y="4753"/>
                  </a:cubicBezTo>
                  <a:cubicBezTo>
                    <a:pt x="4533" y="4586"/>
                    <a:pt x="4684" y="4381"/>
                    <a:pt x="4793" y="4162"/>
                  </a:cubicBezTo>
                  <a:cubicBezTo>
                    <a:pt x="4902" y="3943"/>
                    <a:pt x="4981" y="3710"/>
                    <a:pt x="5021" y="3470"/>
                  </a:cubicBezTo>
                  <a:cubicBezTo>
                    <a:pt x="5064" y="3227"/>
                    <a:pt x="5082" y="2978"/>
                    <a:pt x="5069" y="2731"/>
                  </a:cubicBezTo>
                  <a:cubicBezTo>
                    <a:pt x="5057" y="2485"/>
                    <a:pt x="5020" y="2238"/>
                    <a:pt x="4962" y="2000"/>
                  </a:cubicBezTo>
                  <a:cubicBezTo>
                    <a:pt x="4907" y="1775"/>
                    <a:pt x="4826" y="1556"/>
                    <a:pt x="4730" y="1343"/>
                  </a:cubicBezTo>
                  <a:cubicBezTo>
                    <a:pt x="4653" y="1172"/>
                    <a:pt x="4558" y="1007"/>
                    <a:pt x="4445" y="857"/>
                  </a:cubicBezTo>
                  <a:cubicBezTo>
                    <a:pt x="4387" y="779"/>
                    <a:pt x="4326" y="701"/>
                    <a:pt x="4253" y="631"/>
                  </a:cubicBezTo>
                  <a:lnTo>
                    <a:pt x="4253" y="631"/>
                  </a:lnTo>
                  <a:cubicBezTo>
                    <a:pt x="4252" y="630"/>
                    <a:pt x="4251" y="628"/>
                    <a:pt x="4249" y="627"/>
                  </a:cubicBezTo>
                  <a:lnTo>
                    <a:pt x="4249" y="627"/>
                  </a:lnTo>
                  <a:cubicBezTo>
                    <a:pt x="4249" y="627"/>
                    <a:pt x="4249" y="627"/>
                    <a:pt x="4249" y="627"/>
                  </a:cubicBezTo>
                  <a:cubicBezTo>
                    <a:pt x="4248" y="626"/>
                    <a:pt x="4247" y="625"/>
                    <a:pt x="4246" y="624"/>
                  </a:cubicBezTo>
                  <a:lnTo>
                    <a:pt x="4246" y="624"/>
                  </a:lnTo>
                  <a:cubicBezTo>
                    <a:pt x="3923" y="315"/>
                    <a:pt x="3502" y="106"/>
                    <a:pt x="3060" y="35"/>
                  </a:cubicBezTo>
                  <a:cubicBezTo>
                    <a:pt x="2921" y="13"/>
                    <a:pt x="2781" y="1"/>
                    <a:pt x="2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727;p42">
              <a:extLst>
                <a:ext uri="{FF2B5EF4-FFF2-40B4-BE49-F238E27FC236}">
                  <a16:creationId xmlns:a16="http://schemas.microsoft.com/office/drawing/2014/main" id="{9C304759-3614-1548-E02E-AC385F01008E}"/>
                </a:ext>
              </a:extLst>
            </p:cNvPr>
            <p:cNvSpPr/>
            <p:nvPr/>
          </p:nvSpPr>
          <p:spPr>
            <a:xfrm>
              <a:off x="4696638" y="3118600"/>
              <a:ext cx="32725" cy="27150"/>
            </a:xfrm>
            <a:custGeom>
              <a:avLst/>
              <a:gdLst/>
              <a:ahLst/>
              <a:cxnLst/>
              <a:rect l="l" t="t" r="r" b="b"/>
              <a:pathLst>
                <a:path w="1309" h="1086" fill="none" extrusionOk="0">
                  <a:moveTo>
                    <a:pt x="1" y="318"/>
                  </a:moveTo>
                  <a:cubicBezTo>
                    <a:pt x="1" y="318"/>
                    <a:pt x="513" y="0"/>
                    <a:pt x="1308" y="1086"/>
                  </a:cubicBezTo>
                </a:path>
              </a:pathLst>
            </a:custGeom>
            <a:solidFill>
              <a:schemeClr val="accent2"/>
            </a:solidFill>
            <a:ln w="13600" cap="flat" cmpd="sng">
              <a:solidFill>
                <a:srgbClr val="B95138"/>
              </a:solidFill>
              <a:prstDash val="solid"/>
              <a:miter lim="12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728;p42">
              <a:extLst>
                <a:ext uri="{FF2B5EF4-FFF2-40B4-BE49-F238E27FC236}">
                  <a16:creationId xmlns:a16="http://schemas.microsoft.com/office/drawing/2014/main" id="{B92549DA-8D7F-4FA9-37A4-4FF4DBAFDA2A}"/>
                </a:ext>
              </a:extLst>
            </p:cNvPr>
            <p:cNvSpPr/>
            <p:nvPr/>
          </p:nvSpPr>
          <p:spPr>
            <a:xfrm>
              <a:off x="4933913" y="3918950"/>
              <a:ext cx="75175" cy="133200"/>
            </a:xfrm>
            <a:custGeom>
              <a:avLst/>
              <a:gdLst/>
              <a:ahLst/>
              <a:cxnLst/>
              <a:rect l="l" t="t" r="r" b="b"/>
              <a:pathLst>
                <a:path w="3007" h="5328" extrusionOk="0">
                  <a:moveTo>
                    <a:pt x="0" y="0"/>
                  </a:moveTo>
                  <a:lnTo>
                    <a:pt x="0" y="0"/>
                  </a:lnTo>
                  <a:cubicBezTo>
                    <a:pt x="1221" y="2173"/>
                    <a:pt x="1590" y="4249"/>
                    <a:pt x="1778" y="4816"/>
                  </a:cubicBezTo>
                  <a:cubicBezTo>
                    <a:pt x="1892" y="5157"/>
                    <a:pt x="2312" y="5328"/>
                    <a:pt x="2629" y="5328"/>
                  </a:cubicBezTo>
                  <a:cubicBezTo>
                    <a:pt x="2839" y="5328"/>
                    <a:pt x="3003" y="5253"/>
                    <a:pt x="3004" y="5103"/>
                  </a:cubicBezTo>
                  <a:cubicBezTo>
                    <a:pt x="3006" y="4725"/>
                    <a:pt x="1" y="2"/>
                    <a:pt x="0"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729;p42">
              <a:extLst>
                <a:ext uri="{FF2B5EF4-FFF2-40B4-BE49-F238E27FC236}">
                  <a16:creationId xmlns:a16="http://schemas.microsoft.com/office/drawing/2014/main" id="{E7F6E5E5-4C5B-2AA4-F797-BFC1B95BA6D1}"/>
                </a:ext>
              </a:extLst>
            </p:cNvPr>
            <p:cNvSpPr/>
            <p:nvPr/>
          </p:nvSpPr>
          <p:spPr>
            <a:xfrm>
              <a:off x="4513713" y="3928600"/>
              <a:ext cx="81150" cy="111225"/>
            </a:xfrm>
            <a:custGeom>
              <a:avLst/>
              <a:gdLst/>
              <a:ahLst/>
              <a:cxnLst/>
              <a:rect l="l" t="t" r="r" b="b"/>
              <a:pathLst>
                <a:path w="3246" h="4449" extrusionOk="0">
                  <a:moveTo>
                    <a:pt x="0" y="0"/>
                  </a:moveTo>
                  <a:cubicBezTo>
                    <a:pt x="0" y="1"/>
                    <a:pt x="338" y="1149"/>
                    <a:pt x="742" y="2310"/>
                  </a:cubicBezTo>
                  <a:cubicBezTo>
                    <a:pt x="1140" y="3447"/>
                    <a:pt x="1602" y="4187"/>
                    <a:pt x="2120" y="4391"/>
                  </a:cubicBezTo>
                  <a:cubicBezTo>
                    <a:pt x="2231" y="4434"/>
                    <a:pt x="2395" y="4448"/>
                    <a:pt x="2564" y="4448"/>
                  </a:cubicBezTo>
                  <a:cubicBezTo>
                    <a:pt x="2896" y="4448"/>
                    <a:pt x="3246" y="4393"/>
                    <a:pt x="3246" y="4393"/>
                  </a:cubicBezTo>
                  <a:cubicBezTo>
                    <a:pt x="1198" y="2581"/>
                    <a:pt x="0" y="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684467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12"/>
                                        </p:tgtEl>
                                        <p:attrNameLst>
                                          <p:attrName>style.visibility</p:attrName>
                                        </p:attrNameLst>
                                      </p:cBhvr>
                                      <p:to>
                                        <p:strVal val="visible"/>
                                      </p:to>
                                    </p:set>
                                    <p:anim calcmode="lin" valueType="num">
                                      <p:cBhvr additive="base">
                                        <p:cTn id="7" dur="500" fill="hold"/>
                                        <p:tgtEl>
                                          <p:spTgt spid="7612"/>
                                        </p:tgtEl>
                                        <p:attrNameLst>
                                          <p:attrName>ppt_x</p:attrName>
                                        </p:attrNameLst>
                                      </p:cBhvr>
                                      <p:tavLst>
                                        <p:tav tm="0">
                                          <p:val>
                                            <p:strVal val="#ppt_x"/>
                                          </p:val>
                                        </p:tav>
                                        <p:tav tm="100000">
                                          <p:val>
                                            <p:strVal val="#ppt_x"/>
                                          </p:val>
                                        </p:tav>
                                      </p:tavLst>
                                    </p:anim>
                                    <p:anim calcmode="lin" valueType="num">
                                      <p:cBhvr additive="base">
                                        <p:cTn id="8" dur="500" fill="hold"/>
                                        <p:tgtEl>
                                          <p:spTgt spid="76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614">
                                            <p:txEl>
                                              <p:pRg st="0" end="0"/>
                                            </p:txEl>
                                          </p:spTgt>
                                        </p:tgtEl>
                                        <p:attrNameLst>
                                          <p:attrName>style.visibility</p:attrName>
                                        </p:attrNameLst>
                                      </p:cBhvr>
                                      <p:to>
                                        <p:strVal val="visible"/>
                                      </p:to>
                                    </p:set>
                                    <p:anim calcmode="lin" valueType="num">
                                      <p:cBhvr additive="base">
                                        <p:cTn id="11" dur="500" fill="hold"/>
                                        <p:tgtEl>
                                          <p:spTgt spid="7614">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614">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615"/>
                                        </p:tgtEl>
                                        <p:attrNameLst>
                                          <p:attrName>style.visibility</p:attrName>
                                        </p:attrNameLst>
                                      </p:cBhvr>
                                      <p:to>
                                        <p:strVal val="visible"/>
                                      </p:to>
                                    </p:set>
                                    <p:anim calcmode="lin" valueType="num">
                                      <p:cBhvr additive="base">
                                        <p:cTn id="15" dur="500" fill="hold"/>
                                        <p:tgtEl>
                                          <p:spTgt spid="7615"/>
                                        </p:tgtEl>
                                        <p:attrNameLst>
                                          <p:attrName>ppt_x</p:attrName>
                                        </p:attrNameLst>
                                      </p:cBhvr>
                                      <p:tavLst>
                                        <p:tav tm="0">
                                          <p:val>
                                            <p:strVal val="#ppt_x"/>
                                          </p:val>
                                        </p:tav>
                                        <p:tav tm="100000">
                                          <p:val>
                                            <p:strVal val="#ppt_x"/>
                                          </p:val>
                                        </p:tav>
                                      </p:tavLst>
                                    </p:anim>
                                    <p:anim calcmode="lin" valueType="num">
                                      <p:cBhvr additive="base">
                                        <p:cTn id="16" dur="500" fill="hold"/>
                                        <p:tgtEl>
                                          <p:spTgt spid="761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7616"/>
                                        </p:tgtEl>
                                        <p:attrNameLst>
                                          <p:attrName>style.visibility</p:attrName>
                                        </p:attrNameLst>
                                      </p:cBhvr>
                                      <p:to>
                                        <p:strVal val="visible"/>
                                      </p:to>
                                    </p:set>
                                    <p:anim calcmode="lin" valueType="num">
                                      <p:cBhvr additive="base">
                                        <p:cTn id="19" dur="500" fill="hold"/>
                                        <p:tgtEl>
                                          <p:spTgt spid="7616"/>
                                        </p:tgtEl>
                                        <p:attrNameLst>
                                          <p:attrName>ppt_x</p:attrName>
                                        </p:attrNameLst>
                                      </p:cBhvr>
                                      <p:tavLst>
                                        <p:tav tm="0">
                                          <p:val>
                                            <p:strVal val="#ppt_x"/>
                                          </p:val>
                                        </p:tav>
                                        <p:tav tm="100000">
                                          <p:val>
                                            <p:strVal val="#ppt_x"/>
                                          </p:val>
                                        </p:tav>
                                      </p:tavLst>
                                    </p:anim>
                                    <p:anim calcmode="lin" valueType="num">
                                      <p:cBhvr additive="base">
                                        <p:cTn id="20" dur="500" fill="hold"/>
                                        <p:tgtEl>
                                          <p:spTgt spid="7616"/>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500" fill="hold"/>
                                        <p:tgtEl>
                                          <p:spTgt spid="4"/>
                                        </p:tgtEl>
                                        <p:attrNameLst>
                                          <p:attrName>ppt_x</p:attrName>
                                        </p:attrNameLst>
                                      </p:cBhvr>
                                      <p:tavLst>
                                        <p:tav tm="0">
                                          <p:val>
                                            <p:strVal val="#ppt_x"/>
                                          </p:val>
                                        </p:tav>
                                        <p:tav tm="100000">
                                          <p:val>
                                            <p:strVal val="#ppt_x"/>
                                          </p:val>
                                        </p:tav>
                                      </p:tavLst>
                                    </p:anim>
                                    <p:anim calcmode="lin" valueType="num">
                                      <p:cBhvr additive="base">
                                        <p:cTn id="2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12" grpId="0" animBg="1"/>
      <p:bldP spid="7614" grpId="0" build="p"/>
      <p:bldP spid="761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809" name="Google Shape;7809;p47"/>
          <p:cNvSpPr txBox="1">
            <a:spLocks noGrp="1"/>
          </p:cNvSpPr>
          <p:nvPr>
            <p:ph type="title" idx="8"/>
          </p:nvPr>
        </p:nvSpPr>
        <p:spPr>
          <a:xfrm>
            <a:off x="719999" y="364982"/>
            <a:ext cx="8113757" cy="548700"/>
          </a:xfrm>
          <a:prstGeom prst="rect">
            <a:avLst/>
          </a:prstGeom>
        </p:spPr>
        <p:txBody>
          <a:bodyPr spcFirstLastPara="1" wrap="square" lIns="91425" tIns="91425" rIns="91425" bIns="91425" anchor="t" anchorCtr="0">
            <a:noAutofit/>
          </a:bodyPr>
          <a:lstStyle/>
          <a:p>
            <a:r>
              <a:rPr lang="en-US" sz="2800" b="1">
                <a:latin typeface="Times New Roman" panose="02020603050405020304" pitchFamily="18" charset="0"/>
                <a:cs typeface="Times New Roman" panose="02020603050405020304" pitchFamily="18" charset="0"/>
              </a:rPr>
              <a:t>III. Tổng kết</a:t>
            </a:r>
            <a:endParaRPr sz="3200" b="1">
              <a:latin typeface="Times New Roman" panose="02020603050405020304" pitchFamily="18" charset="0"/>
              <a:cs typeface="Times New Roman" panose="02020603050405020304" pitchFamily="18" charset="0"/>
            </a:endParaRPr>
          </a:p>
        </p:txBody>
      </p:sp>
      <p:grpSp>
        <p:nvGrpSpPr>
          <p:cNvPr id="3" name="Google Shape;8889;p72">
            <a:extLst>
              <a:ext uri="{FF2B5EF4-FFF2-40B4-BE49-F238E27FC236}">
                <a16:creationId xmlns:a16="http://schemas.microsoft.com/office/drawing/2014/main" id="{4D19F26B-BDCE-8E3A-2389-700433A6CD7D}"/>
              </a:ext>
            </a:extLst>
          </p:cNvPr>
          <p:cNvGrpSpPr/>
          <p:nvPr/>
        </p:nvGrpSpPr>
        <p:grpSpPr>
          <a:xfrm>
            <a:off x="7348251" y="3989822"/>
            <a:ext cx="1052350" cy="548700"/>
            <a:chOff x="985683" y="2963645"/>
            <a:chExt cx="1672564" cy="1239414"/>
          </a:xfrm>
        </p:grpSpPr>
        <p:sp>
          <p:nvSpPr>
            <p:cNvPr id="4" name="Google Shape;8890;p72">
              <a:extLst>
                <a:ext uri="{FF2B5EF4-FFF2-40B4-BE49-F238E27FC236}">
                  <a16:creationId xmlns:a16="http://schemas.microsoft.com/office/drawing/2014/main" id="{4503EDC0-F38F-80E9-CF25-A86ED5DBE313}"/>
                </a:ext>
              </a:extLst>
            </p:cNvPr>
            <p:cNvSpPr/>
            <p:nvPr/>
          </p:nvSpPr>
          <p:spPr>
            <a:xfrm>
              <a:off x="987254" y="3617225"/>
              <a:ext cx="269733" cy="585835"/>
            </a:xfrm>
            <a:custGeom>
              <a:avLst/>
              <a:gdLst/>
              <a:ahLst/>
              <a:cxnLst/>
              <a:rect l="l" t="t" r="r" b="b"/>
              <a:pathLst>
                <a:path w="9098" h="19760" extrusionOk="0">
                  <a:moveTo>
                    <a:pt x="4410" y="1"/>
                  </a:moveTo>
                  <a:lnTo>
                    <a:pt x="0" y="696"/>
                  </a:lnTo>
                  <a:lnTo>
                    <a:pt x="3010" y="19759"/>
                  </a:lnTo>
                  <a:lnTo>
                    <a:pt x="9097" y="18797"/>
                  </a:lnTo>
                  <a:lnTo>
                    <a:pt x="6349" y="1395"/>
                  </a:lnTo>
                  <a:lnTo>
                    <a:pt x="44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8891;p72">
              <a:extLst>
                <a:ext uri="{FF2B5EF4-FFF2-40B4-BE49-F238E27FC236}">
                  <a16:creationId xmlns:a16="http://schemas.microsoft.com/office/drawing/2014/main" id="{B4B3F3AD-F3CE-133F-8A54-1BF416B7AD3C}"/>
                </a:ext>
              </a:extLst>
            </p:cNvPr>
            <p:cNvSpPr/>
            <p:nvPr/>
          </p:nvSpPr>
          <p:spPr>
            <a:xfrm>
              <a:off x="1118326" y="3618114"/>
              <a:ext cx="138958" cy="566149"/>
            </a:xfrm>
            <a:custGeom>
              <a:avLst/>
              <a:gdLst/>
              <a:ahLst/>
              <a:cxnLst/>
              <a:rect l="l" t="t" r="r" b="b"/>
              <a:pathLst>
                <a:path w="4687" h="19096" extrusionOk="0">
                  <a:moveTo>
                    <a:pt x="1" y="0"/>
                  </a:moveTo>
                  <a:lnTo>
                    <a:pt x="3014" y="19096"/>
                  </a:lnTo>
                  <a:lnTo>
                    <a:pt x="4687" y="18800"/>
                  </a:lnTo>
                  <a:lnTo>
                    <a:pt x="1939" y="139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8892;p72">
              <a:extLst>
                <a:ext uri="{FF2B5EF4-FFF2-40B4-BE49-F238E27FC236}">
                  <a16:creationId xmlns:a16="http://schemas.microsoft.com/office/drawing/2014/main" id="{156A14B9-EDBB-8BDD-E1DC-4CE222B60210}"/>
                </a:ext>
              </a:extLst>
            </p:cNvPr>
            <p:cNvSpPr/>
            <p:nvPr/>
          </p:nvSpPr>
          <p:spPr>
            <a:xfrm>
              <a:off x="1202465" y="4183759"/>
              <a:ext cx="30" cy="30"/>
            </a:xfrm>
            <a:custGeom>
              <a:avLst/>
              <a:gdLst/>
              <a:ahLst/>
              <a:cxnLst/>
              <a:rect l="l" t="t" r="r" b="b"/>
              <a:pathLst>
                <a:path w="1" h="1" extrusionOk="0">
                  <a:moveTo>
                    <a:pt x="0" y="1"/>
                  </a:moveTo>
                  <a:close/>
                </a:path>
              </a:pathLst>
            </a:custGeom>
            <a:solidFill>
              <a:srgbClr val="E06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8893;p72">
              <a:extLst>
                <a:ext uri="{FF2B5EF4-FFF2-40B4-BE49-F238E27FC236}">
                  <a16:creationId xmlns:a16="http://schemas.microsoft.com/office/drawing/2014/main" id="{F64700E0-DBCA-B27B-FF46-FD2AF5534C1D}"/>
                </a:ext>
              </a:extLst>
            </p:cNvPr>
            <p:cNvSpPr/>
            <p:nvPr/>
          </p:nvSpPr>
          <p:spPr>
            <a:xfrm>
              <a:off x="1020133" y="3677498"/>
              <a:ext cx="141448" cy="456720"/>
            </a:xfrm>
            <a:custGeom>
              <a:avLst/>
              <a:gdLst/>
              <a:ahLst/>
              <a:cxnLst/>
              <a:rect l="l" t="t" r="r" b="b"/>
              <a:pathLst>
                <a:path w="4771" h="15405" extrusionOk="0">
                  <a:moveTo>
                    <a:pt x="2398" y="1"/>
                  </a:moveTo>
                  <a:lnTo>
                    <a:pt x="0" y="379"/>
                  </a:lnTo>
                  <a:lnTo>
                    <a:pt x="2373" y="15405"/>
                  </a:lnTo>
                  <a:lnTo>
                    <a:pt x="4770" y="15024"/>
                  </a:lnTo>
                  <a:lnTo>
                    <a:pt x="23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894;p72">
              <a:extLst>
                <a:ext uri="{FF2B5EF4-FFF2-40B4-BE49-F238E27FC236}">
                  <a16:creationId xmlns:a16="http://schemas.microsoft.com/office/drawing/2014/main" id="{C21CF0BE-547B-7D39-878C-DE2D8FA2FC9A}"/>
                </a:ext>
              </a:extLst>
            </p:cNvPr>
            <p:cNvSpPr/>
            <p:nvPr/>
          </p:nvSpPr>
          <p:spPr>
            <a:xfrm>
              <a:off x="985683" y="3373137"/>
              <a:ext cx="227989" cy="782575"/>
            </a:xfrm>
            <a:custGeom>
              <a:avLst/>
              <a:gdLst/>
              <a:ahLst/>
              <a:cxnLst/>
              <a:rect l="l" t="t" r="r" b="b"/>
              <a:pathLst>
                <a:path w="7690" h="26396" extrusionOk="0">
                  <a:moveTo>
                    <a:pt x="7689" y="1"/>
                  </a:moveTo>
                  <a:lnTo>
                    <a:pt x="5973" y="860"/>
                  </a:lnTo>
                  <a:lnTo>
                    <a:pt x="5420" y="1134"/>
                  </a:lnTo>
                  <a:lnTo>
                    <a:pt x="0" y="26091"/>
                  </a:lnTo>
                  <a:lnTo>
                    <a:pt x="555" y="26156"/>
                  </a:lnTo>
                  <a:lnTo>
                    <a:pt x="2560" y="26396"/>
                  </a:lnTo>
                  <a:lnTo>
                    <a:pt x="5144" y="13734"/>
                  </a:lnTo>
                  <a:lnTo>
                    <a:pt x="76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895;p72">
              <a:extLst>
                <a:ext uri="{FF2B5EF4-FFF2-40B4-BE49-F238E27FC236}">
                  <a16:creationId xmlns:a16="http://schemas.microsoft.com/office/drawing/2014/main" id="{05B9B868-A6F2-E6BB-EA09-6A041087F782}"/>
                </a:ext>
              </a:extLst>
            </p:cNvPr>
            <p:cNvSpPr/>
            <p:nvPr/>
          </p:nvSpPr>
          <p:spPr>
            <a:xfrm>
              <a:off x="1150760" y="3403318"/>
              <a:ext cx="35458" cy="14646"/>
            </a:xfrm>
            <a:custGeom>
              <a:avLst/>
              <a:gdLst/>
              <a:ahLst/>
              <a:cxnLst/>
              <a:rect l="l" t="t" r="r" b="b"/>
              <a:pathLst>
                <a:path w="1196" h="494" fill="none" extrusionOk="0">
                  <a:moveTo>
                    <a:pt x="0" y="493"/>
                  </a:moveTo>
                  <a:lnTo>
                    <a:pt x="1195"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896;p72">
              <a:extLst>
                <a:ext uri="{FF2B5EF4-FFF2-40B4-BE49-F238E27FC236}">
                  <a16:creationId xmlns:a16="http://schemas.microsoft.com/office/drawing/2014/main" id="{50D9ED9E-561C-1424-82FA-FAA1D160B2CB}"/>
                </a:ext>
              </a:extLst>
            </p:cNvPr>
            <p:cNvSpPr/>
            <p:nvPr/>
          </p:nvSpPr>
          <p:spPr>
            <a:xfrm>
              <a:off x="1147351" y="3424812"/>
              <a:ext cx="35369" cy="14735"/>
            </a:xfrm>
            <a:custGeom>
              <a:avLst/>
              <a:gdLst/>
              <a:ahLst/>
              <a:cxnLst/>
              <a:rect l="l" t="t" r="r" b="b"/>
              <a:pathLst>
                <a:path w="1193" h="497" fill="none" extrusionOk="0">
                  <a:moveTo>
                    <a:pt x="1" y="497"/>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897;p72">
              <a:extLst>
                <a:ext uri="{FF2B5EF4-FFF2-40B4-BE49-F238E27FC236}">
                  <a16:creationId xmlns:a16="http://schemas.microsoft.com/office/drawing/2014/main" id="{689CF8AE-CBFF-DE10-DCDC-BCD70BDF495A}"/>
                </a:ext>
              </a:extLst>
            </p:cNvPr>
            <p:cNvSpPr/>
            <p:nvPr/>
          </p:nvSpPr>
          <p:spPr>
            <a:xfrm>
              <a:off x="1142044" y="3447937"/>
              <a:ext cx="35399" cy="14676"/>
            </a:xfrm>
            <a:custGeom>
              <a:avLst/>
              <a:gdLst/>
              <a:ahLst/>
              <a:cxnLst/>
              <a:rect l="l" t="t" r="r" b="b"/>
              <a:pathLst>
                <a:path w="1194" h="495" fill="none" extrusionOk="0">
                  <a:moveTo>
                    <a:pt x="0"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898;p72">
              <a:extLst>
                <a:ext uri="{FF2B5EF4-FFF2-40B4-BE49-F238E27FC236}">
                  <a16:creationId xmlns:a16="http://schemas.microsoft.com/office/drawing/2014/main" id="{9F166F1F-FBAC-BDE4-C193-6450F33CF88F}"/>
                </a:ext>
              </a:extLst>
            </p:cNvPr>
            <p:cNvSpPr/>
            <p:nvPr/>
          </p:nvSpPr>
          <p:spPr>
            <a:xfrm>
              <a:off x="1135758" y="3468868"/>
              <a:ext cx="35429" cy="14676"/>
            </a:xfrm>
            <a:custGeom>
              <a:avLst/>
              <a:gdLst/>
              <a:ahLst/>
              <a:cxnLst/>
              <a:rect l="l" t="t" r="r" b="b"/>
              <a:pathLst>
                <a:path w="1195" h="495" fill="none" extrusionOk="0">
                  <a:moveTo>
                    <a:pt x="1"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899;p72">
              <a:extLst>
                <a:ext uri="{FF2B5EF4-FFF2-40B4-BE49-F238E27FC236}">
                  <a16:creationId xmlns:a16="http://schemas.microsoft.com/office/drawing/2014/main" id="{3672254D-A58B-959B-1AB2-EE69FE503D60}"/>
                </a:ext>
              </a:extLst>
            </p:cNvPr>
            <p:cNvSpPr/>
            <p:nvPr/>
          </p:nvSpPr>
          <p:spPr>
            <a:xfrm>
              <a:off x="1130511" y="3489888"/>
              <a:ext cx="35458" cy="14705"/>
            </a:xfrm>
            <a:custGeom>
              <a:avLst/>
              <a:gdLst/>
              <a:ahLst/>
              <a:cxnLst/>
              <a:rect l="l" t="t" r="r" b="b"/>
              <a:pathLst>
                <a:path w="1196" h="496" fill="none" extrusionOk="0">
                  <a:moveTo>
                    <a:pt x="0" y="495"/>
                  </a:moveTo>
                  <a:lnTo>
                    <a:pt x="1195"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900;p72">
              <a:extLst>
                <a:ext uri="{FF2B5EF4-FFF2-40B4-BE49-F238E27FC236}">
                  <a16:creationId xmlns:a16="http://schemas.microsoft.com/office/drawing/2014/main" id="{E83CD8FF-3C8A-C121-8FA0-2E2D2EC7251F}"/>
                </a:ext>
              </a:extLst>
            </p:cNvPr>
            <p:cNvSpPr/>
            <p:nvPr/>
          </p:nvSpPr>
          <p:spPr>
            <a:xfrm>
              <a:off x="1127368" y="3511857"/>
              <a:ext cx="35399" cy="14705"/>
            </a:xfrm>
            <a:custGeom>
              <a:avLst/>
              <a:gdLst/>
              <a:ahLst/>
              <a:cxnLst/>
              <a:rect l="l" t="t" r="r" b="b"/>
              <a:pathLst>
                <a:path w="1194" h="496" fill="none" extrusionOk="0">
                  <a:moveTo>
                    <a:pt x="0"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901;p72">
              <a:extLst>
                <a:ext uri="{FF2B5EF4-FFF2-40B4-BE49-F238E27FC236}">
                  <a16:creationId xmlns:a16="http://schemas.microsoft.com/office/drawing/2014/main" id="{D84C4F90-54F8-F730-5EDB-BE8157C69B5C}"/>
                </a:ext>
              </a:extLst>
            </p:cNvPr>
            <p:cNvSpPr/>
            <p:nvPr/>
          </p:nvSpPr>
          <p:spPr>
            <a:xfrm>
              <a:off x="1122150" y="3535961"/>
              <a:ext cx="35399" cy="14705"/>
            </a:xfrm>
            <a:custGeom>
              <a:avLst/>
              <a:gdLst/>
              <a:ahLst/>
              <a:cxnLst/>
              <a:rect l="l" t="t" r="r" b="b"/>
              <a:pathLst>
                <a:path w="1194" h="496" fill="none" extrusionOk="0">
                  <a:moveTo>
                    <a:pt x="0"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902;p72">
              <a:extLst>
                <a:ext uri="{FF2B5EF4-FFF2-40B4-BE49-F238E27FC236}">
                  <a16:creationId xmlns:a16="http://schemas.microsoft.com/office/drawing/2014/main" id="{37BABF5D-3E76-5993-364A-CD07C505BC4C}"/>
                </a:ext>
              </a:extLst>
            </p:cNvPr>
            <p:cNvSpPr/>
            <p:nvPr/>
          </p:nvSpPr>
          <p:spPr>
            <a:xfrm>
              <a:off x="1115835" y="3562228"/>
              <a:ext cx="35369" cy="14676"/>
            </a:xfrm>
            <a:custGeom>
              <a:avLst/>
              <a:gdLst/>
              <a:ahLst/>
              <a:cxnLst/>
              <a:rect l="l" t="t" r="r" b="b"/>
              <a:pathLst>
                <a:path w="1193" h="495" fill="none" extrusionOk="0">
                  <a:moveTo>
                    <a:pt x="0" y="495"/>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903;p72">
              <a:extLst>
                <a:ext uri="{FF2B5EF4-FFF2-40B4-BE49-F238E27FC236}">
                  <a16:creationId xmlns:a16="http://schemas.microsoft.com/office/drawing/2014/main" id="{41ED2FFC-8C21-CB1C-ED5D-A4C54AE26AAF}"/>
                </a:ext>
              </a:extLst>
            </p:cNvPr>
            <p:cNvSpPr/>
            <p:nvPr/>
          </p:nvSpPr>
          <p:spPr>
            <a:xfrm>
              <a:off x="1113019" y="3583664"/>
              <a:ext cx="35399" cy="14646"/>
            </a:xfrm>
            <a:custGeom>
              <a:avLst/>
              <a:gdLst/>
              <a:ahLst/>
              <a:cxnLst/>
              <a:rect l="l" t="t" r="r" b="b"/>
              <a:pathLst>
                <a:path w="1194" h="494" fill="none" extrusionOk="0">
                  <a:moveTo>
                    <a:pt x="0"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8904;p72">
              <a:extLst>
                <a:ext uri="{FF2B5EF4-FFF2-40B4-BE49-F238E27FC236}">
                  <a16:creationId xmlns:a16="http://schemas.microsoft.com/office/drawing/2014/main" id="{D6A1B1A0-C1A6-D7D5-9795-1CC8A3531CFF}"/>
                </a:ext>
              </a:extLst>
            </p:cNvPr>
            <p:cNvSpPr/>
            <p:nvPr/>
          </p:nvSpPr>
          <p:spPr>
            <a:xfrm>
              <a:off x="1109580" y="3605217"/>
              <a:ext cx="35340" cy="14705"/>
            </a:xfrm>
            <a:custGeom>
              <a:avLst/>
              <a:gdLst/>
              <a:ahLst/>
              <a:cxnLst/>
              <a:rect l="l" t="t" r="r" b="b"/>
              <a:pathLst>
                <a:path w="1192" h="496" fill="none" extrusionOk="0">
                  <a:moveTo>
                    <a:pt x="0" y="495"/>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905;p72">
              <a:extLst>
                <a:ext uri="{FF2B5EF4-FFF2-40B4-BE49-F238E27FC236}">
                  <a16:creationId xmlns:a16="http://schemas.microsoft.com/office/drawing/2014/main" id="{4D244047-E00F-9201-E06C-5835F82BA847}"/>
                </a:ext>
              </a:extLst>
            </p:cNvPr>
            <p:cNvSpPr/>
            <p:nvPr/>
          </p:nvSpPr>
          <p:spPr>
            <a:xfrm>
              <a:off x="1104362" y="3628283"/>
              <a:ext cx="35340" cy="14705"/>
            </a:xfrm>
            <a:custGeom>
              <a:avLst/>
              <a:gdLst/>
              <a:ahLst/>
              <a:cxnLst/>
              <a:rect l="l" t="t" r="r" b="b"/>
              <a:pathLst>
                <a:path w="1192" h="496" fill="none" extrusionOk="0">
                  <a:moveTo>
                    <a:pt x="0" y="495"/>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906;p72">
              <a:extLst>
                <a:ext uri="{FF2B5EF4-FFF2-40B4-BE49-F238E27FC236}">
                  <a16:creationId xmlns:a16="http://schemas.microsoft.com/office/drawing/2014/main" id="{4DA25270-8DC2-D9FD-0D29-CA3C449A1924}"/>
                </a:ext>
              </a:extLst>
            </p:cNvPr>
            <p:cNvSpPr/>
            <p:nvPr/>
          </p:nvSpPr>
          <p:spPr>
            <a:xfrm>
              <a:off x="1098047" y="3649214"/>
              <a:ext cx="35340" cy="14735"/>
            </a:xfrm>
            <a:custGeom>
              <a:avLst/>
              <a:gdLst/>
              <a:ahLst/>
              <a:cxnLst/>
              <a:rect l="l" t="t" r="r" b="b"/>
              <a:pathLst>
                <a:path w="1192" h="497" fill="none" extrusionOk="0">
                  <a:moveTo>
                    <a:pt x="0" y="497"/>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907;p72">
              <a:extLst>
                <a:ext uri="{FF2B5EF4-FFF2-40B4-BE49-F238E27FC236}">
                  <a16:creationId xmlns:a16="http://schemas.microsoft.com/office/drawing/2014/main" id="{9D0544DC-F17C-64E3-6EBE-5A33CF2D408C}"/>
                </a:ext>
              </a:extLst>
            </p:cNvPr>
            <p:cNvSpPr/>
            <p:nvPr/>
          </p:nvSpPr>
          <p:spPr>
            <a:xfrm>
              <a:off x="1092829" y="3670234"/>
              <a:ext cx="35340" cy="14705"/>
            </a:xfrm>
            <a:custGeom>
              <a:avLst/>
              <a:gdLst/>
              <a:ahLst/>
              <a:cxnLst/>
              <a:rect l="l" t="t" r="r" b="b"/>
              <a:pathLst>
                <a:path w="1192" h="496" fill="none" extrusionOk="0">
                  <a:moveTo>
                    <a:pt x="0" y="496"/>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908;p72">
              <a:extLst>
                <a:ext uri="{FF2B5EF4-FFF2-40B4-BE49-F238E27FC236}">
                  <a16:creationId xmlns:a16="http://schemas.microsoft.com/office/drawing/2014/main" id="{9070AE02-FA49-F762-2B98-83EAE272A2FC}"/>
                </a:ext>
              </a:extLst>
            </p:cNvPr>
            <p:cNvSpPr/>
            <p:nvPr/>
          </p:nvSpPr>
          <p:spPr>
            <a:xfrm>
              <a:off x="1089627" y="3692203"/>
              <a:ext cx="35429" cy="14705"/>
            </a:xfrm>
            <a:custGeom>
              <a:avLst/>
              <a:gdLst/>
              <a:ahLst/>
              <a:cxnLst/>
              <a:rect l="l" t="t" r="r" b="b"/>
              <a:pathLst>
                <a:path w="1195" h="496" fill="none" extrusionOk="0">
                  <a:moveTo>
                    <a:pt x="1" y="496"/>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909;p72">
              <a:extLst>
                <a:ext uri="{FF2B5EF4-FFF2-40B4-BE49-F238E27FC236}">
                  <a16:creationId xmlns:a16="http://schemas.microsoft.com/office/drawing/2014/main" id="{7987C520-6A3F-C249-6894-CD800280F4AC}"/>
                </a:ext>
              </a:extLst>
            </p:cNvPr>
            <p:cNvSpPr/>
            <p:nvPr/>
          </p:nvSpPr>
          <p:spPr>
            <a:xfrm>
              <a:off x="1084409" y="3716336"/>
              <a:ext cx="35369" cy="14735"/>
            </a:xfrm>
            <a:custGeom>
              <a:avLst/>
              <a:gdLst/>
              <a:ahLst/>
              <a:cxnLst/>
              <a:rect l="l" t="t" r="r" b="b"/>
              <a:pathLst>
                <a:path w="1193" h="497" fill="none" extrusionOk="0">
                  <a:moveTo>
                    <a:pt x="1" y="497"/>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910;p72">
              <a:extLst>
                <a:ext uri="{FF2B5EF4-FFF2-40B4-BE49-F238E27FC236}">
                  <a16:creationId xmlns:a16="http://schemas.microsoft.com/office/drawing/2014/main" id="{783AAC41-7949-4C27-B0E2-648A3D43CEFA}"/>
                </a:ext>
              </a:extLst>
            </p:cNvPr>
            <p:cNvSpPr/>
            <p:nvPr/>
          </p:nvSpPr>
          <p:spPr>
            <a:xfrm>
              <a:off x="1078094" y="3742574"/>
              <a:ext cx="35429" cy="14705"/>
            </a:xfrm>
            <a:custGeom>
              <a:avLst/>
              <a:gdLst/>
              <a:ahLst/>
              <a:cxnLst/>
              <a:rect l="l" t="t" r="r" b="b"/>
              <a:pathLst>
                <a:path w="1195" h="496" fill="none" extrusionOk="0">
                  <a:moveTo>
                    <a:pt x="1"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911;p72">
              <a:extLst>
                <a:ext uri="{FF2B5EF4-FFF2-40B4-BE49-F238E27FC236}">
                  <a16:creationId xmlns:a16="http://schemas.microsoft.com/office/drawing/2014/main" id="{E8AFC9EC-00A6-4131-04DE-FAF88670F89B}"/>
                </a:ext>
              </a:extLst>
            </p:cNvPr>
            <p:cNvSpPr/>
            <p:nvPr/>
          </p:nvSpPr>
          <p:spPr>
            <a:xfrm>
              <a:off x="1074181" y="3761875"/>
              <a:ext cx="35429" cy="14705"/>
            </a:xfrm>
            <a:custGeom>
              <a:avLst/>
              <a:gdLst/>
              <a:ahLst/>
              <a:cxnLst/>
              <a:rect l="l" t="t" r="r" b="b"/>
              <a:pathLst>
                <a:path w="1195" h="496" fill="none" extrusionOk="0">
                  <a:moveTo>
                    <a:pt x="1" y="496"/>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912;p72">
              <a:extLst>
                <a:ext uri="{FF2B5EF4-FFF2-40B4-BE49-F238E27FC236}">
                  <a16:creationId xmlns:a16="http://schemas.microsoft.com/office/drawing/2014/main" id="{324928E8-3DC5-9744-6DCA-235EB34AB50C}"/>
                </a:ext>
              </a:extLst>
            </p:cNvPr>
            <p:cNvSpPr/>
            <p:nvPr/>
          </p:nvSpPr>
          <p:spPr>
            <a:xfrm>
              <a:off x="1070741" y="3783488"/>
              <a:ext cx="35429" cy="14705"/>
            </a:xfrm>
            <a:custGeom>
              <a:avLst/>
              <a:gdLst/>
              <a:ahLst/>
              <a:cxnLst/>
              <a:rect l="l" t="t" r="r" b="b"/>
              <a:pathLst>
                <a:path w="1195" h="496" fill="none" extrusionOk="0">
                  <a:moveTo>
                    <a:pt x="1"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913;p72">
              <a:extLst>
                <a:ext uri="{FF2B5EF4-FFF2-40B4-BE49-F238E27FC236}">
                  <a16:creationId xmlns:a16="http://schemas.microsoft.com/office/drawing/2014/main" id="{7A57E9BD-923D-952C-EC7C-71CBA5032484}"/>
                </a:ext>
              </a:extLst>
            </p:cNvPr>
            <p:cNvSpPr/>
            <p:nvPr/>
          </p:nvSpPr>
          <p:spPr>
            <a:xfrm>
              <a:off x="1065523" y="3806553"/>
              <a:ext cx="35399" cy="14646"/>
            </a:xfrm>
            <a:custGeom>
              <a:avLst/>
              <a:gdLst/>
              <a:ahLst/>
              <a:cxnLst/>
              <a:rect l="l" t="t" r="r" b="b"/>
              <a:pathLst>
                <a:path w="1194" h="494" fill="none" extrusionOk="0">
                  <a:moveTo>
                    <a:pt x="1"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914;p72">
              <a:extLst>
                <a:ext uri="{FF2B5EF4-FFF2-40B4-BE49-F238E27FC236}">
                  <a16:creationId xmlns:a16="http://schemas.microsoft.com/office/drawing/2014/main" id="{E2EE967F-A858-EE59-DC1F-8884C6C97C53}"/>
                </a:ext>
              </a:extLst>
            </p:cNvPr>
            <p:cNvSpPr/>
            <p:nvPr/>
          </p:nvSpPr>
          <p:spPr>
            <a:xfrm>
              <a:off x="1059209" y="3827544"/>
              <a:ext cx="35399" cy="14676"/>
            </a:xfrm>
            <a:custGeom>
              <a:avLst/>
              <a:gdLst/>
              <a:ahLst/>
              <a:cxnLst/>
              <a:rect l="l" t="t" r="r" b="b"/>
              <a:pathLst>
                <a:path w="1194" h="495" fill="none" extrusionOk="0">
                  <a:moveTo>
                    <a:pt x="1"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915;p72">
              <a:extLst>
                <a:ext uri="{FF2B5EF4-FFF2-40B4-BE49-F238E27FC236}">
                  <a16:creationId xmlns:a16="http://schemas.microsoft.com/office/drawing/2014/main" id="{352E257E-BC35-0E93-45ED-86C2A42C48DE}"/>
                </a:ext>
              </a:extLst>
            </p:cNvPr>
            <p:cNvSpPr/>
            <p:nvPr/>
          </p:nvSpPr>
          <p:spPr>
            <a:xfrm>
              <a:off x="1053991" y="3848505"/>
              <a:ext cx="35399" cy="14646"/>
            </a:xfrm>
            <a:custGeom>
              <a:avLst/>
              <a:gdLst/>
              <a:ahLst/>
              <a:cxnLst/>
              <a:rect l="l" t="t" r="r" b="b"/>
              <a:pathLst>
                <a:path w="1194" h="494" fill="none" extrusionOk="0">
                  <a:moveTo>
                    <a:pt x="1"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916;p72">
              <a:extLst>
                <a:ext uri="{FF2B5EF4-FFF2-40B4-BE49-F238E27FC236}">
                  <a16:creationId xmlns:a16="http://schemas.microsoft.com/office/drawing/2014/main" id="{0CD650A4-7570-B15A-98DE-F2FB9FF3EC2C}"/>
                </a:ext>
              </a:extLst>
            </p:cNvPr>
            <p:cNvSpPr/>
            <p:nvPr/>
          </p:nvSpPr>
          <p:spPr>
            <a:xfrm>
              <a:off x="1050848" y="3870503"/>
              <a:ext cx="35369" cy="14735"/>
            </a:xfrm>
            <a:custGeom>
              <a:avLst/>
              <a:gdLst/>
              <a:ahLst/>
              <a:cxnLst/>
              <a:rect l="l" t="t" r="r" b="b"/>
              <a:pathLst>
                <a:path w="1193" h="497" fill="none" extrusionOk="0">
                  <a:moveTo>
                    <a:pt x="1" y="496"/>
                  </a:moveTo>
                  <a:lnTo>
                    <a:pt x="1193"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917;p72">
              <a:extLst>
                <a:ext uri="{FF2B5EF4-FFF2-40B4-BE49-F238E27FC236}">
                  <a16:creationId xmlns:a16="http://schemas.microsoft.com/office/drawing/2014/main" id="{A1EAA9D5-9ACF-AB23-E608-CA7C8F623E50}"/>
                </a:ext>
              </a:extLst>
            </p:cNvPr>
            <p:cNvSpPr/>
            <p:nvPr/>
          </p:nvSpPr>
          <p:spPr>
            <a:xfrm>
              <a:off x="1045600" y="3894666"/>
              <a:ext cx="35340" cy="14676"/>
            </a:xfrm>
            <a:custGeom>
              <a:avLst/>
              <a:gdLst/>
              <a:ahLst/>
              <a:cxnLst/>
              <a:rect l="l" t="t" r="r" b="b"/>
              <a:pathLst>
                <a:path w="1192" h="495" fill="none" extrusionOk="0">
                  <a:moveTo>
                    <a:pt x="0" y="495"/>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918;p72">
              <a:extLst>
                <a:ext uri="{FF2B5EF4-FFF2-40B4-BE49-F238E27FC236}">
                  <a16:creationId xmlns:a16="http://schemas.microsoft.com/office/drawing/2014/main" id="{EF303A39-5AD6-D88C-23F2-3A70996BC377}"/>
                </a:ext>
              </a:extLst>
            </p:cNvPr>
            <p:cNvSpPr/>
            <p:nvPr/>
          </p:nvSpPr>
          <p:spPr>
            <a:xfrm>
              <a:off x="1039315" y="3920845"/>
              <a:ext cx="35369" cy="14705"/>
            </a:xfrm>
            <a:custGeom>
              <a:avLst/>
              <a:gdLst/>
              <a:ahLst/>
              <a:cxnLst/>
              <a:rect l="l" t="t" r="r" b="b"/>
              <a:pathLst>
                <a:path w="1193" h="496" fill="none" extrusionOk="0">
                  <a:moveTo>
                    <a:pt x="1" y="495"/>
                  </a:moveTo>
                  <a:lnTo>
                    <a:pt x="1193"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19;p72">
              <a:extLst>
                <a:ext uri="{FF2B5EF4-FFF2-40B4-BE49-F238E27FC236}">
                  <a16:creationId xmlns:a16="http://schemas.microsoft.com/office/drawing/2014/main" id="{2742C700-3E1D-3E89-C259-EF28182AFB35}"/>
                </a:ext>
              </a:extLst>
            </p:cNvPr>
            <p:cNvSpPr/>
            <p:nvPr/>
          </p:nvSpPr>
          <p:spPr>
            <a:xfrm>
              <a:off x="1030925" y="3949869"/>
              <a:ext cx="35369" cy="14705"/>
            </a:xfrm>
            <a:custGeom>
              <a:avLst/>
              <a:gdLst/>
              <a:ahLst/>
              <a:cxnLst/>
              <a:rect l="l" t="t" r="r" b="b"/>
              <a:pathLst>
                <a:path w="1193" h="496" fill="none" extrusionOk="0">
                  <a:moveTo>
                    <a:pt x="0" y="495"/>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920;p72">
              <a:extLst>
                <a:ext uri="{FF2B5EF4-FFF2-40B4-BE49-F238E27FC236}">
                  <a16:creationId xmlns:a16="http://schemas.microsoft.com/office/drawing/2014/main" id="{57D47152-5F13-C733-4A46-42A9486C4CA8}"/>
                </a:ext>
              </a:extLst>
            </p:cNvPr>
            <p:cNvSpPr/>
            <p:nvPr/>
          </p:nvSpPr>
          <p:spPr>
            <a:xfrm>
              <a:off x="1025588" y="3970860"/>
              <a:ext cx="35429" cy="14676"/>
            </a:xfrm>
            <a:custGeom>
              <a:avLst/>
              <a:gdLst/>
              <a:ahLst/>
              <a:cxnLst/>
              <a:rect l="l" t="t" r="r" b="b"/>
              <a:pathLst>
                <a:path w="1195" h="495" fill="none" extrusionOk="0">
                  <a:moveTo>
                    <a:pt x="1"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921;p72">
              <a:extLst>
                <a:ext uri="{FF2B5EF4-FFF2-40B4-BE49-F238E27FC236}">
                  <a16:creationId xmlns:a16="http://schemas.microsoft.com/office/drawing/2014/main" id="{8C0681EE-FEC2-485A-8BA4-F5340F9F2C45}"/>
                </a:ext>
              </a:extLst>
            </p:cNvPr>
            <p:cNvSpPr/>
            <p:nvPr/>
          </p:nvSpPr>
          <p:spPr>
            <a:xfrm>
              <a:off x="1022475" y="3992858"/>
              <a:ext cx="35399" cy="14646"/>
            </a:xfrm>
            <a:custGeom>
              <a:avLst/>
              <a:gdLst/>
              <a:ahLst/>
              <a:cxnLst/>
              <a:rect l="l" t="t" r="r" b="b"/>
              <a:pathLst>
                <a:path w="1194" h="494" fill="none" extrusionOk="0">
                  <a:moveTo>
                    <a:pt x="0"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922;p72">
              <a:extLst>
                <a:ext uri="{FF2B5EF4-FFF2-40B4-BE49-F238E27FC236}">
                  <a16:creationId xmlns:a16="http://schemas.microsoft.com/office/drawing/2014/main" id="{EE961D62-7BA7-8E05-0BF4-A928FFFF43A7}"/>
                </a:ext>
              </a:extLst>
            </p:cNvPr>
            <p:cNvSpPr/>
            <p:nvPr/>
          </p:nvSpPr>
          <p:spPr>
            <a:xfrm>
              <a:off x="1017257" y="4016991"/>
              <a:ext cx="35399" cy="14676"/>
            </a:xfrm>
            <a:custGeom>
              <a:avLst/>
              <a:gdLst/>
              <a:ahLst/>
              <a:cxnLst/>
              <a:rect l="l" t="t" r="r" b="b"/>
              <a:pathLst>
                <a:path w="1194" h="495" fill="none" extrusionOk="0">
                  <a:moveTo>
                    <a:pt x="0"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923;p72">
              <a:extLst>
                <a:ext uri="{FF2B5EF4-FFF2-40B4-BE49-F238E27FC236}">
                  <a16:creationId xmlns:a16="http://schemas.microsoft.com/office/drawing/2014/main" id="{7C686997-F094-D15B-DE89-CBBB1892C809}"/>
                </a:ext>
              </a:extLst>
            </p:cNvPr>
            <p:cNvSpPr/>
            <p:nvPr/>
          </p:nvSpPr>
          <p:spPr>
            <a:xfrm>
              <a:off x="1010942" y="4043170"/>
              <a:ext cx="35399" cy="14705"/>
            </a:xfrm>
            <a:custGeom>
              <a:avLst/>
              <a:gdLst/>
              <a:ahLst/>
              <a:cxnLst/>
              <a:rect l="l" t="t" r="r" b="b"/>
              <a:pathLst>
                <a:path w="1194" h="496" fill="none" extrusionOk="0">
                  <a:moveTo>
                    <a:pt x="0"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924;p72">
              <a:extLst>
                <a:ext uri="{FF2B5EF4-FFF2-40B4-BE49-F238E27FC236}">
                  <a16:creationId xmlns:a16="http://schemas.microsoft.com/office/drawing/2014/main" id="{6646D815-8562-A51E-3A36-F9532733E53B}"/>
                </a:ext>
              </a:extLst>
            </p:cNvPr>
            <p:cNvSpPr/>
            <p:nvPr/>
          </p:nvSpPr>
          <p:spPr>
            <a:xfrm>
              <a:off x="1006762" y="4069379"/>
              <a:ext cx="35399" cy="14735"/>
            </a:xfrm>
            <a:custGeom>
              <a:avLst/>
              <a:gdLst/>
              <a:ahLst/>
              <a:cxnLst/>
              <a:rect l="l" t="t" r="r" b="b"/>
              <a:pathLst>
                <a:path w="1194" h="497" fill="none" extrusionOk="0">
                  <a:moveTo>
                    <a:pt x="0" y="497"/>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925;p72">
              <a:extLst>
                <a:ext uri="{FF2B5EF4-FFF2-40B4-BE49-F238E27FC236}">
                  <a16:creationId xmlns:a16="http://schemas.microsoft.com/office/drawing/2014/main" id="{ADC36D6F-2659-7FEE-3106-55C4DAD2DC8C}"/>
                </a:ext>
              </a:extLst>
            </p:cNvPr>
            <p:cNvSpPr/>
            <p:nvPr/>
          </p:nvSpPr>
          <p:spPr>
            <a:xfrm>
              <a:off x="1000447" y="4095617"/>
              <a:ext cx="35458" cy="14705"/>
            </a:xfrm>
            <a:custGeom>
              <a:avLst/>
              <a:gdLst/>
              <a:ahLst/>
              <a:cxnLst/>
              <a:rect l="l" t="t" r="r" b="b"/>
              <a:pathLst>
                <a:path w="1196" h="496" fill="none" extrusionOk="0">
                  <a:moveTo>
                    <a:pt x="0" y="495"/>
                  </a:moveTo>
                  <a:lnTo>
                    <a:pt x="1196"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926;p72">
              <a:extLst>
                <a:ext uri="{FF2B5EF4-FFF2-40B4-BE49-F238E27FC236}">
                  <a16:creationId xmlns:a16="http://schemas.microsoft.com/office/drawing/2014/main" id="{D1C53A23-8B6E-5CD7-FD6B-B6AD7951E14F}"/>
                </a:ext>
              </a:extLst>
            </p:cNvPr>
            <p:cNvSpPr/>
            <p:nvPr/>
          </p:nvSpPr>
          <p:spPr>
            <a:xfrm>
              <a:off x="985683" y="3398604"/>
              <a:ext cx="177085" cy="750022"/>
            </a:xfrm>
            <a:custGeom>
              <a:avLst/>
              <a:gdLst/>
              <a:ahLst/>
              <a:cxnLst/>
              <a:rect l="l" t="t" r="r" b="b"/>
              <a:pathLst>
                <a:path w="5973" h="25298" extrusionOk="0">
                  <a:moveTo>
                    <a:pt x="5973" y="1"/>
                  </a:moveTo>
                  <a:lnTo>
                    <a:pt x="5420" y="275"/>
                  </a:lnTo>
                  <a:lnTo>
                    <a:pt x="0" y="25232"/>
                  </a:lnTo>
                  <a:lnTo>
                    <a:pt x="555" y="25297"/>
                  </a:lnTo>
                  <a:lnTo>
                    <a:pt x="597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927;p72">
              <a:extLst>
                <a:ext uri="{FF2B5EF4-FFF2-40B4-BE49-F238E27FC236}">
                  <a16:creationId xmlns:a16="http://schemas.microsoft.com/office/drawing/2014/main" id="{5F24F141-92AA-84F0-C958-D36E2175A599}"/>
                </a:ext>
              </a:extLst>
            </p:cNvPr>
            <p:cNvSpPr/>
            <p:nvPr/>
          </p:nvSpPr>
          <p:spPr>
            <a:xfrm>
              <a:off x="1061551" y="3373137"/>
              <a:ext cx="174772" cy="782575"/>
            </a:xfrm>
            <a:custGeom>
              <a:avLst/>
              <a:gdLst/>
              <a:ahLst/>
              <a:cxnLst/>
              <a:rect l="l" t="t" r="r" b="b"/>
              <a:pathLst>
                <a:path w="5895" h="26396" extrusionOk="0">
                  <a:moveTo>
                    <a:pt x="5130" y="1"/>
                  </a:moveTo>
                  <a:lnTo>
                    <a:pt x="2585" y="13734"/>
                  </a:lnTo>
                  <a:lnTo>
                    <a:pt x="1" y="26396"/>
                  </a:lnTo>
                  <a:lnTo>
                    <a:pt x="909" y="26241"/>
                  </a:lnTo>
                  <a:lnTo>
                    <a:pt x="5894" y="590"/>
                  </a:lnTo>
                  <a:lnTo>
                    <a:pt x="513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928;p72">
              <a:extLst>
                <a:ext uri="{FF2B5EF4-FFF2-40B4-BE49-F238E27FC236}">
                  <a16:creationId xmlns:a16="http://schemas.microsoft.com/office/drawing/2014/main" id="{39CA266A-A478-C5FD-4737-448A48BAC8DD}"/>
                </a:ext>
              </a:extLst>
            </p:cNvPr>
            <p:cNvSpPr/>
            <p:nvPr/>
          </p:nvSpPr>
          <p:spPr>
            <a:xfrm>
              <a:off x="2512588" y="4148478"/>
              <a:ext cx="30" cy="30"/>
            </a:xfrm>
            <a:custGeom>
              <a:avLst/>
              <a:gdLst/>
              <a:ahLst/>
              <a:cxnLst/>
              <a:rect l="l" t="t" r="r" b="b"/>
              <a:pathLst>
                <a:path w="1" h="1" extrusionOk="0">
                  <a:moveTo>
                    <a:pt x="0" y="1"/>
                  </a:moveTo>
                  <a:close/>
                </a:path>
              </a:pathLst>
            </a:custGeom>
            <a:solidFill>
              <a:srgbClr val="E06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929;p72">
              <a:extLst>
                <a:ext uri="{FF2B5EF4-FFF2-40B4-BE49-F238E27FC236}">
                  <a16:creationId xmlns:a16="http://schemas.microsoft.com/office/drawing/2014/main" id="{F5692511-625B-19BA-80CF-A03A0478CE0F}"/>
                </a:ext>
              </a:extLst>
            </p:cNvPr>
            <p:cNvSpPr/>
            <p:nvPr/>
          </p:nvSpPr>
          <p:spPr>
            <a:xfrm>
              <a:off x="2002503" y="3589089"/>
              <a:ext cx="286336" cy="572256"/>
            </a:xfrm>
            <a:custGeom>
              <a:avLst/>
              <a:gdLst/>
              <a:ahLst/>
              <a:cxnLst/>
              <a:rect l="l" t="t" r="r" b="b"/>
              <a:pathLst>
                <a:path w="9658" h="19302" extrusionOk="0">
                  <a:moveTo>
                    <a:pt x="2660" y="1"/>
                  </a:moveTo>
                  <a:lnTo>
                    <a:pt x="0" y="1684"/>
                  </a:lnTo>
                  <a:lnTo>
                    <a:pt x="0" y="19302"/>
                  </a:lnTo>
                  <a:lnTo>
                    <a:pt x="9657" y="19302"/>
                  </a:lnTo>
                  <a:lnTo>
                    <a:pt x="9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930;p72">
              <a:extLst>
                <a:ext uri="{FF2B5EF4-FFF2-40B4-BE49-F238E27FC236}">
                  <a16:creationId xmlns:a16="http://schemas.microsoft.com/office/drawing/2014/main" id="{F5C6FC92-33D1-79F3-3993-A86D2375A603}"/>
                </a:ext>
              </a:extLst>
            </p:cNvPr>
            <p:cNvSpPr/>
            <p:nvPr/>
          </p:nvSpPr>
          <p:spPr>
            <a:xfrm>
              <a:off x="2002236" y="3590097"/>
              <a:ext cx="78892" cy="573145"/>
            </a:xfrm>
            <a:custGeom>
              <a:avLst/>
              <a:gdLst/>
              <a:ahLst/>
              <a:cxnLst/>
              <a:rect l="l" t="t" r="r" b="b"/>
              <a:pathLst>
                <a:path w="2661" h="19332" extrusionOk="0">
                  <a:moveTo>
                    <a:pt x="2660" y="0"/>
                  </a:moveTo>
                  <a:lnTo>
                    <a:pt x="0" y="1681"/>
                  </a:lnTo>
                  <a:lnTo>
                    <a:pt x="0" y="19298"/>
                  </a:lnTo>
                  <a:lnTo>
                    <a:pt x="2660" y="19331"/>
                  </a:lnTo>
                  <a:lnTo>
                    <a:pt x="26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931;p72">
              <a:extLst>
                <a:ext uri="{FF2B5EF4-FFF2-40B4-BE49-F238E27FC236}">
                  <a16:creationId xmlns:a16="http://schemas.microsoft.com/office/drawing/2014/main" id="{856C095E-D869-DEFE-471B-C9B3F473C6C2}"/>
                </a:ext>
              </a:extLst>
            </p:cNvPr>
            <p:cNvSpPr/>
            <p:nvPr/>
          </p:nvSpPr>
          <p:spPr>
            <a:xfrm>
              <a:off x="2089074" y="4149130"/>
              <a:ext cx="30" cy="30"/>
            </a:xfrm>
            <a:custGeom>
              <a:avLst/>
              <a:gdLst/>
              <a:ahLst/>
              <a:cxnLst/>
              <a:rect l="l" t="t" r="r" b="b"/>
              <a:pathLst>
                <a:path w="1" h="1" extrusionOk="0">
                  <a:moveTo>
                    <a:pt x="1" y="0"/>
                  </a:moveTo>
                  <a:close/>
                </a:path>
              </a:pathLst>
            </a:custGeom>
            <a:solidFill>
              <a:srgbClr val="E06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932;p72">
              <a:extLst>
                <a:ext uri="{FF2B5EF4-FFF2-40B4-BE49-F238E27FC236}">
                  <a16:creationId xmlns:a16="http://schemas.microsoft.com/office/drawing/2014/main" id="{E3640199-EAA1-D7FD-0C72-9AAD17309479}"/>
                </a:ext>
              </a:extLst>
            </p:cNvPr>
            <p:cNvSpPr/>
            <p:nvPr/>
          </p:nvSpPr>
          <p:spPr>
            <a:xfrm>
              <a:off x="2137458" y="3644559"/>
              <a:ext cx="112749" cy="451057"/>
            </a:xfrm>
            <a:custGeom>
              <a:avLst/>
              <a:gdLst/>
              <a:ahLst/>
              <a:cxnLst/>
              <a:rect l="l" t="t" r="r" b="b"/>
              <a:pathLst>
                <a:path w="3803" h="15214" extrusionOk="0">
                  <a:moveTo>
                    <a:pt x="0" y="1"/>
                  </a:moveTo>
                  <a:lnTo>
                    <a:pt x="0" y="15213"/>
                  </a:lnTo>
                  <a:lnTo>
                    <a:pt x="3802" y="15213"/>
                  </a:lnTo>
                  <a:lnTo>
                    <a:pt x="38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933;p72">
              <a:extLst>
                <a:ext uri="{FF2B5EF4-FFF2-40B4-BE49-F238E27FC236}">
                  <a16:creationId xmlns:a16="http://schemas.microsoft.com/office/drawing/2014/main" id="{192C0A53-F614-318E-18DB-D0011F7F5FC9}"/>
                </a:ext>
              </a:extLst>
            </p:cNvPr>
            <p:cNvSpPr/>
            <p:nvPr/>
          </p:nvSpPr>
          <p:spPr>
            <a:xfrm>
              <a:off x="1193008" y="3071799"/>
              <a:ext cx="856546" cy="1107038"/>
            </a:xfrm>
            <a:custGeom>
              <a:avLst/>
              <a:gdLst/>
              <a:ahLst/>
              <a:cxnLst/>
              <a:rect l="l" t="t" r="r" b="b"/>
              <a:pathLst>
                <a:path w="28891" h="37340" extrusionOk="0">
                  <a:moveTo>
                    <a:pt x="14716" y="1"/>
                  </a:moveTo>
                  <a:cubicBezTo>
                    <a:pt x="11643" y="1"/>
                    <a:pt x="8370" y="205"/>
                    <a:pt x="5482" y="781"/>
                  </a:cubicBezTo>
                  <a:cubicBezTo>
                    <a:pt x="2407" y="1393"/>
                    <a:pt x="2254" y="2812"/>
                    <a:pt x="2254" y="2812"/>
                  </a:cubicBezTo>
                  <a:cubicBezTo>
                    <a:pt x="1" y="6732"/>
                    <a:pt x="1164" y="29163"/>
                    <a:pt x="1138" y="31242"/>
                  </a:cubicBezTo>
                  <a:cubicBezTo>
                    <a:pt x="1096" y="34444"/>
                    <a:pt x="1400" y="36819"/>
                    <a:pt x="2685" y="37042"/>
                  </a:cubicBezTo>
                  <a:cubicBezTo>
                    <a:pt x="2685" y="37042"/>
                    <a:pt x="23886" y="37315"/>
                    <a:pt x="25711" y="37340"/>
                  </a:cubicBezTo>
                  <a:cubicBezTo>
                    <a:pt x="25727" y="37340"/>
                    <a:pt x="25742" y="37340"/>
                    <a:pt x="25757" y="37340"/>
                  </a:cubicBezTo>
                  <a:cubicBezTo>
                    <a:pt x="27560" y="37340"/>
                    <a:pt x="28731" y="35847"/>
                    <a:pt x="28807" y="20471"/>
                  </a:cubicBezTo>
                  <a:cubicBezTo>
                    <a:pt x="28890" y="3631"/>
                    <a:pt x="28110" y="1319"/>
                    <a:pt x="24803" y="737"/>
                  </a:cubicBezTo>
                  <a:cubicBezTo>
                    <a:pt x="22869" y="395"/>
                    <a:pt x="18985" y="1"/>
                    <a:pt x="147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934;p72">
              <a:extLst>
                <a:ext uri="{FF2B5EF4-FFF2-40B4-BE49-F238E27FC236}">
                  <a16:creationId xmlns:a16="http://schemas.microsoft.com/office/drawing/2014/main" id="{F20CFDB5-CCEE-D207-3585-1C82D1CDDD22}"/>
                </a:ext>
              </a:extLst>
            </p:cNvPr>
            <p:cNvSpPr/>
            <p:nvPr/>
          </p:nvSpPr>
          <p:spPr>
            <a:xfrm>
              <a:off x="1386932" y="3470855"/>
              <a:ext cx="528793" cy="61400"/>
            </a:xfrm>
            <a:custGeom>
              <a:avLst/>
              <a:gdLst/>
              <a:ahLst/>
              <a:cxnLst/>
              <a:rect l="l" t="t" r="r" b="b"/>
              <a:pathLst>
                <a:path w="17836" h="2071" extrusionOk="0">
                  <a:moveTo>
                    <a:pt x="8817" y="1"/>
                  </a:moveTo>
                  <a:cubicBezTo>
                    <a:pt x="4740" y="1"/>
                    <a:pt x="1" y="1839"/>
                    <a:pt x="1" y="1839"/>
                  </a:cubicBezTo>
                  <a:cubicBezTo>
                    <a:pt x="1140" y="1707"/>
                    <a:pt x="3659" y="1638"/>
                    <a:pt x="6523" y="1638"/>
                  </a:cubicBezTo>
                  <a:cubicBezTo>
                    <a:pt x="10585" y="1638"/>
                    <a:pt x="15341" y="1777"/>
                    <a:pt x="17836" y="2070"/>
                  </a:cubicBezTo>
                  <a:cubicBezTo>
                    <a:pt x="17836" y="2070"/>
                    <a:pt x="14490" y="74"/>
                    <a:pt x="8987" y="2"/>
                  </a:cubicBezTo>
                  <a:cubicBezTo>
                    <a:pt x="8930" y="1"/>
                    <a:pt x="8874" y="1"/>
                    <a:pt x="88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935;p72">
              <a:extLst>
                <a:ext uri="{FF2B5EF4-FFF2-40B4-BE49-F238E27FC236}">
                  <a16:creationId xmlns:a16="http://schemas.microsoft.com/office/drawing/2014/main" id="{627F5F33-7E6A-2856-017F-E9A94EDD7E7E}"/>
                </a:ext>
              </a:extLst>
            </p:cNvPr>
            <p:cNvSpPr/>
            <p:nvPr/>
          </p:nvSpPr>
          <p:spPr>
            <a:xfrm>
              <a:off x="1325829" y="3723155"/>
              <a:ext cx="633893" cy="399055"/>
            </a:xfrm>
            <a:custGeom>
              <a:avLst/>
              <a:gdLst/>
              <a:ahLst/>
              <a:cxnLst/>
              <a:rect l="l" t="t" r="r" b="b"/>
              <a:pathLst>
                <a:path w="21381" h="13460" fill="none" extrusionOk="0">
                  <a:moveTo>
                    <a:pt x="768" y="2104"/>
                  </a:moveTo>
                  <a:cubicBezTo>
                    <a:pt x="768" y="2104"/>
                    <a:pt x="1" y="10747"/>
                    <a:pt x="1346" y="12034"/>
                  </a:cubicBezTo>
                  <a:cubicBezTo>
                    <a:pt x="2689" y="13321"/>
                    <a:pt x="17575" y="13460"/>
                    <a:pt x="19997" y="12006"/>
                  </a:cubicBezTo>
                  <a:cubicBezTo>
                    <a:pt x="21381" y="11173"/>
                    <a:pt x="20473" y="1"/>
                    <a:pt x="20473" y="1"/>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936;p72">
              <a:extLst>
                <a:ext uri="{FF2B5EF4-FFF2-40B4-BE49-F238E27FC236}">
                  <a16:creationId xmlns:a16="http://schemas.microsoft.com/office/drawing/2014/main" id="{6EB83F8D-B6C6-D744-FB54-D3853192AF9F}"/>
                </a:ext>
              </a:extLst>
            </p:cNvPr>
            <p:cNvSpPr/>
            <p:nvPr/>
          </p:nvSpPr>
          <p:spPr>
            <a:xfrm>
              <a:off x="1287583" y="3503675"/>
              <a:ext cx="712429" cy="357312"/>
            </a:xfrm>
            <a:custGeom>
              <a:avLst/>
              <a:gdLst/>
              <a:ahLst/>
              <a:cxnLst/>
              <a:rect l="l" t="t" r="r" b="b"/>
              <a:pathLst>
                <a:path w="24030" h="12052" extrusionOk="0">
                  <a:moveTo>
                    <a:pt x="10099" y="1"/>
                  </a:moveTo>
                  <a:cubicBezTo>
                    <a:pt x="2878" y="1"/>
                    <a:pt x="1190" y="509"/>
                    <a:pt x="624" y="708"/>
                  </a:cubicBezTo>
                  <a:cubicBezTo>
                    <a:pt x="0" y="923"/>
                    <a:pt x="155" y="3630"/>
                    <a:pt x="553" y="7458"/>
                  </a:cubicBezTo>
                  <a:cubicBezTo>
                    <a:pt x="951" y="11287"/>
                    <a:pt x="2673" y="11699"/>
                    <a:pt x="5091" y="11729"/>
                  </a:cubicBezTo>
                  <a:cubicBezTo>
                    <a:pt x="5091" y="11729"/>
                    <a:pt x="14813" y="12024"/>
                    <a:pt x="16388" y="12046"/>
                  </a:cubicBezTo>
                  <a:cubicBezTo>
                    <a:pt x="16564" y="12048"/>
                    <a:pt x="16765" y="12052"/>
                    <a:pt x="16985" y="12052"/>
                  </a:cubicBezTo>
                  <a:cubicBezTo>
                    <a:pt x="18738" y="12052"/>
                    <a:pt x="21709" y="11808"/>
                    <a:pt x="22801" y="8525"/>
                  </a:cubicBezTo>
                  <a:cubicBezTo>
                    <a:pt x="24030" y="4830"/>
                    <a:pt x="23224" y="1000"/>
                    <a:pt x="23224" y="1000"/>
                  </a:cubicBezTo>
                  <a:cubicBezTo>
                    <a:pt x="23224" y="1000"/>
                    <a:pt x="21550" y="136"/>
                    <a:pt x="12384" y="16"/>
                  </a:cubicBezTo>
                  <a:cubicBezTo>
                    <a:pt x="11566" y="6"/>
                    <a:pt x="10806" y="1"/>
                    <a:pt x="100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937;p72">
              <a:extLst>
                <a:ext uri="{FF2B5EF4-FFF2-40B4-BE49-F238E27FC236}">
                  <a16:creationId xmlns:a16="http://schemas.microsoft.com/office/drawing/2014/main" id="{2C9C2B36-ACFA-D3C9-F662-D978440314DC}"/>
                </a:ext>
              </a:extLst>
            </p:cNvPr>
            <p:cNvSpPr/>
            <p:nvPr/>
          </p:nvSpPr>
          <p:spPr>
            <a:xfrm>
              <a:off x="1391735" y="3687578"/>
              <a:ext cx="84436" cy="442608"/>
            </a:xfrm>
            <a:custGeom>
              <a:avLst/>
              <a:gdLst/>
              <a:ahLst/>
              <a:cxnLst/>
              <a:rect l="l" t="t" r="r" b="b"/>
              <a:pathLst>
                <a:path w="2848" h="14929" extrusionOk="0">
                  <a:moveTo>
                    <a:pt x="1572" y="0"/>
                  </a:moveTo>
                  <a:cubicBezTo>
                    <a:pt x="879" y="0"/>
                    <a:pt x="314" y="557"/>
                    <a:pt x="305" y="1250"/>
                  </a:cubicBezTo>
                  <a:lnTo>
                    <a:pt x="8" y="14327"/>
                  </a:lnTo>
                  <a:cubicBezTo>
                    <a:pt x="1" y="14881"/>
                    <a:pt x="437" y="14929"/>
                    <a:pt x="965" y="14929"/>
                  </a:cubicBezTo>
                  <a:cubicBezTo>
                    <a:pt x="1075" y="14929"/>
                    <a:pt x="1188" y="14927"/>
                    <a:pt x="1302" y="14927"/>
                  </a:cubicBezTo>
                  <a:cubicBezTo>
                    <a:pt x="1333" y="14927"/>
                    <a:pt x="1365" y="14927"/>
                    <a:pt x="1397" y="14927"/>
                  </a:cubicBezTo>
                  <a:cubicBezTo>
                    <a:pt x="1404" y="14927"/>
                    <a:pt x="1412" y="14928"/>
                    <a:pt x="1419" y="14928"/>
                  </a:cubicBezTo>
                  <a:cubicBezTo>
                    <a:pt x="2110" y="14928"/>
                    <a:pt x="2671" y="14371"/>
                    <a:pt x="2678" y="13678"/>
                  </a:cubicBezTo>
                  <a:lnTo>
                    <a:pt x="2838" y="1284"/>
                  </a:lnTo>
                  <a:cubicBezTo>
                    <a:pt x="2847" y="583"/>
                    <a:pt x="2287" y="9"/>
                    <a:pt x="1589" y="0"/>
                  </a:cubicBezTo>
                  <a:cubicBezTo>
                    <a:pt x="1583" y="0"/>
                    <a:pt x="1578" y="0"/>
                    <a:pt x="15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938;p72">
              <a:extLst>
                <a:ext uri="{FF2B5EF4-FFF2-40B4-BE49-F238E27FC236}">
                  <a16:creationId xmlns:a16="http://schemas.microsoft.com/office/drawing/2014/main" id="{E9861B4E-18DD-9CA3-134D-BFED38DE4D85}"/>
                </a:ext>
              </a:extLst>
            </p:cNvPr>
            <p:cNvSpPr/>
            <p:nvPr/>
          </p:nvSpPr>
          <p:spPr>
            <a:xfrm>
              <a:off x="1813945" y="3692677"/>
              <a:ext cx="80908" cy="443408"/>
            </a:xfrm>
            <a:custGeom>
              <a:avLst/>
              <a:gdLst/>
              <a:ahLst/>
              <a:cxnLst/>
              <a:rect l="l" t="t" r="r" b="b"/>
              <a:pathLst>
                <a:path w="2729" h="14956" extrusionOk="0">
                  <a:moveTo>
                    <a:pt x="260" y="1"/>
                  </a:moveTo>
                  <a:cubicBezTo>
                    <a:pt x="224" y="1"/>
                    <a:pt x="194" y="30"/>
                    <a:pt x="194" y="66"/>
                  </a:cubicBezTo>
                  <a:lnTo>
                    <a:pt x="4" y="14857"/>
                  </a:lnTo>
                  <a:cubicBezTo>
                    <a:pt x="0" y="14894"/>
                    <a:pt x="32" y="14926"/>
                    <a:pt x="69" y="14926"/>
                  </a:cubicBezTo>
                  <a:lnTo>
                    <a:pt x="2509" y="14956"/>
                  </a:lnTo>
                  <a:cubicBezTo>
                    <a:pt x="2525" y="14956"/>
                    <a:pt x="2537" y="14945"/>
                    <a:pt x="2535" y="14933"/>
                  </a:cubicBezTo>
                  <a:lnTo>
                    <a:pt x="2727" y="99"/>
                  </a:lnTo>
                  <a:cubicBezTo>
                    <a:pt x="2729" y="62"/>
                    <a:pt x="2699" y="31"/>
                    <a:pt x="2662" y="31"/>
                  </a:cubicBezTo>
                  <a:lnTo>
                    <a:pt x="263" y="1"/>
                  </a:lnTo>
                  <a:cubicBezTo>
                    <a:pt x="262" y="1"/>
                    <a:pt x="261" y="1"/>
                    <a:pt x="2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939;p72">
              <a:extLst>
                <a:ext uri="{FF2B5EF4-FFF2-40B4-BE49-F238E27FC236}">
                  <a16:creationId xmlns:a16="http://schemas.microsoft.com/office/drawing/2014/main" id="{C3A68EA7-9E44-AE36-2EA4-F77E42C45603}"/>
                </a:ext>
              </a:extLst>
            </p:cNvPr>
            <p:cNvSpPr/>
            <p:nvPr/>
          </p:nvSpPr>
          <p:spPr>
            <a:xfrm>
              <a:off x="1360635" y="3920963"/>
              <a:ext cx="145095" cy="76550"/>
            </a:xfrm>
            <a:custGeom>
              <a:avLst/>
              <a:gdLst/>
              <a:ahLst/>
              <a:cxnLst/>
              <a:rect l="l" t="t" r="r" b="b"/>
              <a:pathLst>
                <a:path w="4894" h="2582" extrusionOk="0">
                  <a:moveTo>
                    <a:pt x="1205" y="0"/>
                  </a:moveTo>
                  <a:cubicBezTo>
                    <a:pt x="1205" y="0"/>
                    <a:pt x="1" y="2549"/>
                    <a:pt x="2455" y="2581"/>
                  </a:cubicBezTo>
                  <a:cubicBezTo>
                    <a:pt x="2471" y="2581"/>
                    <a:pt x="2487" y="2581"/>
                    <a:pt x="2502" y="2581"/>
                  </a:cubicBezTo>
                  <a:cubicBezTo>
                    <a:pt x="4894" y="2581"/>
                    <a:pt x="3807" y="338"/>
                    <a:pt x="3806" y="338"/>
                  </a:cubicBezTo>
                  <a:lnTo>
                    <a:pt x="3806" y="338"/>
                  </a:lnTo>
                  <a:cubicBezTo>
                    <a:pt x="3301" y="583"/>
                    <a:pt x="2880" y="673"/>
                    <a:pt x="2534" y="673"/>
                  </a:cubicBezTo>
                  <a:cubicBezTo>
                    <a:pt x="1587" y="673"/>
                    <a:pt x="1205" y="0"/>
                    <a:pt x="1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940;p72">
              <a:extLst>
                <a:ext uri="{FF2B5EF4-FFF2-40B4-BE49-F238E27FC236}">
                  <a16:creationId xmlns:a16="http://schemas.microsoft.com/office/drawing/2014/main" id="{349803A8-89C1-DEB6-222C-24909A87CB0C}"/>
                </a:ext>
              </a:extLst>
            </p:cNvPr>
            <p:cNvSpPr/>
            <p:nvPr/>
          </p:nvSpPr>
          <p:spPr>
            <a:xfrm>
              <a:off x="1782163" y="3930450"/>
              <a:ext cx="145184" cy="72518"/>
            </a:xfrm>
            <a:custGeom>
              <a:avLst/>
              <a:gdLst/>
              <a:ahLst/>
              <a:cxnLst/>
              <a:rect l="l" t="t" r="r" b="b"/>
              <a:pathLst>
                <a:path w="4897" h="2446" extrusionOk="0">
                  <a:moveTo>
                    <a:pt x="1182" y="1"/>
                  </a:moveTo>
                  <a:cubicBezTo>
                    <a:pt x="1181" y="1"/>
                    <a:pt x="0" y="2414"/>
                    <a:pt x="2456" y="2446"/>
                  </a:cubicBezTo>
                  <a:cubicBezTo>
                    <a:pt x="2472" y="2446"/>
                    <a:pt x="2487" y="2446"/>
                    <a:pt x="2503" y="2446"/>
                  </a:cubicBezTo>
                  <a:cubicBezTo>
                    <a:pt x="4896" y="2446"/>
                    <a:pt x="3699" y="147"/>
                    <a:pt x="3699" y="147"/>
                  </a:cubicBezTo>
                  <a:lnTo>
                    <a:pt x="3699" y="147"/>
                  </a:lnTo>
                  <a:cubicBezTo>
                    <a:pt x="3130" y="422"/>
                    <a:pt x="2675" y="519"/>
                    <a:pt x="2318" y="519"/>
                  </a:cubicBezTo>
                  <a:cubicBezTo>
                    <a:pt x="1488" y="519"/>
                    <a:pt x="1182" y="1"/>
                    <a:pt x="1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941;p72">
              <a:extLst>
                <a:ext uri="{FF2B5EF4-FFF2-40B4-BE49-F238E27FC236}">
                  <a16:creationId xmlns:a16="http://schemas.microsoft.com/office/drawing/2014/main" id="{42EDBD00-9D7C-C133-0903-99B5667927BD}"/>
                </a:ext>
              </a:extLst>
            </p:cNvPr>
            <p:cNvSpPr/>
            <p:nvPr/>
          </p:nvSpPr>
          <p:spPr>
            <a:xfrm>
              <a:off x="1233417" y="3098008"/>
              <a:ext cx="782575" cy="848037"/>
            </a:xfrm>
            <a:custGeom>
              <a:avLst/>
              <a:gdLst/>
              <a:ahLst/>
              <a:cxnLst/>
              <a:rect l="l" t="t" r="r" b="b"/>
              <a:pathLst>
                <a:path w="26396" h="28604" fill="none" extrusionOk="0">
                  <a:moveTo>
                    <a:pt x="1840" y="28506"/>
                  </a:moveTo>
                  <a:cubicBezTo>
                    <a:pt x="1840" y="28506"/>
                    <a:pt x="0" y="3979"/>
                    <a:pt x="2231" y="1682"/>
                  </a:cubicBezTo>
                  <a:cubicBezTo>
                    <a:pt x="3426" y="450"/>
                    <a:pt x="22892" y="1"/>
                    <a:pt x="24429" y="1578"/>
                  </a:cubicBezTo>
                  <a:cubicBezTo>
                    <a:pt x="25966" y="3155"/>
                    <a:pt x="26395" y="22550"/>
                    <a:pt x="25559" y="28603"/>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942;p72">
              <a:extLst>
                <a:ext uri="{FF2B5EF4-FFF2-40B4-BE49-F238E27FC236}">
                  <a16:creationId xmlns:a16="http://schemas.microsoft.com/office/drawing/2014/main" id="{1AEF409C-E509-1E17-CDA4-488993421B7A}"/>
                </a:ext>
              </a:extLst>
            </p:cNvPr>
            <p:cNvSpPr/>
            <p:nvPr/>
          </p:nvSpPr>
          <p:spPr>
            <a:xfrm>
              <a:off x="1299472" y="3114788"/>
              <a:ext cx="658175" cy="35755"/>
            </a:xfrm>
            <a:custGeom>
              <a:avLst/>
              <a:gdLst/>
              <a:ahLst/>
              <a:cxnLst/>
              <a:rect l="l" t="t" r="r" b="b"/>
              <a:pathLst>
                <a:path w="22200" h="1206" extrusionOk="0">
                  <a:moveTo>
                    <a:pt x="12475" y="0"/>
                  </a:moveTo>
                  <a:cubicBezTo>
                    <a:pt x="6803" y="0"/>
                    <a:pt x="657" y="440"/>
                    <a:pt x="1" y="1116"/>
                  </a:cubicBezTo>
                  <a:cubicBezTo>
                    <a:pt x="1" y="1116"/>
                    <a:pt x="5891" y="1118"/>
                    <a:pt x="11582" y="1191"/>
                  </a:cubicBezTo>
                  <a:cubicBezTo>
                    <a:pt x="12316" y="1201"/>
                    <a:pt x="13038" y="1205"/>
                    <a:pt x="13738" y="1205"/>
                  </a:cubicBezTo>
                  <a:cubicBezTo>
                    <a:pt x="18461" y="1205"/>
                    <a:pt x="22199" y="1012"/>
                    <a:pt x="22199" y="1012"/>
                  </a:cubicBezTo>
                  <a:cubicBezTo>
                    <a:pt x="21506" y="299"/>
                    <a:pt x="17151" y="0"/>
                    <a:pt x="124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943;p72">
              <a:extLst>
                <a:ext uri="{FF2B5EF4-FFF2-40B4-BE49-F238E27FC236}">
                  <a16:creationId xmlns:a16="http://schemas.microsoft.com/office/drawing/2014/main" id="{85BF5E54-96D5-0EEB-224C-C63A2279D842}"/>
                </a:ext>
              </a:extLst>
            </p:cNvPr>
            <p:cNvSpPr/>
            <p:nvPr/>
          </p:nvSpPr>
          <p:spPr>
            <a:xfrm>
              <a:off x="1421797" y="2971828"/>
              <a:ext cx="460129" cy="134422"/>
            </a:xfrm>
            <a:custGeom>
              <a:avLst/>
              <a:gdLst/>
              <a:ahLst/>
              <a:cxnLst/>
              <a:rect l="l" t="t" r="r" b="b"/>
              <a:pathLst>
                <a:path w="15520" h="4534" extrusionOk="0">
                  <a:moveTo>
                    <a:pt x="8094" y="0"/>
                  </a:moveTo>
                  <a:cubicBezTo>
                    <a:pt x="8082" y="0"/>
                    <a:pt x="8071" y="0"/>
                    <a:pt x="8059" y="0"/>
                  </a:cubicBezTo>
                  <a:cubicBezTo>
                    <a:pt x="5018" y="16"/>
                    <a:pt x="1580" y="1083"/>
                    <a:pt x="1" y="4533"/>
                  </a:cubicBezTo>
                  <a:lnTo>
                    <a:pt x="1881" y="4362"/>
                  </a:lnTo>
                  <a:cubicBezTo>
                    <a:pt x="2566" y="4301"/>
                    <a:pt x="3201" y="3980"/>
                    <a:pt x="3659" y="3466"/>
                  </a:cubicBezTo>
                  <a:cubicBezTo>
                    <a:pt x="4376" y="2659"/>
                    <a:pt x="5717" y="1523"/>
                    <a:pt x="7588" y="1523"/>
                  </a:cubicBezTo>
                  <a:cubicBezTo>
                    <a:pt x="7610" y="1523"/>
                    <a:pt x="7631" y="1523"/>
                    <a:pt x="7653" y="1523"/>
                  </a:cubicBezTo>
                  <a:cubicBezTo>
                    <a:pt x="9587" y="1548"/>
                    <a:pt x="11149" y="2734"/>
                    <a:pt x="11993" y="3544"/>
                  </a:cubicBezTo>
                  <a:cubicBezTo>
                    <a:pt x="12492" y="4021"/>
                    <a:pt x="13150" y="4292"/>
                    <a:pt x="13838" y="4301"/>
                  </a:cubicBezTo>
                  <a:lnTo>
                    <a:pt x="15519" y="4320"/>
                  </a:lnTo>
                  <a:cubicBezTo>
                    <a:pt x="15519" y="4320"/>
                    <a:pt x="12825" y="0"/>
                    <a:pt x="80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944;p72">
              <a:extLst>
                <a:ext uri="{FF2B5EF4-FFF2-40B4-BE49-F238E27FC236}">
                  <a16:creationId xmlns:a16="http://schemas.microsoft.com/office/drawing/2014/main" id="{2933702F-7D31-08B5-1B28-FA52B555C518}"/>
                </a:ext>
              </a:extLst>
            </p:cNvPr>
            <p:cNvSpPr/>
            <p:nvPr/>
          </p:nvSpPr>
          <p:spPr>
            <a:xfrm>
              <a:off x="1402616" y="3126618"/>
              <a:ext cx="107531" cy="89891"/>
            </a:xfrm>
            <a:custGeom>
              <a:avLst/>
              <a:gdLst/>
              <a:ahLst/>
              <a:cxnLst/>
              <a:rect l="l" t="t" r="r" b="b"/>
              <a:pathLst>
                <a:path w="3627" h="3032" fill="none" extrusionOk="0">
                  <a:moveTo>
                    <a:pt x="349" y="3031"/>
                  </a:moveTo>
                  <a:cubicBezTo>
                    <a:pt x="202" y="2493"/>
                    <a:pt x="0" y="865"/>
                    <a:pt x="495" y="483"/>
                  </a:cubicBezTo>
                  <a:cubicBezTo>
                    <a:pt x="975" y="113"/>
                    <a:pt x="2584" y="0"/>
                    <a:pt x="3105" y="270"/>
                  </a:cubicBezTo>
                  <a:cubicBezTo>
                    <a:pt x="3626" y="539"/>
                    <a:pt x="3279" y="3012"/>
                    <a:pt x="3279" y="3012"/>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945;p72">
              <a:extLst>
                <a:ext uri="{FF2B5EF4-FFF2-40B4-BE49-F238E27FC236}">
                  <a16:creationId xmlns:a16="http://schemas.microsoft.com/office/drawing/2014/main" id="{DA4FC502-283C-9310-3ACD-9288174BC671}"/>
                </a:ext>
              </a:extLst>
            </p:cNvPr>
            <p:cNvSpPr/>
            <p:nvPr/>
          </p:nvSpPr>
          <p:spPr>
            <a:xfrm>
              <a:off x="1408338" y="3170229"/>
              <a:ext cx="93182" cy="6730"/>
            </a:xfrm>
            <a:custGeom>
              <a:avLst/>
              <a:gdLst/>
              <a:ahLst/>
              <a:cxnLst/>
              <a:rect l="l" t="t" r="r" b="b"/>
              <a:pathLst>
                <a:path w="3143" h="227" fill="none" extrusionOk="0">
                  <a:moveTo>
                    <a:pt x="1" y="226"/>
                  </a:moveTo>
                  <a:lnTo>
                    <a:pt x="3143" y="1"/>
                  </a:ln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946;p72">
              <a:extLst>
                <a:ext uri="{FF2B5EF4-FFF2-40B4-BE49-F238E27FC236}">
                  <a16:creationId xmlns:a16="http://schemas.microsoft.com/office/drawing/2014/main" id="{46B06949-9E34-7BB3-2119-7A05F9A82B56}"/>
                </a:ext>
              </a:extLst>
            </p:cNvPr>
            <p:cNvSpPr/>
            <p:nvPr/>
          </p:nvSpPr>
          <p:spPr>
            <a:xfrm>
              <a:off x="1385005" y="3013868"/>
              <a:ext cx="112127" cy="133918"/>
            </a:xfrm>
            <a:custGeom>
              <a:avLst/>
              <a:gdLst/>
              <a:ahLst/>
              <a:cxnLst/>
              <a:rect l="l" t="t" r="r" b="b"/>
              <a:pathLst>
                <a:path w="3782" h="4517" extrusionOk="0">
                  <a:moveTo>
                    <a:pt x="2907" y="1"/>
                  </a:moveTo>
                  <a:cubicBezTo>
                    <a:pt x="2375" y="1"/>
                    <a:pt x="1690" y="182"/>
                    <a:pt x="1119" y="924"/>
                  </a:cubicBezTo>
                  <a:cubicBezTo>
                    <a:pt x="1" y="2374"/>
                    <a:pt x="1089" y="4286"/>
                    <a:pt x="1089" y="4286"/>
                  </a:cubicBezTo>
                  <a:cubicBezTo>
                    <a:pt x="1096" y="4394"/>
                    <a:pt x="1534" y="4517"/>
                    <a:pt x="2088" y="4517"/>
                  </a:cubicBezTo>
                  <a:cubicBezTo>
                    <a:pt x="2610" y="4517"/>
                    <a:pt x="3235" y="4407"/>
                    <a:pt x="3699" y="4073"/>
                  </a:cubicBezTo>
                  <a:cubicBezTo>
                    <a:pt x="3699" y="4073"/>
                    <a:pt x="2731" y="1249"/>
                    <a:pt x="3782" y="165"/>
                  </a:cubicBezTo>
                  <a:cubicBezTo>
                    <a:pt x="3782" y="165"/>
                    <a:pt x="3414" y="1"/>
                    <a:pt x="29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947;p72">
              <a:extLst>
                <a:ext uri="{FF2B5EF4-FFF2-40B4-BE49-F238E27FC236}">
                  <a16:creationId xmlns:a16="http://schemas.microsoft.com/office/drawing/2014/main" id="{B702B906-2001-9A76-5FC4-2FFDAE1904E3}"/>
                </a:ext>
              </a:extLst>
            </p:cNvPr>
            <p:cNvSpPr/>
            <p:nvPr/>
          </p:nvSpPr>
          <p:spPr>
            <a:xfrm>
              <a:off x="1390075" y="3200470"/>
              <a:ext cx="120991" cy="221348"/>
            </a:xfrm>
            <a:custGeom>
              <a:avLst/>
              <a:gdLst/>
              <a:ahLst/>
              <a:cxnLst/>
              <a:rect l="l" t="t" r="r" b="b"/>
              <a:pathLst>
                <a:path w="4081" h="7466" extrusionOk="0">
                  <a:moveTo>
                    <a:pt x="2292" y="1"/>
                  </a:moveTo>
                  <a:cubicBezTo>
                    <a:pt x="1473" y="1"/>
                    <a:pt x="654" y="90"/>
                    <a:pt x="654" y="90"/>
                  </a:cubicBezTo>
                  <a:cubicBezTo>
                    <a:pt x="1" y="442"/>
                    <a:pt x="560" y="7451"/>
                    <a:pt x="560" y="7451"/>
                  </a:cubicBezTo>
                  <a:lnTo>
                    <a:pt x="1567" y="7465"/>
                  </a:lnTo>
                  <a:cubicBezTo>
                    <a:pt x="1578" y="7465"/>
                    <a:pt x="1589" y="7466"/>
                    <a:pt x="1600" y="7466"/>
                  </a:cubicBezTo>
                  <a:cubicBezTo>
                    <a:pt x="2949" y="7466"/>
                    <a:pt x="4051" y="6376"/>
                    <a:pt x="4063" y="5022"/>
                  </a:cubicBezTo>
                  <a:cubicBezTo>
                    <a:pt x="4081" y="3095"/>
                    <a:pt x="4065" y="690"/>
                    <a:pt x="3900" y="349"/>
                  </a:cubicBezTo>
                  <a:cubicBezTo>
                    <a:pt x="3766" y="73"/>
                    <a:pt x="3029" y="1"/>
                    <a:pt x="2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948;p72">
              <a:extLst>
                <a:ext uri="{FF2B5EF4-FFF2-40B4-BE49-F238E27FC236}">
                  <a16:creationId xmlns:a16="http://schemas.microsoft.com/office/drawing/2014/main" id="{0BD0F060-C5EC-7CC7-CA63-3B6BEBACB1E9}"/>
                </a:ext>
              </a:extLst>
            </p:cNvPr>
            <p:cNvSpPr/>
            <p:nvPr/>
          </p:nvSpPr>
          <p:spPr>
            <a:xfrm>
              <a:off x="1793014" y="3131094"/>
              <a:ext cx="107235" cy="91522"/>
            </a:xfrm>
            <a:custGeom>
              <a:avLst/>
              <a:gdLst/>
              <a:ahLst/>
              <a:cxnLst/>
              <a:rect l="l" t="t" r="r" b="b"/>
              <a:pathLst>
                <a:path w="3617" h="3087" fill="none" extrusionOk="0">
                  <a:moveTo>
                    <a:pt x="3213" y="3086"/>
                  </a:moveTo>
                  <a:cubicBezTo>
                    <a:pt x="3375" y="2553"/>
                    <a:pt x="3616" y="928"/>
                    <a:pt x="3132" y="538"/>
                  </a:cubicBezTo>
                  <a:cubicBezTo>
                    <a:pt x="2664" y="156"/>
                    <a:pt x="1057" y="1"/>
                    <a:pt x="529" y="256"/>
                  </a:cubicBezTo>
                  <a:cubicBezTo>
                    <a:pt x="1" y="509"/>
                    <a:pt x="286" y="2993"/>
                    <a:pt x="286" y="2993"/>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949;p72">
              <a:extLst>
                <a:ext uri="{FF2B5EF4-FFF2-40B4-BE49-F238E27FC236}">
                  <a16:creationId xmlns:a16="http://schemas.microsoft.com/office/drawing/2014/main" id="{BC26E039-A38F-7B0D-BB17-1C49B6A34956}"/>
                </a:ext>
              </a:extLst>
            </p:cNvPr>
            <p:cNvSpPr/>
            <p:nvPr/>
          </p:nvSpPr>
          <p:spPr>
            <a:xfrm>
              <a:off x="1800900" y="3174143"/>
              <a:ext cx="93034" cy="9072"/>
            </a:xfrm>
            <a:custGeom>
              <a:avLst/>
              <a:gdLst/>
              <a:ahLst/>
              <a:cxnLst/>
              <a:rect l="l" t="t" r="r" b="b"/>
              <a:pathLst>
                <a:path w="3138" h="306" fill="none" extrusionOk="0">
                  <a:moveTo>
                    <a:pt x="3137" y="305"/>
                  </a:moveTo>
                  <a:lnTo>
                    <a:pt x="0" y="1"/>
                  </a:ln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8950;p72">
              <a:extLst>
                <a:ext uri="{FF2B5EF4-FFF2-40B4-BE49-F238E27FC236}">
                  <a16:creationId xmlns:a16="http://schemas.microsoft.com/office/drawing/2014/main" id="{FEDC21A4-0A5F-2B0C-D3C5-9B714C3EF2AA}"/>
                </a:ext>
              </a:extLst>
            </p:cNvPr>
            <p:cNvSpPr/>
            <p:nvPr/>
          </p:nvSpPr>
          <p:spPr>
            <a:xfrm>
              <a:off x="1808668" y="3018582"/>
              <a:ext cx="110941" cy="134570"/>
            </a:xfrm>
            <a:custGeom>
              <a:avLst/>
              <a:gdLst/>
              <a:ahLst/>
              <a:cxnLst/>
              <a:rect l="l" t="t" r="r" b="b"/>
              <a:pathLst>
                <a:path w="3742" h="4539" extrusionOk="0">
                  <a:moveTo>
                    <a:pt x="838" y="0"/>
                  </a:moveTo>
                  <a:cubicBezTo>
                    <a:pt x="361" y="0"/>
                    <a:pt x="18" y="143"/>
                    <a:pt x="18" y="143"/>
                  </a:cubicBezTo>
                  <a:cubicBezTo>
                    <a:pt x="1043" y="1254"/>
                    <a:pt x="1" y="4051"/>
                    <a:pt x="1" y="4051"/>
                  </a:cubicBezTo>
                  <a:cubicBezTo>
                    <a:pt x="485" y="4420"/>
                    <a:pt x="1156" y="4539"/>
                    <a:pt x="1696" y="4539"/>
                  </a:cubicBezTo>
                  <a:cubicBezTo>
                    <a:pt x="2204" y="4539"/>
                    <a:pt x="2596" y="4433"/>
                    <a:pt x="2604" y="4333"/>
                  </a:cubicBezTo>
                  <a:cubicBezTo>
                    <a:pt x="2604" y="4333"/>
                    <a:pt x="3741" y="2449"/>
                    <a:pt x="2664" y="971"/>
                  </a:cubicBezTo>
                  <a:cubicBezTo>
                    <a:pt x="2089" y="184"/>
                    <a:pt x="1378" y="0"/>
                    <a:pt x="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8951;p72">
              <a:extLst>
                <a:ext uri="{FF2B5EF4-FFF2-40B4-BE49-F238E27FC236}">
                  <a16:creationId xmlns:a16="http://schemas.microsoft.com/office/drawing/2014/main" id="{54240276-597D-4B35-D25C-BA1C6B6171A4}"/>
                </a:ext>
              </a:extLst>
            </p:cNvPr>
            <p:cNvSpPr/>
            <p:nvPr/>
          </p:nvSpPr>
          <p:spPr>
            <a:xfrm>
              <a:off x="1786699" y="3205361"/>
              <a:ext cx="124549" cy="222297"/>
            </a:xfrm>
            <a:custGeom>
              <a:avLst/>
              <a:gdLst/>
              <a:ahLst/>
              <a:cxnLst/>
              <a:rect l="l" t="t" r="r" b="b"/>
              <a:pathLst>
                <a:path w="4201" h="7498" extrusionOk="0">
                  <a:moveTo>
                    <a:pt x="1657" y="0"/>
                  </a:moveTo>
                  <a:cubicBezTo>
                    <a:pt x="1015" y="0"/>
                    <a:pt x="429" y="70"/>
                    <a:pt x="307" y="309"/>
                  </a:cubicBezTo>
                  <a:cubicBezTo>
                    <a:pt x="133" y="645"/>
                    <a:pt x="55" y="3051"/>
                    <a:pt x="22" y="4979"/>
                  </a:cubicBezTo>
                  <a:cubicBezTo>
                    <a:pt x="1" y="6343"/>
                    <a:pt x="1090" y="7466"/>
                    <a:pt x="2454" y="7485"/>
                  </a:cubicBezTo>
                  <a:lnTo>
                    <a:pt x="3461" y="7497"/>
                  </a:lnTo>
                  <a:cubicBezTo>
                    <a:pt x="3461" y="7497"/>
                    <a:pt x="4201" y="506"/>
                    <a:pt x="3556" y="136"/>
                  </a:cubicBezTo>
                  <a:cubicBezTo>
                    <a:pt x="3556" y="136"/>
                    <a:pt x="2552" y="0"/>
                    <a:pt x="16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8952;p72">
              <a:extLst>
                <a:ext uri="{FF2B5EF4-FFF2-40B4-BE49-F238E27FC236}">
                  <a16:creationId xmlns:a16="http://schemas.microsoft.com/office/drawing/2014/main" id="{AA5909A5-84AE-FF70-935C-FDFE82CA8083}"/>
                </a:ext>
              </a:extLst>
            </p:cNvPr>
            <p:cNvSpPr/>
            <p:nvPr/>
          </p:nvSpPr>
          <p:spPr>
            <a:xfrm>
              <a:off x="1413763" y="3704685"/>
              <a:ext cx="49452" cy="49452"/>
            </a:xfrm>
            <a:custGeom>
              <a:avLst/>
              <a:gdLst/>
              <a:ahLst/>
              <a:cxnLst/>
              <a:rect l="l" t="t" r="r" b="b"/>
              <a:pathLst>
                <a:path w="1668" h="1668" extrusionOk="0">
                  <a:moveTo>
                    <a:pt x="833" y="1"/>
                  </a:moveTo>
                  <a:cubicBezTo>
                    <a:pt x="374" y="1"/>
                    <a:pt x="1" y="374"/>
                    <a:pt x="1" y="833"/>
                  </a:cubicBezTo>
                  <a:cubicBezTo>
                    <a:pt x="1" y="1294"/>
                    <a:pt x="374" y="1668"/>
                    <a:pt x="833" y="1668"/>
                  </a:cubicBezTo>
                  <a:cubicBezTo>
                    <a:pt x="1295" y="1668"/>
                    <a:pt x="1668" y="1294"/>
                    <a:pt x="1668" y="833"/>
                  </a:cubicBezTo>
                  <a:cubicBezTo>
                    <a:pt x="1668" y="374"/>
                    <a:pt x="1295" y="1"/>
                    <a:pt x="8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8953;p72">
              <a:extLst>
                <a:ext uri="{FF2B5EF4-FFF2-40B4-BE49-F238E27FC236}">
                  <a16:creationId xmlns:a16="http://schemas.microsoft.com/office/drawing/2014/main" id="{53B2B701-134B-4323-B540-AE49E5525F6A}"/>
                </a:ext>
              </a:extLst>
            </p:cNvPr>
            <p:cNvSpPr/>
            <p:nvPr/>
          </p:nvSpPr>
          <p:spPr>
            <a:xfrm>
              <a:off x="1424584" y="3361515"/>
              <a:ext cx="49482" cy="49452"/>
            </a:xfrm>
            <a:custGeom>
              <a:avLst/>
              <a:gdLst/>
              <a:ahLst/>
              <a:cxnLst/>
              <a:rect l="l" t="t" r="r" b="b"/>
              <a:pathLst>
                <a:path w="1669" h="1668" extrusionOk="0">
                  <a:moveTo>
                    <a:pt x="834" y="0"/>
                  </a:moveTo>
                  <a:cubicBezTo>
                    <a:pt x="373" y="0"/>
                    <a:pt x="0" y="373"/>
                    <a:pt x="0" y="833"/>
                  </a:cubicBezTo>
                  <a:cubicBezTo>
                    <a:pt x="0" y="1294"/>
                    <a:pt x="373" y="1667"/>
                    <a:pt x="834" y="1667"/>
                  </a:cubicBezTo>
                  <a:cubicBezTo>
                    <a:pt x="1296" y="1667"/>
                    <a:pt x="1669" y="1294"/>
                    <a:pt x="1669" y="833"/>
                  </a:cubicBezTo>
                  <a:cubicBezTo>
                    <a:pt x="1669" y="373"/>
                    <a:pt x="1296" y="0"/>
                    <a:pt x="8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8954;p72">
              <a:extLst>
                <a:ext uri="{FF2B5EF4-FFF2-40B4-BE49-F238E27FC236}">
                  <a16:creationId xmlns:a16="http://schemas.microsoft.com/office/drawing/2014/main" id="{944717F7-FD7F-AAA3-FEFE-013414F3BAC8}"/>
                </a:ext>
              </a:extLst>
            </p:cNvPr>
            <p:cNvSpPr/>
            <p:nvPr/>
          </p:nvSpPr>
          <p:spPr>
            <a:xfrm>
              <a:off x="1829540" y="3366792"/>
              <a:ext cx="49511" cy="49422"/>
            </a:xfrm>
            <a:custGeom>
              <a:avLst/>
              <a:gdLst/>
              <a:ahLst/>
              <a:cxnLst/>
              <a:rect l="l" t="t" r="r" b="b"/>
              <a:pathLst>
                <a:path w="1670" h="1667" extrusionOk="0">
                  <a:moveTo>
                    <a:pt x="835" y="0"/>
                  </a:moveTo>
                  <a:cubicBezTo>
                    <a:pt x="374" y="0"/>
                    <a:pt x="1" y="373"/>
                    <a:pt x="1" y="833"/>
                  </a:cubicBezTo>
                  <a:cubicBezTo>
                    <a:pt x="1" y="1294"/>
                    <a:pt x="374" y="1667"/>
                    <a:pt x="835" y="1667"/>
                  </a:cubicBezTo>
                  <a:cubicBezTo>
                    <a:pt x="1296" y="1667"/>
                    <a:pt x="1669" y="1294"/>
                    <a:pt x="1669" y="833"/>
                  </a:cubicBezTo>
                  <a:cubicBezTo>
                    <a:pt x="1669" y="373"/>
                    <a:pt x="1296" y="0"/>
                    <a:pt x="8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8955;p72">
              <a:extLst>
                <a:ext uri="{FF2B5EF4-FFF2-40B4-BE49-F238E27FC236}">
                  <a16:creationId xmlns:a16="http://schemas.microsoft.com/office/drawing/2014/main" id="{6198BC57-AAC0-DB37-3F43-472F43BBC6C2}"/>
                </a:ext>
              </a:extLst>
            </p:cNvPr>
            <p:cNvSpPr/>
            <p:nvPr/>
          </p:nvSpPr>
          <p:spPr>
            <a:xfrm>
              <a:off x="1830577" y="3710080"/>
              <a:ext cx="49511" cy="49482"/>
            </a:xfrm>
            <a:custGeom>
              <a:avLst/>
              <a:gdLst/>
              <a:ahLst/>
              <a:cxnLst/>
              <a:rect l="l" t="t" r="r" b="b"/>
              <a:pathLst>
                <a:path w="1670" h="1669" extrusionOk="0">
                  <a:moveTo>
                    <a:pt x="835" y="0"/>
                  </a:moveTo>
                  <a:cubicBezTo>
                    <a:pt x="374" y="0"/>
                    <a:pt x="1" y="375"/>
                    <a:pt x="1" y="834"/>
                  </a:cubicBezTo>
                  <a:cubicBezTo>
                    <a:pt x="1" y="1296"/>
                    <a:pt x="374" y="1669"/>
                    <a:pt x="835" y="1669"/>
                  </a:cubicBezTo>
                  <a:cubicBezTo>
                    <a:pt x="1296" y="1669"/>
                    <a:pt x="1670" y="1296"/>
                    <a:pt x="1670" y="834"/>
                  </a:cubicBezTo>
                  <a:cubicBezTo>
                    <a:pt x="1670" y="375"/>
                    <a:pt x="1296" y="0"/>
                    <a:pt x="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8956;p72">
              <a:extLst>
                <a:ext uri="{FF2B5EF4-FFF2-40B4-BE49-F238E27FC236}">
                  <a16:creationId xmlns:a16="http://schemas.microsoft.com/office/drawing/2014/main" id="{0DF30DE7-24BC-178F-96BC-C69601FFE6BC}"/>
                </a:ext>
              </a:extLst>
            </p:cNvPr>
            <p:cNvSpPr/>
            <p:nvPr/>
          </p:nvSpPr>
          <p:spPr>
            <a:xfrm>
              <a:off x="1208454" y="3928523"/>
              <a:ext cx="90158" cy="158822"/>
            </a:xfrm>
            <a:custGeom>
              <a:avLst/>
              <a:gdLst/>
              <a:ahLst/>
              <a:cxnLst/>
              <a:rect l="l" t="t" r="r" b="b"/>
              <a:pathLst>
                <a:path w="3041" h="5357" extrusionOk="0">
                  <a:moveTo>
                    <a:pt x="784" y="0"/>
                  </a:moveTo>
                  <a:cubicBezTo>
                    <a:pt x="693" y="1516"/>
                    <a:pt x="1" y="4755"/>
                    <a:pt x="1" y="4755"/>
                  </a:cubicBezTo>
                  <a:lnTo>
                    <a:pt x="2015" y="5357"/>
                  </a:lnTo>
                  <a:cubicBezTo>
                    <a:pt x="3041" y="4072"/>
                    <a:pt x="2800" y="388"/>
                    <a:pt x="2800" y="388"/>
                  </a:cubicBezTo>
                  <a:lnTo>
                    <a:pt x="7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8957;p72">
              <a:extLst>
                <a:ext uri="{FF2B5EF4-FFF2-40B4-BE49-F238E27FC236}">
                  <a16:creationId xmlns:a16="http://schemas.microsoft.com/office/drawing/2014/main" id="{18F2C448-247E-B045-D6A1-51E1451921D4}"/>
                </a:ext>
              </a:extLst>
            </p:cNvPr>
            <p:cNvSpPr/>
            <p:nvPr/>
          </p:nvSpPr>
          <p:spPr>
            <a:xfrm>
              <a:off x="1590462" y="2963645"/>
              <a:ext cx="130123" cy="62823"/>
            </a:xfrm>
            <a:custGeom>
              <a:avLst/>
              <a:gdLst/>
              <a:ahLst/>
              <a:cxnLst/>
              <a:rect l="l" t="t" r="r" b="b"/>
              <a:pathLst>
                <a:path w="4389" h="2119" extrusionOk="0">
                  <a:moveTo>
                    <a:pt x="2881" y="0"/>
                  </a:moveTo>
                  <a:cubicBezTo>
                    <a:pt x="2845" y="0"/>
                    <a:pt x="2810" y="1"/>
                    <a:pt x="2773" y="4"/>
                  </a:cubicBezTo>
                  <a:cubicBezTo>
                    <a:pt x="1700" y="72"/>
                    <a:pt x="1" y="528"/>
                    <a:pt x="1" y="528"/>
                  </a:cubicBezTo>
                  <a:cubicBezTo>
                    <a:pt x="724" y="1938"/>
                    <a:pt x="709" y="2098"/>
                    <a:pt x="1534" y="2111"/>
                  </a:cubicBezTo>
                  <a:cubicBezTo>
                    <a:pt x="1716" y="2113"/>
                    <a:pt x="1939" y="2118"/>
                    <a:pt x="2179" y="2118"/>
                  </a:cubicBezTo>
                  <a:cubicBezTo>
                    <a:pt x="3029" y="2118"/>
                    <a:pt x="4086" y="2051"/>
                    <a:pt x="4220" y="1539"/>
                  </a:cubicBezTo>
                  <a:cubicBezTo>
                    <a:pt x="4389" y="902"/>
                    <a:pt x="3883" y="0"/>
                    <a:pt x="28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8958;p72">
              <a:extLst>
                <a:ext uri="{FF2B5EF4-FFF2-40B4-BE49-F238E27FC236}">
                  <a16:creationId xmlns:a16="http://schemas.microsoft.com/office/drawing/2014/main" id="{E869E6CD-6DD6-600D-8CF1-A9DD4DE355C7}"/>
                </a:ext>
              </a:extLst>
            </p:cNvPr>
            <p:cNvSpPr/>
            <p:nvPr/>
          </p:nvSpPr>
          <p:spPr>
            <a:xfrm>
              <a:off x="1976650" y="3931903"/>
              <a:ext cx="89713" cy="157903"/>
            </a:xfrm>
            <a:custGeom>
              <a:avLst/>
              <a:gdLst/>
              <a:ahLst/>
              <a:cxnLst/>
              <a:rect l="l" t="t" r="r" b="b"/>
              <a:pathLst>
                <a:path w="3026" h="5326" extrusionOk="0">
                  <a:moveTo>
                    <a:pt x="2365" y="1"/>
                  </a:moveTo>
                  <a:lnTo>
                    <a:pt x="337" y="335"/>
                  </a:lnTo>
                  <a:cubicBezTo>
                    <a:pt x="337" y="335"/>
                    <a:pt x="1" y="4011"/>
                    <a:pt x="995" y="5326"/>
                  </a:cubicBezTo>
                  <a:lnTo>
                    <a:pt x="3025" y="4773"/>
                  </a:lnTo>
                  <a:cubicBezTo>
                    <a:pt x="3025" y="4773"/>
                    <a:pt x="2418" y="1516"/>
                    <a:pt x="23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8959;p72">
              <a:extLst>
                <a:ext uri="{FF2B5EF4-FFF2-40B4-BE49-F238E27FC236}">
                  <a16:creationId xmlns:a16="http://schemas.microsoft.com/office/drawing/2014/main" id="{66AD3263-E860-2B13-E30A-6E0012716923}"/>
                </a:ext>
              </a:extLst>
            </p:cNvPr>
            <p:cNvSpPr/>
            <p:nvPr/>
          </p:nvSpPr>
          <p:spPr>
            <a:xfrm>
              <a:off x="2228684" y="3570144"/>
              <a:ext cx="429563" cy="624406"/>
            </a:xfrm>
            <a:custGeom>
              <a:avLst/>
              <a:gdLst/>
              <a:ahLst/>
              <a:cxnLst/>
              <a:rect l="l" t="t" r="r" b="b"/>
              <a:pathLst>
                <a:path w="14489" h="21061" extrusionOk="0">
                  <a:moveTo>
                    <a:pt x="6951" y="1"/>
                  </a:moveTo>
                  <a:lnTo>
                    <a:pt x="1790" y="2254"/>
                  </a:lnTo>
                  <a:lnTo>
                    <a:pt x="0" y="4840"/>
                  </a:lnTo>
                  <a:lnTo>
                    <a:pt x="6881" y="21060"/>
                  </a:lnTo>
                  <a:lnTo>
                    <a:pt x="14489" y="17769"/>
                  </a:lnTo>
                  <a:lnTo>
                    <a:pt x="695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8960;p72">
              <a:extLst>
                <a:ext uri="{FF2B5EF4-FFF2-40B4-BE49-F238E27FC236}">
                  <a16:creationId xmlns:a16="http://schemas.microsoft.com/office/drawing/2014/main" id="{2C0876D0-81D9-9610-F1FB-066918751668}"/>
                </a:ext>
              </a:extLst>
            </p:cNvPr>
            <p:cNvSpPr/>
            <p:nvPr/>
          </p:nvSpPr>
          <p:spPr>
            <a:xfrm>
              <a:off x="2355071" y="3636317"/>
              <a:ext cx="242013" cy="444979"/>
            </a:xfrm>
            <a:custGeom>
              <a:avLst/>
              <a:gdLst/>
              <a:ahLst/>
              <a:cxnLst/>
              <a:rect l="l" t="t" r="r" b="b"/>
              <a:pathLst>
                <a:path w="8163" h="15009" extrusionOk="0">
                  <a:moveTo>
                    <a:pt x="2222" y="1"/>
                  </a:moveTo>
                  <a:lnTo>
                    <a:pt x="1" y="1006"/>
                  </a:lnTo>
                  <a:lnTo>
                    <a:pt x="5941" y="15009"/>
                  </a:lnTo>
                  <a:lnTo>
                    <a:pt x="8163" y="14004"/>
                  </a:lnTo>
                  <a:lnTo>
                    <a:pt x="222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8961;p72">
              <a:extLst>
                <a:ext uri="{FF2B5EF4-FFF2-40B4-BE49-F238E27FC236}">
                  <a16:creationId xmlns:a16="http://schemas.microsoft.com/office/drawing/2014/main" id="{FD68D805-E072-29D3-DCE1-5FCC96E7B209}"/>
                </a:ext>
              </a:extLst>
            </p:cNvPr>
            <p:cNvSpPr/>
            <p:nvPr/>
          </p:nvSpPr>
          <p:spPr>
            <a:xfrm>
              <a:off x="2228773" y="3637948"/>
              <a:ext cx="276997" cy="557581"/>
            </a:xfrm>
            <a:custGeom>
              <a:avLst/>
              <a:gdLst/>
              <a:ahLst/>
              <a:cxnLst/>
              <a:rect l="l" t="t" r="r" b="b"/>
              <a:pathLst>
                <a:path w="9343" h="18807" extrusionOk="0">
                  <a:moveTo>
                    <a:pt x="1793" y="0"/>
                  </a:moveTo>
                  <a:lnTo>
                    <a:pt x="1" y="2588"/>
                  </a:lnTo>
                  <a:lnTo>
                    <a:pt x="6882" y="18807"/>
                  </a:lnTo>
                  <a:lnTo>
                    <a:pt x="9342" y="17797"/>
                  </a:lnTo>
                  <a:lnTo>
                    <a:pt x="179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550;p39">
            <a:extLst>
              <a:ext uri="{FF2B5EF4-FFF2-40B4-BE49-F238E27FC236}">
                <a16:creationId xmlns:a16="http://schemas.microsoft.com/office/drawing/2014/main" id="{7CB0EAEA-92C1-CBA8-AD81-5B3DC7458EBC}"/>
              </a:ext>
            </a:extLst>
          </p:cNvPr>
          <p:cNvGrpSpPr/>
          <p:nvPr/>
        </p:nvGrpSpPr>
        <p:grpSpPr>
          <a:xfrm>
            <a:off x="263593" y="1985593"/>
            <a:ext cx="5425366" cy="1978094"/>
            <a:chOff x="319519" y="1508650"/>
            <a:chExt cx="5425366" cy="1978094"/>
          </a:xfrm>
        </p:grpSpPr>
        <p:cxnSp>
          <p:nvCxnSpPr>
            <p:cNvPr id="7828" name="Google Shape;1551;p39">
              <a:extLst>
                <a:ext uri="{FF2B5EF4-FFF2-40B4-BE49-F238E27FC236}">
                  <a16:creationId xmlns:a16="http://schemas.microsoft.com/office/drawing/2014/main" id="{56ADE8F3-9108-F15E-B436-B79C22082E20}"/>
                </a:ext>
              </a:extLst>
            </p:cNvPr>
            <p:cNvCxnSpPr>
              <a:cxnSpLocks/>
              <a:endCxn id="7829" idx="3"/>
            </p:cNvCxnSpPr>
            <p:nvPr/>
          </p:nvCxnSpPr>
          <p:spPr>
            <a:xfrm rot="10800000">
              <a:off x="2878926" y="1685951"/>
              <a:ext cx="2865959" cy="1800793"/>
            </a:xfrm>
            <a:prstGeom prst="curvedConnector3">
              <a:avLst>
                <a:gd name="adj1" fmla="val 50000"/>
              </a:avLst>
            </a:prstGeom>
            <a:noFill/>
            <a:ln w="28575" cap="flat" cmpd="sng">
              <a:solidFill>
                <a:srgbClr val="58C3C4"/>
              </a:solidFill>
              <a:prstDash val="solid"/>
              <a:round/>
              <a:headEnd type="oval" w="med" len="med"/>
              <a:tailEnd type="oval" w="med" len="med"/>
            </a:ln>
          </p:spPr>
        </p:cxnSp>
        <p:sp>
          <p:nvSpPr>
            <p:cNvPr id="7829" name="Google Shape;1552;p39">
              <a:extLst>
                <a:ext uri="{FF2B5EF4-FFF2-40B4-BE49-F238E27FC236}">
                  <a16:creationId xmlns:a16="http://schemas.microsoft.com/office/drawing/2014/main" id="{C8F417BB-EC24-848F-CD59-3A3B96C76475}"/>
                </a:ext>
              </a:extLst>
            </p:cNvPr>
            <p:cNvSpPr txBox="1"/>
            <p:nvPr/>
          </p:nvSpPr>
          <p:spPr>
            <a:xfrm>
              <a:off x="319519" y="1508650"/>
              <a:ext cx="2559406"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400" b="0" i="1" u="none" strike="noStrike" kern="100" cap="none" spc="0" normalizeH="0" baseline="0" noProof="0">
                  <a:ln>
                    <a:noFill/>
                  </a:ln>
                  <a:solidFill>
                    <a:srgbClr val="000000"/>
                  </a:solidFill>
                  <a:effectLst/>
                  <a:uLnTx/>
                  <a:uFillTx/>
                  <a:latin typeface="Times New Roman" panose="02020603050405020304" pitchFamily="18" charset="0"/>
                  <a:ea typeface="SimSun" panose="02010600030101010101" pitchFamily="2" charset="-122"/>
                  <a:cs typeface="Arial"/>
                  <a:sym typeface="Arial"/>
                </a:rPr>
                <a:t>Theo em, nội dung của văn bản là gì?</a:t>
              </a:r>
              <a:endParaRPr kumimoji="0" lang="en-US" sz="32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7830" name="Google Shape;1554;p39">
            <a:extLst>
              <a:ext uri="{FF2B5EF4-FFF2-40B4-BE49-F238E27FC236}">
                <a16:creationId xmlns:a16="http://schemas.microsoft.com/office/drawing/2014/main" id="{664D4CFC-C24B-3258-2E26-9D0EC3D78A96}"/>
              </a:ext>
            </a:extLst>
          </p:cNvPr>
          <p:cNvGrpSpPr/>
          <p:nvPr/>
        </p:nvGrpSpPr>
        <p:grpSpPr>
          <a:xfrm>
            <a:off x="612226" y="3507061"/>
            <a:ext cx="5418693" cy="1097758"/>
            <a:chOff x="668152" y="3030118"/>
            <a:chExt cx="5418693" cy="1097758"/>
          </a:xfrm>
        </p:grpSpPr>
        <p:cxnSp>
          <p:nvCxnSpPr>
            <p:cNvPr id="7831" name="Google Shape;1555;p39">
              <a:extLst>
                <a:ext uri="{FF2B5EF4-FFF2-40B4-BE49-F238E27FC236}">
                  <a16:creationId xmlns:a16="http://schemas.microsoft.com/office/drawing/2014/main" id="{B607EC6C-259A-C520-1133-01C917041B3E}"/>
                </a:ext>
              </a:extLst>
            </p:cNvPr>
            <p:cNvCxnSpPr>
              <a:cxnSpLocks/>
              <a:endCxn id="7832" idx="3"/>
            </p:cNvCxnSpPr>
            <p:nvPr/>
          </p:nvCxnSpPr>
          <p:spPr>
            <a:xfrm rot="10800000">
              <a:off x="3278576" y="3207419"/>
              <a:ext cx="2808269" cy="920457"/>
            </a:xfrm>
            <a:prstGeom prst="curvedConnector3">
              <a:avLst>
                <a:gd name="adj1" fmla="val 50000"/>
              </a:avLst>
            </a:prstGeom>
            <a:noFill/>
            <a:ln w="28575" cap="flat" cmpd="sng">
              <a:solidFill>
                <a:srgbClr val="503156"/>
              </a:solidFill>
              <a:prstDash val="solid"/>
              <a:round/>
              <a:headEnd type="none" w="med" len="med"/>
              <a:tailEnd type="oval" w="med" len="med"/>
            </a:ln>
          </p:spPr>
        </p:cxnSp>
        <p:sp>
          <p:nvSpPr>
            <p:cNvPr id="7832" name="Google Shape;1556;p39">
              <a:extLst>
                <a:ext uri="{FF2B5EF4-FFF2-40B4-BE49-F238E27FC236}">
                  <a16:creationId xmlns:a16="http://schemas.microsoft.com/office/drawing/2014/main" id="{903ADEAA-0E2B-6BBB-D986-71A3C752545F}"/>
                </a:ext>
              </a:extLst>
            </p:cNvPr>
            <p:cNvSpPr txBox="1"/>
            <p:nvPr/>
          </p:nvSpPr>
          <p:spPr>
            <a:xfrm>
              <a:off x="668152" y="3030118"/>
              <a:ext cx="2610423" cy="354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0" i="1" u="none" strike="noStrike" kern="100" cap="none" spc="0" normalizeH="0" baseline="0" noProof="0" dirty="0" err="1">
                  <a:ln>
                    <a:noFill/>
                  </a:ln>
                  <a:solidFill>
                    <a:srgbClr val="000000"/>
                  </a:solidFill>
                  <a:effectLst/>
                  <a:uLnTx/>
                  <a:uFillTx/>
                  <a:latin typeface="Times New Roman" panose="02020603050405020304" pitchFamily="18" charset="0"/>
                  <a:ea typeface="SimSun" panose="02010600030101010101" pitchFamily="2" charset="-122"/>
                  <a:cs typeface="Times New Roman" panose="02020603050405020304" pitchFamily="18" charset="0"/>
                  <a:sym typeface="Arial"/>
                </a:rPr>
                <a:t>Đặc</a:t>
              </a:r>
              <a:r>
                <a:rPr kumimoji="0" lang="en-US" sz="2400" b="0" i="1" u="none" strike="noStrike" kern="100" cap="none" spc="0" normalizeH="0" baseline="0" noProof="0" dirty="0">
                  <a:ln>
                    <a:noFill/>
                  </a:ln>
                  <a:solidFill>
                    <a:srgbClr val="000000"/>
                  </a:solidFill>
                  <a:effectLst/>
                  <a:uLnTx/>
                  <a:uFillTx/>
                  <a:latin typeface="Times New Roman" panose="02020603050405020304" pitchFamily="18" charset="0"/>
                  <a:ea typeface="SimSun" panose="02010600030101010101" pitchFamily="2" charset="-122"/>
                  <a:cs typeface="Times New Roman" panose="02020603050405020304" pitchFamily="18" charset="0"/>
                  <a:sym typeface="Arial"/>
                </a:rPr>
                <a:t> </a:t>
              </a:r>
              <a:r>
                <a:rPr kumimoji="0" lang="en-US" sz="2400" b="0" i="1" u="none" strike="noStrike" kern="100" cap="none" spc="0" normalizeH="0" baseline="0" noProof="0" dirty="0" err="1">
                  <a:ln>
                    <a:noFill/>
                  </a:ln>
                  <a:solidFill>
                    <a:srgbClr val="000000"/>
                  </a:solidFill>
                  <a:effectLst/>
                  <a:uLnTx/>
                  <a:uFillTx/>
                  <a:latin typeface="Times New Roman" panose="02020603050405020304" pitchFamily="18" charset="0"/>
                  <a:ea typeface="SimSun" panose="02010600030101010101" pitchFamily="2" charset="-122"/>
                  <a:cs typeface="Times New Roman" panose="02020603050405020304" pitchFamily="18" charset="0"/>
                  <a:sym typeface="Arial"/>
                </a:rPr>
                <a:t>trưng</a:t>
              </a:r>
              <a:r>
                <a:rPr kumimoji="0" lang="en-US" sz="2400" b="0" i="1" u="none" strike="noStrike" kern="100" cap="none" spc="0" normalizeH="0" baseline="0" noProof="0" dirty="0">
                  <a:ln>
                    <a:noFill/>
                  </a:ln>
                  <a:solidFill>
                    <a:srgbClr val="000000"/>
                  </a:solidFill>
                  <a:effectLst/>
                  <a:uLnTx/>
                  <a:uFillTx/>
                  <a:latin typeface="Times New Roman" panose="02020603050405020304" pitchFamily="18" charset="0"/>
                  <a:ea typeface="SimSun" panose="02010600030101010101" pitchFamily="2" charset="-122"/>
                  <a:cs typeface="Times New Roman" panose="02020603050405020304" pitchFamily="18" charset="0"/>
                  <a:sym typeface="Arial"/>
                </a:rPr>
                <a:t> </a:t>
              </a:r>
              <a:r>
                <a:rPr kumimoji="0" lang="en-US" sz="2400" b="0" i="1" u="none" strike="noStrike" kern="100" cap="none" spc="0" normalizeH="0" baseline="0" noProof="0" dirty="0" err="1">
                  <a:ln>
                    <a:noFill/>
                  </a:ln>
                  <a:solidFill>
                    <a:srgbClr val="000000"/>
                  </a:solidFill>
                  <a:effectLst/>
                  <a:uLnTx/>
                  <a:uFillTx/>
                  <a:latin typeface="Times New Roman" panose="02020603050405020304" pitchFamily="18" charset="0"/>
                  <a:ea typeface="SimSun" panose="02010600030101010101" pitchFamily="2" charset="-122"/>
                  <a:cs typeface="Times New Roman" panose="02020603050405020304" pitchFamily="18" charset="0"/>
                  <a:sym typeface="Arial"/>
                </a:rPr>
                <a:t>thể</a:t>
              </a:r>
              <a:r>
                <a:rPr kumimoji="0" lang="en-US" sz="2400" b="0" i="1" u="none" strike="noStrike" kern="100" cap="none" spc="0" normalizeH="0" baseline="0" noProof="0" dirty="0">
                  <a:ln>
                    <a:noFill/>
                  </a:ln>
                  <a:solidFill>
                    <a:srgbClr val="000000"/>
                  </a:solidFill>
                  <a:effectLst/>
                  <a:uLnTx/>
                  <a:uFillTx/>
                  <a:latin typeface="Times New Roman" panose="02020603050405020304" pitchFamily="18" charset="0"/>
                  <a:ea typeface="SimSun" panose="02010600030101010101" pitchFamily="2" charset="-122"/>
                  <a:cs typeface="Times New Roman" panose="02020603050405020304" pitchFamily="18" charset="0"/>
                  <a:sym typeface="Arial"/>
                </a:rPr>
                <a:t> </a:t>
              </a:r>
              <a:r>
                <a:rPr kumimoji="0" lang="en-US" sz="2400" b="0" i="1" u="none" strike="noStrike" kern="100" cap="none" spc="0" normalizeH="0" baseline="0" noProof="0" dirty="0" err="1">
                  <a:ln>
                    <a:noFill/>
                  </a:ln>
                  <a:solidFill>
                    <a:srgbClr val="000000"/>
                  </a:solidFill>
                  <a:effectLst/>
                  <a:uLnTx/>
                  <a:uFillTx/>
                  <a:latin typeface="Times New Roman" panose="02020603050405020304" pitchFamily="18" charset="0"/>
                  <a:ea typeface="SimSun" panose="02010600030101010101" pitchFamily="2" charset="-122"/>
                  <a:cs typeface="Times New Roman" panose="02020603050405020304" pitchFamily="18" charset="0"/>
                  <a:sym typeface="Arial"/>
                </a:rPr>
                <a:t>loại</a:t>
              </a:r>
              <a:r>
                <a:rPr kumimoji="0" lang="vi-VN" sz="2400" b="0" i="1" u="none" strike="noStrike" kern="100" cap="none" spc="0" normalizeH="0" baseline="0" noProof="0" dirty="0">
                  <a:ln>
                    <a:noFill/>
                  </a:ln>
                  <a:solidFill>
                    <a:srgbClr val="000000"/>
                  </a:solidFill>
                  <a:effectLst/>
                  <a:uLnTx/>
                  <a:uFillTx/>
                  <a:latin typeface="Times New Roman" panose="02020603050405020304" pitchFamily="18" charset="0"/>
                  <a:ea typeface="SimSun" panose="02010600030101010101" pitchFamily="2" charset="-122"/>
                  <a:cs typeface="Times New Roman" panose="02020603050405020304" pitchFamily="18" charset="0"/>
                  <a:sym typeface="Arial"/>
                </a:rPr>
                <a:t> được thể hiện qua </a:t>
              </a:r>
              <a:r>
                <a:rPr lang="en-US" sz="2400" i="1" kern="100" dirty="0" err="1">
                  <a:latin typeface="Times New Roman" panose="02020603050405020304" pitchFamily="18" charset="0"/>
                  <a:ea typeface="SimSun" panose="02010600030101010101" pitchFamily="2" charset="-122"/>
                  <a:cs typeface="Times New Roman" panose="02020603050405020304" pitchFamily="18" charset="0"/>
                </a:rPr>
                <a:t>tác</a:t>
              </a:r>
              <a:r>
                <a:rPr lang="en-US" sz="2400" i="1" kern="100" dirty="0">
                  <a:latin typeface="Times New Roman" panose="02020603050405020304" pitchFamily="18" charset="0"/>
                  <a:ea typeface="SimSun" panose="02010600030101010101" pitchFamily="2" charset="-122"/>
                  <a:cs typeface="Times New Roman" panose="02020603050405020304" pitchFamily="18" charset="0"/>
                </a:rPr>
                <a:t> </a:t>
              </a:r>
              <a:r>
                <a:rPr lang="en-US" sz="2400" i="1" kern="100" dirty="0" err="1">
                  <a:latin typeface="Times New Roman" panose="02020603050405020304" pitchFamily="18" charset="0"/>
                  <a:ea typeface="SimSun" panose="02010600030101010101" pitchFamily="2" charset="-122"/>
                  <a:cs typeface="Times New Roman" panose="02020603050405020304" pitchFamily="18" charset="0"/>
                </a:rPr>
                <a:t>phẩm</a:t>
              </a:r>
              <a:r>
                <a:rPr lang="en-US" sz="2400" i="1" kern="100" dirty="0">
                  <a:latin typeface="Times New Roman" panose="02020603050405020304" pitchFamily="18" charset="0"/>
                  <a:ea typeface="SimSun" panose="02010600030101010101" pitchFamily="2" charset="-122"/>
                  <a:cs typeface="Times New Roman" panose="02020603050405020304" pitchFamily="18" charset="0"/>
                </a:rPr>
                <a:t>?</a:t>
              </a:r>
              <a:endParaRPr kumimoji="0" lang="en-US" sz="2400" b="0" i="0" u="none" strike="noStrike" kern="1200" cap="none" spc="0" normalizeH="0" baseline="0" noProof="0" dirty="0">
                <a:ln>
                  <a:noFill/>
                </a:ln>
                <a:solidFill>
                  <a:srgbClr val="000000"/>
                </a:solidFill>
                <a:effectLst/>
                <a:uLnTx/>
                <a:uFillTx/>
                <a:latin typeface=".VnTime"/>
                <a:ea typeface="Times New Roman" panose="02020603050405020304" pitchFamily="18" charset="0"/>
                <a:cs typeface="Times New Roman" panose="02020603050405020304" pitchFamily="18" charset="0"/>
                <a:sym typeface="Arial"/>
              </a:endParaRPr>
            </a:p>
          </p:txBody>
        </p:sp>
      </p:grpSp>
      <p:grpSp>
        <p:nvGrpSpPr>
          <p:cNvPr id="7833" name="Google Shape;5851;p42">
            <a:extLst>
              <a:ext uri="{FF2B5EF4-FFF2-40B4-BE49-F238E27FC236}">
                <a16:creationId xmlns:a16="http://schemas.microsoft.com/office/drawing/2014/main" id="{118EE2AC-8589-AFC9-1792-2D1781585C21}"/>
              </a:ext>
            </a:extLst>
          </p:cNvPr>
          <p:cNvGrpSpPr/>
          <p:nvPr/>
        </p:nvGrpSpPr>
        <p:grpSpPr>
          <a:xfrm>
            <a:off x="5339205" y="1526243"/>
            <a:ext cx="3703893" cy="3617257"/>
            <a:chOff x="5208300" y="1213225"/>
            <a:chExt cx="3300000" cy="3366175"/>
          </a:xfrm>
        </p:grpSpPr>
        <p:sp>
          <p:nvSpPr>
            <p:cNvPr id="7834" name="Google Shape;5852;p42">
              <a:extLst>
                <a:ext uri="{FF2B5EF4-FFF2-40B4-BE49-F238E27FC236}">
                  <a16:creationId xmlns:a16="http://schemas.microsoft.com/office/drawing/2014/main" id="{8D143B28-A656-824F-E1D3-97B1DDFFB8B8}"/>
                </a:ext>
              </a:extLst>
            </p:cNvPr>
            <p:cNvSpPr/>
            <p:nvPr/>
          </p:nvSpPr>
          <p:spPr>
            <a:xfrm>
              <a:off x="5315000" y="1264000"/>
              <a:ext cx="137550" cy="161525"/>
            </a:xfrm>
            <a:custGeom>
              <a:avLst/>
              <a:gdLst/>
              <a:ahLst/>
              <a:cxnLst/>
              <a:rect l="l" t="t" r="r" b="b"/>
              <a:pathLst>
                <a:path w="5502" h="6461" fill="none" extrusionOk="0">
                  <a:moveTo>
                    <a:pt x="5137" y="3470"/>
                  </a:moveTo>
                  <a:cubicBezTo>
                    <a:pt x="5022" y="3653"/>
                    <a:pt x="4885" y="3812"/>
                    <a:pt x="4726" y="3926"/>
                  </a:cubicBezTo>
                  <a:cubicBezTo>
                    <a:pt x="4543" y="4041"/>
                    <a:pt x="4360" y="4155"/>
                    <a:pt x="4178" y="4223"/>
                  </a:cubicBezTo>
                  <a:cubicBezTo>
                    <a:pt x="3972" y="4292"/>
                    <a:pt x="3767" y="4337"/>
                    <a:pt x="3562" y="4383"/>
                  </a:cubicBezTo>
                  <a:cubicBezTo>
                    <a:pt x="3356" y="4429"/>
                    <a:pt x="3151" y="4429"/>
                    <a:pt x="2945" y="4451"/>
                  </a:cubicBezTo>
                  <a:lnTo>
                    <a:pt x="4018" y="5113"/>
                  </a:lnTo>
                  <a:lnTo>
                    <a:pt x="3059" y="6460"/>
                  </a:lnTo>
                  <a:lnTo>
                    <a:pt x="1" y="4383"/>
                  </a:lnTo>
                  <a:lnTo>
                    <a:pt x="754" y="3150"/>
                  </a:lnTo>
                  <a:cubicBezTo>
                    <a:pt x="914" y="3196"/>
                    <a:pt x="1051" y="3219"/>
                    <a:pt x="1233" y="3242"/>
                  </a:cubicBezTo>
                  <a:cubicBezTo>
                    <a:pt x="1393" y="3264"/>
                    <a:pt x="1553" y="3287"/>
                    <a:pt x="1736" y="3287"/>
                  </a:cubicBezTo>
                  <a:cubicBezTo>
                    <a:pt x="1895" y="3310"/>
                    <a:pt x="2078" y="3287"/>
                    <a:pt x="2238" y="3264"/>
                  </a:cubicBezTo>
                  <a:cubicBezTo>
                    <a:pt x="2420" y="3264"/>
                    <a:pt x="2580" y="3219"/>
                    <a:pt x="2740" y="3173"/>
                  </a:cubicBezTo>
                  <a:cubicBezTo>
                    <a:pt x="2877" y="3105"/>
                    <a:pt x="3037" y="3036"/>
                    <a:pt x="3151" y="2945"/>
                  </a:cubicBezTo>
                  <a:cubicBezTo>
                    <a:pt x="3288" y="2831"/>
                    <a:pt x="3402" y="2717"/>
                    <a:pt x="3493" y="2580"/>
                  </a:cubicBezTo>
                  <a:cubicBezTo>
                    <a:pt x="3539" y="2488"/>
                    <a:pt x="3584" y="2397"/>
                    <a:pt x="3584" y="2329"/>
                  </a:cubicBezTo>
                  <a:cubicBezTo>
                    <a:pt x="3584" y="2237"/>
                    <a:pt x="3584" y="2146"/>
                    <a:pt x="3562" y="2078"/>
                  </a:cubicBezTo>
                  <a:cubicBezTo>
                    <a:pt x="3539" y="2009"/>
                    <a:pt x="3493" y="1941"/>
                    <a:pt x="3447" y="1872"/>
                  </a:cubicBezTo>
                  <a:cubicBezTo>
                    <a:pt x="3379" y="1804"/>
                    <a:pt x="3311" y="1735"/>
                    <a:pt x="3242" y="1690"/>
                  </a:cubicBezTo>
                  <a:cubicBezTo>
                    <a:pt x="3174" y="1644"/>
                    <a:pt x="3082" y="1621"/>
                    <a:pt x="3014" y="1575"/>
                  </a:cubicBezTo>
                  <a:cubicBezTo>
                    <a:pt x="2945" y="1553"/>
                    <a:pt x="2854" y="1530"/>
                    <a:pt x="2763" y="1530"/>
                  </a:cubicBezTo>
                  <a:cubicBezTo>
                    <a:pt x="2694" y="1507"/>
                    <a:pt x="2603" y="1507"/>
                    <a:pt x="2512" y="1507"/>
                  </a:cubicBezTo>
                  <a:cubicBezTo>
                    <a:pt x="2443" y="1507"/>
                    <a:pt x="2352" y="1507"/>
                    <a:pt x="2283" y="1530"/>
                  </a:cubicBezTo>
                  <a:lnTo>
                    <a:pt x="2808" y="46"/>
                  </a:lnTo>
                  <a:cubicBezTo>
                    <a:pt x="2945" y="0"/>
                    <a:pt x="3082" y="0"/>
                    <a:pt x="3219" y="0"/>
                  </a:cubicBezTo>
                  <a:cubicBezTo>
                    <a:pt x="3356" y="23"/>
                    <a:pt x="3516" y="46"/>
                    <a:pt x="3653" y="92"/>
                  </a:cubicBezTo>
                  <a:cubicBezTo>
                    <a:pt x="3790" y="115"/>
                    <a:pt x="3927" y="183"/>
                    <a:pt x="4064" y="229"/>
                  </a:cubicBezTo>
                  <a:cubicBezTo>
                    <a:pt x="4178" y="297"/>
                    <a:pt x="4315" y="366"/>
                    <a:pt x="4429" y="434"/>
                  </a:cubicBezTo>
                  <a:cubicBezTo>
                    <a:pt x="4703" y="617"/>
                    <a:pt x="4908" y="799"/>
                    <a:pt x="5068" y="1050"/>
                  </a:cubicBezTo>
                  <a:cubicBezTo>
                    <a:pt x="5251" y="1279"/>
                    <a:pt x="5365" y="1530"/>
                    <a:pt x="5433" y="1804"/>
                  </a:cubicBezTo>
                  <a:cubicBezTo>
                    <a:pt x="5479" y="2078"/>
                    <a:pt x="5502" y="2351"/>
                    <a:pt x="5456" y="2648"/>
                  </a:cubicBezTo>
                  <a:cubicBezTo>
                    <a:pt x="5410" y="2945"/>
                    <a:pt x="5296" y="3219"/>
                    <a:pt x="5137" y="3470"/>
                  </a:cubicBezTo>
                  <a:close/>
                </a:path>
              </a:pathLst>
            </a:custGeom>
            <a:no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5" name="Google Shape;5853;p42">
              <a:extLst>
                <a:ext uri="{FF2B5EF4-FFF2-40B4-BE49-F238E27FC236}">
                  <a16:creationId xmlns:a16="http://schemas.microsoft.com/office/drawing/2014/main" id="{1AFA7024-AF76-B2A0-5852-88D9C2078076}"/>
                </a:ext>
              </a:extLst>
            </p:cNvPr>
            <p:cNvSpPr/>
            <p:nvPr/>
          </p:nvSpPr>
          <p:spPr>
            <a:xfrm>
              <a:off x="7583275" y="1649750"/>
              <a:ext cx="114725" cy="134700"/>
            </a:xfrm>
            <a:custGeom>
              <a:avLst/>
              <a:gdLst/>
              <a:ahLst/>
              <a:cxnLst/>
              <a:rect l="l" t="t" r="r" b="b"/>
              <a:pathLst>
                <a:path w="4589" h="5388" fill="none" extrusionOk="0">
                  <a:moveTo>
                    <a:pt x="2100" y="0"/>
                  </a:moveTo>
                  <a:lnTo>
                    <a:pt x="2785" y="1370"/>
                  </a:lnTo>
                  <a:cubicBezTo>
                    <a:pt x="2717" y="1393"/>
                    <a:pt x="2671" y="1416"/>
                    <a:pt x="2603" y="1461"/>
                  </a:cubicBezTo>
                  <a:cubicBezTo>
                    <a:pt x="2534" y="1484"/>
                    <a:pt x="2488" y="1530"/>
                    <a:pt x="2420" y="1552"/>
                  </a:cubicBezTo>
                  <a:cubicBezTo>
                    <a:pt x="2283" y="1667"/>
                    <a:pt x="2146" y="1781"/>
                    <a:pt x="2055" y="1895"/>
                  </a:cubicBezTo>
                  <a:cubicBezTo>
                    <a:pt x="1941" y="2032"/>
                    <a:pt x="1872" y="2169"/>
                    <a:pt x="1826" y="2329"/>
                  </a:cubicBezTo>
                  <a:cubicBezTo>
                    <a:pt x="1781" y="2465"/>
                    <a:pt x="1758" y="2625"/>
                    <a:pt x="1781" y="2785"/>
                  </a:cubicBezTo>
                  <a:cubicBezTo>
                    <a:pt x="1804" y="2945"/>
                    <a:pt x="1872" y="3105"/>
                    <a:pt x="1986" y="3264"/>
                  </a:cubicBezTo>
                  <a:cubicBezTo>
                    <a:pt x="2055" y="3356"/>
                    <a:pt x="2123" y="3447"/>
                    <a:pt x="2214" y="3493"/>
                  </a:cubicBezTo>
                  <a:cubicBezTo>
                    <a:pt x="2283" y="3538"/>
                    <a:pt x="2374" y="3584"/>
                    <a:pt x="2466" y="3584"/>
                  </a:cubicBezTo>
                  <a:cubicBezTo>
                    <a:pt x="2557" y="3584"/>
                    <a:pt x="2671" y="3584"/>
                    <a:pt x="2762" y="3538"/>
                  </a:cubicBezTo>
                  <a:cubicBezTo>
                    <a:pt x="2854" y="3515"/>
                    <a:pt x="2945" y="3470"/>
                    <a:pt x="3059" y="3401"/>
                  </a:cubicBezTo>
                  <a:cubicBezTo>
                    <a:pt x="3128" y="3356"/>
                    <a:pt x="3196" y="3287"/>
                    <a:pt x="3264" y="3219"/>
                  </a:cubicBezTo>
                  <a:cubicBezTo>
                    <a:pt x="3333" y="3150"/>
                    <a:pt x="3401" y="3082"/>
                    <a:pt x="3447" y="2990"/>
                  </a:cubicBezTo>
                  <a:cubicBezTo>
                    <a:pt x="3516" y="2922"/>
                    <a:pt x="3561" y="2831"/>
                    <a:pt x="3607" y="2762"/>
                  </a:cubicBezTo>
                  <a:cubicBezTo>
                    <a:pt x="3652" y="2671"/>
                    <a:pt x="3698" y="2580"/>
                    <a:pt x="3744" y="2511"/>
                  </a:cubicBezTo>
                  <a:lnTo>
                    <a:pt x="4588" y="3972"/>
                  </a:lnTo>
                  <a:cubicBezTo>
                    <a:pt x="4543" y="4063"/>
                    <a:pt x="4474" y="4155"/>
                    <a:pt x="4406" y="4269"/>
                  </a:cubicBezTo>
                  <a:cubicBezTo>
                    <a:pt x="4337" y="4360"/>
                    <a:pt x="4269" y="4428"/>
                    <a:pt x="4177" y="4520"/>
                  </a:cubicBezTo>
                  <a:cubicBezTo>
                    <a:pt x="4109" y="4611"/>
                    <a:pt x="4018" y="4702"/>
                    <a:pt x="3926" y="4771"/>
                  </a:cubicBezTo>
                  <a:cubicBezTo>
                    <a:pt x="3858" y="4862"/>
                    <a:pt x="3767" y="4931"/>
                    <a:pt x="3675" y="4976"/>
                  </a:cubicBezTo>
                  <a:cubicBezTo>
                    <a:pt x="3424" y="5159"/>
                    <a:pt x="3150" y="5273"/>
                    <a:pt x="2876" y="5319"/>
                  </a:cubicBezTo>
                  <a:cubicBezTo>
                    <a:pt x="2603" y="5387"/>
                    <a:pt x="2329" y="5387"/>
                    <a:pt x="2055" y="5319"/>
                  </a:cubicBezTo>
                  <a:cubicBezTo>
                    <a:pt x="1781" y="5273"/>
                    <a:pt x="1530" y="5182"/>
                    <a:pt x="1279" y="5022"/>
                  </a:cubicBezTo>
                  <a:cubicBezTo>
                    <a:pt x="1050" y="4862"/>
                    <a:pt x="845" y="4657"/>
                    <a:pt x="662" y="4406"/>
                  </a:cubicBezTo>
                  <a:cubicBezTo>
                    <a:pt x="434" y="4063"/>
                    <a:pt x="252" y="3721"/>
                    <a:pt x="137" y="3356"/>
                  </a:cubicBezTo>
                  <a:cubicBezTo>
                    <a:pt x="46" y="2990"/>
                    <a:pt x="0" y="2625"/>
                    <a:pt x="23" y="2283"/>
                  </a:cubicBezTo>
                  <a:cubicBezTo>
                    <a:pt x="69" y="1918"/>
                    <a:pt x="183" y="1575"/>
                    <a:pt x="366" y="1256"/>
                  </a:cubicBezTo>
                  <a:cubicBezTo>
                    <a:pt x="548" y="936"/>
                    <a:pt x="822" y="662"/>
                    <a:pt x="1187" y="411"/>
                  </a:cubicBezTo>
                  <a:cubicBezTo>
                    <a:pt x="1324" y="320"/>
                    <a:pt x="1461" y="229"/>
                    <a:pt x="1621" y="160"/>
                  </a:cubicBezTo>
                  <a:cubicBezTo>
                    <a:pt x="1781" y="92"/>
                    <a:pt x="1941" y="23"/>
                    <a:pt x="2100" y="0"/>
                  </a:cubicBezTo>
                  <a:close/>
                </a:path>
              </a:pathLst>
            </a:custGeom>
            <a:noFill/>
            <a:ln w="9700" cap="rnd" cmpd="sng">
              <a:solidFill>
                <a:srgbClr val="EB7C9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6" name="Google Shape;5854;p42">
              <a:extLst>
                <a:ext uri="{FF2B5EF4-FFF2-40B4-BE49-F238E27FC236}">
                  <a16:creationId xmlns:a16="http://schemas.microsoft.com/office/drawing/2014/main" id="{C7F99E93-A9A5-C7B3-5DAB-C84186BDCCE2}"/>
                </a:ext>
              </a:extLst>
            </p:cNvPr>
            <p:cNvSpPr/>
            <p:nvPr/>
          </p:nvSpPr>
          <p:spPr>
            <a:xfrm>
              <a:off x="8128225" y="1875725"/>
              <a:ext cx="101025" cy="146100"/>
            </a:xfrm>
            <a:custGeom>
              <a:avLst/>
              <a:gdLst/>
              <a:ahLst/>
              <a:cxnLst/>
              <a:rect l="l" t="t" r="r" b="b"/>
              <a:pathLst>
                <a:path w="4041" h="5844" fill="none" extrusionOk="0">
                  <a:moveTo>
                    <a:pt x="4041" y="822"/>
                  </a:moveTo>
                  <a:lnTo>
                    <a:pt x="1530" y="5843"/>
                  </a:lnTo>
                  <a:lnTo>
                    <a:pt x="1" y="5045"/>
                  </a:lnTo>
                  <a:lnTo>
                    <a:pt x="1621" y="1689"/>
                  </a:lnTo>
                  <a:lnTo>
                    <a:pt x="868" y="1826"/>
                  </a:lnTo>
                  <a:lnTo>
                    <a:pt x="891" y="343"/>
                  </a:lnTo>
                  <a:lnTo>
                    <a:pt x="2443" y="0"/>
                  </a:ln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7" name="Google Shape;5855;p42">
              <a:extLst>
                <a:ext uri="{FF2B5EF4-FFF2-40B4-BE49-F238E27FC236}">
                  <a16:creationId xmlns:a16="http://schemas.microsoft.com/office/drawing/2014/main" id="{D0EF2EEE-8B01-F1DA-DF87-1F7B177FF458}"/>
                </a:ext>
              </a:extLst>
            </p:cNvPr>
            <p:cNvSpPr/>
            <p:nvPr/>
          </p:nvSpPr>
          <p:spPr>
            <a:xfrm>
              <a:off x="7752175" y="4286075"/>
              <a:ext cx="133000" cy="152375"/>
            </a:xfrm>
            <a:custGeom>
              <a:avLst/>
              <a:gdLst/>
              <a:ahLst/>
              <a:cxnLst/>
              <a:rect l="l" t="t" r="r" b="b"/>
              <a:pathLst>
                <a:path w="5320" h="6095" fill="none" extrusionOk="0">
                  <a:moveTo>
                    <a:pt x="4315" y="4839"/>
                  </a:moveTo>
                  <a:cubicBezTo>
                    <a:pt x="4178" y="5159"/>
                    <a:pt x="3995" y="5432"/>
                    <a:pt x="3790" y="5615"/>
                  </a:cubicBezTo>
                  <a:cubicBezTo>
                    <a:pt x="3584" y="5798"/>
                    <a:pt x="3356" y="5935"/>
                    <a:pt x="3105" y="6003"/>
                  </a:cubicBezTo>
                  <a:cubicBezTo>
                    <a:pt x="2854" y="6072"/>
                    <a:pt x="2580" y="6094"/>
                    <a:pt x="2306" y="6072"/>
                  </a:cubicBezTo>
                  <a:cubicBezTo>
                    <a:pt x="2009" y="6026"/>
                    <a:pt x="1713" y="5935"/>
                    <a:pt x="1416" y="5798"/>
                  </a:cubicBezTo>
                  <a:cubicBezTo>
                    <a:pt x="1279" y="5752"/>
                    <a:pt x="1142" y="5661"/>
                    <a:pt x="1005" y="5569"/>
                  </a:cubicBezTo>
                  <a:cubicBezTo>
                    <a:pt x="868" y="5501"/>
                    <a:pt x="754" y="5387"/>
                    <a:pt x="617" y="5273"/>
                  </a:cubicBezTo>
                  <a:cubicBezTo>
                    <a:pt x="503" y="5181"/>
                    <a:pt x="389" y="5067"/>
                    <a:pt x="297" y="4930"/>
                  </a:cubicBezTo>
                  <a:cubicBezTo>
                    <a:pt x="183" y="4816"/>
                    <a:pt x="92" y="4702"/>
                    <a:pt x="1" y="4565"/>
                  </a:cubicBezTo>
                  <a:lnTo>
                    <a:pt x="777" y="3173"/>
                  </a:lnTo>
                  <a:cubicBezTo>
                    <a:pt x="845" y="3287"/>
                    <a:pt x="914" y="3378"/>
                    <a:pt x="1005" y="3492"/>
                  </a:cubicBezTo>
                  <a:cubicBezTo>
                    <a:pt x="1096" y="3606"/>
                    <a:pt x="1188" y="3698"/>
                    <a:pt x="1302" y="3789"/>
                  </a:cubicBezTo>
                  <a:cubicBezTo>
                    <a:pt x="1393" y="3903"/>
                    <a:pt x="1507" y="3994"/>
                    <a:pt x="1621" y="4063"/>
                  </a:cubicBezTo>
                  <a:cubicBezTo>
                    <a:pt x="1735" y="4154"/>
                    <a:pt x="1850" y="4223"/>
                    <a:pt x="1964" y="4268"/>
                  </a:cubicBezTo>
                  <a:cubicBezTo>
                    <a:pt x="2032" y="4291"/>
                    <a:pt x="2101" y="4314"/>
                    <a:pt x="2169" y="4337"/>
                  </a:cubicBezTo>
                  <a:cubicBezTo>
                    <a:pt x="2260" y="4360"/>
                    <a:pt x="2329" y="4382"/>
                    <a:pt x="2397" y="4360"/>
                  </a:cubicBezTo>
                  <a:cubicBezTo>
                    <a:pt x="2466" y="4360"/>
                    <a:pt x="2534" y="4337"/>
                    <a:pt x="2580" y="4314"/>
                  </a:cubicBezTo>
                  <a:cubicBezTo>
                    <a:pt x="2648" y="4268"/>
                    <a:pt x="2694" y="4223"/>
                    <a:pt x="2740" y="4131"/>
                  </a:cubicBezTo>
                  <a:cubicBezTo>
                    <a:pt x="2763" y="4086"/>
                    <a:pt x="2763" y="4017"/>
                    <a:pt x="2740" y="3949"/>
                  </a:cubicBezTo>
                  <a:cubicBezTo>
                    <a:pt x="2694" y="3880"/>
                    <a:pt x="2671" y="3812"/>
                    <a:pt x="2603" y="3766"/>
                  </a:cubicBezTo>
                  <a:cubicBezTo>
                    <a:pt x="2557" y="3698"/>
                    <a:pt x="2489" y="3629"/>
                    <a:pt x="2443" y="3584"/>
                  </a:cubicBezTo>
                  <a:cubicBezTo>
                    <a:pt x="2375" y="3538"/>
                    <a:pt x="2306" y="3492"/>
                    <a:pt x="2260" y="3469"/>
                  </a:cubicBezTo>
                  <a:cubicBezTo>
                    <a:pt x="2238" y="3469"/>
                    <a:pt x="2192" y="3447"/>
                    <a:pt x="2146" y="3424"/>
                  </a:cubicBezTo>
                  <a:cubicBezTo>
                    <a:pt x="2101" y="3424"/>
                    <a:pt x="2032" y="3401"/>
                    <a:pt x="1987" y="3378"/>
                  </a:cubicBezTo>
                  <a:cubicBezTo>
                    <a:pt x="1941" y="3378"/>
                    <a:pt x="1895" y="3355"/>
                    <a:pt x="1850" y="3355"/>
                  </a:cubicBezTo>
                  <a:cubicBezTo>
                    <a:pt x="1781" y="3355"/>
                    <a:pt x="1758" y="3355"/>
                    <a:pt x="1713" y="3355"/>
                  </a:cubicBezTo>
                  <a:lnTo>
                    <a:pt x="2192" y="2328"/>
                  </a:lnTo>
                  <a:cubicBezTo>
                    <a:pt x="2238" y="2351"/>
                    <a:pt x="2260" y="2374"/>
                    <a:pt x="2306" y="2397"/>
                  </a:cubicBezTo>
                  <a:cubicBezTo>
                    <a:pt x="2329" y="2420"/>
                    <a:pt x="2375" y="2442"/>
                    <a:pt x="2420" y="2442"/>
                  </a:cubicBezTo>
                  <a:cubicBezTo>
                    <a:pt x="2512" y="2488"/>
                    <a:pt x="2603" y="2511"/>
                    <a:pt x="2694" y="2556"/>
                  </a:cubicBezTo>
                  <a:cubicBezTo>
                    <a:pt x="2808" y="2579"/>
                    <a:pt x="2922" y="2579"/>
                    <a:pt x="3014" y="2579"/>
                  </a:cubicBezTo>
                  <a:cubicBezTo>
                    <a:pt x="3128" y="2579"/>
                    <a:pt x="3219" y="2556"/>
                    <a:pt x="3288" y="2511"/>
                  </a:cubicBezTo>
                  <a:cubicBezTo>
                    <a:pt x="3379" y="2465"/>
                    <a:pt x="3447" y="2397"/>
                    <a:pt x="3493" y="2283"/>
                  </a:cubicBezTo>
                  <a:cubicBezTo>
                    <a:pt x="3539" y="2214"/>
                    <a:pt x="3539" y="2123"/>
                    <a:pt x="3516" y="2054"/>
                  </a:cubicBezTo>
                  <a:cubicBezTo>
                    <a:pt x="3493" y="1986"/>
                    <a:pt x="3470" y="1940"/>
                    <a:pt x="3425" y="1872"/>
                  </a:cubicBezTo>
                  <a:cubicBezTo>
                    <a:pt x="3356" y="1826"/>
                    <a:pt x="3310" y="1780"/>
                    <a:pt x="3242" y="1735"/>
                  </a:cubicBezTo>
                  <a:cubicBezTo>
                    <a:pt x="3151" y="1689"/>
                    <a:pt x="3105" y="1643"/>
                    <a:pt x="3036" y="1621"/>
                  </a:cubicBezTo>
                  <a:cubicBezTo>
                    <a:pt x="2831" y="1529"/>
                    <a:pt x="2626" y="1484"/>
                    <a:pt x="2420" y="1484"/>
                  </a:cubicBezTo>
                  <a:cubicBezTo>
                    <a:pt x="2192" y="1461"/>
                    <a:pt x="1987" y="1484"/>
                    <a:pt x="1781" y="1552"/>
                  </a:cubicBezTo>
                  <a:lnTo>
                    <a:pt x="2055" y="91"/>
                  </a:lnTo>
                  <a:cubicBezTo>
                    <a:pt x="2375" y="23"/>
                    <a:pt x="2671" y="0"/>
                    <a:pt x="2991" y="23"/>
                  </a:cubicBezTo>
                  <a:cubicBezTo>
                    <a:pt x="3333" y="46"/>
                    <a:pt x="3630" y="137"/>
                    <a:pt x="3927" y="251"/>
                  </a:cubicBezTo>
                  <a:cubicBezTo>
                    <a:pt x="4178" y="365"/>
                    <a:pt x="4406" y="525"/>
                    <a:pt x="4611" y="708"/>
                  </a:cubicBezTo>
                  <a:cubicBezTo>
                    <a:pt x="4817" y="890"/>
                    <a:pt x="4999" y="1096"/>
                    <a:pt x="5114" y="1324"/>
                  </a:cubicBezTo>
                  <a:cubicBezTo>
                    <a:pt x="5228" y="1552"/>
                    <a:pt x="5296" y="1803"/>
                    <a:pt x="5296" y="2054"/>
                  </a:cubicBezTo>
                  <a:cubicBezTo>
                    <a:pt x="5319" y="2328"/>
                    <a:pt x="5251" y="2602"/>
                    <a:pt x="5136" y="2876"/>
                  </a:cubicBezTo>
                  <a:cubicBezTo>
                    <a:pt x="5091" y="2967"/>
                    <a:pt x="5045" y="3036"/>
                    <a:pt x="4977" y="3127"/>
                  </a:cubicBezTo>
                  <a:cubicBezTo>
                    <a:pt x="4931" y="3196"/>
                    <a:pt x="4863" y="3264"/>
                    <a:pt x="4771" y="3310"/>
                  </a:cubicBezTo>
                  <a:cubicBezTo>
                    <a:pt x="4703" y="3378"/>
                    <a:pt x="4611" y="3424"/>
                    <a:pt x="4543" y="3469"/>
                  </a:cubicBezTo>
                  <a:cubicBezTo>
                    <a:pt x="4452" y="3515"/>
                    <a:pt x="4360" y="3561"/>
                    <a:pt x="4269" y="3584"/>
                  </a:cubicBezTo>
                  <a:cubicBezTo>
                    <a:pt x="4360" y="3675"/>
                    <a:pt x="4406" y="3766"/>
                    <a:pt x="4452" y="3880"/>
                  </a:cubicBezTo>
                  <a:cubicBezTo>
                    <a:pt x="4474" y="3972"/>
                    <a:pt x="4497" y="4086"/>
                    <a:pt x="4497" y="4200"/>
                  </a:cubicBezTo>
                  <a:cubicBezTo>
                    <a:pt x="4474" y="4314"/>
                    <a:pt x="4474" y="4428"/>
                    <a:pt x="4429" y="4519"/>
                  </a:cubicBezTo>
                  <a:cubicBezTo>
                    <a:pt x="4406" y="4634"/>
                    <a:pt x="4360" y="4748"/>
                    <a:pt x="4315" y="4839"/>
                  </a:cubicBez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8" name="Google Shape;5856;p42">
              <a:extLst>
                <a:ext uri="{FF2B5EF4-FFF2-40B4-BE49-F238E27FC236}">
                  <a16:creationId xmlns:a16="http://schemas.microsoft.com/office/drawing/2014/main" id="{C07F9B84-2BEE-CBD4-F5C7-A36498AFACAD}"/>
                </a:ext>
              </a:extLst>
            </p:cNvPr>
            <p:cNvSpPr/>
            <p:nvPr/>
          </p:nvSpPr>
          <p:spPr>
            <a:xfrm>
              <a:off x="8374175" y="3520850"/>
              <a:ext cx="134125" cy="144950"/>
            </a:xfrm>
            <a:custGeom>
              <a:avLst/>
              <a:gdLst/>
              <a:ahLst/>
              <a:cxnLst/>
              <a:rect l="l" t="t" r="r" b="b"/>
              <a:pathLst>
                <a:path w="5365" h="5798" fill="none" extrusionOk="0">
                  <a:moveTo>
                    <a:pt x="3561" y="2534"/>
                  </a:moveTo>
                  <a:cubicBezTo>
                    <a:pt x="3607" y="2488"/>
                    <a:pt x="3630" y="2420"/>
                    <a:pt x="3630" y="2374"/>
                  </a:cubicBezTo>
                  <a:cubicBezTo>
                    <a:pt x="3630" y="2306"/>
                    <a:pt x="3607" y="2260"/>
                    <a:pt x="3584" y="2214"/>
                  </a:cubicBezTo>
                  <a:cubicBezTo>
                    <a:pt x="3584" y="2169"/>
                    <a:pt x="3538" y="2123"/>
                    <a:pt x="3515" y="2077"/>
                  </a:cubicBezTo>
                  <a:cubicBezTo>
                    <a:pt x="3470" y="2055"/>
                    <a:pt x="3447" y="2009"/>
                    <a:pt x="3401" y="1986"/>
                  </a:cubicBezTo>
                  <a:cubicBezTo>
                    <a:pt x="3378" y="1963"/>
                    <a:pt x="3333" y="1963"/>
                    <a:pt x="3287" y="1941"/>
                  </a:cubicBezTo>
                  <a:cubicBezTo>
                    <a:pt x="3242" y="1941"/>
                    <a:pt x="3196" y="1918"/>
                    <a:pt x="3150" y="1918"/>
                  </a:cubicBezTo>
                  <a:lnTo>
                    <a:pt x="2717" y="2580"/>
                  </a:lnTo>
                  <a:cubicBezTo>
                    <a:pt x="2762" y="2625"/>
                    <a:pt x="2831" y="2648"/>
                    <a:pt x="2899" y="2671"/>
                  </a:cubicBezTo>
                  <a:cubicBezTo>
                    <a:pt x="2968" y="2717"/>
                    <a:pt x="3059" y="2739"/>
                    <a:pt x="3127" y="2739"/>
                  </a:cubicBezTo>
                  <a:cubicBezTo>
                    <a:pt x="3219" y="2762"/>
                    <a:pt x="3287" y="2739"/>
                    <a:pt x="3378" y="2717"/>
                  </a:cubicBezTo>
                  <a:cubicBezTo>
                    <a:pt x="3447" y="2694"/>
                    <a:pt x="3515" y="2625"/>
                    <a:pt x="3561" y="2534"/>
                  </a:cubicBezTo>
                  <a:close/>
                  <a:moveTo>
                    <a:pt x="2534" y="3287"/>
                  </a:moveTo>
                  <a:cubicBezTo>
                    <a:pt x="2465" y="3242"/>
                    <a:pt x="2420" y="3219"/>
                    <a:pt x="2351" y="3196"/>
                  </a:cubicBezTo>
                  <a:lnTo>
                    <a:pt x="1918" y="3881"/>
                  </a:lnTo>
                  <a:cubicBezTo>
                    <a:pt x="1940" y="3926"/>
                    <a:pt x="1963" y="3949"/>
                    <a:pt x="1986" y="3972"/>
                  </a:cubicBezTo>
                  <a:cubicBezTo>
                    <a:pt x="2032" y="3995"/>
                    <a:pt x="2055" y="3995"/>
                    <a:pt x="2077" y="4018"/>
                  </a:cubicBezTo>
                  <a:cubicBezTo>
                    <a:pt x="2123" y="4040"/>
                    <a:pt x="2169" y="4063"/>
                    <a:pt x="2237" y="4086"/>
                  </a:cubicBezTo>
                  <a:cubicBezTo>
                    <a:pt x="2283" y="4109"/>
                    <a:pt x="2351" y="4132"/>
                    <a:pt x="2397" y="4132"/>
                  </a:cubicBezTo>
                  <a:cubicBezTo>
                    <a:pt x="2465" y="4132"/>
                    <a:pt x="2534" y="4109"/>
                    <a:pt x="2580" y="4086"/>
                  </a:cubicBezTo>
                  <a:cubicBezTo>
                    <a:pt x="2648" y="4040"/>
                    <a:pt x="2694" y="3995"/>
                    <a:pt x="2739" y="3926"/>
                  </a:cubicBezTo>
                  <a:cubicBezTo>
                    <a:pt x="2785" y="3835"/>
                    <a:pt x="2808" y="3767"/>
                    <a:pt x="2808" y="3698"/>
                  </a:cubicBezTo>
                  <a:cubicBezTo>
                    <a:pt x="2808" y="3630"/>
                    <a:pt x="2808" y="3584"/>
                    <a:pt x="2762" y="3515"/>
                  </a:cubicBezTo>
                  <a:cubicBezTo>
                    <a:pt x="2739" y="3470"/>
                    <a:pt x="2717" y="3424"/>
                    <a:pt x="2671" y="3379"/>
                  </a:cubicBezTo>
                  <a:cubicBezTo>
                    <a:pt x="2625" y="3333"/>
                    <a:pt x="2580" y="3310"/>
                    <a:pt x="2534" y="3287"/>
                  </a:cubicBezTo>
                  <a:close/>
                  <a:moveTo>
                    <a:pt x="4086" y="5227"/>
                  </a:moveTo>
                  <a:cubicBezTo>
                    <a:pt x="3972" y="5410"/>
                    <a:pt x="3858" y="5524"/>
                    <a:pt x="3721" y="5615"/>
                  </a:cubicBezTo>
                  <a:cubicBezTo>
                    <a:pt x="3584" y="5707"/>
                    <a:pt x="3447" y="5752"/>
                    <a:pt x="3287" y="5775"/>
                  </a:cubicBezTo>
                  <a:cubicBezTo>
                    <a:pt x="3127" y="5798"/>
                    <a:pt x="2968" y="5798"/>
                    <a:pt x="2808" y="5775"/>
                  </a:cubicBezTo>
                  <a:cubicBezTo>
                    <a:pt x="2625" y="5752"/>
                    <a:pt x="2465" y="5707"/>
                    <a:pt x="2306" y="5638"/>
                  </a:cubicBezTo>
                  <a:cubicBezTo>
                    <a:pt x="2123" y="5593"/>
                    <a:pt x="1963" y="5524"/>
                    <a:pt x="1804" y="5433"/>
                  </a:cubicBezTo>
                  <a:cubicBezTo>
                    <a:pt x="1667" y="5364"/>
                    <a:pt x="1507" y="5273"/>
                    <a:pt x="1393" y="5205"/>
                  </a:cubicBezTo>
                  <a:cubicBezTo>
                    <a:pt x="1256" y="5136"/>
                    <a:pt x="1142" y="5045"/>
                    <a:pt x="1005" y="4953"/>
                  </a:cubicBezTo>
                  <a:cubicBezTo>
                    <a:pt x="868" y="4862"/>
                    <a:pt x="754" y="4771"/>
                    <a:pt x="617" y="4657"/>
                  </a:cubicBezTo>
                  <a:cubicBezTo>
                    <a:pt x="502" y="4565"/>
                    <a:pt x="388" y="4451"/>
                    <a:pt x="274" y="4337"/>
                  </a:cubicBezTo>
                  <a:cubicBezTo>
                    <a:pt x="160" y="4223"/>
                    <a:pt x="69" y="4086"/>
                    <a:pt x="0" y="3972"/>
                  </a:cubicBezTo>
                  <a:lnTo>
                    <a:pt x="2351" y="0"/>
                  </a:lnTo>
                  <a:cubicBezTo>
                    <a:pt x="2488" y="23"/>
                    <a:pt x="2648" y="46"/>
                    <a:pt x="2808" y="92"/>
                  </a:cubicBezTo>
                  <a:cubicBezTo>
                    <a:pt x="2945" y="137"/>
                    <a:pt x="3105" y="183"/>
                    <a:pt x="3242" y="229"/>
                  </a:cubicBezTo>
                  <a:cubicBezTo>
                    <a:pt x="3401" y="297"/>
                    <a:pt x="3538" y="343"/>
                    <a:pt x="3698" y="411"/>
                  </a:cubicBezTo>
                  <a:cubicBezTo>
                    <a:pt x="3835" y="480"/>
                    <a:pt x="3972" y="548"/>
                    <a:pt x="4086" y="639"/>
                  </a:cubicBezTo>
                  <a:cubicBezTo>
                    <a:pt x="4223" y="708"/>
                    <a:pt x="4383" y="822"/>
                    <a:pt x="4520" y="913"/>
                  </a:cubicBezTo>
                  <a:cubicBezTo>
                    <a:pt x="4657" y="1028"/>
                    <a:pt x="4771" y="1142"/>
                    <a:pt x="4885" y="1279"/>
                  </a:cubicBezTo>
                  <a:cubicBezTo>
                    <a:pt x="4999" y="1393"/>
                    <a:pt x="5090" y="1530"/>
                    <a:pt x="5159" y="1667"/>
                  </a:cubicBezTo>
                  <a:cubicBezTo>
                    <a:pt x="5250" y="1804"/>
                    <a:pt x="5296" y="1963"/>
                    <a:pt x="5319" y="2100"/>
                  </a:cubicBezTo>
                  <a:cubicBezTo>
                    <a:pt x="5364" y="2260"/>
                    <a:pt x="5364" y="2420"/>
                    <a:pt x="5319" y="2580"/>
                  </a:cubicBezTo>
                  <a:cubicBezTo>
                    <a:pt x="5296" y="2739"/>
                    <a:pt x="5227" y="2922"/>
                    <a:pt x="5136" y="3082"/>
                  </a:cubicBezTo>
                  <a:cubicBezTo>
                    <a:pt x="5068" y="3196"/>
                    <a:pt x="4976" y="3310"/>
                    <a:pt x="4885" y="3379"/>
                  </a:cubicBezTo>
                  <a:cubicBezTo>
                    <a:pt x="4794" y="3470"/>
                    <a:pt x="4680" y="3515"/>
                    <a:pt x="4588" y="3561"/>
                  </a:cubicBezTo>
                  <a:cubicBezTo>
                    <a:pt x="4474" y="3607"/>
                    <a:pt x="4360" y="3630"/>
                    <a:pt x="4246" y="3630"/>
                  </a:cubicBezTo>
                  <a:cubicBezTo>
                    <a:pt x="4109" y="3652"/>
                    <a:pt x="3995" y="3630"/>
                    <a:pt x="3858" y="3584"/>
                  </a:cubicBezTo>
                  <a:cubicBezTo>
                    <a:pt x="3972" y="3698"/>
                    <a:pt x="4063" y="3835"/>
                    <a:pt x="4132" y="3949"/>
                  </a:cubicBezTo>
                  <a:cubicBezTo>
                    <a:pt x="4200" y="4086"/>
                    <a:pt x="4246" y="4223"/>
                    <a:pt x="4269" y="4360"/>
                  </a:cubicBezTo>
                  <a:cubicBezTo>
                    <a:pt x="4291" y="4520"/>
                    <a:pt x="4269" y="4657"/>
                    <a:pt x="4246" y="4794"/>
                  </a:cubicBezTo>
                  <a:cubicBezTo>
                    <a:pt x="4223" y="4953"/>
                    <a:pt x="4155" y="5090"/>
                    <a:pt x="4086" y="5227"/>
                  </a:cubicBez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9" name="Google Shape;5857;p42">
              <a:extLst>
                <a:ext uri="{FF2B5EF4-FFF2-40B4-BE49-F238E27FC236}">
                  <a16:creationId xmlns:a16="http://schemas.microsoft.com/office/drawing/2014/main" id="{69CC23A3-E304-75EC-7E0D-F96FF8485D9E}"/>
                </a:ext>
              </a:extLst>
            </p:cNvPr>
            <p:cNvSpPr/>
            <p:nvPr/>
          </p:nvSpPr>
          <p:spPr>
            <a:xfrm>
              <a:off x="5408600" y="1873425"/>
              <a:ext cx="103300" cy="109600"/>
            </a:xfrm>
            <a:custGeom>
              <a:avLst/>
              <a:gdLst/>
              <a:ahLst/>
              <a:cxnLst/>
              <a:rect l="l" t="t" r="r" b="b"/>
              <a:pathLst>
                <a:path w="4132" h="4384" fill="none" extrusionOk="0">
                  <a:moveTo>
                    <a:pt x="2237" y="2717"/>
                  </a:moveTo>
                  <a:lnTo>
                    <a:pt x="1963" y="1667"/>
                  </a:lnTo>
                  <a:lnTo>
                    <a:pt x="1781" y="2740"/>
                  </a:lnTo>
                  <a:close/>
                  <a:moveTo>
                    <a:pt x="4132" y="4087"/>
                  </a:moveTo>
                  <a:lnTo>
                    <a:pt x="2602" y="4338"/>
                  </a:lnTo>
                  <a:lnTo>
                    <a:pt x="2397" y="3653"/>
                  </a:lnTo>
                  <a:lnTo>
                    <a:pt x="1689" y="3699"/>
                  </a:lnTo>
                  <a:lnTo>
                    <a:pt x="1575" y="4383"/>
                  </a:lnTo>
                  <a:lnTo>
                    <a:pt x="0" y="4315"/>
                  </a:lnTo>
                  <a:lnTo>
                    <a:pt x="1027" y="161"/>
                  </a:lnTo>
                  <a:lnTo>
                    <a:pt x="2739" y="1"/>
                  </a:ln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0" name="Google Shape;5858;p42">
              <a:extLst>
                <a:ext uri="{FF2B5EF4-FFF2-40B4-BE49-F238E27FC236}">
                  <a16:creationId xmlns:a16="http://schemas.microsoft.com/office/drawing/2014/main" id="{3A78B032-E019-AE9F-65C2-DCAB4A9438A4}"/>
                </a:ext>
              </a:extLst>
            </p:cNvPr>
            <p:cNvSpPr/>
            <p:nvPr/>
          </p:nvSpPr>
          <p:spPr>
            <a:xfrm>
              <a:off x="5507875" y="1857450"/>
              <a:ext cx="64525" cy="65650"/>
            </a:xfrm>
            <a:custGeom>
              <a:avLst/>
              <a:gdLst/>
              <a:ahLst/>
              <a:cxnLst/>
              <a:rect l="l" t="t" r="r" b="b"/>
              <a:pathLst>
                <a:path w="2581" h="2626" fill="none" extrusionOk="0">
                  <a:moveTo>
                    <a:pt x="845" y="2626"/>
                  </a:moveTo>
                  <a:lnTo>
                    <a:pt x="823" y="1827"/>
                  </a:lnTo>
                  <a:lnTo>
                    <a:pt x="46" y="1850"/>
                  </a:lnTo>
                  <a:lnTo>
                    <a:pt x="1" y="937"/>
                  </a:lnTo>
                  <a:lnTo>
                    <a:pt x="754" y="868"/>
                  </a:lnTo>
                  <a:lnTo>
                    <a:pt x="731" y="161"/>
                  </a:lnTo>
                  <a:lnTo>
                    <a:pt x="1667" y="1"/>
                  </a:lnTo>
                  <a:lnTo>
                    <a:pt x="1713" y="800"/>
                  </a:lnTo>
                  <a:lnTo>
                    <a:pt x="2534" y="731"/>
                  </a:lnTo>
                  <a:lnTo>
                    <a:pt x="2580" y="1781"/>
                  </a:lnTo>
                  <a:lnTo>
                    <a:pt x="1781" y="1804"/>
                  </a:lnTo>
                  <a:lnTo>
                    <a:pt x="1827" y="2603"/>
                  </a:lnTo>
                  <a:close/>
                </a:path>
              </a:pathLst>
            </a:custGeom>
            <a:no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1" name="Google Shape;5859;p42">
              <a:extLst>
                <a:ext uri="{FF2B5EF4-FFF2-40B4-BE49-F238E27FC236}">
                  <a16:creationId xmlns:a16="http://schemas.microsoft.com/office/drawing/2014/main" id="{7B78FF11-1376-C3A6-98D6-2378AC0A5B43}"/>
                </a:ext>
              </a:extLst>
            </p:cNvPr>
            <p:cNvSpPr/>
            <p:nvPr/>
          </p:nvSpPr>
          <p:spPr>
            <a:xfrm>
              <a:off x="6307350" y="1750750"/>
              <a:ext cx="87900" cy="106150"/>
            </a:xfrm>
            <a:custGeom>
              <a:avLst/>
              <a:gdLst/>
              <a:ahLst/>
              <a:cxnLst/>
              <a:rect l="l" t="t" r="r" b="b"/>
              <a:pathLst>
                <a:path w="3516" h="4246" fill="none" extrusionOk="0">
                  <a:moveTo>
                    <a:pt x="3150" y="1119"/>
                  </a:moveTo>
                  <a:cubicBezTo>
                    <a:pt x="3104" y="1210"/>
                    <a:pt x="3036" y="1279"/>
                    <a:pt x="2967" y="1347"/>
                  </a:cubicBezTo>
                  <a:cubicBezTo>
                    <a:pt x="2876" y="1393"/>
                    <a:pt x="2785" y="1438"/>
                    <a:pt x="2693" y="1461"/>
                  </a:cubicBezTo>
                  <a:cubicBezTo>
                    <a:pt x="2602" y="1484"/>
                    <a:pt x="2511" y="1484"/>
                    <a:pt x="2420" y="1484"/>
                  </a:cubicBezTo>
                  <a:cubicBezTo>
                    <a:pt x="2328" y="1461"/>
                    <a:pt x="2237" y="1438"/>
                    <a:pt x="2146" y="1393"/>
                  </a:cubicBezTo>
                  <a:cubicBezTo>
                    <a:pt x="2054" y="1347"/>
                    <a:pt x="1986" y="1279"/>
                    <a:pt x="1917" y="1187"/>
                  </a:cubicBezTo>
                  <a:cubicBezTo>
                    <a:pt x="1872" y="1119"/>
                    <a:pt x="1826" y="1028"/>
                    <a:pt x="1803" y="936"/>
                  </a:cubicBezTo>
                  <a:cubicBezTo>
                    <a:pt x="1780" y="845"/>
                    <a:pt x="1780" y="754"/>
                    <a:pt x="1780" y="662"/>
                  </a:cubicBezTo>
                  <a:cubicBezTo>
                    <a:pt x="1803" y="571"/>
                    <a:pt x="1826" y="480"/>
                    <a:pt x="1872" y="388"/>
                  </a:cubicBezTo>
                  <a:cubicBezTo>
                    <a:pt x="1917" y="297"/>
                    <a:pt x="1986" y="229"/>
                    <a:pt x="2077" y="160"/>
                  </a:cubicBezTo>
                  <a:cubicBezTo>
                    <a:pt x="2146" y="92"/>
                    <a:pt x="2237" y="69"/>
                    <a:pt x="2328" y="23"/>
                  </a:cubicBezTo>
                  <a:cubicBezTo>
                    <a:pt x="2420" y="0"/>
                    <a:pt x="2511" y="0"/>
                    <a:pt x="2602" y="0"/>
                  </a:cubicBezTo>
                  <a:cubicBezTo>
                    <a:pt x="2716" y="23"/>
                    <a:pt x="2808" y="46"/>
                    <a:pt x="2876" y="115"/>
                  </a:cubicBezTo>
                  <a:cubicBezTo>
                    <a:pt x="2967" y="160"/>
                    <a:pt x="3036" y="206"/>
                    <a:pt x="3104" y="297"/>
                  </a:cubicBezTo>
                  <a:cubicBezTo>
                    <a:pt x="3150" y="366"/>
                    <a:pt x="3196" y="457"/>
                    <a:pt x="3218" y="548"/>
                  </a:cubicBezTo>
                  <a:cubicBezTo>
                    <a:pt x="3241" y="640"/>
                    <a:pt x="3264" y="731"/>
                    <a:pt x="3241" y="845"/>
                  </a:cubicBezTo>
                  <a:cubicBezTo>
                    <a:pt x="3241" y="936"/>
                    <a:pt x="3196" y="1028"/>
                    <a:pt x="3150" y="1119"/>
                  </a:cubicBezTo>
                  <a:close/>
                  <a:moveTo>
                    <a:pt x="1552" y="3881"/>
                  </a:moveTo>
                  <a:cubicBezTo>
                    <a:pt x="1484" y="3972"/>
                    <a:pt x="1438" y="4040"/>
                    <a:pt x="1347" y="4109"/>
                  </a:cubicBezTo>
                  <a:cubicBezTo>
                    <a:pt x="1278" y="4155"/>
                    <a:pt x="1187" y="4200"/>
                    <a:pt x="1096" y="4223"/>
                  </a:cubicBezTo>
                  <a:cubicBezTo>
                    <a:pt x="1004" y="4246"/>
                    <a:pt x="913" y="4246"/>
                    <a:pt x="822" y="4246"/>
                  </a:cubicBezTo>
                  <a:cubicBezTo>
                    <a:pt x="708" y="4223"/>
                    <a:pt x="616" y="4200"/>
                    <a:pt x="548" y="4155"/>
                  </a:cubicBezTo>
                  <a:cubicBezTo>
                    <a:pt x="457" y="4109"/>
                    <a:pt x="365" y="4040"/>
                    <a:pt x="320" y="3949"/>
                  </a:cubicBezTo>
                  <a:cubicBezTo>
                    <a:pt x="251" y="3881"/>
                    <a:pt x="228" y="3789"/>
                    <a:pt x="183" y="3698"/>
                  </a:cubicBezTo>
                  <a:cubicBezTo>
                    <a:pt x="160" y="3607"/>
                    <a:pt x="160" y="3516"/>
                    <a:pt x="183" y="3424"/>
                  </a:cubicBezTo>
                  <a:cubicBezTo>
                    <a:pt x="183" y="3333"/>
                    <a:pt x="205" y="3242"/>
                    <a:pt x="274" y="3150"/>
                  </a:cubicBezTo>
                  <a:cubicBezTo>
                    <a:pt x="320" y="3059"/>
                    <a:pt x="388" y="2991"/>
                    <a:pt x="457" y="2922"/>
                  </a:cubicBezTo>
                  <a:cubicBezTo>
                    <a:pt x="548" y="2854"/>
                    <a:pt x="616" y="2831"/>
                    <a:pt x="708" y="2785"/>
                  </a:cubicBezTo>
                  <a:cubicBezTo>
                    <a:pt x="799" y="2762"/>
                    <a:pt x="913" y="2762"/>
                    <a:pt x="1004" y="2762"/>
                  </a:cubicBezTo>
                  <a:cubicBezTo>
                    <a:pt x="1096" y="2785"/>
                    <a:pt x="1187" y="2808"/>
                    <a:pt x="1278" y="2876"/>
                  </a:cubicBezTo>
                  <a:cubicBezTo>
                    <a:pt x="1370" y="2922"/>
                    <a:pt x="1438" y="2968"/>
                    <a:pt x="1484" y="3059"/>
                  </a:cubicBezTo>
                  <a:cubicBezTo>
                    <a:pt x="1552" y="3127"/>
                    <a:pt x="1598" y="3219"/>
                    <a:pt x="1621" y="3310"/>
                  </a:cubicBezTo>
                  <a:cubicBezTo>
                    <a:pt x="1643" y="3401"/>
                    <a:pt x="1643" y="3493"/>
                    <a:pt x="1643" y="3607"/>
                  </a:cubicBezTo>
                  <a:cubicBezTo>
                    <a:pt x="1621" y="3698"/>
                    <a:pt x="1598" y="3789"/>
                    <a:pt x="1552" y="3881"/>
                  </a:cubicBezTo>
                  <a:close/>
                  <a:moveTo>
                    <a:pt x="0" y="1849"/>
                  </a:moveTo>
                  <a:lnTo>
                    <a:pt x="594" y="799"/>
                  </a:lnTo>
                  <a:lnTo>
                    <a:pt x="3515" y="2351"/>
                  </a:lnTo>
                  <a:lnTo>
                    <a:pt x="2853" y="3561"/>
                  </a:lnTo>
                  <a:close/>
                </a:path>
              </a:pathLst>
            </a:custGeom>
            <a:no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2" name="Google Shape;5860;p42">
              <a:extLst>
                <a:ext uri="{FF2B5EF4-FFF2-40B4-BE49-F238E27FC236}">
                  <a16:creationId xmlns:a16="http://schemas.microsoft.com/office/drawing/2014/main" id="{41D63892-43B9-9A81-DFED-B06AC46657F6}"/>
                </a:ext>
              </a:extLst>
            </p:cNvPr>
            <p:cNvSpPr/>
            <p:nvPr/>
          </p:nvSpPr>
          <p:spPr>
            <a:xfrm>
              <a:off x="7656325" y="3314275"/>
              <a:ext cx="82750" cy="84475"/>
            </a:xfrm>
            <a:custGeom>
              <a:avLst/>
              <a:gdLst/>
              <a:ahLst/>
              <a:cxnLst/>
              <a:rect l="l" t="t" r="r" b="b"/>
              <a:pathLst>
                <a:path w="3310" h="3379" fill="none" extrusionOk="0">
                  <a:moveTo>
                    <a:pt x="1027" y="3356"/>
                  </a:moveTo>
                  <a:lnTo>
                    <a:pt x="1004" y="2306"/>
                  </a:lnTo>
                  <a:lnTo>
                    <a:pt x="23" y="2306"/>
                  </a:lnTo>
                  <a:lnTo>
                    <a:pt x="0" y="1096"/>
                  </a:lnTo>
                  <a:lnTo>
                    <a:pt x="1004" y="1073"/>
                  </a:lnTo>
                  <a:lnTo>
                    <a:pt x="1004" y="115"/>
                  </a:lnTo>
                  <a:lnTo>
                    <a:pt x="2237" y="1"/>
                  </a:lnTo>
                  <a:lnTo>
                    <a:pt x="2260" y="1005"/>
                  </a:lnTo>
                  <a:lnTo>
                    <a:pt x="3310" y="982"/>
                  </a:lnTo>
                  <a:lnTo>
                    <a:pt x="3310" y="2352"/>
                  </a:lnTo>
                  <a:lnTo>
                    <a:pt x="2283" y="2329"/>
                  </a:lnTo>
                  <a:lnTo>
                    <a:pt x="2283" y="3379"/>
                  </a:lnTo>
                  <a:close/>
                </a:path>
              </a:pathLst>
            </a:custGeom>
            <a:no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3" name="Google Shape;5861;p42">
              <a:extLst>
                <a:ext uri="{FF2B5EF4-FFF2-40B4-BE49-F238E27FC236}">
                  <a16:creationId xmlns:a16="http://schemas.microsoft.com/office/drawing/2014/main" id="{5ECBCE66-CDD2-BB8C-2BEA-6522F398594B}"/>
                </a:ext>
              </a:extLst>
            </p:cNvPr>
            <p:cNvSpPr/>
            <p:nvPr/>
          </p:nvSpPr>
          <p:spPr>
            <a:xfrm>
              <a:off x="6174375" y="1213225"/>
              <a:ext cx="82775" cy="81050"/>
            </a:xfrm>
            <a:custGeom>
              <a:avLst/>
              <a:gdLst/>
              <a:ahLst/>
              <a:cxnLst/>
              <a:rect l="l" t="t" r="r" b="b"/>
              <a:pathLst>
                <a:path w="3311" h="3242" fill="none" extrusionOk="0">
                  <a:moveTo>
                    <a:pt x="1" y="2328"/>
                  </a:moveTo>
                  <a:lnTo>
                    <a:pt x="731" y="1575"/>
                  </a:lnTo>
                  <a:lnTo>
                    <a:pt x="24" y="867"/>
                  </a:lnTo>
                  <a:lnTo>
                    <a:pt x="868" y="0"/>
                  </a:lnTo>
                  <a:lnTo>
                    <a:pt x="1599" y="685"/>
                  </a:lnTo>
                  <a:lnTo>
                    <a:pt x="2283" y="23"/>
                  </a:lnTo>
                  <a:lnTo>
                    <a:pt x="3242" y="799"/>
                  </a:lnTo>
                  <a:lnTo>
                    <a:pt x="2534" y="1529"/>
                  </a:lnTo>
                  <a:lnTo>
                    <a:pt x="3310" y="2260"/>
                  </a:lnTo>
                  <a:lnTo>
                    <a:pt x="2329" y="3241"/>
                  </a:lnTo>
                  <a:lnTo>
                    <a:pt x="1621" y="2488"/>
                  </a:lnTo>
                  <a:lnTo>
                    <a:pt x="891" y="3241"/>
                  </a:lnTo>
                  <a:close/>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844" name="Google Shape;5862;p42">
              <a:extLst>
                <a:ext uri="{FF2B5EF4-FFF2-40B4-BE49-F238E27FC236}">
                  <a16:creationId xmlns:a16="http://schemas.microsoft.com/office/drawing/2014/main" id="{29B34CC7-6148-CD77-8D57-7C20AE3C0F90}"/>
                </a:ext>
              </a:extLst>
            </p:cNvPr>
            <p:cNvGrpSpPr/>
            <p:nvPr/>
          </p:nvGrpSpPr>
          <p:grpSpPr>
            <a:xfrm>
              <a:off x="8152775" y="3174475"/>
              <a:ext cx="207725" cy="233775"/>
              <a:chOff x="8152775" y="3174475"/>
              <a:chExt cx="207725" cy="233775"/>
            </a:xfrm>
          </p:grpSpPr>
          <p:sp>
            <p:nvSpPr>
              <p:cNvPr id="8040" name="Google Shape;5863;p42">
                <a:extLst>
                  <a:ext uri="{FF2B5EF4-FFF2-40B4-BE49-F238E27FC236}">
                    <a16:creationId xmlns:a16="http://schemas.microsoft.com/office/drawing/2014/main" id="{44B20BF1-93A0-B72A-08EF-B9356C7BDACA}"/>
                  </a:ext>
                </a:extLst>
              </p:cNvPr>
              <p:cNvSpPr/>
              <p:nvPr/>
            </p:nvSpPr>
            <p:spPr>
              <a:xfrm>
                <a:off x="8152775" y="3340525"/>
                <a:ext cx="82175" cy="67725"/>
              </a:xfrm>
              <a:custGeom>
                <a:avLst/>
                <a:gdLst/>
                <a:ahLst/>
                <a:cxnLst/>
                <a:rect l="l" t="t" r="r" b="b"/>
                <a:pathLst>
                  <a:path w="3287" h="2709" extrusionOk="0">
                    <a:moveTo>
                      <a:pt x="2442" y="1"/>
                    </a:moveTo>
                    <a:cubicBezTo>
                      <a:pt x="2442" y="1"/>
                      <a:pt x="0" y="252"/>
                      <a:pt x="0" y="1644"/>
                    </a:cubicBezTo>
                    <a:cubicBezTo>
                      <a:pt x="0" y="2343"/>
                      <a:pt x="519" y="2708"/>
                      <a:pt x="1184" y="2708"/>
                    </a:cubicBezTo>
                    <a:cubicBezTo>
                      <a:pt x="1864" y="2708"/>
                      <a:pt x="2698" y="2326"/>
                      <a:pt x="3287" y="1530"/>
                    </a:cubicBezTo>
                    <a:lnTo>
                      <a:pt x="2442" y="1"/>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1" name="Google Shape;5864;p42">
                <a:extLst>
                  <a:ext uri="{FF2B5EF4-FFF2-40B4-BE49-F238E27FC236}">
                    <a16:creationId xmlns:a16="http://schemas.microsoft.com/office/drawing/2014/main" id="{047DEE24-55E6-4C2D-DA31-88C50B37C69D}"/>
                  </a:ext>
                </a:extLst>
              </p:cNvPr>
              <p:cNvSpPr/>
              <p:nvPr/>
            </p:nvSpPr>
            <p:spPr>
              <a:xfrm>
                <a:off x="8278600" y="3272625"/>
                <a:ext cx="81900" cy="67800"/>
              </a:xfrm>
              <a:custGeom>
                <a:avLst/>
                <a:gdLst/>
                <a:ahLst/>
                <a:cxnLst/>
                <a:rect l="l" t="t" r="r" b="b"/>
                <a:pathLst>
                  <a:path w="3276" h="2712" extrusionOk="0">
                    <a:moveTo>
                      <a:pt x="2454" y="0"/>
                    </a:moveTo>
                    <a:cubicBezTo>
                      <a:pt x="2454" y="0"/>
                      <a:pt x="11" y="251"/>
                      <a:pt x="11" y="1667"/>
                    </a:cubicBezTo>
                    <a:cubicBezTo>
                      <a:pt x="0" y="2352"/>
                      <a:pt x="509" y="2711"/>
                      <a:pt x="1167" y="2711"/>
                    </a:cubicBezTo>
                    <a:cubicBezTo>
                      <a:pt x="1846" y="2711"/>
                      <a:pt x="2684" y="2329"/>
                      <a:pt x="3276" y="1530"/>
                    </a:cubicBezTo>
                    <a:lnTo>
                      <a:pt x="2454"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42" name="Google Shape;5865;p42">
                <a:extLst>
                  <a:ext uri="{FF2B5EF4-FFF2-40B4-BE49-F238E27FC236}">
                    <a16:creationId xmlns:a16="http://schemas.microsoft.com/office/drawing/2014/main" id="{4EC7C4F7-6B72-D224-1782-D1041C1D4602}"/>
                  </a:ext>
                </a:extLst>
              </p:cNvPr>
              <p:cNvSpPr/>
              <p:nvPr/>
            </p:nvSpPr>
            <p:spPr>
              <a:xfrm>
                <a:off x="8161325" y="3174475"/>
                <a:ext cx="199175" cy="204300"/>
              </a:xfrm>
              <a:custGeom>
                <a:avLst/>
                <a:gdLst/>
                <a:ahLst/>
                <a:cxnLst/>
                <a:rect l="l" t="t" r="r" b="b"/>
                <a:pathLst>
                  <a:path w="7967" h="8172" fill="none" extrusionOk="0">
                    <a:moveTo>
                      <a:pt x="2945" y="8172"/>
                    </a:moveTo>
                    <a:lnTo>
                      <a:pt x="0" y="2717"/>
                    </a:lnTo>
                    <a:lnTo>
                      <a:pt x="5022" y="0"/>
                    </a:lnTo>
                    <a:lnTo>
                      <a:pt x="7967" y="5456"/>
                    </a:lnTo>
                  </a:path>
                </a:pathLst>
              </a:custGeom>
              <a:noFill/>
              <a:ln w="9700" cap="rnd" cmpd="sng">
                <a:solidFill>
                  <a:srgbClr val="EB7C9D"/>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845" name="Google Shape;5866;p42">
              <a:extLst>
                <a:ext uri="{FF2B5EF4-FFF2-40B4-BE49-F238E27FC236}">
                  <a16:creationId xmlns:a16="http://schemas.microsoft.com/office/drawing/2014/main" id="{40F1CB29-F86A-3037-9299-74AD88FF836F}"/>
                </a:ext>
              </a:extLst>
            </p:cNvPr>
            <p:cNvGrpSpPr/>
            <p:nvPr/>
          </p:nvGrpSpPr>
          <p:grpSpPr>
            <a:xfrm>
              <a:off x="7712225" y="2833225"/>
              <a:ext cx="135275" cy="144975"/>
              <a:chOff x="7712225" y="2833225"/>
              <a:chExt cx="135275" cy="144975"/>
            </a:xfrm>
          </p:grpSpPr>
          <p:sp>
            <p:nvSpPr>
              <p:cNvPr id="8038" name="Google Shape;5867;p42">
                <a:extLst>
                  <a:ext uri="{FF2B5EF4-FFF2-40B4-BE49-F238E27FC236}">
                    <a16:creationId xmlns:a16="http://schemas.microsoft.com/office/drawing/2014/main" id="{02586A5D-5AA9-B8BD-0E56-4EF547126DF6}"/>
                  </a:ext>
                </a:extLst>
              </p:cNvPr>
              <p:cNvSpPr/>
              <p:nvPr/>
            </p:nvSpPr>
            <p:spPr>
              <a:xfrm>
                <a:off x="7712225" y="2918500"/>
                <a:ext cx="83925" cy="59700"/>
              </a:xfrm>
              <a:custGeom>
                <a:avLst/>
                <a:gdLst/>
                <a:ahLst/>
                <a:cxnLst/>
                <a:rect l="l" t="t" r="r" b="b"/>
                <a:pathLst>
                  <a:path w="3357" h="2388" extrusionOk="0">
                    <a:moveTo>
                      <a:pt x="1546" y="1"/>
                    </a:moveTo>
                    <a:cubicBezTo>
                      <a:pt x="1342" y="1"/>
                      <a:pt x="1142" y="57"/>
                      <a:pt x="960" y="196"/>
                    </a:cubicBezTo>
                    <a:cubicBezTo>
                      <a:pt x="1" y="904"/>
                      <a:pt x="1051" y="2388"/>
                      <a:pt x="2717" y="2388"/>
                    </a:cubicBezTo>
                    <a:lnTo>
                      <a:pt x="3356" y="1018"/>
                    </a:lnTo>
                    <a:cubicBezTo>
                      <a:pt x="3356" y="1018"/>
                      <a:pt x="2414" y="1"/>
                      <a:pt x="1546"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9" name="Google Shape;5868;p42">
                <a:extLst>
                  <a:ext uri="{FF2B5EF4-FFF2-40B4-BE49-F238E27FC236}">
                    <a16:creationId xmlns:a16="http://schemas.microsoft.com/office/drawing/2014/main" id="{A285DB86-847F-7889-566F-8808C53D2FFB}"/>
                  </a:ext>
                </a:extLst>
              </p:cNvPr>
              <p:cNvSpPr/>
              <p:nvPr/>
            </p:nvSpPr>
            <p:spPr>
              <a:xfrm>
                <a:off x="7782425" y="2833225"/>
                <a:ext cx="65075" cy="140400"/>
              </a:xfrm>
              <a:custGeom>
                <a:avLst/>
                <a:gdLst/>
                <a:ahLst/>
                <a:cxnLst/>
                <a:rect l="l" t="t" r="r" b="b"/>
                <a:pathLst>
                  <a:path w="2603" h="5616" fill="none" extrusionOk="0">
                    <a:moveTo>
                      <a:pt x="2603" y="1"/>
                    </a:moveTo>
                    <a:lnTo>
                      <a:pt x="0" y="5616"/>
                    </a:lnTo>
                  </a:path>
                </a:pathLst>
              </a:custGeom>
              <a:no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846" name="Google Shape;5869;p42">
              <a:extLst>
                <a:ext uri="{FF2B5EF4-FFF2-40B4-BE49-F238E27FC236}">
                  <a16:creationId xmlns:a16="http://schemas.microsoft.com/office/drawing/2014/main" id="{8001482A-8759-7466-1610-43FC17E024E7}"/>
                </a:ext>
              </a:extLst>
            </p:cNvPr>
            <p:cNvGrpSpPr/>
            <p:nvPr/>
          </p:nvGrpSpPr>
          <p:grpSpPr>
            <a:xfrm>
              <a:off x="7095325" y="2409250"/>
              <a:ext cx="84525" cy="167100"/>
              <a:chOff x="7095325" y="2409250"/>
              <a:chExt cx="84525" cy="167100"/>
            </a:xfrm>
          </p:grpSpPr>
          <p:sp>
            <p:nvSpPr>
              <p:cNvPr id="8036" name="Google Shape;5870;p42">
                <a:extLst>
                  <a:ext uri="{FF2B5EF4-FFF2-40B4-BE49-F238E27FC236}">
                    <a16:creationId xmlns:a16="http://schemas.microsoft.com/office/drawing/2014/main" id="{3762A159-E23D-0A9F-1F28-B3F52754E79F}"/>
                  </a:ext>
                </a:extLst>
              </p:cNvPr>
              <p:cNvSpPr/>
              <p:nvPr/>
            </p:nvSpPr>
            <p:spPr>
              <a:xfrm>
                <a:off x="7095325" y="2513625"/>
                <a:ext cx="84525" cy="62725"/>
              </a:xfrm>
              <a:custGeom>
                <a:avLst/>
                <a:gdLst/>
                <a:ahLst/>
                <a:cxnLst/>
                <a:rect l="l" t="t" r="r" b="b"/>
                <a:pathLst>
                  <a:path w="3381" h="2509" extrusionOk="0">
                    <a:moveTo>
                      <a:pt x="2654" y="1"/>
                    </a:moveTo>
                    <a:cubicBezTo>
                      <a:pt x="2138" y="1"/>
                      <a:pt x="293" y="85"/>
                      <a:pt x="117" y="1281"/>
                    </a:cubicBezTo>
                    <a:cubicBezTo>
                      <a:pt x="1" y="2055"/>
                      <a:pt x="622" y="2509"/>
                      <a:pt x="1431" y="2509"/>
                    </a:cubicBezTo>
                    <a:cubicBezTo>
                      <a:pt x="2053" y="2509"/>
                      <a:pt x="2786" y="2241"/>
                      <a:pt x="3381" y="1646"/>
                    </a:cubicBezTo>
                    <a:lnTo>
                      <a:pt x="2787" y="3"/>
                    </a:lnTo>
                    <a:cubicBezTo>
                      <a:pt x="2787" y="3"/>
                      <a:pt x="2739" y="1"/>
                      <a:pt x="2654" y="1"/>
                    </a:cubicBezTo>
                    <a:close/>
                  </a:path>
                </a:pathLst>
              </a:custGeom>
              <a:solidFill>
                <a:srgbClr val="58C3C4"/>
              </a:solidFill>
              <a:ln w="9525" cap="flat"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7" name="Google Shape;5871;p42">
                <a:extLst>
                  <a:ext uri="{FF2B5EF4-FFF2-40B4-BE49-F238E27FC236}">
                    <a16:creationId xmlns:a16="http://schemas.microsoft.com/office/drawing/2014/main" id="{0045751B-1BDD-B6B5-F3C3-151036F8E87D}"/>
                  </a:ext>
                </a:extLst>
              </p:cNvPr>
              <p:cNvSpPr/>
              <p:nvPr/>
            </p:nvSpPr>
            <p:spPr>
              <a:xfrm>
                <a:off x="7126775" y="2409250"/>
                <a:ext cx="53075" cy="145550"/>
              </a:xfrm>
              <a:custGeom>
                <a:avLst/>
                <a:gdLst/>
                <a:ahLst/>
                <a:cxnLst/>
                <a:rect l="l" t="t" r="r" b="b"/>
                <a:pathLst>
                  <a:path w="2123" h="5822" fill="none" extrusionOk="0">
                    <a:moveTo>
                      <a:pt x="2123" y="5821"/>
                    </a:moveTo>
                    <a:lnTo>
                      <a:pt x="0" y="1"/>
                    </a:lnTo>
                    <a:lnTo>
                      <a:pt x="1005" y="92"/>
                    </a:ln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847" name="Google Shape;5872;p42">
              <a:extLst>
                <a:ext uri="{FF2B5EF4-FFF2-40B4-BE49-F238E27FC236}">
                  <a16:creationId xmlns:a16="http://schemas.microsoft.com/office/drawing/2014/main" id="{E101E1DE-E05C-62F6-001D-B734DC0E0F91}"/>
                </a:ext>
              </a:extLst>
            </p:cNvPr>
            <p:cNvSpPr/>
            <p:nvPr/>
          </p:nvSpPr>
          <p:spPr>
            <a:xfrm>
              <a:off x="7216925" y="2822975"/>
              <a:ext cx="141550" cy="152375"/>
            </a:xfrm>
            <a:custGeom>
              <a:avLst/>
              <a:gdLst/>
              <a:ahLst/>
              <a:cxnLst/>
              <a:rect l="l" t="t" r="r" b="b"/>
              <a:pathLst>
                <a:path w="5662" h="6095" fill="none" extrusionOk="0">
                  <a:moveTo>
                    <a:pt x="2991" y="3766"/>
                  </a:moveTo>
                  <a:lnTo>
                    <a:pt x="2534" y="2328"/>
                  </a:lnTo>
                  <a:lnTo>
                    <a:pt x="2352" y="3835"/>
                  </a:lnTo>
                  <a:close/>
                  <a:moveTo>
                    <a:pt x="5661" y="5501"/>
                  </a:moveTo>
                  <a:lnTo>
                    <a:pt x="3584" y="5957"/>
                  </a:lnTo>
                  <a:lnTo>
                    <a:pt x="3265" y="5044"/>
                  </a:lnTo>
                  <a:lnTo>
                    <a:pt x="2306" y="5136"/>
                  </a:lnTo>
                  <a:lnTo>
                    <a:pt x="2169" y="6094"/>
                  </a:lnTo>
                  <a:lnTo>
                    <a:pt x="1" y="6072"/>
                  </a:lnTo>
                  <a:lnTo>
                    <a:pt x="1165" y="342"/>
                  </a:lnTo>
                  <a:lnTo>
                    <a:pt x="3493" y="0"/>
                  </a:lnTo>
                  <a:close/>
                </a:path>
              </a:pathLst>
            </a:custGeom>
            <a:solidFill>
              <a:srgbClr val="9F4C89"/>
            </a:solidFill>
            <a:ln w="9700"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848" name="Google Shape;5873;p42">
              <a:extLst>
                <a:ext uri="{FF2B5EF4-FFF2-40B4-BE49-F238E27FC236}">
                  <a16:creationId xmlns:a16="http://schemas.microsoft.com/office/drawing/2014/main" id="{0FEFED1D-22CF-D2A9-6C30-9DA27B1EF0E8}"/>
                </a:ext>
              </a:extLst>
            </p:cNvPr>
            <p:cNvGrpSpPr/>
            <p:nvPr/>
          </p:nvGrpSpPr>
          <p:grpSpPr>
            <a:xfrm>
              <a:off x="7043450" y="3807875"/>
              <a:ext cx="754975" cy="523875"/>
              <a:chOff x="7043450" y="3807875"/>
              <a:chExt cx="754975" cy="523875"/>
            </a:xfrm>
          </p:grpSpPr>
          <p:sp>
            <p:nvSpPr>
              <p:cNvPr id="8022" name="Google Shape;5874;p42">
                <a:extLst>
                  <a:ext uri="{FF2B5EF4-FFF2-40B4-BE49-F238E27FC236}">
                    <a16:creationId xmlns:a16="http://schemas.microsoft.com/office/drawing/2014/main" id="{8C09DDBF-5FE8-DA60-48A8-4C6B4A40664C}"/>
                  </a:ext>
                </a:extLst>
              </p:cNvPr>
              <p:cNvSpPr/>
              <p:nvPr/>
            </p:nvSpPr>
            <p:spPr>
              <a:xfrm>
                <a:off x="7043450" y="3807875"/>
                <a:ext cx="754975" cy="523875"/>
              </a:xfrm>
              <a:custGeom>
                <a:avLst/>
                <a:gdLst/>
                <a:ahLst/>
                <a:cxnLst/>
                <a:rect l="l" t="t" r="r" b="b"/>
                <a:pathLst>
                  <a:path w="30199" h="20955" extrusionOk="0">
                    <a:moveTo>
                      <a:pt x="5342" y="5159"/>
                    </a:moveTo>
                    <a:lnTo>
                      <a:pt x="22666" y="11961"/>
                    </a:lnTo>
                    <a:lnTo>
                      <a:pt x="10523" y="17188"/>
                    </a:lnTo>
                    <a:lnTo>
                      <a:pt x="5342" y="5159"/>
                    </a:lnTo>
                    <a:close/>
                    <a:moveTo>
                      <a:pt x="1" y="0"/>
                    </a:moveTo>
                    <a:lnTo>
                      <a:pt x="9017" y="20954"/>
                    </a:lnTo>
                    <a:lnTo>
                      <a:pt x="30199" y="11847"/>
                    </a:lnTo>
                    <a:lnTo>
                      <a:pt x="1"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3" name="Google Shape;5875;p42">
                <a:extLst>
                  <a:ext uri="{FF2B5EF4-FFF2-40B4-BE49-F238E27FC236}">
                    <a16:creationId xmlns:a16="http://schemas.microsoft.com/office/drawing/2014/main" id="{E883C2C1-1131-4B05-47DE-29DC38C9E15E}"/>
                  </a:ext>
                </a:extLst>
              </p:cNvPr>
              <p:cNvSpPr/>
              <p:nvPr/>
            </p:nvSpPr>
            <p:spPr>
              <a:xfrm>
                <a:off x="7043450" y="3807875"/>
                <a:ext cx="754975" cy="523875"/>
              </a:xfrm>
              <a:custGeom>
                <a:avLst/>
                <a:gdLst/>
                <a:ahLst/>
                <a:cxnLst/>
                <a:rect l="l" t="t" r="r" b="b"/>
                <a:pathLst>
                  <a:path w="30199" h="20955" extrusionOk="0">
                    <a:moveTo>
                      <a:pt x="1" y="0"/>
                    </a:moveTo>
                    <a:lnTo>
                      <a:pt x="9017" y="20954"/>
                    </a:lnTo>
                    <a:lnTo>
                      <a:pt x="30199" y="11847"/>
                    </a:lnTo>
                    <a:lnTo>
                      <a:pt x="28715" y="11253"/>
                    </a:lnTo>
                    <a:lnTo>
                      <a:pt x="9861" y="19356"/>
                    </a:lnTo>
                    <a:lnTo>
                      <a:pt x="1850" y="708"/>
                    </a:lnTo>
                    <a:lnTo>
                      <a:pt x="1" y="0"/>
                    </a:ln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4" name="Google Shape;5876;p42">
                <a:extLst>
                  <a:ext uri="{FF2B5EF4-FFF2-40B4-BE49-F238E27FC236}">
                    <a16:creationId xmlns:a16="http://schemas.microsoft.com/office/drawing/2014/main" id="{2421CDDE-B9AB-5DD9-8265-8F9AA5E5FF9A}"/>
                  </a:ext>
                </a:extLst>
              </p:cNvPr>
              <p:cNvSpPr/>
              <p:nvPr/>
            </p:nvSpPr>
            <p:spPr>
              <a:xfrm>
                <a:off x="7295675" y="4285500"/>
                <a:ext cx="12575" cy="29700"/>
              </a:xfrm>
              <a:custGeom>
                <a:avLst/>
                <a:gdLst/>
                <a:ahLst/>
                <a:cxnLst/>
                <a:rect l="l" t="t" r="r" b="b"/>
                <a:pathLst>
                  <a:path w="503" h="1188" fill="none" extrusionOk="0">
                    <a:moveTo>
                      <a:pt x="0" y="0"/>
                    </a:moveTo>
                    <a:lnTo>
                      <a:pt x="503"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5" name="Google Shape;5877;p42">
                <a:extLst>
                  <a:ext uri="{FF2B5EF4-FFF2-40B4-BE49-F238E27FC236}">
                    <a16:creationId xmlns:a16="http://schemas.microsoft.com/office/drawing/2014/main" id="{48E3E530-B21F-38B7-144D-1F15B0AC47D7}"/>
                  </a:ext>
                </a:extLst>
              </p:cNvPr>
              <p:cNvSpPr/>
              <p:nvPr/>
            </p:nvSpPr>
            <p:spPr>
              <a:xfrm>
                <a:off x="7328200" y="4260375"/>
                <a:ext cx="16575" cy="38850"/>
              </a:xfrm>
              <a:custGeom>
                <a:avLst/>
                <a:gdLst/>
                <a:ahLst/>
                <a:cxnLst/>
                <a:rect l="l" t="t" r="r" b="b"/>
                <a:pathLst>
                  <a:path w="663" h="1554" fill="none" extrusionOk="0">
                    <a:moveTo>
                      <a:pt x="1" y="1"/>
                    </a:moveTo>
                    <a:lnTo>
                      <a:pt x="662"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6" name="Google Shape;5878;p42">
                <a:extLst>
                  <a:ext uri="{FF2B5EF4-FFF2-40B4-BE49-F238E27FC236}">
                    <a16:creationId xmlns:a16="http://schemas.microsoft.com/office/drawing/2014/main" id="{6EE5347D-E336-23C0-3941-7ED0C9E6C1C1}"/>
                  </a:ext>
                </a:extLst>
              </p:cNvPr>
              <p:cNvSpPr/>
              <p:nvPr/>
            </p:nvSpPr>
            <p:spPr>
              <a:xfrm>
                <a:off x="7368725" y="4254100"/>
                <a:ext cx="12575" cy="29125"/>
              </a:xfrm>
              <a:custGeom>
                <a:avLst/>
                <a:gdLst/>
                <a:ahLst/>
                <a:cxnLst/>
                <a:rect l="l" t="t" r="r" b="b"/>
                <a:pathLst>
                  <a:path w="503" h="1165" fill="none" extrusionOk="0">
                    <a:moveTo>
                      <a:pt x="0" y="1"/>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7" name="Google Shape;5879;p42">
                <a:extLst>
                  <a:ext uri="{FF2B5EF4-FFF2-40B4-BE49-F238E27FC236}">
                    <a16:creationId xmlns:a16="http://schemas.microsoft.com/office/drawing/2014/main" id="{7B88C856-97EB-E77F-ABBD-8558B06B680C}"/>
                  </a:ext>
                </a:extLst>
              </p:cNvPr>
              <p:cNvSpPr/>
              <p:nvPr/>
            </p:nvSpPr>
            <p:spPr>
              <a:xfrm>
                <a:off x="7401800" y="4229000"/>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8" name="Google Shape;5880;p42">
                <a:extLst>
                  <a:ext uri="{FF2B5EF4-FFF2-40B4-BE49-F238E27FC236}">
                    <a16:creationId xmlns:a16="http://schemas.microsoft.com/office/drawing/2014/main" id="{AAA5326B-1EA6-B696-0C07-7A31AB6D37B0}"/>
                  </a:ext>
                </a:extLst>
              </p:cNvPr>
              <p:cNvSpPr/>
              <p:nvPr/>
            </p:nvSpPr>
            <p:spPr>
              <a:xfrm>
                <a:off x="7442325" y="4222150"/>
                <a:ext cx="12575" cy="29700"/>
              </a:xfrm>
              <a:custGeom>
                <a:avLst/>
                <a:gdLst/>
                <a:ahLst/>
                <a:cxnLst/>
                <a:rect l="l" t="t" r="r" b="b"/>
                <a:pathLst>
                  <a:path w="503" h="1188" fill="none" extrusionOk="0">
                    <a:moveTo>
                      <a:pt x="1" y="1"/>
                    </a:moveTo>
                    <a:lnTo>
                      <a:pt x="503" y="1188"/>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9" name="Google Shape;5881;p42">
                <a:extLst>
                  <a:ext uri="{FF2B5EF4-FFF2-40B4-BE49-F238E27FC236}">
                    <a16:creationId xmlns:a16="http://schemas.microsoft.com/office/drawing/2014/main" id="{44E5339A-1E3A-9A50-FE25-A9FAE3901367}"/>
                  </a:ext>
                </a:extLst>
              </p:cNvPr>
              <p:cNvSpPr/>
              <p:nvPr/>
            </p:nvSpPr>
            <p:spPr>
              <a:xfrm>
                <a:off x="7474850" y="4197625"/>
                <a:ext cx="16575" cy="38250"/>
              </a:xfrm>
              <a:custGeom>
                <a:avLst/>
                <a:gdLst/>
                <a:ahLst/>
                <a:cxnLst/>
                <a:rect l="l" t="t" r="r" b="b"/>
                <a:pathLst>
                  <a:path w="663" h="1530" fill="none" extrusionOk="0">
                    <a:moveTo>
                      <a:pt x="1" y="0"/>
                    </a:moveTo>
                    <a:lnTo>
                      <a:pt x="663"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0" name="Google Shape;5882;p42">
                <a:extLst>
                  <a:ext uri="{FF2B5EF4-FFF2-40B4-BE49-F238E27FC236}">
                    <a16:creationId xmlns:a16="http://schemas.microsoft.com/office/drawing/2014/main" id="{908F18BE-0DB7-22FF-2288-C3F9FD26E948}"/>
                  </a:ext>
                </a:extLst>
              </p:cNvPr>
              <p:cNvSpPr/>
              <p:nvPr/>
            </p:nvSpPr>
            <p:spPr>
              <a:xfrm>
                <a:off x="7515375" y="4190775"/>
                <a:ext cx="12575" cy="29700"/>
              </a:xfrm>
              <a:custGeom>
                <a:avLst/>
                <a:gdLst/>
                <a:ahLst/>
                <a:cxnLst/>
                <a:rect l="l" t="t" r="r" b="b"/>
                <a:pathLst>
                  <a:path w="503" h="1188" fill="none" extrusionOk="0">
                    <a:moveTo>
                      <a:pt x="0" y="0"/>
                    </a:moveTo>
                    <a:lnTo>
                      <a:pt x="502" y="1187"/>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1" name="Google Shape;5883;p42">
                <a:extLst>
                  <a:ext uri="{FF2B5EF4-FFF2-40B4-BE49-F238E27FC236}">
                    <a16:creationId xmlns:a16="http://schemas.microsoft.com/office/drawing/2014/main" id="{A6FAA2F5-ABF5-7807-E496-8B965B002BCA}"/>
                  </a:ext>
                </a:extLst>
              </p:cNvPr>
              <p:cNvSpPr/>
              <p:nvPr/>
            </p:nvSpPr>
            <p:spPr>
              <a:xfrm>
                <a:off x="7548475" y="4166225"/>
                <a:ext cx="16575" cy="38275"/>
              </a:xfrm>
              <a:custGeom>
                <a:avLst/>
                <a:gdLst/>
                <a:ahLst/>
                <a:cxnLst/>
                <a:rect l="l" t="t" r="r" b="b"/>
                <a:pathLst>
                  <a:path w="663" h="1531" fill="none" extrusionOk="0">
                    <a:moveTo>
                      <a:pt x="0" y="1"/>
                    </a:moveTo>
                    <a:lnTo>
                      <a:pt x="662" y="153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2" name="Google Shape;5884;p42">
                <a:extLst>
                  <a:ext uri="{FF2B5EF4-FFF2-40B4-BE49-F238E27FC236}">
                    <a16:creationId xmlns:a16="http://schemas.microsoft.com/office/drawing/2014/main" id="{B31028C7-8E22-BF49-DD87-F1242286976E}"/>
                  </a:ext>
                </a:extLst>
              </p:cNvPr>
              <p:cNvSpPr/>
              <p:nvPr/>
            </p:nvSpPr>
            <p:spPr>
              <a:xfrm>
                <a:off x="7588975" y="4159375"/>
                <a:ext cx="12575" cy="29125"/>
              </a:xfrm>
              <a:custGeom>
                <a:avLst/>
                <a:gdLst/>
                <a:ahLst/>
                <a:cxnLst/>
                <a:rect l="l" t="t" r="r" b="b"/>
                <a:pathLst>
                  <a:path w="503" h="1165" fill="none" extrusionOk="0">
                    <a:moveTo>
                      <a:pt x="1" y="1"/>
                    </a:moveTo>
                    <a:lnTo>
                      <a:pt x="503"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3" name="Google Shape;5885;p42">
                <a:extLst>
                  <a:ext uri="{FF2B5EF4-FFF2-40B4-BE49-F238E27FC236}">
                    <a16:creationId xmlns:a16="http://schemas.microsoft.com/office/drawing/2014/main" id="{1BA07E29-C93F-48E4-56A7-BB696663AF66}"/>
                  </a:ext>
                </a:extLst>
              </p:cNvPr>
              <p:cNvSpPr/>
              <p:nvPr/>
            </p:nvSpPr>
            <p:spPr>
              <a:xfrm>
                <a:off x="7621500" y="4134275"/>
                <a:ext cx="16575" cy="38825"/>
              </a:xfrm>
              <a:custGeom>
                <a:avLst/>
                <a:gdLst/>
                <a:ahLst/>
                <a:cxnLst/>
                <a:rect l="l" t="t" r="r" b="b"/>
                <a:pathLst>
                  <a:path w="663" h="1553" fill="none" extrusionOk="0">
                    <a:moveTo>
                      <a:pt x="1" y="1"/>
                    </a:moveTo>
                    <a:lnTo>
                      <a:pt x="663" y="1553"/>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4" name="Google Shape;5886;p42">
                <a:extLst>
                  <a:ext uri="{FF2B5EF4-FFF2-40B4-BE49-F238E27FC236}">
                    <a16:creationId xmlns:a16="http://schemas.microsoft.com/office/drawing/2014/main" id="{2CA72DDF-94AC-D16B-8C60-938F5B577D06}"/>
                  </a:ext>
                </a:extLst>
              </p:cNvPr>
              <p:cNvSpPr/>
              <p:nvPr/>
            </p:nvSpPr>
            <p:spPr>
              <a:xfrm>
                <a:off x="7662600" y="4128000"/>
                <a:ext cx="12575" cy="29125"/>
              </a:xfrm>
              <a:custGeom>
                <a:avLst/>
                <a:gdLst/>
                <a:ahLst/>
                <a:cxnLst/>
                <a:rect l="l" t="t" r="r" b="b"/>
                <a:pathLst>
                  <a:path w="503" h="1165" fill="none" extrusionOk="0">
                    <a:moveTo>
                      <a:pt x="0" y="0"/>
                    </a:moveTo>
                    <a:lnTo>
                      <a:pt x="502" y="1165"/>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35" name="Google Shape;5887;p42">
                <a:extLst>
                  <a:ext uri="{FF2B5EF4-FFF2-40B4-BE49-F238E27FC236}">
                    <a16:creationId xmlns:a16="http://schemas.microsoft.com/office/drawing/2014/main" id="{1D815D27-26FF-14F7-0F5B-B8EFC419F267}"/>
                  </a:ext>
                </a:extLst>
              </p:cNvPr>
              <p:cNvSpPr/>
              <p:nvPr/>
            </p:nvSpPr>
            <p:spPr>
              <a:xfrm>
                <a:off x="7695125" y="4102900"/>
                <a:ext cx="16575" cy="38250"/>
              </a:xfrm>
              <a:custGeom>
                <a:avLst/>
                <a:gdLst/>
                <a:ahLst/>
                <a:cxnLst/>
                <a:rect l="l" t="t" r="r" b="b"/>
                <a:pathLst>
                  <a:path w="663" h="1530" fill="none" extrusionOk="0">
                    <a:moveTo>
                      <a:pt x="0" y="0"/>
                    </a:moveTo>
                    <a:lnTo>
                      <a:pt x="662" y="1529"/>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849" name="Google Shape;5888;p42">
              <a:extLst>
                <a:ext uri="{FF2B5EF4-FFF2-40B4-BE49-F238E27FC236}">
                  <a16:creationId xmlns:a16="http://schemas.microsoft.com/office/drawing/2014/main" id="{3DB24A03-5DB5-2049-CB9D-672598DF8F08}"/>
                </a:ext>
              </a:extLst>
            </p:cNvPr>
            <p:cNvGrpSpPr/>
            <p:nvPr/>
          </p:nvGrpSpPr>
          <p:grpSpPr>
            <a:xfrm>
              <a:off x="7810375" y="3586475"/>
              <a:ext cx="274500" cy="274500"/>
              <a:chOff x="7810375" y="3586475"/>
              <a:chExt cx="274500" cy="274500"/>
            </a:xfrm>
          </p:grpSpPr>
          <p:sp>
            <p:nvSpPr>
              <p:cNvPr id="8016" name="Google Shape;5889;p42">
                <a:extLst>
                  <a:ext uri="{FF2B5EF4-FFF2-40B4-BE49-F238E27FC236}">
                    <a16:creationId xmlns:a16="http://schemas.microsoft.com/office/drawing/2014/main" id="{53D2F4A3-D337-B45D-9F6F-F47D98C11E94}"/>
                  </a:ext>
                </a:extLst>
              </p:cNvPr>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A5E9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7" name="Google Shape;5890;p42">
                <a:extLst>
                  <a:ext uri="{FF2B5EF4-FFF2-40B4-BE49-F238E27FC236}">
                    <a16:creationId xmlns:a16="http://schemas.microsoft.com/office/drawing/2014/main" id="{438E5CFB-9196-F213-9C21-10E6863E81A3}"/>
                  </a:ext>
                </a:extLst>
              </p:cNvPr>
              <p:cNvSpPr/>
              <p:nvPr/>
            </p:nvSpPr>
            <p:spPr>
              <a:xfrm>
                <a:off x="7810375" y="3586475"/>
                <a:ext cx="274500" cy="274500"/>
              </a:xfrm>
              <a:custGeom>
                <a:avLst/>
                <a:gdLst/>
                <a:ahLst/>
                <a:cxnLst/>
                <a:rect l="l" t="t" r="r" b="b"/>
                <a:pathLst>
                  <a:path w="10980" h="10980" extrusionOk="0">
                    <a:moveTo>
                      <a:pt x="5502" y="0"/>
                    </a:moveTo>
                    <a:cubicBezTo>
                      <a:pt x="2466" y="0"/>
                      <a:pt x="1" y="2465"/>
                      <a:pt x="1" y="5501"/>
                    </a:cubicBezTo>
                    <a:cubicBezTo>
                      <a:pt x="1" y="8514"/>
                      <a:pt x="2466" y="10979"/>
                      <a:pt x="5502" y="10979"/>
                    </a:cubicBezTo>
                    <a:cubicBezTo>
                      <a:pt x="8538" y="10979"/>
                      <a:pt x="10980" y="8514"/>
                      <a:pt x="10980" y="5501"/>
                    </a:cubicBezTo>
                    <a:cubicBezTo>
                      <a:pt x="10980" y="2465"/>
                      <a:pt x="8538" y="0"/>
                      <a:pt x="5502"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8" name="Google Shape;5891;p42">
                <a:extLst>
                  <a:ext uri="{FF2B5EF4-FFF2-40B4-BE49-F238E27FC236}">
                    <a16:creationId xmlns:a16="http://schemas.microsoft.com/office/drawing/2014/main" id="{B2A2EFF2-4CFD-3998-7C87-CAD57BFEF3F1}"/>
                  </a:ext>
                </a:extLst>
              </p:cNvPr>
              <p:cNvSpPr/>
              <p:nvPr/>
            </p:nvSpPr>
            <p:spPr>
              <a:xfrm>
                <a:off x="7848050" y="3600175"/>
                <a:ext cx="199750" cy="82675"/>
              </a:xfrm>
              <a:custGeom>
                <a:avLst/>
                <a:gdLst/>
                <a:ahLst/>
                <a:cxnLst/>
                <a:rect l="l" t="t" r="r" b="b"/>
                <a:pathLst>
                  <a:path w="7990" h="3307" extrusionOk="0">
                    <a:moveTo>
                      <a:pt x="3995" y="0"/>
                    </a:moveTo>
                    <a:cubicBezTo>
                      <a:pt x="1781" y="0"/>
                      <a:pt x="0" y="1438"/>
                      <a:pt x="0" y="2762"/>
                    </a:cubicBezTo>
                    <a:cubicBezTo>
                      <a:pt x="0" y="3166"/>
                      <a:pt x="166" y="3306"/>
                      <a:pt x="460" y="3306"/>
                    </a:cubicBezTo>
                    <a:cubicBezTo>
                      <a:pt x="1128" y="3306"/>
                      <a:pt x="2457" y="2579"/>
                      <a:pt x="3995" y="2579"/>
                    </a:cubicBezTo>
                    <a:cubicBezTo>
                      <a:pt x="5517" y="2579"/>
                      <a:pt x="6852" y="3306"/>
                      <a:pt x="7525" y="3306"/>
                    </a:cubicBezTo>
                    <a:cubicBezTo>
                      <a:pt x="7821" y="3306"/>
                      <a:pt x="7989" y="3166"/>
                      <a:pt x="7989" y="2762"/>
                    </a:cubicBezTo>
                    <a:cubicBezTo>
                      <a:pt x="7989" y="1438"/>
                      <a:pt x="6186" y="0"/>
                      <a:pt x="3995" y="0"/>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9" name="Google Shape;5892;p42">
                <a:extLst>
                  <a:ext uri="{FF2B5EF4-FFF2-40B4-BE49-F238E27FC236}">
                    <a16:creationId xmlns:a16="http://schemas.microsoft.com/office/drawing/2014/main" id="{8581FF93-D53E-97B3-C191-B61138A645A7}"/>
                  </a:ext>
                </a:extLst>
              </p:cNvPr>
              <p:cNvSpPr/>
              <p:nvPr/>
            </p:nvSpPr>
            <p:spPr>
              <a:xfrm>
                <a:off x="7868025" y="3612150"/>
                <a:ext cx="37675" cy="223150"/>
              </a:xfrm>
              <a:custGeom>
                <a:avLst/>
                <a:gdLst/>
                <a:ahLst/>
                <a:cxnLst/>
                <a:rect l="l" t="t" r="r" b="b"/>
                <a:pathLst>
                  <a:path w="1507" h="8926" extrusionOk="0">
                    <a:moveTo>
                      <a:pt x="0" y="0"/>
                    </a:moveTo>
                    <a:lnTo>
                      <a:pt x="0" y="0"/>
                    </a:lnTo>
                    <a:cubicBezTo>
                      <a:pt x="365" y="685"/>
                      <a:pt x="639" y="1438"/>
                      <a:pt x="822" y="2169"/>
                    </a:cubicBezTo>
                    <a:cubicBezTo>
                      <a:pt x="1027" y="2922"/>
                      <a:pt x="1119" y="3698"/>
                      <a:pt x="1119" y="4451"/>
                    </a:cubicBezTo>
                    <a:cubicBezTo>
                      <a:pt x="1119" y="5227"/>
                      <a:pt x="1027" y="6003"/>
                      <a:pt x="822" y="6734"/>
                    </a:cubicBezTo>
                    <a:cubicBezTo>
                      <a:pt x="731" y="7122"/>
                      <a:pt x="571" y="7464"/>
                      <a:pt x="457" y="7852"/>
                    </a:cubicBezTo>
                    <a:cubicBezTo>
                      <a:pt x="320" y="8218"/>
                      <a:pt x="137" y="8560"/>
                      <a:pt x="0" y="8925"/>
                    </a:cubicBezTo>
                    <a:cubicBezTo>
                      <a:pt x="206" y="8606"/>
                      <a:pt x="434" y="8263"/>
                      <a:pt x="617" y="7921"/>
                    </a:cubicBezTo>
                    <a:cubicBezTo>
                      <a:pt x="799" y="7556"/>
                      <a:pt x="982" y="7213"/>
                      <a:pt x="1096" y="6825"/>
                    </a:cubicBezTo>
                    <a:cubicBezTo>
                      <a:pt x="1370" y="6072"/>
                      <a:pt x="1484" y="5250"/>
                      <a:pt x="1507" y="4451"/>
                    </a:cubicBezTo>
                    <a:cubicBezTo>
                      <a:pt x="1507" y="3652"/>
                      <a:pt x="1370" y="2854"/>
                      <a:pt x="1119" y="2100"/>
                    </a:cubicBezTo>
                    <a:cubicBezTo>
                      <a:pt x="868" y="1324"/>
                      <a:pt x="502" y="617"/>
                      <a:pt x="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0" name="Google Shape;5893;p42">
                <a:extLst>
                  <a:ext uri="{FF2B5EF4-FFF2-40B4-BE49-F238E27FC236}">
                    <a16:creationId xmlns:a16="http://schemas.microsoft.com/office/drawing/2014/main" id="{198419C3-0FFB-E9A2-7520-FCB8E4BC8791}"/>
                  </a:ext>
                </a:extLst>
              </p:cNvPr>
              <p:cNvSpPr/>
              <p:nvPr/>
            </p:nvSpPr>
            <p:spPr>
              <a:xfrm>
                <a:off x="7984425" y="3612150"/>
                <a:ext cx="37700" cy="223150"/>
              </a:xfrm>
              <a:custGeom>
                <a:avLst/>
                <a:gdLst/>
                <a:ahLst/>
                <a:cxnLst/>
                <a:rect l="l" t="t" r="r" b="b"/>
                <a:pathLst>
                  <a:path w="1508" h="8926" extrusionOk="0">
                    <a:moveTo>
                      <a:pt x="1507" y="0"/>
                    </a:moveTo>
                    <a:lnTo>
                      <a:pt x="1507" y="0"/>
                    </a:lnTo>
                    <a:cubicBezTo>
                      <a:pt x="1005" y="617"/>
                      <a:pt x="640" y="1324"/>
                      <a:pt x="389" y="2100"/>
                    </a:cubicBezTo>
                    <a:cubicBezTo>
                      <a:pt x="138" y="2854"/>
                      <a:pt x="1" y="3652"/>
                      <a:pt x="1" y="4451"/>
                    </a:cubicBezTo>
                    <a:cubicBezTo>
                      <a:pt x="23" y="5250"/>
                      <a:pt x="115" y="6072"/>
                      <a:pt x="411" y="6825"/>
                    </a:cubicBezTo>
                    <a:cubicBezTo>
                      <a:pt x="503" y="7213"/>
                      <a:pt x="708" y="7556"/>
                      <a:pt x="868" y="7921"/>
                    </a:cubicBezTo>
                    <a:cubicBezTo>
                      <a:pt x="1051" y="8263"/>
                      <a:pt x="1279" y="8606"/>
                      <a:pt x="1507" y="8925"/>
                    </a:cubicBezTo>
                    <a:cubicBezTo>
                      <a:pt x="1370" y="8560"/>
                      <a:pt x="1165" y="8218"/>
                      <a:pt x="1051" y="7852"/>
                    </a:cubicBezTo>
                    <a:cubicBezTo>
                      <a:pt x="914" y="7464"/>
                      <a:pt x="777" y="7122"/>
                      <a:pt x="685" y="6734"/>
                    </a:cubicBezTo>
                    <a:cubicBezTo>
                      <a:pt x="480" y="6003"/>
                      <a:pt x="389" y="5227"/>
                      <a:pt x="389" y="4451"/>
                    </a:cubicBezTo>
                    <a:cubicBezTo>
                      <a:pt x="366" y="3698"/>
                      <a:pt x="480" y="2922"/>
                      <a:pt x="663" y="2169"/>
                    </a:cubicBezTo>
                    <a:cubicBezTo>
                      <a:pt x="868" y="1438"/>
                      <a:pt x="1119" y="685"/>
                      <a:pt x="150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1" name="Google Shape;5894;p42">
                <a:extLst>
                  <a:ext uri="{FF2B5EF4-FFF2-40B4-BE49-F238E27FC236}">
                    <a16:creationId xmlns:a16="http://schemas.microsoft.com/office/drawing/2014/main" id="{08AF236D-924F-1AC3-7701-1A303DBBD048}"/>
                  </a:ext>
                </a:extLst>
              </p:cNvPr>
              <p:cNvSpPr/>
              <p:nvPr/>
            </p:nvSpPr>
            <p:spPr>
              <a:xfrm>
                <a:off x="7810375" y="3696600"/>
                <a:ext cx="274500" cy="164375"/>
              </a:xfrm>
              <a:custGeom>
                <a:avLst/>
                <a:gdLst/>
                <a:ahLst/>
                <a:cxnLst/>
                <a:rect l="l" t="t" r="r" b="b"/>
                <a:pathLst>
                  <a:path w="10980" h="6575" extrusionOk="0">
                    <a:moveTo>
                      <a:pt x="115" y="1"/>
                    </a:moveTo>
                    <a:cubicBezTo>
                      <a:pt x="47" y="343"/>
                      <a:pt x="1" y="708"/>
                      <a:pt x="1" y="1096"/>
                    </a:cubicBezTo>
                    <a:cubicBezTo>
                      <a:pt x="1" y="4109"/>
                      <a:pt x="2466" y="6574"/>
                      <a:pt x="5502" y="6574"/>
                    </a:cubicBezTo>
                    <a:cubicBezTo>
                      <a:pt x="8538" y="6574"/>
                      <a:pt x="10980" y="4109"/>
                      <a:pt x="10980" y="1096"/>
                    </a:cubicBezTo>
                    <a:cubicBezTo>
                      <a:pt x="10980" y="708"/>
                      <a:pt x="10957" y="343"/>
                      <a:pt x="10889" y="1"/>
                    </a:cubicBezTo>
                    <a:cubicBezTo>
                      <a:pt x="10364" y="2511"/>
                      <a:pt x="8150" y="4406"/>
                      <a:pt x="5502" y="4406"/>
                    </a:cubicBezTo>
                    <a:cubicBezTo>
                      <a:pt x="2831" y="4406"/>
                      <a:pt x="617" y="2511"/>
                      <a:pt x="115"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850" name="Google Shape;5895;p42">
              <a:extLst>
                <a:ext uri="{FF2B5EF4-FFF2-40B4-BE49-F238E27FC236}">
                  <a16:creationId xmlns:a16="http://schemas.microsoft.com/office/drawing/2014/main" id="{E5FA92BA-35E7-A920-CF10-F4005D880A9A}"/>
                </a:ext>
              </a:extLst>
            </p:cNvPr>
            <p:cNvGrpSpPr/>
            <p:nvPr/>
          </p:nvGrpSpPr>
          <p:grpSpPr>
            <a:xfrm>
              <a:off x="6881400" y="3156950"/>
              <a:ext cx="433700" cy="355675"/>
              <a:chOff x="6881400" y="3156950"/>
              <a:chExt cx="433700" cy="355675"/>
            </a:xfrm>
          </p:grpSpPr>
          <p:sp>
            <p:nvSpPr>
              <p:cNvPr id="8010" name="Google Shape;5896;p42">
                <a:extLst>
                  <a:ext uri="{FF2B5EF4-FFF2-40B4-BE49-F238E27FC236}">
                    <a16:creationId xmlns:a16="http://schemas.microsoft.com/office/drawing/2014/main" id="{2E21E8A1-4EBB-D684-1848-0411751E5154}"/>
                  </a:ext>
                </a:extLst>
              </p:cNvPr>
              <p:cNvSpPr/>
              <p:nvPr/>
            </p:nvSpPr>
            <p:spPr>
              <a:xfrm>
                <a:off x="6881400" y="3156950"/>
                <a:ext cx="128400" cy="105425"/>
              </a:xfrm>
              <a:custGeom>
                <a:avLst/>
                <a:gdLst/>
                <a:ahLst/>
                <a:cxnLst/>
                <a:rect l="l" t="t" r="r" b="b"/>
                <a:pathLst>
                  <a:path w="5136" h="4217" extrusionOk="0">
                    <a:moveTo>
                      <a:pt x="1787" y="0"/>
                    </a:moveTo>
                    <a:cubicBezTo>
                      <a:pt x="804" y="0"/>
                      <a:pt x="0" y="245"/>
                      <a:pt x="0" y="245"/>
                    </a:cubicBezTo>
                    <a:cubicBezTo>
                      <a:pt x="1393" y="1181"/>
                      <a:pt x="913" y="2002"/>
                      <a:pt x="1644" y="3144"/>
                    </a:cubicBezTo>
                    <a:cubicBezTo>
                      <a:pt x="2306" y="4217"/>
                      <a:pt x="3493" y="4217"/>
                      <a:pt x="3493" y="4217"/>
                    </a:cubicBezTo>
                    <a:lnTo>
                      <a:pt x="5136" y="2254"/>
                    </a:lnTo>
                    <a:cubicBezTo>
                      <a:pt x="4610" y="405"/>
                      <a:pt x="3050" y="0"/>
                      <a:pt x="1787"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1" name="Google Shape;5897;p42">
                <a:extLst>
                  <a:ext uri="{FF2B5EF4-FFF2-40B4-BE49-F238E27FC236}">
                    <a16:creationId xmlns:a16="http://schemas.microsoft.com/office/drawing/2014/main" id="{0A9E458D-ADA5-1A2E-3E87-EA34FC1AF752}"/>
                  </a:ext>
                </a:extLst>
              </p:cNvPr>
              <p:cNvSpPr/>
              <p:nvPr/>
            </p:nvSpPr>
            <p:spPr>
              <a:xfrm>
                <a:off x="6881400" y="3163050"/>
                <a:ext cx="128400" cy="99325"/>
              </a:xfrm>
              <a:custGeom>
                <a:avLst/>
                <a:gdLst/>
                <a:ahLst/>
                <a:cxnLst/>
                <a:rect l="l" t="t" r="r" b="b"/>
                <a:pathLst>
                  <a:path w="5136" h="3973" extrusionOk="0">
                    <a:moveTo>
                      <a:pt x="14" y="1"/>
                    </a:moveTo>
                    <a:cubicBezTo>
                      <a:pt x="5" y="1"/>
                      <a:pt x="0" y="1"/>
                      <a:pt x="0" y="1"/>
                    </a:cubicBezTo>
                    <a:cubicBezTo>
                      <a:pt x="1393" y="937"/>
                      <a:pt x="913" y="1758"/>
                      <a:pt x="1644" y="2900"/>
                    </a:cubicBezTo>
                    <a:cubicBezTo>
                      <a:pt x="2306" y="3973"/>
                      <a:pt x="3493" y="3973"/>
                      <a:pt x="3493" y="3973"/>
                    </a:cubicBezTo>
                    <a:lnTo>
                      <a:pt x="5136" y="2010"/>
                    </a:lnTo>
                    <a:cubicBezTo>
                      <a:pt x="5068" y="1827"/>
                      <a:pt x="4999" y="1667"/>
                      <a:pt x="4931" y="1507"/>
                    </a:cubicBezTo>
                    <a:lnTo>
                      <a:pt x="3378" y="3242"/>
                    </a:lnTo>
                    <a:cubicBezTo>
                      <a:pt x="3378" y="3242"/>
                      <a:pt x="2146" y="2808"/>
                      <a:pt x="1667" y="1325"/>
                    </a:cubicBezTo>
                    <a:cubicBezTo>
                      <a:pt x="1260" y="41"/>
                      <a:pt x="151" y="1"/>
                      <a:pt x="14"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2" name="Google Shape;5898;p42">
                <a:extLst>
                  <a:ext uri="{FF2B5EF4-FFF2-40B4-BE49-F238E27FC236}">
                    <a16:creationId xmlns:a16="http://schemas.microsoft.com/office/drawing/2014/main" id="{CF573F5B-B8EC-74BC-5B75-8ADAF8920ED0}"/>
                  </a:ext>
                </a:extLst>
              </p:cNvPr>
              <p:cNvSpPr/>
              <p:nvPr/>
            </p:nvSpPr>
            <p:spPr>
              <a:xfrm>
                <a:off x="6968700" y="3213275"/>
                <a:ext cx="346400" cy="299350"/>
              </a:xfrm>
              <a:custGeom>
                <a:avLst/>
                <a:gdLst/>
                <a:ahLst/>
                <a:cxnLst/>
                <a:rect l="l" t="t" r="r" b="b"/>
                <a:pathLst>
                  <a:path w="13856" h="11974" extrusionOk="0">
                    <a:moveTo>
                      <a:pt x="1644" y="1"/>
                    </a:moveTo>
                    <a:lnTo>
                      <a:pt x="1" y="1964"/>
                    </a:lnTo>
                    <a:lnTo>
                      <a:pt x="10569" y="11504"/>
                    </a:lnTo>
                    <a:cubicBezTo>
                      <a:pt x="10913" y="11818"/>
                      <a:pt x="11354" y="11974"/>
                      <a:pt x="11794" y="11974"/>
                    </a:cubicBezTo>
                    <a:cubicBezTo>
                      <a:pt x="12315" y="11974"/>
                      <a:pt x="12835" y="11755"/>
                      <a:pt x="13194" y="11322"/>
                    </a:cubicBezTo>
                    <a:cubicBezTo>
                      <a:pt x="13856" y="10523"/>
                      <a:pt x="13719" y="9336"/>
                      <a:pt x="12897" y="8697"/>
                    </a:cubicBezTo>
                    <a:lnTo>
                      <a:pt x="1644" y="1"/>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3" name="Google Shape;5899;p42">
                <a:extLst>
                  <a:ext uri="{FF2B5EF4-FFF2-40B4-BE49-F238E27FC236}">
                    <a16:creationId xmlns:a16="http://schemas.microsoft.com/office/drawing/2014/main" id="{35112CC8-C63E-5778-292B-DB3459E64E6E}"/>
                  </a:ext>
                </a:extLst>
              </p:cNvPr>
              <p:cNvSpPr/>
              <p:nvPr/>
            </p:nvSpPr>
            <p:spPr>
              <a:xfrm>
                <a:off x="6968700" y="3213275"/>
                <a:ext cx="59950" cy="65650"/>
              </a:xfrm>
              <a:custGeom>
                <a:avLst/>
                <a:gdLst/>
                <a:ahLst/>
                <a:cxnLst/>
                <a:rect l="l" t="t" r="r" b="b"/>
                <a:pathLst>
                  <a:path w="2398" h="2626" extrusionOk="0">
                    <a:moveTo>
                      <a:pt x="1644" y="1"/>
                    </a:moveTo>
                    <a:lnTo>
                      <a:pt x="1" y="1964"/>
                    </a:lnTo>
                    <a:lnTo>
                      <a:pt x="708" y="2625"/>
                    </a:lnTo>
                    <a:lnTo>
                      <a:pt x="2397" y="594"/>
                    </a:lnTo>
                    <a:lnTo>
                      <a:pt x="1644" y="1"/>
                    </a:ln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4" name="Google Shape;5900;p42">
                <a:extLst>
                  <a:ext uri="{FF2B5EF4-FFF2-40B4-BE49-F238E27FC236}">
                    <a16:creationId xmlns:a16="http://schemas.microsoft.com/office/drawing/2014/main" id="{18A2620A-72D3-CFD0-D8C0-7FC1E8043307}"/>
                  </a:ext>
                </a:extLst>
              </p:cNvPr>
              <p:cNvSpPr/>
              <p:nvPr/>
            </p:nvSpPr>
            <p:spPr>
              <a:xfrm>
                <a:off x="7054300" y="3291275"/>
                <a:ext cx="218575" cy="184775"/>
              </a:xfrm>
              <a:custGeom>
                <a:avLst/>
                <a:gdLst/>
                <a:ahLst/>
                <a:cxnLst/>
                <a:rect l="l" t="t" r="r" b="b"/>
                <a:pathLst>
                  <a:path w="8743" h="7391" extrusionOk="0">
                    <a:moveTo>
                      <a:pt x="766" y="0"/>
                    </a:moveTo>
                    <a:cubicBezTo>
                      <a:pt x="575" y="0"/>
                      <a:pt x="383" y="88"/>
                      <a:pt x="251" y="259"/>
                    </a:cubicBezTo>
                    <a:cubicBezTo>
                      <a:pt x="0" y="533"/>
                      <a:pt x="46" y="943"/>
                      <a:pt x="320" y="1172"/>
                    </a:cubicBezTo>
                    <a:lnTo>
                      <a:pt x="7076" y="7152"/>
                    </a:lnTo>
                    <a:cubicBezTo>
                      <a:pt x="7256" y="7310"/>
                      <a:pt x="7479" y="7390"/>
                      <a:pt x="7701" y="7390"/>
                    </a:cubicBezTo>
                    <a:cubicBezTo>
                      <a:pt x="7959" y="7390"/>
                      <a:pt x="8216" y="7282"/>
                      <a:pt x="8400" y="7061"/>
                    </a:cubicBezTo>
                    <a:cubicBezTo>
                      <a:pt x="8742" y="6650"/>
                      <a:pt x="8674" y="6056"/>
                      <a:pt x="8263" y="5737"/>
                    </a:cubicBezTo>
                    <a:lnTo>
                      <a:pt x="1164" y="145"/>
                    </a:lnTo>
                    <a:cubicBezTo>
                      <a:pt x="1048" y="48"/>
                      <a:pt x="907" y="0"/>
                      <a:pt x="766"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5" name="Google Shape;5901;p42">
                <a:extLst>
                  <a:ext uri="{FF2B5EF4-FFF2-40B4-BE49-F238E27FC236}">
                    <a16:creationId xmlns:a16="http://schemas.microsoft.com/office/drawing/2014/main" id="{5E067061-F607-3384-2834-9179F3D2FEC7}"/>
                  </a:ext>
                </a:extLst>
              </p:cNvPr>
              <p:cNvSpPr/>
              <p:nvPr/>
            </p:nvSpPr>
            <p:spPr>
              <a:xfrm>
                <a:off x="6968700" y="3254350"/>
                <a:ext cx="343550" cy="258275"/>
              </a:xfrm>
              <a:custGeom>
                <a:avLst/>
                <a:gdLst/>
                <a:ahLst/>
                <a:cxnLst/>
                <a:rect l="l" t="t" r="r" b="b"/>
                <a:pathLst>
                  <a:path w="13742" h="10331" extrusionOk="0">
                    <a:moveTo>
                      <a:pt x="274" y="1"/>
                    </a:moveTo>
                    <a:lnTo>
                      <a:pt x="1" y="321"/>
                    </a:lnTo>
                    <a:lnTo>
                      <a:pt x="10569" y="9861"/>
                    </a:lnTo>
                    <a:cubicBezTo>
                      <a:pt x="10913" y="10175"/>
                      <a:pt x="11354" y="10331"/>
                      <a:pt x="11794" y="10331"/>
                    </a:cubicBezTo>
                    <a:cubicBezTo>
                      <a:pt x="12315" y="10331"/>
                      <a:pt x="12835" y="10112"/>
                      <a:pt x="13194" y="9679"/>
                    </a:cubicBezTo>
                    <a:cubicBezTo>
                      <a:pt x="13719" y="9040"/>
                      <a:pt x="13741" y="8150"/>
                      <a:pt x="13308" y="7488"/>
                    </a:cubicBezTo>
                    <a:lnTo>
                      <a:pt x="13308" y="7488"/>
                    </a:lnTo>
                    <a:cubicBezTo>
                      <a:pt x="13331" y="7944"/>
                      <a:pt x="13194" y="8423"/>
                      <a:pt x="12874" y="8812"/>
                    </a:cubicBezTo>
                    <a:cubicBezTo>
                      <a:pt x="12513" y="9247"/>
                      <a:pt x="11996" y="9472"/>
                      <a:pt x="11475" y="9472"/>
                    </a:cubicBezTo>
                    <a:cubicBezTo>
                      <a:pt x="11040" y="9472"/>
                      <a:pt x="10602" y="9316"/>
                      <a:pt x="10249" y="8994"/>
                    </a:cubicBezTo>
                    <a:lnTo>
                      <a:pt x="274" y="1"/>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851" name="Google Shape;5902;p42">
              <a:extLst>
                <a:ext uri="{FF2B5EF4-FFF2-40B4-BE49-F238E27FC236}">
                  <a16:creationId xmlns:a16="http://schemas.microsoft.com/office/drawing/2014/main" id="{B813F236-26F7-8B31-7175-5C0B47461DD0}"/>
                </a:ext>
              </a:extLst>
            </p:cNvPr>
            <p:cNvGrpSpPr/>
            <p:nvPr/>
          </p:nvGrpSpPr>
          <p:grpSpPr>
            <a:xfrm>
              <a:off x="8084850" y="3970500"/>
              <a:ext cx="396050" cy="377650"/>
              <a:chOff x="8084850" y="3970500"/>
              <a:chExt cx="396050" cy="377650"/>
            </a:xfrm>
          </p:grpSpPr>
          <p:sp>
            <p:nvSpPr>
              <p:cNvPr id="7997" name="Google Shape;5903;p42">
                <a:extLst>
                  <a:ext uri="{FF2B5EF4-FFF2-40B4-BE49-F238E27FC236}">
                    <a16:creationId xmlns:a16="http://schemas.microsoft.com/office/drawing/2014/main" id="{43C3C405-1273-211E-6F7F-A4A68DA3CB02}"/>
                  </a:ext>
                </a:extLst>
              </p:cNvPr>
              <p:cNvSpPr/>
              <p:nvPr/>
            </p:nvSpPr>
            <p:spPr>
              <a:xfrm>
                <a:off x="8161325" y="4061075"/>
                <a:ext cx="247675" cy="227875"/>
              </a:xfrm>
              <a:custGeom>
                <a:avLst/>
                <a:gdLst/>
                <a:ahLst/>
                <a:cxnLst/>
                <a:rect l="l" t="t" r="r" b="b"/>
                <a:pathLst>
                  <a:path w="9907" h="9115" extrusionOk="0">
                    <a:moveTo>
                      <a:pt x="5242" y="0"/>
                    </a:moveTo>
                    <a:cubicBezTo>
                      <a:pt x="4501" y="0"/>
                      <a:pt x="3723" y="202"/>
                      <a:pt x="2968" y="623"/>
                    </a:cubicBezTo>
                    <a:cubicBezTo>
                      <a:pt x="594" y="1970"/>
                      <a:pt x="0" y="4618"/>
                      <a:pt x="1598" y="6740"/>
                    </a:cubicBezTo>
                    <a:cubicBezTo>
                      <a:pt x="3196" y="8840"/>
                      <a:pt x="5182" y="8019"/>
                      <a:pt x="6004" y="9114"/>
                    </a:cubicBezTo>
                    <a:lnTo>
                      <a:pt x="7282" y="8407"/>
                    </a:lnTo>
                    <a:lnTo>
                      <a:pt x="8560" y="7676"/>
                    </a:lnTo>
                    <a:cubicBezTo>
                      <a:pt x="7989" y="6672"/>
                      <a:pt x="9907" y="5074"/>
                      <a:pt x="8925" y="2609"/>
                    </a:cubicBezTo>
                    <a:cubicBezTo>
                      <a:pt x="8256" y="928"/>
                      <a:pt x="6833" y="0"/>
                      <a:pt x="5242"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8" name="Google Shape;5904;p42">
                <a:extLst>
                  <a:ext uri="{FF2B5EF4-FFF2-40B4-BE49-F238E27FC236}">
                    <a16:creationId xmlns:a16="http://schemas.microsoft.com/office/drawing/2014/main" id="{410BA0EE-39C7-8C73-CF79-B8DF5D86C818}"/>
                  </a:ext>
                </a:extLst>
              </p:cNvPr>
              <p:cNvSpPr/>
              <p:nvPr/>
            </p:nvSpPr>
            <p:spPr>
              <a:xfrm>
                <a:off x="8192700" y="4071300"/>
                <a:ext cx="148975" cy="102275"/>
              </a:xfrm>
              <a:custGeom>
                <a:avLst/>
                <a:gdLst/>
                <a:ahLst/>
                <a:cxnLst/>
                <a:rect l="l" t="t" r="r" b="b"/>
                <a:pathLst>
                  <a:path w="5959" h="4091" extrusionOk="0">
                    <a:moveTo>
                      <a:pt x="3972" y="1"/>
                    </a:moveTo>
                    <a:cubicBezTo>
                      <a:pt x="3420" y="1"/>
                      <a:pt x="2749" y="152"/>
                      <a:pt x="1918" y="557"/>
                    </a:cubicBezTo>
                    <a:cubicBezTo>
                      <a:pt x="868" y="1059"/>
                      <a:pt x="1" y="2268"/>
                      <a:pt x="1" y="3661"/>
                    </a:cubicBezTo>
                    <a:cubicBezTo>
                      <a:pt x="1" y="3966"/>
                      <a:pt x="69" y="4090"/>
                      <a:pt x="188" y="4090"/>
                    </a:cubicBezTo>
                    <a:cubicBezTo>
                      <a:pt x="611" y="4090"/>
                      <a:pt x="1676" y="2519"/>
                      <a:pt x="2603" y="1949"/>
                    </a:cubicBezTo>
                    <a:cubicBezTo>
                      <a:pt x="4178" y="967"/>
                      <a:pt x="5958" y="785"/>
                      <a:pt x="5456" y="442"/>
                    </a:cubicBezTo>
                    <a:cubicBezTo>
                      <a:pt x="5079" y="199"/>
                      <a:pt x="4603" y="1"/>
                      <a:pt x="3972"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9" name="Google Shape;5905;p42">
                <a:extLst>
                  <a:ext uri="{FF2B5EF4-FFF2-40B4-BE49-F238E27FC236}">
                    <a16:creationId xmlns:a16="http://schemas.microsoft.com/office/drawing/2014/main" id="{FFFB1E4A-4703-829C-426D-2FA9B18F6CFF}"/>
                  </a:ext>
                </a:extLst>
              </p:cNvPr>
              <p:cNvSpPr/>
              <p:nvPr/>
            </p:nvSpPr>
            <p:spPr>
              <a:xfrm>
                <a:off x="8249200" y="4141700"/>
                <a:ext cx="102750" cy="136975"/>
              </a:xfrm>
              <a:custGeom>
                <a:avLst/>
                <a:gdLst/>
                <a:ahLst/>
                <a:cxnLst/>
                <a:rect l="l" t="t" r="r" b="b"/>
                <a:pathLst>
                  <a:path w="4110" h="5479" fill="none" extrusionOk="0">
                    <a:moveTo>
                      <a:pt x="3242" y="5478"/>
                    </a:moveTo>
                    <a:cubicBezTo>
                      <a:pt x="3242" y="5478"/>
                      <a:pt x="1142" y="1666"/>
                      <a:pt x="731" y="913"/>
                    </a:cubicBezTo>
                    <a:cubicBezTo>
                      <a:pt x="548" y="617"/>
                      <a:pt x="343" y="731"/>
                      <a:pt x="252" y="982"/>
                    </a:cubicBezTo>
                    <a:cubicBezTo>
                      <a:pt x="1" y="1644"/>
                      <a:pt x="754" y="2237"/>
                      <a:pt x="1347" y="1895"/>
                    </a:cubicBezTo>
                    <a:lnTo>
                      <a:pt x="2100" y="1461"/>
                    </a:lnTo>
                    <a:cubicBezTo>
                      <a:pt x="2717" y="1119"/>
                      <a:pt x="2580" y="183"/>
                      <a:pt x="1895" y="46"/>
                    </a:cubicBezTo>
                    <a:cubicBezTo>
                      <a:pt x="1644" y="0"/>
                      <a:pt x="1439" y="114"/>
                      <a:pt x="1598" y="434"/>
                    </a:cubicBezTo>
                    <a:cubicBezTo>
                      <a:pt x="2032" y="1164"/>
                      <a:pt x="4109" y="4976"/>
                      <a:pt x="4109" y="4976"/>
                    </a:cubicBezTo>
                  </a:path>
                </a:pathLst>
              </a:custGeom>
              <a:no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0" name="Google Shape;5906;p42">
                <a:extLst>
                  <a:ext uri="{FF2B5EF4-FFF2-40B4-BE49-F238E27FC236}">
                    <a16:creationId xmlns:a16="http://schemas.microsoft.com/office/drawing/2014/main" id="{2A2172F6-079F-9B6C-5732-28D28492E94E}"/>
                  </a:ext>
                </a:extLst>
              </p:cNvPr>
              <p:cNvSpPr/>
              <p:nvPr/>
            </p:nvSpPr>
            <p:spPr>
              <a:xfrm>
                <a:off x="8187000" y="4110875"/>
                <a:ext cx="222000" cy="178075"/>
              </a:xfrm>
              <a:custGeom>
                <a:avLst/>
                <a:gdLst/>
                <a:ahLst/>
                <a:cxnLst/>
                <a:rect l="l" t="t" r="r" b="b"/>
                <a:pathLst>
                  <a:path w="8880" h="7123" extrusionOk="0">
                    <a:moveTo>
                      <a:pt x="7601" y="1"/>
                    </a:moveTo>
                    <a:cubicBezTo>
                      <a:pt x="7784" y="1576"/>
                      <a:pt x="7693" y="4041"/>
                      <a:pt x="5684" y="5205"/>
                    </a:cubicBezTo>
                    <a:cubicBezTo>
                      <a:pt x="5110" y="5538"/>
                      <a:pt x="4531" y="5673"/>
                      <a:pt x="3970" y="5673"/>
                    </a:cubicBezTo>
                    <a:cubicBezTo>
                      <a:pt x="2301" y="5673"/>
                      <a:pt x="786" y="4479"/>
                      <a:pt x="1" y="3744"/>
                    </a:cubicBezTo>
                    <a:lnTo>
                      <a:pt x="1" y="3744"/>
                    </a:lnTo>
                    <a:cubicBezTo>
                      <a:pt x="138" y="4086"/>
                      <a:pt x="343" y="4429"/>
                      <a:pt x="571" y="4748"/>
                    </a:cubicBezTo>
                    <a:cubicBezTo>
                      <a:pt x="2169" y="6848"/>
                      <a:pt x="4155" y="6027"/>
                      <a:pt x="4977" y="7122"/>
                    </a:cubicBezTo>
                    <a:lnTo>
                      <a:pt x="6255" y="6415"/>
                    </a:lnTo>
                    <a:lnTo>
                      <a:pt x="7533" y="5684"/>
                    </a:lnTo>
                    <a:cubicBezTo>
                      <a:pt x="6962" y="4680"/>
                      <a:pt x="8880" y="3082"/>
                      <a:pt x="7898" y="617"/>
                    </a:cubicBezTo>
                    <a:cubicBezTo>
                      <a:pt x="7807" y="389"/>
                      <a:pt x="7716" y="206"/>
                      <a:pt x="7601" y="1"/>
                    </a:cubicBezTo>
                    <a:close/>
                  </a:path>
                </a:pathLst>
              </a:custGeom>
              <a:solidFill>
                <a:srgbClr val="0C0044">
                  <a:alpha val="1473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1" name="Google Shape;5907;p42">
                <a:extLst>
                  <a:ext uri="{FF2B5EF4-FFF2-40B4-BE49-F238E27FC236}">
                    <a16:creationId xmlns:a16="http://schemas.microsoft.com/office/drawing/2014/main" id="{191BE5EF-DB5E-938B-C1F9-D36A1ECA4D6B}"/>
                  </a:ext>
                </a:extLst>
              </p:cNvPr>
              <p:cNvSpPr/>
              <p:nvPr/>
            </p:nvSpPr>
            <p:spPr>
              <a:xfrm>
                <a:off x="8298275" y="4247825"/>
                <a:ext cx="98750" cy="61675"/>
              </a:xfrm>
              <a:custGeom>
                <a:avLst/>
                <a:gdLst/>
                <a:ahLst/>
                <a:cxnLst/>
                <a:rect l="l" t="t" r="r" b="b"/>
                <a:pathLst>
                  <a:path w="3950" h="2467" extrusionOk="0">
                    <a:moveTo>
                      <a:pt x="3571" y="1"/>
                    </a:moveTo>
                    <a:cubicBezTo>
                      <a:pt x="3513" y="1"/>
                      <a:pt x="3455" y="16"/>
                      <a:pt x="3402" y="46"/>
                    </a:cubicBezTo>
                    <a:lnTo>
                      <a:pt x="229" y="1827"/>
                    </a:lnTo>
                    <a:cubicBezTo>
                      <a:pt x="69" y="1918"/>
                      <a:pt x="1" y="2124"/>
                      <a:pt x="115" y="2306"/>
                    </a:cubicBezTo>
                    <a:cubicBezTo>
                      <a:pt x="175" y="2411"/>
                      <a:pt x="284" y="2467"/>
                      <a:pt x="397" y="2467"/>
                    </a:cubicBezTo>
                    <a:cubicBezTo>
                      <a:pt x="456" y="2467"/>
                      <a:pt x="516" y="2452"/>
                      <a:pt x="571" y="2420"/>
                    </a:cubicBezTo>
                    <a:lnTo>
                      <a:pt x="3744" y="640"/>
                    </a:lnTo>
                    <a:cubicBezTo>
                      <a:pt x="3904" y="549"/>
                      <a:pt x="3949" y="343"/>
                      <a:pt x="3858" y="183"/>
                    </a:cubicBezTo>
                    <a:cubicBezTo>
                      <a:pt x="3797" y="62"/>
                      <a:pt x="3686" y="1"/>
                      <a:pt x="3571" y="1"/>
                    </a:cubicBezTo>
                    <a:close/>
                  </a:path>
                </a:pathLst>
              </a:custGeom>
              <a:solidFill>
                <a:srgbClr val="CFD8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2" name="Google Shape;5908;p42">
                <a:extLst>
                  <a:ext uri="{FF2B5EF4-FFF2-40B4-BE49-F238E27FC236}">
                    <a16:creationId xmlns:a16="http://schemas.microsoft.com/office/drawing/2014/main" id="{BB021465-2EB8-E7E2-65D4-E02CC0883426}"/>
                  </a:ext>
                </a:extLst>
              </p:cNvPr>
              <p:cNvSpPr/>
              <p:nvPr/>
            </p:nvSpPr>
            <p:spPr>
              <a:xfrm>
                <a:off x="8306825" y="4262775"/>
                <a:ext cx="98750" cy="62000"/>
              </a:xfrm>
              <a:custGeom>
                <a:avLst/>
                <a:gdLst/>
                <a:ahLst/>
                <a:cxnLst/>
                <a:rect l="l" t="t" r="r" b="b"/>
                <a:pathLst>
                  <a:path w="3950" h="2480" extrusionOk="0">
                    <a:moveTo>
                      <a:pt x="3557" y="1"/>
                    </a:moveTo>
                    <a:cubicBezTo>
                      <a:pt x="3504" y="1"/>
                      <a:pt x="3451" y="14"/>
                      <a:pt x="3402" y="42"/>
                    </a:cubicBezTo>
                    <a:lnTo>
                      <a:pt x="229" y="1822"/>
                    </a:lnTo>
                    <a:cubicBezTo>
                      <a:pt x="69" y="1914"/>
                      <a:pt x="1" y="2142"/>
                      <a:pt x="92" y="2302"/>
                    </a:cubicBezTo>
                    <a:cubicBezTo>
                      <a:pt x="156" y="2412"/>
                      <a:pt x="285" y="2479"/>
                      <a:pt x="412" y="2479"/>
                    </a:cubicBezTo>
                    <a:cubicBezTo>
                      <a:pt x="467" y="2479"/>
                      <a:pt x="523" y="2466"/>
                      <a:pt x="572" y="2439"/>
                    </a:cubicBezTo>
                    <a:lnTo>
                      <a:pt x="3721" y="635"/>
                    </a:lnTo>
                    <a:cubicBezTo>
                      <a:pt x="3904" y="544"/>
                      <a:pt x="3950" y="339"/>
                      <a:pt x="3858" y="179"/>
                    </a:cubicBezTo>
                    <a:cubicBezTo>
                      <a:pt x="3795" y="68"/>
                      <a:pt x="3677" y="1"/>
                      <a:pt x="3557" y="1"/>
                    </a:cubicBezTo>
                    <a:close/>
                  </a:path>
                </a:pathLst>
              </a:custGeom>
              <a:solidFill>
                <a:srgbClr val="CFD8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3" name="Google Shape;5909;p42">
                <a:extLst>
                  <a:ext uri="{FF2B5EF4-FFF2-40B4-BE49-F238E27FC236}">
                    <a16:creationId xmlns:a16="http://schemas.microsoft.com/office/drawing/2014/main" id="{06287B97-EEDE-D237-65FA-6050BD5DCC9D}"/>
                  </a:ext>
                </a:extLst>
              </p:cNvPr>
              <p:cNvSpPr/>
              <p:nvPr/>
            </p:nvSpPr>
            <p:spPr>
              <a:xfrm>
                <a:off x="8315400" y="4277625"/>
                <a:ext cx="98750" cy="61975"/>
              </a:xfrm>
              <a:custGeom>
                <a:avLst/>
                <a:gdLst/>
                <a:ahLst/>
                <a:cxnLst/>
                <a:rect l="l" t="t" r="r" b="b"/>
                <a:pathLst>
                  <a:path w="3950" h="2479" extrusionOk="0">
                    <a:moveTo>
                      <a:pt x="3548" y="0"/>
                    </a:moveTo>
                    <a:cubicBezTo>
                      <a:pt x="3492" y="0"/>
                      <a:pt x="3434" y="13"/>
                      <a:pt x="3378" y="41"/>
                    </a:cubicBezTo>
                    <a:lnTo>
                      <a:pt x="229" y="1822"/>
                    </a:lnTo>
                    <a:cubicBezTo>
                      <a:pt x="69" y="1936"/>
                      <a:pt x="0" y="2141"/>
                      <a:pt x="92" y="2301"/>
                    </a:cubicBezTo>
                    <a:cubicBezTo>
                      <a:pt x="155" y="2412"/>
                      <a:pt x="273" y="2479"/>
                      <a:pt x="401" y="2479"/>
                    </a:cubicBezTo>
                    <a:cubicBezTo>
                      <a:pt x="457" y="2479"/>
                      <a:pt x="515" y="2466"/>
                      <a:pt x="571" y="2438"/>
                    </a:cubicBezTo>
                    <a:lnTo>
                      <a:pt x="3721" y="658"/>
                    </a:lnTo>
                    <a:cubicBezTo>
                      <a:pt x="3881" y="566"/>
                      <a:pt x="3949" y="338"/>
                      <a:pt x="3858" y="178"/>
                    </a:cubicBezTo>
                    <a:cubicBezTo>
                      <a:pt x="3794" y="67"/>
                      <a:pt x="3676" y="0"/>
                      <a:pt x="3548" y="0"/>
                    </a:cubicBezTo>
                    <a:close/>
                  </a:path>
                </a:pathLst>
              </a:custGeom>
              <a:solidFill>
                <a:srgbClr val="CFD8D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4" name="Google Shape;5910;p42">
                <a:extLst>
                  <a:ext uri="{FF2B5EF4-FFF2-40B4-BE49-F238E27FC236}">
                    <a16:creationId xmlns:a16="http://schemas.microsoft.com/office/drawing/2014/main" id="{F4750FD8-D951-864D-7A2C-8C50EB924914}"/>
                  </a:ext>
                </a:extLst>
              </p:cNvPr>
              <p:cNvSpPr/>
              <p:nvPr/>
            </p:nvSpPr>
            <p:spPr>
              <a:xfrm>
                <a:off x="8335375" y="4296900"/>
                <a:ext cx="75350" cy="51250"/>
              </a:xfrm>
              <a:custGeom>
                <a:avLst/>
                <a:gdLst/>
                <a:ahLst/>
                <a:cxnLst/>
                <a:rect l="l" t="t" r="r" b="b"/>
                <a:pathLst>
                  <a:path w="3014" h="2050" extrusionOk="0">
                    <a:moveTo>
                      <a:pt x="2694" y="1"/>
                    </a:moveTo>
                    <a:lnTo>
                      <a:pt x="0" y="1530"/>
                    </a:lnTo>
                    <a:cubicBezTo>
                      <a:pt x="191" y="1871"/>
                      <a:pt x="578" y="2049"/>
                      <a:pt x="1015" y="2049"/>
                    </a:cubicBezTo>
                    <a:cubicBezTo>
                      <a:pt x="1308" y="2049"/>
                      <a:pt x="1624" y="1969"/>
                      <a:pt x="1918" y="1804"/>
                    </a:cubicBezTo>
                    <a:cubicBezTo>
                      <a:pt x="2671" y="1370"/>
                      <a:pt x="3013" y="571"/>
                      <a:pt x="2694"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5" name="Google Shape;5911;p42">
                <a:extLst>
                  <a:ext uri="{FF2B5EF4-FFF2-40B4-BE49-F238E27FC236}">
                    <a16:creationId xmlns:a16="http://schemas.microsoft.com/office/drawing/2014/main" id="{7F4626AA-0F07-4228-7CD2-A7C13CCA81BA}"/>
                  </a:ext>
                </a:extLst>
              </p:cNvPr>
              <p:cNvSpPr/>
              <p:nvPr/>
            </p:nvSpPr>
            <p:spPr>
              <a:xfrm>
                <a:off x="8179575" y="3975650"/>
                <a:ext cx="35975" cy="67350"/>
              </a:xfrm>
              <a:custGeom>
                <a:avLst/>
                <a:gdLst/>
                <a:ahLst/>
                <a:cxnLst/>
                <a:rect l="l" t="t" r="r" b="b"/>
                <a:pathLst>
                  <a:path w="1439" h="2694" fill="none" extrusionOk="0">
                    <a:moveTo>
                      <a:pt x="1439" y="2693"/>
                    </a:moveTo>
                    <a:lnTo>
                      <a:pt x="1" y="0"/>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6" name="Google Shape;5912;p42">
                <a:extLst>
                  <a:ext uri="{FF2B5EF4-FFF2-40B4-BE49-F238E27FC236}">
                    <a16:creationId xmlns:a16="http://schemas.microsoft.com/office/drawing/2014/main" id="{8FB85C23-478D-90FB-98F4-1C63849795C1}"/>
                  </a:ext>
                </a:extLst>
              </p:cNvPr>
              <p:cNvSpPr/>
              <p:nvPr/>
            </p:nvSpPr>
            <p:spPr>
              <a:xfrm>
                <a:off x="8084850" y="4218150"/>
                <a:ext cx="73650" cy="31425"/>
              </a:xfrm>
              <a:custGeom>
                <a:avLst/>
                <a:gdLst/>
                <a:ahLst/>
                <a:cxnLst/>
                <a:rect l="l" t="t" r="r" b="b"/>
                <a:pathLst>
                  <a:path w="2946" h="1257" fill="none" extrusionOk="0">
                    <a:moveTo>
                      <a:pt x="2945" y="1"/>
                    </a:moveTo>
                    <a:lnTo>
                      <a:pt x="1" y="1256"/>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7" name="Google Shape;5913;p42">
                <a:extLst>
                  <a:ext uri="{FF2B5EF4-FFF2-40B4-BE49-F238E27FC236}">
                    <a16:creationId xmlns:a16="http://schemas.microsoft.com/office/drawing/2014/main" id="{C220986B-72BD-2E50-0D0D-0EC91C28C499}"/>
                  </a:ext>
                </a:extLst>
              </p:cNvPr>
              <p:cNvSpPr/>
              <p:nvPr/>
            </p:nvSpPr>
            <p:spPr>
              <a:xfrm>
                <a:off x="8407275" y="4069800"/>
                <a:ext cx="73625" cy="31400"/>
              </a:xfrm>
              <a:custGeom>
                <a:avLst/>
                <a:gdLst/>
                <a:ahLst/>
                <a:cxnLst/>
                <a:rect l="l" t="t" r="r" b="b"/>
                <a:pathLst>
                  <a:path w="2945" h="1256" fill="none" extrusionOk="0">
                    <a:moveTo>
                      <a:pt x="2945" y="0"/>
                    </a:moveTo>
                    <a:lnTo>
                      <a:pt x="0" y="1256"/>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8" name="Google Shape;5914;p42">
                <a:extLst>
                  <a:ext uri="{FF2B5EF4-FFF2-40B4-BE49-F238E27FC236}">
                    <a16:creationId xmlns:a16="http://schemas.microsoft.com/office/drawing/2014/main" id="{07A4B181-7F18-62F1-53A9-DF934B0B1D60}"/>
                  </a:ext>
                </a:extLst>
              </p:cNvPr>
              <p:cNvSpPr/>
              <p:nvPr/>
            </p:nvSpPr>
            <p:spPr>
              <a:xfrm>
                <a:off x="8088850" y="4100050"/>
                <a:ext cx="59375" cy="25125"/>
              </a:xfrm>
              <a:custGeom>
                <a:avLst/>
                <a:gdLst/>
                <a:ahLst/>
                <a:cxnLst/>
                <a:rect l="l" t="t" r="r" b="b"/>
                <a:pathLst>
                  <a:path w="2375" h="1005" fill="none" extrusionOk="0">
                    <a:moveTo>
                      <a:pt x="2374" y="1004"/>
                    </a:moveTo>
                    <a:lnTo>
                      <a:pt x="1" y="0"/>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9" name="Google Shape;5915;p42">
                <a:extLst>
                  <a:ext uri="{FF2B5EF4-FFF2-40B4-BE49-F238E27FC236}">
                    <a16:creationId xmlns:a16="http://schemas.microsoft.com/office/drawing/2014/main" id="{BB3A6453-B306-45D2-54E3-F48407935377}"/>
                  </a:ext>
                </a:extLst>
              </p:cNvPr>
              <p:cNvSpPr/>
              <p:nvPr/>
            </p:nvSpPr>
            <p:spPr>
              <a:xfrm>
                <a:off x="8329100" y="3970500"/>
                <a:ext cx="25700" cy="59375"/>
              </a:xfrm>
              <a:custGeom>
                <a:avLst/>
                <a:gdLst/>
                <a:ahLst/>
                <a:cxnLst/>
                <a:rect l="l" t="t" r="r" b="b"/>
                <a:pathLst>
                  <a:path w="1028" h="2375" fill="none" extrusionOk="0">
                    <a:moveTo>
                      <a:pt x="0" y="2375"/>
                    </a:moveTo>
                    <a:lnTo>
                      <a:pt x="1027" y="1"/>
                    </a:lnTo>
                  </a:path>
                </a:pathLst>
              </a:custGeom>
              <a:solidFill>
                <a:srgbClr val="FBCF62"/>
              </a:solidFill>
              <a:ln w="9700" cap="rnd" cmpd="sng">
                <a:solidFill>
                  <a:srgbClr val="FBCF6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852" name="Google Shape;5916;p42">
              <a:extLst>
                <a:ext uri="{FF2B5EF4-FFF2-40B4-BE49-F238E27FC236}">
                  <a16:creationId xmlns:a16="http://schemas.microsoft.com/office/drawing/2014/main" id="{27B650A6-39B9-922A-65C8-6F0B0F9E2049}"/>
                </a:ext>
              </a:extLst>
            </p:cNvPr>
            <p:cNvGrpSpPr/>
            <p:nvPr/>
          </p:nvGrpSpPr>
          <p:grpSpPr>
            <a:xfrm>
              <a:off x="6688525" y="1589275"/>
              <a:ext cx="305300" cy="431550"/>
              <a:chOff x="6688525" y="1589275"/>
              <a:chExt cx="305300" cy="431550"/>
            </a:xfrm>
          </p:grpSpPr>
          <p:sp>
            <p:nvSpPr>
              <p:cNvPr id="7993" name="Google Shape;5917;p42">
                <a:extLst>
                  <a:ext uri="{FF2B5EF4-FFF2-40B4-BE49-F238E27FC236}">
                    <a16:creationId xmlns:a16="http://schemas.microsoft.com/office/drawing/2014/main" id="{CA44F7B9-9567-6331-D9A9-385DC97922C4}"/>
                  </a:ext>
                </a:extLst>
              </p:cNvPr>
              <p:cNvSpPr/>
              <p:nvPr/>
            </p:nvSpPr>
            <p:spPr>
              <a:xfrm>
                <a:off x="6842025" y="1589275"/>
                <a:ext cx="151800" cy="91850"/>
              </a:xfrm>
              <a:custGeom>
                <a:avLst/>
                <a:gdLst/>
                <a:ahLst/>
                <a:cxnLst/>
                <a:rect l="l" t="t" r="r" b="b"/>
                <a:pathLst>
                  <a:path w="6072" h="3674" extrusionOk="0">
                    <a:moveTo>
                      <a:pt x="756" y="1"/>
                    </a:moveTo>
                    <a:cubicBezTo>
                      <a:pt x="526" y="1"/>
                      <a:pt x="297" y="131"/>
                      <a:pt x="183" y="342"/>
                    </a:cubicBezTo>
                    <a:lnTo>
                      <a:pt x="160" y="411"/>
                    </a:lnTo>
                    <a:cubicBezTo>
                      <a:pt x="0" y="707"/>
                      <a:pt x="137" y="1095"/>
                      <a:pt x="434" y="1255"/>
                    </a:cubicBezTo>
                    <a:lnTo>
                      <a:pt x="5045" y="3606"/>
                    </a:lnTo>
                    <a:cubicBezTo>
                      <a:pt x="5130" y="3652"/>
                      <a:pt x="5224" y="3674"/>
                      <a:pt x="5317" y="3674"/>
                    </a:cubicBezTo>
                    <a:cubicBezTo>
                      <a:pt x="5546" y="3674"/>
                      <a:pt x="5776" y="3543"/>
                      <a:pt x="5889" y="3332"/>
                    </a:cubicBezTo>
                    <a:lnTo>
                      <a:pt x="5912" y="3264"/>
                    </a:lnTo>
                    <a:cubicBezTo>
                      <a:pt x="6072" y="2967"/>
                      <a:pt x="5958" y="2579"/>
                      <a:pt x="5638" y="2419"/>
                    </a:cubicBezTo>
                    <a:lnTo>
                      <a:pt x="1028" y="68"/>
                    </a:lnTo>
                    <a:cubicBezTo>
                      <a:pt x="942" y="22"/>
                      <a:pt x="849" y="1"/>
                      <a:pt x="756"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4" name="Google Shape;5918;p42">
                <a:extLst>
                  <a:ext uri="{FF2B5EF4-FFF2-40B4-BE49-F238E27FC236}">
                    <a16:creationId xmlns:a16="http://schemas.microsoft.com/office/drawing/2014/main" id="{F6F56807-39C0-3E91-764E-DBBF6C6A4846}"/>
                  </a:ext>
                </a:extLst>
              </p:cNvPr>
              <p:cNvSpPr/>
              <p:nvPr/>
            </p:nvSpPr>
            <p:spPr>
              <a:xfrm>
                <a:off x="6688525" y="1626350"/>
                <a:ext cx="268225" cy="394475"/>
              </a:xfrm>
              <a:custGeom>
                <a:avLst/>
                <a:gdLst/>
                <a:ahLst/>
                <a:cxnLst/>
                <a:rect l="l" t="t" r="r" b="b"/>
                <a:pathLst>
                  <a:path w="10729" h="15779" extrusionOk="0">
                    <a:moveTo>
                      <a:pt x="7031" y="1"/>
                    </a:moveTo>
                    <a:lnTo>
                      <a:pt x="457" y="12874"/>
                    </a:lnTo>
                    <a:cubicBezTo>
                      <a:pt x="0" y="13787"/>
                      <a:pt x="366" y="14928"/>
                      <a:pt x="1301" y="15408"/>
                    </a:cubicBezTo>
                    <a:lnTo>
                      <a:pt x="1644" y="15567"/>
                    </a:lnTo>
                    <a:cubicBezTo>
                      <a:pt x="1916" y="15710"/>
                      <a:pt x="2209" y="15778"/>
                      <a:pt x="2498" y="15778"/>
                    </a:cubicBezTo>
                    <a:cubicBezTo>
                      <a:pt x="3179" y="15778"/>
                      <a:pt x="3841" y="15402"/>
                      <a:pt x="4177" y="14746"/>
                    </a:cubicBezTo>
                    <a:lnTo>
                      <a:pt x="10728" y="1895"/>
                    </a:lnTo>
                    <a:lnTo>
                      <a:pt x="7031" y="1"/>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5" name="Google Shape;5919;p42">
                <a:extLst>
                  <a:ext uri="{FF2B5EF4-FFF2-40B4-BE49-F238E27FC236}">
                    <a16:creationId xmlns:a16="http://schemas.microsoft.com/office/drawing/2014/main" id="{056EB3A8-6B16-A383-DAFA-62D9C11C0200}"/>
                  </a:ext>
                </a:extLst>
              </p:cNvPr>
              <p:cNvSpPr/>
              <p:nvPr/>
            </p:nvSpPr>
            <p:spPr>
              <a:xfrm>
                <a:off x="6706200" y="1754175"/>
                <a:ext cx="175800" cy="247950"/>
              </a:xfrm>
              <a:custGeom>
                <a:avLst/>
                <a:gdLst/>
                <a:ahLst/>
                <a:cxnLst/>
                <a:rect l="l" t="t" r="r" b="b"/>
                <a:pathLst>
                  <a:path w="7032" h="9918" extrusionOk="0">
                    <a:moveTo>
                      <a:pt x="4361" y="0"/>
                    </a:moveTo>
                    <a:lnTo>
                      <a:pt x="343" y="7807"/>
                    </a:lnTo>
                    <a:cubicBezTo>
                      <a:pt x="1" y="8469"/>
                      <a:pt x="275" y="9313"/>
                      <a:pt x="937" y="9655"/>
                    </a:cubicBezTo>
                    <a:lnTo>
                      <a:pt x="1188" y="9770"/>
                    </a:lnTo>
                    <a:cubicBezTo>
                      <a:pt x="1389" y="9870"/>
                      <a:pt x="1602" y="9918"/>
                      <a:pt x="1811" y="9918"/>
                    </a:cubicBezTo>
                    <a:cubicBezTo>
                      <a:pt x="2314" y="9918"/>
                      <a:pt x="2795" y="9644"/>
                      <a:pt x="3037" y="9176"/>
                    </a:cubicBezTo>
                    <a:lnTo>
                      <a:pt x="7031" y="1370"/>
                    </a:lnTo>
                    <a:lnTo>
                      <a:pt x="7031" y="1370"/>
                    </a:lnTo>
                    <a:cubicBezTo>
                      <a:pt x="7031" y="1370"/>
                      <a:pt x="6814" y="1479"/>
                      <a:pt x="6525" y="1479"/>
                    </a:cubicBezTo>
                    <a:cubicBezTo>
                      <a:pt x="6222" y="1479"/>
                      <a:pt x="5840" y="1359"/>
                      <a:pt x="5547" y="868"/>
                    </a:cubicBezTo>
                    <a:cubicBezTo>
                      <a:pt x="5068" y="69"/>
                      <a:pt x="4361" y="0"/>
                      <a:pt x="4361"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6" name="Google Shape;5920;p42">
                <a:extLst>
                  <a:ext uri="{FF2B5EF4-FFF2-40B4-BE49-F238E27FC236}">
                    <a16:creationId xmlns:a16="http://schemas.microsoft.com/office/drawing/2014/main" id="{95851441-1D2D-DAF3-FD7F-9D062D13D517}"/>
                  </a:ext>
                </a:extLst>
              </p:cNvPr>
              <p:cNvSpPr/>
              <p:nvPr/>
            </p:nvSpPr>
            <p:spPr>
              <a:xfrm>
                <a:off x="6694800" y="1662300"/>
                <a:ext cx="261950" cy="358525"/>
              </a:xfrm>
              <a:custGeom>
                <a:avLst/>
                <a:gdLst/>
                <a:ahLst/>
                <a:cxnLst/>
                <a:rect l="l" t="t" r="r" b="b"/>
                <a:pathLst>
                  <a:path w="10478" h="14341" extrusionOk="0">
                    <a:moveTo>
                      <a:pt x="9587" y="0"/>
                    </a:moveTo>
                    <a:lnTo>
                      <a:pt x="3447" y="12029"/>
                    </a:lnTo>
                    <a:cubicBezTo>
                      <a:pt x="3111" y="12686"/>
                      <a:pt x="2459" y="13062"/>
                      <a:pt x="1778" y="13062"/>
                    </a:cubicBezTo>
                    <a:cubicBezTo>
                      <a:pt x="1488" y="13062"/>
                      <a:pt x="1193" y="12994"/>
                      <a:pt x="913" y="12851"/>
                    </a:cubicBezTo>
                    <a:lnTo>
                      <a:pt x="571" y="12691"/>
                    </a:lnTo>
                    <a:cubicBezTo>
                      <a:pt x="343" y="12577"/>
                      <a:pt x="160" y="12417"/>
                      <a:pt x="23" y="12258"/>
                    </a:cubicBezTo>
                    <a:lnTo>
                      <a:pt x="23" y="12258"/>
                    </a:lnTo>
                    <a:cubicBezTo>
                      <a:pt x="0" y="12942"/>
                      <a:pt x="388" y="13627"/>
                      <a:pt x="1050" y="13970"/>
                    </a:cubicBezTo>
                    <a:lnTo>
                      <a:pt x="1393" y="14129"/>
                    </a:lnTo>
                    <a:cubicBezTo>
                      <a:pt x="1665" y="14272"/>
                      <a:pt x="1958" y="14340"/>
                      <a:pt x="2247" y="14340"/>
                    </a:cubicBezTo>
                    <a:cubicBezTo>
                      <a:pt x="2928" y="14340"/>
                      <a:pt x="3590" y="13964"/>
                      <a:pt x="3926" y="13308"/>
                    </a:cubicBezTo>
                    <a:lnTo>
                      <a:pt x="10477" y="457"/>
                    </a:lnTo>
                    <a:lnTo>
                      <a:pt x="9587" y="0"/>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853" name="Google Shape;5921;p42">
              <a:extLst>
                <a:ext uri="{FF2B5EF4-FFF2-40B4-BE49-F238E27FC236}">
                  <a16:creationId xmlns:a16="http://schemas.microsoft.com/office/drawing/2014/main" id="{0EF271F3-5373-BFDF-4D33-4E49F217FAE8}"/>
                </a:ext>
              </a:extLst>
            </p:cNvPr>
            <p:cNvGrpSpPr/>
            <p:nvPr/>
          </p:nvGrpSpPr>
          <p:grpSpPr>
            <a:xfrm>
              <a:off x="7184975" y="2012100"/>
              <a:ext cx="341250" cy="336325"/>
              <a:chOff x="7184975" y="2012100"/>
              <a:chExt cx="341250" cy="336325"/>
            </a:xfrm>
          </p:grpSpPr>
          <p:sp>
            <p:nvSpPr>
              <p:cNvPr id="7981" name="Google Shape;5922;p42">
                <a:extLst>
                  <a:ext uri="{FF2B5EF4-FFF2-40B4-BE49-F238E27FC236}">
                    <a16:creationId xmlns:a16="http://schemas.microsoft.com/office/drawing/2014/main" id="{89536541-550D-6EF8-5EDA-BB8D0A2A336D}"/>
                  </a:ext>
                </a:extLst>
              </p:cNvPr>
              <p:cNvSpPr/>
              <p:nvPr/>
            </p:nvSpPr>
            <p:spPr>
              <a:xfrm>
                <a:off x="7480550" y="2012100"/>
                <a:ext cx="45675" cy="46250"/>
              </a:xfrm>
              <a:custGeom>
                <a:avLst/>
                <a:gdLst/>
                <a:ahLst/>
                <a:cxnLst/>
                <a:rect l="l" t="t" r="r" b="b"/>
                <a:pathLst>
                  <a:path w="1827" h="1850" extrusionOk="0">
                    <a:moveTo>
                      <a:pt x="1827" y="0"/>
                    </a:moveTo>
                    <a:lnTo>
                      <a:pt x="1" y="1028"/>
                    </a:lnTo>
                    <a:lnTo>
                      <a:pt x="845" y="1849"/>
                    </a:lnTo>
                    <a:lnTo>
                      <a:pt x="1827"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2" name="Google Shape;5923;p42">
                <a:extLst>
                  <a:ext uri="{FF2B5EF4-FFF2-40B4-BE49-F238E27FC236}">
                    <a16:creationId xmlns:a16="http://schemas.microsoft.com/office/drawing/2014/main" id="{A3636FFB-0907-BFDA-CBEE-6B8AA07F7C21}"/>
                  </a:ext>
                </a:extLst>
              </p:cNvPr>
              <p:cNvSpPr/>
              <p:nvPr/>
            </p:nvSpPr>
            <p:spPr>
              <a:xfrm>
                <a:off x="7485125" y="2076575"/>
                <a:ext cx="13150" cy="13725"/>
              </a:xfrm>
              <a:custGeom>
                <a:avLst/>
                <a:gdLst/>
                <a:ahLst/>
                <a:cxnLst/>
                <a:rect l="l" t="t" r="r" b="b"/>
                <a:pathLst>
                  <a:path w="526" h="549" fill="none" extrusionOk="0">
                    <a:moveTo>
                      <a:pt x="525" y="1"/>
                    </a:moveTo>
                    <a:lnTo>
                      <a:pt x="0" y="548"/>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983" name="Google Shape;5924;p42">
                <a:extLst>
                  <a:ext uri="{FF2B5EF4-FFF2-40B4-BE49-F238E27FC236}">
                    <a16:creationId xmlns:a16="http://schemas.microsoft.com/office/drawing/2014/main" id="{0C91E646-8783-A7FE-918E-6843FB8B30DD}"/>
                  </a:ext>
                </a:extLst>
              </p:cNvPr>
              <p:cNvGrpSpPr/>
              <p:nvPr/>
            </p:nvGrpSpPr>
            <p:grpSpPr>
              <a:xfrm>
                <a:off x="7184975" y="2024925"/>
                <a:ext cx="332125" cy="323500"/>
                <a:chOff x="7184975" y="2024925"/>
                <a:chExt cx="332125" cy="323500"/>
              </a:xfrm>
            </p:grpSpPr>
            <p:sp>
              <p:nvSpPr>
                <p:cNvPr id="7984" name="Google Shape;5925;p42">
                  <a:extLst>
                    <a:ext uri="{FF2B5EF4-FFF2-40B4-BE49-F238E27FC236}">
                      <a16:creationId xmlns:a16="http://schemas.microsoft.com/office/drawing/2014/main" id="{4DC9C7F8-5B00-3552-7556-BC4F1EBDB7B4}"/>
                    </a:ext>
                  </a:extLst>
                </p:cNvPr>
                <p:cNvSpPr/>
                <p:nvPr/>
              </p:nvSpPr>
              <p:spPr>
                <a:xfrm>
                  <a:off x="7433775" y="2024925"/>
                  <a:ext cx="83325" cy="80775"/>
                </a:xfrm>
                <a:custGeom>
                  <a:avLst/>
                  <a:gdLst/>
                  <a:ahLst/>
                  <a:cxnLst/>
                  <a:rect l="l" t="t" r="r" b="b"/>
                  <a:pathLst>
                    <a:path w="3333" h="3231" extrusionOk="0">
                      <a:moveTo>
                        <a:pt x="1016" y="1"/>
                      </a:moveTo>
                      <a:cubicBezTo>
                        <a:pt x="805" y="1"/>
                        <a:pt x="594" y="81"/>
                        <a:pt x="434" y="241"/>
                      </a:cubicBezTo>
                      <a:lnTo>
                        <a:pt x="0" y="697"/>
                      </a:lnTo>
                      <a:cubicBezTo>
                        <a:pt x="114" y="766"/>
                        <a:pt x="251" y="857"/>
                        <a:pt x="365" y="948"/>
                      </a:cubicBezTo>
                      <a:lnTo>
                        <a:pt x="1324" y="1907"/>
                      </a:lnTo>
                      <a:lnTo>
                        <a:pt x="2306" y="2866"/>
                      </a:lnTo>
                      <a:cubicBezTo>
                        <a:pt x="2420" y="2980"/>
                        <a:pt x="2488" y="3094"/>
                        <a:pt x="2579" y="3231"/>
                      </a:cubicBezTo>
                      <a:lnTo>
                        <a:pt x="3013" y="2774"/>
                      </a:lnTo>
                      <a:cubicBezTo>
                        <a:pt x="3333" y="2455"/>
                        <a:pt x="3333" y="1930"/>
                        <a:pt x="2990" y="1610"/>
                      </a:cubicBezTo>
                      <a:lnTo>
                        <a:pt x="1598" y="241"/>
                      </a:lnTo>
                      <a:cubicBezTo>
                        <a:pt x="1438" y="81"/>
                        <a:pt x="1227" y="1"/>
                        <a:pt x="1016"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5" name="Google Shape;5926;p42">
                  <a:extLst>
                    <a:ext uri="{FF2B5EF4-FFF2-40B4-BE49-F238E27FC236}">
                      <a16:creationId xmlns:a16="http://schemas.microsoft.com/office/drawing/2014/main" id="{8F7A8E3B-D8A7-22CC-FA9C-DB6C8D872A37}"/>
                    </a:ext>
                  </a:extLst>
                </p:cNvPr>
                <p:cNvSpPr/>
                <p:nvPr/>
              </p:nvSpPr>
              <p:spPr>
                <a:xfrm>
                  <a:off x="7449175" y="2041200"/>
                  <a:ext cx="13725" cy="14300"/>
                </a:xfrm>
                <a:custGeom>
                  <a:avLst/>
                  <a:gdLst/>
                  <a:ahLst/>
                  <a:cxnLst/>
                  <a:rect l="l" t="t" r="r" b="b"/>
                  <a:pathLst>
                    <a:path w="549" h="572" fill="none" extrusionOk="0">
                      <a:moveTo>
                        <a:pt x="548"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6" name="Google Shape;5927;p42">
                  <a:extLst>
                    <a:ext uri="{FF2B5EF4-FFF2-40B4-BE49-F238E27FC236}">
                      <a16:creationId xmlns:a16="http://schemas.microsoft.com/office/drawing/2014/main" id="{2CC2A113-A08F-0AA6-0C95-2DE79FA6884A}"/>
                    </a:ext>
                  </a:extLst>
                </p:cNvPr>
                <p:cNvSpPr/>
                <p:nvPr/>
              </p:nvSpPr>
              <p:spPr>
                <a:xfrm>
                  <a:off x="7461150" y="2053175"/>
                  <a:ext cx="13725" cy="13725"/>
                </a:xfrm>
                <a:custGeom>
                  <a:avLst/>
                  <a:gdLst/>
                  <a:ahLst/>
                  <a:cxnLst/>
                  <a:rect l="l" t="t" r="r" b="b"/>
                  <a:pathLst>
                    <a:path w="549" h="549" fill="none" extrusionOk="0">
                      <a:moveTo>
                        <a:pt x="549" y="1"/>
                      </a:moveTo>
                      <a:lnTo>
                        <a:pt x="1" y="549"/>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7" name="Google Shape;5928;p42">
                  <a:extLst>
                    <a:ext uri="{FF2B5EF4-FFF2-40B4-BE49-F238E27FC236}">
                      <a16:creationId xmlns:a16="http://schemas.microsoft.com/office/drawing/2014/main" id="{E9DC8E05-865C-91B5-5550-637875ED4FE8}"/>
                    </a:ext>
                  </a:extLst>
                </p:cNvPr>
                <p:cNvSpPr/>
                <p:nvPr/>
              </p:nvSpPr>
              <p:spPr>
                <a:xfrm>
                  <a:off x="7473150" y="2064600"/>
                  <a:ext cx="13150" cy="14275"/>
                </a:xfrm>
                <a:custGeom>
                  <a:avLst/>
                  <a:gdLst/>
                  <a:ahLst/>
                  <a:cxnLst/>
                  <a:rect l="l" t="t" r="r" b="b"/>
                  <a:pathLst>
                    <a:path w="526" h="571" fill="none" extrusionOk="0">
                      <a:moveTo>
                        <a:pt x="525" y="0"/>
                      </a:moveTo>
                      <a:lnTo>
                        <a:pt x="0" y="571"/>
                      </a:lnTo>
                    </a:path>
                  </a:pathLst>
                </a:custGeom>
                <a:noFill/>
                <a:ln w="9700" cap="rnd" cmpd="sng">
                  <a:solidFill>
                    <a:srgbClr val="FFD20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8" name="Google Shape;5929;p42">
                  <a:extLst>
                    <a:ext uri="{FF2B5EF4-FFF2-40B4-BE49-F238E27FC236}">
                      <a16:creationId xmlns:a16="http://schemas.microsoft.com/office/drawing/2014/main" id="{1CAD0FB3-95CD-8350-32C5-ABBEC07880FD}"/>
                    </a:ext>
                  </a:extLst>
                </p:cNvPr>
                <p:cNvSpPr/>
                <p:nvPr/>
              </p:nvSpPr>
              <p:spPr>
                <a:xfrm>
                  <a:off x="7184975" y="2036975"/>
                  <a:ext cx="322425" cy="311450"/>
                </a:xfrm>
                <a:custGeom>
                  <a:avLst/>
                  <a:gdLst/>
                  <a:ahLst/>
                  <a:cxnLst/>
                  <a:rect l="l" t="t" r="r" b="b"/>
                  <a:pathLst>
                    <a:path w="12897" h="12458" extrusionOk="0">
                      <a:moveTo>
                        <a:pt x="9156" y="1"/>
                      </a:moveTo>
                      <a:cubicBezTo>
                        <a:pt x="8923" y="1"/>
                        <a:pt x="8688" y="49"/>
                        <a:pt x="8469" y="147"/>
                      </a:cubicBezTo>
                      <a:lnTo>
                        <a:pt x="1347" y="4689"/>
                      </a:lnTo>
                      <a:cubicBezTo>
                        <a:pt x="274" y="5168"/>
                        <a:pt x="0" y="6606"/>
                        <a:pt x="845" y="7428"/>
                      </a:cubicBezTo>
                      <a:lnTo>
                        <a:pt x="3173" y="9710"/>
                      </a:lnTo>
                      <a:lnTo>
                        <a:pt x="5501" y="11970"/>
                      </a:lnTo>
                      <a:cubicBezTo>
                        <a:pt x="5833" y="12302"/>
                        <a:pt x="6254" y="12458"/>
                        <a:pt x="6669" y="12458"/>
                      </a:cubicBezTo>
                      <a:cubicBezTo>
                        <a:pt x="7310" y="12458"/>
                        <a:pt x="7940" y="12087"/>
                        <a:pt x="8217" y="11422"/>
                      </a:cubicBezTo>
                      <a:lnTo>
                        <a:pt x="12623" y="4232"/>
                      </a:lnTo>
                      <a:cubicBezTo>
                        <a:pt x="12897" y="3593"/>
                        <a:pt x="12737" y="2863"/>
                        <a:pt x="12258" y="2384"/>
                      </a:cubicBezTo>
                      <a:lnTo>
                        <a:pt x="11276" y="1425"/>
                      </a:lnTo>
                      <a:lnTo>
                        <a:pt x="10317" y="466"/>
                      </a:lnTo>
                      <a:cubicBezTo>
                        <a:pt x="9994" y="158"/>
                        <a:pt x="9577" y="1"/>
                        <a:pt x="9156"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9" name="Google Shape;5930;p42">
                  <a:extLst>
                    <a:ext uri="{FF2B5EF4-FFF2-40B4-BE49-F238E27FC236}">
                      <a16:creationId xmlns:a16="http://schemas.microsoft.com/office/drawing/2014/main" id="{034A7304-B136-63CC-A713-43B5E14F6459}"/>
                    </a:ext>
                  </a:extLst>
                </p:cNvPr>
                <p:cNvSpPr/>
                <p:nvPr/>
              </p:nvSpPr>
              <p:spPr>
                <a:xfrm>
                  <a:off x="7254600" y="2080575"/>
                  <a:ext cx="207150" cy="206025"/>
                </a:xfrm>
                <a:custGeom>
                  <a:avLst/>
                  <a:gdLst/>
                  <a:ahLst/>
                  <a:cxnLst/>
                  <a:rect l="l" t="t" r="r" b="b"/>
                  <a:pathLst>
                    <a:path w="8286" h="8241" extrusionOk="0">
                      <a:moveTo>
                        <a:pt x="3173" y="0"/>
                      </a:moveTo>
                      <a:lnTo>
                        <a:pt x="0" y="2032"/>
                      </a:lnTo>
                      <a:lnTo>
                        <a:pt x="6323" y="8240"/>
                      </a:lnTo>
                      <a:lnTo>
                        <a:pt x="8286" y="5022"/>
                      </a:lnTo>
                      <a:lnTo>
                        <a:pt x="3196" y="23"/>
                      </a:lnTo>
                      <a:lnTo>
                        <a:pt x="3173"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0" name="Google Shape;5931;p42">
                  <a:extLst>
                    <a:ext uri="{FF2B5EF4-FFF2-40B4-BE49-F238E27FC236}">
                      <a16:creationId xmlns:a16="http://schemas.microsoft.com/office/drawing/2014/main" id="{A391A2C8-69E3-DBC8-36D5-D30653BF789B}"/>
                    </a:ext>
                  </a:extLst>
                </p:cNvPr>
                <p:cNvSpPr/>
                <p:nvPr/>
              </p:nvSpPr>
              <p:spPr>
                <a:xfrm>
                  <a:off x="7356725" y="2059450"/>
                  <a:ext cx="125575" cy="123850"/>
                </a:xfrm>
                <a:custGeom>
                  <a:avLst/>
                  <a:gdLst/>
                  <a:ahLst/>
                  <a:cxnLst/>
                  <a:rect l="l" t="t" r="r" b="b"/>
                  <a:pathLst>
                    <a:path w="5023" h="4954" extrusionOk="0">
                      <a:moveTo>
                        <a:pt x="412" y="1"/>
                      </a:moveTo>
                      <a:lnTo>
                        <a:pt x="1" y="275"/>
                      </a:lnTo>
                      <a:lnTo>
                        <a:pt x="4771" y="4954"/>
                      </a:lnTo>
                      <a:lnTo>
                        <a:pt x="5022" y="4520"/>
                      </a:lnTo>
                      <a:lnTo>
                        <a:pt x="412"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1" name="Google Shape;5932;p42">
                  <a:extLst>
                    <a:ext uri="{FF2B5EF4-FFF2-40B4-BE49-F238E27FC236}">
                      <a16:creationId xmlns:a16="http://schemas.microsoft.com/office/drawing/2014/main" id="{CCAFFC00-C0A1-A8CD-9FEC-75368B9CF2DB}"/>
                    </a:ext>
                  </a:extLst>
                </p:cNvPr>
                <p:cNvSpPr/>
                <p:nvPr/>
              </p:nvSpPr>
              <p:spPr>
                <a:xfrm>
                  <a:off x="7223200" y="2144475"/>
                  <a:ext cx="176350" cy="173500"/>
                </a:xfrm>
                <a:custGeom>
                  <a:avLst/>
                  <a:gdLst/>
                  <a:ahLst/>
                  <a:cxnLst/>
                  <a:rect l="l" t="t" r="r" b="b"/>
                  <a:pathLst>
                    <a:path w="7054" h="6940" extrusionOk="0">
                      <a:moveTo>
                        <a:pt x="412" y="1"/>
                      </a:moveTo>
                      <a:lnTo>
                        <a:pt x="1" y="275"/>
                      </a:lnTo>
                      <a:lnTo>
                        <a:pt x="6803" y="6940"/>
                      </a:lnTo>
                      <a:lnTo>
                        <a:pt x="7054" y="6506"/>
                      </a:lnTo>
                      <a:lnTo>
                        <a:pt x="412"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2" name="Google Shape;5933;p42">
                  <a:extLst>
                    <a:ext uri="{FF2B5EF4-FFF2-40B4-BE49-F238E27FC236}">
                      <a16:creationId xmlns:a16="http://schemas.microsoft.com/office/drawing/2014/main" id="{07350F72-17CC-8F96-1C44-A1196C51AAC9}"/>
                    </a:ext>
                  </a:extLst>
                </p:cNvPr>
                <p:cNvSpPr/>
                <p:nvPr/>
              </p:nvSpPr>
              <p:spPr>
                <a:xfrm>
                  <a:off x="7190675" y="2098825"/>
                  <a:ext cx="316150" cy="249600"/>
                </a:xfrm>
                <a:custGeom>
                  <a:avLst/>
                  <a:gdLst/>
                  <a:ahLst/>
                  <a:cxnLst/>
                  <a:rect l="l" t="t" r="r" b="b"/>
                  <a:pathLst>
                    <a:path w="12646" h="9984" extrusionOk="0">
                      <a:moveTo>
                        <a:pt x="12075" y="1"/>
                      </a:moveTo>
                      <a:lnTo>
                        <a:pt x="7761" y="7031"/>
                      </a:lnTo>
                      <a:cubicBezTo>
                        <a:pt x="7484" y="7696"/>
                        <a:pt x="6854" y="8066"/>
                        <a:pt x="6213" y="8066"/>
                      </a:cubicBezTo>
                      <a:cubicBezTo>
                        <a:pt x="5797" y="8066"/>
                        <a:pt x="5377" y="7911"/>
                        <a:pt x="5045" y="7579"/>
                      </a:cubicBezTo>
                      <a:lnTo>
                        <a:pt x="2717" y="5319"/>
                      </a:lnTo>
                      <a:lnTo>
                        <a:pt x="411" y="3037"/>
                      </a:lnTo>
                      <a:cubicBezTo>
                        <a:pt x="389" y="3014"/>
                        <a:pt x="366" y="2991"/>
                        <a:pt x="343" y="2945"/>
                      </a:cubicBezTo>
                      <a:lnTo>
                        <a:pt x="343" y="2945"/>
                      </a:lnTo>
                      <a:cubicBezTo>
                        <a:pt x="1" y="3584"/>
                        <a:pt x="46" y="4406"/>
                        <a:pt x="617" y="4954"/>
                      </a:cubicBezTo>
                      <a:lnTo>
                        <a:pt x="2945" y="7236"/>
                      </a:lnTo>
                      <a:lnTo>
                        <a:pt x="5273" y="9496"/>
                      </a:lnTo>
                      <a:cubicBezTo>
                        <a:pt x="5605" y="9828"/>
                        <a:pt x="6026" y="9984"/>
                        <a:pt x="6441" y="9984"/>
                      </a:cubicBezTo>
                      <a:cubicBezTo>
                        <a:pt x="7082" y="9984"/>
                        <a:pt x="7712" y="9613"/>
                        <a:pt x="7989" y="8948"/>
                      </a:cubicBezTo>
                      <a:lnTo>
                        <a:pt x="12395" y="1758"/>
                      </a:lnTo>
                      <a:cubicBezTo>
                        <a:pt x="12646" y="1142"/>
                        <a:pt x="12509" y="480"/>
                        <a:pt x="12075" y="1"/>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854" name="Google Shape;5934;p42">
              <a:extLst>
                <a:ext uri="{FF2B5EF4-FFF2-40B4-BE49-F238E27FC236}">
                  <a16:creationId xmlns:a16="http://schemas.microsoft.com/office/drawing/2014/main" id="{9963D9ED-769D-851B-51B5-7AA5B92873FE}"/>
                </a:ext>
              </a:extLst>
            </p:cNvPr>
            <p:cNvGrpSpPr/>
            <p:nvPr/>
          </p:nvGrpSpPr>
          <p:grpSpPr>
            <a:xfrm>
              <a:off x="8269750" y="1630925"/>
              <a:ext cx="171200" cy="163225"/>
              <a:chOff x="8269750" y="1630925"/>
              <a:chExt cx="171200" cy="163225"/>
            </a:xfrm>
          </p:grpSpPr>
          <p:sp>
            <p:nvSpPr>
              <p:cNvPr id="7977" name="Google Shape;5935;p42">
                <a:extLst>
                  <a:ext uri="{FF2B5EF4-FFF2-40B4-BE49-F238E27FC236}">
                    <a16:creationId xmlns:a16="http://schemas.microsoft.com/office/drawing/2014/main" id="{5502D0EB-A14A-163F-6E29-5BF41E2E680A}"/>
                  </a:ext>
                </a:extLst>
              </p:cNvPr>
              <p:cNvSpPr/>
              <p:nvPr/>
            </p:nvSpPr>
            <p:spPr>
              <a:xfrm>
                <a:off x="8269750" y="1630925"/>
                <a:ext cx="171200" cy="163225"/>
              </a:xfrm>
              <a:custGeom>
                <a:avLst/>
                <a:gdLst/>
                <a:ahLst/>
                <a:cxnLst/>
                <a:rect l="l" t="t" r="r" b="b"/>
                <a:pathLst>
                  <a:path w="6848" h="6529" extrusionOk="0">
                    <a:moveTo>
                      <a:pt x="2420" y="0"/>
                    </a:moveTo>
                    <a:lnTo>
                      <a:pt x="0" y="3196"/>
                    </a:lnTo>
                    <a:lnTo>
                      <a:pt x="1050" y="3972"/>
                    </a:lnTo>
                    <a:cubicBezTo>
                      <a:pt x="1050" y="3972"/>
                      <a:pt x="1215" y="3895"/>
                      <a:pt x="1489" y="3895"/>
                    </a:cubicBezTo>
                    <a:cubicBezTo>
                      <a:pt x="1773" y="3895"/>
                      <a:pt x="2172" y="3977"/>
                      <a:pt x="2625" y="4314"/>
                    </a:cubicBezTo>
                    <a:cubicBezTo>
                      <a:pt x="3538" y="4976"/>
                      <a:pt x="3424" y="5752"/>
                      <a:pt x="3424" y="5752"/>
                    </a:cubicBezTo>
                    <a:lnTo>
                      <a:pt x="4428" y="6528"/>
                    </a:lnTo>
                    <a:lnTo>
                      <a:pt x="6848" y="3310"/>
                    </a:lnTo>
                    <a:lnTo>
                      <a:pt x="5821" y="2557"/>
                    </a:lnTo>
                    <a:cubicBezTo>
                      <a:pt x="5821" y="2557"/>
                      <a:pt x="5668" y="2656"/>
                      <a:pt x="5386" y="2656"/>
                    </a:cubicBezTo>
                    <a:cubicBezTo>
                      <a:pt x="5113" y="2656"/>
                      <a:pt x="4718" y="2562"/>
                      <a:pt x="4223" y="2191"/>
                    </a:cubicBezTo>
                    <a:cubicBezTo>
                      <a:pt x="3241" y="1461"/>
                      <a:pt x="3470" y="776"/>
                      <a:pt x="3470" y="776"/>
                    </a:cubicBezTo>
                    <a:lnTo>
                      <a:pt x="2420" y="0"/>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8" name="Google Shape;5936;p42">
                <a:extLst>
                  <a:ext uri="{FF2B5EF4-FFF2-40B4-BE49-F238E27FC236}">
                    <a16:creationId xmlns:a16="http://schemas.microsoft.com/office/drawing/2014/main" id="{BF979444-1180-7E1F-4E1E-4AEC80EB4584}"/>
                  </a:ext>
                </a:extLst>
              </p:cNvPr>
              <p:cNvSpPr/>
              <p:nvPr/>
            </p:nvSpPr>
            <p:spPr>
              <a:xfrm>
                <a:off x="8269750" y="1670300"/>
                <a:ext cx="142100" cy="123850"/>
              </a:xfrm>
              <a:custGeom>
                <a:avLst/>
                <a:gdLst/>
                <a:ahLst/>
                <a:cxnLst/>
                <a:rect l="l" t="t" r="r" b="b"/>
                <a:pathLst>
                  <a:path w="5684" h="4954" extrusionOk="0">
                    <a:moveTo>
                      <a:pt x="1233" y="0"/>
                    </a:moveTo>
                    <a:lnTo>
                      <a:pt x="0" y="1621"/>
                    </a:lnTo>
                    <a:lnTo>
                      <a:pt x="1050" y="2397"/>
                    </a:lnTo>
                    <a:cubicBezTo>
                      <a:pt x="1050" y="2397"/>
                      <a:pt x="1215" y="2320"/>
                      <a:pt x="1489" y="2320"/>
                    </a:cubicBezTo>
                    <a:cubicBezTo>
                      <a:pt x="1773" y="2320"/>
                      <a:pt x="2172" y="2402"/>
                      <a:pt x="2625" y="2739"/>
                    </a:cubicBezTo>
                    <a:cubicBezTo>
                      <a:pt x="3538" y="3401"/>
                      <a:pt x="3424" y="4177"/>
                      <a:pt x="3424" y="4177"/>
                    </a:cubicBezTo>
                    <a:lnTo>
                      <a:pt x="4428" y="4953"/>
                    </a:lnTo>
                    <a:lnTo>
                      <a:pt x="5684" y="3310"/>
                    </a:lnTo>
                    <a:lnTo>
                      <a:pt x="1233" y="0"/>
                    </a:ln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9" name="Google Shape;5937;p42">
                <a:extLst>
                  <a:ext uri="{FF2B5EF4-FFF2-40B4-BE49-F238E27FC236}">
                    <a16:creationId xmlns:a16="http://schemas.microsoft.com/office/drawing/2014/main" id="{31DDC5E2-EDBE-DFB7-2636-24CDD0547997}"/>
                  </a:ext>
                </a:extLst>
              </p:cNvPr>
              <p:cNvSpPr/>
              <p:nvPr/>
            </p:nvSpPr>
            <p:spPr>
              <a:xfrm>
                <a:off x="8338800" y="1708250"/>
                <a:ext cx="24550" cy="21700"/>
              </a:xfrm>
              <a:custGeom>
                <a:avLst/>
                <a:gdLst/>
                <a:ahLst/>
                <a:cxnLst/>
                <a:rect l="l" t="t" r="r" b="b"/>
                <a:pathLst>
                  <a:path w="982" h="868" extrusionOk="0">
                    <a:moveTo>
                      <a:pt x="491" y="0"/>
                    </a:moveTo>
                    <a:cubicBezTo>
                      <a:pt x="353" y="0"/>
                      <a:pt x="220" y="61"/>
                      <a:pt x="137" y="171"/>
                    </a:cubicBezTo>
                    <a:cubicBezTo>
                      <a:pt x="0" y="377"/>
                      <a:pt x="23" y="650"/>
                      <a:pt x="228" y="787"/>
                    </a:cubicBezTo>
                    <a:cubicBezTo>
                      <a:pt x="300" y="841"/>
                      <a:pt x="387" y="867"/>
                      <a:pt x="473" y="867"/>
                    </a:cubicBezTo>
                    <a:cubicBezTo>
                      <a:pt x="606" y="867"/>
                      <a:pt x="739" y="807"/>
                      <a:pt x="822" y="696"/>
                    </a:cubicBezTo>
                    <a:cubicBezTo>
                      <a:pt x="982" y="513"/>
                      <a:pt x="936" y="240"/>
                      <a:pt x="753" y="80"/>
                    </a:cubicBezTo>
                    <a:cubicBezTo>
                      <a:pt x="672" y="26"/>
                      <a:pt x="581" y="0"/>
                      <a:pt x="491"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0" name="Google Shape;5938;p42">
                <a:extLst>
                  <a:ext uri="{FF2B5EF4-FFF2-40B4-BE49-F238E27FC236}">
                    <a16:creationId xmlns:a16="http://schemas.microsoft.com/office/drawing/2014/main" id="{B94AE4BA-91F1-9C6C-39DB-C7D2E283EE51}"/>
                  </a:ext>
                </a:extLst>
              </p:cNvPr>
              <p:cNvSpPr/>
              <p:nvPr/>
            </p:nvSpPr>
            <p:spPr>
              <a:xfrm>
                <a:off x="8310250" y="1671425"/>
                <a:ext cx="92475" cy="79350"/>
              </a:xfrm>
              <a:custGeom>
                <a:avLst/>
                <a:gdLst/>
                <a:ahLst/>
                <a:cxnLst/>
                <a:rect l="l" t="t" r="r" b="b"/>
                <a:pathLst>
                  <a:path w="3699" h="3174" extrusionOk="0">
                    <a:moveTo>
                      <a:pt x="663" y="1"/>
                    </a:moveTo>
                    <a:lnTo>
                      <a:pt x="1" y="891"/>
                    </a:lnTo>
                    <a:lnTo>
                      <a:pt x="1211" y="1804"/>
                    </a:lnTo>
                    <a:cubicBezTo>
                      <a:pt x="1211" y="1758"/>
                      <a:pt x="1233" y="1690"/>
                      <a:pt x="1279" y="1644"/>
                    </a:cubicBezTo>
                    <a:cubicBezTo>
                      <a:pt x="1362" y="1534"/>
                      <a:pt x="1495" y="1473"/>
                      <a:pt x="1633" y="1473"/>
                    </a:cubicBezTo>
                    <a:cubicBezTo>
                      <a:pt x="1723" y="1473"/>
                      <a:pt x="1814" y="1499"/>
                      <a:pt x="1895" y="1553"/>
                    </a:cubicBezTo>
                    <a:cubicBezTo>
                      <a:pt x="2078" y="1713"/>
                      <a:pt x="2124" y="1986"/>
                      <a:pt x="1964" y="2169"/>
                    </a:cubicBezTo>
                    <a:cubicBezTo>
                      <a:pt x="1941" y="2215"/>
                      <a:pt x="1895" y="2260"/>
                      <a:pt x="1850" y="2283"/>
                    </a:cubicBezTo>
                    <a:lnTo>
                      <a:pt x="3037" y="3173"/>
                    </a:lnTo>
                    <a:lnTo>
                      <a:pt x="3699" y="2283"/>
                    </a:lnTo>
                    <a:lnTo>
                      <a:pt x="663"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855" name="Google Shape;5939;p42">
              <a:extLst>
                <a:ext uri="{FF2B5EF4-FFF2-40B4-BE49-F238E27FC236}">
                  <a16:creationId xmlns:a16="http://schemas.microsoft.com/office/drawing/2014/main" id="{5EF526F3-5111-138B-9F01-2A1C1C919BF3}"/>
                </a:ext>
              </a:extLst>
            </p:cNvPr>
            <p:cNvGrpSpPr/>
            <p:nvPr/>
          </p:nvGrpSpPr>
          <p:grpSpPr>
            <a:xfrm>
              <a:off x="5695050" y="1372425"/>
              <a:ext cx="483350" cy="535275"/>
              <a:chOff x="5695050" y="1372425"/>
              <a:chExt cx="483350" cy="535275"/>
            </a:xfrm>
          </p:grpSpPr>
          <p:sp>
            <p:nvSpPr>
              <p:cNvPr id="7964" name="Google Shape;5940;p42">
                <a:extLst>
                  <a:ext uri="{FF2B5EF4-FFF2-40B4-BE49-F238E27FC236}">
                    <a16:creationId xmlns:a16="http://schemas.microsoft.com/office/drawing/2014/main" id="{33DFAC22-1827-8B09-72A1-3008FC9FFB54}"/>
                  </a:ext>
                </a:extLst>
              </p:cNvPr>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rgbClr val="00C0F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5" name="Google Shape;5941;p42">
                <a:extLst>
                  <a:ext uri="{FF2B5EF4-FFF2-40B4-BE49-F238E27FC236}">
                    <a16:creationId xmlns:a16="http://schemas.microsoft.com/office/drawing/2014/main" id="{9E9C930B-0C52-D736-90CF-C8F77EC09FE6}"/>
                  </a:ext>
                </a:extLst>
              </p:cNvPr>
              <p:cNvSpPr/>
              <p:nvPr/>
            </p:nvSpPr>
            <p:spPr>
              <a:xfrm>
                <a:off x="5701900" y="1372425"/>
                <a:ext cx="476500" cy="535275"/>
              </a:xfrm>
              <a:custGeom>
                <a:avLst/>
                <a:gdLst/>
                <a:ahLst/>
                <a:cxnLst/>
                <a:rect l="l" t="t" r="r" b="b"/>
                <a:pathLst>
                  <a:path w="19060" h="21411" extrusionOk="0">
                    <a:moveTo>
                      <a:pt x="15225" y="0"/>
                    </a:moveTo>
                    <a:lnTo>
                      <a:pt x="0" y="3219"/>
                    </a:lnTo>
                    <a:lnTo>
                      <a:pt x="3835" y="21410"/>
                    </a:lnTo>
                    <a:lnTo>
                      <a:pt x="19060" y="18192"/>
                    </a:lnTo>
                    <a:lnTo>
                      <a:pt x="15225" y="0"/>
                    </a:ln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6" name="Google Shape;5942;p42">
                <a:extLst>
                  <a:ext uri="{FF2B5EF4-FFF2-40B4-BE49-F238E27FC236}">
                    <a16:creationId xmlns:a16="http://schemas.microsoft.com/office/drawing/2014/main" id="{F5D15039-2D52-C734-CA2D-F08AF5DBC51F}"/>
                  </a:ext>
                </a:extLst>
              </p:cNvPr>
              <p:cNvSpPr/>
              <p:nvPr/>
            </p:nvSpPr>
            <p:spPr>
              <a:xfrm>
                <a:off x="5701900" y="1442025"/>
                <a:ext cx="144975" cy="465675"/>
              </a:xfrm>
              <a:custGeom>
                <a:avLst/>
                <a:gdLst/>
                <a:ahLst/>
                <a:cxnLst/>
                <a:rect l="l" t="t" r="r" b="b"/>
                <a:pathLst>
                  <a:path w="5799" h="18627" extrusionOk="0">
                    <a:moveTo>
                      <a:pt x="1963" y="1"/>
                    </a:moveTo>
                    <a:lnTo>
                      <a:pt x="0" y="435"/>
                    </a:lnTo>
                    <a:lnTo>
                      <a:pt x="3835" y="18626"/>
                    </a:lnTo>
                    <a:lnTo>
                      <a:pt x="5798" y="18216"/>
                    </a:lnTo>
                    <a:lnTo>
                      <a:pt x="1963" y="1"/>
                    </a:ln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7" name="Google Shape;5943;p42">
                <a:extLst>
                  <a:ext uri="{FF2B5EF4-FFF2-40B4-BE49-F238E27FC236}">
                    <a16:creationId xmlns:a16="http://schemas.microsoft.com/office/drawing/2014/main" id="{92ED8F64-15E4-2DC7-2ECE-72884F2FEC27}"/>
                  </a:ext>
                </a:extLst>
              </p:cNvPr>
              <p:cNvSpPr/>
              <p:nvPr/>
            </p:nvSpPr>
            <p:spPr>
              <a:xfrm>
                <a:off x="5798900" y="1432325"/>
                <a:ext cx="256250" cy="127275"/>
              </a:xfrm>
              <a:custGeom>
                <a:avLst/>
                <a:gdLst/>
                <a:ahLst/>
                <a:cxnLst/>
                <a:rect l="l" t="t" r="r" b="b"/>
                <a:pathLst>
                  <a:path w="10250" h="5091" extrusionOk="0">
                    <a:moveTo>
                      <a:pt x="9587" y="1"/>
                    </a:moveTo>
                    <a:lnTo>
                      <a:pt x="1" y="2032"/>
                    </a:lnTo>
                    <a:lnTo>
                      <a:pt x="640" y="5091"/>
                    </a:lnTo>
                    <a:lnTo>
                      <a:pt x="10249" y="3082"/>
                    </a:lnTo>
                    <a:lnTo>
                      <a:pt x="9587"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8" name="Google Shape;5944;p42">
                <a:extLst>
                  <a:ext uri="{FF2B5EF4-FFF2-40B4-BE49-F238E27FC236}">
                    <a16:creationId xmlns:a16="http://schemas.microsoft.com/office/drawing/2014/main" id="{AA93AC90-8162-EE14-52D2-6238782052FA}"/>
                  </a:ext>
                </a:extLst>
              </p:cNvPr>
              <p:cNvSpPr/>
              <p:nvPr/>
            </p:nvSpPr>
            <p:spPr>
              <a:xfrm>
                <a:off x="5695050" y="1464300"/>
                <a:ext cx="30850" cy="6300"/>
              </a:xfrm>
              <a:custGeom>
                <a:avLst/>
                <a:gdLst/>
                <a:ahLst/>
                <a:cxnLst/>
                <a:rect l="l" t="t" r="r" b="b"/>
                <a:pathLst>
                  <a:path w="1234"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9" name="Google Shape;5945;p42">
                <a:extLst>
                  <a:ext uri="{FF2B5EF4-FFF2-40B4-BE49-F238E27FC236}">
                    <a16:creationId xmlns:a16="http://schemas.microsoft.com/office/drawing/2014/main" id="{ADAEE445-DA51-8DD9-4969-5AB1AFC1DADA}"/>
                  </a:ext>
                </a:extLst>
              </p:cNvPr>
              <p:cNvSpPr/>
              <p:nvPr/>
            </p:nvSpPr>
            <p:spPr>
              <a:xfrm>
                <a:off x="5703600" y="1502525"/>
                <a:ext cx="30275" cy="6875"/>
              </a:xfrm>
              <a:custGeom>
                <a:avLst/>
                <a:gdLst/>
                <a:ahLst/>
                <a:cxnLst/>
                <a:rect l="l" t="t" r="r" b="b"/>
                <a:pathLst>
                  <a:path w="1211" h="275" fill="none" extrusionOk="0">
                    <a:moveTo>
                      <a:pt x="1" y="274"/>
                    </a:moveTo>
                    <a:lnTo>
                      <a:pt x="1211"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0" name="Google Shape;5946;p42">
                <a:extLst>
                  <a:ext uri="{FF2B5EF4-FFF2-40B4-BE49-F238E27FC236}">
                    <a16:creationId xmlns:a16="http://schemas.microsoft.com/office/drawing/2014/main" id="{0CA5A362-AEA7-9784-DFEA-68D85D8711AB}"/>
                  </a:ext>
                </a:extLst>
              </p:cNvPr>
              <p:cNvSpPr/>
              <p:nvPr/>
            </p:nvSpPr>
            <p:spPr>
              <a:xfrm>
                <a:off x="5711600" y="1541325"/>
                <a:ext cx="30275" cy="6300"/>
              </a:xfrm>
              <a:custGeom>
                <a:avLst/>
                <a:gdLst/>
                <a:ahLst/>
                <a:cxnLst/>
                <a:rect l="l" t="t" r="r" b="b"/>
                <a:pathLst>
                  <a:path w="1211"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1" name="Google Shape;5947;p42">
                <a:extLst>
                  <a:ext uri="{FF2B5EF4-FFF2-40B4-BE49-F238E27FC236}">
                    <a16:creationId xmlns:a16="http://schemas.microsoft.com/office/drawing/2014/main" id="{B2C131BD-3F97-579F-40C0-2D6478C31C2D}"/>
                  </a:ext>
                </a:extLst>
              </p:cNvPr>
              <p:cNvSpPr/>
              <p:nvPr/>
            </p:nvSpPr>
            <p:spPr>
              <a:xfrm>
                <a:off x="5719575" y="1579550"/>
                <a:ext cx="30275" cy="6300"/>
              </a:xfrm>
              <a:custGeom>
                <a:avLst/>
                <a:gdLst/>
                <a:ahLst/>
                <a:cxnLst/>
                <a:rect l="l" t="t" r="r" b="b"/>
                <a:pathLst>
                  <a:path w="1211" h="252" fill="none" extrusionOk="0">
                    <a:moveTo>
                      <a:pt x="1" y="252"/>
                    </a:moveTo>
                    <a:lnTo>
                      <a:pt x="1211"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2" name="Google Shape;5948;p42">
                <a:extLst>
                  <a:ext uri="{FF2B5EF4-FFF2-40B4-BE49-F238E27FC236}">
                    <a16:creationId xmlns:a16="http://schemas.microsoft.com/office/drawing/2014/main" id="{04B8B0E7-7206-F015-4FC0-2DBE5BE6D28A}"/>
                  </a:ext>
                </a:extLst>
              </p:cNvPr>
              <p:cNvSpPr/>
              <p:nvPr/>
            </p:nvSpPr>
            <p:spPr>
              <a:xfrm>
                <a:off x="5727575" y="1618350"/>
                <a:ext cx="30850" cy="6325"/>
              </a:xfrm>
              <a:custGeom>
                <a:avLst/>
                <a:gdLst/>
                <a:ahLst/>
                <a:cxnLst/>
                <a:rect l="l" t="t" r="r" b="b"/>
                <a:pathLst>
                  <a:path w="1234" h="253" fill="none" extrusionOk="0">
                    <a:moveTo>
                      <a:pt x="1" y="252"/>
                    </a:moveTo>
                    <a:lnTo>
                      <a:pt x="1233"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3" name="Google Shape;5949;p42">
                <a:extLst>
                  <a:ext uri="{FF2B5EF4-FFF2-40B4-BE49-F238E27FC236}">
                    <a16:creationId xmlns:a16="http://schemas.microsoft.com/office/drawing/2014/main" id="{D19711A3-18BD-CF2A-ABCE-472037AE5041}"/>
                  </a:ext>
                </a:extLst>
              </p:cNvPr>
              <p:cNvSpPr/>
              <p:nvPr/>
            </p:nvSpPr>
            <p:spPr>
              <a:xfrm>
                <a:off x="5735575" y="1656600"/>
                <a:ext cx="30825" cy="6300"/>
              </a:xfrm>
              <a:custGeom>
                <a:avLst/>
                <a:gdLst/>
                <a:ahLst/>
                <a:cxnLst/>
                <a:rect l="l" t="t" r="r" b="b"/>
                <a:pathLst>
                  <a:path w="1233" h="252" fill="none" extrusionOk="0">
                    <a:moveTo>
                      <a:pt x="0"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4" name="Google Shape;5950;p42">
                <a:extLst>
                  <a:ext uri="{FF2B5EF4-FFF2-40B4-BE49-F238E27FC236}">
                    <a16:creationId xmlns:a16="http://schemas.microsoft.com/office/drawing/2014/main" id="{9092A046-B746-4380-64FA-484ADA07B345}"/>
                  </a:ext>
                </a:extLst>
              </p:cNvPr>
              <p:cNvSpPr/>
              <p:nvPr/>
            </p:nvSpPr>
            <p:spPr>
              <a:xfrm>
                <a:off x="5744125" y="1694825"/>
                <a:ext cx="30275" cy="6875"/>
              </a:xfrm>
              <a:custGeom>
                <a:avLst/>
                <a:gdLst/>
                <a:ahLst/>
                <a:cxnLst/>
                <a:rect l="l" t="t" r="r" b="b"/>
                <a:pathLst>
                  <a:path w="1211" h="275" fill="none" extrusionOk="0">
                    <a:moveTo>
                      <a:pt x="0" y="274"/>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5" name="Google Shape;5951;p42">
                <a:extLst>
                  <a:ext uri="{FF2B5EF4-FFF2-40B4-BE49-F238E27FC236}">
                    <a16:creationId xmlns:a16="http://schemas.microsoft.com/office/drawing/2014/main" id="{443FC9A3-E6C7-4FE1-CADF-F7658BD59C40}"/>
                  </a:ext>
                </a:extLst>
              </p:cNvPr>
              <p:cNvSpPr/>
              <p:nvPr/>
            </p:nvSpPr>
            <p:spPr>
              <a:xfrm>
                <a:off x="5752125" y="17336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6" name="Google Shape;5952;p42">
                <a:extLst>
                  <a:ext uri="{FF2B5EF4-FFF2-40B4-BE49-F238E27FC236}">
                    <a16:creationId xmlns:a16="http://schemas.microsoft.com/office/drawing/2014/main" id="{A0148F76-C600-49D6-8FC8-517C60DE66C0}"/>
                  </a:ext>
                </a:extLst>
              </p:cNvPr>
              <p:cNvSpPr/>
              <p:nvPr/>
            </p:nvSpPr>
            <p:spPr>
              <a:xfrm>
                <a:off x="5760100" y="1771850"/>
                <a:ext cx="30275" cy="6325"/>
              </a:xfrm>
              <a:custGeom>
                <a:avLst/>
                <a:gdLst/>
                <a:ahLst/>
                <a:cxnLst/>
                <a:rect l="l" t="t" r="r" b="b"/>
                <a:pathLst>
                  <a:path w="1211" h="253" fill="none" extrusionOk="0">
                    <a:moveTo>
                      <a:pt x="1"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856" name="Google Shape;5953;p42">
              <a:extLst>
                <a:ext uri="{FF2B5EF4-FFF2-40B4-BE49-F238E27FC236}">
                  <a16:creationId xmlns:a16="http://schemas.microsoft.com/office/drawing/2014/main" id="{73F69C2F-1AEC-2162-4F77-2A61B308742B}"/>
                </a:ext>
              </a:extLst>
            </p:cNvPr>
            <p:cNvSpPr/>
            <p:nvPr/>
          </p:nvSpPr>
          <p:spPr>
            <a:xfrm>
              <a:off x="5768100" y="1810100"/>
              <a:ext cx="30825" cy="6875"/>
            </a:xfrm>
            <a:custGeom>
              <a:avLst/>
              <a:gdLst/>
              <a:ahLst/>
              <a:cxnLst/>
              <a:rect l="l" t="t" r="r" b="b"/>
              <a:pathLst>
                <a:path w="1233" h="275" fill="none" extrusionOk="0">
                  <a:moveTo>
                    <a:pt x="0" y="274"/>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7" name="Google Shape;5954;p42">
              <a:extLst>
                <a:ext uri="{FF2B5EF4-FFF2-40B4-BE49-F238E27FC236}">
                  <a16:creationId xmlns:a16="http://schemas.microsoft.com/office/drawing/2014/main" id="{8A15121E-156A-6A33-3CF7-5E381F6CDC23}"/>
                </a:ext>
              </a:extLst>
            </p:cNvPr>
            <p:cNvSpPr/>
            <p:nvPr/>
          </p:nvSpPr>
          <p:spPr>
            <a:xfrm>
              <a:off x="5776075" y="1848900"/>
              <a:ext cx="30850" cy="6300"/>
            </a:xfrm>
            <a:custGeom>
              <a:avLst/>
              <a:gdLst/>
              <a:ahLst/>
              <a:cxnLst/>
              <a:rect l="l" t="t" r="r" b="b"/>
              <a:pathLst>
                <a:path w="1234" h="252" fill="none" extrusionOk="0">
                  <a:moveTo>
                    <a:pt x="1" y="251"/>
                  </a:moveTo>
                  <a:lnTo>
                    <a:pt x="1233" y="0"/>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8" name="Google Shape;5955;p42">
              <a:extLst>
                <a:ext uri="{FF2B5EF4-FFF2-40B4-BE49-F238E27FC236}">
                  <a16:creationId xmlns:a16="http://schemas.microsoft.com/office/drawing/2014/main" id="{83621AF3-8631-26C8-40FB-6D93FF839A0C}"/>
                </a:ext>
              </a:extLst>
            </p:cNvPr>
            <p:cNvSpPr/>
            <p:nvPr/>
          </p:nvSpPr>
          <p:spPr>
            <a:xfrm>
              <a:off x="5784650" y="1887125"/>
              <a:ext cx="30250" cy="6300"/>
            </a:xfrm>
            <a:custGeom>
              <a:avLst/>
              <a:gdLst/>
              <a:ahLst/>
              <a:cxnLst/>
              <a:rect l="l" t="t" r="r" b="b"/>
              <a:pathLst>
                <a:path w="1210" h="252" fill="none" extrusionOk="0">
                  <a:moveTo>
                    <a:pt x="0" y="252"/>
                  </a:moveTo>
                  <a:lnTo>
                    <a:pt x="1210"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859" name="Google Shape;5956;p42">
              <a:extLst>
                <a:ext uri="{FF2B5EF4-FFF2-40B4-BE49-F238E27FC236}">
                  <a16:creationId xmlns:a16="http://schemas.microsoft.com/office/drawing/2014/main" id="{70F18BC3-AA72-EAEA-05B6-39E8E946AC29}"/>
                </a:ext>
              </a:extLst>
            </p:cNvPr>
            <p:cNvGrpSpPr/>
            <p:nvPr/>
          </p:nvGrpSpPr>
          <p:grpSpPr>
            <a:xfrm>
              <a:off x="7734325" y="2160700"/>
              <a:ext cx="773400" cy="539375"/>
              <a:chOff x="7734325" y="2160700"/>
              <a:chExt cx="773400" cy="539375"/>
            </a:xfrm>
          </p:grpSpPr>
          <p:sp>
            <p:nvSpPr>
              <p:cNvPr id="7953" name="Google Shape;5957;p42">
                <a:extLst>
                  <a:ext uri="{FF2B5EF4-FFF2-40B4-BE49-F238E27FC236}">
                    <a16:creationId xmlns:a16="http://schemas.microsoft.com/office/drawing/2014/main" id="{1FBEFF21-9723-2EAD-BC4B-E3ED86FC9A05}"/>
                  </a:ext>
                </a:extLst>
              </p:cNvPr>
              <p:cNvSpPr/>
              <p:nvPr/>
            </p:nvSpPr>
            <p:spPr>
              <a:xfrm>
                <a:off x="7734325" y="2160700"/>
                <a:ext cx="773400" cy="539375"/>
              </a:xfrm>
              <a:custGeom>
                <a:avLst/>
                <a:gdLst/>
                <a:ahLst/>
                <a:cxnLst/>
                <a:rect l="l" t="t" r="r" b="b"/>
                <a:pathLst>
                  <a:path w="30936" h="21575" extrusionOk="0">
                    <a:moveTo>
                      <a:pt x="21433" y="2167"/>
                    </a:moveTo>
                    <a:cubicBezTo>
                      <a:pt x="21891" y="2167"/>
                      <a:pt x="22349" y="2357"/>
                      <a:pt x="22673" y="2730"/>
                    </a:cubicBezTo>
                    <a:cubicBezTo>
                      <a:pt x="23266" y="3392"/>
                      <a:pt x="23198" y="4419"/>
                      <a:pt x="22513" y="5035"/>
                    </a:cubicBezTo>
                    <a:cubicBezTo>
                      <a:pt x="22211" y="5306"/>
                      <a:pt x="21829" y="5439"/>
                      <a:pt x="21447" y="5439"/>
                    </a:cubicBezTo>
                    <a:cubicBezTo>
                      <a:pt x="20989" y="5439"/>
                      <a:pt x="20531" y="5248"/>
                      <a:pt x="20208" y="4876"/>
                    </a:cubicBezTo>
                    <a:cubicBezTo>
                      <a:pt x="19614" y="4214"/>
                      <a:pt x="19683" y="3164"/>
                      <a:pt x="20367" y="2570"/>
                    </a:cubicBezTo>
                    <a:cubicBezTo>
                      <a:pt x="20669" y="2300"/>
                      <a:pt x="21051" y="2167"/>
                      <a:pt x="21433" y="2167"/>
                    </a:cubicBezTo>
                    <a:close/>
                    <a:moveTo>
                      <a:pt x="21366" y="1"/>
                    </a:moveTo>
                    <a:cubicBezTo>
                      <a:pt x="19210" y="1"/>
                      <a:pt x="16928" y="1368"/>
                      <a:pt x="15140" y="4305"/>
                    </a:cubicBezTo>
                    <a:cubicBezTo>
                      <a:pt x="14923" y="4659"/>
                      <a:pt x="14566" y="4787"/>
                      <a:pt x="14100" y="4787"/>
                    </a:cubicBezTo>
                    <a:cubicBezTo>
                      <a:pt x="12857" y="4787"/>
                      <a:pt x="10845" y="3869"/>
                      <a:pt x="8693" y="3869"/>
                    </a:cubicBezTo>
                    <a:cubicBezTo>
                      <a:pt x="6816" y="3869"/>
                      <a:pt x="4832" y="4567"/>
                      <a:pt x="3157" y="7181"/>
                    </a:cubicBezTo>
                    <a:cubicBezTo>
                      <a:pt x="1" y="12115"/>
                      <a:pt x="5623" y="21574"/>
                      <a:pt x="14124" y="21574"/>
                    </a:cubicBezTo>
                    <a:cubicBezTo>
                      <a:pt x="16321" y="21574"/>
                      <a:pt x="18710" y="20943"/>
                      <a:pt x="21189" y="19438"/>
                    </a:cubicBezTo>
                    <a:cubicBezTo>
                      <a:pt x="30935" y="13504"/>
                      <a:pt x="27854" y="4054"/>
                      <a:pt x="25024" y="1475"/>
                    </a:cubicBezTo>
                    <a:cubicBezTo>
                      <a:pt x="23944" y="507"/>
                      <a:pt x="22678" y="1"/>
                      <a:pt x="21366"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4" name="Google Shape;5958;p42">
                <a:extLst>
                  <a:ext uri="{FF2B5EF4-FFF2-40B4-BE49-F238E27FC236}">
                    <a16:creationId xmlns:a16="http://schemas.microsoft.com/office/drawing/2014/main" id="{F97EC806-B089-8D89-B94D-F2C604A2E213}"/>
                  </a:ext>
                </a:extLst>
              </p:cNvPr>
              <p:cNvSpPr/>
              <p:nvPr/>
            </p:nvSpPr>
            <p:spPr>
              <a:xfrm>
                <a:off x="7844050" y="2179300"/>
                <a:ext cx="416025" cy="186075"/>
              </a:xfrm>
              <a:custGeom>
                <a:avLst/>
                <a:gdLst/>
                <a:ahLst/>
                <a:cxnLst/>
                <a:rect l="l" t="t" r="r" b="b"/>
                <a:pathLst>
                  <a:path w="16641" h="7443" extrusionOk="0">
                    <a:moveTo>
                      <a:pt x="16640" y="0"/>
                    </a:moveTo>
                    <a:lnTo>
                      <a:pt x="16640" y="0"/>
                    </a:lnTo>
                    <a:cubicBezTo>
                      <a:pt x="15682" y="46"/>
                      <a:pt x="13970" y="731"/>
                      <a:pt x="12555" y="3378"/>
                    </a:cubicBezTo>
                    <a:cubicBezTo>
                      <a:pt x="11781" y="4825"/>
                      <a:pt x="11001" y="5338"/>
                      <a:pt x="9815" y="5338"/>
                    </a:cubicBezTo>
                    <a:cubicBezTo>
                      <a:pt x="8831" y="5338"/>
                      <a:pt x="7568" y="4985"/>
                      <a:pt x="5798" y="4520"/>
                    </a:cubicBezTo>
                    <a:cubicBezTo>
                      <a:pt x="5211" y="4365"/>
                      <a:pt x="4669" y="4299"/>
                      <a:pt x="4172" y="4299"/>
                    </a:cubicBezTo>
                    <a:cubicBezTo>
                      <a:pt x="1368" y="4299"/>
                      <a:pt x="1" y="6391"/>
                      <a:pt x="1" y="6391"/>
                    </a:cubicBezTo>
                    <a:cubicBezTo>
                      <a:pt x="873" y="5813"/>
                      <a:pt x="1872" y="5520"/>
                      <a:pt x="2999" y="5520"/>
                    </a:cubicBezTo>
                    <a:cubicBezTo>
                      <a:pt x="4318" y="5520"/>
                      <a:pt x="5813" y="5921"/>
                      <a:pt x="7487" y="6734"/>
                    </a:cubicBezTo>
                    <a:cubicBezTo>
                      <a:pt x="8481" y="7212"/>
                      <a:pt x="9396" y="7442"/>
                      <a:pt x="10203" y="7442"/>
                    </a:cubicBezTo>
                    <a:cubicBezTo>
                      <a:pt x="11938" y="7442"/>
                      <a:pt x="13176" y="6382"/>
                      <a:pt x="13627" y="4451"/>
                    </a:cubicBezTo>
                    <a:cubicBezTo>
                      <a:pt x="14266" y="1598"/>
                      <a:pt x="16640" y="0"/>
                      <a:pt x="16640" y="0"/>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5" name="Google Shape;5959;p42">
                <a:extLst>
                  <a:ext uri="{FF2B5EF4-FFF2-40B4-BE49-F238E27FC236}">
                    <a16:creationId xmlns:a16="http://schemas.microsoft.com/office/drawing/2014/main" id="{1636E292-B7F9-CE4F-6560-5CA407B23FD8}"/>
                  </a:ext>
                </a:extLst>
              </p:cNvPr>
              <p:cNvSpPr/>
              <p:nvPr/>
            </p:nvSpPr>
            <p:spPr>
              <a:xfrm>
                <a:off x="7740150" y="2347625"/>
                <a:ext cx="685975" cy="352450"/>
              </a:xfrm>
              <a:custGeom>
                <a:avLst/>
                <a:gdLst/>
                <a:ahLst/>
                <a:cxnLst/>
                <a:rect l="l" t="t" r="r" b="b"/>
                <a:pathLst>
                  <a:path w="27439" h="14098" extrusionOk="0">
                    <a:moveTo>
                      <a:pt x="2764" y="1"/>
                    </a:moveTo>
                    <a:lnTo>
                      <a:pt x="2764" y="1"/>
                    </a:lnTo>
                    <a:cubicBezTo>
                      <a:pt x="0" y="5004"/>
                      <a:pt x="5557" y="14097"/>
                      <a:pt x="13890" y="14097"/>
                    </a:cubicBezTo>
                    <a:cubicBezTo>
                      <a:pt x="16087" y="14097"/>
                      <a:pt x="18476" y="13466"/>
                      <a:pt x="20956" y="11961"/>
                    </a:cubicBezTo>
                    <a:cubicBezTo>
                      <a:pt x="25110" y="9427"/>
                      <a:pt x="26936" y="6255"/>
                      <a:pt x="27438" y="3242"/>
                    </a:cubicBezTo>
                    <a:lnTo>
                      <a:pt x="27438" y="3242"/>
                    </a:lnTo>
                    <a:cubicBezTo>
                      <a:pt x="26503" y="5456"/>
                      <a:pt x="24699" y="7670"/>
                      <a:pt x="21641" y="9519"/>
                    </a:cubicBezTo>
                    <a:cubicBezTo>
                      <a:pt x="19166" y="11028"/>
                      <a:pt x="16780" y="11662"/>
                      <a:pt x="14586" y="11662"/>
                    </a:cubicBezTo>
                    <a:cubicBezTo>
                      <a:pt x="7491" y="11662"/>
                      <a:pt x="2398" y="5039"/>
                      <a:pt x="2764" y="1"/>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6" name="Google Shape;5960;p42">
                <a:extLst>
                  <a:ext uri="{FF2B5EF4-FFF2-40B4-BE49-F238E27FC236}">
                    <a16:creationId xmlns:a16="http://schemas.microsoft.com/office/drawing/2014/main" id="{F7DCA358-BFD4-BE41-5FF9-35460181A7BB}"/>
                  </a:ext>
                </a:extLst>
              </p:cNvPr>
              <p:cNvSpPr/>
              <p:nvPr/>
            </p:nvSpPr>
            <p:spPr>
              <a:xfrm>
                <a:off x="7876000" y="2322650"/>
                <a:ext cx="91325" cy="81350"/>
              </a:xfrm>
              <a:custGeom>
                <a:avLst/>
                <a:gdLst/>
                <a:ahLst/>
                <a:cxnLst/>
                <a:rect l="l" t="t" r="r" b="b"/>
                <a:pathLst>
                  <a:path w="3653" h="3254" extrusionOk="0">
                    <a:moveTo>
                      <a:pt x="1822" y="1"/>
                    </a:moveTo>
                    <a:cubicBezTo>
                      <a:pt x="1439" y="1"/>
                      <a:pt x="1058" y="134"/>
                      <a:pt x="754" y="406"/>
                    </a:cubicBezTo>
                    <a:cubicBezTo>
                      <a:pt x="69" y="1000"/>
                      <a:pt x="1" y="2027"/>
                      <a:pt x="594" y="2712"/>
                    </a:cubicBezTo>
                    <a:cubicBezTo>
                      <a:pt x="915" y="3070"/>
                      <a:pt x="1363" y="3254"/>
                      <a:pt x="1815" y="3254"/>
                    </a:cubicBezTo>
                    <a:cubicBezTo>
                      <a:pt x="2199" y="3254"/>
                      <a:pt x="2585" y="3121"/>
                      <a:pt x="2900" y="2848"/>
                    </a:cubicBezTo>
                    <a:cubicBezTo>
                      <a:pt x="3584" y="2255"/>
                      <a:pt x="3653" y="1228"/>
                      <a:pt x="3059" y="543"/>
                    </a:cubicBezTo>
                    <a:cubicBezTo>
                      <a:pt x="2726" y="185"/>
                      <a:pt x="2273" y="1"/>
                      <a:pt x="1822"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7" name="Google Shape;5961;p42">
                <a:extLst>
                  <a:ext uri="{FF2B5EF4-FFF2-40B4-BE49-F238E27FC236}">
                    <a16:creationId xmlns:a16="http://schemas.microsoft.com/office/drawing/2014/main" id="{94BCF268-707C-EA98-E461-24A665CF0874}"/>
                  </a:ext>
                </a:extLst>
              </p:cNvPr>
              <p:cNvSpPr/>
              <p:nvPr/>
            </p:nvSpPr>
            <p:spPr>
              <a:xfrm>
                <a:off x="7861175" y="2464750"/>
                <a:ext cx="91325" cy="81775"/>
              </a:xfrm>
              <a:custGeom>
                <a:avLst/>
                <a:gdLst/>
                <a:ahLst/>
                <a:cxnLst/>
                <a:rect l="l" t="t" r="r" b="b"/>
                <a:pathLst>
                  <a:path w="3653" h="3271" extrusionOk="0">
                    <a:moveTo>
                      <a:pt x="1838" y="0"/>
                    </a:moveTo>
                    <a:cubicBezTo>
                      <a:pt x="1455" y="0"/>
                      <a:pt x="1068" y="133"/>
                      <a:pt x="754" y="406"/>
                    </a:cubicBezTo>
                    <a:cubicBezTo>
                      <a:pt x="69" y="999"/>
                      <a:pt x="0" y="2026"/>
                      <a:pt x="594" y="2711"/>
                    </a:cubicBezTo>
                    <a:cubicBezTo>
                      <a:pt x="926" y="3080"/>
                      <a:pt x="1378" y="3270"/>
                      <a:pt x="1828" y="3270"/>
                    </a:cubicBezTo>
                    <a:cubicBezTo>
                      <a:pt x="2212" y="3270"/>
                      <a:pt x="2594" y="3132"/>
                      <a:pt x="2899" y="2848"/>
                    </a:cubicBezTo>
                    <a:cubicBezTo>
                      <a:pt x="3584" y="2255"/>
                      <a:pt x="3652" y="1227"/>
                      <a:pt x="3059" y="543"/>
                    </a:cubicBezTo>
                    <a:cubicBezTo>
                      <a:pt x="2738" y="185"/>
                      <a:pt x="2290" y="0"/>
                      <a:pt x="1838"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8" name="Google Shape;5962;p42">
                <a:extLst>
                  <a:ext uri="{FF2B5EF4-FFF2-40B4-BE49-F238E27FC236}">
                    <a16:creationId xmlns:a16="http://schemas.microsoft.com/office/drawing/2014/main" id="{FE70AE5A-DDC9-0E71-F5BB-4F5B46BC31C4}"/>
                  </a:ext>
                </a:extLst>
              </p:cNvPr>
              <p:cNvSpPr/>
              <p:nvPr/>
            </p:nvSpPr>
            <p:spPr>
              <a:xfrm>
                <a:off x="7974150" y="2557325"/>
                <a:ext cx="90750" cy="81775"/>
              </a:xfrm>
              <a:custGeom>
                <a:avLst/>
                <a:gdLst/>
                <a:ahLst/>
                <a:cxnLst/>
                <a:rect l="l" t="t" r="r" b="b"/>
                <a:pathLst>
                  <a:path w="3630" h="3271" extrusionOk="0">
                    <a:moveTo>
                      <a:pt x="1819" y="1"/>
                    </a:moveTo>
                    <a:cubicBezTo>
                      <a:pt x="1435" y="1"/>
                      <a:pt x="1047" y="139"/>
                      <a:pt x="731" y="423"/>
                    </a:cubicBezTo>
                    <a:cubicBezTo>
                      <a:pt x="69" y="1017"/>
                      <a:pt x="1" y="2044"/>
                      <a:pt x="594" y="2729"/>
                    </a:cubicBezTo>
                    <a:cubicBezTo>
                      <a:pt x="915" y="3087"/>
                      <a:pt x="1363" y="3271"/>
                      <a:pt x="1815" y="3271"/>
                    </a:cubicBezTo>
                    <a:cubicBezTo>
                      <a:pt x="2199" y="3271"/>
                      <a:pt x="2585" y="3138"/>
                      <a:pt x="2900" y="2865"/>
                    </a:cubicBezTo>
                    <a:cubicBezTo>
                      <a:pt x="3584" y="2272"/>
                      <a:pt x="3630" y="1245"/>
                      <a:pt x="3037" y="560"/>
                    </a:cubicBezTo>
                    <a:cubicBezTo>
                      <a:pt x="2716" y="191"/>
                      <a:pt x="2270" y="1"/>
                      <a:pt x="181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9" name="Google Shape;5963;p42">
                <a:extLst>
                  <a:ext uri="{FF2B5EF4-FFF2-40B4-BE49-F238E27FC236}">
                    <a16:creationId xmlns:a16="http://schemas.microsoft.com/office/drawing/2014/main" id="{587C55F9-3D50-776B-A6E3-1D9409341B88}"/>
                  </a:ext>
                </a:extLst>
              </p:cNvPr>
              <p:cNvSpPr/>
              <p:nvPr/>
            </p:nvSpPr>
            <p:spPr>
              <a:xfrm>
                <a:off x="8133375" y="2553250"/>
                <a:ext cx="91325" cy="81800"/>
              </a:xfrm>
              <a:custGeom>
                <a:avLst/>
                <a:gdLst/>
                <a:ahLst/>
                <a:cxnLst/>
                <a:rect l="l" t="t" r="r" b="b"/>
                <a:pathLst>
                  <a:path w="3653" h="3272" extrusionOk="0">
                    <a:moveTo>
                      <a:pt x="1829" y="0"/>
                    </a:moveTo>
                    <a:cubicBezTo>
                      <a:pt x="1448" y="0"/>
                      <a:pt x="1065" y="133"/>
                      <a:pt x="753" y="404"/>
                    </a:cubicBezTo>
                    <a:cubicBezTo>
                      <a:pt x="69" y="997"/>
                      <a:pt x="0" y="2047"/>
                      <a:pt x="616" y="2709"/>
                    </a:cubicBezTo>
                    <a:cubicBezTo>
                      <a:pt x="939" y="3082"/>
                      <a:pt x="1391" y="3272"/>
                      <a:pt x="1846" y="3272"/>
                    </a:cubicBezTo>
                    <a:cubicBezTo>
                      <a:pt x="2227" y="3272"/>
                      <a:pt x="2610" y="3139"/>
                      <a:pt x="2922" y="2869"/>
                    </a:cubicBezTo>
                    <a:cubicBezTo>
                      <a:pt x="3584" y="2275"/>
                      <a:pt x="3652" y="1225"/>
                      <a:pt x="3059" y="563"/>
                    </a:cubicBezTo>
                    <a:cubicBezTo>
                      <a:pt x="2735" y="190"/>
                      <a:pt x="2284" y="0"/>
                      <a:pt x="1829"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0" name="Google Shape;5964;p42">
                <a:extLst>
                  <a:ext uri="{FF2B5EF4-FFF2-40B4-BE49-F238E27FC236}">
                    <a16:creationId xmlns:a16="http://schemas.microsoft.com/office/drawing/2014/main" id="{828AF7D5-2C16-8AF0-BF9B-F7CF2CC1B4F1}"/>
                  </a:ext>
                </a:extLst>
              </p:cNvPr>
              <p:cNvSpPr/>
              <p:nvPr/>
            </p:nvSpPr>
            <p:spPr>
              <a:xfrm>
                <a:off x="7878850" y="23533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65"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4" y="275"/>
                      <a:pt x="115" y="1"/>
                    </a:cubicBezTo>
                    <a:close/>
                  </a:path>
                </a:pathLst>
              </a:custGeom>
              <a:solidFill>
                <a:srgbClr val="CCD6D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1" name="Google Shape;5965;p42">
                <a:extLst>
                  <a:ext uri="{FF2B5EF4-FFF2-40B4-BE49-F238E27FC236}">
                    <a16:creationId xmlns:a16="http://schemas.microsoft.com/office/drawing/2014/main" id="{A03DD532-69B0-C3A3-3AD4-ECDD3F26A482}"/>
                  </a:ext>
                </a:extLst>
              </p:cNvPr>
              <p:cNvSpPr/>
              <p:nvPr/>
            </p:nvSpPr>
            <p:spPr>
              <a:xfrm>
                <a:off x="7864025" y="2496000"/>
                <a:ext cx="85625" cy="50525"/>
              </a:xfrm>
              <a:custGeom>
                <a:avLst/>
                <a:gdLst/>
                <a:ahLst/>
                <a:cxnLst/>
                <a:rect l="l" t="t" r="r" b="b"/>
                <a:pathLst>
                  <a:path w="3425" h="2021" extrusionOk="0">
                    <a:moveTo>
                      <a:pt x="137" y="0"/>
                    </a:moveTo>
                    <a:lnTo>
                      <a:pt x="137" y="0"/>
                    </a:lnTo>
                    <a:cubicBezTo>
                      <a:pt x="0" y="502"/>
                      <a:pt x="115" y="1050"/>
                      <a:pt x="480" y="1461"/>
                    </a:cubicBezTo>
                    <a:cubicBezTo>
                      <a:pt x="812" y="1830"/>
                      <a:pt x="1264" y="2020"/>
                      <a:pt x="1714" y="2020"/>
                    </a:cubicBezTo>
                    <a:cubicBezTo>
                      <a:pt x="2098" y="2020"/>
                      <a:pt x="2480" y="1882"/>
                      <a:pt x="2785" y="1598"/>
                    </a:cubicBezTo>
                    <a:cubicBezTo>
                      <a:pt x="3265" y="1187"/>
                      <a:pt x="3424" y="571"/>
                      <a:pt x="3310" y="23"/>
                    </a:cubicBezTo>
                    <a:lnTo>
                      <a:pt x="3310" y="23"/>
                    </a:lnTo>
                    <a:cubicBezTo>
                      <a:pt x="3219" y="320"/>
                      <a:pt x="3059" y="616"/>
                      <a:pt x="2785" y="845"/>
                    </a:cubicBezTo>
                    <a:cubicBezTo>
                      <a:pt x="2481" y="1117"/>
                      <a:pt x="2100" y="1250"/>
                      <a:pt x="1717" y="1250"/>
                    </a:cubicBezTo>
                    <a:cubicBezTo>
                      <a:pt x="1267" y="1250"/>
                      <a:pt x="813" y="1066"/>
                      <a:pt x="480" y="708"/>
                    </a:cubicBezTo>
                    <a:cubicBezTo>
                      <a:pt x="297" y="502"/>
                      <a:pt x="183" y="251"/>
                      <a:pt x="137" y="0"/>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2" name="Google Shape;5966;p42">
                <a:extLst>
                  <a:ext uri="{FF2B5EF4-FFF2-40B4-BE49-F238E27FC236}">
                    <a16:creationId xmlns:a16="http://schemas.microsoft.com/office/drawing/2014/main" id="{4C1969C6-5DE9-C246-8CDD-F021CF1E4CB1}"/>
                  </a:ext>
                </a:extLst>
              </p:cNvPr>
              <p:cNvSpPr/>
              <p:nvPr/>
            </p:nvSpPr>
            <p:spPr>
              <a:xfrm>
                <a:off x="7977000" y="2588425"/>
                <a:ext cx="85625" cy="50675"/>
              </a:xfrm>
              <a:custGeom>
                <a:avLst/>
                <a:gdLst/>
                <a:ahLst/>
                <a:cxnLst/>
                <a:rect l="l" t="t" r="r" b="b"/>
                <a:pathLst>
                  <a:path w="3425" h="2027" extrusionOk="0">
                    <a:moveTo>
                      <a:pt x="115" y="1"/>
                    </a:moveTo>
                    <a:lnTo>
                      <a:pt x="115" y="1"/>
                    </a:lnTo>
                    <a:cubicBezTo>
                      <a:pt x="1" y="503"/>
                      <a:pt x="115" y="1051"/>
                      <a:pt x="480" y="1485"/>
                    </a:cubicBezTo>
                    <a:cubicBezTo>
                      <a:pt x="801" y="1843"/>
                      <a:pt x="1249" y="2027"/>
                      <a:pt x="1701" y="2027"/>
                    </a:cubicBezTo>
                    <a:cubicBezTo>
                      <a:pt x="2085" y="2027"/>
                      <a:pt x="2471" y="1894"/>
                      <a:pt x="2786" y="1621"/>
                    </a:cubicBezTo>
                    <a:cubicBezTo>
                      <a:pt x="3242" y="1211"/>
                      <a:pt x="3425" y="594"/>
                      <a:pt x="3288" y="24"/>
                    </a:cubicBezTo>
                    <a:lnTo>
                      <a:pt x="3288" y="24"/>
                    </a:lnTo>
                    <a:cubicBezTo>
                      <a:pt x="3219" y="343"/>
                      <a:pt x="3037" y="640"/>
                      <a:pt x="2786" y="868"/>
                    </a:cubicBezTo>
                    <a:cubicBezTo>
                      <a:pt x="2474" y="1139"/>
                      <a:pt x="2091" y="1272"/>
                      <a:pt x="1710" y="1272"/>
                    </a:cubicBezTo>
                    <a:cubicBezTo>
                      <a:pt x="1255" y="1272"/>
                      <a:pt x="803" y="1081"/>
                      <a:pt x="480" y="708"/>
                    </a:cubicBezTo>
                    <a:cubicBezTo>
                      <a:pt x="298" y="503"/>
                      <a:pt x="183" y="252"/>
                      <a:pt x="115" y="1"/>
                    </a:cubicBezTo>
                    <a:close/>
                  </a:path>
                </a:pathLst>
              </a:custGeom>
              <a:solidFill>
                <a:srgbClr val="5031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3" name="Google Shape;5967;p42">
                <a:extLst>
                  <a:ext uri="{FF2B5EF4-FFF2-40B4-BE49-F238E27FC236}">
                    <a16:creationId xmlns:a16="http://schemas.microsoft.com/office/drawing/2014/main" id="{BED72358-4F85-8ECE-0601-758ED9B7AD2E}"/>
                  </a:ext>
                </a:extLst>
              </p:cNvPr>
              <p:cNvSpPr/>
              <p:nvPr/>
            </p:nvSpPr>
            <p:spPr>
              <a:xfrm>
                <a:off x="8136225" y="2584450"/>
                <a:ext cx="85600" cy="50600"/>
              </a:xfrm>
              <a:custGeom>
                <a:avLst/>
                <a:gdLst/>
                <a:ahLst/>
                <a:cxnLst/>
                <a:rect l="l" t="t" r="r" b="b"/>
                <a:pathLst>
                  <a:path w="3424" h="2024" extrusionOk="0">
                    <a:moveTo>
                      <a:pt x="137" y="0"/>
                    </a:moveTo>
                    <a:lnTo>
                      <a:pt x="137" y="0"/>
                    </a:lnTo>
                    <a:cubicBezTo>
                      <a:pt x="0" y="502"/>
                      <a:pt x="114" y="1050"/>
                      <a:pt x="502" y="1461"/>
                    </a:cubicBezTo>
                    <a:cubicBezTo>
                      <a:pt x="825" y="1834"/>
                      <a:pt x="1277" y="2024"/>
                      <a:pt x="1732" y="2024"/>
                    </a:cubicBezTo>
                    <a:cubicBezTo>
                      <a:pt x="2113" y="2024"/>
                      <a:pt x="2496" y="1891"/>
                      <a:pt x="2808" y="1621"/>
                    </a:cubicBezTo>
                    <a:cubicBezTo>
                      <a:pt x="3264" y="1210"/>
                      <a:pt x="3424" y="594"/>
                      <a:pt x="3310" y="23"/>
                    </a:cubicBezTo>
                    <a:lnTo>
                      <a:pt x="3310" y="23"/>
                    </a:lnTo>
                    <a:cubicBezTo>
                      <a:pt x="3219" y="342"/>
                      <a:pt x="3059" y="639"/>
                      <a:pt x="2808" y="867"/>
                    </a:cubicBezTo>
                    <a:cubicBezTo>
                      <a:pt x="2496" y="1138"/>
                      <a:pt x="2113" y="1271"/>
                      <a:pt x="1732" y="1271"/>
                    </a:cubicBezTo>
                    <a:cubicBezTo>
                      <a:pt x="1277" y="1271"/>
                      <a:pt x="825" y="1081"/>
                      <a:pt x="502" y="708"/>
                    </a:cubicBezTo>
                    <a:cubicBezTo>
                      <a:pt x="297" y="502"/>
                      <a:pt x="183" y="251"/>
                      <a:pt x="137" y="0"/>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860" name="Google Shape;5968;p42">
              <a:extLst>
                <a:ext uri="{FF2B5EF4-FFF2-40B4-BE49-F238E27FC236}">
                  <a16:creationId xmlns:a16="http://schemas.microsoft.com/office/drawing/2014/main" id="{E85790A9-C65E-A744-71B2-8DACB125653C}"/>
                </a:ext>
              </a:extLst>
            </p:cNvPr>
            <p:cNvSpPr/>
            <p:nvPr/>
          </p:nvSpPr>
          <p:spPr>
            <a:xfrm>
              <a:off x="7045725" y="1903675"/>
              <a:ext cx="80500" cy="79925"/>
            </a:xfrm>
            <a:custGeom>
              <a:avLst/>
              <a:gdLst/>
              <a:ahLst/>
              <a:cxnLst/>
              <a:rect l="l" t="t" r="r" b="b"/>
              <a:pathLst>
                <a:path w="3220" h="3197" extrusionOk="0">
                  <a:moveTo>
                    <a:pt x="1599" y="1"/>
                  </a:moveTo>
                  <a:cubicBezTo>
                    <a:pt x="731" y="1"/>
                    <a:pt x="1" y="708"/>
                    <a:pt x="1" y="1598"/>
                  </a:cubicBezTo>
                  <a:cubicBezTo>
                    <a:pt x="1" y="2466"/>
                    <a:pt x="731" y="3196"/>
                    <a:pt x="1599" y="3196"/>
                  </a:cubicBezTo>
                  <a:cubicBezTo>
                    <a:pt x="2489" y="3196"/>
                    <a:pt x="3219" y="2466"/>
                    <a:pt x="3219" y="1598"/>
                  </a:cubicBezTo>
                  <a:cubicBezTo>
                    <a:pt x="3219" y="708"/>
                    <a:pt x="2489" y="1"/>
                    <a:pt x="1599"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1" name="Google Shape;5969;p42">
              <a:extLst>
                <a:ext uri="{FF2B5EF4-FFF2-40B4-BE49-F238E27FC236}">
                  <a16:creationId xmlns:a16="http://schemas.microsoft.com/office/drawing/2014/main" id="{11BD4192-3A98-2B80-270C-C6D6B4A2BF56}"/>
                </a:ext>
              </a:extLst>
            </p:cNvPr>
            <p:cNvSpPr/>
            <p:nvPr/>
          </p:nvSpPr>
          <p:spPr>
            <a:xfrm>
              <a:off x="7465150" y="3627550"/>
              <a:ext cx="79925" cy="79925"/>
            </a:xfrm>
            <a:custGeom>
              <a:avLst/>
              <a:gdLst/>
              <a:ahLst/>
              <a:cxnLst/>
              <a:rect l="l" t="t" r="r" b="b"/>
              <a:pathLst>
                <a:path w="3197" h="3197" extrusionOk="0">
                  <a:moveTo>
                    <a:pt x="1598" y="1"/>
                  </a:moveTo>
                  <a:cubicBezTo>
                    <a:pt x="731" y="1"/>
                    <a:pt x="1" y="708"/>
                    <a:pt x="1" y="1598"/>
                  </a:cubicBezTo>
                  <a:cubicBezTo>
                    <a:pt x="1" y="2466"/>
                    <a:pt x="731" y="3196"/>
                    <a:pt x="1598" y="3196"/>
                  </a:cubicBezTo>
                  <a:cubicBezTo>
                    <a:pt x="2489" y="3196"/>
                    <a:pt x="3196" y="2466"/>
                    <a:pt x="3196" y="1598"/>
                  </a:cubicBezTo>
                  <a:cubicBezTo>
                    <a:pt x="3196" y="708"/>
                    <a:pt x="2489" y="1"/>
                    <a:pt x="1598"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2" name="Google Shape;5970;p42">
              <a:extLst>
                <a:ext uri="{FF2B5EF4-FFF2-40B4-BE49-F238E27FC236}">
                  <a16:creationId xmlns:a16="http://schemas.microsoft.com/office/drawing/2014/main" id="{498F1630-D7CD-0496-3AD2-70B2CB8369AF}"/>
                </a:ext>
              </a:extLst>
            </p:cNvPr>
            <p:cNvSpPr/>
            <p:nvPr/>
          </p:nvSpPr>
          <p:spPr>
            <a:xfrm>
              <a:off x="6368400" y="1404375"/>
              <a:ext cx="106725" cy="106725"/>
            </a:xfrm>
            <a:custGeom>
              <a:avLst/>
              <a:gdLst/>
              <a:ahLst/>
              <a:cxnLst/>
              <a:rect l="l" t="t" r="r" b="b"/>
              <a:pathLst>
                <a:path w="4269" h="4269" extrusionOk="0">
                  <a:moveTo>
                    <a:pt x="1210" y="0"/>
                  </a:moveTo>
                  <a:lnTo>
                    <a:pt x="0" y="3036"/>
                  </a:lnTo>
                  <a:lnTo>
                    <a:pt x="3036" y="4269"/>
                  </a:lnTo>
                  <a:lnTo>
                    <a:pt x="4269" y="1233"/>
                  </a:lnTo>
                  <a:lnTo>
                    <a:pt x="1210" y="0"/>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3" name="Google Shape;5971;p42">
              <a:extLst>
                <a:ext uri="{FF2B5EF4-FFF2-40B4-BE49-F238E27FC236}">
                  <a16:creationId xmlns:a16="http://schemas.microsoft.com/office/drawing/2014/main" id="{A0B25A05-A5E5-9EC3-4861-2B16FF1C46C9}"/>
                </a:ext>
              </a:extLst>
            </p:cNvPr>
            <p:cNvSpPr/>
            <p:nvPr/>
          </p:nvSpPr>
          <p:spPr>
            <a:xfrm>
              <a:off x="7529625" y="2557050"/>
              <a:ext cx="103325" cy="103300"/>
            </a:xfrm>
            <a:custGeom>
              <a:avLst/>
              <a:gdLst/>
              <a:ahLst/>
              <a:cxnLst/>
              <a:rect l="l" t="t" r="r" b="b"/>
              <a:pathLst>
                <a:path w="4133" h="4132" extrusionOk="0">
                  <a:moveTo>
                    <a:pt x="3128" y="1"/>
                  </a:moveTo>
                  <a:lnTo>
                    <a:pt x="1" y="1005"/>
                  </a:lnTo>
                  <a:lnTo>
                    <a:pt x="1005" y="4132"/>
                  </a:lnTo>
                  <a:lnTo>
                    <a:pt x="4132" y="3128"/>
                  </a:lnTo>
                  <a:lnTo>
                    <a:pt x="3128" y="1"/>
                  </a:ln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4" name="Google Shape;5972;p42">
              <a:extLst>
                <a:ext uri="{FF2B5EF4-FFF2-40B4-BE49-F238E27FC236}">
                  <a16:creationId xmlns:a16="http://schemas.microsoft.com/office/drawing/2014/main" id="{AB05ECCE-844D-C75B-0D5B-0701E0A3B0A9}"/>
                </a:ext>
              </a:extLst>
            </p:cNvPr>
            <p:cNvSpPr/>
            <p:nvPr/>
          </p:nvSpPr>
          <p:spPr>
            <a:xfrm>
              <a:off x="8010100" y="1495675"/>
              <a:ext cx="87900" cy="86750"/>
            </a:xfrm>
            <a:custGeom>
              <a:avLst/>
              <a:gdLst/>
              <a:ahLst/>
              <a:cxnLst/>
              <a:rect l="l" t="t" r="r" b="b"/>
              <a:pathLst>
                <a:path w="3516" h="3470" extrusionOk="0">
                  <a:moveTo>
                    <a:pt x="3516" y="1"/>
                  </a:moveTo>
                  <a:lnTo>
                    <a:pt x="1" y="1119"/>
                  </a:lnTo>
                  <a:lnTo>
                    <a:pt x="2283" y="3470"/>
                  </a:lnTo>
                  <a:lnTo>
                    <a:pt x="3516" y="1"/>
                  </a:ln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5" name="Google Shape;5973;p42">
              <a:extLst>
                <a:ext uri="{FF2B5EF4-FFF2-40B4-BE49-F238E27FC236}">
                  <a16:creationId xmlns:a16="http://schemas.microsoft.com/office/drawing/2014/main" id="{52F21A52-E0DC-B886-4C0B-F0C02CF555C8}"/>
                </a:ext>
              </a:extLst>
            </p:cNvPr>
            <p:cNvSpPr/>
            <p:nvPr/>
          </p:nvSpPr>
          <p:spPr>
            <a:xfrm>
              <a:off x="8387875" y="2809275"/>
              <a:ext cx="85600" cy="87900"/>
            </a:xfrm>
            <a:custGeom>
              <a:avLst/>
              <a:gdLst/>
              <a:ahLst/>
              <a:cxnLst/>
              <a:rect l="l" t="t" r="r" b="b"/>
              <a:pathLst>
                <a:path w="3424" h="3516" extrusionOk="0">
                  <a:moveTo>
                    <a:pt x="0" y="0"/>
                  </a:moveTo>
                  <a:lnTo>
                    <a:pt x="1027" y="3515"/>
                  </a:lnTo>
                  <a:lnTo>
                    <a:pt x="3424" y="1301"/>
                  </a:lnTo>
                  <a:lnTo>
                    <a:pt x="0"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6" name="Google Shape;5974;p42">
              <a:extLst>
                <a:ext uri="{FF2B5EF4-FFF2-40B4-BE49-F238E27FC236}">
                  <a16:creationId xmlns:a16="http://schemas.microsoft.com/office/drawing/2014/main" id="{71611C6E-D593-B622-3525-BC230A5F55B0}"/>
                </a:ext>
              </a:extLst>
            </p:cNvPr>
            <p:cNvSpPr/>
            <p:nvPr/>
          </p:nvSpPr>
          <p:spPr>
            <a:xfrm>
              <a:off x="7478850" y="4393350"/>
              <a:ext cx="89600" cy="82750"/>
            </a:xfrm>
            <a:custGeom>
              <a:avLst/>
              <a:gdLst/>
              <a:ahLst/>
              <a:cxnLst/>
              <a:rect l="l" t="t" r="r" b="b"/>
              <a:pathLst>
                <a:path w="3584" h="3310" extrusionOk="0">
                  <a:moveTo>
                    <a:pt x="3584" y="0"/>
                  </a:moveTo>
                  <a:lnTo>
                    <a:pt x="0" y="708"/>
                  </a:lnTo>
                  <a:lnTo>
                    <a:pt x="2009" y="3310"/>
                  </a:lnTo>
                  <a:lnTo>
                    <a:pt x="3584" y="0"/>
                  </a:lnTo>
                  <a:close/>
                </a:path>
              </a:pathLst>
            </a:custGeom>
            <a:solidFill>
              <a:srgbClr val="4240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7" name="Google Shape;5975;p42">
              <a:extLst>
                <a:ext uri="{FF2B5EF4-FFF2-40B4-BE49-F238E27FC236}">
                  <a16:creationId xmlns:a16="http://schemas.microsoft.com/office/drawing/2014/main" id="{3E6076E2-C585-3226-B835-539F86611FE1}"/>
                </a:ext>
              </a:extLst>
            </p:cNvPr>
            <p:cNvSpPr/>
            <p:nvPr/>
          </p:nvSpPr>
          <p:spPr>
            <a:xfrm>
              <a:off x="6919625" y="3662925"/>
              <a:ext cx="18850" cy="3450"/>
            </a:xfrm>
            <a:custGeom>
              <a:avLst/>
              <a:gdLst/>
              <a:ahLst/>
              <a:cxnLst/>
              <a:rect l="l" t="t" r="r" b="b"/>
              <a:pathLst>
                <a:path w="754" h="138" fill="none" extrusionOk="0">
                  <a:moveTo>
                    <a:pt x="1" y="138"/>
                  </a:moveTo>
                  <a:cubicBezTo>
                    <a:pt x="229" y="92"/>
                    <a:pt x="480" y="24"/>
                    <a:pt x="754"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8" name="Google Shape;5976;p42">
              <a:extLst>
                <a:ext uri="{FF2B5EF4-FFF2-40B4-BE49-F238E27FC236}">
                  <a16:creationId xmlns:a16="http://schemas.microsoft.com/office/drawing/2014/main" id="{585A848F-6443-80A8-4FE3-2CCEA45AFA6E}"/>
                </a:ext>
              </a:extLst>
            </p:cNvPr>
            <p:cNvSpPr/>
            <p:nvPr/>
          </p:nvSpPr>
          <p:spPr>
            <a:xfrm>
              <a:off x="6960725" y="3641250"/>
              <a:ext cx="110150" cy="106150"/>
            </a:xfrm>
            <a:custGeom>
              <a:avLst/>
              <a:gdLst/>
              <a:ahLst/>
              <a:cxnLst/>
              <a:rect l="l" t="t" r="r" b="b"/>
              <a:pathLst>
                <a:path w="4406" h="4246" fill="none" extrusionOk="0">
                  <a:moveTo>
                    <a:pt x="0" y="754"/>
                  </a:moveTo>
                  <a:cubicBezTo>
                    <a:pt x="845" y="708"/>
                    <a:pt x="1735" y="822"/>
                    <a:pt x="2420" y="1233"/>
                  </a:cubicBezTo>
                  <a:cubicBezTo>
                    <a:pt x="4405" y="2443"/>
                    <a:pt x="2808" y="4246"/>
                    <a:pt x="1643" y="3196"/>
                  </a:cubicBezTo>
                  <a:cubicBezTo>
                    <a:pt x="662" y="2306"/>
                    <a:pt x="2123" y="525"/>
                    <a:pt x="4360"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69" name="Google Shape;5977;p42">
              <a:extLst>
                <a:ext uri="{FF2B5EF4-FFF2-40B4-BE49-F238E27FC236}">
                  <a16:creationId xmlns:a16="http://schemas.microsoft.com/office/drawing/2014/main" id="{B01FA905-62D5-7F03-4910-6EDE8287DC36}"/>
                </a:ext>
              </a:extLst>
            </p:cNvPr>
            <p:cNvSpPr/>
            <p:nvPr/>
          </p:nvSpPr>
          <p:spPr>
            <a:xfrm>
              <a:off x="7080550" y="3637250"/>
              <a:ext cx="19425" cy="1750"/>
            </a:xfrm>
            <a:custGeom>
              <a:avLst/>
              <a:gdLst/>
              <a:ahLst/>
              <a:cxnLst/>
              <a:rect l="l" t="t" r="r" b="b"/>
              <a:pathLst>
                <a:path w="777" h="70" fill="none" extrusionOk="0">
                  <a:moveTo>
                    <a:pt x="0" y="69"/>
                  </a:moveTo>
                  <a:cubicBezTo>
                    <a:pt x="251" y="24"/>
                    <a:pt x="502" y="1"/>
                    <a:pt x="776" y="1"/>
                  </a:cubicBezTo>
                </a:path>
              </a:pathLst>
            </a:custGeom>
            <a:solidFill>
              <a:srgbClr val="503156"/>
            </a:solidFill>
            <a:ln w="9700" cap="rnd" cmpd="sng">
              <a:solidFill>
                <a:srgbClr val="503156"/>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0" name="Google Shape;5978;p42">
              <a:extLst>
                <a:ext uri="{FF2B5EF4-FFF2-40B4-BE49-F238E27FC236}">
                  <a16:creationId xmlns:a16="http://schemas.microsoft.com/office/drawing/2014/main" id="{DD94E138-1142-204C-5CE9-B4320ABA5EF9}"/>
                </a:ext>
              </a:extLst>
            </p:cNvPr>
            <p:cNvSpPr/>
            <p:nvPr/>
          </p:nvSpPr>
          <p:spPr>
            <a:xfrm>
              <a:off x="5459950" y="1569850"/>
              <a:ext cx="13725" cy="14875"/>
            </a:xfrm>
            <a:custGeom>
              <a:avLst/>
              <a:gdLst/>
              <a:ahLst/>
              <a:cxnLst/>
              <a:rect l="l" t="t" r="r" b="b"/>
              <a:pathLst>
                <a:path w="549" h="595" fill="none" extrusionOk="0">
                  <a:moveTo>
                    <a:pt x="548" y="1"/>
                  </a:moveTo>
                  <a:cubicBezTo>
                    <a:pt x="366" y="206"/>
                    <a:pt x="206" y="389"/>
                    <a:pt x="0" y="594"/>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1" name="Google Shape;5979;p42">
              <a:extLst>
                <a:ext uri="{FF2B5EF4-FFF2-40B4-BE49-F238E27FC236}">
                  <a16:creationId xmlns:a16="http://schemas.microsoft.com/office/drawing/2014/main" id="{43333063-E859-6A65-D214-5BC88939D5C8}"/>
                </a:ext>
              </a:extLst>
            </p:cNvPr>
            <p:cNvSpPr/>
            <p:nvPr/>
          </p:nvSpPr>
          <p:spPr>
            <a:xfrm>
              <a:off x="5329275" y="1568725"/>
              <a:ext cx="114150" cy="110150"/>
            </a:xfrm>
            <a:custGeom>
              <a:avLst/>
              <a:gdLst/>
              <a:ahLst/>
              <a:cxnLst/>
              <a:rect l="l" t="t" r="r" b="b"/>
              <a:pathLst>
                <a:path w="4566" h="4406" fill="none" extrusionOk="0">
                  <a:moveTo>
                    <a:pt x="4566" y="1233"/>
                  </a:moveTo>
                  <a:cubicBezTo>
                    <a:pt x="3904" y="1781"/>
                    <a:pt x="3150" y="2191"/>
                    <a:pt x="2329" y="2260"/>
                  </a:cubicBezTo>
                  <a:cubicBezTo>
                    <a:pt x="0" y="2442"/>
                    <a:pt x="183" y="0"/>
                    <a:pt x="1758" y="183"/>
                  </a:cubicBezTo>
                  <a:cubicBezTo>
                    <a:pt x="3105" y="343"/>
                    <a:pt x="2991" y="2671"/>
                    <a:pt x="1530" y="4405"/>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2" name="Google Shape;5980;p42">
              <a:extLst>
                <a:ext uri="{FF2B5EF4-FFF2-40B4-BE49-F238E27FC236}">
                  <a16:creationId xmlns:a16="http://schemas.microsoft.com/office/drawing/2014/main" id="{1A62EE16-ADA7-D364-6575-FC3D08D25184}"/>
                </a:ext>
              </a:extLst>
            </p:cNvPr>
            <p:cNvSpPr/>
            <p:nvPr/>
          </p:nvSpPr>
          <p:spPr>
            <a:xfrm>
              <a:off x="5345250" y="1687400"/>
              <a:ext cx="14875" cy="13150"/>
            </a:xfrm>
            <a:custGeom>
              <a:avLst/>
              <a:gdLst/>
              <a:ahLst/>
              <a:cxnLst/>
              <a:rect l="l" t="t" r="r" b="b"/>
              <a:pathLst>
                <a:path w="595" h="526" fill="none" extrusionOk="0">
                  <a:moveTo>
                    <a:pt x="594" y="1"/>
                  </a:moveTo>
                  <a:cubicBezTo>
                    <a:pt x="411" y="183"/>
                    <a:pt x="206" y="366"/>
                    <a:pt x="1" y="526"/>
                  </a:cubicBezTo>
                </a:path>
              </a:pathLst>
            </a:custGeom>
            <a:solidFill>
              <a:srgbClr val="58C3C4"/>
            </a:solidFill>
            <a:ln w="9700" cap="rnd" cmpd="sng">
              <a:solidFill>
                <a:srgbClr val="58C3C4"/>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3" name="Google Shape;5981;p42">
              <a:extLst>
                <a:ext uri="{FF2B5EF4-FFF2-40B4-BE49-F238E27FC236}">
                  <a16:creationId xmlns:a16="http://schemas.microsoft.com/office/drawing/2014/main" id="{A3367237-E354-4282-0452-5412F3E924BE}"/>
                </a:ext>
              </a:extLst>
            </p:cNvPr>
            <p:cNvSpPr/>
            <p:nvPr/>
          </p:nvSpPr>
          <p:spPr>
            <a:xfrm>
              <a:off x="8238925" y="3013550"/>
              <a:ext cx="17150" cy="10300"/>
            </a:xfrm>
            <a:custGeom>
              <a:avLst/>
              <a:gdLst/>
              <a:ahLst/>
              <a:cxnLst/>
              <a:rect l="l" t="t" r="r" b="b"/>
              <a:pathLst>
                <a:path w="686" h="412" fill="none" extrusionOk="0">
                  <a:moveTo>
                    <a:pt x="685" y="412"/>
                  </a:moveTo>
                  <a:cubicBezTo>
                    <a:pt x="457" y="297"/>
                    <a:pt x="229" y="160"/>
                    <a:pt x="1" y="1"/>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4" name="Google Shape;5982;p42">
              <a:extLst>
                <a:ext uri="{FF2B5EF4-FFF2-40B4-BE49-F238E27FC236}">
                  <a16:creationId xmlns:a16="http://schemas.microsoft.com/office/drawing/2014/main" id="{E4FF60C5-6443-9E60-12B8-CBC347A2E664}"/>
                </a:ext>
              </a:extLst>
            </p:cNvPr>
            <p:cNvSpPr/>
            <p:nvPr/>
          </p:nvSpPr>
          <p:spPr>
            <a:xfrm>
              <a:off x="8128800" y="2886875"/>
              <a:ext cx="107300" cy="113575"/>
            </a:xfrm>
            <a:custGeom>
              <a:avLst/>
              <a:gdLst/>
              <a:ahLst/>
              <a:cxnLst/>
              <a:rect l="l" t="t" r="r" b="b"/>
              <a:pathLst>
                <a:path w="4292" h="4543" fill="none" extrusionOk="0">
                  <a:moveTo>
                    <a:pt x="3698" y="4543"/>
                  </a:moveTo>
                  <a:cubicBezTo>
                    <a:pt x="3036" y="3995"/>
                    <a:pt x="2466" y="3310"/>
                    <a:pt x="2260" y="2534"/>
                  </a:cubicBezTo>
                  <a:cubicBezTo>
                    <a:pt x="1644" y="274"/>
                    <a:pt x="4063" y="1"/>
                    <a:pt x="4177" y="1575"/>
                  </a:cubicBezTo>
                  <a:cubicBezTo>
                    <a:pt x="4292" y="2922"/>
                    <a:pt x="2009" y="3265"/>
                    <a:pt x="0" y="2169"/>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5" name="Google Shape;5983;p42">
              <a:extLst>
                <a:ext uri="{FF2B5EF4-FFF2-40B4-BE49-F238E27FC236}">
                  <a16:creationId xmlns:a16="http://schemas.microsoft.com/office/drawing/2014/main" id="{11CE8EC6-8FEC-7F4D-C84F-0E1F42887AD2}"/>
                </a:ext>
              </a:extLst>
            </p:cNvPr>
            <p:cNvSpPr/>
            <p:nvPr/>
          </p:nvSpPr>
          <p:spPr>
            <a:xfrm>
              <a:off x="8103700" y="2923400"/>
              <a:ext cx="15425" cy="12000"/>
            </a:xfrm>
            <a:custGeom>
              <a:avLst/>
              <a:gdLst/>
              <a:ahLst/>
              <a:cxnLst/>
              <a:rect l="l" t="t" r="r" b="b"/>
              <a:pathLst>
                <a:path w="617" h="480" fill="none" extrusionOk="0">
                  <a:moveTo>
                    <a:pt x="616" y="480"/>
                  </a:moveTo>
                  <a:cubicBezTo>
                    <a:pt x="388" y="343"/>
                    <a:pt x="183" y="183"/>
                    <a:pt x="0" y="0"/>
                  </a:cubicBezTo>
                </a:path>
              </a:pathLst>
            </a:custGeom>
            <a:solidFill>
              <a:srgbClr val="1B6480"/>
            </a:solidFill>
            <a:ln w="9700" cap="rnd" cmpd="sng">
              <a:solidFill>
                <a:srgbClr val="1B6480"/>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6" name="Google Shape;5984;p42">
              <a:extLst>
                <a:ext uri="{FF2B5EF4-FFF2-40B4-BE49-F238E27FC236}">
                  <a16:creationId xmlns:a16="http://schemas.microsoft.com/office/drawing/2014/main" id="{AD947F09-4AB2-8ED0-2296-0BDF761F717D}"/>
                </a:ext>
              </a:extLst>
            </p:cNvPr>
            <p:cNvSpPr/>
            <p:nvPr/>
          </p:nvSpPr>
          <p:spPr>
            <a:xfrm>
              <a:off x="7182700" y="1553875"/>
              <a:ext cx="17700" cy="9150"/>
            </a:xfrm>
            <a:custGeom>
              <a:avLst/>
              <a:gdLst/>
              <a:ahLst/>
              <a:cxnLst/>
              <a:rect l="l" t="t" r="r" b="b"/>
              <a:pathLst>
                <a:path w="708" h="366" fill="none" extrusionOk="0">
                  <a:moveTo>
                    <a:pt x="0" y="366"/>
                  </a:moveTo>
                  <a:cubicBezTo>
                    <a:pt x="205" y="252"/>
                    <a:pt x="457" y="115"/>
                    <a:pt x="708"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7" name="Google Shape;5985;p42">
              <a:extLst>
                <a:ext uri="{FF2B5EF4-FFF2-40B4-BE49-F238E27FC236}">
                  <a16:creationId xmlns:a16="http://schemas.microsoft.com/office/drawing/2014/main" id="{5DB72860-911F-26FF-730F-D65B4B7573F9}"/>
                </a:ext>
              </a:extLst>
            </p:cNvPr>
            <p:cNvSpPr/>
            <p:nvPr/>
          </p:nvSpPr>
          <p:spPr>
            <a:xfrm>
              <a:off x="7220925" y="1497375"/>
              <a:ext cx="117575" cy="114725"/>
            </a:xfrm>
            <a:custGeom>
              <a:avLst/>
              <a:gdLst/>
              <a:ahLst/>
              <a:cxnLst/>
              <a:rect l="l" t="t" r="r" b="b"/>
              <a:pathLst>
                <a:path w="4703" h="4589" fill="none" extrusionOk="0">
                  <a:moveTo>
                    <a:pt x="0" y="1918"/>
                  </a:moveTo>
                  <a:cubicBezTo>
                    <a:pt x="799" y="1644"/>
                    <a:pt x="1667" y="1507"/>
                    <a:pt x="2443" y="1736"/>
                  </a:cubicBezTo>
                  <a:cubicBezTo>
                    <a:pt x="4702" y="2398"/>
                    <a:pt x="3675" y="4589"/>
                    <a:pt x="2260" y="3881"/>
                  </a:cubicBezTo>
                  <a:cubicBezTo>
                    <a:pt x="1073" y="3265"/>
                    <a:pt x="1963" y="1142"/>
                    <a:pt x="3949"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78" name="Google Shape;5986;p42">
              <a:extLst>
                <a:ext uri="{FF2B5EF4-FFF2-40B4-BE49-F238E27FC236}">
                  <a16:creationId xmlns:a16="http://schemas.microsoft.com/office/drawing/2014/main" id="{7EAE75CD-0574-E020-C128-F09B1CAC01FE}"/>
                </a:ext>
              </a:extLst>
            </p:cNvPr>
            <p:cNvSpPr/>
            <p:nvPr/>
          </p:nvSpPr>
          <p:spPr>
            <a:xfrm>
              <a:off x="7329350" y="1485400"/>
              <a:ext cx="18850" cy="6875"/>
            </a:xfrm>
            <a:custGeom>
              <a:avLst/>
              <a:gdLst/>
              <a:ahLst/>
              <a:cxnLst/>
              <a:rect l="l" t="t" r="r" b="b"/>
              <a:pathLst>
                <a:path w="754" h="275" fill="none" extrusionOk="0">
                  <a:moveTo>
                    <a:pt x="0" y="275"/>
                  </a:moveTo>
                  <a:cubicBezTo>
                    <a:pt x="251" y="160"/>
                    <a:pt x="480" y="69"/>
                    <a:pt x="753" y="1"/>
                  </a:cubicBezTo>
                </a:path>
              </a:pathLst>
            </a:custGeom>
            <a:solidFill>
              <a:srgbClr val="424077"/>
            </a:solidFill>
            <a:ln w="9700" cap="rnd" cmpd="sng">
              <a:solidFill>
                <a:srgbClr val="424077"/>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879" name="Google Shape;5987;p42">
              <a:extLst>
                <a:ext uri="{FF2B5EF4-FFF2-40B4-BE49-F238E27FC236}">
                  <a16:creationId xmlns:a16="http://schemas.microsoft.com/office/drawing/2014/main" id="{DD1F9DA4-41C9-2285-89E0-C6271C28EB5D}"/>
                </a:ext>
              </a:extLst>
            </p:cNvPr>
            <p:cNvGrpSpPr/>
            <p:nvPr/>
          </p:nvGrpSpPr>
          <p:grpSpPr>
            <a:xfrm>
              <a:off x="5208300" y="2031000"/>
              <a:ext cx="1903650" cy="2548400"/>
              <a:chOff x="5208300" y="2031000"/>
              <a:chExt cx="1903650" cy="2548400"/>
            </a:xfrm>
          </p:grpSpPr>
          <p:sp>
            <p:nvSpPr>
              <p:cNvPr id="7880" name="Google Shape;5988;p42">
                <a:extLst>
                  <a:ext uri="{FF2B5EF4-FFF2-40B4-BE49-F238E27FC236}">
                    <a16:creationId xmlns:a16="http://schemas.microsoft.com/office/drawing/2014/main" id="{BCAEA5BF-E852-B7A9-7ABA-36D4ECBD771E}"/>
                  </a:ext>
                </a:extLst>
              </p:cNvPr>
              <p:cNvSpPr/>
              <p:nvPr/>
            </p:nvSpPr>
            <p:spPr>
              <a:xfrm>
                <a:off x="5345825" y="3499175"/>
                <a:ext cx="1627475" cy="1080225"/>
              </a:xfrm>
              <a:custGeom>
                <a:avLst/>
                <a:gdLst/>
                <a:ahLst/>
                <a:cxnLst/>
                <a:rect l="l" t="t" r="r" b="b"/>
                <a:pathLst>
                  <a:path w="65099" h="43209" extrusionOk="0">
                    <a:moveTo>
                      <a:pt x="23876" y="0"/>
                    </a:moveTo>
                    <a:cubicBezTo>
                      <a:pt x="23876" y="0"/>
                      <a:pt x="7396" y="639"/>
                      <a:pt x="0" y="19561"/>
                    </a:cubicBezTo>
                    <a:lnTo>
                      <a:pt x="8332" y="24628"/>
                    </a:lnTo>
                    <a:lnTo>
                      <a:pt x="8332" y="43208"/>
                    </a:lnTo>
                    <a:lnTo>
                      <a:pt x="56767" y="43208"/>
                    </a:lnTo>
                    <a:lnTo>
                      <a:pt x="56767" y="24628"/>
                    </a:lnTo>
                    <a:lnTo>
                      <a:pt x="65098" y="19561"/>
                    </a:lnTo>
                    <a:cubicBezTo>
                      <a:pt x="57703" y="639"/>
                      <a:pt x="41223" y="0"/>
                      <a:pt x="41223" y="0"/>
                    </a:cubicBezTo>
                    <a:close/>
                  </a:path>
                </a:pathLst>
              </a:custGeom>
              <a:solidFill>
                <a:srgbClr val="58C3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1" name="Google Shape;5989;p42">
                <a:extLst>
                  <a:ext uri="{FF2B5EF4-FFF2-40B4-BE49-F238E27FC236}">
                    <a16:creationId xmlns:a16="http://schemas.microsoft.com/office/drawing/2014/main" id="{085BE58D-64A0-A9DE-E980-03AC9DD70A18}"/>
                  </a:ext>
                </a:extLst>
              </p:cNvPr>
              <p:cNvSpPr/>
              <p:nvPr/>
            </p:nvSpPr>
            <p:spPr>
              <a:xfrm>
                <a:off x="5554100" y="415197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2" name="Google Shape;5990;p42">
                <a:extLst>
                  <a:ext uri="{FF2B5EF4-FFF2-40B4-BE49-F238E27FC236}">
                    <a16:creationId xmlns:a16="http://schemas.microsoft.com/office/drawing/2014/main" id="{0FEAC85E-2E0A-AF4A-BEE4-7D6C287F8EB7}"/>
                  </a:ext>
                </a:extLst>
              </p:cNvPr>
              <p:cNvSpPr/>
              <p:nvPr/>
            </p:nvSpPr>
            <p:spPr>
              <a:xfrm>
                <a:off x="5554100" y="4252975"/>
                <a:ext cx="1210900" cy="22850"/>
              </a:xfrm>
              <a:custGeom>
                <a:avLst/>
                <a:gdLst/>
                <a:ahLst/>
                <a:cxnLst/>
                <a:rect l="l" t="t" r="r" b="b"/>
                <a:pathLst>
                  <a:path w="48436" h="914" extrusionOk="0">
                    <a:moveTo>
                      <a:pt x="1" y="0"/>
                    </a:moveTo>
                    <a:lnTo>
                      <a:pt x="1" y="913"/>
                    </a:lnTo>
                    <a:lnTo>
                      <a:pt x="48436" y="913"/>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3" name="Google Shape;5991;p42">
                <a:extLst>
                  <a:ext uri="{FF2B5EF4-FFF2-40B4-BE49-F238E27FC236}">
                    <a16:creationId xmlns:a16="http://schemas.microsoft.com/office/drawing/2014/main" id="{101350CB-1D71-3C05-CE64-92A2EE5A666A}"/>
                  </a:ext>
                </a:extLst>
              </p:cNvPr>
              <p:cNvSpPr/>
              <p:nvPr/>
            </p:nvSpPr>
            <p:spPr>
              <a:xfrm>
                <a:off x="5554100" y="455712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4" name="Google Shape;5992;p42">
                <a:extLst>
                  <a:ext uri="{FF2B5EF4-FFF2-40B4-BE49-F238E27FC236}">
                    <a16:creationId xmlns:a16="http://schemas.microsoft.com/office/drawing/2014/main" id="{535D2B3F-CE5D-B871-E550-407AF45A1695}"/>
                  </a:ext>
                </a:extLst>
              </p:cNvPr>
              <p:cNvSpPr/>
              <p:nvPr/>
            </p:nvSpPr>
            <p:spPr>
              <a:xfrm>
                <a:off x="5554100" y="4354550"/>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5" name="Google Shape;5993;p42">
                <a:extLst>
                  <a:ext uri="{FF2B5EF4-FFF2-40B4-BE49-F238E27FC236}">
                    <a16:creationId xmlns:a16="http://schemas.microsoft.com/office/drawing/2014/main" id="{C718C1FF-A9C9-FB0E-BACB-50CC6AD8E9B0}"/>
                  </a:ext>
                </a:extLst>
              </p:cNvPr>
              <p:cNvSpPr/>
              <p:nvPr/>
            </p:nvSpPr>
            <p:spPr>
              <a:xfrm>
                <a:off x="5447975" y="4050400"/>
                <a:ext cx="1423175" cy="22275"/>
              </a:xfrm>
              <a:custGeom>
                <a:avLst/>
                <a:gdLst/>
                <a:ahLst/>
                <a:cxnLst/>
                <a:rect l="l" t="t" r="r" b="b"/>
                <a:pathLst>
                  <a:path w="56927" h="891" extrusionOk="0">
                    <a:moveTo>
                      <a:pt x="0" y="0"/>
                    </a:moveTo>
                    <a:lnTo>
                      <a:pt x="1484" y="890"/>
                    </a:lnTo>
                    <a:lnTo>
                      <a:pt x="55443" y="890"/>
                    </a:lnTo>
                    <a:lnTo>
                      <a:pt x="56926"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6" name="Google Shape;5994;p42">
                <a:extLst>
                  <a:ext uri="{FF2B5EF4-FFF2-40B4-BE49-F238E27FC236}">
                    <a16:creationId xmlns:a16="http://schemas.microsoft.com/office/drawing/2014/main" id="{7BDCD115-E3DE-EC78-0B96-C43FD1128045}"/>
                  </a:ext>
                </a:extLst>
              </p:cNvPr>
              <p:cNvSpPr/>
              <p:nvPr/>
            </p:nvSpPr>
            <p:spPr>
              <a:xfrm>
                <a:off x="5554100" y="4456100"/>
                <a:ext cx="1210900" cy="22300"/>
              </a:xfrm>
              <a:custGeom>
                <a:avLst/>
                <a:gdLst/>
                <a:ahLst/>
                <a:cxnLst/>
                <a:rect l="l" t="t" r="r" b="b"/>
                <a:pathLst>
                  <a:path w="48436" h="892" extrusionOk="0">
                    <a:moveTo>
                      <a:pt x="1" y="1"/>
                    </a:moveTo>
                    <a:lnTo>
                      <a:pt x="1" y="891"/>
                    </a:lnTo>
                    <a:lnTo>
                      <a:pt x="48436" y="891"/>
                    </a:lnTo>
                    <a:lnTo>
                      <a:pt x="48436"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7" name="Google Shape;5995;p42">
                <a:extLst>
                  <a:ext uri="{FF2B5EF4-FFF2-40B4-BE49-F238E27FC236}">
                    <a16:creationId xmlns:a16="http://schemas.microsoft.com/office/drawing/2014/main" id="{38966C61-CDBB-BA68-9501-2EB568712712}"/>
                  </a:ext>
                </a:extLst>
              </p:cNvPr>
              <p:cNvSpPr/>
              <p:nvPr/>
            </p:nvSpPr>
            <p:spPr>
              <a:xfrm>
                <a:off x="5714450" y="3543675"/>
                <a:ext cx="890225" cy="22275"/>
              </a:xfrm>
              <a:custGeom>
                <a:avLst/>
                <a:gdLst/>
                <a:ahLst/>
                <a:cxnLst/>
                <a:rect l="l" t="t" r="r" b="b"/>
                <a:pathLst>
                  <a:path w="35609" h="891" extrusionOk="0">
                    <a:moveTo>
                      <a:pt x="1986" y="0"/>
                    </a:moveTo>
                    <a:cubicBezTo>
                      <a:pt x="1347" y="251"/>
                      <a:pt x="685" y="548"/>
                      <a:pt x="1" y="891"/>
                    </a:cubicBezTo>
                    <a:lnTo>
                      <a:pt x="35608" y="891"/>
                    </a:lnTo>
                    <a:cubicBezTo>
                      <a:pt x="34923" y="548"/>
                      <a:pt x="34261" y="251"/>
                      <a:pt x="33622"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8" name="Google Shape;5996;p42">
                <a:extLst>
                  <a:ext uri="{FF2B5EF4-FFF2-40B4-BE49-F238E27FC236}">
                    <a16:creationId xmlns:a16="http://schemas.microsoft.com/office/drawing/2014/main" id="{62B0C7A0-F4C6-578A-9E6D-EC58F56BE3A9}"/>
                  </a:ext>
                </a:extLst>
              </p:cNvPr>
              <p:cNvSpPr/>
              <p:nvPr/>
            </p:nvSpPr>
            <p:spPr>
              <a:xfrm>
                <a:off x="5563800" y="3644675"/>
                <a:ext cx="1191500" cy="22850"/>
              </a:xfrm>
              <a:custGeom>
                <a:avLst/>
                <a:gdLst/>
                <a:ahLst/>
                <a:cxnLst/>
                <a:rect l="l" t="t" r="r" b="b"/>
                <a:pathLst>
                  <a:path w="47660" h="914" extrusionOk="0">
                    <a:moveTo>
                      <a:pt x="1073" y="0"/>
                    </a:moveTo>
                    <a:cubicBezTo>
                      <a:pt x="708" y="297"/>
                      <a:pt x="366" y="594"/>
                      <a:pt x="1" y="913"/>
                    </a:cubicBezTo>
                    <a:lnTo>
                      <a:pt x="47660" y="913"/>
                    </a:lnTo>
                    <a:cubicBezTo>
                      <a:pt x="47295" y="594"/>
                      <a:pt x="46952" y="297"/>
                      <a:pt x="4658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89" name="Google Shape;5997;p42">
                <a:extLst>
                  <a:ext uri="{FF2B5EF4-FFF2-40B4-BE49-F238E27FC236}">
                    <a16:creationId xmlns:a16="http://schemas.microsoft.com/office/drawing/2014/main" id="{D9E4B1D5-32F7-9EE4-DB3A-F9399EC172BD}"/>
                  </a:ext>
                </a:extLst>
              </p:cNvPr>
              <p:cNvSpPr/>
              <p:nvPr/>
            </p:nvSpPr>
            <p:spPr>
              <a:xfrm>
                <a:off x="5353250" y="3948825"/>
                <a:ext cx="1612625" cy="22850"/>
              </a:xfrm>
              <a:custGeom>
                <a:avLst/>
                <a:gdLst/>
                <a:ahLst/>
                <a:cxnLst/>
                <a:rect l="l" t="t" r="r" b="b"/>
                <a:pathLst>
                  <a:path w="64505" h="914" extrusionOk="0">
                    <a:moveTo>
                      <a:pt x="365" y="0"/>
                    </a:moveTo>
                    <a:cubicBezTo>
                      <a:pt x="228" y="297"/>
                      <a:pt x="114" y="594"/>
                      <a:pt x="0" y="913"/>
                    </a:cubicBezTo>
                    <a:lnTo>
                      <a:pt x="64504" y="913"/>
                    </a:lnTo>
                    <a:cubicBezTo>
                      <a:pt x="64390" y="594"/>
                      <a:pt x="64276" y="297"/>
                      <a:pt x="6413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0" name="Google Shape;5998;p42">
                <a:extLst>
                  <a:ext uri="{FF2B5EF4-FFF2-40B4-BE49-F238E27FC236}">
                    <a16:creationId xmlns:a16="http://schemas.microsoft.com/office/drawing/2014/main" id="{3DC303F2-4B9A-F0FE-2E82-069C90CDE111}"/>
                  </a:ext>
                </a:extLst>
              </p:cNvPr>
              <p:cNvSpPr/>
              <p:nvPr/>
            </p:nvSpPr>
            <p:spPr>
              <a:xfrm>
                <a:off x="5401750" y="3847825"/>
                <a:ext cx="1515625" cy="22275"/>
              </a:xfrm>
              <a:custGeom>
                <a:avLst/>
                <a:gdLst/>
                <a:ahLst/>
                <a:cxnLst/>
                <a:rect l="l" t="t" r="r" b="b"/>
                <a:pathLst>
                  <a:path w="60625" h="891" extrusionOk="0">
                    <a:moveTo>
                      <a:pt x="525" y="0"/>
                    </a:moveTo>
                    <a:cubicBezTo>
                      <a:pt x="343" y="297"/>
                      <a:pt x="183" y="594"/>
                      <a:pt x="0" y="890"/>
                    </a:cubicBezTo>
                    <a:lnTo>
                      <a:pt x="60624" y="890"/>
                    </a:lnTo>
                    <a:cubicBezTo>
                      <a:pt x="60442" y="594"/>
                      <a:pt x="60282" y="297"/>
                      <a:pt x="6009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1" name="Google Shape;5999;p42">
                <a:extLst>
                  <a:ext uri="{FF2B5EF4-FFF2-40B4-BE49-F238E27FC236}">
                    <a16:creationId xmlns:a16="http://schemas.microsoft.com/office/drawing/2014/main" id="{780D2E1F-EC2A-C769-06F1-D16D15F8C850}"/>
                  </a:ext>
                </a:extLst>
              </p:cNvPr>
              <p:cNvSpPr/>
              <p:nvPr/>
            </p:nvSpPr>
            <p:spPr>
              <a:xfrm>
                <a:off x="5468500" y="3746250"/>
                <a:ext cx="1382100" cy="22275"/>
              </a:xfrm>
              <a:custGeom>
                <a:avLst/>
                <a:gdLst/>
                <a:ahLst/>
                <a:cxnLst/>
                <a:rect l="l" t="t" r="r" b="b"/>
                <a:pathLst>
                  <a:path w="55284" h="891" extrusionOk="0">
                    <a:moveTo>
                      <a:pt x="731" y="0"/>
                    </a:moveTo>
                    <a:cubicBezTo>
                      <a:pt x="503" y="297"/>
                      <a:pt x="252" y="594"/>
                      <a:pt x="1" y="891"/>
                    </a:cubicBezTo>
                    <a:lnTo>
                      <a:pt x="55284" y="891"/>
                    </a:lnTo>
                    <a:cubicBezTo>
                      <a:pt x="55033" y="594"/>
                      <a:pt x="54782" y="297"/>
                      <a:pt x="54553"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2" name="Google Shape;6000;p42">
                <a:extLst>
                  <a:ext uri="{FF2B5EF4-FFF2-40B4-BE49-F238E27FC236}">
                    <a16:creationId xmlns:a16="http://schemas.microsoft.com/office/drawing/2014/main" id="{729BA571-470E-4276-00DD-8FB83BF2A899}"/>
                  </a:ext>
                </a:extLst>
              </p:cNvPr>
              <p:cNvSpPr/>
              <p:nvPr/>
            </p:nvSpPr>
            <p:spPr>
              <a:xfrm>
                <a:off x="5542125" y="3568775"/>
                <a:ext cx="1232575" cy="980950"/>
              </a:xfrm>
              <a:custGeom>
                <a:avLst/>
                <a:gdLst/>
                <a:ahLst/>
                <a:cxnLst/>
                <a:rect l="l" t="t" r="r" b="b"/>
                <a:pathLst>
                  <a:path w="49303" h="39238" extrusionOk="0">
                    <a:moveTo>
                      <a:pt x="42706" y="1"/>
                    </a:moveTo>
                    <a:cubicBezTo>
                      <a:pt x="34170" y="2991"/>
                      <a:pt x="28715" y="8104"/>
                      <a:pt x="28715" y="8104"/>
                    </a:cubicBezTo>
                    <a:cubicBezTo>
                      <a:pt x="27254" y="7571"/>
                      <a:pt x="25861" y="7394"/>
                      <a:pt x="24654" y="7394"/>
                    </a:cubicBezTo>
                    <a:cubicBezTo>
                      <a:pt x="22240" y="7394"/>
                      <a:pt x="20566" y="8104"/>
                      <a:pt x="20566" y="8104"/>
                    </a:cubicBezTo>
                    <a:cubicBezTo>
                      <a:pt x="20566" y="8104"/>
                      <a:pt x="15156" y="3014"/>
                      <a:pt x="6642" y="24"/>
                    </a:cubicBezTo>
                    <a:cubicBezTo>
                      <a:pt x="4497" y="1119"/>
                      <a:pt x="2214" y="2626"/>
                      <a:pt x="0" y="4726"/>
                    </a:cubicBezTo>
                    <a:lnTo>
                      <a:pt x="4839" y="24583"/>
                    </a:lnTo>
                    <a:lnTo>
                      <a:pt x="6574" y="25542"/>
                    </a:lnTo>
                    <a:cubicBezTo>
                      <a:pt x="6186" y="26295"/>
                      <a:pt x="5798" y="27300"/>
                      <a:pt x="5684" y="28121"/>
                    </a:cubicBezTo>
                    <a:cubicBezTo>
                      <a:pt x="5684" y="28121"/>
                      <a:pt x="4223" y="28555"/>
                      <a:pt x="480" y="29559"/>
                    </a:cubicBezTo>
                    <a:lnTo>
                      <a:pt x="480" y="39237"/>
                    </a:lnTo>
                    <a:cubicBezTo>
                      <a:pt x="3059" y="38073"/>
                      <a:pt x="6003" y="36247"/>
                      <a:pt x="9313" y="33554"/>
                    </a:cubicBezTo>
                    <a:cubicBezTo>
                      <a:pt x="9313" y="33554"/>
                      <a:pt x="10101" y="33721"/>
                      <a:pt x="10776" y="33721"/>
                    </a:cubicBezTo>
                    <a:cubicBezTo>
                      <a:pt x="10929" y="33721"/>
                      <a:pt x="11077" y="33712"/>
                      <a:pt x="11208" y="33691"/>
                    </a:cubicBezTo>
                    <a:cubicBezTo>
                      <a:pt x="13559" y="33303"/>
                      <a:pt x="16047" y="32047"/>
                      <a:pt x="16708" y="31751"/>
                    </a:cubicBezTo>
                    <a:cubicBezTo>
                      <a:pt x="16891" y="31659"/>
                      <a:pt x="17051" y="31545"/>
                      <a:pt x="17188" y="31431"/>
                    </a:cubicBezTo>
                    <a:lnTo>
                      <a:pt x="20566" y="33303"/>
                    </a:lnTo>
                    <a:cubicBezTo>
                      <a:pt x="20566" y="33303"/>
                      <a:pt x="22148" y="32542"/>
                      <a:pt x="24563" y="32542"/>
                    </a:cubicBezTo>
                    <a:cubicBezTo>
                      <a:pt x="25770" y="32542"/>
                      <a:pt x="27185" y="32732"/>
                      <a:pt x="28715" y="33303"/>
                    </a:cubicBezTo>
                    <a:lnTo>
                      <a:pt x="32161" y="31408"/>
                    </a:lnTo>
                    <a:cubicBezTo>
                      <a:pt x="32298" y="31522"/>
                      <a:pt x="32481" y="31659"/>
                      <a:pt x="32686" y="31751"/>
                    </a:cubicBezTo>
                    <a:cubicBezTo>
                      <a:pt x="33348" y="32047"/>
                      <a:pt x="35813" y="33303"/>
                      <a:pt x="38164" y="33691"/>
                    </a:cubicBezTo>
                    <a:cubicBezTo>
                      <a:pt x="38299" y="33712"/>
                      <a:pt x="38450" y="33721"/>
                      <a:pt x="38607" y="33721"/>
                    </a:cubicBezTo>
                    <a:cubicBezTo>
                      <a:pt x="39294" y="33721"/>
                      <a:pt x="40082" y="33554"/>
                      <a:pt x="40082" y="33554"/>
                    </a:cubicBezTo>
                    <a:cubicBezTo>
                      <a:pt x="43391" y="36247"/>
                      <a:pt x="46336" y="38073"/>
                      <a:pt x="48915" y="39237"/>
                    </a:cubicBezTo>
                    <a:lnTo>
                      <a:pt x="48915" y="29559"/>
                    </a:lnTo>
                    <a:cubicBezTo>
                      <a:pt x="45149" y="28555"/>
                      <a:pt x="43688" y="28121"/>
                      <a:pt x="43688" y="28121"/>
                    </a:cubicBezTo>
                    <a:cubicBezTo>
                      <a:pt x="43597" y="27300"/>
                      <a:pt x="43186" y="26295"/>
                      <a:pt x="42798" y="25542"/>
                    </a:cubicBezTo>
                    <a:cubicBezTo>
                      <a:pt x="42798" y="25542"/>
                      <a:pt x="42729" y="25565"/>
                      <a:pt x="42592" y="25611"/>
                    </a:cubicBezTo>
                    <a:lnTo>
                      <a:pt x="44441" y="24583"/>
                    </a:lnTo>
                    <a:lnTo>
                      <a:pt x="49303" y="4657"/>
                    </a:lnTo>
                    <a:cubicBezTo>
                      <a:pt x="47112" y="2580"/>
                      <a:pt x="44829" y="1073"/>
                      <a:pt x="42706" y="1"/>
                    </a:cubicBezTo>
                    <a:close/>
                  </a:path>
                </a:pathLst>
              </a:custGeom>
              <a:solidFill>
                <a:srgbClr val="0C0044">
                  <a:alpha val="437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3" name="Google Shape;6001;p42">
                <a:extLst>
                  <a:ext uri="{FF2B5EF4-FFF2-40B4-BE49-F238E27FC236}">
                    <a16:creationId xmlns:a16="http://schemas.microsoft.com/office/drawing/2014/main" id="{74F44F29-2853-657E-B177-61D95006925D}"/>
                  </a:ext>
                </a:extLst>
              </p:cNvPr>
              <p:cNvSpPr/>
              <p:nvPr/>
            </p:nvSpPr>
            <p:spPr>
              <a:xfrm>
                <a:off x="5345825" y="3933975"/>
                <a:ext cx="299025" cy="219150"/>
              </a:xfrm>
              <a:custGeom>
                <a:avLst/>
                <a:gdLst/>
                <a:ahLst/>
                <a:cxnLst/>
                <a:rect l="l" t="t" r="r" b="b"/>
                <a:pathLst>
                  <a:path w="11961" h="8766" extrusionOk="0">
                    <a:moveTo>
                      <a:pt x="936" y="1"/>
                    </a:moveTo>
                    <a:cubicBezTo>
                      <a:pt x="617" y="708"/>
                      <a:pt x="297" y="1416"/>
                      <a:pt x="0" y="2169"/>
                    </a:cubicBezTo>
                    <a:lnTo>
                      <a:pt x="10957" y="8766"/>
                    </a:lnTo>
                    <a:lnTo>
                      <a:pt x="11961" y="6917"/>
                    </a:lnTo>
                    <a:lnTo>
                      <a:pt x="936" y="1"/>
                    </a:ln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4" name="Google Shape;6002;p42">
                <a:extLst>
                  <a:ext uri="{FF2B5EF4-FFF2-40B4-BE49-F238E27FC236}">
                    <a16:creationId xmlns:a16="http://schemas.microsoft.com/office/drawing/2014/main" id="{FAB50D13-6637-4CE5-B734-8B71A078E2B5}"/>
                  </a:ext>
                </a:extLst>
              </p:cNvPr>
              <p:cNvSpPr/>
              <p:nvPr/>
            </p:nvSpPr>
            <p:spPr>
              <a:xfrm>
                <a:off x="6056250" y="3787925"/>
                <a:ext cx="203750" cy="57625"/>
              </a:xfrm>
              <a:custGeom>
                <a:avLst/>
                <a:gdLst/>
                <a:ahLst/>
                <a:cxnLst/>
                <a:rect l="l" t="t" r="r" b="b"/>
                <a:pathLst>
                  <a:path w="8150" h="2305" extrusionOk="0">
                    <a:moveTo>
                      <a:pt x="4158" y="0"/>
                    </a:moveTo>
                    <a:cubicBezTo>
                      <a:pt x="2275" y="0"/>
                      <a:pt x="847" y="366"/>
                      <a:pt x="1" y="662"/>
                    </a:cubicBezTo>
                    <a:lnTo>
                      <a:pt x="1" y="2282"/>
                    </a:lnTo>
                    <a:cubicBezTo>
                      <a:pt x="1364" y="1980"/>
                      <a:pt x="2704" y="1873"/>
                      <a:pt x="3917" y="1873"/>
                    </a:cubicBezTo>
                    <a:cubicBezTo>
                      <a:pt x="5732" y="1873"/>
                      <a:pt x="7260" y="2113"/>
                      <a:pt x="8150" y="2305"/>
                    </a:cubicBezTo>
                    <a:lnTo>
                      <a:pt x="8150" y="525"/>
                    </a:lnTo>
                    <a:cubicBezTo>
                      <a:pt x="6665" y="140"/>
                      <a:pt x="5324" y="0"/>
                      <a:pt x="4158"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5" name="Google Shape;6003;p42">
                <a:extLst>
                  <a:ext uri="{FF2B5EF4-FFF2-40B4-BE49-F238E27FC236}">
                    <a16:creationId xmlns:a16="http://schemas.microsoft.com/office/drawing/2014/main" id="{E89E5C85-73F0-5849-198C-EFE5F583816F}"/>
                  </a:ext>
                </a:extLst>
              </p:cNvPr>
              <p:cNvSpPr/>
              <p:nvPr/>
            </p:nvSpPr>
            <p:spPr>
              <a:xfrm>
                <a:off x="6056250" y="4243400"/>
                <a:ext cx="203750" cy="57525"/>
              </a:xfrm>
              <a:custGeom>
                <a:avLst/>
                <a:gdLst/>
                <a:ahLst/>
                <a:cxnLst/>
                <a:rect l="l" t="t" r="r" b="b"/>
                <a:pathLst>
                  <a:path w="8150" h="2301" extrusionOk="0">
                    <a:moveTo>
                      <a:pt x="4117" y="1"/>
                    </a:moveTo>
                    <a:cubicBezTo>
                      <a:pt x="2254" y="1"/>
                      <a:pt x="840" y="363"/>
                      <a:pt x="1" y="657"/>
                    </a:cubicBezTo>
                    <a:lnTo>
                      <a:pt x="1" y="2301"/>
                    </a:lnTo>
                    <a:cubicBezTo>
                      <a:pt x="1366" y="1989"/>
                      <a:pt x="2709" y="1880"/>
                      <a:pt x="3923" y="1880"/>
                    </a:cubicBezTo>
                    <a:cubicBezTo>
                      <a:pt x="5735" y="1880"/>
                      <a:pt x="7261" y="2123"/>
                      <a:pt x="8150" y="2301"/>
                    </a:cubicBezTo>
                    <a:lnTo>
                      <a:pt x="8150" y="543"/>
                    </a:lnTo>
                    <a:cubicBezTo>
                      <a:pt x="6648" y="145"/>
                      <a:pt x="5293" y="1"/>
                      <a:pt x="4117"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6" name="Google Shape;6004;p42">
                <a:extLst>
                  <a:ext uri="{FF2B5EF4-FFF2-40B4-BE49-F238E27FC236}">
                    <a16:creationId xmlns:a16="http://schemas.microsoft.com/office/drawing/2014/main" id="{0EFBF183-C67E-801E-AED5-794519B6C00B}"/>
                  </a:ext>
                </a:extLst>
              </p:cNvPr>
              <p:cNvSpPr/>
              <p:nvPr/>
            </p:nvSpPr>
            <p:spPr>
              <a:xfrm>
                <a:off x="6675400" y="3933975"/>
                <a:ext cx="298450" cy="219150"/>
              </a:xfrm>
              <a:custGeom>
                <a:avLst/>
                <a:gdLst/>
                <a:ahLst/>
                <a:cxnLst/>
                <a:rect l="l" t="t" r="r" b="b"/>
                <a:pathLst>
                  <a:path w="11938" h="8766" extrusionOk="0">
                    <a:moveTo>
                      <a:pt x="11002" y="1"/>
                    </a:moveTo>
                    <a:lnTo>
                      <a:pt x="0" y="6917"/>
                    </a:lnTo>
                    <a:lnTo>
                      <a:pt x="982" y="8766"/>
                    </a:lnTo>
                    <a:lnTo>
                      <a:pt x="11938" y="2169"/>
                    </a:lnTo>
                    <a:cubicBezTo>
                      <a:pt x="11641" y="1416"/>
                      <a:pt x="11322" y="708"/>
                      <a:pt x="11002"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7" name="Google Shape;6005;p42">
                <a:extLst>
                  <a:ext uri="{FF2B5EF4-FFF2-40B4-BE49-F238E27FC236}">
                    <a16:creationId xmlns:a16="http://schemas.microsoft.com/office/drawing/2014/main" id="{6BE5A430-C52E-57A0-A9A0-01EEA4887F80}"/>
                  </a:ext>
                </a:extLst>
              </p:cNvPr>
              <p:cNvSpPr/>
              <p:nvPr/>
            </p:nvSpPr>
            <p:spPr>
              <a:xfrm>
                <a:off x="5893000" y="3438100"/>
                <a:ext cx="266575" cy="209125"/>
              </a:xfrm>
              <a:custGeom>
                <a:avLst/>
                <a:gdLst/>
                <a:ahLst/>
                <a:cxnLst/>
                <a:rect l="l" t="t" r="r" b="b"/>
                <a:pathLst>
                  <a:path w="10663" h="8365" extrusionOk="0">
                    <a:moveTo>
                      <a:pt x="3838" y="1"/>
                    </a:moveTo>
                    <a:cubicBezTo>
                      <a:pt x="3838" y="1"/>
                      <a:pt x="1669" y="594"/>
                      <a:pt x="802" y="1484"/>
                    </a:cubicBezTo>
                    <a:cubicBezTo>
                      <a:pt x="1" y="2307"/>
                      <a:pt x="4230" y="8365"/>
                      <a:pt x="6362" y="8365"/>
                    </a:cubicBezTo>
                    <a:cubicBezTo>
                      <a:pt x="6478" y="8365"/>
                      <a:pt x="6588" y="8347"/>
                      <a:pt x="6691" y="8309"/>
                    </a:cubicBezTo>
                    <a:cubicBezTo>
                      <a:pt x="8676" y="7602"/>
                      <a:pt x="10662" y="5524"/>
                      <a:pt x="10662" y="5524"/>
                    </a:cubicBezTo>
                    <a:lnTo>
                      <a:pt x="10662" y="5524"/>
                    </a:lnTo>
                    <a:cubicBezTo>
                      <a:pt x="10662" y="5524"/>
                      <a:pt x="10599" y="5527"/>
                      <a:pt x="10483" y="5527"/>
                    </a:cubicBezTo>
                    <a:cubicBezTo>
                      <a:pt x="9814" y="5527"/>
                      <a:pt x="7384" y="5428"/>
                      <a:pt x="5070" y="4086"/>
                    </a:cubicBezTo>
                    <a:cubicBezTo>
                      <a:pt x="3860" y="3356"/>
                      <a:pt x="3838" y="1"/>
                      <a:pt x="3838"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8" name="Google Shape;6006;p42">
                <a:extLst>
                  <a:ext uri="{FF2B5EF4-FFF2-40B4-BE49-F238E27FC236}">
                    <a16:creationId xmlns:a16="http://schemas.microsoft.com/office/drawing/2014/main" id="{1DE2855D-FC9E-570B-9201-0782F21CB294}"/>
                  </a:ext>
                </a:extLst>
              </p:cNvPr>
              <p:cNvSpPr/>
              <p:nvPr/>
            </p:nvSpPr>
            <p:spPr>
              <a:xfrm>
                <a:off x="6159550" y="3438100"/>
                <a:ext cx="266550" cy="209125"/>
              </a:xfrm>
              <a:custGeom>
                <a:avLst/>
                <a:gdLst/>
                <a:ahLst/>
                <a:cxnLst/>
                <a:rect l="l" t="t" r="r" b="b"/>
                <a:pathLst>
                  <a:path w="10662" h="8365" extrusionOk="0">
                    <a:moveTo>
                      <a:pt x="6802" y="1"/>
                    </a:moveTo>
                    <a:cubicBezTo>
                      <a:pt x="6802" y="1"/>
                      <a:pt x="6802" y="3356"/>
                      <a:pt x="5570" y="4086"/>
                    </a:cubicBezTo>
                    <a:cubicBezTo>
                      <a:pt x="3275" y="5428"/>
                      <a:pt x="848" y="5527"/>
                      <a:pt x="180" y="5527"/>
                    </a:cubicBezTo>
                    <a:cubicBezTo>
                      <a:pt x="63" y="5527"/>
                      <a:pt x="0" y="5524"/>
                      <a:pt x="0" y="5524"/>
                    </a:cubicBezTo>
                    <a:lnTo>
                      <a:pt x="0" y="5524"/>
                    </a:lnTo>
                    <a:cubicBezTo>
                      <a:pt x="0" y="5524"/>
                      <a:pt x="1986" y="7602"/>
                      <a:pt x="3972" y="8309"/>
                    </a:cubicBezTo>
                    <a:cubicBezTo>
                      <a:pt x="4074" y="8347"/>
                      <a:pt x="4184" y="8365"/>
                      <a:pt x="4300" y="8365"/>
                    </a:cubicBezTo>
                    <a:cubicBezTo>
                      <a:pt x="6433" y="8365"/>
                      <a:pt x="10662" y="2307"/>
                      <a:pt x="9861" y="1484"/>
                    </a:cubicBezTo>
                    <a:cubicBezTo>
                      <a:pt x="8993" y="594"/>
                      <a:pt x="6802" y="1"/>
                      <a:pt x="6802" y="1"/>
                    </a:cubicBezTo>
                    <a:close/>
                  </a:path>
                </a:pathLst>
              </a:custGeom>
              <a:solidFill>
                <a:srgbClr val="1B648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99" name="Google Shape;6007;p42">
                <a:extLst>
                  <a:ext uri="{FF2B5EF4-FFF2-40B4-BE49-F238E27FC236}">
                    <a16:creationId xmlns:a16="http://schemas.microsoft.com/office/drawing/2014/main" id="{989CB566-FE2D-C0EE-7ACA-8AC41E0007C3}"/>
                  </a:ext>
                </a:extLst>
              </p:cNvPr>
              <p:cNvSpPr/>
              <p:nvPr/>
            </p:nvSpPr>
            <p:spPr>
              <a:xfrm>
                <a:off x="5988925" y="3356500"/>
                <a:ext cx="342400" cy="219725"/>
              </a:xfrm>
              <a:custGeom>
                <a:avLst/>
                <a:gdLst/>
                <a:ahLst/>
                <a:cxnLst/>
                <a:rect l="l" t="t" r="r" b="b"/>
                <a:pathLst>
                  <a:path w="13696" h="8789" extrusionOk="0">
                    <a:moveTo>
                      <a:pt x="1" y="1"/>
                    </a:moveTo>
                    <a:lnTo>
                      <a:pt x="1" y="7054"/>
                    </a:lnTo>
                    <a:cubicBezTo>
                      <a:pt x="1" y="7054"/>
                      <a:pt x="2496" y="8788"/>
                      <a:pt x="6554" y="8788"/>
                    </a:cubicBezTo>
                    <a:cubicBezTo>
                      <a:pt x="8583" y="8788"/>
                      <a:pt x="11002" y="8355"/>
                      <a:pt x="13696" y="7054"/>
                    </a:cubicBezTo>
                    <a:lnTo>
                      <a:pt x="13696" y="1"/>
                    </a:ln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0" name="Google Shape;6008;p42">
                <a:extLst>
                  <a:ext uri="{FF2B5EF4-FFF2-40B4-BE49-F238E27FC236}">
                    <a16:creationId xmlns:a16="http://schemas.microsoft.com/office/drawing/2014/main" id="{00973B19-A161-B0AD-687E-CE380695E20F}"/>
                  </a:ext>
                </a:extLst>
              </p:cNvPr>
              <p:cNvSpPr/>
              <p:nvPr/>
            </p:nvSpPr>
            <p:spPr>
              <a:xfrm>
                <a:off x="5605450" y="2326375"/>
                <a:ext cx="1109350" cy="1149975"/>
              </a:xfrm>
              <a:custGeom>
                <a:avLst/>
                <a:gdLst/>
                <a:ahLst/>
                <a:cxnLst/>
                <a:rect l="l" t="t" r="r" b="b"/>
                <a:pathLst>
                  <a:path w="44374" h="45999" extrusionOk="0">
                    <a:moveTo>
                      <a:pt x="22187" y="0"/>
                    </a:moveTo>
                    <a:cubicBezTo>
                      <a:pt x="11094" y="0"/>
                      <a:pt x="1" y="3282"/>
                      <a:pt x="1" y="9844"/>
                    </a:cubicBezTo>
                    <a:lnTo>
                      <a:pt x="1" y="28560"/>
                    </a:lnTo>
                    <a:cubicBezTo>
                      <a:pt x="1" y="34723"/>
                      <a:pt x="7807" y="45999"/>
                      <a:pt x="22187" y="45999"/>
                    </a:cubicBezTo>
                    <a:cubicBezTo>
                      <a:pt x="36567" y="45999"/>
                      <a:pt x="44373" y="34723"/>
                      <a:pt x="44373" y="28560"/>
                    </a:cubicBezTo>
                    <a:lnTo>
                      <a:pt x="44373" y="9844"/>
                    </a:lnTo>
                    <a:cubicBezTo>
                      <a:pt x="44373" y="3282"/>
                      <a:pt x="33280" y="0"/>
                      <a:pt x="22187"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1" name="Google Shape;6009;p42">
                <a:extLst>
                  <a:ext uri="{FF2B5EF4-FFF2-40B4-BE49-F238E27FC236}">
                    <a16:creationId xmlns:a16="http://schemas.microsoft.com/office/drawing/2014/main" id="{7A409B63-5599-C0D9-B1EA-188373EA97E7}"/>
                  </a:ext>
                </a:extLst>
              </p:cNvPr>
              <p:cNvSpPr/>
              <p:nvPr/>
            </p:nvSpPr>
            <p:spPr>
              <a:xfrm>
                <a:off x="5605450" y="2999300"/>
                <a:ext cx="1109350" cy="477050"/>
              </a:xfrm>
              <a:custGeom>
                <a:avLst/>
                <a:gdLst/>
                <a:ahLst/>
                <a:cxnLst/>
                <a:rect l="l" t="t" r="r" b="b"/>
                <a:pathLst>
                  <a:path w="44374" h="19082" extrusionOk="0">
                    <a:moveTo>
                      <a:pt x="1" y="0"/>
                    </a:moveTo>
                    <a:lnTo>
                      <a:pt x="1" y="1643"/>
                    </a:lnTo>
                    <a:cubicBezTo>
                      <a:pt x="1" y="7806"/>
                      <a:pt x="7807" y="19082"/>
                      <a:pt x="22187" y="19082"/>
                    </a:cubicBezTo>
                    <a:cubicBezTo>
                      <a:pt x="36567" y="19082"/>
                      <a:pt x="44373" y="7806"/>
                      <a:pt x="44373" y="1643"/>
                    </a:cubicBezTo>
                    <a:lnTo>
                      <a:pt x="44373" y="0"/>
                    </a:lnTo>
                    <a:cubicBezTo>
                      <a:pt x="44373" y="6140"/>
                      <a:pt x="36567" y="17439"/>
                      <a:pt x="22187" y="17439"/>
                    </a:cubicBezTo>
                    <a:cubicBezTo>
                      <a:pt x="7807" y="17439"/>
                      <a:pt x="1" y="6140"/>
                      <a:pt x="1"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2" name="Google Shape;6010;p42">
                <a:extLst>
                  <a:ext uri="{FF2B5EF4-FFF2-40B4-BE49-F238E27FC236}">
                    <a16:creationId xmlns:a16="http://schemas.microsoft.com/office/drawing/2014/main" id="{6CD8C348-6190-BAE2-C3DB-5564A7F111F0}"/>
                  </a:ext>
                </a:extLst>
              </p:cNvPr>
              <p:cNvSpPr/>
              <p:nvPr/>
            </p:nvSpPr>
            <p:spPr>
              <a:xfrm>
                <a:off x="5605450" y="2326375"/>
                <a:ext cx="1109350" cy="450725"/>
              </a:xfrm>
              <a:custGeom>
                <a:avLst/>
                <a:gdLst/>
                <a:ahLst/>
                <a:cxnLst/>
                <a:rect l="l" t="t" r="r" b="b"/>
                <a:pathLst>
                  <a:path w="44374" h="18029" extrusionOk="0">
                    <a:moveTo>
                      <a:pt x="22187" y="0"/>
                    </a:moveTo>
                    <a:cubicBezTo>
                      <a:pt x="11094" y="0"/>
                      <a:pt x="1" y="3282"/>
                      <a:pt x="1" y="9844"/>
                    </a:cubicBezTo>
                    <a:lnTo>
                      <a:pt x="1" y="17810"/>
                    </a:lnTo>
                    <a:cubicBezTo>
                      <a:pt x="1" y="17810"/>
                      <a:pt x="338" y="17838"/>
                      <a:pt x="905" y="17838"/>
                    </a:cubicBezTo>
                    <a:cubicBezTo>
                      <a:pt x="3699" y="17838"/>
                      <a:pt x="12087" y="17145"/>
                      <a:pt x="13491" y="8931"/>
                    </a:cubicBezTo>
                    <a:cubicBezTo>
                      <a:pt x="13491" y="8931"/>
                      <a:pt x="17221" y="12935"/>
                      <a:pt x="22096" y="12935"/>
                    </a:cubicBezTo>
                    <a:cubicBezTo>
                      <a:pt x="23189" y="12935"/>
                      <a:pt x="24340" y="12734"/>
                      <a:pt x="25520" y="12240"/>
                    </a:cubicBezTo>
                    <a:cubicBezTo>
                      <a:pt x="25520" y="12240"/>
                      <a:pt x="23990" y="11784"/>
                      <a:pt x="23579" y="8360"/>
                    </a:cubicBezTo>
                    <a:lnTo>
                      <a:pt x="23579" y="8360"/>
                    </a:lnTo>
                    <a:cubicBezTo>
                      <a:pt x="23580" y="8360"/>
                      <a:pt x="24564" y="9905"/>
                      <a:pt x="27083" y="9905"/>
                    </a:cubicBezTo>
                    <a:cubicBezTo>
                      <a:pt x="27819" y="9905"/>
                      <a:pt x="28685" y="9773"/>
                      <a:pt x="29697" y="9433"/>
                    </a:cubicBezTo>
                    <a:cubicBezTo>
                      <a:pt x="29697" y="9433"/>
                      <a:pt x="33696" y="18029"/>
                      <a:pt x="42031" y="18029"/>
                    </a:cubicBezTo>
                    <a:cubicBezTo>
                      <a:pt x="42777" y="18029"/>
                      <a:pt x="43558" y="17960"/>
                      <a:pt x="44373" y="17810"/>
                    </a:cubicBezTo>
                    <a:lnTo>
                      <a:pt x="44373" y="9844"/>
                    </a:lnTo>
                    <a:cubicBezTo>
                      <a:pt x="44373" y="3282"/>
                      <a:pt x="33280" y="0"/>
                      <a:pt x="22187"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3" name="Google Shape;6011;p42">
                <a:extLst>
                  <a:ext uri="{FF2B5EF4-FFF2-40B4-BE49-F238E27FC236}">
                    <a16:creationId xmlns:a16="http://schemas.microsoft.com/office/drawing/2014/main" id="{9FB22DBF-A4B5-CA72-67C2-355930D40BDD}"/>
                  </a:ext>
                </a:extLst>
              </p:cNvPr>
              <p:cNvSpPr/>
              <p:nvPr/>
            </p:nvSpPr>
            <p:spPr>
              <a:xfrm>
                <a:off x="5325850" y="2031000"/>
                <a:ext cx="1730750" cy="1050475"/>
              </a:xfrm>
              <a:custGeom>
                <a:avLst/>
                <a:gdLst/>
                <a:ahLst/>
                <a:cxnLst/>
                <a:rect l="l" t="t" r="r" b="b"/>
                <a:pathLst>
                  <a:path w="69230" h="42019" extrusionOk="0">
                    <a:moveTo>
                      <a:pt x="31393" y="0"/>
                    </a:moveTo>
                    <a:cubicBezTo>
                      <a:pt x="28218" y="0"/>
                      <a:pt x="25849" y="742"/>
                      <a:pt x="24675" y="1892"/>
                    </a:cubicBezTo>
                    <a:cubicBezTo>
                      <a:pt x="21365" y="5133"/>
                      <a:pt x="20269" y="8352"/>
                      <a:pt x="20269" y="8352"/>
                    </a:cubicBezTo>
                    <a:cubicBezTo>
                      <a:pt x="20269" y="8352"/>
                      <a:pt x="17324" y="6615"/>
                      <a:pt x="14291" y="6615"/>
                    </a:cubicBezTo>
                    <a:cubicBezTo>
                      <a:pt x="13391" y="6615"/>
                      <a:pt x="12483" y="6768"/>
                      <a:pt x="11641" y="7165"/>
                    </a:cubicBezTo>
                    <a:cubicBezTo>
                      <a:pt x="7944" y="8899"/>
                      <a:pt x="1" y="22549"/>
                      <a:pt x="868" y="28461"/>
                    </a:cubicBezTo>
                    <a:cubicBezTo>
                      <a:pt x="1735" y="34350"/>
                      <a:pt x="5091" y="39440"/>
                      <a:pt x="11345" y="42019"/>
                    </a:cubicBezTo>
                    <a:lnTo>
                      <a:pt x="10843" y="29716"/>
                    </a:lnTo>
                    <a:cubicBezTo>
                      <a:pt x="10843" y="29716"/>
                      <a:pt x="22095" y="29031"/>
                      <a:pt x="23648" y="17527"/>
                    </a:cubicBezTo>
                    <a:cubicBezTo>
                      <a:pt x="23648" y="17527"/>
                      <a:pt x="29000" y="22989"/>
                      <a:pt x="34221" y="22989"/>
                    </a:cubicBezTo>
                    <a:cubicBezTo>
                      <a:pt x="34326" y="22989"/>
                      <a:pt x="34431" y="22987"/>
                      <a:pt x="34535" y="22983"/>
                    </a:cubicBezTo>
                    <a:cubicBezTo>
                      <a:pt x="34535" y="22983"/>
                      <a:pt x="32504" y="20586"/>
                      <a:pt x="32641" y="16523"/>
                    </a:cubicBezTo>
                    <a:lnTo>
                      <a:pt x="32641" y="16523"/>
                    </a:lnTo>
                    <a:cubicBezTo>
                      <a:pt x="32641" y="16523"/>
                      <a:pt x="34695" y="20107"/>
                      <a:pt x="38438" y="20266"/>
                    </a:cubicBezTo>
                    <a:cubicBezTo>
                      <a:pt x="38438" y="20266"/>
                      <a:pt x="37183" y="17527"/>
                      <a:pt x="37662" y="15039"/>
                    </a:cubicBezTo>
                    <a:lnTo>
                      <a:pt x="37662" y="15039"/>
                    </a:lnTo>
                    <a:cubicBezTo>
                      <a:pt x="37663" y="15040"/>
                      <a:pt x="46154" y="28917"/>
                      <a:pt x="55557" y="29625"/>
                    </a:cubicBezTo>
                    <a:lnTo>
                      <a:pt x="55443" y="41745"/>
                    </a:lnTo>
                    <a:cubicBezTo>
                      <a:pt x="55443" y="41745"/>
                      <a:pt x="59734" y="40809"/>
                      <a:pt x="63637" y="34372"/>
                    </a:cubicBezTo>
                    <a:cubicBezTo>
                      <a:pt x="66377" y="29853"/>
                      <a:pt x="69230" y="20906"/>
                      <a:pt x="54119" y="9151"/>
                    </a:cubicBezTo>
                    <a:cubicBezTo>
                      <a:pt x="45434" y="2402"/>
                      <a:pt x="37107" y="0"/>
                      <a:pt x="31393" y="0"/>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4" name="Google Shape;6012;p42">
                <a:extLst>
                  <a:ext uri="{FF2B5EF4-FFF2-40B4-BE49-F238E27FC236}">
                    <a16:creationId xmlns:a16="http://schemas.microsoft.com/office/drawing/2014/main" id="{00D19638-58DA-B19D-8598-95C5219CDD6C}"/>
                  </a:ext>
                </a:extLst>
              </p:cNvPr>
              <p:cNvSpPr/>
              <p:nvPr/>
            </p:nvSpPr>
            <p:spPr>
              <a:xfrm>
                <a:off x="5423425" y="2410975"/>
                <a:ext cx="427425" cy="285800"/>
              </a:xfrm>
              <a:custGeom>
                <a:avLst/>
                <a:gdLst/>
                <a:ahLst/>
                <a:cxnLst/>
                <a:rect l="l" t="t" r="r" b="b"/>
                <a:pathLst>
                  <a:path w="17097" h="11432" extrusionOk="0">
                    <a:moveTo>
                      <a:pt x="17097" y="0"/>
                    </a:moveTo>
                    <a:lnTo>
                      <a:pt x="17097" y="0"/>
                    </a:lnTo>
                    <a:cubicBezTo>
                      <a:pt x="16754" y="868"/>
                      <a:pt x="16435" y="1712"/>
                      <a:pt x="15978" y="2511"/>
                    </a:cubicBezTo>
                    <a:cubicBezTo>
                      <a:pt x="15568" y="3333"/>
                      <a:pt x="15043" y="4086"/>
                      <a:pt x="14472" y="4794"/>
                    </a:cubicBezTo>
                    <a:cubicBezTo>
                      <a:pt x="13353" y="6209"/>
                      <a:pt x="11961" y="7441"/>
                      <a:pt x="10409" y="8377"/>
                    </a:cubicBezTo>
                    <a:cubicBezTo>
                      <a:pt x="8880" y="9359"/>
                      <a:pt x="7168" y="10021"/>
                      <a:pt x="5410" y="10523"/>
                    </a:cubicBezTo>
                    <a:cubicBezTo>
                      <a:pt x="4543" y="10774"/>
                      <a:pt x="3630" y="10979"/>
                      <a:pt x="2740" y="11139"/>
                    </a:cubicBezTo>
                    <a:cubicBezTo>
                      <a:pt x="1827" y="11276"/>
                      <a:pt x="914" y="11390"/>
                      <a:pt x="1" y="11413"/>
                    </a:cubicBezTo>
                    <a:cubicBezTo>
                      <a:pt x="255" y="11425"/>
                      <a:pt x="510" y="11432"/>
                      <a:pt x="765" y="11432"/>
                    </a:cubicBezTo>
                    <a:cubicBezTo>
                      <a:pt x="2358" y="11432"/>
                      <a:pt x="3944" y="11193"/>
                      <a:pt x="5479" y="10819"/>
                    </a:cubicBezTo>
                    <a:cubicBezTo>
                      <a:pt x="7282" y="10363"/>
                      <a:pt x="9017" y="9655"/>
                      <a:pt x="10614" y="8697"/>
                    </a:cubicBezTo>
                    <a:cubicBezTo>
                      <a:pt x="12189" y="7715"/>
                      <a:pt x="13605" y="6460"/>
                      <a:pt x="14723" y="4976"/>
                    </a:cubicBezTo>
                    <a:cubicBezTo>
                      <a:pt x="15819" y="3493"/>
                      <a:pt x="16617" y="1781"/>
                      <a:pt x="17097"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5" name="Google Shape;6013;p42">
                <a:extLst>
                  <a:ext uri="{FF2B5EF4-FFF2-40B4-BE49-F238E27FC236}">
                    <a16:creationId xmlns:a16="http://schemas.microsoft.com/office/drawing/2014/main" id="{47C07D24-0FFA-259B-919A-49D802838CE9}"/>
                  </a:ext>
                </a:extLst>
              </p:cNvPr>
              <p:cNvSpPr/>
              <p:nvPr/>
            </p:nvSpPr>
            <p:spPr>
              <a:xfrm>
                <a:off x="5463950" y="2334500"/>
                <a:ext cx="335550" cy="218650"/>
              </a:xfrm>
              <a:custGeom>
                <a:avLst/>
                <a:gdLst/>
                <a:ahLst/>
                <a:cxnLst/>
                <a:rect l="l" t="t" r="r" b="b"/>
                <a:pathLst>
                  <a:path w="13422" h="8746" extrusionOk="0">
                    <a:moveTo>
                      <a:pt x="13422" y="1"/>
                    </a:moveTo>
                    <a:cubicBezTo>
                      <a:pt x="13262" y="320"/>
                      <a:pt x="13079" y="617"/>
                      <a:pt x="12897" y="936"/>
                    </a:cubicBezTo>
                    <a:lnTo>
                      <a:pt x="12645" y="1393"/>
                    </a:lnTo>
                    <a:lnTo>
                      <a:pt x="12531" y="1621"/>
                    </a:lnTo>
                    <a:lnTo>
                      <a:pt x="12372" y="1849"/>
                    </a:lnTo>
                    <a:cubicBezTo>
                      <a:pt x="11961" y="2420"/>
                      <a:pt x="11596" y="3036"/>
                      <a:pt x="11116" y="3539"/>
                    </a:cubicBezTo>
                    <a:cubicBezTo>
                      <a:pt x="10226" y="4634"/>
                      <a:pt x="9153" y="5547"/>
                      <a:pt x="7989" y="6300"/>
                    </a:cubicBezTo>
                    <a:cubicBezTo>
                      <a:pt x="6825" y="7076"/>
                      <a:pt x="5524" y="7647"/>
                      <a:pt x="4177" y="8058"/>
                    </a:cubicBezTo>
                    <a:cubicBezTo>
                      <a:pt x="3835" y="8149"/>
                      <a:pt x="3493" y="8241"/>
                      <a:pt x="3150" y="8332"/>
                    </a:cubicBezTo>
                    <a:cubicBezTo>
                      <a:pt x="2808" y="8378"/>
                      <a:pt x="2465" y="8469"/>
                      <a:pt x="2123" y="8514"/>
                    </a:cubicBezTo>
                    <a:cubicBezTo>
                      <a:pt x="1415" y="8629"/>
                      <a:pt x="708" y="8697"/>
                      <a:pt x="0" y="8697"/>
                    </a:cubicBezTo>
                    <a:cubicBezTo>
                      <a:pt x="343" y="8730"/>
                      <a:pt x="687" y="8746"/>
                      <a:pt x="1031" y="8746"/>
                    </a:cubicBezTo>
                    <a:cubicBezTo>
                      <a:pt x="2109" y="8746"/>
                      <a:pt x="3190" y="8591"/>
                      <a:pt x="4246" y="8332"/>
                    </a:cubicBezTo>
                    <a:cubicBezTo>
                      <a:pt x="4588" y="8241"/>
                      <a:pt x="4953" y="8149"/>
                      <a:pt x="5273" y="8035"/>
                    </a:cubicBezTo>
                    <a:lnTo>
                      <a:pt x="6300" y="7647"/>
                    </a:lnTo>
                    <a:cubicBezTo>
                      <a:pt x="6620" y="7510"/>
                      <a:pt x="6939" y="7328"/>
                      <a:pt x="7259" y="7168"/>
                    </a:cubicBezTo>
                    <a:cubicBezTo>
                      <a:pt x="7578" y="7031"/>
                      <a:pt x="7875" y="6803"/>
                      <a:pt x="8195" y="6620"/>
                    </a:cubicBezTo>
                    <a:cubicBezTo>
                      <a:pt x="9381" y="5844"/>
                      <a:pt x="10500" y="4885"/>
                      <a:pt x="11344" y="3721"/>
                    </a:cubicBezTo>
                    <a:cubicBezTo>
                      <a:pt x="11801" y="3173"/>
                      <a:pt x="12143" y="2534"/>
                      <a:pt x="12531" y="1941"/>
                    </a:cubicBezTo>
                    <a:lnTo>
                      <a:pt x="12668" y="1713"/>
                    </a:lnTo>
                    <a:lnTo>
                      <a:pt x="12782" y="1461"/>
                    </a:lnTo>
                    <a:lnTo>
                      <a:pt x="12988" y="982"/>
                    </a:lnTo>
                    <a:cubicBezTo>
                      <a:pt x="13148" y="663"/>
                      <a:pt x="13285" y="320"/>
                      <a:pt x="13422"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6" name="Google Shape;6014;p42">
                <a:extLst>
                  <a:ext uri="{FF2B5EF4-FFF2-40B4-BE49-F238E27FC236}">
                    <a16:creationId xmlns:a16="http://schemas.microsoft.com/office/drawing/2014/main" id="{98A0480A-B772-84FE-4F34-E71EC295B9BD}"/>
                  </a:ext>
                </a:extLst>
              </p:cNvPr>
              <p:cNvSpPr/>
              <p:nvPr/>
            </p:nvSpPr>
            <p:spPr>
              <a:xfrm>
                <a:off x="5511875" y="2271175"/>
                <a:ext cx="231125" cy="139825"/>
              </a:xfrm>
              <a:custGeom>
                <a:avLst/>
                <a:gdLst/>
                <a:ahLst/>
                <a:cxnLst/>
                <a:rect l="l" t="t" r="r" b="b"/>
                <a:pathLst>
                  <a:path w="9245" h="5593" extrusionOk="0">
                    <a:moveTo>
                      <a:pt x="9245" y="0"/>
                    </a:moveTo>
                    <a:lnTo>
                      <a:pt x="9245" y="0"/>
                    </a:lnTo>
                    <a:cubicBezTo>
                      <a:pt x="9108" y="183"/>
                      <a:pt x="8971" y="388"/>
                      <a:pt x="8857" y="594"/>
                    </a:cubicBezTo>
                    <a:cubicBezTo>
                      <a:pt x="8788" y="685"/>
                      <a:pt x="8743" y="799"/>
                      <a:pt x="8674" y="890"/>
                    </a:cubicBezTo>
                    <a:lnTo>
                      <a:pt x="8446" y="1141"/>
                    </a:lnTo>
                    <a:cubicBezTo>
                      <a:pt x="8286" y="1324"/>
                      <a:pt x="8172" y="1529"/>
                      <a:pt x="8012" y="1689"/>
                    </a:cubicBezTo>
                    <a:lnTo>
                      <a:pt x="7510" y="2168"/>
                    </a:lnTo>
                    <a:cubicBezTo>
                      <a:pt x="6825" y="2785"/>
                      <a:pt x="6072" y="3355"/>
                      <a:pt x="5250" y="3789"/>
                    </a:cubicBezTo>
                    <a:cubicBezTo>
                      <a:pt x="4452" y="4223"/>
                      <a:pt x="3584" y="4588"/>
                      <a:pt x="2717" y="4885"/>
                    </a:cubicBezTo>
                    <a:cubicBezTo>
                      <a:pt x="2260" y="5044"/>
                      <a:pt x="1827" y="5181"/>
                      <a:pt x="1370" y="5296"/>
                    </a:cubicBezTo>
                    <a:cubicBezTo>
                      <a:pt x="914" y="5410"/>
                      <a:pt x="457" y="5501"/>
                      <a:pt x="1" y="5592"/>
                    </a:cubicBezTo>
                    <a:cubicBezTo>
                      <a:pt x="936" y="5569"/>
                      <a:pt x="1872" y="5410"/>
                      <a:pt x="2785" y="5159"/>
                    </a:cubicBezTo>
                    <a:cubicBezTo>
                      <a:pt x="3698" y="4930"/>
                      <a:pt x="4588" y="4565"/>
                      <a:pt x="5433" y="4109"/>
                    </a:cubicBezTo>
                    <a:cubicBezTo>
                      <a:pt x="6278" y="3652"/>
                      <a:pt x="7054" y="3081"/>
                      <a:pt x="7716" y="2397"/>
                    </a:cubicBezTo>
                    <a:cubicBezTo>
                      <a:pt x="8377" y="1689"/>
                      <a:pt x="8880" y="867"/>
                      <a:pt x="9245"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7" name="Google Shape;6015;p42">
                <a:extLst>
                  <a:ext uri="{FF2B5EF4-FFF2-40B4-BE49-F238E27FC236}">
                    <a16:creationId xmlns:a16="http://schemas.microsoft.com/office/drawing/2014/main" id="{1C725204-6563-7332-839B-692B0789DA39}"/>
                  </a:ext>
                </a:extLst>
              </p:cNvPr>
              <p:cNvSpPr/>
              <p:nvPr/>
            </p:nvSpPr>
            <p:spPr>
              <a:xfrm>
                <a:off x="5889625" y="2198700"/>
                <a:ext cx="180350" cy="309875"/>
              </a:xfrm>
              <a:custGeom>
                <a:avLst/>
                <a:gdLst/>
                <a:ahLst/>
                <a:cxnLst/>
                <a:rect l="l" t="t" r="r" b="b"/>
                <a:pathLst>
                  <a:path w="7214" h="12395" extrusionOk="0">
                    <a:moveTo>
                      <a:pt x="69" y="0"/>
                    </a:moveTo>
                    <a:cubicBezTo>
                      <a:pt x="1" y="1233"/>
                      <a:pt x="229" y="2465"/>
                      <a:pt x="594" y="3652"/>
                    </a:cubicBezTo>
                    <a:cubicBezTo>
                      <a:pt x="937" y="4862"/>
                      <a:pt x="1462" y="5980"/>
                      <a:pt x="2101" y="7053"/>
                    </a:cubicBezTo>
                    <a:cubicBezTo>
                      <a:pt x="2443" y="7578"/>
                      <a:pt x="2763" y="8126"/>
                      <a:pt x="3174" y="8605"/>
                    </a:cubicBezTo>
                    <a:cubicBezTo>
                      <a:pt x="3356" y="8834"/>
                      <a:pt x="3539" y="9085"/>
                      <a:pt x="3744" y="9313"/>
                    </a:cubicBezTo>
                    <a:lnTo>
                      <a:pt x="4383" y="9998"/>
                    </a:lnTo>
                    <a:cubicBezTo>
                      <a:pt x="4498" y="10112"/>
                      <a:pt x="4589" y="10226"/>
                      <a:pt x="4703" y="10340"/>
                    </a:cubicBezTo>
                    <a:lnTo>
                      <a:pt x="5045" y="10660"/>
                    </a:lnTo>
                    <a:lnTo>
                      <a:pt x="5730" y="11276"/>
                    </a:lnTo>
                    <a:cubicBezTo>
                      <a:pt x="6209" y="11664"/>
                      <a:pt x="6712" y="12029"/>
                      <a:pt x="7214" y="12394"/>
                    </a:cubicBezTo>
                    <a:cubicBezTo>
                      <a:pt x="6757" y="11961"/>
                      <a:pt x="6301" y="11573"/>
                      <a:pt x="5867" y="11139"/>
                    </a:cubicBezTo>
                    <a:lnTo>
                      <a:pt x="5228" y="10477"/>
                    </a:lnTo>
                    <a:lnTo>
                      <a:pt x="4908" y="10157"/>
                    </a:lnTo>
                    <a:cubicBezTo>
                      <a:pt x="4794" y="10043"/>
                      <a:pt x="4703" y="9929"/>
                      <a:pt x="4612" y="9815"/>
                    </a:cubicBezTo>
                    <a:cubicBezTo>
                      <a:pt x="4406" y="9564"/>
                      <a:pt x="4201" y="9336"/>
                      <a:pt x="4018" y="9108"/>
                    </a:cubicBezTo>
                    <a:cubicBezTo>
                      <a:pt x="3813" y="8879"/>
                      <a:pt x="3630" y="8628"/>
                      <a:pt x="3448" y="8377"/>
                    </a:cubicBezTo>
                    <a:cubicBezTo>
                      <a:pt x="3082" y="7898"/>
                      <a:pt x="2763" y="7373"/>
                      <a:pt x="2420" y="6871"/>
                    </a:cubicBezTo>
                    <a:cubicBezTo>
                      <a:pt x="1804" y="5821"/>
                      <a:pt x="1279" y="4725"/>
                      <a:pt x="868" y="3561"/>
                    </a:cubicBezTo>
                    <a:lnTo>
                      <a:pt x="709" y="3150"/>
                    </a:lnTo>
                    <a:lnTo>
                      <a:pt x="572" y="2694"/>
                    </a:lnTo>
                    <a:cubicBezTo>
                      <a:pt x="480" y="2420"/>
                      <a:pt x="435" y="2100"/>
                      <a:pt x="343" y="1803"/>
                    </a:cubicBezTo>
                    <a:cubicBezTo>
                      <a:pt x="206" y="1210"/>
                      <a:pt x="115" y="617"/>
                      <a:pt x="69"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8" name="Google Shape;6016;p42">
                <a:extLst>
                  <a:ext uri="{FF2B5EF4-FFF2-40B4-BE49-F238E27FC236}">
                    <a16:creationId xmlns:a16="http://schemas.microsoft.com/office/drawing/2014/main" id="{9D74B21C-FA8A-EF31-1A19-1B45D9E813B1}"/>
                  </a:ext>
                </a:extLst>
              </p:cNvPr>
              <p:cNvSpPr/>
              <p:nvPr/>
            </p:nvSpPr>
            <p:spPr>
              <a:xfrm>
                <a:off x="5980925" y="2089700"/>
                <a:ext cx="226575" cy="334425"/>
              </a:xfrm>
              <a:custGeom>
                <a:avLst/>
                <a:gdLst/>
                <a:ahLst/>
                <a:cxnLst/>
                <a:rect l="l" t="t" r="r" b="b"/>
                <a:pathLst>
                  <a:path w="9063" h="13377" extrusionOk="0">
                    <a:moveTo>
                      <a:pt x="1" y="1"/>
                    </a:moveTo>
                    <a:lnTo>
                      <a:pt x="1" y="1"/>
                    </a:lnTo>
                    <a:cubicBezTo>
                      <a:pt x="229" y="1370"/>
                      <a:pt x="663" y="2694"/>
                      <a:pt x="1188" y="3972"/>
                    </a:cubicBezTo>
                    <a:cubicBezTo>
                      <a:pt x="1713" y="5250"/>
                      <a:pt x="2375" y="6483"/>
                      <a:pt x="3128" y="7647"/>
                    </a:cubicBezTo>
                    <a:cubicBezTo>
                      <a:pt x="3516" y="8241"/>
                      <a:pt x="3927" y="8788"/>
                      <a:pt x="4361" y="9336"/>
                    </a:cubicBezTo>
                    <a:cubicBezTo>
                      <a:pt x="4589" y="9610"/>
                      <a:pt x="4817" y="9861"/>
                      <a:pt x="5045" y="10112"/>
                    </a:cubicBezTo>
                    <a:lnTo>
                      <a:pt x="5388" y="10500"/>
                    </a:lnTo>
                    <a:lnTo>
                      <a:pt x="5776" y="10865"/>
                    </a:lnTo>
                    <a:cubicBezTo>
                      <a:pt x="6757" y="11870"/>
                      <a:pt x="7899" y="12669"/>
                      <a:pt x="9063" y="13376"/>
                    </a:cubicBezTo>
                    <a:cubicBezTo>
                      <a:pt x="8789" y="13171"/>
                      <a:pt x="8538" y="12965"/>
                      <a:pt x="8264" y="12737"/>
                    </a:cubicBezTo>
                    <a:lnTo>
                      <a:pt x="7853" y="12440"/>
                    </a:lnTo>
                    <a:cubicBezTo>
                      <a:pt x="7716" y="12326"/>
                      <a:pt x="7602" y="12189"/>
                      <a:pt x="7465" y="12075"/>
                    </a:cubicBezTo>
                    <a:lnTo>
                      <a:pt x="6689" y="11390"/>
                    </a:lnTo>
                    <a:cubicBezTo>
                      <a:pt x="6461" y="11162"/>
                      <a:pt x="6232" y="10911"/>
                      <a:pt x="5981" y="10660"/>
                    </a:cubicBezTo>
                    <a:lnTo>
                      <a:pt x="5639" y="10295"/>
                    </a:lnTo>
                    <a:lnTo>
                      <a:pt x="5296" y="9884"/>
                    </a:lnTo>
                    <a:cubicBezTo>
                      <a:pt x="5091" y="9633"/>
                      <a:pt x="4863" y="9382"/>
                      <a:pt x="4635" y="9108"/>
                    </a:cubicBezTo>
                    <a:cubicBezTo>
                      <a:pt x="4246" y="8560"/>
                      <a:pt x="3813" y="8012"/>
                      <a:pt x="3448" y="7442"/>
                    </a:cubicBezTo>
                    <a:cubicBezTo>
                      <a:pt x="2694" y="6300"/>
                      <a:pt x="2032" y="5091"/>
                      <a:pt x="1462" y="3858"/>
                    </a:cubicBezTo>
                    <a:lnTo>
                      <a:pt x="1028" y="2899"/>
                    </a:lnTo>
                    <a:cubicBezTo>
                      <a:pt x="914" y="2580"/>
                      <a:pt x="777" y="2283"/>
                      <a:pt x="663" y="1964"/>
                    </a:cubicBezTo>
                    <a:cubicBezTo>
                      <a:pt x="412" y="1302"/>
                      <a:pt x="184" y="663"/>
                      <a:pt x="1" y="1"/>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9" name="Google Shape;6017;p42">
                <a:extLst>
                  <a:ext uri="{FF2B5EF4-FFF2-40B4-BE49-F238E27FC236}">
                    <a16:creationId xmlns:a16="http://schemas.microsoft.com/office/drawing/2014/main" id="{A2B1BEB0-159A-DBED-353C-4C80BE0B680B}"/>
                  </a:ext>
                </a:extLst>
              </p:cNvPr>
              <p:cNvSpPr/>
              <p:nvPr/>
            </p:nvSpPr>
            <p:spPr>
              <a:xfrm>
                <a:off x="6103625" y="2048625"/>
                <a:ext cx="640850" cy="660250"/>
              </a:xfrm>
              <a:custGeom>
                <a:avLst/>
                <a:gdLst/>
                <a:ahLst/>
                <a:cxnLst/>
                <a:rect l="l" t="t" r="r" b="b"/>
                <a:pathLst>
                  <a:path w="25634" h="26410" extrusionOk="0">
                    <a:moveTo>
                      <a:pt x="0" y="0"/>
                    </a:moveTo>
                    <a:lnTo>
                      <a:pt x="0" y="0"/>
                    </a:lnTo>
                    <a:cubicBezTo>
                      <a:pt x="1438" y="2762"/>
                      <a:pt x="3127" y="5410"/>
                      <a:pt x="4931" y="7943"/>
                    </a:cubicBezTo>
                    <a:cubicBezTo>
                      <a:pt x="6734" y="10477"/>
                      <a:pt x="8720" y="12874"/>
                      <a:pt x="10842" y="15179"/>
                    </a:cubicBezTo>
                    <a:lnTo>
                      <a:pt x="12463" y="16845"/>
                    </a:lnTo>
                    <a:lnTo>
                      <a:pt x="14152" y="18466"/>
                    </a:lnTo>
                    <a:cubicBezTo>
                      <a:pt x="14723" y="19014"/>
                      <a:pt x="15316" y="19516"/>
                      <a:pt x="15910" y="20018"/>
                    </a:cubicBezTo>
                    <a:lnTo>
                      <a:pt x="16800" y="20771"/>
                    </a:lnTo>
                    <a:lnTo>
                      <a:pt x="17256" y="21136"/>
                    </a:lnTo>
                    <a:lnTo>
                      <a:pt x="17713" y="21479"/>
                    </a:lnTo>
                    <a:cubicBezTo>
                      <a:pt x="20178" y="23419"/>
                      <a:pt x="22849" y="25040"/>
                      <a:pt x="25633" y="26409"/>
                    </a:cubicBezTo>
                    <a:lnTo>
                      <a:pt x="23625" y="25245"/>
                    </a:lnTo>
                    <a:cubicBezTo>
                      <a:pt x="23282" y="25040"/>
                      <a:pt x="22940" y="24880"/>
                      <a:pt x="22620" y="24651"/>
                    </a:cubicBezTo>
                    <a:lnTo>
                      <a:pt x="21662" y="23990"/>
                    </a:lnTo>
                    <a:lnTo>
                      <a:pt x="20703" y="23350"/>
                    </a:lnTo>
                    <a:cubicBezTo>
                      <a:pt x="20383" y="23122"/>
                      <a:pt x="20041" y="22940"/>
                      <a:pt x="19744" y="22689"/>
                    </a:cubicBezTo>
                    <a:lnTo>
                      <a:pt x="17895" y="21251"/>
                    </a:lnTo>
                    <a:cubicBezTo>
                      <a:pt x="15522" y="19288"/>
                      <a:pt x="13193" y="17210"/>
                      <a:pt x="11116" y="14905"/>
                    </a:cubicBezTo>
                    <a:cubicBezTo>
                      <a:pt x="8994" y="12645"/>
                      <a:pt x="7031" y="10249"/>
                      <a:pt x="5159" y="7761"/>
                    </a:cubicBezTo>
                    <a:cubicBezTo>
                      <a:pt x="4246" y="6528"/>
                      <a:pt x="3333" y="5250"/>
                      <a:pt x="2488" y="3949"/>
                    </a:cubicBezTo>
                    <a:cubicBezTo>
                      <a:pt x="1598" y="2671"/>
                      <a:pt x="776" y="1347"/>
                      <a:pt x="0"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0" name="Google Shape;6018;p42">
                <a:extLst>
                  <a:ext uri="{FF2B5EF4-FFF2-40B4-BE49-F238E27FC236}">
                    <a16:creationId xmlns:a16="http://schemas.microsoft.com/office/drawing/2014/main" id="{D799F248-C455-B735-A21E-26E4567BB4CE}"/>
                  </a:ext>
                </a:extLst>
              </p:cNvPr>
              <p:cNvSpPr/>
              <p:nvPr/>
            </p:nvSpPr>
            <p:spPr>
              <a:xfrm>
                <a:off x="6295925" y="2107975"/>
                <a:ext cx="610600" cy="497600"/>
              </a:xfrm>
              <a:custGeom>
                <a:avLst/>
                <a:gdLst/>
                <a:ahLst/>
                <a:cxnLst/>
                <a:rect l="l" t="t" r="r" b="b"/>
                <a:pathLst>
                  <a:path w="24424" h="19904" extrusionOk="0">
                    <a:moveTo>
                      <a:pt x="1" y="0"/>
                    </a:moveTo>
                    <a:lnTo>
                      <a:pt x="1" y="0"/>
                    </a:lnTo>
                    <a:cubicBezTo>
                      <a:pt x="1416" y="2283"/>
                      <a:pt x="3059" y="4405"/>
                      <a:pt x="4817" y="6437"/>
                    </a:cubicBezTo>
                    <a:cubicBezTo>
                      <a:pt x="6574" y="8445"/>
                      <a:pt x="8469" y="10340"/>
                      <a:pt x="10523" y="12097"/>
                    </a:cubicBezTo>
                    <a:cubicBezTo>
                      <a:pt x="11527" y="12965"/>
                      <a:pt x="12600" y="13786"/>
                      <a:pt x="13696" y="14563"/>
                    </a:cubicBezTo>
                    <a:cubicBezTo>
                      <a:pt x="14769" y="15339"/>
                      <a:pt x="15887" y="16092"/>
                      <a:pt x="17074" y="16731"/>
                    </a:cubicBezTo>
                    <a:cubicBezTo>
                      <a:pt x="18215" y="17416"/>
                      <a:pt x="19425" y="18009"/>
                      <a:pt x="20657" y="18557"/>
                    </a:cubicBezTo>
                    <a:cubicBezTo>
                      <a:pt x="21890" y="19082"/>
                      <a:pt x="23145" y="19538"/>
                      <a:pt x="24424" y="19904"/>
                    </a:cubicBezTo>
                    <a:cubicBezTo>
                      <a:pt x="21913" y="19013"/>
                      <a:pt x="19493" y="17872"/>
                      <a:pt x="17211" y="16480"/>
                    </a:cubicBezTo>
                    <a:cubicBezTo>
                      <a:pt x="16640" y="16160"/>
                      <a:pt x="16092" y="15772"/>
                      <a:pt x="15522" y="15430"/>
                    </a:cubicBezTo>
                    <a:cubicBezTo>
                      <a:pt x="14974" y="15042"/>
                      <a:pt x="14426" y="14677"/>
                      <a:pt x="13878" y="14289"/>
                    </a:cubicBezTo>
                    <a:cubicBezTo>
                      <a:pt x="12806" y="13490"/>
                      <a:pt x="11778" y="12668"/>
                      <a:pt x="10751" y="11801"/>
                    </a:cubicBezTo>
                    <a:cubicBezTo>
                      <a:pt x="8720" y="10089"/>
                      <a:pt x="6825" y="8194"/>
                      <a:pt x="5022" y="6231"/>
                    </a:cubicBezTo>
                    <a:cubicBezTo>
                      <a:pt x="4132" y="5250"/>
                      <a:pt x="3265" y="4246"/>
                      <a:pt x="2420" y="3196"/>
                    </a:cubicBezTo>
                    <a:cubicBezTo>
                      <a:pt x="1575" y="2168"/>
                      <a:pt x="777" y="1096"/>
                      <a:pt x="1" y="0"/>
                    </a:cubicBezTo>
                    <a:close/>
                  </a:path>
                </a:pathLst>
              </a:custGeom>
              <a:solidFill>
                <a:srgbClr val="E8C05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1" name="Google Shape;6019;p42">
                <a:extLst>
                  <a:ext uri="{FF2B5EF4-FFF2-40B4-BE49-F238E27FC236}">
                    <a16:creationId xmlns:a16="http://schemas.microsoft.com/office/drawing/2014/main" id="{34E4D964-2AC9-A91B-527A-56DBB6D4391B}"/>
                  </a:ext>
                </a:extLst>
              </p:cNvPr>
              <p:cNvSpPr/>
              <p:nvPr/>
            </p:nvSpPr>
            <p:spPr>
              <a:xfrm>
                <a:off x="5605450" y="2368175"/>
                <a:ext cx="1109350" cy="403450"/>
              </a:xfrm>
              <a:custGeom>
                <a:avLst/>
                <a:gdLst/>
                <a:ahLst/>
                <a:cxnLst/>
                <a:rect l="l" t="t" r="r" b="b"/>
                <a:pathLst>
                  <a:path w="44374" h="16138" extrusionOk="0">
                    <a:moveTo>
                      <a:pt x="26250" y="0"/>
                    </a:moveTo>
                    <a:cubicBezTo>
                      <a:pt x="25109" y="2032"/>
                      <a:pt x="25109" y="4794"/>
                      <a:pt x="25109" y="4794"/>
                    </a:cubicBezTo>
                    <a:cubicBezTo>
                      <a:pt x="23374" y="3926"/>
                      <a:pt x="21206" y="1438"/>
                      <a:pt x="21206" y="1438"/>
                    </a:cubicBezTo>
                    <a:cubicBezTo>
                      <a:pt x="19060" y="4725"/>
                      <a:pt x="20247" y="7350"/>
                      <a:pt x="20247" y="7350"/>
                    </a:cubicBezTo>
                    <a:cubicBezTo>
                      <a:pt x="16253" y="6483"/>
                      <a:pt x="12076" y="2968"/>
                      <a:pt x="12076" y="2968"/>
                    </a:cubicBezTo>
                    <a:cubicBezTo>
                      <a:pt x="9725" y="13125"/>
                      <a:pt x="1" y="16138"/>
                      <a:pt x="1" y="16138"/>
                    </a:cubicBezTo>
                    <a:cubicBezTo>
                      <a:pt x="1" y="16138"/>
                      <a:pt x="10911" y="15544"/>
                      <a:pt x="12464" y="4040"/>
                    </a:cubicBezTo>
                    <a:cubicBezTo>
                      <a:pt x="12464" y="4040"/>
                      <a:pt x="17816" y="9502"/>
                      <a:pt x="23037" y="9502"/>
                    </a:cubicBezTo>
                    <a:cubicBezTo>
                      <a:pt x="23142" y="9502"/>
                      <a:pt x="23247" y="9500"/>
                      <a:pt x="23351" y="9496"/>
                    </a:cubicBezTo>
                    <a:cubicBezTo>
                      <a:pt x="23351" y="9496"/>
                      <a:pt x="21320" y="7099"/>
                      <a:pt x="21457" y="3036"/>
                    </a:cubicBezTo>
                    <a:lnTo>
                      <a:pt x="21457" y="3036"/>
                    </a:lnTo>
                    <a:cubicBezTo>
                      <a:pt x="21457" y="3036"/>
                      <a:pt x="23511" y="6620"/>
                      <a:pt x="27254" y="6779"/>
                    </a:cubicBezTo>
                    <a:cubicBezTo>
                      <a:pt x="27254" y="6779"/>
                      <a:pt x="25999" y="4040"/>
                      <a:pt x="26478" y="1552"/>
                    </a:cubicBezTo>
                    <a:lnTo>
                      <a:pt x="26478" y="1552"/>
                    </a:lnTo>
                    <a:cubicBezTo>
                      <a:pt x="26479" y="1553"/>
                      <a:pt x="34970" y="15430"/>
                      <a:pt x="44373" y="16138"/>
                    </a:cubicBezTo>
                    <a:cubicBezTo>
                      <a:pt x="37389" y="15042"/>
                      <a:pt x="26250" y="0"/>
                      <a:pt x="26250" y="0"/>
                    </a:cubicBezTo>
                    <a:close/>
                  </a:path>
                </a:pathLst>
              </a:custGeom>
              <a:solidFill>
                <a:srgbClr val="0C0044">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2" name="Google Shape;6020;p42">
                <a:extLst>
                  <a:ext uri="{FF2B5EF4-FFF2-40B4-BE49-F238E27FC236}">
                    <a16:creationId xmlns:a16="http://schemas.microsoft.com/office/drawing/2014/main" id="{8F51AA4C-A867-0BE1-1D74-98F63095872E}"/>
                  </a:ext>
                </a:extLst>
              </p:cNvPr>
              <p:cNvSpPr/>
              <p:nvPr/>
            </p:nvSpPr>
            <p:spPr>
              <a:xfrm>
                <a:off x="5428575" y="2060600"/>
                <a:ext cx="1095625" cy="461100"/>
              </a:xfrm>
              <a:custGeom>
                <a:avLst/>
                <a:gdLst/>
                <a:ahLst/>
                <a:cxnLst/>
                <a:rect l="l" t="t" r="r" b="b"/>
                <a:pathLst>
                  <a:path w="43825" h="18444" extrusionOk="0">
                    <a:moveTo>
                      <a:pt x="26492" y="0"/>
                    </a:moveTo>
                    <a:cubicBezTo>
                      <a:pt x="25299" y="0"/>
                      <a:pt x="24258" y="130"/>
                      <a:pt x="23442" y="411"/>
                    </a:cubicBezTo>
                    <a:cubicBezTo>
                      <a:pt x="19287" y="1849"/>
                      <a:pt x="16640" y="8423"/>
                      <a:pt x="16640" y="8423"/>
                    </a:cubicBezTo>
                    <a:cubicBezTo>
                      <a:pt x="16640" y="8423"/>
                      <a:pt x="13989" y="6697"/>
                      <a:pt x="10944" y="6697"/>
                    </a:cubicBezTo>
                    <a:cubicBezTo>
                      <a:pt x="9846" y="6697"/>
                      <a:pt x="8696" y="6922"/>
                      <a:pt x="7601" y="7533"/>
                    </a:cubicBezTo>
                    <a:cubicBezTo>
                      <a:pt x="4314" y="9382"/>
                      <a:pt x="0" y="18443"/>
                      <a:pt x="0" y="18443"/>
                    </a:cubicBezTo>
                    <a:cubicBezTo>
                      <a:pt x="0" y="18443"/>
                      <a:pt x="5478" y="11664"/>
                      <a:pt x="8582" y="10934"/>
                    </a:cubicBezTo>
                    <a:cubicBezTo>
                      <a:pt x="9147" y="10801"/>
                      <a:pt x="9834" y="10747"/>
                      <a:pt x="10581" y="10747"/>
                    </a:cubicBezTo>
                    <a:cubicBezTo>
                      <a:pt x="13943" y="10747"/>
                      <a:pt x="18511" y="11847"/>
                      <a:pt x="18511" y="11847"/>
                    </a:cubicBezTo>
                    <a:cubicBezTo>
                      <a:pt x="18511" y="11847"/>
                      <a:pt x="21638" y="5935"/>
                      <a:pt x="24811" y="3356"/>
                    </a:cubicBezTo>
                    <a:cubicBezTo>
                      <a:pt x="25522" y="2779"/>
                      <a:pt x="26882" y="2555"/>
                      <a:pt x="28561" y="2555"/>
                    </a:cubicBezTo>
                    <a:cubicBezTo>
                      <a:pt x="34316" y="2555"/>
                      <a:pt x="43825" y="5182"/>
                      <a:pt x="43825" y="5182"/>
                    </a:cubicBezTo>
                    <a:cubicBezTo>
                      <a:pt x="38885" y="2207"/>
                      <a:pt x="31403" y="0"/>
                      <a:pt x="26492" y="0"/>
                    </a:cubicBezTo>
                    <a:close/>
                  </a:path>
                </a:pathLst>
              </a:custGeom>
              <a:solidFill>
                <a:srgbClr val="FFFFFF">
                  <a:alpha val="2277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3" name="Google Shape;6021;p42">
                <a:extLst>
                  <a:ext uri="{FF2B5EF4-FFF2-40B4-BE49-F238E27FC236}">
                    <a16:creationId xmlns:a16="http://schemas.microsoft.com/office/drawing/2014/main" id="{56293600-8BE7-E7A3-68D2-C0CA4BC6D53C}"/>
                  </a:ext>
                </a:extLst>
              </p:cNvPr>
              <p:cNvSpPr/>
              <p:nvPr/>
            </p:nvSpPr>
            <p:spPr>
              <a:xfrm>
                <a:off x="5410300" y="2755250"/>
                <a:ext cx="208300" cy="270325"/>
              </a:xfrm>
              <a:custGeom>
                <a:avLst/>
                <a:gdLst/>
                <a:ahLst/>
                <a:cxnLst/>
                <a:rect l="l" t="t" r="r" b="b"/>
                <a:pathLst>
                  <a:path w="8332" h="10813" extrusionOk="0">
                    <a:moveTo>
                      <a:pt x="5680" y="0"/>
                    </a:moveTo>
                    <a:cubicBezTo>
                      <a:pt x="5082" y="0"/>
                      <a:pt x="4423" y="156"/>
                      <a:pt x="3721" y="564"/>
                    </a:cubicBezTo>
                    <a:cubicBezTo>
                      <a:pt x="1" y="2755"/>
                      <a:pt x="3424" y="10424"/>
                      <a:pt x="8332" y="10812"/>
                    </a:cubicBezTo>
                    <a:cubicBezTo>
                      <a:pt x="8332" y="7662"/>
                      <a:pt x="7807" y="3805"/>
                      <a:pt x="7807" y="655"/>
                    </a:cubicBezTo>
                    <a:cubicBezTo>
                      <a:pt x="7247" y="308"/>
                      <a:pt x="6523" y="0"/>
                      <a:pt x="5680"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4" name="Google Shape;6022;p42">
                <a:extLst>
                  <a:ext uri="{FF2B5EF4-FFF2-40B4-BE49-F238E27FC236}">
                    <a16:creationId xmlns:a16="http://schemas.microsoft.com/office/drawing/2014/main" id="{9471C86B-DDA2-DACB-4302-70DB2C48CDDC}"/>
                  </a:ext>
                </a:extLst>
              </p:cNvPr>
              <p:cNvSpPr/>
              <p:nvPr/>
            </p:nvSpPr>
            <p:spPr>
              <a:xfrm>
                <a:off x="5500475" y="2786225"/>
                <a:ext cx="105000" cy="71575"/>
              </a:xfrm>
              <a:custGeom>
                <a:avLst/>
                <a:gdLst/>
                <a:ahLst/>
                <a:cxnLst/>
                <a:rect l="l" t="t" r="r" b="b"/>
                <a:pathLst>
                  <a:path w="4200" h="2863" extrusionOk="0">
                    <a:moveTo>
                      <a:pt x="2255" y="1"/>
                    </a:moveTo>
                    <a:cubicBezTo>
                      <a:pt x="1980" y="1"/>
                      <a:pt x="1704" y="46"/>
                      <a:pt x="1438" y="123"/>
                    </a:cubicBezTo>
                    <a:cubicBezTo>
                      <a:pt x="913" y="306"/>
                      <a:pt x="457" y="762"/>
                      <a:pt x="251" y="1265"/>
                    </a:cubicBezTo>
                    <a:cubicBezTo>
                      <a:pt x="23" y="1790"/>
                      <a:pt x="0" y="2337"/>
                      <a:pt x="91" y="2862"/>
                    </a:cubicBezTo>
                    <a:cubicBezTo>
                      <a:pt x="160" y="2337"/>
                      <a:pt x="274" y="1835"/>
                      <a:pt x="525" y="1402"/>
                    </a:cubicBezTo>
                    <a:cubicBezTo>
                      <a:pt x="753" y="968"/>
                      <a:pt x="1119" y="648"/>
                      <a:pt x="1575" y="489"/>
                    </a:cubicBezTo>
                    <a:cubicBezTo>
                      <a:pt x="1835" y="398"/>
                      <a:pt x="2110" y="344"/>
                      <a:pt x="2383" y="344"/>
                    </a:cubicBezTo>
                    <a:cubicBezTo>
                      <a:pt x="2589" y="344"/>
                      <a:pt x="2794" y="374"/>
                      <a:pt x="2990" y="443"/>
                    </a:cubicBezTo>
                    <a:cubicBezTo>
                      <a:pt x="3447" y="603"/>
                      <a:pt x="3880" y="922"/>
                      <a:pt x="4200" y="1333"/>
                    </a:cubicBezTo>
                    <a:cubicBezTo>
                      <a:pt x="4017" y="831"/>
                      <a:pt x="3629" y="397"/>
                      <a:pt x="3104" y="169"/>
                    </a:cubicBezTo>
                    <a:cubicBezTo>
                      <a:pt x="2834" y="52"/>
                      <a:pt x="2546" y="1"/>
                      <a:pt x="2255"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5" name="Google Shape;6023;p42">
                <a:extLst>
                  <a:ext uri="{FF2B5EF4-FFF2-40B4-BE49-F238E27FC236}">
                    <a16:creationId xmlns:a16="http://schemas.microsoft.com/office/drawing/2014/main" id="{0E7C925F-B5A0-647B-40DE-1319B6727BEB}"/>
                  </a:ext>
                </a:extLst>
              </p:cNvPr>
              <p:cNvSpPr/>
              <p:nvPr/>
            </p:nvSpPr>
            <p:spPr>
              <a:xfrm>
                <a:off x="6702225" y="2755250"/>
                <a:ext cx="207725" cy="270325"/>
              </a:xfrm>
              <a:custGeom>
                <a:avLst/>
                <a:gdLst/>
                <a:ahLst/>
                <a:cxnLst/>
                <a:rect l="l" t="t" r="r" b="b"/>
                <a:pathLst>
                  <a:path w="8309" h="10813" extrusionOk="0">
                    <a:moveTo>
                      <a:pt x="2643" y="0"/>
                    </a:moveTo>
                    <a:cubicBezTo>
                      <a:pt x="1794" y="0"/>
                      <a:pt x="1063" y="308"/>
                      <a:pt x="502" y="655"/>
                    </a:cubicBezTo>
                    <a:cubicBezTo>
                      <a:pt x="502" y="3805"/>
                      <a:pt x="0" y="7662"/>
                      <a:pt x="0" y="10812"/>
                    </a:cubicBezTo>
                    <a:cubicBezTo>
                      <a:pt x="4908" y="10424"/>
                      <a:pt x="8309" y="2755"/>
                      <a:pt x="4611" y="564"/>
                    </a:cubicBezTo>
                    <a:cubicBezTo>
                      <a:pt x="3909" y="156"/>
                      <a:pt x="3247" y="0"/>
                      <a:pt x="2643" y="0"/>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6" name="Google Shape;6024;p42">
                <a:extLst>
                  <a:ext uri="{FF2B5EF4-FFF2-40B4-BE49-F238E27FC236}">
                    <a16:creationId xmlns:a16="http://schemas.microsoft.com/office/drawing/2014/main" id="{6AC9B939-EBE5-2E59-615F-ED10D5B9CC6E}"/>
                  </a:ext>
                </a:extLst>
              </p:cNvPr>
              <p:cNvSpPr/>
              <p:nvPr/>
            </p:nvSpPr>
            <p:spPr>
              <a:xfrm>
                <a:off x="6714775" y="2786225"/>
                <a:ext cx="105025" cy="71575"/>
              </a:xfrm>
              <a:custGeom>
                <a:avLst/>
                <a:gdLst/>
                <a:ahLst/>
                <a:cxnLst/>
                <a:rect l="l" t="t" r="r" b="b"/>
                <a:pathLst>
                  <a:path w="4201" h="2863" extrusionOk="0">
                    <a:moveTo>
                      <a:pt x="1954" y="1"/>
                    </a:moveTo>
                    <a:cubicBezTo>
                      <a:pt x="1661" y="1"/>
                      <a:pt x="1366" y="52"/>
                      <a:pt x="1096" y="169"/>
                    </a:cubicBezTo>
                    <a:cubicBezTo>
                      <a:pt x="594" y="397"/>
                      <a:pt x="206" y="831"/>
                      <a:pt x="0" y="1333"/>
                    </a:cubicBezTo>
                    <a:cubicBezTo>
                      <a:pt x="320" y="922"/>
                      <a:pt x="754" y="603"/>
                      <a:pt x="1210" y="443"/>
                    </a:cubicBezTo>
                    <a:cubicBezTo>
                      <a:pt x="1406" y="374"/>
                      <a:pt x="1611" y="344"/>
                      <a:pt x="1817" y="344"/>
                    </a:cubicBezTo>
                    <a:cubicBezTo>
                      <a:pt x="2090" y="344"/>
                      <a:pt x="2365" y="398"/>
                      <a:pt x="2625" y="489"/>
                    </a:cubicBezTo>
                    <a:cubicBezTo>
                      <a:pt x="3082" y="648"/>
                      <a:pt x="3470" y="968"/>
                      <a:pt x="3698" y="1402"/>
                    </a:cubicBezTo>
                    <a:cubicBezTo>
                      <a:pt x="3926" y="1835"/>
                      <a:pt x="4063" y="2337"/>
                      <a:pt x="4109" y="2862"/>
                    </a:cubicBezTo>
                    <a:cubicBezTo>
                      <a:pt x="4200" y="2337"/>
                      <a:pt x="4177" y="1790"/>
                      <a:pt x="3949" y="1265"/>
                    </a:cubicBezTo>
                    <a:cubicBezTo>
                      <a:pt x="3766" y="762"/>
                      <a:pt x="3287" y="306"/>
                      <a:pt x="2762" y="123"/>
                    </a:cubicBezTo>
                    <a:cubicBezTo>
                      <a:pt x="2507" y="46"/>
                      <a:pt x="2231" y="1"/>
                      <a:pt x="1954"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7" name="Google Shape;6025;p42">
                <a:extLst>
                  <a:ext uri="{FF2B5EF4-FFF2-40B4-BE49-F238E27FC236}">
                    <a16:creationId xmlns:a16="http://schemas.microsoft.com/office/drawing/2014/main" id="{EC71AB07-6241-DF43-0453-EB61D07FEA50}"/>
                  </a:ext>
                </a:extLst>
              </p:cNvPr>
              <p:cNvSpPr/>
              <p:nvPr/>
            </p:nvSpPr>
            <p:spPr>
              <a:xfrm>
                <a:off x="5825725" y="2905050"/>
                <a:ext cx="195750" cy="109200"/>
              </a:xfrm>
              <a:custGeom>
                <a:avLst/>
                <a:gdLst/>
                <a:ahLst/>
                <a:cxnLst/>
                <a:rect l="l" t="t" r="r" b="b"/>
                <a:pathLst>
                  <a:path w="7830" h="4368" extrusionOk="0">
                    <a:moveTo>
                      <a:pt x="2566" y="0"/>
                    </a:moveTo>
                    <a:cubicBezTo>
                      <a:pt x="1432" y="0"/>
                      <a:pt x="553" y="379"/>
                      <a:pt x="343" y="1054"/>
                    </a:cubicBezTo>
                    <a:cubicBezTo>
                      <a:pt x="0" y="2081"/>
                      <a:pt x="1347" y="3428"/>
                      <a:pt x="3333" y="4044"/>
                    </a:cubicBezTo>
                    <a:cubicBezTo>
                      <a:pt x="4007" y="4263"/>
                      <a:pt x="4670" y="4367"/>
                      <a:pt x="5264" y="4367"/>
                    </a:cubicBezTo>
                    <a:cubicBezTo>
                      <a:pt x="6398" y="4367"/>
                      <a:pt x="7277" y="3988"/>
                      <a:pt x="7487" y="3314"/>
                    </a:cubicBezTo>
                    <a:cubicBezTo>
                      <a:pt x="7830" y="2286"/>
                      <a:pt x="6483" y="940"/>
                      <a:pt x="4497" y="323"/>
                    </a:cubicBezTo>
                    <a:cubicBezTo>
                      <a:pt x="3823" y="104"/>
                      <a:pt x="3160" y="0"/>
                      <a:pt x="2566" y="0"/>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8" name="Google Shape;6026;p42">
                <a:extLst>
                  <a:ext uri="{FF2B5EF4-FFF2-40B4-BE49-F238E27FC236}">
                    <a16:creationId xmlns:a16="http://schemas.microsoft.com/office/drawing/2014/main" id="{7A78A116-6DC7-18C2-D6BB-839E7194A576}"/>
                  </a:ext>
                </a:extLst>
              </p:cNvPr>
              <p:cNvSpPr/>
              <p:nvPr/>
            </p:nvSpPr>
            <p:spPr>
              <a:xfrm>
                <a:off x="6309625" y="2905050"/>
                <a:ext cx="195175" cy="109200"/>
              </a:xfrm>
              <a:custGeom>
                <a:avLst/>
                <a:gdLst/>
                <a:ahLst/>
                <a:cxnLst/>
                <a:rect l="l" t="t" r="r" b="b"/>
                <a:pathLst>
                  <a:path w="7807" h="4368" extrusionOk="0">
                    <a:moveTo>
                      <a:pt x="5257" y="0"/>
                    </a:moveTo>
                    <a:cubicBezTo>
                      <a:pt x="4660" y="0"/>
                      <a:pt x="3992" y="104"/>
                      <a:pt x="3310" y="323"/>
                    </a:cubicBezTo>
                    <a:cubicBezTo>
                      <a:pt x="1347" y="940"/>
                      <a:pt x="0" y="2286"/>
                      <a:pt x="320" y="3314"/>
                    </a:cubicBezTo>
                    <a:cubicBezTo>
                      <a:pt x="530" y="3988"/>
                      <a:pt x="1409" y="4367"/>
                      <a:pt x="2550" y="4367"/>
                    </a:cubicBezTo>
                    <a:cubicBezTo>
                      <a:pt x="3147" y="4367"/>
                      <a:pt x="3815" y="4263"/>
                      <a:pt x="4497" y="4044"/>
                    </a:cubicBezTo>
                    <a:cubicBezTo>
                      <a:pt x="6483" y="3428"/>
                      <a:pt x="7807" y="2081"/>
                      <a:pt x="7487" y="1054"/>
                    </a:cubicBezTo>
                    <a:cubicBezTo>
                      <a:pt x="7277" y="379"/>
                      <a:pt x="6398" y="0"/>
                      <a:pt x="5257" y="0"/>
                    </a:cubicBezTo>
                    <a:close/>
                  </a:path>
                </a:pathLst>
              </a:custGeom>
              <a:solidFill>
                <a:srgbClr val="FFB3B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9" name="Google Shape;6027;p42">
                <a:extLst>
                  <a:ext uri="{FF2B5EF4-FFF2-40B4-BE49-F238E27FC236}">
                    <a16:creationId xmlns:a16="http://schemas.microsoft.com/office/drawing/2014/main" id="{2DD0E71C-B73B-91F3-5C5F-96A620BA11AB}"/>
                  </a:ext>
                </a:extLst>
              </p:cNvPr>
              <p:cNvSpPr/>
              <p:nvPr/>
            </p:nvSpPr>
            <p:spPr>
              <a:xfrm>
                <a:off x="59427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44" y="3310"/>
                      <a:pt x="2101" y="2580"/>
                      <a:pt x="2101" y="1667"/>
                    </a:cubicBezTo>
                    <a:cubicBezTo>
                      <a:pt x="2101" y="731"/>
                      <a:pt x="1644" y="1"/>
                      <a:pt x="1051" y="1"/>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0" name="Google Shape;6028;p42">
                <a:extLst>
                  <a:ext uri="{FF2B5EF4-FFF2-40B4-BE49-F238E27FC236}">
                    <a16:creationId xmlns:a16="http://schemas.microsoft.com/office/drawing/2014/main" id="{19E02876-965E-7A47-015D-8B3CCEED764A}"/>
                  </a:ext>
                </a:extLst>
              </p:cNvPr>
              <p:cNvSpPr/>
              <p:nvPr/>
            </p:nvSpPr>
            <p:spPr>
              <a:xfrm>
                <a:off x="63644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21" y="3310"/>
                      <a:pt x="2101" y="2580"/>
                      <a:pt x="2101" y="1667"/>
                    </a:cubicBezTo>
                    <a:cubicBezTo>
                      <a:pt x="2101" y="731"/>
                      <a:pt x="1621" y="1"/>
                      <a:pt x="1051" y="1"/>
                    </a:cubicBezTo>
                    <a:close/>
                  </a:path>
                </a:pathLst>
              </a:custGeom>
              <a:solidFill>
                <a:srgbClr val="0C00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1" name="Google Shape;6029;p42">
                <a:extLst>
                  <a:ext uri="{FF2B5EF4-FFF2-40B4-BE49-F238E27FC236}">
                    <a16:creationId xmlns:a16="http://schemas.microsoft.com/office/drawing/2014/main" id="{9D5A2BA0-8831-0FEC-6B91-BE884EE11107}"/>
                  </a:ext>
                </a:extLst>
              </p:cNvPr>
              <p:cNvSpPr/>
              <p:nvPr/>
            </p:nvSpPr>
            <p:spPr>
              <a:xfrm>
                <a:off x="6063675" y="2937125"/>
                <a:ext cx="125575" cy="107150"/>
              </a:xfrm>
              <a:custGeom>
                <a:avLst/>
                <a:gdLst/>
                <a:ahLst/>
                <a:cxnLst/>
                <a:rect l="l" t="t" r="r" b="b"/>
                <a:pathLst>
                  <a:path w="5023" h="4286" extrusionOk="0">
                    <a:moveTo>
                      <a:pt x="1721" y="1"/>
                    </a:moveTo>
                    <a:cubicBezTo>
                      <a:pt x="1552" y="1"/>
                      <a:pt x="1381" y="21"/>
                      <a:pt x="1210" y="68"/>
                    </a:cubicBezTo>
                    <a:cubicBezTo>
                      <a:pt x="708" y="182"/>
                      <a:pt x="343" y="615"/>
                      <a:pt x="183" y="1095"/>
                    </a:cubicBezTo>
                    <a:cubicBezTo>
                      <a:pt x="1" y="1574"/>
                      <a:pt x="46" y="2099"/>
                      <a:pt x="206" y="2578"/>
                    </a:cubicBezTo>
                    <a:cubicBezTo>
                      <a:pt x="366" y="3035"/>
                      <a:pt x="663" y="3446"/>
                      <a:pt x="1051" y="3765"/>
                    </a:cubicBezTo>
                    <a:cubicBezTo>
                      <a:pt x="1439" y="4062"/>
                      <a:pt x="1918" y="4245"/>
                      <a:pt x="2420" y="4267"/>
                    </a:cubicBezTo>
                    <a:cubicBezTo>
                      <a:pt x="2508" y="4280"/>
                      <a:pt x="2596" y="4286"/>
                      <a:pt x="2684" y="4286"/>
                    </a:cubicBezTo>
                    <a:cubicBezTo>
                      <a:pt x="3074" y="4286"/>
                      <a:pt x="3458" y="4174"/>
                      <a:pt x="3812" y="4062"/>
                    </a:cubicBezTo>
                    <a:cubicBezTo>
                      <a:pt x="4018" y="3948"/>
                      <a:pt x="4246" y="3857"/>
                      <a:pt x="4452" y="3742"/>
                    </a:cubicBezTo>
                    <a:cubicBezTo>
                      <a:pt x="4634" y="3628"/>
                      <a:pt x="4817" y="3491"/>
                      <a:pt x="5022" y="3354"/>
                    </a:cubicBezTo>
                    <a:lnTo>
                      <a:pt x="5022" y="3354"/>
                    </a:lnTo>
                    <a:cubicBezTo>
                      <a:pt x="4314" y="3728"/>
                      <a:pt x="3556" y="4017"/>
                      <a:pt x="2805" y="4017"/>
                    </a:cubicBezTo>
                    <a:cubicBezTo>
                      <a:pt x="2684" y="4017"/>
                      <a:pt x="2563" y="4009"/>
                      <a:pt x="2443" y="3994"/>
                    </a:cubicBezTo>
                    <a:cubicBezTo>
                      <a:pt x="1576" y="3879"/>
                      <a:pt x="845" y="3240"/>
                      <a:pt x="571" y="2441"/>
                    </a:cubicBezTo>
                    <a:cubicBezTo>
                      <a:pt x="412" y="2053"/>
                      <a:pt x="389" y="1597"/>
                      <a:pt x="503" y="1209"/>
                    </a:cubicBezTo>
                    <a:cubicBezTo>
                      <a:pt x="640" y="821"/>
                      <a:pt x="914" y="478"/>
                      <a:pt x="1302" y="342"/>
                    </a:cubicBezTo>
                    <a:cubicBezTo>
                      <a:pt x="1470" y="282"/>
                      <a:pt x="1656" y="257"/>
                      <a:pt x="1845" y="257"/>
                    </a:cubicBezTo>
                    <a:cubicBezTo>
                      <a:pt x="2093" y="257"/>
                      <a:pt x="2347" y="300"/>
                      <a:pt x="2580" y="364"/>
                    </a:cubicBezTo>
                    <a:cubicBezTo>
                      <a:pt x="3036" y="456"/>
                      <a:pt x="3447" y="638"/>
                      <a:pt x="3858" y="844"/>
                    </a:cubicBezTo>
                    <a:cubicBezTo>
                      <a:pt x="3493" y="570"/>
                      <a:pt x="3082" y="342"/>
                      <a:pt x="2648" y="182"/>
                    </a:cubicBezTo>
                    <a:cubicBezTo>
                      <a:pt x="2362" y="76"/>
                      <a:pt x="2047" y="1"/>
                      <a:pt x="1721"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2" name="Google Shape;6030;p42">
                <a:extLst>
                  <a:ext uri="{FF2B5EF4-FFF2-40B4-BE49-F238E27FC236}">
                    <a16:creationId xmlns:a16="http://schemas.microsoft.com/office/drawing/2014/main" id="{F9A574B3-884A-BE44-69B7-7B7DA769B2D2}"/>
                  </a:ext>
                </a:extLst>
              </p:cNvPr>
              <p:cNvSpPr/>
              <p:nvPr/>
            </p:nvSpPr>
            <p:spPr>
              <a:xfrm>
                <a:off x="5684775" y="2605550"/>
                <a:ext cx="422875" cy="423425"/>
              </a:xfrm>
              <a:custGeom>
                <a:avLst/>
                <a:gdLst/>
                <a:ahLst/>
                <a:cxnLst/>
                <a:rect l="l" t="t" r="r" b="b"/>
                <a:pathLst>
                  <a:path w="16915" h="16937" fill="none" extrusionOk="0">
                    <a:moveTo>
                      <a:pt x="16914" y="8469"/>
                    </a:moveTo>
                    <a:cubicBezTo>
                      <a:pt x="16914" y="13148"/>
                      <a:pt x="13125" y="16937"/>
                      <a:pt x="8469" y="16937"/>
                    </a:cubicBezTo>
                    <a:cubicBezTo>
                      <a:pt x="3790" y="16937"/>
                      <a:pt x="1" y="13148"/>
                      <a:pt x="1" y="8469"/>
                    </a:cubicBezTo>
                    <a:cubicBezTo>
                      <a:pt x="1" y="3790"/>
                      <a:pt x="3790" y="1"/>
                      <a:pt x="8469"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3" name="Google Shape;6031;p42">
                <a:extLst>
                  <a:ext uri="{FF2B5EF4-FFF2-40B4-BE49-F238E27FC236}">
                    <a16:creationId xmlns:a16="http://schemas.microsoft.com/office/drawing/2014/main" id="{99E9BF4B-779C-AED0-542A-C53348314394}"/>
                  </a:ext>
                </a:extLst>
              </p:cNvPr>
              <p:cNvSpPr/>
              <p:nvPr/>
            </p:nvSpPr>
            <p:spPr>
              <a:xfrm>
                <a:off x="6205775" y="2605550"/>
                <a:ext cx="422850" cy="423425"/>
              </a:xfrm>
              <a:custGeom>
                <a:avLst/>
                <a:gdLst/>
                <a:ahLst/>
                <a:cxnLst/>
                <a:rect l="l" t="t" r="r" b="b"/>
                <a:pathLst>
                  <a:path w="16914" h="16937" fill="none" extrusionOk="0">
                    <a:moveTo>
                      <a:pt x="16914" y="8469"/>
                    </a:moveTo>
                    <a:cubicBezTo>
                      <a:pt x="16914" y="13148"/>
                      <a:pt x="13125" y="16937"/>
                      <a:pt x="8446" y="16937"/>
                    </a:cubicBezTo>
                    <a:cubicBezTo>
                      <a:pt x="3766" y="16937"/>
                      <a:pt x="0" y="13148"/>
                      <a:pt x="0" y="8469"/>
                    </a:cubicBezTo>
                    <a:cubicBezTo>
                      <a:pt x="0" y="3790"/>
                      <a:pt x="3766" y="1"/>
                      <a:pt x="8446"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4" name="Google Shape;6032;p42">
                <a:extLst>
                  <a:ext uri="{FF2B5EF4-FFF2-40B4-BE49-F238E27FC236}">
                    <a16:creationId xmlns:a16="http://schemas.microsoft.com/office/drawing/2014/main" id="{68C5D9AE-C4C6-95A1-1D18-170B22CB5AFC}"/>
                  </a:ext>
                </a:extLst>
              </p:cNvPr>
              <p:cNvSpPr/>
              <p:nvPr/>
            </p:nvSpPr>
            <p:spPr>
              <a:xfrm>
                <a:off x="6105325" y="2849775"/>
                <a:ext cx="102175" cy="25"/>
              </a:xfrm>
              <a:custGeom>
                <a:avLst/>
                <a:gdLst/>
                <a:ahLst/>
                <a:cxnLst/>
                <a:rect l="l" t="t" r="r" b="b"/>
                <a:pathLst>
                  <a:path w="4087" h="1" fill="none" extrusionOk="0">
                    <a:moveTo>
                      <a:pt x="1" y="1"/>
                    </a:moveTo>
                    <a:lnTo>
                      <a:pt x="4087"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5" name="Google Shape;6033;p42">
                <a:extLst>
                  <a:ext uri="{FF2B5EF4-FFF2-40B4-BE49-F238E27FC236}">
                    <a16:creationId xmlns:a16="http://schemas.microsoft.com/office/drawing/2014/main" id="{622DDE19-13B7-D046-C794-2D30907AE2B0}"/>
                  </a:ext>
                </a:extLst>
              </p:cNvPr>
              <p:cNvSpPr/>
              <p:nvPr/>
            </p:nvSpPr>
            <p:spPr>
              <a:xfrm>
                <a:off x="6048850" y="3086025"/>
                <a:ext cx="221425" cy="101200"/>
              </a:xfrm>
              <a:custGeom>
                <a:avLst/>
                <a:gdLst/>
                <a:ahLst/>
                <a:cxnLst/>
                <a:rect l="l" t="t" r="r" b="b"/>
                <a:pathLst>
                  <a:path w="8857" h="4048" extrusionOk="0">
                    <a:moveTo>
                      <a:pt x="8856" y="1"/>
                    </a:moveTo>
                    <a:lnTo>
                      <a:pt x="8856" y="1"/>
                    </a:lnTo>
                    <a:cubicBezTo>
                      <a:pt x="8742" y="434"/>
                      <a:pt x="8537" y="868"/>
                      <a:pt x="8286" y="1256"/>
                    </a:cubicBezTo>
                    <a:cubicBezTo>
                      <a:pt x="8035" y="1644"/>
                      <a:pt x="7761" y="1986"/>
                      <a:pt x="7418" y="2283"/>
                    </a:cubicBezTo>
                    <a:cubicBezTo>
                      <a:pt x="6734" y="2877"/>
                      <a:pt x="5912" y="3287"/>
                      <a:pt x="5022" y="3516"/>
                    </a:cubicBezTo>
                    <a:cubicBezTo>
                      <a:pt x="4588" y="3630"/>
                      <a:pt x="4154" y="3698"/>
                      <a:pt x="3698" y="3698"/>
                    </a:cubicBezTo>
                    <a:cubicBezTo>
                      <a:pt x="3470" y="3698"/>
                      <a:pt x="3241" y="3653"/>
                      <a:pt x="3036" y="3630"/>
                    </a:cubicBezTo>
                    <a:cubicBezTo>
                      <a:pt x="2808" y="3584"/>
                      <a:pt x="2579" y="3538"/>
                      <a:pt x="2374" y="3470"/>
                    </a:cubicBezTo>
                    <a:cubicBezTo>
                      <a:pt x="1940" y="3333"/>
                      <a:pt x="1507" y="3150"/>
                      <a:pt x="1119" y="2922"/>
                    </a:cubicBezTo>
                    <a:cubicBezTo>
                      <a:pt x="708" y="2694"/>
                      <a:pt x="343" y="2420"/>
                      <a:pt x="0" y="2123"/>
                    </a:cubicBezTo>
                    <a:lnTo>
                      <a:pt x="0" y="2123"/>
                    </a:lnTo>
                    <a:cubicBezTo>
                      <a:pt x="594" y="2831"/>
                      <a:pt x="1370" y="3401"/>
                      <a:pt x="2283" y="3744"/>
                    </a:cubicBezTo>
                    <a:cubicBezTo>
                      <a:pt x="2786" y="3950"/>
                      <a:pt x="3333" y="4047"/>
                      <a:pt x="3882" y="4047"/>
                    </a:cubicBezTo>
                    <a:cubicBezTo>
                      <a:pt x="4305" y="4047"/>
                      <a:pt x="4729" y="3990"/>
                      <a:pt x="5136" y="3881"/>
                    </a:cubicBezTo>
                    <a:cubicBezTo>
                      <a:pt x="6049" y="3630"/>
                      <a:pt x="6939" y="3196"/>
                      <a:pt x="7601" y="2488"/>
                    </a:cubicBezTo>
                    <a:cubicBezTo>
                      <a:pt x="8286" y="1827"/>
                      <a:pt x="8765" y="936"/>
                      <a:pt x="8856"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6" name="Google Shape;6034;p42">
                <a:extLst>
                  <a:ext uri="{FF2B5EF4-FFF2-40B4-BE49-F238E27FC236}">
                    <a16:creationId xmlns:a16="http://schemas.microsoft.com/office/drawing/2014/main" id="{14292226-BC26-1F28-1803-F6EA66477A0C}"/>
                  </a:ext>
                </a:extLst>
              </p:cNvPr>
              <p:cNvSpPr/>
              <p:nvPr/>
            </p:nvSpPr>
            <p:spPr>
              <a:xfrm>
                <a:off x="6243425" y="3062050"/>
                <a:ext cx="70225" cy="41125"/>
              </a:xfrm>
              <a:custGeom>
                <a:avLst/>
                <a:gdLst/>
                <a:ahLst/>
                <a:cxnLst/>
                <a:rect l="l" t="t" r="r" b="b"/>
                <a:pathLst>
                  <a:path w="2809" h="1645" extrusionOk="0">
                    <a:moveTo>
                      <a:pt x="1" y="1"/>
                    </a:moveTo>
                    <a:lnTo>
                      <a:pt x="1" y="1"/>
                    </a:lnTo>
                    <a:cubicBezTo>
                      <a:pt x="46" y="298"/>
                      <a:pt x="183" y="594"/>
                      <a:pt x="366" y="823"/>
                    </a:cubicBezTo>
                    <a:cubicBezTo>
                      <a:pt x="548" y="1074"/>
                      <a:pt x="777" y="1279"/>
                      <a:pt x="1051" y="1416"/>
                    </a:cubicBezTo>
                    <a:cubicBezTo>
                      <a:pt x="1324" y="1530"/>
                      <a:pt x="1644" y="1621"/>
                      <a:pt x="1941" y="1644"/>
                    </a:cubicBezTo>
                    <a:cubicBezTo>
                      <a:pt x="2078" y="1644"/>
                      <a:pt x="2237" y="1621"/>
                      <a:pt x="2374" y="1621"/>
                    </a:cubicBezTo>
                    <a:cubicBezTo>
                      <a:pt x="2534" y="1599"/>
                      <a:pt x="2671" y="1553"/>
                      <a:pt x="2808" y="1507"/>
                    </a:cubicBezTo>
                    <a:cubicBezTo>
                      <a:pt x="2671" y="1462"/>
                      <a:pt x="2534" y="1462"/>
                      <a:pt x="2374" y="1439"/>
                    </a:cubicBezTo>
                    <a:cubicBezTo>
                      <a:pt x="2237" y="1393"/>
                      <a:pt x="2101" y="1393"/>
                      <a:pt x="1986" y="1348"/>
                    </a:cubicBezTo>
                    <a:cubicBezTo>
                      <a:pt x="1713" y="1279"/>
                      <a:pt x="1461" y="1188"/>
                      <a:pt x="1233" y="1074"/>
                    </a:cubicBezTo>
                    <a:cubicBezTo>
                      <a:pt x="982" y="960"/>
                      <a:pt x="777" y="800"/>
                      <a:pt x="571" y="617"/>
                    </a:cubicBezTo>
                    <a:cubicBezTo>
                      <a:pt x="366" y="457"/>
                      <a:pt x="183" y="252"/>
                      <a:pt x="1"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7" name="Google Shape;6035;p42">
                <a:extLst>
                  <a:ext uri="{FF2B5EF4-FFF2-40B4-BE49-F238E27FC236}">
                    <a16:creationId xmlns:a16="http://schemas.microsoft.com/office/drawing/2014/main" id="{1B143BCC-1230-10CA-31AC-B422F7E08FB4}"/>
                  </a:ext>
                </a:extLst>
              </p:cNvPr>
              <p:cNvSpPr/>
              <p:nvPr/>
            </p:nvSpPr>
            <p:spPr>
              <a:xfrm>
                <a:off x="6156700" y="3203575"/>
                <a:ext cx="76475" cy="25175"/>
              </a:xfrm>
              <a:custGeom>
                <a:avLst/>
                <a:gdLst/>
                <a:ahLst/>
                <a:cxnLst/>
                <a:rect l="l" t="t" r="r" b="b"/>
                <a:pathLst>
                  <a:path w="3059" h="1007" extrusionOk="0">
                    <a:moveTo>
                      <a:pt x="3059" y="1"/>
                    </a:moveTo>
                    <a:lnTo>
                      <a:pt x="3059" y="1"/>
                    </a:lnTo>
                    <a:cubicBezTo>
                      <a:pt x="2808" y="160"/>
                      <a:pt x="2602" y="297"/>
                      <a:pt x="2351" y="389"/>
                    </a:cubicBezTo>
                    <a:cubicBezTo>
                      <a:pt x="2100" y="480"/>
                      <a:pt x="1849" y="571"/>
                      <a:pt x="1598" y="594"/>
                    </a:cubicBezTo>
                    <a:cubicBezTo>
                      <a:pt x="1320" y="644"/>
                      <a:pt x="1036" y="660"/>
                      <a:pt x="740" y="660"/>
                    </a:cubicBezTo>
                    <a:cubicBezTo>
                      <a:pt x="501" y="660"/>
                      <a:pt x="255" y="650"/>
                      <a:pt x="0" y="640"/>
                    </a:cubicBezTo>
                    <a:lnTo>
                      <a:pt x="0" y="640"/>
                    </a:lnTo>
                    <a:cubicBezTo>
                      <a:pt x="228" y="799"/>
                      <a:pt x="502" y="891"/>
                      <a:pt x="799" y="959"/>
                    </a:cubicBezTo>
                    <a:cubicBezTo>
                      <a:pt x="968" y="987"/>
                      <a:pt x="1146" y="1007"/>
                      <a:pt x="1328" y="1007"/>
                    </a:cubicBezTo>
                    <a:cubicBezTo>
                      <a:pt x="1440" y="1007"/>
                      <a:pt x="1553" y="999"/>
                      <a:pt x="1666" y="982"/>
                    </a:cubicBezTo>
                    <a:cubicBezTo>
                      <a:pt x="1963" y="936"/>
                      <a:pt x="2237" y="822"/>
                      <a:pt x="2488" y="662"/>
                    </a:cubicBezTo>
                    <a:cubicBezTo>
                      <a:pt x="2739" y="503"/>
                      <a:pt x="2922" y="252"/>
                      <a:pt x="3059"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8" name="Google Shape;6036;p42">
                <a:extLst>
                  <a:ext uri="{FF2B5EF4-FFF2-40B4-BE49-F238E27FC236}">
                    <a16:creationId xmlns:a16="http://schemas.microsoft.com/office/drawing/2014/main" id="{E2352876-E18E-A370-85F9-8C4157D5C5B0}"/>
                  </a:ext>
                </a:extLst>
              </p:cNvPr>
              <p:cNvSpPr/>
              <p:nvPr/>
            </p:nvSpPr>
            <p:spPr>
              <a:xfrm>
                <a:off x="5907325" y="2757175"/>
                <a:ext cx="123275" cy="51550"/>
              </a:xfrm>
              <a:custGeom>
                <a:avLst/>
                <a:gdLst/>
                <a:ahLst/>
                <a:cxnLst/>
                <a:rect l="l" t="t" r="r" b="b"/>
                <a:pathLst>
                  <a:path w="4931" h="2062" extrusionOk="0">
                    <a:moveTo>
                      <a:pt x="2632" y="1"/>
                    </a:moveTo>
                    <a:cubicBezTo>
                      <a:pt x="764" y="1"/>
                      <a:pt x="1" y="2061"/>
                      <a:pt x="1" y="2061"/>
                    </a:cubicBezTo>
                    <a:lnTo>
                      <a:pt x="4931" y="875"/>
                    </a:lnTo>
                    <a:cubicBezTo>
                      <a:pt x="4028" y="238"/>
                      <a:pt x="3267" y="1"/>
                      <a:pt x="2632"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9" name="Google Shape;6037;p42">
                <a:extLst>
                  <a:ext uri="{FF2B5EF4-FFF2-40B4-BE49-F238E27FC236}">
                    <a16:creationId xmlns:a16="http://schemas.microsoft.com/office/drawing/2014/main" id="{585439E9-ACFD-1913-3525-91CE44D4DB32}"/>
                  </a:ext>
                </a:extLst>
              </p:cNvPr>
              <p:cNvSpPr/>
              <p:nvPr/>
            </p:nvSpPr>
            <p:spPr>
              <a:xfrm>
                <a:off x="6329025" y="2758075"/>
                <a:ext cx="123275" cy="51800"/>
              </a:xfrm>
              <a:custGeom>
                <a:avLst/>
                <a:gdLst/>
                <a:ahLst/>
                <a:cxnLst/>
                <a:rect l="l" t="t" r="r" b="b"/>
                <a:pathLst>
                  <a:path w="4931" h="2072" extrusionOk="0">
                    <a:moveTo>
                      <a:pt x="2303" y="1"/>
                    </a:moveTo>
                    <a:cubicBezTo>
                      <a:pt x="1668" y="1"/>
                      <a:pt x="905" y="241"/>
                      <a:pt x="0" y="884"/>
                    </a:cubicBezTo>
                    <a:lnTo>
                      <a:pt x="4931" y="2071"/>
                    </a:lnTo>
                    <a:cubicBezTo>
                      <a:pt x="4931" y="2071"/>
                      <a:pt x="4169" y="1"/>
                      <a:pt x="2303" y="1"/>
                    </a:cubicBezTo>
                    <a:close/>
                  </a:path>
                </a:pathLst>
              </a:custGeom>
              <a:solidFill>
                <a:srgbClr val="FBCF6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0" name="Google Shape;6038;p42">
                <a:extLst>
                  <a:ext uri="{FF2B5EF4-FFF2-40B4-BE49-F238E27FC236}">
                    <a16:creationId xmlns:a16="http://schemas.microsoft.com/office/drawing/2014/main" id="{1C6BA494-D765-715C-3513-0B15E07A282A}"/>
                  </a:ext>
                </a:extLst>
              </p:cNvPr>
              <p:cNvSpPr/>
              <p:nvPr/>
            </p:nvSpPr>
            <p:spPr>
              <a:xfrm>
                <a:off x="6153275" y="3453400"/>
                <a:ext cx="632850" cy="333375"/>
              </a:xfrm>
              <a:custGeom>
                <a:avLst/>
                <a:gdLst/>
                <a:ahLst/>
                <a:cxnLst/>
                <a:rect l="l" t="t" r="r" b="b"/>
                <a:pathLst>
                  <a:path w="25314" h="13335" extrusionOk="0">
                    <a:moveTo>
                      <a:pt x="17605" y="0"/>
                    </a:moveTo>
                    <a:cubicBezTo>
                      <a:pt x="16311" y="0"/>
                      <a:pt x="14927" y="97"/>
                      <a:pt x="13513" y="347"/>
                    </a:cubicBezTo>
                    <a:cubicBezTo>
                      <a:pt x="13513" y="347"/>
                      <a:pt x="3561" y="3132"/>
                      <a:pt x="0" y="10299"/>
                    </a:cubicBezTo>
                    <a:lnTo>
                      <a:pt x="2260" y="13335"/>
                    </a:lnTo>
                    <a:lnTo>
                      <a:pt x="19698" y="13335"/>
                    </a:lnTo>
                    <a:lnTo>
                      <a:pt x="25313" y="1101"/>
                    </a:lnTo>
                    <a:cubicBezTo>
                      <a:pt x="25313" y="1101"/>
                      <a:pt x="21972" y="0"/>
                      <a:pt x="1760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1" name="Google Shape;6039;p42">
                <a:extLst>
                  <a:ext uri="{FF2B5EF4-FFF2-40B4-BE49-F238E27FC236}">
                    <a16:creationId xmlns:a16="http://schemas.microsoft.com/office/drawing/2014/main" id="{25D1DFAA-6063-354A-FB54-E713F182D6B0}"/>
                  </a:ext>
                </a:extLst>
              </p:cNvPr>
              <p:cNvSpPr/>
              <p:nvPr/>
            </p:nvSpPr>
            <p:spPr>
              <a:xfrm>
                <a:off x="6172100" y="3453500"/>
                <a:ext cx="433125" cy="257950"/>
              </a:xfrm>
              <a:custGeom>
                <a:avLst/>
                <a:gdLst/>
                <a:ahLst/>
                <a:cxnLst/>
                <a:rect l="l" t="t" r="r" b="b"/>
                <a:pathLst>
                  <a:path w="17325" h="10318" extrusionOk="0">
                    <a:moveTo>
                      <a:pt x="17325" y="1"/>
                    </a:moveTo>
                    <a:lnTo>
                      <a:pt x="17325" y="1"/>
                    </a:lnTo>
                    <a:cubicBezTo>
                      <a:pt x="16457" y="24"/>
                      <a:pt x="15613" y="184"/>
                      <a:pt x="14746" y="343"/>
                    </a:cubicBezTo>
                    <a:cubicBezTo>
                      <a:pt x="13901" y="526"/>
                      <a:pt x="13079" y="754"/>
                      <a:pt x="12258" y="1028"/>
                    </a:cubicBezTo>
                    <a:cubicBezTo>
                      <a:pt x="11413" y="1302"/>
                      <a:pt x="10614" y="1644"/>
                      <a:pt x="9838" y="2010"/>
                    </a:cubicBezTo>
                    <a:lnTo>
                      <a:pt x="8651" y="2580"/>
                    </a:lnTo>
                    <a:lnTo>
                      <a:pt x="7533" y="3219"/>
                    </a:lnTo>
                    <a:cubicBezTo>
                      <a:pt x="7145" y="3448"/>
                      <a:pt x="6802" y="3699"/>
                      <a:pt x="6437" y="3950"/>
                    </a:cubicBezTo>
                    <a:cubicBezTo>
                      <a:pt x="6072" y="4201"/>
                      <a:pt x="5707" y="4429"/>
                      <a:pt x="5387" y="4703"/>
                    </a:cubicBezTo>
                    <a:lnTo>
                      <a:pt x="4360" y="5525"/>
                    </a:lnTo>
                    <a:cubicBezTo>
                      <a:pt x="4018" y="5799"/>
                      <a:pt x="3721" y="6095"/>
                      <a:pt x="3401" y="6392"/>
                    </a:cubicBezTo>
                    <a:cubicBezTo>
                      <a:pt x="2739" y="6963"/>
                      <a:pt x="2192" y="7647"/>
                      <a:pt x="1598" y="8264"/>
                    </a:cubicBezTo>
                    <a:cubicBezTo>
                      <a:pt x="1301" y="8583"/>
                      <a:pt x="1050" y="8948"/>
                      <a:pt x="799" y="9291"/>
                    </a:cubicBezTo>
                    <a:cubicBezTo>
                      <a:pt x="525" y="9633"/>
                      <a:pt x="274" y="9976"/>
                      <a:pt x="0" y="10318"/>
                    </a:cubicBezTo>
                    <a:cubicBezTo>
                      <a:pt x="594" y="9702"/>
                      <a:pt x="1119" y="9017"/>
                      <a:pt x="1735" y="8401"/>
                    </a:cubicBezTo>
                    <a:cubicBezTo>
                      <a:pt x="2351" y="7784"/>
                      <a:pt x="2922" y="7145"/>
                      <a:pt x="3607" y="6620"/>
                    </a:cubicBezTo>
                    <a:cubicBezTo>
                      <a:pt x="4862" y="5456"/>
                      <a:pt x="6277" y="4452"/>
                      <a:pt x="7715" y="3562"/>
                    </a:cubicBezTo>
                    <a:cubicBezTo>
                      <a:pt x="9176" y="2626"/>
                      <a:pt x="10751" y="1918"/>
                      <a:pt x="12349" y="1302"/>
                    </a:cubicBezTo>
                    <a:cubicBezTo>
                      <a:pt x="13947" y="709"/>
                      <a:pt x="15613" y="229"/>
                      <a:pt x="17325"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2" name="Google Shape;6040;p42">
                <a:extLst>
                  <a:ext uri="{FF2B5EF4-FFF2-40B4-BE49-F238E27FC236}">
                    <a16:creationId xmlns:a16="http://schemas.microsoft.com/office/drawing/2014/main" id="{C609BBEE-0AED-4BA0-F4AC-695C032628C7}"/>
                  </a:ext>
                </a:extLst>
              </p:cNvPr>
              <p:cNvSpPr/>
              <p:nvPr/>
            </p:nvSpPr>
            <p:spPr>
              <a:xfrm>
                <a:off x="6205200" y="3460925"/>
                <a:ext cx="489625" cy="250525"/>
              </a:xfrm>
              <a:custGeom>
                <a:avLst/>
                <a:gdLst/>
                <a:ahLst/>
                <a:cxnLst/>
                <a:rect l="l" t="t" r="r" b="b"/>
                <a:pathLst>
                  <a:path w="19585" h="10021" extrusionOk="0">
                    <a:moveTo>
                      <a:pt x="19584" y="1"/>
                    </a:moveTo>
                    <a:cubicBezTo>
                      <a:pt x="17690" y="69"/>
                      <a:pt x="15818" y="412"/>
                      <a:pt x="13992" y="891"/>
                    </a:cubicBezTo>
                    <a:cubicBezTo>
                      <a:pt x="12166" y="1370"/>
                      <a:pt x="10409" y="2078"/>
                      <a:pt x="8697" y="2900"/>
                    </a:cubicBezTo>
                    <a:cubicBezTo>
                      <a:pt x="7852" y="3310"/>
                      <a:pt x="7031" y="3813"/>
                      <a:pt x="6232" y="4292"/>
                    </a:cubicBezTo>
                    <a:lnTo>
                      <a:pt x="5045" y="5091"/>
                    </a:lnTo>
                    <a:cubicBezTo>
                      <a:pt x="4862" y="5251"/>
                      <a:pt x="4657" y="5365"/>
                      <a:pt x="4474" y="5502"/>
                    </a:cubicBezTo>
                    <a:lnTo>
                      <a:pt x="3926" y="5958"/>
                    </a:lnTo>
                    <a:cubicBezTo>
                      <a:pt x="2420" y="7122"/>
                      <a:pt x="1164" y="8560"/>
                      <a:pt x="0" y="10021"/>
                    </a:cubicBezTo>
                    <a:lnTo>
                      <a:pt x="959" y="8994"/>
                    </a:lnTo>
                    <a:lnTo>
                      <a:pt x="1461" y="8492"/>
                    </a:lnTo>
                    <a:cubicBezTo>
                      <a:pt x="1621" y="8309"/>
                      <a:pt x="1804" y="8172"/>
                      <a:pt x="1963" y="8012"/>
                    </a:cubicBezTo>
                    <a:lnTo>
                      <a:pt x="3013" y="7077"/>
                    </a:lnTo>
                    <a:cubicBezTo>
                      <a:pt x="3356" y="6757"/>
                      <a:pt x="3744" y="6483"/>
                      <a:pt x="4109" y="6186"/>
                    </a:cubicBezTo>
                    <a:lnTo>
                      <a:pt x="4657" y="5776"/>
                    </a:lnTo>
                    <a:cubicBezTo>
                      <a:pt x="4862" y="5639"/>
                      <a:pt x="5045" y="5502"/>
                      <a:pt x="5250" y="5365"/>
                    </a:cubicBezTo>
                    <a:lnTo>
                      <a:pt x="6414" y="4589"/>
                    </a:lnTo>
                    <a:cubicBezTo>
                      <a:pt x="7213" y="4132"/>
                      <a:pt x="8012" y="3630"/>
                      <a:pt x="8879" y="3242"/>
                    </a:cubicBezTo>
                    <a:cubicBezTo>
                      <a:pt x="10546" y="2397"/>
                      <a:pt x="12280" y="1713"/>
                      <a:pt x="14084" y="1165"/>
                    </a:cubicBezTo>
                    <a:lnTo>
                      <a:pt x="15430" y="800"/>
                    </a:lnTo>
                    <a:cubicBezTo>
                      <a:pt x="15887" y="685"/>
                      <a:pt x="16343" y="571"/>
                      <a:pt x="16800" y="480"/>
                    </a:cubicBezTo>
                    <a:cubicBezTo>
                      <a:pt x="17713" y="275"/>
                      <a:pt x="18649" y="115"/>
                      <a:pt x="19584"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3" name="Google Shape;6041;p42">
                <a:extLst>
                  <a:ext uri="{FF2B5EF4-FFF2-40B4-BE49-F238E27FC236}">
                    <a16:creationId xmlns:a16="http://schemas.microsoft.com/office/drawing/2014/main" id="{177E9E36-D4D2-2E88-6FFB-6EEE71890DD9}"/>
                  </a:ext>
                </a:extLst>
              </p:cNvPr>
              <p:cNvSpPr/>
              <p:nvPr/>
            </p:nvSpPr>
            <p:spPr>
              <a:xfrm>
                <a:off x="6237725" y="3472350"/>
                <a:ext cx="517025" cy="251675"/>
              </a:xfrm>
              <a:custGeom>
                <a:avLst/>
                <a:gdLst/>
                <a:ahLst/>
                <a:cxnLst/>
                <a:rect l="l" t="t" r="r" b="b"/>
                <a:pathLst>
                  <a:path w="20681" h="10067" extrusionOk="0">
                    <a:moveTo>
                      <a:pt x="20680" y="0"/>
                    </a:moveTo>
                    <a:lnTo>
                      <a:pt x="20680" y="0"/>
                    </a:lnTo>
                    <a:cubicBezTo>
                      <a:pt x="18717" y="137"/>
                      <a:pt x="16800" y="525"/>
                      <a:pt x="14905" y="1027"/>
                    </a:cubicBezTo>
                    <a:cubicBezTo>
                      <a:pt x="12988" y="1530"/>
                      <a:pt x="11162" y="2237"/>
                      <a:pt x="9359" y="3036"/>
                    </a:cubicBezTo>
                    <a:cubicBezTo>
                      <a:pt x="7578" y="3881"/>
                      <a:pt x="5866" y="4885"/>
                      <a:pt x="4292" y="6049"/>
                    </a:cubicBezTo>
                    <a:cubicBezTo>
                      <a:pt x="2694" y="7167"/>
                      <a:pt x="1301" y="8583"/>
                      <a:pt x="0" y="10066"/>
                    </a:cubicBezTo>
                    <a:lnTo>
                      <a:pt x="1073" y="9039"/>
                    </a:lnTo>
                    <a:lnTo>
                      <a:pt x="1598" y="8537"/>
                    </a:lnTo>
                    <a:lnTo>
                      <a:pt x="2146" y="8058"/>
                    </a:lnTo>
                    <a:lnTo>
                      <a:pt x="3264" y="7122"/>
                    </a:lnTo>
                    <a:lnTo>
                      <a:pt x="4474" y="6277"/>
                    </a:lnTo>
                    <a:cubicBezTo>
                      <a:pt x="4862" y="5980"/>
                      <a:pt x="5273" y="5729"/>
                      <a:pt x="5684" y="5478"/>
                    </a:cubicBezTo>
                    <a:cubicBezTo>
                      <a:pt x="6095" y="5227"/>
                      <a:pt x="6506" y="4953"/>
                      <a:pt x="6916" y="4725"/>
                    </a:cubicBezTo>
                    <a:lnTo>
                      <a:pt x="8217" y="4017"/>
                    </a:lnTo>
                    <a:cubicBezTo>
                      <a:pt x="8628" y="3789"/>
                      <a:pt x="9085" y="3607"/>
                      <a:pt x="9519" y="3378"/>
                    </a:cubicBezTo>
                    <a:cubicBezTo>
                      <a:pt x="11276" y="2557"/>
                      <a:pt x="13102" y="1872"/>
                      <a:pt x="14974" y="1301"/>
                    </a:cubicBezTo>
                    <a:lnTo>
                      <a:pt x="16389" y="913"/>
                    </a:lnTo>
                    <a:cubicBezTo>
                      <a:pt x="16845" y="799"/>
                      <a:pt x="17325" y="662"/>
                      <a:pt x="17804" y="548"/>
                    </a:cubicBezTo>
                    <a:cubicBezTo>
                      <a:pt x="18740" y="320"/>
                      <a:pt x="19721" y="137"/>
                      <a:pt x="20680"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4" name="Google Shape;6042;p42">
                <a:extLst>
                  <a:ext uri="{FF2B5EF4-FFF2-40B4-BE49-F238E27FC236}">
                    <a16:creationId xmlns:a16="http://schemas.microsoft.com/office/drawing/2014/main" id="{AFC233D8-129C-311B-B8C2-734305AC2063}"/>
                  </a:ext>
                </a:extLst>
              </p:cNvPr>
              <p:cNvSpPr/>
              <p:nvPr/>
            </p:nvSpPr>
            <p:spPr>
              <a:xfrm>
                <a:off x="5523300" y="3453400"/>
                <a:ext cx="632275" cy="333375"/>
              </a:xfrm>
              <a:custGeom>
                <a:avLst/>
                <a:gdLst/>
                <a:ahLst/>
                <a:cxnLst/>
                <a:rect l="l" t="t" r="r" b="b"/>
                <a:pathLst>
                  <a:path w="25291" h="13335" extrusionOk="0">
                    <a:moveTo>
                      <a:pt x="7689" y="0"/>
                    </a:moveTo>
                    <a:cubicBezTo>
                      <a:pt x="3328" y="0"/>
                      <a:pt x="0" y="1101"/>
                      <a:pt x="0" y="1101"/>
                    </a:cubicBezTo>
                    <a:lnTo>
                      <a:pt x="5592" y="13335"/>
                    </a:lnTo>
                    <a:lnTo>
                      <a:pt x="23031" y="13335"/>
                    </a:lnTo>
                    <a:lnTo>
                      <a:pt x="25291" y="10299"/>
                    </a:lnTo>
                    <a:cubicBezTo>
                      <a:pt x="21730" y="3132"/>
                      <a:pt x="11778" y="347"/>
                      <a:pt x="11778" y="347"/>
                    </a:cubicBezTo>
                    <a:cubicBezTo>
                      <a:pt x="10364" y="97"/>
                      <a:pt x="8981" y="0"/>
                      <a:pt x="7689"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5" name="Google Shape;6043;p42">
                <a:extLst>
                  <a:ext uri="{FF2B5EF4-FFF2-40B4-BE49-F238E27FC236}">
                    <a16:creationId xmlns:a16="http://schemas.microsoft.com/office/drawing/2014/main" id="{9C3DDE0E-C93C-DE66-D1E3-EF4B47EDFC83}"/>
                  </a:ext>
                </a:extLst>
              </p:cNvPr>
              <p:cNvSpPr/>
              <p:nvPr/>
            </p:nvSpPr>
            <p:spPr>
              <a:xfrm>
                <a:off x="5703600" y="3453500"/>
                <a:ext cx="433150" cy="257950"/>
              </a:xfrm>
              <a:custGeom>
                <a:avLst/>
                <a:gdLst/>
                <a:ahLst/>
                <a:cxnLst/>
                <a:rect l="l" t="t" r="r" b="b"/>
                <a:pathLst>
                  <a:path w="17326" h="10318" extrusionOk="0">
                    <a:moveTo>
                      <a:pt x="1" y="1"/>
                    </a:moveTo>
                    <a:cubicBezTo>
                      <a:pt x="1713" y="229"/>
                      <a:pt x="3379" y="709"/>
                      <a:pt x="4977" y="1302"/>
                    </a:cubicBezTo>
                    <a:cubicBezTo>
                      <a:pt x="6575" y="1918"/>
                      <a:pt x="8150" y="2626"/>
                      <a:pt x="9610" y="3562"/>
                    </a:cubicBezTo>
                    <a:cubicBezTo>
                      <a:pt x="11071" y="4452"/>
                      <a:pt x="12463" y="5456"/>
                      <a:pt x="13742" y="6620"/>
                    </a:cubicBezTo>
                    <a:cubicBezTo>
                      <a:pt x="14404" y="7145"/>
                      <a:pt x="14974" y="7784"/>
                      <a:pt x="15591" y="8401"/>
                    </a:cubicBezTo>
                    <a:cubicBezTo>
                      <a:pt x="16207" y="9017"/>
                      <a:pt x="16732" y="9702"/>
                      <a:pt x="17325" y="10318"/>
                    </a:cubicBezTo>
                    <a:cubicBezTo>
                      <a:pt x="17051" y="9976"/>
                      <a:pt x="16800" y="9633"/>
                      <a:pt x="16549" y="9291"/>
                    </a:cubicBezTo>
                    <a:cubicBezTo>
                      <a:pt x="16275" y="8948"/>
                      <a:pt x="16024" y="8583"/>
                      <a:pt x="15728" y="8264"/>
                    </a:cubicBezTo>
                    <a:cubicBezTo>
                      <a:pt x="15134" y="7647"/>
                      <a:pt x="14586" y="6963"/>
                      <a:pt x="13924" y="6392"/>
                    </a:cubicBezTo>
                    <a:cubicBezTo>
                      <a:pt x="13605" y="6095"/>
                      <a:pt x="13308" y="5799"/>
                      <a:pt x="12966" y="5525"/>
                    </a:cubicBezTo>
                    <a:lnTo>
                      <a:pt x="11939" y="4703"/>
                    </a:lnTo>
                    <a:cubicBezTo>
                      <a:pt x="11619" y="4429"/>
                      <a:pt x="11254" y="4201"/>
                      <a:pt x="10889" y="3950"/>
                    </a:cubicBezTo>
                    <a:cubicBezTo>
                      <a:pt x="10523" y="3699"/>
                      <a:pt x="10181" y="3448"/>
                      <a:pt x="9793" y="3219"/>
                    </a:cubicBezTo>
                    <a:lnTo>
                      <a:pt x="8674" y="2580"/>
                    </a:lnTo>
                    <a:lnTo>
                      <a:pt x="7488" y="2010"/>
                    </a:lnTo>
                    <a:cubicBezTo>
                      <a:pt x="6712" y="1644"/>
                      <a:pt x="5913" y="1302"/>
                      <a:pt x="5091" y="1028"/>
                    </a:cubicBezTo>
                    <a:cubicBezTo>
                      <a:pt x="4269" y="754"/>
                      <a:pt x="3425" y="526"/>
                      <a:pt x="2580" y="343"/>
                    </a:cubicBezTo>
                    <a:cubicBezTo>
                      <a:pt x="1713" y="184"/>
                      <a:pt x="868" y="24"/>
                      <a:pt x="1"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6" name="Google Shape;6044;p42">
                <a:extLst>
                  <a:ext uri="{FF2B5EF4-FFF2-40B4-BE49-F238E27FC236}">
                    <a16:creationId xmlns:a16="http://schemas.microsoft.com/office/drawing/2014/main" id="{05A80BF1-8351-36D7-BAFE-F677684BC46D}"/>
                  </a:ext>
                </a:extLst>
              </p:cNvPr>
              <p:cNvSpPr/>
              <p:nvPr/>
            </p:nvSpPr>
            <p:spPr>
              <a:xfrm>
                <a:off x="5614025" y="3460925"/>
                <a:ext cx="489625" cy="250525"/>
              </a:xfrm>
              <a:custGeom>
                <a:avLst/>
                <a:gdLst/>
                <a:ahLst/>
                <a:cxnLst/>
                <a:rect l="l" t="t" r="r" b="b"/>
                <a:pathLst>
                  <a:path w="19585" h="10021" extrusionOk="0">
                    <a:moveTo>
                      <a:pt x="0" y="1"/>
                    </a:moveTo>
                    <a:cubicBezTo>
                      <a:pt x="936" y="115"/>
                      <a:pt x="1872" y="275"/>
                      <a:pt x="2785" y="480"/>
                    </a:cubicBezTo>
                    <a:cubicBezTo>
                      <a:pt x="3241" y="571"/>
                      <a:pt x="3698" y="685"/>
                      <a:pt x="4155" y="800"/>
                    </a:cubicBezTo>
                    <a:lnTo>
                      <a:pt x="5501" y="1165"/>
                    </a:lnTo>
                    <a:cubicBezTo>
                      <a:pt x="7304" y="1713"/>
                      <a:pt x="9062" y="2397"/>
                      <a:pt x="10728" y="3242"/>
                    </a:cubicBezTo>
                    <a:cubicBezTo>
                      <a:pt x="11573" y="3630"/>
                      <a:pt x="12372" y="4132"/>
                      <a:pt x="13171" y="4589"/>
                    </a:cubicBezTo>
                    <a:lnTo>
                      <a:pt x="14335" y="5365"/>
                    </a:lnTo>
                    <a:cubicBezTo>
                      <a:pt x="14540" y="5502"/>
                      <a:pt x="14745" y="5639"/>
                      <a:pt x="14928" y="5776"/>
                    </a:cubicBezTo>
                    <a:lnTo>
                      <a:pt x="15476" y="6186"/>
                    </a:lnTo>
                    <a:cubicBezTo>
                      <a:pt x="15841" y="6483"/>
                      <a:pt x="16229" y="6757"/>
                      <a:pt x="16571" y="7077"/>
                    </a:cubicBezTo>
                    <a:lnTo>
                      <a:pt x="17621" y="8012"/>
                    </a:lnTo>
                    <a:cubicBezTo>
                      <a:pt x="17781" y="8172"/>
                      <a:pt x="17964" y="8309"/>
                      <a:pt x="18146" y="8492"/>
                    </a:cubicBezTo>
                    <a:lnTo>
                      <a:pt x="18626" y="8994"/>
                    </a:lnTo>
                    <a:lnTo>
                      <a:pt x="19584" y="10021"/>
                    </a:lnTo>
                    <a:cubicBezTo>
                      <a:pt x="18420" y="8560"/>
                      <a:pt x="17165" y="7122"/>
                      <a:pt x="15658" y="5958"/>
                    </a:cubicBezTo>
                    <a:lnTo>
                      <a:pt x="15111" y="5502"/>
                    </a:lnTo>
                    <a:cubicBezTo>
                      <a:pt x="14928" y="5365"/>
                      <a:pt x="14723" y="5251"/>
                      <a:pt x="14540" y="5091"/>
                    </a:cubicBezTo>
                    <a:lnTo>
                      <a:pt x="13353" y="4292"/>
                    </a:lnTo>
                    <a:cubicBezTo>
                      <a:pt x="12554" y="3813"/>
                      <a:pt x="11755" y="3310"/>
                      <a:pt x="10888" y="2900"/>
                    </a:cubicBezTo>
                    <a:cubicBezTo>
                      <a:pt x="9176" y="2078"/>
                      <a:pt x="7419" y="1370"/>
                      <a:pt x="5593" y="891"/>
                    </a:cubicBezTo>
                    <a:cubicBezTo>
                      <a:pt x="3766" y="412"/>
                      <a:pt x="1895" y="69"/>
                      <a:pt x="0" y="1"/>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7" name="Google Shape;6045;p42">
                <a:extLst>
                  <a:ext uri="{FF2B5EF4-FFF2-40B4-BE49-F238E27FC236}">
                    <a16:creationId xmlns:a16="http://schemas.microsoft.com/office/drawing/2014/main" id="{5B397245-8EF4-85F3-71FF-7BEE29AAC32D}"/>
                  </a:ext>
                </a:extLst>
              </p:cNvPr>
              <p:cNvSpPr/>
              <p:nvPr/>
            </p:nvSpPr>
            <p:spPr>
              <a:xfrm>
                <a:off x="5554100" y="3472350"/>
                <a:ext cx="517025" cy="251675"/>
              </a:xfrm>
              <a:custGeom>
                <a:avLst/>
                <a:gdLst/>
                <a:ahLst/>
                <a:cxnLst/>
                <a:rect l="l" t="t" r="r" b="b"/>
                <a:pathLst>
                  <a:path w="20681" h="10067" extrusionOk="0">
                    <a:moveTo>
                      <a:pt x="1" y="0"/>
                    </a:moveTo>
                    <a:lnTo>
                      <a:pt x="1" y="0"/>
                    </a:lnTo>
                    <a:cubicBezTo>
                      <a:pt x="982" y="137"/>
                      <a:pt x="1941" y="320"/>
                      <a:pt x="2877" y="548"/>
                    </a:cubicBezTo>
                    <a:cubicBezTo>
                      <a:pt x="3356" y="662"/>
                      <a:pt x="3835" y="799"/>
                      <a:pt x="4292" y="913"/>
                    </a:cubicBezTo>
                    <a:lnTo>
                      <a:pt x="5707" y="1301"/>
                    </a:lnTo>
                    <a:cubicBezTo>
                      <a:pt x="7579" y="1872"/>
                      <a:pt x="9405" y="2557"/>
                      <a:pt x="11162" y="3378"/>
                    </a:cubicBezTo>
                    <a:cubicBezTo>
                      <a:pt x="11596" y="3607"/>
                      <a:pt x="12052" y="3789"/>
                      <a:pt x="12463" y="4017"/>
                    </a:cubicBezTo>
                    <a:lnTo>
                      <a:pt x="13764" y="4725"/>
                    </a:lnTo>
                    <a:cubicBezTo>
                      <a:pt x="14198" y="4953"/>
                      <a:pt x="14586" y="5227"/>
                      <a:pt x="14997" y="5478"/>
                    </a:cubicBezTo>
                    <a:cubicBezTo>
                      <a:pt x="15408" y="5729"/>
                      <a:pt x="15819" y="5980"/>
                      <a:pt x="16229" y="6277"/>
                    </a:cubicBezTo>
                    <a:lnTo>
                      <a:pt x="17416" y="7122"/>
                    </a:lnTo>
                    <a:lnTo>
                      <a:pt x="18535" y="8058"/>
                    </a:lnTo>
                    <a:lnTo>
                      <a:pt x="19105" y="8537"/>
                    </a:lnTo>
                    <a:lnTo>
                      <a:pt x="19608" y="9039"/>
                    </a:lnTo>
                    <a:lnTo>
                      <a:pt x="20680" y="10066"/>
                    </a:lnTo>
                    <a:cubicBezTo>
                      <a:pt x="19379" y="8583"/>
                      <a:pt x="18010" y="7167"/>
                      <a:pt x="16389" y="6049"/>
                    </a:cubicBezTo>
                    <a:cubicBezTo>
                      <a:pt x="14814" y="4885"/>
                      <a:pt x="13102" y="3881"/>
                      <a:pt x="11322" y="3036"/>
                    </a:cubicBezTo>
                    <a:cubicBezTo>
                      <a:pt x="9519" y="2237"/>
                      <a:pt x="7693" y="1530"/>
                      <a:pt x="5798" y="1027"/>
                    </a:cubicBezTo>
                    <a:cubicBezTo>
                      <a:pt x="3904" y="525"/>
                      <a:pt x="1964" y="137"/>
                      <a:pt x="1"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8" name="Google Shape;6046;p42">
                <a:extLst>
                  <a:ext uri="{FF2B5EF4-FFF2-40B4-BE49-F238E27FC236}">
                    <a16:creationId xmlns:a16="http://schemas.microsoft.com/office/drawing/2014/main" id="{B98D7AD1-711F-6C43-F71D-8EBAD2490D56}"/>
                  </a:ext>
                </a:extLst>
              </p:cNvPr>
              <p:cNvSpPr/>
              <p:nvPr/>
            </p:nvSpPr>
            <p:spPr>
              <a:xfrm>
                <a:off x="5501600" y="3478050"/>
                <a:ext cx="554675" cy="881075"/>
              </a:xfrm>
              <a:custGeom>
                <a:avLst/>
                <a:gdLst/>
                <a:ahLst/>
                <a:cxnLst/>
                <a:rect l="l" t="t" r="r" b="b"/>
                <a:pathLst>
                  <a:path w="22187" h="35243" extrusionOk="0">
                    <a:moveTo>
                      <a:pt x="1" y="0"/>
                    </a:moveTo>
                    <a:lnTo>
                      <a:pt x="6460" y="26501"/>
                    </a:lnTo>
                    <a:lnTo>
                      <a:pt x="22187" y="35243"/>
                    </a:lnTo>
                    <a:lnTo>
                      <a:pt x="22187" y="10021"/>
                    </a:lnTo>
                    <a:cubicBezTo>
                      <a:pt x="22187" y="10021"/>
                      <a:pt x="13102" y="1507"/>
                      <a:pt x="1" y="0"/>
                    </a:cubicBez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9" name="Google Shape;6047;p42">
                <a:extLst>
                  <a:ext uri="{FF2B5EF4-FFF2-40B4-BE49-F238E27FC236}">
                    <a16:creationId xmlns:a16="http://schemas.microsoft.com/office/drawing/2014/main" id="{D7F85EA3-F2EF-1169-49FD-90DEDC0979FD}"/>
                  </a:ext>
                </a:extLst>
              </p:cNvPr>
              <p:cNvSpPr/>
              <p:nvPr/>
            </p:nvSpPr>
            <p:spPr>
              <a:xfrm>
                <a:off x="6259975" y="3478050"/>
                <a:ext cx="555250" cy="881075"/>
              </a:xfrm>
              <a:custGeom>
                <a:avLst/>
                <a:gdLst/>
                <a:ahLst/>
                <a:cxnLst/>
                <a:rect l="l" t="t" r="r" b="b"/>
                <a:pathLst>
                  <a:path w="22210" h="35243" extrusionOk="0">
                    <a:moveTo>
                      <a:pt x="22210" y="0"/>
                    </a:moveTo>
                    <a:lnTo>
                      <a:pt x="22210" y="0"/>
                    </a:lnTo>
                    <a:cubicBezTo>
                      <a:pt x="9085" y="1507"/>
                      <a:pt x="1" y="10021"/>
                      <a:pt x="1" y="10021"/>
                    </a:cubicBezTo>
                    <a:lnTo>
                      <a:pt x="1" y="35243"/>
                    </a:lnTo>
                    <a:lnTo>
                      <a:pt x="15727" y="26501"/>
                    </a:lnTo>
                    <a:lnTo>
                      <a:pt x="22210" y="0"/>
                    </a:lnTo>
                    <a:close/>
                  </a:path>
                </a:pathLst>
              </a:custGeom>
              <a:solidFill>
                <a:srgbClr val="EB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0" name="Google Shape;6048;p42">
                <a:extLst>
                  <a:ext uri="{FF2B5EF4-FFF2-40B4-BE49-F238E27FC236}">
                    <a16:creationId xmlns:a16="http://schemas.microsoft.com/office/drawing/2014/main" id="{E32FA49F-3AD2-8CAF-9EC9-7E07677B0046}"/>
                  </a:ext>
                </a:extLst>
              </p:cNvPr>
              <p:cNvSpPr/>
              <p:nvPr/>
            </p:nvSpPr>
            <p:spPr>
              <a:xfrm>
                <a:off x="6266250" y="4089400"/>
                <a:ext cx="384075" cy="234925"/>
              </a:xfrm>
              <a:custGeom>
                <a:avLst/>
                <a:gdLst/>
                <a:ahLst/>
                <a:cxnLst/>
                <a:rect l="l" t="t" r="r" b="b"/>
                <a:pathLst>
                  <a:path w="15363" h="9397" extrusionOk="0">
                    <a:moveTo>
                      <a:pt x="4401" y="0"/>
                    </a:moveTo>
                    <a:cubicBezTo>
                      <a:pt x="3034" y="0"/>
                      <a:pt x="2899" y="1522"/>
                      <a:pt x="2899" y="1522"/>
                    </a:cubicBezTo>
                    <a:cubicBezTo>
                      <a:pt x="2899" y="1522"/>
                      <a:pt x="2671" y="1379"/>
                      <a:pt x="2346" y="1379"/>
                    </a:cubicBezTo>
                    <a:cubicBezTo>
                      <a:pt x="2021" y="1379"/>
                      <a:pt x="1598" y="1522"/>
                      <a:pt x="1210" y="2092"/>
                    </a:cubicBezTo>
                    <a:cubicBezTo>
                      <a:pt x="434" y="3234"/>
                      <a:pt x="1210" y="4466"/>
                      <a:pt x="1210" y="4466"/>
                    </a:cubicBezTo>
                    <a:cubicBezTo>
                      <a:pt x="1210" y="4466"/>
                      <a:pt x="1" y="5858"/>
                      <a:pt x="1804" y="7159"/>
                    </a:cubicBezTo>
                    <a:cubicBezTo>
                      <a:pt x="1804" y="7159"/>
                      <a:pt x="503" y="8301"/>
                      <a:pt x="2123" y="9396"/>
                    </a:cubicBezTo>
                    <a:lnTo>
                      <a:pt x="15362" y="2047"/>
                    </a:lnTo>
                    <a:lnTo>
                      <a:pt x="15362" y="2047"/>
                    </a:lnTo>
                    <a:cubicBezTo>
                      <a:pt x="15362" y="2047"/>
                      <a:pt x="12764" y="2999"/>
                      <a:pt x="11046" y="2999"/>
                    </a:cubicBezTo>
                    <a:cubicBezTo>
                      <a:pt x="10603" y="2999"/>
                      <a:pt x="10219" y="2936"/>
                      <a:pt x="9952" y="2777"/>
                    </a:cubicBezTo>
                    <a:cubicBezTo>
                      <a:pt x="8629" y="2001"/>
                      <a:pt x="6529" y="335"/>
                      <a:pt x="4794" y="38"/>
                    </a:cubicBezTo>
                    <a:cubicBezTo>
                      <a:pt x="4653" y="12"/>
                      <a:pt x="4522" y="0"/>
                      <a:pt x="4401"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1" name="Google Shape;6049;p42">
                <a:extLst>
                  <a:ext uri="{FF2B5EF4-FFF2-40B4-BE49-F238E27FC236}">
                    <a16:creationId xmlns:a16="http://schemas.microsoft.com/office/drawing/2014/main" id="{67D2C048-6FC9-9D7A-8496-AC0AB983F449}"/>
                  </a:ext>
                </a:extLst>
              </p:cNvPr>
              <p:cNvSpPr/>
              <p:nvPr/>
            </p:nvSpPr>
            <p:spPr>
              <a:xfrm>
                <a:off x="6056250" y="3710800"/>
                <a:ext cx="203750" cy="648325"/>
              </a:xfrm>
              <a:custGeom>
                <a:avLst/>
                <a:gdLst/>
                <a:ahLst/>
                <a:cxnLst/>
                <a:rect l="l" t="t" r="r" b="b"/>
                <a:pathLst>
                  <a:path w="8150" h="25933" extrusionOk="0">
                    <a:moveTo>
                      <a:pt x="4089" y="1"/>
                    </a:moveTo>
                    <a:cubicBezTo>
                      <a:pt x="1675" y="1"/>
                      <a:pt x="1" y="711"/>
                      <a:pt x="1" y="711"/>
                    </a:cubicBezTo>
                    <a:lnTo>
                      <a:pt x="1" y="25933"/>
                    </a:lnTo>
                    <a:cubicBezTo>
                      <a:pt x="1" y="25933"/>
                      <a:pt x="1583" y="25162"/>
                      <a:pt x="3998" y="25162"/>
                    </a:cubicBezTo>
                    <a:cubicBezTo>
                      <a:pt x="5205" y="25162"/>
                      <a:pt x="6620" y="25354"/>
                      <a:pt x="8150" y="25933"/>
                    </a:cubicBezTo>
                    <a:lnTo>
                      <a:pt x="8150" y="711"/>
                    </a:lnTo>
                    <a:cubicBezTo>
                      <a:pt x="6689" y="178"/>
                      <a:pt x="5296" y="1"/>
                      <a:pt x="4089" y="1"/>
                    </a:cubicBezTo>
                    <a:close/>
                  </a:path>
                </a:pathLst>
              </a:custGeom>
              <a:solidFill>
                <a:srgbClr val="9F4C8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2" name="Google Shape;6050;p42">
                <a:extLst>
                  <a:ext uri="{FF2B5EF4-FFF2-40B4-BE49-F238E27FC236}">
                    <a16:creationId xmlns:a16="http://schemas.microsoft.com/office/drawing/2014/main" id="{8B779A03-9B7A-63B0-58F2-1799001DA673}"/>
                  </a:ext>
                </a:extLst>
              </p:cNvPr>
              <p:cNvSpPr/>
              <p:nvPr/>
            </p:nvSpPr>
            <p:spPr>
              <a:xfrm>
                <a:off x="6351275" y="3576200"/>
                <a:ext cx="363525" cy="295050"/>
              </a:xfrm>
              <a:custGeom>
                <a:avLst/>
                <a:gdLst/>
                <a:ahLst/>
                <a:cxnLst/>
                <a:rect l="l" t="t" r="r" b="b"/>
                <a:pathLst>
                  <a:path w="14541" h="11802" extrusionOk="0">
                    <a:moveTo>
                      <a:pt x="14540" y="0"/>
                    </a:moveTo>
                    <a:cubicBezTo>
                      <a:pt x="14540" y="0"/>
                      <a:pt x="8332" y="92"/>
                      <a:pt x="1" y="7031"/>
                    </a:cubicBezTo>
                    <a:lnTo>
                      <a:pt x="1" y="11801"/>
                    </a:lnTo>
                    <a:cubicBezTo>
                      <a:pt x="1" y="11801"/>
                      <a:pt x="8149" y="6483"/>
                      <a:pt x="14152" y="4885"/>
                    </a:cubicBezTo>
                    <a:lnTo>
                      <a:pt x="14540"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3" name="Google Shape;6051;p42">
                <a:extLst>
                  <a:ext uri="{FF2B5EF4-FFF2-40B4-BE49-F238E27FC236}">
                    <a16:creationId xmlns:a16="http://schemas.microsoft.com/office/drawing/2014/main" id="{F1E347B8-E496-1C97-D3F1-0803B99666B5}"/>
                  </a:ext>
                </a:extLst>
              </p:cNvPr>
              <p:cNvSpPr/>
              <p:nvPr/>
            </p:nvSpPr>
            <p:spPr>
              <a:xfrm>
                <a:off x="5581500" y="3554525"/>
                <a:ext cx="407450" cy="704175"/>
              </a:xfrm>
              <a:custGeom>
                <a:avLst/>
                <a:gdLst/>
                <a:ahLst/>
                <a:cxnLst/>
                <a:rect l="l" t="t" r="r" b="b"/>
                <a:pathLst>
                  <a:path w="16298" h="28167" extrusionOk="0">
                    <a:moveTo>
                      <a:pt x="0" y="0"/>
                    </a:moveTo>
                    <a:lnTo>
                      <a:pt x="4611" y="21775"/>
                    </a:lnTo>
                    <a:cubicBezTo>
                      <a:pt x="7898" y="23122"/>
                      <a:pt x="16298" y="28166"/>
                      <a:pt x="16298" y="28166"/>
                    </a:cubicBezTo>
                    <a:lnTo>
                      <a:pt x="16298" y="8468"/>
                    </a:lnTo>
                    <a:cubicBezTo>
                      <a:pt x="7898" y="2123"/>
                      <a:pt x="1" y="0"/>
                      <a:pt x="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4" name="Google Shape;6052;p42">
                <a:extLst>
                  <a:ext uri="{FF2B5EF4-FFF2-40B4-BE49-F238E27FC236}">
                    <a16:creationId xmlns:a16="http://schemas.microsoft.com/office/drawing/2014/main" id="{F1B9AE24-A207-7263-4BA6-5A4355E9330E}"/>
                  </a:ext>
                </a:extLst>
              </p:cNvPr>
              <p:cNvSpPr/>
              <p:nvPr/>
            </p:nvSpPr>
            <p:spPr>
              <a:xfrm>
                <a:off x="5663100" y="4089400"/>
                <a:ext cx="384050" cy="234925"/>
              </a:xfrm>
              <a:custGeom>
                <a:avLst/>
                <a:gdLst/>
                <a:ahLst/>
                <a:cxnLst/>
                <a:rect l="l" t="t" r="r" b="b"/>
                <a:pathLst>
                  <a:path w="15362" h="9397" extrusionOk="0">
                    <a:moveTo>
                      <a:pt x="10961" y="0"/>
                    </a:moveTo>
                    <a:cubicBezTo>
                      <a:pt x="10840" y="0"/>
                      <a:pt x="10710" y="12"/>
                      <a:pt x="10568" y="38"/>
                    </a:cubicBezTo>
                    <a:cubicBezTo>
                      <a:pt x="8834" y="335"/>
                      <a:pt x="6734" y="2001"/>
                      <a:pt x="5433" y="2777"/>
                    </a:cubicBezTo>
                    <a:cubicBezTo>
                      <a:pt x="5162" y="2936"/>
                      <a:pt x="4774" y="2999"/>
                      <a:pt x="4328" y="2999"/>
                    </a:cubicBezTo>
                    <a:cubicBezTo>
                      <a:pt x="2598" y="2999"/>
                      <a:pt x="1" y="2047"/>
                      <a:pt x="0" y="2047"/>
                    </a:cubicBezTo>
                    <a:lnTo>
                      <a:pt x="0" y="2047"/>
                    </a:lnTo>
                    <a:lnTo>
                      <a:pt x="13239" y="9396"/>
                    </a:lnTo>
                    <a:cubicBezTo>
                      <a:pt x="14860" y="8301"/>
                      <a:pt x="13559" y="7159"/>
                      <a:pt x="13559" y="7159"/>
                    </a:cubicBezTo>
                    <a:cubicBezTo>
                      <a:pt x="15362" y="5858"/>
                      <a:pt x="14175" y="4466"/>
                      <a:pt x="14175" y="4466"/>
                    </a:cubicBezTo>
                    <a:cubicBezTo>
                      <a:pt x="14175" y="4466"/>
                      <a:pt x="14951" y="3234"/>
                      <a:pt x="14175" y="2092"/>
                    </a:cubicBezTo>
                    <a:cubicBezTo>
                      <a:pt x="13775" y="1522"/>
                      <a:pt x="13347" y="1379"/>
                      <a:pt x="13019" y="1379"/>
                    </a:cubicBezTo>
                    <a:cubicBezTo>
                      <a:pt x="12691" y="1379"/>
                      <a:pt x="12463" y="1522"/>
                      <a:pt x="12463" y="1522"/>
                    </a:cubicBezTo>
                    <a:cubicBezTo>
                      <a:pt x="12463" y="1522"/>
                      <a:pt x="12328" y="0"/>
                      <a:pt x="10961" y="0"/>
                    </a:cubicBezTo>
                    <a:close/>
                  </a:path>
                </a:pathLst>
              </a:custGeom>
              <a:solidFill>
                <a:srgbClr val="0C0044">
                  <a:alpha val="580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5" name="Google Shape;6053;p42">
                <a:extLst>
                  <a:ext uri="{FF2B5EF4-FFF2-40B4-BE49-F238E27FC236}">
                    <a16:creationId xmlns:a16="http://schemas.microsoft.com/office/drawing/2014/main" id="{421F8C06-09F5-EE90-A919-8E52B6783CB2}"/>
                  </a:ext>
                </a:extLst>
              </p:cNvPr>
              <p:cNvSpPr/>
              <p:nvPr/>
            </p:nvSpPr>
            <p:spPr>
              <a:xfrm>
                <a:off x="5208300" y="4012150"/>
                <a:ext cx="397175" cy="428000"/>
              </a:xfrm>
              <a:custGeom>
                <a:avLst/>
                <a:gdLst/>
                <a:ahLst/>
                <a:cxnLst/>
                <a:rect l="l" t="t" r="r" b="b"/>
                <a:pathLst>
                  <a:path w="15887" h="17120" extrusionOk="0">
                    <a:moveTo>
                      <a:pt x="7054" y="1"/>
                    </a:moveTo>
                    <a:cubicBezTo>
                      <a:pt x="7054" y="1"/>
                      <a:pt x="1" y="9907"/>
                      <a:pt x="1370" y="17120"/>
                    </a:cubicBezTo>
                    <a:lnTo>
                      <a:pt x="13833" y="10706"/>
                    </a:lnTo>
                    <a:lnTo>
                      <a:pt x="15887" y="5365"/>
                    </a:lnTo>
                    <a:lnTo>
                      <a:pt x="7054" y="1"/>
                    </a:ln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6" name="Google Shape;6054;p42">
                <a:extLst>
                  <a:ext uri="{FF2B5EF4-FFF2-40B4-BE49-F238E27FC236}">
                    <a16:creationId xmlns:a16="http://schemas.microsoft.com/office/drawing/2014/main" id="{FD198494-B043-A108-5E07-5330F2416B14}"/>
                  </a:ext>
                </a:extLst>
              </p:cNvPr>
              <p:cNvSpPr/>
              <p:nvPr/>
            </p:nvSpPr>
            <p:spPr>
              <a:xfrm>
                <a:off x="5357225" y="4012150"/>
                <a:ext cx="248250" cy="301900"/>
              </a:xfrm>
              <a:custGeom>
                <a:avLst/>
                <a:gdLst/>
                <a:ahLst/>
                <a:cxnLst/>
                <a:rect l="l" t="t" r="r" b="b"/>
                <a:pathLst>
                  <a:path w="9930" h="12076" extrusionOk="0">
                    <a:moveTo>
                      <a:pt x="1097" y="1"/>
                    </a:moveTo>
                    <a:cubicBezTo>
                      <a:pt x="1097" y="1"/>
                      <a:pt x="663" y="617"/>
                      <a:pt x="1" y="1690"/>
                    </a:cubicBezTo>
                    <a:cubicBezTo>
                      <a:pt x="1" y="1690"/>
                      <a:pt x="2283" y="2010"/>
                      <a:pt x="4840" y="3516"/>
                    </a:cubicBezTo>
                    <a:cubicBezTo>
                      <a:pt x="6506" y="4497"/>
                      <a:pt x="7876" y="6095"/>
                      <a:pt x="7876" y="6095"/>
                    </a:cubicBezTo>
                    <a:lnTo>
                      <a:pt x="6643" y="9017"/>
                    </a:lnTo>
                    <a:lnTo>
                      <a:pt x="686" y="12075"/>
                    </a:lnTo>
                    <a:lnTo>
                      <a:pt x="5593" y="11870"/>
                    </a:lnTo>
                    <a:lnTo>
                      <a:pt x="7876" y="10706"/>
                    </a:lnTo>
                    <a:lnTo>
                      <a:pt x="9930" y="5365"/>
                    </a:lnTo>
                    <a:lnTo>
                      <a:pt x="1097" y="1"/>
                    </a:ln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7" name="Google Shape;6055;p42">
                <a:extLst>
                  <a:ext uri="{FF2B5EF4-FFF2-40B4-BE49-F238E27FC236}">
                    <a16:creationId xmlns:a16="http://schemas.microsoft.com/office/drawing/2014/main" id="{F545BA5F-81CE-3D6F-5952-2172689F451E}"/>
                  </a:ext>
                </a:extLst>
              </p:cNvPr>
              <p:cNvSpPr/>
              <p:nvPr/>
            </p:nvSpPr>
            <p:spPr>
              <a:xfrm>
                <a:off x="5214575" y="4111350"/>
                <a:ext cx="807250" cy="439175"/>
              </a:xfrm>
              <a:custGeom>
                <a:avLst/>
                <a:gdLst/>
                <a:ahLst/>
                <a:cxnLst/>
                <a:rect l="l" t="t" r="r" b="b"/>
                <a:pathLst>
                  <a:path w="32290" h="17567" extrusionOk="0">
                    <a:moveTo>
                      <a:pt x="28541" y="1"/>
                    </a:moveTo>
                    <a:cubicBezTo>
                      <a:pt x="28352" y="1"/>
                      <a:pt x="28141" y="50"/>
                      <a:pt x="27916" y="164"/>
                    </a:cubicBezTo>
                    <a:cubicBezTo>
                      <a:pt x="26729" y="781"/>
                      <a:pt x="24104" y="2926"/>
                      <a:pt x="22940" y="2972"/>
                    </a:cubicBezTo>
                    <a:cubicBezTo>
                      <a:pt x="22933" y="2972"/>
                      <a:pt x="22925" y="2972"/>
                      <a:pt x="22918" y="2972"/>
                    </a:cubicBezTo>
                    <a:cubicBezTo>
                      <a:pt x="22322" y="2972"/>
                      <a:pt x="19676" y="2127"/>
                      <a:pt x="19676" y="2127"/>
                    </a:cubicBezTo>
                    <a:cubicBezTo>
                      <a:pt x="19288" y="2880"/>
                      <a:pt x="18900" y="3885"/>
                      <a:pt x="18786" y="4707"/>
                    </a:cubicBezTo>
                    <a:cubicBezTo>
                      <a:pt x="18786" y="4707"/>
                      <a:pt x="15545" y="5688"/>
                      <a:pt x="6141" y="8107"/>
                    </a:cubicBezTo>
                    <a:cubicBezTo>
                      <a:pt x="777" y="9477"/>
                      <a:pt x="1" y="13061"/>
                      <a:pt x="2283" y="15822"/>
                    </a:cubicBezTo>
                    <a:cubicBezTo>
                      <a:pt x="3143" y="16863"/>
                      <a:pt x="4668" y="17567"/>
                      <a:pt x="6817" y="17567"/>
                    </a:cubicBezTo>
                    <a:cubicBezTo>
                      <a:pt x="10371" y="17567"/>
                      <a:pt x="15631" y="15643"/>
                      <a:pt x="22415" y="10139"/>
                    </a:cubicBezTo>
                    <a:cubicBezTo>
                      <a:pt x="22415" y="10139"/>
                      <a:pt x="23175" y="10314"/>
                      <a:pt x="23841" y="10314"/>
                    </a:cubicBezTo>
                    <a:cubicBezTo>
                      <a:pt x="24007" y="10314"/>
                      <a:pt x="24168" y="10303"/>
                      <a:pt x="24310" y="10276"/>
                    </a:cubicBezTo>
                    <a:cubicBezTo>
                      <a:pt x="26661" y="9888"/>
                      <a:pt x="29149" y="8632"/>
                      <a:pt x="29810" y="8336"/>
                    </a:cubicBezTo>
                    <a:cubicBezTo>
                      <a:pt x="30845" y="7860"/>
                      <a:pt x="31223" y="6746"/>
                      <a:pt x="30452" y="6746"/>
                    </a:cubicBezTo>
                    <a:cubicBezTo>
                      <a:pt x="30372" y="6746"/>
                      <a:pt x="30280" y="6758"/>
                      <a:pt x="30176" y="6784"/>
                    </a:cubicBezTo>
                    <a:cubicBezTo>
                      <a:pt x="28920" y="7058"/>
                      <a:pt x="28646" y="7058"/>
                      <a:pt x="28646" y="7058"/>
                    </a:cubicBezTo>
                    <a:cubicBezTo>
                      <a:pt x="28646" y="7058"/>
                      <a:pt x="30062" y="6396"/>
                      <a:pt x="31431" y="5551"/>
                    </a:cubicBezTo>
                    <a:cubicBezTo>
                      <a:pt x="32229" y="5045"/>
                      <a:pt x="31965" y="3709"/>
                      <a:pt x="31148" y="3709"/>
                    </a:cubicBezTo>
                    <a:cubicBezTo>
                      <a:pt x="31007" y="3709"/>
                      <a:pt x="30849" y="3748"/>
                      <a:pt x="30678" y="3839"/>
                    </a:cubicBezTo>
                    <a:cubicBezTo>
                      <a:pt x="29445" y="4478"/>
                      <a:pt x="27619" y="5665"/>
                      <a:pt x="27619" y="5665"/>
                    </a:cubicBezTo>
                    <a:cubicBezTo>
                      <a:pt x="27619" y="5665"/>
                      <a:pt x="30404" y="3816"/>
                      <a:pt x="31226" y="3177"/>
                    </a:cubicBezTo>
                    <a:cubicBezTo>
                      <a:pt x="32289" y="2352"/>
                      <a:pt x="31732" y="1247"/>
                      <a:pt x="30785" y="1247"/>
                    </a:cubicBezTo>
                    <a:cubicBezTo>
                      <a:pt x="30554" y="1247"/>
                      <a:pt x="30299" y="1313"/>
                      <a:pt x="30039" y="1465"/>
                    </a:cubicBezTo>
                    <a:cubicBezTo>
                      <a:pt x="27802" y="2766"/>
                      <a:pt x="25999" y="4113"/>
                      <a:pt x="25999" y="4113"/>
                    </a:cubicBezTo>
                    <a:cubicBezTo>
                      <a:pt x="25999" y="4113"/>
                      <a:pt x="28235" y="2356"/>
                      <a:pt x="29240" y="1443"/>
                    </a:cubicBezTo>
                    <a:cubicBezTo>
                      <a:pt x="29797" y="941"/>
                      <a:pt x="29372" y="1"/>
                      <a:pt x="28541"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8" name="Google Shape;6056;p42">
                <a:extLst>
                  <a:ext uri="{FF2B5EF4-FFF2-40B4-BE49-F238E27FC236}">
                    <a16:creationId xmlns:a16="http://schemas.microsoft.com/office/drawing/2014/main" id="{0078664C-A4F3-8F7A-1440-EC3E52AA3778}"/>
                  </a:ext>
                </a:extLst>
              </p:cNvPr>
              <p:cNvSpPr/>
              <p:nvPr/>
            </p:nvSpPr>
            <p:spPr>
              <a:xfrm>
                <a:off x="5368075" y="4164525"/>
                <a:ext cx="338400" cy="149525"/>
              </a:xfrm>
              <a:custGeom>
                <a:avLst/>
                <a:gdLst/>
                <a:ahLst/>
                <a:cxnLst/>
                <a:rect l="l" t="t" r="r" b="b"/>
                <a:pathLst>
                  <a:path w="13536" h="5981" extrusionOk="0">
                    <a:moveTo>
                      <a:pt x="13536" y="0"/>
                    </a:moveTo>
                    <a:cubicBezTo>
                      <a:pt x="13308" y="388"/>
                      <a:pt x="13102" y="799"/>
                      <a:pt x="12920" y="1233"/>
                    </a:cubicBezTo>
                    <a:cubicBezTo>
                      <a:pt x="12771" y="1638"/>
                      <a:pt x="12621" y="2043"/>
                      <a:pt x="12546" y="2485"/>
                    </a:cubicBezTo>
                    <a:lnTo>
                      <a:pt x="12546" y="2485"/>
                    </a:lnTo>
                    <a:cubicBezTo>
                      <a:pt x="11500" y="2751"/>
                      <a:pt x="10475" y="2997"/>
                      <a:pt x="9427" y="3264"/>
                    </a:cubicBezTo>
                    <a:cubicBezTo>
                      <a:pt x="8377" y="3538"/>
                      <a:pt x="7328" y="3812"/>
                      <a:pt x="6278" y="4109"/>
                    </a:cubicBezTo>
                    <a:cubicBezTo>
                      <a:pt x="5228" y="4383"/>
                      <a:pt x="4178" y="4679"/>
                      <a:pt x="3128" y="4999"/>
                    </a:cubicBezTo>
                    <a:cubicBezTo>
                      <a:pt x="2078" y="5319"/>
                      <a:pt x="1028" y="5638"/>
                      <a:pt x="1" y="5980"/>
                    </a:cubicBezTo>
                    <a:cubicBezTo>
                      <a:pt x="1073" y="5752"/>
                      <a:pt x="2146" y="5501"/>
                      <a:pt x="3196" y="5250"/>
                    </a:cubicBezTo>
                    <a:cubicBezTo>
                      <a:pt x="4269" y="4999"/>
                      <a:pt x="5319" y="4725"/>
                      <a:pt x="6369" y="4451"/>
                    </a:cubicBezTo>
                    <a:cubicBezTo>
                      <a:pt x="7442" y="4177"/>
                      <a:pt x="8492" y="3903"/>
                      <a:pt x="9542" y="3607"/>
                    </a:cubicBezTo>
                    <a:cubicBezTo>
                      <a:pt x="10592" y="3310"/>
                      <a:pt x="11642" y="3013"/>
                      <a:pt x="12691" y="2694"/>
                    </a:cubicBezTo>
                    <a:cubicBezTo>
                      <a:pt x="12737" y="2671"/>
                      <a:pt x="12760" y="2648"/>
                      <a:pt x="12760" y="2602"/>
                    </a:cubicBezTo>
                    <a:cubicBezTo>
                      <a:pt x="12806" y="2146"/>
                      <a:pt x="12920" y="1712"/>
                      <a:pt x="13057" y="1278"/>
                    </a:cubicBezTo>
                    <a:cubicBezTo>
                      <a:pt x="13194" y="845"/>
                      <a:pt x="13353" y="411"/>
                      <a:pt x="13536" y="0"/>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9" name="Google Shape;6057;p42">
                <a:extLst>
                  <a:ext uri="{FF2B5EF4-FFF2-40B4-BE49-F238E27FC236}">
                    <a16:creationId xmlns:a16="http://schemas.microsoft.com/office/drawing/2014/main" id="{620C6159-F055-D6EB-7B3A-34C65E2BAE79}"/>
                  </a:ext>
                </a:extLst>
              </p:cNvPr>
              <p:cNvSpPr/>
              <p:nvPr/>
            </p:nvSpPr>
            <p:spPr>
              <a:xfrm>
                <a:off x="6714200" y="4012150"/>
                <a:ext cx="397750" cy="428000"/>
              </a:xfrm>
              <a:custGeom>
                <a:avLst/>
                <a:gdLst/>
                <a:ahLst/>
                <a:cxnLst/>
                <a:rect l="l" t="t" r="r" b="b"/>
                <a:pathLst>
                  <a:path w="15910" h="17120" extrusionOk="0">
                    <a:moveTo>
                      <a:pt x="8834" y="1"/>
                    </a:moveTo>
                    <a:lnTo>
                      <a:pt x="0" y="5365"/>
                    </a:lnTo>
                    <a:lnTo>
                      <a:pt x="2055" y="10706"/>
                    </a:lnTo>
                    <a:lnTo>
                      <a:pt x="14517" y="17120"/>
                    </a:lnTo>
                    <a:cubicBezTo>
                      <a:pt x="15910" y="9907"/>
                      <a:pt x="8834" y="1"/>
                      <a:pt x="8834"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0" name="Google Shape;6058;p42">
                <a:extLst>
                  <a:ext uri="{FF2B5EF4-FFF2-40B4-BE49-F238E27FC236}">
                    <a16:creationId xmlns:a16="http://schemas.microsoft.com/office/drawing/2014/main" id="{80066CB3-F413-6EDC-799A-24000C4D77B2}"/>
                  </a:ext>
                </a:extLst>
              </p:cNvPr>
              <p:cNvSpPr/>
              <p:nvPr/>
            </p:nvSpPr>
            <p:spPr>
              <a:xfrm>
                <a:off x="6714200" y="4012150"/>
                <a:ext cx="248250" cy="301900"/>
              </a:xfrm>
              <a:custGeom>
                <a:avLst/>
                <a:gdLst/>
                <a:ahLst/>
                <a:cxnLst/>
                <a:rect l="l" t="t" r="r" b="b"/>
                <a:pathLst>
                  <a:path w="9930" h="12076" extrusionOk="0">
                    <a:moveTo>
                      <a:pt x="8834" y="1"/>
                    </a:moveTo>
                    <a:lnTo>
                      <a:pt x="0" y="5365"/>
                    </a:lnTo>
                    <a:lnTo>
                      <a:pt x="2055" y="10706"/>
                    </a:lnTo>
                    <a:lnTo>
                      <a:pt x="4360" y="11870"/>
                    </a:lnTo>
                    <a:lnTo>
                      <a:pt x="9245" y="12075"/>
                    </a:lnTo>
                    <a:lnTo>
                      <a:pt x="3310" y="9017"/>
                    </a:lnTo>
                    <a:lnTo>
                      <a:pt x="2055" y="6095"/>
                    </a:lnTo>
                    <a:cubicBezTo>
                      <a:pt x="2055" y="6095"/>
                      <a:pt x="3447" y="4497"/>
                      <a:pt x="5113" y="3516"/>
                    </a:cubicBezTo>
                    <a:cubicBezTo>
                      <a:pt x="7647" y="2010"/>
                      <a:pt x="9930" y="1690"/>
                      <a:pt x="9930" y="1690"/>
                    </a:cubicBezTo>
                    <a:cubicBezTo>
                      <a:pt x="9290" y="617"/>
                      <a:pt x="8834" y="1"/>
                      <a:pt x="8834" y="1"/>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1" name="Google Shape;6059;p42">
                <a:extLst>
                  <a:ext uri="{FF2B5EF4-FFF2-40B4-BE49-F238E27FC236}">
                    <a16:creationId xmlns:a16="http://schemas.microsoft.com/office/drawing/2014/main" id="{BA34D88C-54A5-3AE5-DB38-A3FD1ADE0BBC}"/>
                  </a:ext>
                </a:extLst>
              </p:cNvPr>
              <p:cNvSpPr/>
              <p:nvPr/>
            </p:nvSpPr>
            <p:spPr>
              <a:xfrm>
                <a:off x="6297875" y="4111350"/>
                <a:ext cx="807800" cy="439175"/>
              </a:xfrm>
              <a:custGeom>
                <a:avLst/>
                <a:gdLst/>
                <a:ahLst/>
                <a:cxnLst/>
                <a:rect l="l" t="t" r="r" b="b"/>
                <a:pathLst>
                  <a:path w="32312" h="17567" extrusionOk="0">
                    <a:moveTo>
                      <a:pt x="3750" y="1"/>
                    </a:moveTo>
                    <a:cubicBezTo>
                      <a:pt x="2925" y="1"/>
                      <a:pt x="2511" y="941"/>
                      <a:pt x="3050" y="1443"/>
                    </a:cubicBezTo>
                    <a:cubicBezTo>
                      <a:pt x="4054" y="2356"/>
                      <a:pt x="6291" y="4113"/>
                      <a:pt x="6291" y="4113"/>
                    </a:cubicBezTo>
                    <a:cubicBezTo>
                      <a:pt x="6291" y="4113"/>
                      <a:pt x="4510" y="2766"/>
                      <a:pt x="2251" y="1465"/>
                    </a:cubicBezTo>
                    <a:cubicBezTo>
                      <a:pt x="1991" y="1313"/>
                      <a:pt x="1736" y="1247"/>
                      <a:pt x="1504" y="1247"/>
                    </a:cubicBezTo>
                    <a:cubicBezTo>
                      <a:pt x="557" y="1247"/>
                      <a:pt x="0" y="2352"/>
                      <a:pt x="1064" y="3177"/>
                    </a:cubicBezTo>
                    <a:cubicBezTo>
                      <a:pt x="1908" y="3816"/>
                      <a:pt x="4693" y="5665"/>
                      <a:pt x="4693" y="5665"/>
                    </a:cubicBezTo>
                    <a:cubicBezTo>
                      <a:pt x="4693" y="5665"/>
                      <a:pt x="2844" y="4478"/>
                      <a:pt x="1612" y="3839"/>
                    </a:cubicBezTo>
                    <a:cubicBezTo>
                      <a:pt x="1444" y="3748"/>
                      <a:pt x="1289" y="3709"/>
                      <a:pt x="1151" y="3709"/>
                    </a:cubicBezTo>
                    <a:cubicBezTo>
                      <a:pt x="347" y="3709"/>
                      <a:pt x="83" y="5045"/>
                      <a:pt x="881" y="5551"/>
                    </a:cubicBezTo>
                    <a:cubicBezTo>
                      <a:pt x="2251" y="6396"/>
                      <a:pt x="3643" y="7058"/>
                      <a:pt x="3643" y="7058"/>
                    </a:cubicBezTo>
                    <a:cubicBezTo>
                      <a:pt x="3643" y="7058"/>
                      <a:pt x="3369" y="7058"/>
                      <a:pt x="2137" y="6784"/>
                    </a:cubicBezTo>
                    <a:cubicBezTo>
                      <a:pt x="2032" y="6758"/>
                      <a:pt x="1940" y="6746"/>
                      <a:pt x="1860" y="6746"/>
                    </a:cubicBezTo>
                    <a:cubicBezTo>
                      <a:pt x="1085" y="6746"/>
                      <a:pt x="1447" y="7860"/>
                      <a:pt x="2502" y="8336"/>
                    </a:cubicBezTo>
                    <a:cubicBezTo>
                      <a:pt x="3141" y="8632"/>
                      <a:pt x="5629" y="9888"/>
                      <a:pt x="7980" y="10276"/>
                    </a:cubicBezTo>
                    <a:cubicBezTo>
                      <a:pt x="8126" y="10303"/>
                      <a:pt x="8290" y="10314"/>
                      <a:pt x="8460" y="10314"/>
                    </a:cubicBezTo>
                    <a:cubicBezTo>
                      <a:pt x="9138" y="10314"/>
                      <a:pt x="9897" y="10139"/>
                      <a:pt x="9897" y="10139"/>
                    </a:cubicBezTo>
                    <a:cubicBezTo>
                      <a:pt x="16667" y="15643"/>
                      <a:pt x="21922" y="17567"/>
                      <a:pt x="25473" y="17567"/>
                    </a:cubicBezTo>
                    <a:cubicBezTo>
                      <a:pt x="27621" y="17567"/>
                      <a:pt x="29146" y="16863"/>
                      <a:pt x="30006" y="15822"/>
                    </a:cubicBezTo>
                    <a:cubicBezTo>
                      <a:pt x="32312" y="13061"/>
                      <a:pt x="31536" y="9477"/>
                      <a:pt x="26149" y="8107"/>
                    </a:cubicBezTo>
                    <a:cubicBezTo>
                      <a:pt x="16768" y="5688"/>
                      <a:pt x="13504" y="4707"/>
                      <a:pt x="13504" y="4707"/>
                    </a:cubicBezTo>
                    <a:cubicBezTo>
                      <a:pt x="13389" y="3885"/>
                      <a:pt x="13001" y="2880"/>
                      <a:pt x="12613" y="2127"/>
                    </a:cubicBezTo>
                    <a:cubicBezTo>
                      <a:pt x="12613" y="2127"/>
                      <a:pt x="9990" y="2972"/>
                      <a:pt x="9395" y="2972"/>
                    </a:cubicBezTo>
                    <a:cubicBezTo>
                      <a:pt x="9387" y="2972"/>
                      <a:pt x="9379" y="2972"/>
                      <a:pt x="9372" y="2972"/>
                    </a:cubicBezTo>
                    <a:cubicBezTo>
                      <a:pt x="8208" y="2926"/>
                      <a:pt x="5560" y="781"/>
                      <a:pt x="4373" y="164"/>
                    </a:cubicBezTo>
                    <a:cubicBezTo>
                      <a:pt x="4148" y="50"/>
                      <a:pt x="3938" y="1"/>
                      <a:pt x="3750" y="1"/>
                    </a:cubicBezTo>
                    <a:close/>
                  </a:path>
                </a:pathLst>
              </a:custGeom>
              <a:solidFill>
                <a:srgbClr val="F5D4B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2" name="Google Shape;6060;p42">
                <a:extLst>
                  <a:ext uri="{FF2B5EF4-FFF2-40B4-BE49-F238E27FC236}">
                    <a16:creationId xmlns:a16="http://schemas.microsoft.com/office/drawing/2014/main" id="{5ADCCDC0-487C-A47A-BC93-4FFD27743F8C}"/>
                  </a:ext>
                </a:extLst>
              </p:cNvPr>
              <p:cNvSpPr/>
              <p:nvPr/>
            </p:nvSpPr>
            <p:spPr>
              <a:xfrm>
                <a:off x="6613200" y="4164525"/>
                <a:ext cx="338400" cy="149525"/>
              </a:xfrm>
              <a:custGeom>
                <a:avLst/>
                <a:gdLst/>
                <a:ahLst/>
                <a:cxnLst/>
                <a:rect l="l" t="t" r="r" b="b"/>
                <a:pathLst>
                  <a:path w="13536" h="5981" extrusionOk="0">
                    <a:moveTo>
                      <a:pt x="0" y="0"/>
                    </a:moveTo>
                    <a:cubicBezTo>
                      <a:pt x="183" y="411"/>
                      <a:pt x="343" y="845"/>
                      <a:pt x="480" y="1278"/>
                    </a:cubicBezTo>
                    <a:cubicBezTo>
                      <a:pt x="617" y="1712"/>
                      <a:pt x="731" y="2146"/>
                      <a:pt x="776" y="2602"/>
                    </a:cubicBezTo>
                    <a:cubicBezTo>
                      <a:pt x="776" y="2648"/>
                      <a:pt x="822" y="2671"/>
                      <a:pt x="868" y="2694"/>
                    </a:cubicBezTo>
                    <a:cubicBezTo>
                      <a:pt x="1918" y="3013"/>
                      <a:pt x="2945" y="3310"/>
                      <a:pt x="4018" y="3607"/>
                    </a:cubicBezTo>
                    <a:cubicBezTo>
                      <a:pt x="5068" y="3903"/>
                      <a:pt x="6118" y="4177"/>
                      <a:pt x="7168" y="4451"/>
                    </a:cubicBezTo>
                    <a:cubicBezTo>
                      <a:pt x="8218" y="4725"/>
                      <a:pt x="9290" y="4999"/>
                      <a:pt x="10340" y="5250"/>
                    </a:cubicBezTo>
                    <a:cubicBezTo>
                      <a:pt x="11413" y="5501"/>
                      <a:pt x="12486" y="5752"/>
                      <a:pt x="13536" y="5980"/>
                    </a:cubicBezTo>
                    <a:cubicBezTo>
                      <a:pt x="12509" y="5638"/>
                      <a:pt x="11459" y="5319"/>
                      <a:pt x="10409" y="4999"/>
                    </a:cubicBezTo>
                    <a:cubicBezTo>
                      <a:pt x="9359" y="4679"/>
                      <a:pt x="8332" y="4383"/>
                      <a:pt x="7259" y="4109"/>
                    </a:cubicBezTo>
                    <a:cubicBezTo>
                      <a:pt x="6209" y="3812"/>
                      <a:pt x="5159" y="3538"/>
                      <a:pt x="4109" y="3264"/>
                    </a:cubicBezTo>
                    <a:cubicBezTo>
                      <a:pt x="3077" y="2995"/>
                      <a:pt x="2022" y="2748"/>
                      <a:pt x="989" y="2479"/>
                    </a:cubicBezTo>
                    <a:lnTo>
                      <a:pt x="989" y="2479"/>
                    </a:lnTo>
                    <a:cubicBezTo>
                      <a:pt x="917" y="2039"/>
                      <a:pt x="786" y="1636"/>
                      <a:pt x="617" y="1233"/>
                    </a:cubicBezTo>
                    <a:cubicBezTo>
                      <a:pt x="434" y="799"/>
                      <a:pt x="229" y="388"/>
                      <a:pt x="0" y="0"/>
                    </a:cubicBezTo>
                    <a:close/>
                  </a:path>
                </a:pathLst>
              </a:custGeom>
              <a:solidFill>
                <a:srgbClr val="E98742">
                  <a:alpha val="3882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23772433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7833"/>
                                        </p:tgtEl>
                                        <p:attrNameLst>
                                          <p:attrName>style.visibility</p:attrName>
                                        </p:attrNameLst>
                                      </p:cBhvr>
                                      <p:to>
                                        <p:strVal val="visible"/>
                                      </p:to>
                                    </p:set>
                                    <p:animEffect transition="in" filter="wipe(down)">
                                      <p:cBhvr>
                                        <p:cTn id="7" dur="500"/>
                                        <p:tgtEl>
                                          <p:spTgt spid="783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7830"/>
                                        </p:tgtEl>
                                        <p:attrNameLst>
                                          <p:attrName>style.visibility</p:attrName>
                                        </p:attrNameLst>
                                      </p:cBhvr>
                                      <p:to>
                                        <p:strVal val="visible"/>
                                      </p:to>
                                    </p:set>
                                    <p:animEffect transition="in" filter="barn(inVertical)">
                                      <p:cBhvr>
                                        <p:cTn id="18" dur="500"/>
                                        <p:tgtEl>
                                          <p:spTgt spid="78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809" name="Google Shape;7809;p47"/>
          <p:cNvSpPr txBox="1">
            <a:spLocks noGrp="1"/>
          </p:cNvSpPr>
          <p:nvPr>
            <p:ph type="title" idx="8"/>
          </p:nvPr>
        </p:nvSpPr>
        <p:spPr>
          <a:xfrm>
            <a:off x="5453969" y="317468"/>
            <a:ext cx="8113757" cy="548700"/>
          </a:xfrm>
          <a:prstGeom prst="rect">
            <a:avLst/>
          </a:prstGeom>
        </p:spPr>
        <p:txBody>
          <a:bodyPr spcFirstLastPara="1" wrap="square" lIns="91425" tIns="91425" rIns="91425" bIns="91425" anchor="t" anchorCtr="0">
            <a:noAutofit/>
          </a:bodyPr>
          <a:lstStyle/>
          <a:p>
            <a:r>
              <a:rPr lang="en-US" sz="2800" b="1">
                <a:latin typeface="Times New Roman" panose="02020603050405020304" pitchFamily="18" charset="0"/>
                <a:cs typeface="Times New Roman" panose="02020603050405020304" pitchFamily="18" charset="0"/>
              </a:rPr>
              <a:t>1. Nội dung</a:t>
            </a:r>
            <a:endParaRPr sz="3200" b="1">
              <a:latin typeface="Times New Roman" panose="02020603050405020304" pitchFamily="18" charset="0"/>
              <a:cs typeface="Times New Roman" panose="02020603050405020304" pitchFamily="18" charset="0"/>
            </a:endParaRPr>
          </a:p>
        </p:txBody>
      </p:sp>
      <p:grpSp>
        <p:nvGrpSpPr>
          <p:cNvPr id="3" name="Google Shape;8889;p72">
            <a:extLst>
              <a:ext uri="{FF2B5EF4-FFF2-40B4-BE49-F238E27FC236}">
                <a16:creationId xmlns:a16="http://schemas.microsoft.com/office/drawing/2014/main" id="{4D19F26B-BDCE-8E3A-2389-700433A6CD7D}"/>
              </a:ext>
            </a:extLst>
          </p:cNvPr>
          <p:cNvGrpSpPr/>
          <p:nvPr/>
        </p:nvGrpSpPr>
        <p:grpSpPr>
          <a:xfrm>
            <a:off x="7348251" y="3989822"/>
            <a:ext cx="1052350" cy="548700"/>
            <a:chOff x="985683" y="2963645"/>
            <a:chExt cx="1672564" cy="1239414"/>
          </a:xfrm>
        </p:grpSpPr>
        <p:sp>
          <p:nvSpPr>
            <p:cNvPr id="4" name="Google Shape;8890;p72">
              <a:extLst>
                <a:ext uri="{FF2B5EF4-FFF2-40B4-BE49-F238E27FC236}">
                  <a16:creationId xmlns:a16="http://schemas.microsoft.com/office/drawing/2014/main" id="{4503EDC0-F38F-80E9-CF25-A86ED5DBE313}"/>
                </a:ext>
              </a:extLst>
            </p:cNvPr>
            <p:cNvSpPr/>
            <p:nvPr/>
          </p:nvSpPr>
          <p:spPr>
            <a:xfrm>
              <a:off x="987254" y="3617225"/>
              <a:ext cx="269733" cy="585835"/>
            </a:xfrm>
            <a:custGeom>
              <a:avLst/>
              <a:gdLst/>
              <a:ahLst/>
              <a:cxnLst/>
              <a:rect l="l" t="t" r="r" b="b"/>
              <a:pathLst>
                <a:path w="9098" h="19760" extrusionOk="0">
                  <a:moveTo>
                    <a:pt x="4410" y="1"/>
                  </a:moveTo>
                  <a:lnTo>
                    <a:pt x="0" y="696"/>
                  </a:lnTo>
                  <a:lnTo>
                    <a:pt x="3010" y="19759"/>
                  </a:lnTo>
                  <a:lnTo>
                    <a:pt x="9097" y="18797"/>
                  </a:lnTo>
                  <a:lnTo>
                    <a:pt x="6349" y="1395"/>
                  </a:lnTo>
                  <a:lnTo>
                    <a:pt x="44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8891;p72">
              <a:extLst>
                <a:ext uri="{FF2B5EF4-FFF2-40B4-BE49-F238E27FC236}">
                  <a16:creationId xmlns:a16="http://schemas.microsoft.com/office/drawing/2014/main" id="{B4B3F3AD-F3CE-133F-8A54-1BF416B7AD3C}"/>
                </a:ext>
              </a:extLst>
            </p:cNvPr>
            <p:cNvSpPr/>
            <p:nvPr/>
          </p:nvSpPr>
          <p:spPr>
            <a:xfrm>
              <a:off x="1118326" y="3618114"/>
              <a:ext cx="138958" cy="566149"/>
            </a:xfrm>
            <a:custGeom>
              <a:avLst/>
              <a:gdLst/>
              <a:ahLst/>
              <a:cxnLst/>
              <a:rect l="l" t="t" r="r" b="b"/>
              <a:pathLst>
                <a:path w="4687" h="19096" extrusionOk="0">
                  <a:moveTo>
                    <a:pt x="1" y="0"/>
                  </a:moveTo>
                  <a:lnTo>
                    <a:pt x="3014" y="19096"/>
                  </a:lnTo>
                  <a:lnTo>
                    <a:pt x="4687" y="18800"/>
                  </a:lnTo>
                  <a:lnTo>
                    <a:pt x="1939" y="139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8892;p72">
              <a:extLst>
                <a:ext uri="{FF2B5EF4-FFF2-40B4-BE49-F238E27FC236}">
                  <a16:creationId xmlns:a16="http://schemas.microsoft.com/office/drawing/2014/main" id="{156A14B9-EDBB-8BDD-E1DC-4CE222B60210}"/>
                </a:ext>
              </a:extLst>
            </p:cNvPr>
            <p:cNvSpPr/>
            <p:nvPr/>
          </p:nvSpPr>
          <p:spPr>
            <a:xfrm>
              <a:off x="1202465" y="4183759"/>
              <a:ext cx="30" cy="30"/>
            </a:xfrm>
            <a:custGeom>
              <a:avLst/>
              <a:gdLst/>
              <a:ahLst/>
              <a:cxnLst/>
              <a:rect l="l" t="t" r="r" b="b"/>
              <a:pathLst>
                <a:path w="1" h="1" extrusionOk="0">
                  <a:moveTo>
                    <a:pt x="0" y="1"/>
                  </a:moveTo>
                  <a:close/>
                </a:path>
              </a:pathLst>
            </a:custGeom>
            <a:solidFill>
              <a:srgbClr val="E06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8893;p72">
              <a:extLst>
                <a:ext uri="{FF2B5EF4-FFF2-40B4-BE49-F238E27FC236}">
                  <a16:creationId xmlns:a16="http://schemas.microsoft.com/office/drawing/2014/main" id="{F64700E0-DBCA-B27B-FF46-FD2AF5534C1D}"/>
                </a:ext>
              </a:extLst>
            </p:cNvPr>
            <p:cNvSpPr/>
            <p:nvPr/>
          </p:nvSpPr>
          <p:spPr>
            <a:xfrm>
              <a:off x="1020133" y="3677498"/>
              <a:ext cx="141448" cy="456720"/>
            </a:xfrm>
            <a:custGeom>
              <a:avLst/>
              <a:gdLst/>
              <a:ahLst/>
              <a:cxnLst/>
              <a:rect l="l" t="t" r="r" b="b"/>
              <a:pathLst>
                <a:path w="4771" h="15405" extrusionOk="0">
                  <a:moveTo>
                    <a:pt x="2398" y="1"/>
                  </a:moveTo>
                  <a:lnTo>
                    <a:pt x="0" y="379"/>
                  </a:lnTo>
                  <a:lnTo>
                    <a:pt x="2373" y="15405"/>
                  </a:lnTo>
                  <a:lnTo>
                    <a:pt x="4770" y="15024"/>
                  </a:lnTo>
                  <a:lnTo>
                    <a:pt x="23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894;p72">
              <a:extLst>
                <a:ext uri="{FF2B5EF4-FFF2-40B4-BE49-F238E27FC236}">
                  <a16:creationId xmlns:a16="http://schemas.microsoft.com/office/drawing/2014/main" id="{C21CF0BE-547B-7D39-878C-DE2D8FA2FC9A}"/>
                </a:ext>
              </a:extLst>
            </p:cNvPr>
            <p:cNvSpPr/>
            <p:nvPr/>
          </p:nvSpPr>
          <p:spPr>
            <a:xfrm>
              <a:off x="985683" y="3373137"/>
              <a:ext cx="227989" cy="782575"/>
            </a:xfrm>
            <a:custGeom>
              <a:avLst/>
              <a:gdLst/>
              <a:ahLst/>
              <a:cxnLst/>
              <a:rect l="l" t="t" r="r" b="b"/>
              <a:pathLst>
                <a:path w="7690" h="26396" extrusionOk="0">
                  <a:moveTo>
                    <a:pt x="7689" y="1"/>
                  </a:moveTo>
                  <a:lnTo>
                    <a:pt x="5973" y="860"/>
                  </a:lnTo>
                  <a:lnTo>
                    <a:pt x="5420" y="1134"/>
                  </a:lnTo>
                  <a:lnTo>
                    <a:pt x="0" y="26091"/>
                  </a:lnTo>
                  <a:lnTo>
                    <a:pt x="555" y="26156"/>
                  </a:lnTo>
                  <a:lnTo>
                    <a:pt x="2560" y="26396"/>
                  </a:lnTo>
                  <a:lnTo>
                    <a:pt x="5144" y="13734"/>
                  </a:lnTo>
                  <a:lnTo>
                    <a:pt x="76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895;p72">
              <a:extLst>
                <a:ext uri="{FF2B5EF4-FFF2-40B4-BE49-F238E27FC236}">
                  <a16:creationId xmlns:a16="http://schemas.microsoft.com/office/drawing/2014/main" id="{05B9B868-A6F2-E6BB-EA09-6A041087F782}"/>
                </a:ext>
              </a:extLst>
            </p:cNvPr>
            <p:cNvSpPr/>
            <p:nvPr/>
          </p:nvSpPr>
          <p:spPr>
            <a:xfrm>
              <a:off x="1150760" y="3403318"/>
              <a:ext cx="35458" cy="14646"/>
            </a:xfrm>
            <a:custGeom>
              <a:avLst/>
              <a:gdLst/>
              <a:ahLst/>
              <a:cxnLst/>
              <a:rect l="l" t="t" r="r" b="b"/>
              <a:pathLst>
                <a:path w="1196" h="494" fill="none" extrusionOk="0">
                  <a:moveTo>
                    <a:pt x="0" y="493"/>
                  </a:moveTo>
                  <a:lnTo>
                    <a:pt x="1195"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896;p72">
              <a:extLst>
                <a:ext uri="{FF2B5EF4-FFF2-40B4-BE49-F238E27FC236}">
                  <a16:creationId xmlns:a16="http://schemas.microsoft.com/office/drawing/2014/main" id="{50D9ED9E-561C-1424-82FA-FAA1D160B2CB}"/>
                </a:ext>
              </a:extLst>
            </p:cNvPr>
            <p:cNvSpPr/>
            <p:nvPr/>
          </p:nvSpPr>
          <p:spPr>
            <a:xfrm>
              <a:off x="1147351" y="3424812"/>
              <a:ext cx="35369" cy="14735"/>
            </a:xfrm>
            <a:custGeom>
              <a:avLst/>
              <a:gdLst/>
              <a:ahLst/>
              <a:cxnLst/>
              <a:rect l="l" t="t" r="r" b="b"/>
              <a:pathLst>
                <a:path w="1193" h="497" fill="none" extrusionOk="0">
                  <a:moveTo>
                    <a:pt x="1" y="497"/>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897;p72">
              <a:extLst>
                <a:ext uri="{FF2B5EF4-FFF2-40B4-BE49-F238E27FC236}">
                  <a16:creationId xmlns:a16="http://schemas.microsoft.com/office/drawing/2014/main" id="{689CF8AE-CBFF-DE10-DCDC-BCD70BDF495A}"/>
                </a:ext>
              </a:extLst>
            </p:cNvPr>
            <p:cNvSpPr/>
            <p:nvPr/>
          </p:nvSpPr>
          <p:spPr>
            <a:xfrm>
              <a:off x="1142044" y="3447937"/>
              <a:ext cx="35399" cy="14676"/>
            </a:xfrm>
            <a:custGeom>
              <a:avLst/>
              <a:gdLst/>
              <a:ahLst/>
              <a:cxnLst/>
              <a:rect l="l" t="t" r="r" b="b"/>
              <a:pathLst>
                <a:path w="1194" h="495" fill="none" extrusionOk="0">
                  <a:moveTo>
                    <a:pt x="0"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898;p72">
              <a:extLst>
                <a:ext uri="{FF2B5EF4-FFF2-40B4-BE49-F238E27FC236}">
                  <a16:creationId xmlns:a16="http://schemas.microsoft.com/office/drawing/2014/main" id="{9F166F1F-FBAC-BDE4-C193-6450F33CF88F}"/>
                </a:ext>
              </a:extLst>
            </p:cNvPr>
            <p:cNvSpPr/>
            <p:nvPr/>
          </p:nvSpPr>
          <p:spPr>
            <a:xfrm>
              <a:off x="1135758" y="3468868"/>
              <a:ext cx="35429" cy="14676"/>
            </a:xfrm>
            <a:custGeom>
              <a:avLst/>
              <a:gdLst/>
              <a:ahLst/>
              <a:cxnLst/>
              <a:rect l="l" t="t" r="r" b="b"/>
              <a:pathLst>
                <a:path w="1195" h="495" fill="none" extrusionOk="0">
                  <a:moveTo>
                    <a:pt x="1"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899;p72">
              <a:extLst>
                <a:ext uri="{FF2B5EF4-FFF2-40B4-BE49-F238E27FC236}">
                  <a16:creationId xmlns:a16="http://schemas.microsoft.com/office/drawing/2014/main" id="{3672254D-A58B-959B-1AB2-EE69FE503D60}"/>
                </a:ext>
              </a:extLst>
            </p:cNvPr>
            <p:cNvSpPr/>
            <p:nvPr/>
          </p:nvSpPr>
          <p:spPr>
            <a:xfrm>
              <a:off x="1130511" y="3489888"/>
              <a:ext cx="35458" cy="14705"/>
            </a:xfrm>
            <a:custGeom>
              <a:avLst/>
              <a:gdLst/>
              <a:ahLst/>
              <a:cxnLst/>
              <a:rect l="l" t="t" r="r" b="b"/>
              <a:pathLst>
                <a:path w="1196" h="496" fill="none" extrusionOk="0">
                  <a:moveTo>
                    <a:pt x="0" y="495"/>
                  </a:moveTo>
                  <a:lnTo>
                    <a:pt x="1195"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900;p72">
              <a:extLst>
                <a:ext uri="{FF2B5EF4-FFF2-40B4-BE49-F238E27FC236}">
                  <a16:creationId xmlns:a16="http://schemas.microsoft.com/office/drawing/2014/main" id="{E83CD8FF-3C8A-C121-8FA0-2E2D2EC7251F}"/>
                </a:ext>
              </a:extLst>
            </p:cNvPr>
            <p:cNvSpPr/>
            <p:nvPr/>
          </p:nvSpPr>
          <p:spPr>
            <a:xfrm>
              <a:off x="1127368" y="3511857"/>
              <a:ext cx="35399" cy="14705"/>
            </a:xfrm>
            <a:custGeom>
              <a:avLst/>
              <a:gdLst/>
              <a:ahLst/>
              <a:cxnLst/>
              <a:rect l="l" t="t" r="r" b="b"/>
              <a:pathLst>
                <a:path w="1194" h="496" fill="none" extrusionOk="0">
                  <a:moveTo>
                    <a:pt x="0"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901;p72">
              <a:extLst>
                <a:ext uri="{FF2B5EF4-FFF2-40B4-BE49-F238E27FC236}">
                  <a16:creationId xmlns:a16="http://schemas.microsoft.com/office/drawing/2014/main" id="{D84C4F90-54F8-F730-5EDB-BE8157C69B5C}"/>
                </a:ext>
              </a:extLst>
            </p:cNvPr>
            <p:cNvSpPr/>
            <p:nvPr/>
          </p:nvSpPr>
          <p:spPr>
            <a:xfrm>
              <a:off x="1122150" y="3535961"/>
              <a:ext cx="35399" cy="14705"/>
            </a:xfrm>
            <a:custGeom>
              <a:avLst/>
              <a:gdLst/>
              <a:ahLst/>
              <a:cxnLst/>
              <a:rect l="l" t="t" r="r" b="b"/>
              <a:pathLst>
                <a:path w="1194" h="496" fill="none" extrusionOk="0">
                  <a:moveTo>
                    <a:pt x="0"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902;p72">
              <a:extLst>
                <a:ext uri="{FF2B5EF4-FFF2-40B4-BE49-F238E27FC236}">
                  <a16:creationId xmlns:a16="http://schemas.microsoft.com/office/drawing/2014/main" id="{37BABF5D-3E76-5993-364A-CD07C505BC4C}"/>
                </a:ext>
              </a:extLst>
            </p:cNvPr>
            <p:cNvSpPr/>
            <p:nvPr/>
          </p:nvSpPr>
          <p:spPr>
            <a:xfrm>
              <a:off x="1115835" y="3562228"/>
              <a:ext cx="35369" cy="14676"/>
            </a:xfrm>
            <a:custGeom>
              <a:avLst/>
              <a:gdLst/>
              <a:ahLst/>
              <a:cxnLst/>
              <a:rect l="l" t="t" r="r" b="b"/>
              <a:pathLst>
                <a:path w="1193" h="495" fill="none" extrusionOk="0">
                  <a:moveTo>
                    <a:pt x="0" y="495"/>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903;p72">
              <a:extLst>
                <a:ext uri="{FF2B5EF4-FFF2-40B4-BE49-F238E27FC236}">
                  <a16:creationId xmlns:a16="http://schemas.microsoft.com/office/drawing/2014/main" id="{41ED2FFC-8C21-CB1C-ED5D-A4C54AE26AAF}"/>
                </a:ext>
              </a:extLst>
            </p:cNvPr>
            <p:cNvSpPr/>
            <p:nvPr/>
          </p:nvSpPr>
          <p:spPr>
            <a:xfrm>
              <a:off x="1113019" y="3583664"/>
              <a:ext cx="35399" cy="14646"/>
            </a:xfrm>
            <a:custGeom>
              <a:avLst/>
              <a:gdLst/>
              <a:ahLst/>
              <a:cxnLst/>
              <a:rect l="l" t="t" r="r" b="b"/>
              <a:pathLst>
                <a:path w="1194" h="494" fill="none" extrusionOk="0">
                  <a:moveTo>
                    <a:pt x="0"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8904;p72">
              <a:extLst>
                <a:ext uri="{FF2B5EF4-FFF2-40B4-BE49-F238E27FC236}">
                  <a16:creationId xmlns:a16="http://schemas.microsoft.com/office/drawing/2014/main" id="{D6A1B1A0-C1A6-D7D5-9795-1CC8A3531CFF}"/>
                </a:ext>
              </a:extLst>
            </p:cNvPr>
            <p:cNvSpPr/>
            <p:nvPr/>
          </p:nvSpPr>
          <p:spPr>
            <a:xfrm>
              <a:off x="1109580" y="3605217"/>
              <a:ext cx="35340" cy="14705"/>
            </a:xfrm>
            <a:custGeom>
              <a:avLst/>
              <a:gdLst/>
              <a:ahLst/>
              <a:cxnLst/>
              <a:rect l="l" t="t" r="r" b="b"/>
              <a:pathLst>
                <a:path w="1192" h="496" fill="none" extrusionOk="0">
                  <a:moveTo>
                    <a:pt x="0" y="495"/>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905;p72">
              <a:extLst>
                <a:ext uri="{FF2B5EF4-FFF2-40B4-BE49-F238E27FC236}">
                  <a16:creationId xmlns:a16="http://schemas.microsoft.com/office/drawing/2014/main" id="{4D244047-E00F-9201-E06C-5835F82BA847}"/>
                </a:ext>
              </a:extLst>
            </p:cNvPr>
            <p:cNvSpPr/>
            <p:nvPr/>
          </p:nvSpPr>
          <p:spPr>
            <a:xfrm>
              <a:off x="1104362" y="3628283"/>
              <a:ext cx="35340" cy="14705"/>
            </a:xfrm>
            <a:custGeom>
              <a:avLst/>
              <a:gdLst/>
              <a:ahLst/>
              <a:cxnLst/>
              <a:rect l="l" t="t" r="r" b="b"/>
              <a:pathLst>
                <a:path w="1192" h="496" fill="none" extrusionOk="0">
                  <a:moveTo>
                    <a:pt x="0" y="495"/>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906;p72">
              <a:extLst>
                <a:ext uri="{FF2B5EF4-FFF2-40B4-BE49-F238E27FC236}">
                  <a16:creationId xmlns:a16="http://schemas.microsoft.com/office/drawing/2014/main" id="{4DA25270-8DC2-D9FD-0D29-CA3C449A1924}"/>
                </a:ext>
              </a:extLst>
            </p:cNvPr>
            <p:cNvSpPr/>
            <p:nvPr/>
          </p:nvSpPr>
          <p:spPr>
            <a:xfrm>
              <a:off x="1098047" y="3649214"/>
              <a:ext cx="35340" cy="14735"/>
            </a:xfrm>
            <a:custGeom>
              <a:avLst/>
              <a:gdLst/>
              <a:ahLst/>
              <a:cxnLst/>
              <a:rect l="l" t="t" r="r" b="b"/>
              <a:pathLst>
                <a:path w="1192" h="497" fill="none" extrusionOk="0">
                  <a:moveTo>
                    <a:pt x="0" y="497"/>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907;p72">
              <a:extLst>
                <a:ext uri="{FF2B5EF4-FFF2-40B4-BE49-F238E27FC236}">
                  <a16:creationId xmlns:a16="http://schemas.microsoft.com/office/drawing/2014/main" id="{9D0544DC-F17C-64E3-6EBE-5A33CF2D408C}"/>
                </a:ext>
              </a:extLst>
            </p:cNvPr>
            <p:cNvSpPr/>
            <p:nvPr/>
          </p:nvSpPr>
          <p:spPr>
            <a:xfrm>
              <a:off x="1092829" y="3670234"/>
              <a:ext cx="35340" cy="14705"/>
            </a:xfrm>
            <a:custGeom>
              <a:avLst/>
              <a:gdLst/>
              <a:ahLst/>
              <a:cxnLst/>
              <a:rect l="l" t="t" r="r" b="b"/>
              <a:pathLst>
                <a:path w="1192" h="496" fill="none" extrusionOk="0">
                  <a:moveTo>
                    <a:pt x="0" y="496"/>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908;p72">
              <a:extLst>
                <a:ext uri="{FF2B5EF4-FFF2-40B4-BE49-F238E27FC236}">
                  <a16:creationId xmlns:a16="http://schemas.microsoft.com/office/drawing/2014/main" id="{9070AE02-FA49-F762-2B98-83EAE272A2FC}"/>
                </a:ext>
              </a:extLst>
            </p:cNvPr>
            <p:cNvSpPr/>
            <p:nvPr/>
          </p:nvSpPr>
          <p:spPr>
            <a:xfrm>
              <a:off x="1089627" y="3692203"/>
              <a:ext cx="35429" cy="14705"/>
            </a:xfrm>
            <a:custGeom>
              <a:avLst/>
              <a:gdLst/>
              <a:ahLst/>
              <a:cxnLst/>
              <a:rect l="l" t="t" r="r" b="b"/>
              <a:pathLst>
                <a:path w="1195" h="496" fill="none" extrusionOk="0">
                  <a:moveTo>
                    <a:pt x="1" y="496"/>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909;p72">
              <a:extLst>
                <a:ext uri="{FF2B5EF4-FFF2-40B4-BE49-F238E27FC236}">
                  <a16:creationId xmlns:a16="http://schemas.microsoft.com/office/drawing/2014/main" id="{7987C520-6A3F-C249-6894-CD800280F4AC}"/>
                </a:ext>
              </a:extLst>
            </p:cNvPr>
            <p:cNvSpPr/>
            <p:nvPr/>
          </p:nvSpPr>
          <p:spPr>
            <a:xfrm>
              <a:off x="1084409" y="3716336"/>
              <a:ext cx="35369" cy="14735"/>
            </a:xfrm>
            <a:custGeom>
              <a:avLst/>
              <a:gdLst/>
              <a:ahLst/>
              <a:cxnLst/>
              <a:rect l="l" t="t" r="r" b="b"/>
              <a:pathLst>
                <a:path w="1193" h="497" fill="none" extrusionOk="0">
                  <a:moveTo>
                    <a:pt x="1" y="497"/>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910;p72">
              <a:extLst>
                <a:ext uri="{FF2B5EF4-FFF2-40B4-BE49-F238E27FC236}">
                  <a16:creationId xmlns:a16="http://schemas.microsoft.com/office/drawing/2014/main" id="{783AAC41-7949-4C27-B0E2-648A3D43CEFA}"/>
                </a:ext>
              </a:extLst>
            </p:cNvPr>
            <p:cNvSpPr/>
            <p:nvPr/>
          </p:nvSpPr>
          <p:spPr>
            <a:xfrm>
              <a:off x="1078094" y="3742574"/>
              <a:ext cx="35429" cy="14705"/>
            </a:xfrm>
            <a:custGeom>
              <a:avLst/>
              <a:gdLst/>
              <a:ahLst/>
              <a:cxnLst/>
              <a:rect l="l" t="t" r="r" b="b"/>
              <a:pathLst>
                <a:path w="1195" h="496" fill="none" extrusionOk="0">
                  <a:moveTo>
                    <a:pt x="1"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911;p72">
              <a:extLst>
                <a:ext uri="{FF2B5EF4-FFF2-40B4-BE49-F238E27FC236}">
                  <a16:creationId xmlns:a16="http://schemas.microsoft.com/office/drawing/2014/main" id="{E8AFC9EC-00A6-4131-04DE-FAF88670F89B}"/>
                </a:ext>
              </a:extLst>
            </p:cNvPr>
            <p:cNvSpPr/>
            <p:nvPr/>
          </p:nvSpPr>
          <p:spPr>
            <a:xfrm>
              <a:off x="1074181" y="3761875"/>
              <a:ext cx="35429" cy="14705"/>
            </a:xfrm>
            <a:custGeom>
              <a:avLst/>
              <a:gdLst/>
              <a:ahLst/>
              <a:cxnLst/>
              <a:rect l="l" t="t" r="r" b="b"/>
              <a:pathLst>
                <a:path w="1195" h="496" fill="none" extrusionOk="0">
                  <a:moveTo>
                    <a:pt x="1" y="496"/>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912;p72">
              <a:extLst>
                <a:ext uri="{FF2B5EF4-FFF2-40B4-BE49-F238E27FC236}">
                  <a16:creationId xmlns:a16="http://schemas.microsoft.com/office/drawing/2014/main" id="{324928E8-3DC5-9744-6DCA-235EB34AB50C}"/>
                </a:ext>
              </a:extLst>
            </p:cNvPr>
            <p:cNvSpPr/>
            <p:nvPr/>
          </p:nvSpPr>
          <p:spPr>
            <a:xfrm>
              <a:off x="1070741" y="3783488"/>
              <a:ext cx="35429" cy="14705"/>
            </a:xfrm>
            <a:custGeom>
              <a:avLst/>
              <a:gdLst/>
              <a:ahLst/>
              <a:cxnLst/>
              <a:rect l="l" t="t" r="r" b="b"/>
              <a:pathLst>
                <a:path w="1195" h="496" fill="none" extrusionOk="0">
                  <a:moveTo>
                    <a:pt x="1"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913;p72">
              <a:extLst>
                <a:ext uri="{FF2B5EF4-FFF2-40B4-BE49-F238E27FC236}">
                  <a16:creationId xmlns:a16="http://schemas.microsoft.com/office/drawing/2014/main" id="{7A57E9BD-923D-952C-EC7C-71CBA5032484}"/>
                </a:ext>
              </a:extLst>
            </p:cNvPr>
            <p:cNvSpPr/>
            <p:nvPr/>
          </p:nvSpPr>
          <p:spPr>
            <a:xfrm>
              <a:off x="1065523" y="3806553"/>
              <a:ext cx="35399" cy="14646"/>
            </a:xfrm>
            <a:custGeom>
              <a:avLst/>
              <a:gdLst/>
              <a:ahLst/>
              <a:cxnLst/>
              <a:rect l="l" t="t" r="r" b="b"/>
              <a:pathLst>
                <a:path w="1194" h="494" fill="none" extrusionOk="0">
                  <a:moveTo>
                    <a:pt x="1"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914;p72">
              <a:extLst>
                <a:ext uri="{FF2B5EF4-FFF2-40B4-BE49-F238E27FC236}">
                  <a16:creationId xmlns:a16="http://schemas.microsoft.com/office/drawing/2014/main" id="{E2EE967F-A858-EE59-DC1F-8884C6C97C53}"/>
                </a:ext>
              </a:extLst>
            </p:cNvPr>
            <p:cNvSpPr/>
            <p:nvPr/>
          </p:nvSpPr>
          <p:spPr>
            <a:xfrm>
              <a:off x="1059209" y="3827544"/>
              <a:ext cx="35399" cy="14676"/>
            </a:xfrm>
            <a:custGeom>
              <a:avLst/>
              <a:gdLst/>
              <a:ahLst/>
              <a:cxnLst/>
              <a:rect l="l" t="t" r="r" b="b"/>
              <a:pathLst>
                <a:path w="1194" h="495" fill="none" extrusionOk="0">
                  <a:moveTo>
                    <a:pt x="1"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915;p72">
              <a:extLst>
                <a:ext uri="{FF2B5EF4-FFF2-40B4-BE49-F238E27FC236}">
                  <a16:creationId xmlns:a16="http://schemas.microsoft.com/office/drawing/2014/main" id="{352E257E-BC35-0E93-45ED-86C2A42C48DE}"/>
                </a:ext>
              </a:extLst>
            </p:cNvPr>
            <p:cNvSpPr/>
            <p:nvPr/>
          </p:nvSpPr>
          <p:spPr>
            <a:xfrm>
              <a:off x="1053991" y="3848505"/>
              <a:ext cx="35399" cy="14646"/>
            </a:xfrm>
            <a:custGeom>
              <a:avLst/>
              <a:gdLst/>
              <a:ahLst/>
              <a:cxnLst/>
              <a:rect l="l" t="t" r="r" b="b"/>
              <a:pathLst>
                <a:path w="1194" h="494" fill="none" extrusionOk="0">
                  <a:moveTo>
                    <a:pt x="1"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916;p72">
              <a:extLst>
                <a:ext uri="{FF2B5EF4-FFF2-40B4-BE49-F238E27FC236}">
                  <a16:creationId xmlns:a16="http://schemas.microsoft.com/office/drawing/2014/main" id="{0CD650A4-7570-B15A-98DE-F2FB9FF3EC2C}"/>
                </a:ext>
              </a:extLst>
            </p:cNvPr>
            <p:cNvSpPr/>
            <p:nvPr/>
          </p:nvSpPr>
          <p:spPr>
            <a:xfrm>
              <a:off x="1050848" y="3870503"/>
              <a:ext cx="35369" cy="14735"/>
            </a:xfrm>
            <a:custGeom>
              <a:avLst/>
              <a:gdLst/>
              <a:ahLst/>
              <a:cxnLst/>
              <a:rect l="l" t="t" r="r" b="b"/>
              <a:pathLst>
                <a:path w="1193" h="497" fill="none" extrusionOk="0">
                  <a:moveTo>
                    <a:pt x="1" y="496"/>
                  </a:moveTo>
                  <a:lnTo>
                    <a:pt x="1193"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917;p72">
              <a:extLst>
                <a:ext uri="{FF2B5EF4-FFF2-40B4-BE49-F238E27FC236}">
                  <a16:creationId xmlns:a16="http://schemas.microsoft.com/office/drawing/2014/main" id="{A1EAA9D5-9ACF-AB23-E608-CA7C8F623E50}"/>
                </a:ext>
              </a:extLst>
            </p:cNvPr>
            <p:cNvSpPr/>
            <p:nvPr/>
          </p:nvSpPr>
          <p:spPr>
            <a:xfrm>
              <a:off x="1045600" y="3894666"/>
              <a:ext cx="35340" cy="14676"/>
            </a:xfrm>
            <a:custGeom>
              <a:avLst/>
              <a:gdLst/>
              <a:ahLst/>
              <a:cxnLst/>
              <a:rect l="l" t="t" r="r" b="b"/>
              <a:pathLst>
                <a:path w="1192" h="495" fill="none" extrusionOk="0">
                  <a:moveTo>
                    <a:pt x="0" y="495"/>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918;p72">
              <a:extLst>
                <a:ext uri="{FF2B5EF4-FFF2-40B4-BE49-F238E27FC236}">
                  <a16:creationId xmlns:a16="http://schemas.microsoft.com/office/drawing/2014/main" id="{EF303A39-5AD6-D88C-23F2-3A70996BC377}"/>
                </a:ext>
              </a:extLst>
            </p:cNvPr>
            <p:cNvSpPr/>
            <p:nvPr/>
          </p:nvSpPr>
          <p:spPr>
            <a:xfrm>
              <a:off x="1039315" y="3920845"/>
              <a:ext cx="35369" cy="14705"/>
            </a:xfrm>
            <a:custGeom>
              <a:avLst/>
              <a:gdLst/>
              <a:ahLst/>
              <a:cxnLst/>
              <a:rect l="l" t="t" r="r" b="b"/>
              <a:pathLst>
                <a:path w="1193" h="496" fill="none" extrusionOk="0">
                  <a:moveTo>
                    <a:pt x="1" y="495"/>
                  </a:moveTo>
                  <a:lnTo>
                    <a:pt x="1193"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19;p72">
              <a:extLst>
                <a:ext uri="{FF2B5EF4-FFF2-40B4-BE49-F238E27FC236}">
                  <a16:creationId xmlns:a16="http://schemas.microsoft.com/office/drawing/2014/main" id="{2742C700-3E1D-3E89-C259-EF28182AFB35}"/>
                </a:ext>
              </a:extLst>
            </p:cNvPr>
            <p:cNvSpPr/>
            <p:nvPr/>
          </p:nvSpPr>
          <p:spPr>
            <a:xfrm>
              <a:off x="1030925" y="3949869"/>
              <a:ext cx="35369" cy="14705"/>
            </a:xfrm>
            <a:custGeom>
              <a:avLst/>
              <a:gdLst/>
              <a:ahLst/>
              <a:cxnLst/>
              <a:rect l="l" t="t" r="r" b="b"/>
              <a:pathLst>
                <a:path w="1193" h="496" fill="none" extrusionOk="0">
                  <a:moveTo>
                    <a:pt x="0" y="495"/>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920;p72">
              <a:extLst>
                <a:ext uri="{FF2B5EF4-FFF2-40B4-BE49-F238E27FC236}">
                  <a16:creationId xmlns:a16="http://schemas.microsoft.com/office/drawing/2014/main" id="{57D47152-5F13-C733-4A46-42A9486C4CA8}"/>
                </a:ext>
              </a:extLst>
            </p:cNvPr>
            <p:cNvSpPr/>
            <p:nvPr/>
          </p:nvSpPr>
          <p:spPr>
            <a:xfrm>
              <a:off x="1025588" y="3970860"/>
              <a:ext cx="35429" cy="14676"/>
            </a:xfrm>
            <a:custGeom>
              <a:avLst/>
              <a:gdLst/>
              <a:ahLst/>
              <a:cxnLst/>
              <a:rect l="l" t="t" r="r" b="b"/>
              <a:pathLst>
                <a:path w="1195" h="495" fill="none" extrusionOk="0">
                  <a:moveTo>
                    <a:pt x="1"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921;p72">
              <a:extLst>
                <a:ext uri="{FF2B5EF4-FFF2-40B4-BE49-F238E27FC236}">
                  <a16:creationId xmlns:a16="http://schemas.microsoft.com/office/drawing/2014/main" id="{8C0681EE-FEC2-485A-8BA4-F5340F9F2C45}"/>
                </a:ext>
              </a:extLst>
            </p:cNvPr>
            <p:cNvSpPr/>
            <p:nvPr/>
          </p:nvSpPr>
          <p:spPr>
            <a:xfrm>
              <a:off x="1022475" y="3992858"/>
              <a:ext cx="35399" cy="14646"/>
            </a:xfrm>
            <a:custGeom>
              <a:avLst/>
              <a:gdLst/>
              <a:ahLst/>
              <a:cxnLst/>
              <a:rect l="l" t="t" r="r" b="b"/>
              <a:pathLst>
                <a:path w="1194" h="494" fill="none" extrusionOk="0">
                  <a:moveTo>
                    <a:pt x="0"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922;p72">
              <a:extLst>
                <a:ext uri="{FF2B5EF4-FFF2-40B4-BE49-F238E27FC236}">
                  <a16:creationId xmlns:a16="http://schemas.microsoft.com/office/drawing/2014/main" id="{EE961D62-7BA7-8E05-0BF4-A928FFFF43A7}"/>
                </a:ext>
              </a:extLst>
            </p:cNvPr>
            <p:cNvSpPr/>
            <p:nvPr/>
          </p:nvSpPr>
          <p:spPr>
            <a:xfrm>
              <a:off x="1017257" y="4016991"/>
              <a:ext cx="35399" cy="14676"/>
            </a:xfrm>
            <a:custGeom>
              <a:avLst/>
              <a:gdLst/>
              <a:ahLst/>
              <a:cxnLst/>
              <a:rect l="l" t="t" r="r" b="b"/>
              <a:pathLst>
                <a:path w="1194" h="495" fill="none" extrusionOk="0">
                  <a:moveTo>
                    <a:pt x="0"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923;p72">
              <a:extLst>
                <a:ext uri="{FF2B5EF4-FFF2-40B4-BE49-F238E27FC236}">
                  <a16:creationId xmlns:a16="http://schemas.microsoft.com/office/drawing/2014/main" id="{7C686997-F094-D15B-DE89-CBBB1892C809}"/>
                </a:ext>
              </a:extLst>
            </p:cNvPr>
            <p:cNvSpPr/>
            <p:nvPr/>
          </p:nvSpPr>
          <p:spPr>
            <a:xfrm>
              <a:off x="1010942" y="4043170"/>
              <a:ext cx="35399" cy="14705"/>
            </a:xfrm>
            <a:custGeom>
              <a:avLst/>
              <a:gdLst/>
              <a:ahLst/>
              <a:cxnLst/>
              <a:rect l="l" t="t" r="r" b="b"/>
              <a:pathLst>
                <a:path w="1194" h="496" fill="none" extrusionOk="0">
                  <a:moveTo>
                    <a:pt x="0"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924;p72">
              <a:extLst>
                <a:ext uri="{FF2B5EF4-FFF2-40B4-BE49-F238E27FC236}">
                  <a16:creationId xmlns:a16="http://schemas.microsoft.com/office/drawing/2014/main" id="{6646D815-8562-A51E-3A36-F9532733E53B}"/>
                </a:ext>
              </a:extLst>
            </p:cNvPr>
            <p:cNvSpPr/>
            <p:nvPr/>
          </p:nvSpPr>
          <p:spPr>
            <a:xfrm>
              <a:off x="1006762" y="4069379"/>
              <a:ext cx="35399" cy="14735"/>
            </a:xfrm>
            <a:custGeom>
              <a:avLst/>
              <a:gdLst/>
              <a:ahLst/>
              <a:cxnLst/>
              <a:rect l="l" t="t" r="r" b="b"/>
              <a:pathLst>
                <a:path w="1194" h="497" fill="none" extrusionOk="0">
                  <a:moveTo>
                    <a:pt x="0" y="497"/>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925;p72">
              <a:extLst>
                <a:ext uri="{FF2B5EF4-FFF2-40B4-BE49-F238E27FC236}">
                  <a16:creationId xmlns:a16="http://schemas.microsoft.com/office/drawing/2014/main" id="{ADC36D6F-2659-7FEE-3106-55C4DAD2DC8C}"/>
                </a:ext>
              </a:extLst>
            </p:cNvPr>
            <p:cNvSpPr/>
            <p:nvPr/>
          </p:nvSpPr>
          <p:spPr>
            <a:xfrm>
              <a:off x="1000447" y="4095617"/>
              <a:ext cx="35458" cy="14705"/>
            </a:xfrm>
            <a:custGeom>
              <a:avLst/>
              <a:gdLst/>
              <a:ahLst/>
              <a:cxnLst/>
              <a:rect l="l" t="t" r="r" b="b"/>
              <a:pathLst>
                <a:path w="1196" h="496" fill="none" extrusionOk="0">
                  <a:moveTo>
                    <a:pt x="0" y="495"/>
                  </a:moveTo>
                  <a:lnTo>
                    <a:pt x="1196"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926;p72">
              <a:extLst>
                <a:ext uri="{FF2B5EF4-FFF2-40B4-BE49-F238E27FC236}">
                  <a16:creationId xmlns:a16="http://schemas.microsoft.com/office/drawing/2014/main" id="{D1C53A23-8B6E-5CD7-FD6B-B6AD7951E14F}"/>
                </a:ext>
              </a:extLst>
            </p:cNvPr>
            <p:cNvSpPr/>
            <p:nvPr/>
          </p:nvSpPr>
          <p:spPr>
            <a:xfrm>
              <a:off x="985683" y="3398604"/>
              <a:ext cx="177085" cy="750022"/>
            </a:xfrm>
            <a:custGeom>
              <a:avLst/>
              <a:gdLst/>
              <a:ahLst/>
              <a:cxnLst/>
              <a:rect l="l" t="t" r="r" b="b"/>
              <a:pathLst>
                <a:path w="5973" h="25298" extrusionOk="0">
                  <a:moveTo>
                    <a:pt x="5973" y="1"/>
                  </a:moveTo>
                  <a:lnTo>
                    <a:pt x="5420" y="275"/>
                  </a:lnTo>
                  <a:lnTo>
                    <a:pt x="0" y="25232"/>
                  </a:lnTo>
                  <a:lnTo>
                    <a:pt x="555" y="25297"/>
                  </a:lnTo>
                  <a:lnTo>
                    <a:pt x="597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927;p72">
              <a:extLst>
                <a:ext uri="{FF2B5EF4-FFF2-40B4-BE49-F238E27FC236}">
                  <a16:creationId xmlns:a16="http://schemas.microsoft.com/office/drawing/2014/main" id="{5F24F141-92AA-84F0-C958-D36E2175A599}"/>
                </a:ext>
              </a:extLst>
            </p:cNvPr>
            <p:cNvSpPr/>
            <p:nvPr/>
          </p:nvSpPr>
          <p:spPr>
            <a:xfrm>
              <a:off x="1061551" y="3373137"/>
              <a:ext cx="174772" cy="782575"/>
            </a:xfrm>
            <a:custGeom>
              <a:avLst/>
              <a:gdLst/>
              <a:ahLst/>
              <a:cxnLst/>
              <a:rect l="l" t="t" r="r" b="b"/>
              <a:pathLst>
                <a:path w="5895" h="26396" extrusionOk="0">
                  <a:moveTo>
                    <a:pt x="5130" y="1"/>
                  </a:moveTo>
                  <a:lnTo>
                    <a:pt x="2585" y="13734"/>
                  </a:lnTo>
                  <a:lnTo>
                    <a:pt x="1" y="26396"/>
                  </a:lnTo>
                  <a:lnTo>
                    <a:pt x="909" y="26241"/>
                  </a:lnTo>
                  <a:lnTo>
                    <a:pt x="5894" y="590"/>
                  </a:lnTo>
                  <a:lnTo>
                    <a:pt x="513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928;p72">
              <a:extLst>
                <a:ext uri="{FF2B5EF4-FFF2-40B4-BE49-F238E27FC236}">
                  <a16:creationId xmlns:a16="http://schemas.microsoft.com/office/drawing/2014/main" id="{39CA266A-A478-C5FD-4737-448A48BAC8DD}"/>
                </a:ext>
              </a:extLst>
            </p:cNvPr>
            <p:cNvSpPr/>
            <p:nvPr/>
          </p:nvSpPr>
          <p:spPr>
            <a:xfrm>
              <a:off x="2512588" y="4148478"/>
              <a:ext cx="30" cy="30"/>
            </a:xfrm>
            <a:custGeom>
              <a:avLst/>
              <a:gdLst/>
              <a:ahLst/>
              <a:cxnLst/>
              <a:rect l="l" t="t" r="r" b="b"/>
              <a:pathLst>
                <a:path w="1" h="1" extrusionOk="0">
                  <a:moveTo>
                    <a:pt x="0" y="1"/>
                  </a:moveTo>
                  <a:close/>
                </a:path>
              </a:pathLst>
            </a:custGeom>
            <a:solidFill>
              <a:srgbClr val="E06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929;p72">
              <a:extLst>
                <a:ext uri="{FF2B5EF4-FFF2-40B4-BE49-F238E27FC236}">
                  <a16:creationId xmlns:a16="http://schemas.microsoft.com/office/drawing/2014/main" id="{F5692511-625B-19BA-80CF-A03A0478CE0F}"/>
                </a:ext>
              </a:extLst>
            </p:cNvPr>
            <p:cNvSpPr/>
            <p:nvPr/>
          </p:nvSpPr>
          <p:spPr>
            <a:xfrm>
              <a:off x="2002503" y="3589089"/>
              <a:ext cx="286336" cy="572256"/>
            </a:xfrm>
            <a:custGeom>
              <a:avLst/>
              <a:gdLst/>
              <a:ahLst/>
              <a:cxnLst/>
              <a:rect l="l" t="t" r="r" b="b"/>
              <a:pathLst>
                <a:path w="9658" h="19302" extrusionOk="0">
                  <a:moveTo>
                    <a:pt x="2660" y="1"/>
                  </a:moveTo>
                  <a:lnTo>
                    <a:pt x="0" y="1684"/>
                  </a:lnTo>
                  <a:lnTo>
                    <a:pt x="0" y="19302"/>
                  </a:lnTo>
                  <a:lnTo>
                    <a:pt x="9657" y="19302"/>
                  </a:lnTo>
                  <a:lnTo>
                    <a:pt x="9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930;p72">
              <a:extLst>
                <a:ext uri="{FF2B5EF4-FFF2-40B4-BE49-F238E27FC236}">
                  <a16:creationId xmlns:a16="http://schemas.microsoft.com/office/drawing/2014/main" id="{F5C6FC92-33D1-79F3-3993-A86D2375A603}"/>
                </a:ext>
              </a:extLst>
            </p:cNvPr>
            <p:cNvSpPr/>
            <p:nvPr/>
          </p:nvSpPr>
          <p:spPr>
            <a:xfrm>
              <a:off x="2002236" y="3590097"/>
              <a:ext cx="78892" cy="573145"/>
            </a:xfrm>
            <a:custGeom>
              <a:avLst/>
              <a:gdLst/>
              <a:ahLst/>
              <a:cxnLst/>
              <a:rect l="l" t="t" r="r" b="b"/>
              <a:pathLst>
                <a:path w="2661" h="19332" extrusionOk="0">
                  <a:moveTo>
                    <a:pt x="2660" y="0"/>
                  </a:moveTo>
                  <a:lnTo>
                    <a:pt x="0" y="1681"/>
                  </a:lnTo>
                  <a:lnTo>
                    <a:pt x="0" y="19298"/>
                  </a:lnTo>
                  <a:lnTo>
                    <a:pt x="2660" y="19331"/>
                  </a:lnTo>
                  <a:lnTo>
                    <a:pt x="26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931;p72">
              <a:extLst>
                <a:ext uri="{FF2B5EF4-FFF2-40B4-BE49-F238E27FC236}">
                  <a16:creationId xmlns:a16="http://schemas.microsoft.com/office/drawing/2014/main" id="{856C095E-D869-DEFE-471B-C9B3F473C6C2}"/>
                </a:ext>
              </a:extLst>
            </p:cNvPr>
            <p:cNvSpPr/>
            <p:nvPr/>
          </p:nvSpPr>
          <p:spPr>
            <a:xfrm>
              <a:off x="2089074" y="4149130"/>
              <a:ext cx="30" cy="30"/>
            </a:xfrm>
            <a:custGeom>
              <a:avLst/>
              <a:gdLst/>
              <a:ahLst/>
              <a:cxnLst/>
              <a:rect l="l" t="t" r="r" b="b"/>
              <a:pathLst>
                <a:path w="1" h="1" extrusionOk="0">
                  <a:moveTo>
                    <a:pt x="1" y="0"/>
                  </a:moveTo>
                  <a:close/>
                </a:path>
              </a:pathLst>
            </a:custGeom>
            <a:solidFill>
              <a:srgbClr val="E06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932;p72">
              <a:extLst>
                <a:ext uri="{FF2B5EF4-FFF2-40B4-BE49-F238E27FC236}">
                  <a16:creationId xmlns:a16="http://schemas.microsoft.com/office/drawing/2014/main" id="{E3640199-EAA1-D7FD-0C72-9AAD17309479}"/>
                </a:ext>
              </a:extLst>
            </p:cNvPr>
            <p:cNvSpPr/>
            <p:nvPr/>
          </p:nvSpPr>
          <p:spPr>
            <a:xfrm>
              <a:off x="2137458" y="3644559"/>
              <a:ext cx="112749" cy="451057"/>
            </a:xfrm>
            <a:custGeom>
              <a:avLst/>
              <a:gdLst/>
              <a:ahLst/>
              <a:cxnLst/>
              <a:rect l="l" t="t" r="r" b="b"/>
              <a:pathLst>
                <a:path w="3803" h="15214" extrusionOk="0">
                  <a:moveTo>
                    <a:pt x="0" y="1"/>
                  </a:moveTo>
                  <a:lnTo>
                    <a:pt x="0" y="15213"/>
                  </a:lnTo>
                  <a:lnTo>
                    <a:pt x="3802" y="15213"/>
                  </a:lnTo>
                  <a:lnTo>
                    <a:pt x="38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933;p72">
              <a:extLst>
                <a:ext uri="{FF2B5EF4-FFF2-40B4-BE49-F238E27FC236}">
                  <a16:creationId xmlns:a16="http://schemas.microsoft.com/office/drawing/2014/main" id="{192C0A53-F614-318E-18DB-D0011F7F5FC9}"/>
                </a:ext>
              </a:extLst>
            </p:cNvPr>
            <p:cNvSpPr/>
            <p:nvPr/>
          </p:nvSpPr>
          <p:spPr>
            <a:xfrm>
              <a:off x="1193008" y="3071799"/>
              <a:ext cx="856546" cy="1107038"/>
            </a:xfrm>
            <a:custGeom>
              <a:avLst/>
              <a:gdLst/>
              <a:ahLst/>
              <a:cxnLst/>
              <a:rect l="l" t="t" r="r" b="b"/>
              <a:pathLst>
                <a:path w="28891" h="37340" extrusionOk="0">
                  <a:moveTo>
                    <a:pt x="14716" y="1"/>
                  </a:moveTo>
                  <a:cubicBezTo>
                    <a:pt x="11643" y="1"/>
                    <a:pt x="8370" y="205"/>
                    <a:pt x="5482" y="781"/>
                  </a:cubicBezTo>
                  <a:cubicBezTo>
                    <a:pt x="2407" y="1393"/>
                    <a:pt x="2254" y="2812"/>
                    <a:pt x="2254" y="2812"/>
                  </a:cubicBezTo>
                  <a:cubicBezTo>
                    <a:pt x="1" y="6732"/>
                    <a:pt x="1164" y="29163"/>
                    <a:pt x="1138" y="31242"/>
                  </a:cubicBezTo>
                  <a:cubicBezTo>
                    <a:pt x="1096" y="34444"/>
                    <a:pt x="1400" y="36819"/>
                    <a:pt x="2685" y="37042"/>
                  </a:cubicBezTo>
                  <a:cubicBezTo>
                    <a:pt x="2685" y="37042"/>
                    <a:pt x="23886" y="37315"/>
                    <a:pt x="25711" y="37340"/>
                  </a:cubicBezTo>
                  <a:cubicBezTo>
                    <a:pt x="25727" y="37340"/>
                    <a:pt x="25742" y="37340"/>
                    <a:pt x="25757" y="37340"/>
                  </a:cubicBezTo>
                  <a:cubicBezTo>
                    <a:pt x="27560" y="37340"/>
                    <a:pt x="28731" y="35847"/>
                    <a:pt x="28807" y="20471"/>
                  </a:cubicBezTo>
                  <a:cubicBezTo>
                    <a:pt x="28890" y="3631"/>
                    <a:pt x="28110" y="1319"/>
                    <a:pt x="24803" y="737"/>
                  </a:cubicBezTo>
                  <a:cubicBezTo>
                    <a:pt x="22869" y="395"/>
                    <a:pt x="18985" y="1"/>
                    <a:pt x="147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934;p72">
              <a:extLst>
                <a:ext uri="{FF2B5EF4-FFF2-40B4-BE49-F238E27FC236}">
                  <a16:creationId xmlns:a16="http://schemas.microsoft.com/office/drawing/2014/main" id="{F20CFDB5-CCEE-D207-3585-1C82D1CDDD22}"/>
                </a:ext>
              </a:extLst>
            </p:cNvPr>
            <p:cNvSpPr/>
            <p:nvPr/>
          </p:nvSpPr>
          <p:spPr>
            <a:xfrm>
              <a:off x="1386932" y="3470855"/>
              <a:ext cx="528793" cy="61400"/>
            </a:xfrm>
            <a:custGeom>
              <a:avLst/>
              <a:gdLst/>
              <a:ahLst/>
              <a:cxnLst/>
              <a:rect l="l" t="t" r="r" b="b"/>
              <a:pathLst>
                <a:path w="17836" h="2071" extrusionOk="0">
                  <a:moveTo>
                    <a:pt x="8817" y="1"/>
                  </a:moveTo>
                  <a:cubicBezTo>
                    <a:pt x="4740" y="1"/>
                    <a:pt x="1" y="1839"/>
                    <a:pt x="1" y="1839"/>
                  </a:cubicBezTo>
                  <a:cubicBezTo>
                    <a:pt x="1140" y="1707"/>
                    <a:pt x="3659" y="1638"/>
                    <a:pt x="6523" y="1638"/>
                  </a:cubicBezTo>
                  <a:cubicBezTo>
                    <a:pt x="10585" y="1638"/>
                    <a:pt x="15341" y="1777"/>
                    <a:pt x="17836" y="2070"/>
                  </a:cubicBezTo>
                  <a:cubicBezTo>
                    <a:pt x="17836" y="2070"/>
                    <a:pt x="14490" y="74"/>
                    <a:pt x="8987" y="2"/>
                  </a:cubicBezTo>
                  <a:cubicBezTo>
                    <a:pt x="8930" y="1"/>
                    <a:pt x="8874" y="1"/>
                    <a:pt x="88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935;p72">
              <a:extLst>
                <a:ext uri="{FF2B5EF4-FFF2-40B4-BE49-F238E27FC236}">
                  <a16:creationId xmlns:a16="http://schemas.microsoft.com/office/drawing/2014/main" id="{627F5F33-7E6A-2856-017F-E9A94EDD7E7E}"/>
                </a:ext>
              </a:extLst>
            </p:cNvPr>
            <p:cNvSpPr/>
            <p:nvPr/>
          </p:nvSpPr>
          <p:spPr>
            <a:xfrm>
              <a:off x="1325829" y="3723155"/>
              <a:ext cx="633893" cy="399055"/>
            </a:xfrm>
            <a:custGeom>
              <a:avLst/>
              <a:gdLst/>
              <a:ahLst/>
              <a:cxnLst/>
              <a:rect l="l" t="t" r="r" b="b"/>
              <a:pathLst>
                <a:path w="21381" h="13460" fill="none" extrusionOk="0">
                  <a:moveTo>
                    <a:pt x="768" y="2104"/>
                  </a:moveTo>
                  <a:cubicBezTo>
                    <a:pt x="768" y="2104"/>
                    <a:pt x="1" y="10747"/>
                    <a:pt x="1346" y="12034"/>
                  </a:cubicBezTo>
                  <a:cubicBezTo>
                    <a:pt x="2689" y="13321"/>
                    <a:pt x="17575" y="13460"/>
                    <a:pt x="19997" y="12006"/>
                  </a:cubicBezTo>
                  <a:cubicBezTo>
                    <a:pt x="21381" y="11173"/>
                    <a:pt x="20473" y="1"/>
                    <a:pt x="20473" y="1"/>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936;p72">
              <a:extLst>
                <a:ext uri="{FF2B5EF4-FFF2-40B4-BE49-F238E27FC236}">
                  <a16:creationId xmlns:a16="http://schemas.microsoft.com/office/drawing/2014/main" id="{6EB83F8D-B6C6-D744-FB54-D3853192AF9F}"/>
                </a:ext>
              </a:extLst>
            </p:cNvPr>
            <p:cNvSpPr/>
            <p:nvPr/>
          </p:nvSpPr>
          <p:spPr>
            <a:xfrm>
              <a:off x="1287583" y="3503675"/>
              <a:ext cx="712429" cy="357312"/>
            </a:xfrm>
            <a:custGeom>
              <a:avLst/>
              <a:gdLst/>
              <a:ahLst/>
              <a:cxnLst/>
              <a:rect l="l" t="t" r="r" b="b"/>
              <a:pathLst>
                <a:path w="24030" h="12052" extrusionOk="0">
                  <a:moveTo>
                    <a:pt x="10099" y="1"/>
                  </a:moveTo>
                  <a:cubicBezTo>
                    <a:pt x="2878" y="1"/>
                    <a:pt x="1190" y="509"/>
                    <a:pt x="624" y="708"/>
                  </a:cubicBezTo>
                  <a:cubicBezTo>
                    <a:pt x="0" y="923"/>
                    <a:pt x="155" y="3630"/>
                    <a:pt x="553" y="7458"/>
                  </a:cubicBezTo>
                  <a:cubicBezTo>
                    <a:pt x="951" y="11287"/>
                    <a:pt x="2673" y="11699"/>
                    <a:pt x="5091" y="11729"/>
                  </a:cubicBezTo>
                  <a:cubicBezTo>
                    <a:pt x="5091" y="11729"/>
                    <a:pt x="14813" y="12024"/>
                    <a:pt x="16388" y="12046"/>
                  </a:cubicBezTo>
                  <a:cubicBezTo>
                    <a:pt x="16564" y="12048"/>
                    <a:pt x="16765" y="12052"/>
                    <a:pt x="16985" y="12052"/>
                  </a:cubicBezTo>
                  <a:cubicBezTo>
                    <a:pt x="18738" y="12052"/>
                    <a:pt x="21709" y="11808"/>
                    <a:pt x="22801" y="8525"/>
                  </a:cubicBezTo>
                  <a:cubicBezTo>
                    <a:pt x="24030" y="4830"/>
                    <a:pt x="23224" y="1000"/>
                    <a:pt x="23224" y="1000"/>
                  </a:cubicBezTo>
                  <a:cubicBezTo>
                    <a:pt x="23224" y="1000"/>
                    <a:pt x="21550" y="136"/>
                    <a:pt x="12384" y="16"/>
                  </a:cubicBezTo>
                  <a:cubicBezTo>
                    <a:pt x="11566" y="6"/>
                    <a:pt x="10806" y="1"/>
                    <a:pt x="100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937;p72">
              <a:extLst>
                <a:ext uri="{FF2B5EF4-FFF2-40B4-BE49-F238E27FC236}">
                  <a16:creationId xmlns:a16="http://schemas.microsoft.com/office/drawing/2014/main" id="{2C9C2B36-ACFA-D3C9-F662-D978440314DC}"/>
                </a:ext>
              </a:extLst>
            </p:cNvPr>
            <p:cNvSpPr/>
            <p:nvPr/>
          </p:nvSpPr>
          <p:spPr>
            <a:xfrm>
              <a:off x="1391735" y="3687578"/>
              <a:ext cx="84436" cy="442608"/>
            </a:xfrm>
            <a:custGeom>
              <a:avLst/>
              <a:gdLst/>
              <a:ahLst/>
              <a:cxnLst/>
              <a:rect l="l" t="t" r="r" b="b"/>
              <a:pathLst>
                <a:path w="2848" h="14929" extrusionOk="0">
                  <a:moveTo>
                    <a:pt x="1572" y="0"/>
                  </a:moveTo>
                  <a:cubicBezTo>
                    <a:pt x="879" y="0"/>
                    <a:pt x="314" y="557"/>
                    <a:pt x="305" y="1250"/>
                  </a:cubicBezTo>
                  <a:lnTo>
                    <a:pt x="8" y="14327"/>
                  </a:lnTo>
                  <a:cubicBezTo>
                    <a:pt x="1" y="14881"/>
                    <a:pt x="437" y="14929"/>
                    <a:pt x="965" y="14929"/>
                  </a:cubicBezTo>
                  <a:cubicBezTo>
                    <a:pt x="1075" y="14929"/>
                    <a:pt x="1188" y="14927"/>
                    <a:pt x="1302" y="14927"/>
                  </a:cubicBezTo>
                  <a:cubicBezTo>
                    <a:pt x="1333" y="14927"/>
                    <a:pt x="1365" y="14927"/>
                    <a:pt x="1397" y="14927"/>
                  </a:cubicBezTo>
                  <a:cubicBezTo>
                    <a:pt x="1404" y="14927"/>
                    <a:pt x="1412" y="14928"/>
                    <a:pt x="1419" y="14928"/>
                  </a:cubicBezTo>
                  <a:cubicBezTo>
                    <a:pt x="2110" y="14928"/>
                    <a:pt x="2671" y="14371"/>
                    <a:pt x="2678" y="13678"/>
                  </a:cubicBezTo>
                  <a:lnTo>
                    <a:pt x="2838" y="1284"/>
                  </a:lnTo>
                  <a:cubicBezTo>
                    <a:pt x="2847" y="583"/>
                    <a:pt x="2287" y="9"/>
                    <a:pt x="1589" y="0"/>
                  </a:cubicBezTo>
                  <a:cubicBezTo>
                    <a:pt x="1583" y="0"/>
                    <a:pt x="1578" y="0"/>
                    <a:pt x="15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938;p72">
              <a:extLst>
                <a:ext uri="{FF2B5EF4-FFF2-40B4-BE49-F238E27FC236}">
                  <a16:creationId xmlns:a16="http://schemas.microsoft.com/office/drawing/2014/main" id="{E9861B4E-18DD-9CA3-134D-BFED38DE4D85}"/>
                </a:ext>
              </a:extLst>
            </p:cNvPr>
            <p:cNvSpPr/>
            <p:nvPr/>
          </p:nvSpPr>
          <p:spPr>
            <a:xfrm>
              <a:off x="1813945" y="3692677"/>
              <a:ext cx="80908" cy="443408"/>
            </a:xfrm>
            <a:custGeom>
              <a:avLst/>
              <a:gdLst/>
              <a:ahLst/>
              <a:cxnLst/>
              <a:rect l="l" t="t" r="r" b="b"/>
              <a:pathLst>
                <a:path w="2729" h="14956" extrusionOk="0">
                  <a:moveTo>
                    <a:pt x="260" y="1"/>
                  </a:moveTo>
                  <a:cubicBezTo>
                    <a:pt x="224" y="1"/>
                    <a:pt x="194" y="30"/>
                    <a:pt x="194" y="66"/>
                  </a:cubicBezTo>
                  <a:lnTo>
                    <a:pt x="4" y="14857"/>
                  </a:lnTo>
                  <a:cubicBezTo>
                    <a:pt x="0" y="14894"/>
                    <a:pt x="32" y="14926"/>
                    <a:pt x="69" y="14926"/>
                  </a:cubicBezTo>
                  <a:lnTo>
                    <a:pt x="2509" y="14956"/>
                  </a:lnTo>
                  <a:cubicBezTo>
                    <a:pt x="2525" y="14956"/>
                    <a:pt x="2537" y="14945"/>
                    <a:pt x="2535" y="14933"/>
                  </a:cubicBezTo>
                  <a:lnTo>
                    <a:pt x="2727" y="99"/>
                  </a:lnTo>
                  <a:cubicBezTo>
                    <a:pt x="2729" y="62"/>
                    <a:pt x="2699" y="31"/>
                    <a:pt x="2662" y="31"/>
                  </a:cubicBezTo>
                  <a:lnTo>
                    <a:pt x="263" y="1"/>
                  </a:lnTo>
                  <a:cubicBezTo>
                    <a:pt x="262" y="1"/>
                    <a:pt x="261" y="1"/>
                    <a:pt x="2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939;p72">
              <a:extLst>
                <a:ext uri="{FF2B5EF4-FFF2-40B4-BE49-F238E27FC236}">
                  <a16:creationId xmlns:a16="http://schemas.microsoft.com/office/drawing/2014/main" id="{C3A68EA7-9E44-AE36-2EA4-F77E42C45603}"/>
                </a:ext>
              </a:extLst>
            </p:cNvPr>
            <p:cNvSpPr/>
            <p:nvPr/>
          </p:nvSpPr>
          <p:spPr>
            <a:xfrm>
              <a:off x="1360635" y="3920963"/>
              <a:ext cx="145095" cy="76550"/>
            </a:xfrm>
            <a:custGeom>
              <a:avLst/>
              <a:gdLst/>
              <a:ahLst/>
              <a:cxnLst/>
              <a:rect l="l" t="t" r="r" b="b"/>
              <a:pathLst>
                <a:path w="4894" h="2582" extrusionOk="0">
                  <a:moveTo>
                    <a:pt x="1205" y="0"/>
                  </a:moveTo>
                  <a:cubicBezTo>
                    <a:pt x="1205" y="0"/>
                    <a:pt x="1" y="2549"/>
                    <a:pt x="2455" y="2581"/>
                  </a:cubicBezTo>
                  <a:cubicBezTo>
                    <a:pt x="2471" y="2581"/>
                    <a:pt x="2487" y="2581"/>
                    <a:pt x="2502" y="2581"/>
                  </a:cubicBezTo>
                  <a:cubicBezTo>
                    <a:pt x="4894" y="2581"/>
                    <a:pt x="3807" y="338"/>
                    <a:pt x="3806" y="338"/>
                  </a:cubicBezTo>
                  <a:lnTo>
                    <a:pt x="3806" y="338"/>
                  </a:lnTo>
                  <a:cubicBezTo>
                    <a:pt x="3301" y="583"/>
                    <a:pt x="2880" y="673"/>
                    <a:pt x="2534" y="673"/>
                  </a:cubicBezTo>
                  <a:cubicBezTo>
                    <a:pt x="1587" y="673"/>
                    <a:pt x="1205" y="0"/>
                    <a:pt x="1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940;p72">
              <a:extLst>
                <a:ext uri="{FF2B5EF4-FFF2-40B4-BE49-F238E27FC236}">
                  <a16:creationId xmlns:a16="http://schemas.microsoft.com/office/drawing/2014/main" id="{349803A8-89C1-DEB6-222C-24909A87CB0C}"/>
                </a:ext>
              </a:extLst>
            </p:cNvPr>
            <p:cNvSpPr/>
            <p:nvPr/>
          </p:nvSpPr>
          <p:spPr>
            <a:xfrm>
              <a:off x="1782163" y="3930450"/>
              <a:ext cx="145184" cy="72518"/>
            </a:xfrm>
            <a:custGeom>
              <a:avLst/>
              <a:gdLst/>
              <a:ahLst/>
              <a:cxnLst/>
              <a:rect l="l" t="t" r="r" b="b"/>
              <a:pathLst>
                <a:path w="4897" h="2446" extrusionOk="0">
                  <a:moveTo>
                    <a:pt x="1182" y="1"/>
                  </a:moveTo>
                  <a:cubicBezTo>
                    <a:pt x="1181" y="1"/>
                    <a:pt x="0" y="2414"/>
                    <a:pt x="2456" y="2446"/>
                  </a:cubicBezTo>
                  <a:cubicBezTo>
                    <a:pt x="2472" y="2446"/>
                    <a:pt x="2487" y="2446"/>
                    <a:pt x="2503" y="2446"/>
                  </a:cubicBezTo>
                  <a:cubicBezTo>
                    <a:pt x="4896" y="2446"/>
                    <a:pt x="3699" y="147"/>
                    <a:pt x="3699" y="147"/>
                  </a:cubicBezTo>
                  <a:lnTo>
                    <a:pt x="3699" y="147"/>
                  </a:lnTo>
                  <a:cubicBezTo>
                    <a:pt x="3130" y="422"/>
                    <a:pt x="2675" y="519"/>
                    <a:pt x="2318" y="519"/>
                  </a:cubicBezTo>
                  <a:cubicBezTo>
                    <a:pt x="1488" y="519"/>
                    <a:pt x="1182" y="1"/>
                    <a:pt x="1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941;p72">
              <a:extLst>
                <a:ext uri="{FF2B5EF4-FFF2-40B4-BE49-F238E27FC236}">
                  <a16:creationId xmlns:a16="http://schemas.microsoft.com/office/drawing/2014/main" id="{42EDBD00-9D7C-C133-0903-99B5667927BD}"/>
                </a:ext>
              </a:extLst>
            </p:cNvPr>
            <p:cNvSpPr/>
            <p:nvPr/>
          </p:nvSpPr>
          <p:spPr>
            <a:xfrm>
              <a:off x="1233417" y="3098008"/>
              <a:ext cx="782575" cy="848037"/>
            </a:xfrm>
            <a:custGeom>
              <a:avLst/>
              <a:gdLst/>
              <a:ahLst/>
              <a:cxnLst/>
              <a:rect l="l" t="t" r="r" b="b"/>
              <a:pathLst>
                <a:path w="26396" h="28604" fill="none" extrusionOk="0">
                  <a:moveTo>
                    <a:pt x="1840" y="28506"/>
                  </a:moveTo>
                  <a:cubicBezTo>
                    <a:pt x="1840" y="28506"/>
                    <a:pt x="0" y="3979"/>
                    <a:pt x="2231" y="1682"/>
                  </a:cubicBezTo>
                  <a:cubicBezTo>
                    <a:pt x="3426" y="450"/>
                    <a:pt x="22892" y="1"/>
                    <a:pt x="24429" y="1578"/>
                  </a:cubicBezTo>
                  <a:cubicBezTo>
                    <a:pt x="25966" y="3155"/>
                    <a:pt x="26395" y="22550"/>
                    <a:pt x="25559" y="28603"/>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942;p72">
              <a:extLst>
                <a:ext uri="{FF2B5EF4-FFF2-40B4-BE49-F238E27FC236}">
                  <a16:creationId xmlns:a16="http://schemas.microsoft.com/office/drawing/2014/main" id="{1AEF409C-E509-1E17-CDA4-488993421B7A}"/>
                </a:ext>
              </a:extLst>
            </p:cNvPr>
            <p:cNvSpPr/>
            <p:nvPr/>
          </p:nvSpPr>
          <p:spPr>
            <a:xfrm>
              <a:off x="1299472" y="3114788"/>
              <a:ext cx="658175" cy="35755"/>
            </a:xfrm>
            <a:custGeom>
              <a:avLst/>
              <a:gdLst/>
              <a:ahLst/>
              <a:cxnLst/>
              <a:rect l="l" t="t" r="r" b="b"/>
              <a:pathLst>
                <a:path w="22200" h="1206" extrusionOk="0">
                  <a:moveTo>
                    <a:pt x="12475" y="0"/>
                  </a:moveTo>
                  <a:cubicBezTo>
                    <a:pt x="6803" y="0"/>
                    <a:pt x="657" y="440"/>
                    <a:pt x="1" y="1116"/>
                  </a:cubicBezTo>
                  <a:cubicBezTo>
                    <a:pt x="1" y="1116"/>
                    <a:pt x="5891" y="1118"/>
                    <a:pt x="11582" y="1191"/>
                  </a:cubicBezTo>
                  <a:cubicBezTo>
                    <a:pt x="12316" y="1201"/>
                    <a:pt x="13038" y="1205"/>
                    <a:pt x="13738" y="1205"/>
                  </a:cubicBezTo>
                  <a:cubicBezTo>
                    <a:pt x="18461" y="1205"/>
                    <a:pt x="22199" y="1012"/>
                    <a:pt x="22199" y="1012"/>
                  </a:cubicBezTo>
                  <a:cubicBezTo>
                    <a:pt x="21506" y="299"/>
                    <a:pt x="17151" y="0"/>
                    <a:pt x="124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943;p72">
              <a:extLst>
                <a:ext uri="{FF2B5EF4-FFF2-40B4-BE49-F238E27FC236}">
                  <a16:creationId xmlns:a16="http://schemas.microsoft.com/office/drawing/2014/main" id="{85BF5E54-96D5-0EEB-224C-C63A2279D842}"/>
                </a:ext>
              </a:extLst>
            </p:cNvPr>
            <p:cNvSpPr/>
            <p:nvPr/>
          </p:nvSpPr>
          <p:spPr>
            <a:xfrm>
              <a:off x="1421797" y="2971828"/>
              <a:ext cx="460129" cy="134422"/>
            </a:xfrm>
            <a:custGeom>
              <a:avLst/>
              <a:gdLst/>
              <a:ahLst/>
              <a:cxnLst/>
              <a:rect l="l" t="t" r="r" b="b"/>
              <a:pathLst>
                <a:path w="15520" h="4534" extrusionOk="0">
                  <a:moveTo>
                    <a:pt x="8094" y="0"/>
                  </a:moveTo>
                  <a:cubicBezTo>
                    <a:pt x="8082" y="0"/>
                    <a:pt x="8071" y="0"/>
                    <a:pt x="8059" y="0"/>
                  </a:cubicBezTo>
                  <a:cubicBezTo>
                    <a:pt x="5018" y="16"/>
                    <a:pt x="1580" y="1083"/>
                    <a:pt x="1" y="4533"/>
                  </a:cubicBezTo>
                  <a:lnTo>
                    <a:pt x="1881" y="4362"/>
                  </a:lnTo>
                  <a:cubicBezTo>
                    <a:pt x="2566" y="4301"/>
                    <a:pt x="3201" y="3980"/>
                    <a:pt x="3659" y="3466"/>
                  </a:cubicBezTo>
                  <a:cubicBezTo>
                    <a:pt x="4376" y="2659"/>
                    <a:pt x="5717" y="1523"/>
                    <a:pt x="7588" y="1523"/>
                  </a:cubicBezTo>
                  <a:cubicBezTo>
                    <a:pt x="7610" y="1523"/>
                    <a:pt x="7631" y="1523"/>
                    <a:pt x="7653" y="1523"/>
                  </a:cubicBezTo>
                  <a:cubicBezTo>
                    <a:pt x="9587" y="1548"/>
                    <a:pt x="11149" y="2734"/>
                    <a:pt x="11993" y="3544"/>
                  </a:cubicBezTo>
                  <a:cubicBezTo>
                    <a:pt x="12492" y="4021"/>
                    <a:pt x="13150" y="4292"/>
                    <a:pt x="13838" y="4301"/>
                  </a:cubicBezTo>
                  <a:lnTo>
                    <a:pt x="15519" y="4320"/>
                  </a:lnTo>
                  <a:cubicBezTo>
                    <a:pt x="15519" y="4320"/>
                    <a:pt x="12825" y="0"/>
                    <a:pt x="80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944;p72">
              <a:extLst>
                <a:ext uri="{FF2B5EF4-FFF2-40B4-BE49-F238E27FC236}">
                  <a16:creationId xmlns:a16="http://schemas.microsoft.com/office/drawing/2014/main" id="{2933702F-7D31-08B5-1B28-FA52B555C518}"/>
                </a:ext>
              </a:extLst>
            </p:cNvPr>
            <p:cNvSpPr/>
            <p:nvPr/>
          </p:nvSpPr>
          <p:spPr>
            <a:xfrm>
              <a:off x="1402616" y="3126618"/>
              <a:ext cx="107531" cy="89891"/>
            </a:xfrm>
            <a:custGeom>
              <a:avLst/>
              <a:gdLst/>
              <a:ahLst/>
              <a:cxnLst/>
              <a:rect l="l" t="t" r="r" b="b"/>
              <a:pathLst>
                <a:path w="3627" h="3032" fill="none" extrusionOk="0">
                  <a:moveTo>
                    <a:pt x="349" y="3031"/>
                  </a:moveTo>
                  <a:cubicBezTo>
                    <a:pt x="202" y="2493"/>
                    <a:pt x="0" y="865"/>
                    <a:pt x="495" y="483"/>
                  </a:cubicBezTo>
                  <a:cubicBezTo>
                    <a:pt x="975" y="113"/>
                    <a:pt x="2584" y="0"/>
                    <a:pt x="3105" y="270"/>
                  </a:cubicBezTo>
                  <a:cubicBezTo>
                    <a:pt x="3626" y="539"/>
                    <a:pt x="3279" y="3012"/>
                    <a:pt x="3279" y="3012"/>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945;p72">
              <a:extLst>
                <a:ext uri="{FF2B5EF4-FFF2-40B4-BE49-F238E27FC236}">
                  <a16:creationId xmlns:a16="http://schemas.microsoft.com/office/drawing/2014/main" id="{DA4FC502-283C-9310-3ACD-9288174BC671}"/>
                </a:ext>
              </a:extLst>
            </p:cNvPr>
            <p:cNvSpPr/>
            <p:nvPr/>
          </p:nvSpPr>
          <p:spPr>
            <a:xfrm>
              <a:off x="1408338" y="3170229"/>
              <a:ext cx="93182" cy="6730"/>
            </a:xfrm>
            <a:custGeom>
              <a:avLst/>
              <a:gdLst/>
              <a:ahLst/>
              <a:cxnLst/>
              <a:rect l="l" t="t" r="r" b="b"/>
              <a:pathLst>
                <a:path w="3143" h="227" fill="none" extrusionOk="0">
                  <a:moveTo>
                    <a:pt x="1" y="226"/>
                  </a:moveTo>
                  <a:lnTo>
                    <a:pt x="3143" y="1"/>
                  </a:ln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946;p72">
              <a:extLst>
                <a:ext uri="{FF2B5EF4-FFF2-40B4-BE49-F238E27FC236}">
                  <a16:creationId xmlns:a16="http://schemas.microsoft.com/office/drawing/2014/main" id="{46B06949-9E34-7BB3-2119-7A05F9A82B56}"/>
                </a:ext>
              </a:extLst>
            </p:cNvPr>
            <p:cNvSpPr/>
            <p:nvPr/>
          </p:nvSpPr>
          <p:spPr>
            <a:xfrm>
              <a:off x="1385005" y="3013868"/>
              <a:ext cx="112127" cy="133918"/>
            </a:xfrm>
            <a:custGeom>
              <a:avLst/>
              <a:gdLst/>
              <a:ahLst/>
              <a:cxnLst/>
              <a:rect l="l" t="t" r="r" b="b"/>
              <a:pathLst>
                <a:path w="3782" h="4517" extrusionOk="0">
                  <a:moveTo>
                    <a:pt x="2907" y="1"/>
                  </a:moveTo>
                  <a:cubicBezTo>
                    <a:pt x="2375" y="1"/>
                    <a:pt x="1690" y="182"/>
                    <a:pt x="1119" y="924"/>
                  </a:cubicBezTo>
                  <a:cubicBezTo>
                    <a:pt x="1" y="2374"/>
                    <a:pt x="1089" y="4286"/>
                    <a:pt x="1089" y="4286"/>
                  </a:cubicBezTo>
                  <a:cubicBezTo>
                    <a:pt x="1096" y="4394"/>
                    <a:pt x="1534" y="4517"/>
                    <a:pt x="2088" y="4517"/>
                  </a:cubicBezTo>
                  <a:cubicBezTo>
                    <a:pt x="2610" y="4517"/>
                    <a:pt x="3235" y="4407"/>
                    <a:pt x="3699" y="4073"/>
                  </a:cubicBezTo>
                  <a:cubicBezTo>
                    <a:pt x="3699" y="4073"/>
                    <a:pt x="2731" y="1249"/>
                    <a:pt x="3782" y="165"/>
                  </a:cubicBezTo>
                  <a:cubicBezTo>
                    <a:pt x="3782" y="165"/>
                    <a:pt x="3414" y="1"/>
                    <a:pt x="29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947;p72">
              <a:extLst>
                <a:ext uri="{FF2B5EF4-FFF2-40B4-BE49-F238E27FC236}">
                  <a16:creationId xmlns:a16="http://schemas.microsoft.com/office/drawing/2014/main" id="{B702B906-2001-9A76-5FC4-2FFDAE1904E3}"/>
                </a:ext>
              </a:extLst>
            </p:cNvPr>
            <p:cNvSpPr/>
            <p:nvPr/>
          </p:nvSpPr>
          <p:spPr>
            <a:xfrm>
              <a:off x="1390075" y="3200470"/>
              <a:ext cx="120991" cy="221348"/>
            </a:xfrm>
            <a:custGeom>
              <a:avLst/>
              <a:gdLst/>
              <a:ahLst/>
              <a:cxnLst/>
              <a:rect l="l" t="t" r="r" b="b"/>
              <a:pathLst>
                <a:path w="4081" h="7466" extrusionOk="0">
                  <a:moveTo>
                    <a:pt x="2292" y="1"/>
                  </a:moveTo>
                  <a:cubicBezTo>
                    <a:pt x="1473" y="1"/>
                    <a:pt x="654" y="90"/>
                    <a:pt x="654" y="90"/>
                  </a:cubicBezTo>
                  <a:cubicBezTo>
                    <a:pt x="1" y="442"/>
                    <a:pt x="560" y="7451"/>
                    <a:pt x="560" y="7451"/>
                  </a:cubicBezTo>
                  <a:lnTo>
                    <a:pt x="1567" y="7465"/>
                  </a:lnTo>
                  <a:cubicBezTo>
                    <a:pt x="1578" y="7465"/>
                    <a:pt x="1589" y="7466"/>
                    <a:pt x="1600" y="7466"/>
                  </a:cubicBezTo>
                  <a:cubicBezTo>
                    <a:pt x="2949" y="7466"/>
                    <a:pt x="4051" y="6376"/>
                    <a:pt x="4063" y="5022"/>
                  </a:cubicBezTo>
                  <a:cubicBezTo>
                    <a:pt x="4081" y="3095"/>
                    <a:pt x="4065" y="690"/>
                    <a:pt x="3900" y="349"/>
                  </a:cubicBezTo>
                  <a:cubicBezTo>
                    <a:pt x="3766" y="73"/>
                    <a:pt x="3029" y="1"/>
                    <a:pt x="2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948;p72">
              <a:extLst>
                <a:ext uri="{FF2B5EF4-FFF2-40B4-BE49-F238E27FC236}">
                  <a16:creationId xmlns:a16="http://schemas.microsoft.com/office/drawing/2014/main" id="{0BD0F060-C5EC-7CC7-CA63-3B6BEBACB1E9}"/>
                </a:ext>
              </a:extLst>
            </p:cNvPr>
            <p:cNvSpPr/>
            <p:nvPr/>
          </p:nvSpPr>
          <p:spPr>
            <a:xfrm>
              <a:off x="1793014" y="3131094"/>
              <a:ext cx="107235" cy="91522"/>
            </a:xfrm>
            <a:custGeom>
              <a:avLst/>
              <a:gdLst/>
              <a:ahLst/>
              <a:cxnLst/>
              <a:rect l="l" t="t" r="r" b="b"/>
              <a:pathLst>
                <a:path w="3617" h="3087" fill="none" extrusionOk="0">
                  <a:moveTo>
                    <a:pt x="3213" y="3086"/>
                  </a:moveTo>
                  <a:cubicBezTo>
                    <a:pt x="3375" y="2553"/>
                    <a:pt x="3616" y="928"/>
                    <a:pt x="3132" y="538"/>
                  </a:cubicBezTo>
                  <a:cubicBezTo>
                    <a:pt x="2664" y="156"/>
                    <a:pt x="1057" y="1"/>
                    <a:pt x="529" y="256"/>
                  </a:cubicBezTo>
                  <a:cubicBezTo>
                    <a:pt x="1" y="509"/>
                    <a:pt x="286" y="2993"/>
                    <a:pt x="286" y="2993"/>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949;p72">
              <a:extLst>
                <a:ext uri="{FF2B5EF4-FFF2-40B4-BE49-F238E27FC236}">
                  <a16:creationId xmlns:a16="http://schemas.microsoft.com/office/drawing/2014/main" id="{BC26E039-A38F-7B0D-BB17-1C49B6A34956}"/>
                </a:ext>
              </a:extLst>
            </p:cNvPr>
            <p:cNvSpPr/>
            <p:nvPr/>
          </p:nvSpPr>
          <p:spPr>
            <a:xfrm>
              <a:off x="1800900" y="3174143"/>
              <a:ext cx="93034" cy="9072"/>
            </a:xfrm>
            <a:custGeom>
              <a:avLst/>
              <a:gdLst/>
              <a:ahLst/>
              <a:cxnLst/>
              <a:rect l="l" t="t" r="r" b="b"/>
              <a:pathLst>
                <a:path w="3138" h="306" fill="none" extrusionOk="0">
                  <a:moveTo>
                    <a:pt x="3137" y="305"/>
                  </a:moveTo>
                  <a:lnTo>
                    <a:pt x="0" y="1"/>
                  </a:ln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8950;p72">
              <a:extLst>
                <a:ext uri="{FF2B5EF4-FFF2-40B4-BE49-F238E27FC236}">
                  <a16:creationId xmlns:a16="http://schemas.microsoft.com/office/drawing/2014/main" id="{FEDC21A4-0A5F-2B0C-D3C5-9B714C3EF2AA}"/>
                </a:ext>
              </a:extLst>
            </p:cNvPr>
            <p:cNvSpPr/>
            <p:nvPr/>
          </p:nvSpPr>
          <p:spPr>
            <a:xfrm>
              <a:off x="1808668" y="3018582"/>
              <a:ext cx="110941" cy="134570"/>
            </a:xfrm>
            <a:custGeom>
              <a:avLst/>
              <a:gdLst/>
              <a:ahLst/>
              <a:cxnLst/>
              <a:rect l="l" t="t" r="r" b="b"/>
              <a:pathLst>
                <a:path w="3742" h="4539" extrusionOk="0">
                  <a:moveTo>
                    <a:pt x="838" y="0"/>
                  </a:moveTo>
                  <a:cubicBezTo>
                    <a:pt x="361" y="0"/>
                    <a:pt x="18" y="143"/>
                    <a:pt x="18" y="143"/>
                  </a:cubicBezTo>
                  <a:cubicBezTo>
                    <a:pt x="1043" y="1254"/>
                    <a:pt x="1" y="4051"/>
                    <a:pt x="1" y="4051"/>
                  </a:cubicBezTo>
                  <a:cubicBezTo>
                    <a:pt x="485" y="4420"/>
                    <a:pt x="1156" y="4539"/>
                    <a:pt x="1696" y="4539"/>
                  </a:cubicBezTo>
                  <a:cubicBezTo>
                    <a:pt x="2204" y="4539"/>
                    <a:pt x="2596" y="4433"/>
                    <a:pt x="2604" y="4333"/>
                  </a:cubicBezTo>
                  <a:cubicBezTo>
                    <a:pt x="2604" y="4333"/>
                    <a:pt x="3741" y="2449"/>
                    <a:pt x="2664" y="971"/>
                  </a:cubicBezTo>
                  <a:cubicBezTo>
                    <a:pt x="2089" y="184"/>
                    <a:pt x="1378" y="0"/>
                    <a:pt x="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8951;p72">
              <a:extLst>
                <a:ext uri="{FF2B5EF4-FFF2-40B4-BE49-F238E27FC236}">
                  <a16:creationId xmlns:a16="http://schemas.microsoft.com/office/drawing/2014/main" id="{54240276-597D-4B35-D25C-BA1C6B6171A4}"/>
                </a:ext>
              </a:extLst>
            </p:cNvPr>
            <p:cNvSpPr/>
            <p:nvPr/>
          </p:nvSpPr>
          <p:spPr>
            <a:xfrm>
              <a:off x="1786699" y="3205361"/>
              <a:ext cx="124549" cy="222297"/>
            </a:xfrm>
            <a:custGeom>
              <a:avLst/>
              <a:gdLst/>
              <a:ahLst/>
              <a:cxnLst/>
              <a:rect l="l" t="t" r="r" b="b"/>
              <a:pathLst>
                <a:path w="4201" h="7498" extrusionOk="0">
                  <a:moveTo>
                    <a:pt x="1657" y="0"/>
                  </a:moveTo>
                  <a:cubicBezTo>
                    <a:pt x="1015" y="0"/>
                    <a:pt x="429" y="70"/>
                    <a:pt x="307" y="309"/>
                  </a:cubicBezTo>
                  <a:cubicBezTo>
                    <a:pt x="133" y="645"/>
                    <a:pt x="55" y="3051"/>
                    <a:pt x="22" y="4979"/>
                  </a:cubicBezTo>
                  <a:cubicBezTo>
                    <a:pt x="1" y="6343"/>
                    <a:pt x="1090" y="7466"/>
                    <a:pt x="2454" y="7485"/>
                  </a:cubicBezTo>
                  <a:lnTo>
                    <a:pt x="3461" y="7497"/>
                  </a:lnTo>
                  <a:cubicBezTo>
                    <a:pt x="3461" y="7497"/>
                    <a:pt x="4201" y="506"/>
                    <a:pt x="3556" y="136"/>
                  </a:cubicBezTo>
                  <a:cubicBezTo>
                    <a:pt x="3556" y="136"/>
                    <a:pt x="2552" y="0"/>
                    <a:pt x="16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8952;p72">
              <a:extLst>
                <a:ext uri="{FF2B5EF4-FFF2-40B4-BE49-F238E27FC236}">
                  <a16:creationId xmlns:a16="http://schemas.microsoft.com/office/drawing/2014/main" id="{AA5909A5-84AE-FF70-935C-FDFE82CA8083}"/>
                </a:ext>
              </a:extLst>
            </p:cNvPr>
            <p:cNvSpPr/>
            <p:nvPr/>
          </p:nvSpPr>
          <p:spPr>
            <a:xfrm>
              <a:off x="1413763" y="3704685"/>
              <a:ext cx="49452" cy="49452"/>
            </a:xfrm>
            <a:custGeom>
              <a:avLst/>
              <a:gdLst/>
              <a:ahLst/>
              <a:cxnLst/>
              <a:rect l="l" t="t" r="r" b="b"/>
              <a:pathLst>
                <a:path w="1668" h="1668" extrusionOk="0">
                  <a:moveTo>
                    <a:pt x="833" y="1"/>
                  </a:moveTo>
                  <a:cubicBezTo>
                    <a:pt x="374" y="1"/>
                    <a:pt x="1" y="374"/>
                    <a:pt x="1" y="833"/>
                  </a:cubicBezTo>
                  <a:cubicBezTo>
                    <a:pt x="1" y="1294"/>
                    <a:pt x="374" y="1668"/>
                    <a:pt x="833" y="1668"/>
                  </a:cubicBezTo>
                  <a:cubicBezTo>
                    <a:pt x="1295" y="1668"/>
                    <a:pt x="1668" y="1294"/>
                    <a:pt x="1668" y="833"/>
                  </a:cubicBezTo>
                  <a:cubicBezTo>
                    <a:pt x="1668" y="374"/>
                    <a:pt x="1295" y="1"/>
                    <a:pt x="8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8953;p72">
              <a:extLst>
                <a:ext uri="{FF2B5EF4-FFF2-40B4-BE49-F238E27FC236}">
                  <a16:creationId xmlns:a16="http://schemas.microsoft.com/office/drawing/2014/main" id="{53B2B701-134B-4323-B540-AE49E5525F6A}"/>
                </a:ext>
              </a:extLst>
            </p:cNvPr>
            <p:cNvSpPr/>
            <p:nvPr/>
          </p:nvSpPr>
          <p:spPr>
            <a:xfrm>
              <a:off x="1424584" y="3361515"/>
              <a:ext cx="49482" cy="49452"/>
            </a:xfrm>
            <a:custGeom>
              <a:avLst/>
              <a:gdLst/>
              <a:ahLst/>
              <a:cxnLst/>
              <a:rect l="l" t="t" r="r" b="b"/>
              <a:pathLst>
                <a:path w="1669" h="1668" extrusionOk="0">
                  <a:moveTo>
                    <a:pt x="834" y="0"/>
                  </a:moveTo>
                  <a:cubicBezTo>
                    <a:pt x="373" y="0"/>
                    <a:pt x="0" y="373"/>
                    <a:pt x="0" y="833"/>
                  </a:cubicBezTo>
                  <a:cubicBezTo>
                    <a:pt x="0" y="1294"/>
                    <a:pt x="373" y="1667"/>
                    <a:pt x="834" y="1667"/>
                  </a:cubicBezTo>
                  <a:cubicBezTo>
                    <a:pt x="1296" y="1667"/>
                    <a:pt x="1669" y="1294"/>
                    <a:pt x="1669" y="833"/>
                  </a:cubicBezTo>
                  <a:cubicBezTo>
                    <a:pt x="1669" y="373"/>
                    <a:pt x="1296" y="0"/>
                    <a:pt x="8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8954;p72">
              <a:extLst>
                <a:ext uri="{FF2B5EF4-FFF2-40B4-BE49-F238E27FC236}">
                  <a16:creationId xmlns:a16="http://schemas.microsoft.com/office/drawing/2014/main" id="{944717F7-FD7F-AAA3-FEFE-013414F3BAC8}"/>
                </a:ext>
              </a:extLst>
            </p:cNvPr>
            <p:cNvSpPr/>
            <p:nvPr/>
          </p:nvSpPr>
          <p:spPr>
            <a:xfrm>
              <a:off x="1829540" y="3366792"/>
              <a:ext cx="49511" cy="49422"/>
            </a:xfrm>
            <a:custGeom>
              <a:avLst/>
              <a:gdLst/>
              <a:ahLst/>
              <a:cxnLst/>
              <a:rect l="l" t="t" r="r" b="b"/>
              <a:pathLst>
                <a:path w="1670" h="1667" extrusionOk="0">
                  <a:moveTo>
                    <a:pt x="835" y="0"/>
                  </a:moveTo>
                  <a:cubicBezTo>
                    <a:pt x="374" y="0"/>
                    <a:pt x="1" y="373"/>
                    <a:pt x="1" y="833"/>
                  </a:cubicBezTo>
                  <a:cubicBezTo>
                    <a:pt x="1" y="1294"/>
                    <a:pt x="374" y="1667"/>
                    <a:pt x="835" y="1667"/>
                  </a:cubicBezTo>
                  <a:cubicBezTo>
                    <a:pt x="1296" y="1667"/>
                    <a:pt x="1669" y="1294"/>
                    <a:pt x="1669" y="833"/>
                  </a:cubicBezTo>
                  <a:cubicBezTo>
                    <a:pt x="1669" y="373"/>
                    <a:pt x="1296" y="0"/>
                    <a:pt x="8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8955;p72">
              <a:extLst>
                <a:ext uri="{FF2B5EF4-FFF2-40B4-BE49-F238E27FC236}">
                  <a16:creationId xmlns:a16="http://schemas.microsoft.com/office/drawing/2014/main" id="{6198BC57-AAC0-DB37-3F43-472F43BBC6C2}"/>
                </a:ext>
              </a:extLst>
            </p:cNvPr>
            <p:cNvSpPr/>
            <p:nvPr/>
          </p:nvSpPr>
          <p:spPr>
            <a:xfrm>
              <a:off x="1830577" y="3710080"/>
              <a:ext cx="49511" cy="49482"/>
            </a:xfrm>
            <a:custGeom>
              <a:avLst/>
              <a:gdLst/>
              <a:ahLst/>
              <a:cxnLst/>
              <a:rect l="l" t="t" r="r" b="b"/>
              <a:pathLst>
                <a:path w="1670" h="1669" extrusionOk="0">
                  <a:moveTo>
                    <a:pt x="835" y="0"/>
                  </a:moveTo>
                  <a:cubicBezTo>
                    <a:pt x="374" y="0"/>
                    <a:pt x="1" y="375"/>
                    <a:pt x="1" y="834"/>
                  </a:cubicBezTo>
                  <a:cubicBezTo>
                    <a:pt x="1" y="1296"/>
                    <a:pt x="374" y="1669"/>
                    <a:pt x="835" y="1669"/>
                  </a:cubicBezTo>
                  <a:cubicBezTo>
                    <a:pt x="1296" y="1669"/>
                    <a:pt x="1670" y="1296"/>
                    <a:pt x="1670" y="834"/>
                  </a:cubicBezTo>
                  <a:cubicBezTo>
                    <a:pt x="1670" y="375"/>
                    <a:pt x="1296" y="0"/>
                    <a:pt x="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8956;p72">
              <a:extLst>
                <a:ext uri="{FF2B5EF4-FFF2-40B4-BE49-F238E27FC236}">
                  <a16:creationId xmlns:a16="http://schemas.microsoft.com/office/drawing/2014/main" id="{0DF30DE7-24BC-178F-96BC-C69601FFE6BC}"/>
                </a:ext>
              </a:extLst>
            </p:cNvPr>
            <p:cNvSpPr/>
            <p:nvPr/>
          </p:nvSpPr>
          <p:spPr>
            <a:xfrm>
              <a:off x="1208454" y="3928523"/>
              <a:ext cx="90158" cy="158822"/>
            </a:xfrm>
            <a:custGeom>
              <a:avLst/>
              <a:gdLst/>
              <a:ahLst/>
              <a:cxnLst/>
              <a:rect l="l" t="t" r="r" b="b"/>
              <a:pathLst>
                <a:path w="3041" h="5357" extrusionOk="0">
                  <a:moveTo>
                    <a:pt x="784" y="0"/>
                  </a:moveTo>
                  <a:cubicBezTo>
                    <a:pt x="693" y="1516"/>
                    <a:pt x="1" y="4755"/>
                    <a:pt x="1" y="4755"/>
                  </a:cubicBezTo>
                  <a:lnTo>
                    <a:pt x="2015" y="5357"/>
                  </a:lnTo>
                  <a:cubicBezTo>
                    <a:pt x="3041" y="4072"/>
                    <a:pt x="2800" y="388"/>
                    <a:pt x="2800" y="388"/>
                  </a:cubicBezTo>
                  <a:lnTo>
                    <a:pt x="7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8957;p72">
              <a:extLst>
                <a:ext uri="{FF2B5EF4-FFF2-40B4-BE49-F238E27FC236}">
                  <a16:creationId xmlns:a16="http://schemas.microsoft.com/office/drawing/2014/main" id="{18F2C448-247E-B045-D6A1-51E1451921D4}"/>
                </a:ext>
              </a:extLst>
            </p:cNvPr>
            <p:cNvSpPr/>
            <p:nvPr/>
          </p:nvSpPr>
          <p:spPr>
            <a:xfrm>
              <a:off x="1590462" y="2963645"/>
              <a:ext cx="130123" cy="62823"/>
            </a:xfrm>
            <a:custGeom>
              <a:avLst/>
              <a:gdLst/>
              <a:ahLst/>
              <a:cxnLst/>
              <a:rect l="l" t="t" r="r" b="b"/>
              <a:pathLst>
                <a:path w="4389" h="2119" extrusionOk="0">
                  <a:moveTo>
                    <a:pt x="2881" y="0"/>
                  </a:moveTo>
                  <a:cubicBezTo>
                    <a:pt x="2845" y="0"/>
                    <a:pt x="2810" y="1"/>
                    <a:pt x="2773" y="4"/>
                  </a:cubicBezTo>
                  <a:cubicBezTo>
                    <a:pt x="1700" y="72"/>
                    <a:pt x="1" y="528"/>
                    <a:pt x="1" y="528"/>
                  </a:cubicBezTo>
                  <a:cubicBezTo>
                    <a:pt x="724" y="1938"/>
                    <a:pt x="709" y="2098"/>
                    <a:pt x="1534" y="2111"/>
                  </a:cubicBezTo>
                  <a:cubicBezTo>
                    <a:pt x="1716" y="2113"/>
                    <a:pt x="1939" y="2118"/>
                    <a:pt x="2179" y="2118"/>
                  </a:cubicBezTo>
                  <a:cubicBezTo>
                    <a:pt x="3029" y="2118"/>
                    <a:pt x="4086" y="2051"/>
                    <a:pt x="4220" y="1539"/>
                  </a:cubicBezTo>
                  <a:cubicBezTo>
                    <a:pt x="4389" y="902"/>
                    <a:pt x="3883" y="0"/>
                    <a:pt x="28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8958;p72">
              <a:extLst>
                <a:ext uri="{FF2B5EF4-FFF2-40B4-BE49-F238E27FC236}">
                  <a16:creationId xmlns:a16="http://schemas.microsoft.com/office/drawing/2014/main" id="{E869E6CD-6DD6-600D-8CF1-A9DD4DE355C7}"/>
                </a:ext>
              </a:extLst>
            </p:cNvPr>
            <p:cNvSpPr/>
            <p:nvPr/>
          </p:nvSpPr>
          <p:spPr>
            <a:xfrm>
              <a:off x="1976650" y="3931903"/>
              <a:ext cx="89713" cy="157903"/>
            </a:xfrm>
            <a:custGeom>
              <a:avLst/>
              <a:gdLst/>
              <a:ahLst/>
              <a:cxnLst/>
              <a:rect l="l" t="t" r="r" b="b"/>
              <a:pathLst>
                <a:path w="3026" h="5326" extrusionOk="0">
                  <a:moveTo>
                    <a:pt x="2365" y="1"/>
                  </a:moveTo>
                  <a:lnTo>
                    <a:pt x="337" y="335"/>
                  </a:lnTo>
                  <a:cubicBezTo>
                    <a:pt x="337" y="335"/>
                    <a:pt x="1" y="4011"/>
                    <a:pt x="995" y="5326"/>
                  </a:cubicBezTo>
                  <a:lnTo>
                    <a:pt x="3025" y="4773"/>
                  </a:lnTo>
                  <a:cubicBezTo>
                    <a:pt x="3025" y="4773"/>
                    <a:pt x="2418" y="1516"/>
                    <a:pt x="23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8959;p72">
              <a:extLst>
                <a:ext uri="{FF2B5EF4-FFF2-40B4-BE49-F238E27FC236}">
                  <a16:creationId xmlns:a16="http://schemas.microsoft.com/office/drawing/2014/main" id="{66AD3263-E860-2B13-E30A-6E0012716923}"/>
                </a:ext>
              </a:extLst>
            </p:cNvPr>
            <p:cNvSpPr/>
            <p:nvPr/>
          </p:nvSpPr>
          <p:spPr>
            <a:xfrm>
              <a:off x="2228684" y="3570144"/>
              <a:ext cx="429563" cy="624406"/>
            </a:xfrm>
            <a:custGeom>
              <a:avLst/>
              <a:gdLst/>
              <a:ahLst/>
              <a:cxnLst/>
              <a:rect l="l" t="t" r="r" b="b"/>
              <a:pathLst>
                <a:path w="14489" h="21061" extrusionOk="0">
                  <a:moveTo>
                    <a:pt x="6951" y="1"/>
                  </a:moveTo>
                  <a:lnTo>
                    <a:pt x="1790" y="2254"/>
                  </a:lnTo>
                  <a:lnTo>
                    <a:pt x="0" y="4840"/>
                  </a:lnTo>
                  <a:lnTo>
                    <a:pt x="6881" y="21060"/>
                  </a:lnTo>
                  <a:lnTo>
                    <a:pt x="14489" y="17769"/>
                  </a:lnTo>
                  <a:lnTo>
                    <a:pt x="695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8960;p72">
              <a:extLst>
                <a:ext uri="{FF2B5EF4-FFF2-40B4-BE49-F238E27FC236}">
                  <a16:creationId xmlns:a16="http://schemas.microsoft.com/office/drawing/2014/main" id="{2C0876D0-81D9-9610-F1FB-066918751668}"/>
                </a:ext>
              </a:extLst>
            </p:cNvPr>
            <p:cNvSpPr/>
            <p:nvPr/>
          </p:nvSpPr>
          <p:spPr>
            <a:xfrm>
              <a:off x="2355071" y="3636317"/>
              <a:ext cx="242013" cy="444979"/>
            </a:xfrm>
            <a:custGeom>
              <a:avLst/>
              <a:gdLst/>
              <a:ahLst/>
              <a:cxnLst/>
              <a:rect l="l" t="t" r="r" b="b"/>
              <a:pathLst>
                <a:path w="8163" h="15009" extrusionOk="0">
                  <a:moveTo>
                    <a:pt x="2222" y="1"/>
                  </a:moveTo>
                  <a:lnTo>
                    <a:pt x="1" y="1006"/>
                  </a:lnTo>
                  <a:lnTo>
                    <a:pt x="5941" y="15009"/>
                  </a:lnTo>
                  <a:lnTo>
                    <a:pt x="8163" y="14004"/>
                  </a:lnTo>
                  <a:lnTo>
                    <a:pt x="222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8961;p72">
              <a:extLst>
                <a:ext uri="{FF2B5EF4-FFF2-40B4-BE49-F238E27FC236}">
                  <a16:creationId xmlns:a16="http://schemas.microsoft.com/office/drawing/2014/main" id="{FD68D805-E072-29D3-DCE1-5FCC96E7B209}"/>
                </a:ext>
              </a:extLst>
            </p:cNvPr>
            <p:cNvSpPr/>
            <p:nvPr/>
          </p:nvSpPr>
          <p:spPr>
            <a:xfrm>
              <a:off x="2228773" y="3637948"/>
              <a:ext cx="276997" cy="557581"/>
            </a:xfrm>
            <a:custGeom>
              <a:avLst/>
              <a:gdLst/>
              <a:ahLst/>
              <a:cxnLst/>
              <a:rect l="l" t="t" r="r" b="b"/>
              <a:pathLst>
                <a:path w="9343" h="18807" extrusionOk="0">
                  <a:moveTo>
                    <a:pt x="1793" y="0"/>
                  </a:moveTo>
                  <a:lnTo>
                    <a:pt x="1" y="2588"/>
                  </a:lnTo>
                  <a:lnTo>
                    <a:pt x="6882" y="18807"/>
                  </a:lnTo>
                  <a:lnTo>
                    <a:pt x="9342" y="17797"/>
                  </a:lnTo>
                  <a:lnTo>
                    <a:pt x="179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Google Shape;501;p60">
            <a:extLst>
              <a:ext uri="{FF2B5EF4-FFF2-40B4-BE49-F238E27FC236}">
                <a16:creationId xmlns:a16="http://schemas.microsoft.com/office/drawing/2014/main" id="{43068560-E501-69D7-96CD-0F4EE30C71B2}"/>
              </a:ext>
            </a:extLst>
          </p:cNvPr>
          <p:cNvPicPr preferRelativeResize="0"/>
          <p:nvPr/>
        </p:nvPicPr>
        <p:blipFill rotWithShape="1">
          <a:blip r:embed="rId3">
            <a:alphaModFix/>
          </a:blip>
          <a:srcRect r="31266"/>
          <a:stretch/>
        </p:blipFill>
        <p:spPr>
          <a:xfrm>
            <a:off x="0" y="0"/>
            <a:ext cx="5453969" cy="5233012"/>
          </a:xfrm>
          <a:prstGeom prst="rect">
            <a:avLst/>
          </a:prstGeom>
          <a:noFill/>
          <a:ln>
            <a:noFill/>
          </a:ln>
        </p:spPr>
      </p:pic>
      <p:grpSp>
        <p:nvGrpSpPr>
          <p:cNvPr id="7821" name="Google Shape;502;p33">
            <a:extLst>
              <a:ext uri="{FF2B5EF4-FFF2-40B4-BE49-F238E27FC236}">
                <a16:creationId xmlns:a16="http://schemas.microsoft.com/office/drawing/2014/main" id="{36A6EB35-05BD-E4AF-AD38-CF3DDFC5577A}"/>
              </a:ext>
            </a:extLst>
          </p:cNvPr>
          <p:cNvGrpSpPr/>
          <p:nvPr/>
        </p:nvGrpSpPr>
        <p:grpSpPr>
          <a:xfrm>
            <a:off x="4454207" y="1772498"/>
            <a:ext cx="3929629" cy="2744418"/>
            <a:chOff x="309900" y="238100"/>
            <a:chExt cx="7048350" cy="5237800"/>
          </a:xfrm>
        </p:grpSpPr>
        <p:sp>
          <p:nvSpPr>
            <p:cNvPr id="7822" name="Google Shape;503;p33">
              <a:extLst>
                <a:ext uri="{FF2B5EF4-FFF2-40B4-BE49-F238E27FC236}">
                  <a16:creationId xmlns:a16="http://schemas.microsoft.com/office/drawing/2014/main" id="{093E1031-037B-D933-612F-236939D16475}"/>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23" name="Google Shape;504;p33">
              <a:extLst>
                <a:ext uri="{FF2B5EF4-FFF2-40B4-BE49-F238E27FC236}">
                  <a16:creationId xmlns:a16="http://schemas.microsoft.com/office/drawing/2014/main" id="{BA129E27-D86E-2AF0-C9F7-208A6EDCBD43}"/>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24" name="Google Shape;505;p33">
              <a:extLst>
                <a:ext uri="{FF2B5EF4-FFF2-40B4-BE49-F238E27FC236}">
                  <a16:creationId xmlns:a16="http://schemas.microsoft.com/office/drawing/2014/main" id="{686389C3-5881-0092-C755-87B0DCC7ED2D}"/>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25" name="Google Shape;506;p33">
              <a:extLst>
                <a:ext uri="{FF2B5EF4-FFF2-40B4-BE49-F238E27FC236}">
                  <a16:creationId xmlns:a16="http://schemas.microsoft.com/office/drawing/2014/main" id="{7D2F9B0E-FF9A-B6E6-4A3A-F10991D8A9FB}"/>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26" name="Google Shape;507;p33">
              <a:extLst>
                <a:ext uri="{FF2B5EF4-FFF2-40B4-BE49-F238E27FC236}">
                  <a16:creationId xmlns:a16="http://schemas.microsoft.com/office/drawing/2014/main" id="{1796889C-9B47-4E89-C993-5A794579B93F}"/>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27" name="Google Shape;508;p33">
              <a:extLst>
                <a:ext uri="{FF2B5EF4-FFF2-40B4-BE49-F238E27FC236}">
                  <a16:creationId xmlns:a16="http://schemas.microsoft.com/office/drawing/2014/main" id="{15382723-B654-53FE-D357-0CB534B62663}"/>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28" name="Google Shape;509;p33">
              <a:extLst>
                <a:ext uri="{FF2B5EF4-FFF2-40B4-BE49-F238E27FC236}">
                  <a16:creationId xmlns:a16="http://schemas.microsoft.com/office/drawing/2014/main" id="{B0C3E60F-4486-12EE-4025-0DFD15874E0C}"/>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29" name="Google Shape;510;p33">
              <a:extLst>
                <a:ext uri="{FF2B5EF4-FFF2-40B4-BE49-F238E27FC236}">
                  <a16:creationId xmlns:a16="http://schemas.microsoft.com/office/drawing/2014/main" id="{06B829D3-63D8-A6E4-280B-DCA99BD1B06A}"/>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830" name="Google Shape;511;p33">
              <a:extLst>
                <a:ext uri="{FF2B5EF4-FFF2-40B4-BE49-F238E27FC236}">
                  <a16:creationId xmlns:a16="http://schemas.microsoft.com/office/drawing/2014/main" id="{6562672C-E365-A47A-95B3-E151255AEF64}"/>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7831" name="TextBox 7830">
            <a:extLst>
              <a:ext uri="{FF2B5EF4-FFF2-40B4-BE49-F238E27FC236}">
                <a16:creationId xmlns:a16="http://schemas.microsoft.com/office/drawing/2014/main" id="{15302665-1A5B-BA92-AA88-4A7369F16F18}"/>
              </a:ext>
            </a:extLst>
          </p:cNvPr>
          <p:cNvSpPr txBox="1"/>
          <p:nvPr/>
        </p:nvSpPr>
        <p:spPr>
          <a:xfrm>
            <a:off x="4928267" y="2466588"/>
            <a:ext cx="2883353" cy="1631216"/>
          </a:xfrm>
          <a:prstGeom prst="rect">
            <a:avLst/>
          </a:prstGeom>
          <a:noFill/>
        </p:spPr>
        <p:txBody>
          <a:bodyPr wrap="square">
            <a:spAutoFit/>
          </a:bodyPr>
          <a:lstStyle/>
          <a:p>
            <a:pPr algn="ctr"/>
            <a:r>
              <a:rPr lang="en-US" sz="2000">
                <a:effectLst/>
                <a:latin typeface="Times New Roman" panose="02020603050405020304" pitchFamily="18" charset="0"/>
                <a:ea typeface="Times New Roman" panose="02020603050405020304" pitchFamily="18" charset="0"/>
                <a:cs typeface="Times New Roman" panose="02020603050405020304" pitchFamily="18" charset="0"/>
              </a:rPr>
              <a:t>Văn bản giới thiệu những quy tắc, cách thức mới của hoạt động đọc để giúp chúng ta có thể đọc nhanh hơn</a:t>
            </a:r>
            <a:endParaRPr lang="en-US" sz="2000">
              <a:effectLst/>
              <a:latin typeface=".VnTime"/>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713127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7831"/>
                                        </p:tgtEl>
                                        <p:attrNameLst>
                                          <p:attrName>style.visibility</p:attrName>
                                        </p:attrNameLst>
                                      </p:cBhvr>
                                      <p:to>
                                        <p:strVal val="visible"/>
                                      </p:to>
                                    </p:set>
                                    <p:animEffect transition="in" filter="fade">
                                      <p:cBhvr>
                                        <p:cTn id="12" dur="1000"/>
                                        <p:tgtEl>
                                          <p:spTgt spid="7831"/>
                                        </p:tgtEl>
                                      </p:cBhvr>
                                    </p:animEffect>
                                    <p:anim calcmode="lin" valueType="num">
                                      <p:cBhvr>
                                        <p:cTn id="13" dur="1000" fill="hold"/>
                                        <p:tgtEl>
                                          <p:spTgt spid="7831"/>
                                        </p:tgtEl>
                                        <p:attrNameLst>
                                          <p:attrName>ppt_x</p:attrName>
                                        </p:attrNameLst>
                                      </p:cBhvr>
                                      <p:tavLst>
                                        <p:tav tm="0">
                                          <p:val>
                                            <p:strVal val="#ppt_x"/>
                                          </p:val>
                                        </p:tav>
                                        <p:tav tm="100000">
                                          <p:val>
                                            <p:strVal val="#ppt_x"/>
                                          </p:val>
                                        </p:tav>
                                      </p:tavLst>
                                    </p:anim>
                                    <p:anim calcmode="lin" valueType="num">
                                      <p:cBhvr>
                                        <p:cTn id="14" dur="1000" fill="hold"/>
                                        <p:tgtEl>
                                          <p:spTgt spid="783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7821"/>
                                        </p:tgtEl>
                                        <p:attrNameLst>
                                          <p:attrName>style.visibility</p:attrName>
                                        </p:attrNameLst>
                                      </p:cBhvr>
                                      <p:to>
                                        <p:strVal val="visible"/>
                                      </p:to>
                                    </p:set>
                                    <p:animEffect transition="in" filter="fade">
                                      <p:cBhvr>
                                        <p:cTn id="17" dur="1000"/>
                                        <p:tgtEl>
                                          <p:spTgt spid="7821"/>
                                        </p:tgtEl>
                                      </p:cBhvr>
                                    </p:animEffect>
                                    <p:anim calcmode="lin" valueType="num">
                                      <p:cBhvr>
                                        <p:cTn id="18" dur="1000" fill="hold"/>
                                        <p:tgtEl>
                                          <p:spTgt spid="7821"/>
                                        </p:tgtEl>
                                        <p:attrNameLst>
                                          <p:attrName>ppt_x</p:attrName>
                                        </p:attrNameLst>
                                      </p:cBhvr>
                                      <p:tavLst>
                                        <p:tav tm="0">
                                          <p:val>
                                            <p:strVal val="#ppt_x"/>
                                          </p:val>
                                        </p:tav>
                                        <p:tav tm="100000">
                                          <p:val>
                                            <p:strVal val="#ppt_x"/>
                                          </p:val>
                                        </p:tav>
                                      </p:tavLst>
                                    </p:anim>
                                    <p:anim calcmode="lin" valueType="num">
                                      <p:cBhvr>
                                        <p:cTn id="19" dur="1000" fill="hold"/>
                                        <p:tgtEl>
                                          <p:spTgt spid="78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31"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809" name="Google Shape;7809;p47"/>
          <p:cNvSpPr txBox="1">
            <a:spLocks noGrp="1"/>
          </p:cNvSpPr>
          <p:nvPr>
            <p:ph type="title" idx="8"/>
          </p:nvPr>
        </p:nvSpPr>
        <p:spPr>
          <a:xfrm>
            <a:off x="719999" y="364982"/>
            <a:ext cx="8113757" cy="548700"/>
          </a:xfrm>
          <a:prstGeom prst="rect">
            <a:avLst/>
          </a:prstGeom>
        </p:spPr>
        <p:txBody>
          <a:bodyPr spcFirstLastPara="1" wrap="square" lIns="91425" tIns="91425" rIns="91425" bIns="91425" anchor="t" anchorCtr="0">
            <a:noAutofit/>
          </a:bodyPr>
          <a:lstStyle/>
          <a:p>
            <a:r>
              <a:rPr lang="en-US" sz="2800" b="1" dirty="0">
                <a:latin typeface="Times New Roman" panose="02020603050405020304" pitchFamily="18" charset="0"/>
                <a:cs typeface="Times New Roman" panose="02020603050405020304" pitchFamily="18" charset="0"/>
              </a:rPr>
              <a:t>2. </a:t>
            </a:r>
            <a:r>
              <a:rPr lang="en-US" sz="2800" b="1" dirty="0" err="1">
                <a:latin typeface="Times New Roman" panose="02020603050405020304" pitchFamily="18" charset="0"/>
                <a:cs typeface="Times New Roman" panose="02020603050405020304" pitchFamily="18" charset="0"/>
              </a:rPr>
              <a:t>Đặc</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trưng</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thể</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loại</a:t>
            </a:r>
            <a:r>
              <a:rPr lang="en-US" sz="2800" b="1" dirty="0">
                <a:latin typeface="Times New Roman" panose="02020603050405020304" pitchFamily="18" charset="0"/>
                <a:cs typeface="Times New Roman" panose="02020603050405020304" pitchFamily="18" charset="0"/>
              </a:rPr>
              <a:t>:</a:t>
            </a:r>
            <a:endParaRPr sz="3200" b="1" dirty="0">
              <a:latin typeface="Times New Roman" panose="02020603050405020304" pitchFamily="18" charset="0"/>
              <a:cs typeface="Times New Roman" panose="02020603050405020304" pitchFamily="18" charset="0"/>
            </a:endParaRPr>
          </a:p>
        </p:txBody>
      </p:sp>
      <p:grpSp>
        <p:nvGrpSpPr>
          <p:cNvPr id="3" name="Google Shape;8889;p72">
            <a:extLst>
              <a:ext uri="{FF2B5EF4-FFF2-40B4-BE49-F238E27FC236}">
                <a16:creationId xmlns:a16="http://schemas.microsoft.com/office/drawing/2014/main" id="{4D19F26B-BDCE-8E3A-2389-700433A6CD7D}"/>
              </a:ext>
            </a:extLst>
          </p:cNvPr>
          <p:cNvGrpSpPr/>
          <p:nvPr/>
        </p:nvGrpSpPr>
        <p:grpSpPr>
          <a:xfrm>
            <a:off x="251175" y="4483834"/>
            <a:ext cx="1052350" cy="548700"/>
            <a:chOff x="985683" y="2963645"/>
            <a:chExt cx="1672564" cy="1239414"/>
          </a:xfrm>
        </p:grpSpPr>
        <p:sp>
          <p:nvSpPr>
            <p:cNvPr id="4" name="Google Shape;8890;p72">
              <a:extLst>
                <a:ext uri="{FF2B5EF4-FFF2-40B4-BE49-F238E27FC236}">
                  <a16:creationId xmlns:a16="http://schemas.microsoft.com/office/drawing/2014/main" id="{4503EDC0-F38F-80E9-CF25-A86ED5DBE313}"/>
                </a:ext>
              </a:extLst>
            </p:cNvPr>
            <p:cNvSpPr/>
            <p:nvPr/>
          </p:nvSpPr>
          <p:spPr>
            <a:xfrm>
              <a:off x="987254" y="3617225"/>
              <a:ext cx="269733" cy="585835"/>
            </a:xfrm>
            <a:custGeom>
              <a:avLst/>
              <a:gdLst/>
              <a:ahLst/>
              <a:cxnLst/>
              <a:rect l="l" t="t" r="r" b="b"/>
              <a:pathLst>
                <a:path w="9098" h="19760" extrusionOk="0">
                  <a:moveTo>
                    <a:pt x="4410" y="1"/>
                  </a:moveTo>
                  <a:lnTo>
                    <a:pt x="0" y="696"/>
                  </a:lnTo>
                  <a:lnTo>
                    <a:pt x="3010" y="19759"/>
                  </a:lnTo>
                  <a:lnTo>
                    <a:pt x="9097" y="18797"/>
                  </a:lnTo>
                  <a:lnTo>
                    <a:pt x="6349" y="1395"/>
                  </a:lnTo>
                  <a:lnTo>
                    <a:pt x="44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8891;p72">
              <a:extLst>
                <a:ext uri="{FF2B5EF4-FFF2-40B4-BE49-F238E27FC236}">
                  <a16:creationId xmlns:a16="http://schemas.microsoft.com/office/drawing/2014/main" id="{B4B3F3AD-F3CE-133F-8A54-1BF416B7AD3C}"/>
                </a:ext>
              </a:extLst>
            </p:cNvPr>
            <p:cNvSpPr/>
            <p:nvPr/>
          </p:nvSpPr>
          <p:spPr>
            <a:xfrm>
              <a:off x="1118326" y="3618114"/>
              <a:ext cx="138958" cy="566149"/>
            </a:xfrm>
            <a:custGeom>
              <a:avLst/>
              <a:gdLst/>
              <a:ahLst/>
              <a:cxnLst/>
              <a:rect l="l" t="t" r="r" b="b"/>
              <a:pathLst>
                <a:path w="4687" h="19096" extrusionOk="0">
                  <a:moveTo>
                    <a:pt x="1" y="0"/>
                  </a:moveTo>
                  <a:lnTo>
                    <a:pt x="3014" y="19096"/>
                  </a:lnTo>
                  <a:lnTo>
                    <a:pt x="4687" y="18800"/>
                  </a:lnTo>
                  <a:lnTo>
                    <a:pt x="1939" y="139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8892;p72">
              <a:extLst>
                <a:ext uri="{FF2B5EF4-FFF2-40B4-BE49-F238E27FC236}">
                  <a16:creationId xmlns:a16="http://schemas.microsoft.com/office/drawing/2014/main" id="{156A14B9-EDBB-8BDD-E1DC-4CE222B60210}"/>
                </a:ext>
              </a:extLst>
            </p:cNvPr>
            <p:cNvSpPr/>
            <p:nvPr/>
          </p:nvSpPr>
          <p:spPr>
            <a:xfrm>
              <a:off x="1202465" y="4183759"/>
              <a:ext cx="30" cy="30"/>
            </a:xfrm>
            <a:custGeom>
              <a:avLst/>
              <a:gdLst/>
              <a:ahLst/>
              <a:cxnLst/>
              <a:rect l="l" t="t" r="r" b="b"/>
              <a:pathLst>
                <a:path w="1" h="1" extrusionOk="0">
                  <a:moveTo>
                    <a:pt x="0" y="1"/>
                  </a:moveTo>
                  <a:close/>
                </a:path>
              </a:pathLst>
            </a:custGeom>
            <a:solidFill>
              <a:srgbClr val="E06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8893;p72">
              <a:extLst>
                <a:ext uri="{FF2B5EF4-FFF2-40B4-BE49-F238E27FC236}">
                  <a16:creationId xmlns:a16="http://schemas.microsoft.com/office/drawing/2014/main" id="{F64700E0-DBCA-B27B-FF46-FD2AF5534C1D}"/>
                </a:ext>
              </a:extLst>
            </p:cNvPr>
            <p:cNvSpPr/>
            <p:nvPr/>
          </p:nvSpPr>
          <p:spPr>
            <a:xfrm>
              <a:off x="1020133" y="3677498"/>
              <a:ext cx="141448" cy="456720"/>
            </a:xfrm>
            <a:custGeom>
              <a:avLst/>
              <a:gdLst/>
              <a:ahLst/>
              <a:cxnLst/>
              <a:rect l="l" t="t" r="r" b="b"/>
              <a:pathLst>
                <a:path w="4771" h="15405" extrusionOk="0">
                  <a:moveTo>
                    <a:pt x="2398" y="1"/>
                  </a:moveTo>
                  <a:lnTo>
                    <a:pt x="0" y="379"/>
                  </a:lnTo>
                  <a:lnTo>
                    <a:pt x="2373" y="15405"/>
                  </a:lnTo>
                  <a:lnTo>
                    <a:pt x="4770" y="15024"/>
                  </a:lnTo>
                  <a:lnTo>
                    <a:pt x="23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894;p72">
              <a:extLst>
                <a:ext uri="{FF2B5EF4-FFF2-40B4-BE49-F238E27FC236}">
                  <a16:creationId xmlns:a16="http://schemas.microsoft.com/office/drawing/2014/main" id="{C21CF0BE-547B-7D39-878C-DE2D8FA2FC9A}"/>
                </a:ext>
              </a:extLst>
            </p:cNvPr>
            <p:cNvSpPr/>
            <p:nvPr/>
          </p:nvSpPr>
          <p:spPr>
            <a:xfrm>
              <a:off x="985683" y="3373137"/>
              <a:ext cx="227989" cy="782575"/>
            </a:xfrm>
            <a:custGeom>
              <a:avLst/>
              <a:gdLst/>
              <a:ahLst/>
              <a:cxnLst/>
              <a:rect l="l" t="t" r="r" b="b"/>
              <a:pathLst>
                <a:path w="7690" h="26396" extrusionOk="0">
                  <a:moveTo>
                    <a:pt x="7689" y="1"/>
                  </a:moveTo>
                  <a:lnTo>
                    <a:pt x="5973" y="860"/>
                  </a:lnTo>
                  <a:lnTo>
                    <a:pt x="5420" y="1134"/>
                  </a:lnTo>
                  <a:lnTo>
                    <a:pt x="0" y="26091"/>
                  </a:lnTo>
                  <a:lnTo>
                    <a:pt x="555" y="26156"/>
                  </a:lnTo>
                  <a:lnTo>
                    <a:pt x="2560" y="26396"/>
                  </a:lnTo>
                  <a:lnTo>
                    <a:pt x="5144" y="13734"/>
                  </a:lnTo>
                  <a:lnTo>
                    <a:pt x="76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895;p72">
              <a:extLst>
                <a:ext uri="{FF2B5EF4-FFF2-40B4-BE49-F238E27FC236}">
                  <a16:creationId xmlns:a16="http://schemas.microsoft.com/office/drawing/2014/main" id="{05B9B868-A6F2-E6BB-EA09-6A041087F782}"/>
                </a:ext>
              </a:extLst>
            </p:cNvPr>
            <p:cNvSpPr/>
            <p:nvPr/>
          </p:nvSpPr>
          <p:spPr>
            <a:xfrm>
              <a:off x="1150760" y="3403318"/>
              <a:ext cx="35458" cy="14646"/>
            </a:xfrm>
            <a:custGeom>
              <a:avLst/>
              <a:gdLst/>
              <a:ahLst/>
              <a:cxnLst/>
              <a:rect l="l" t="t" r="r" b="b"/>
              <a:pathLst>
                <a:path w="1196" h="494" fill="none" extrusionOk="0">
                  <a:moveTo>
                    <a:pt x="0" y="493"/>
                  </a:moveTo>
                  <a:lnTo>
                    <a:pt x="1195"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896;p72">
              <a:extLst>
                <a:ext uri="{FF2B5EF4-FFF2-40B4-BE49-F238E27FC236}">
                  <a16:creationId xmlns:a16="http://schemas.microsoft.com/office/drawing/2014/main" id="{50D9ED9E-561C-1424-82FA-FAA1D160B2CB}"/>
                </a:ext>
              </a:extLst>
            </p:cNvPr>
            <p:cNvSpPr/>
            <p:nvPr/>
          </p:nvSpPr>
          <p:spPr>
            <a:xfrm>
              <a:off x="1147351" y="3424812"/>
              <a:ext cx="35369" cy="14735"/>
            </a:xfrm>
            <a:custGeom>
              <a:avLst/>
              <a:gdLst/>
              <a:ahLst/>
              <a:cxnLst/>
              <a:rect l="l" t="t" r="r" b="b"/>
              <a:pathLst>
                <a:path w="1193" h="497" fill="none" extrusionOk="0">
                  <a:moveTo>
                    <a:pt x="1" y="497"/>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897;p72">
              <a:extLst>
                <a:ext uri="{FF2B5EF4-FFF2-40B4-BE49-F238E27FC236}">
                  <a16:creationId xmlns:a16="http://schemas.microsoft.com/office/drawing/2014/main" id="{689CF8AE-CBFF-DE10-DCDC-BCD70BDF495A}"/>
                </a:ext>
              </a:extLst>
            </p:cNvPr>
            <p:cNvSpPr/>
            <p:nvPr/>
          </p:nvSpPr>
          <p:spPr>
            <a:xfrm>
              <a:off x="1142044" y="3447937"/>
              <a:ext cx="35399" cy="14676"/>
            </a:xfrm>
            <a:custGeom>
              <a:avLst/>
              <a:gdLst/>
              <a:ahLst/>
              <a:cxnLst/>
              <a:rect l="l" t="t" r="r" b="b"/>
              <a:pathLst>
                <a:path w="1194" h="495" fill="none" extrusionOk="0">
                  <a:moveTo>
                    <a:pt x="0"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898;p72">
              <a:extLst>
                <a:ext uri="{FF2B5EF4-FFF2-40B4-BE49-F238E27FC236}">
                  <a16:creationId xmlns:a16="http://schemas.microsoft.com/office/drawing/2014/main" id="{9F166F1F-FBAC-BDE4-C193-6450F33CF88F}"/>
                </a:ext>
              </a:extLst>
            </p:cNvPr>
            <p:cNvSpPr/>
            <p:nvPr/>
          </p:nvSpPr>
          <p:spPr>
            <a:xfrm>
              <a:off x="1135758" y="3468868"/>
              <a:ext cx="35429" cy="14676"/>
            </a:xfrm>
            <a:custGeom>
              <a:avLst/>
              <a:gdLst/>
              <a:ahLst/>
              <a:cxnLst/>
              <a:rect l="l" t="t" r="r" b="b"/>
              <a:pathLst>
                <a:path w="1195" h="495" fill="none" extrusionOk="0">
                  <a:moveTo>
                    <a:pt x="1"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899;p72">
              <a:extLst>
                <a:ext uri="{FF2B5EF4-FFF2-40B4-BE49-F238E27FC236}">
                  <a16:creationId xmlns:a16="http://schemas.microsoft.com/office/drawing/2014/main" id="{3672254D-A58B-959B-1AB2-EE69FE503D60}"/>
                </a:ext>
              </a:extLst>
            </p:cNvPr>
            <p:cNvSpPr/>
            <p:nvPr/>
          </p:nvSpPr>
          <p:spPr>
            <a:xfrm>
              <a:off x="1130511" y="3489888"/>
              <a:ext cx="35458" cy="14705"/>
            </a:xfrm>
            <a:custGeom>
              <a:avLst/>
              <a:gdLst/>
              <a:ahLst/>
              <a:cxnLst/>
              <a:rect l="l" t="t" r="r" b="b"/>
              <a:pathLst>
                <a:path w="1196" h="496" fill="none" extrusionOk="0">
                  <a:moveTo>
                    <a:pt x="0" y="495"/>
                  </a:moveTo>
                  <a:lnTo>
                    <a:pt x="1195"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900;p72">
              <a:extLst>
                <a:ext uri="{FF2B5EF4-FFF2-40B4-BE49-F238E27FC236}">
                  <a16:creationId xmlns:a16="http://schemas.microsoft.com/office/drawing/2014/main" id="{E83CD8FF-3C8A-C121-8FA0-2E2D2EC7251F}"/>
                </a:ext>
              </a:extLst>
            </p:cNvPr>
            <p:cNvSpPr/>
            <p:nvPr/>
          </p:nvSpPr>
          <p:spPr>
            <a:xfrm>
              <a:off x="1127368" y="3511857"/>
              <a:ext cx="35399" cy="14705"/>
            </a:xfrm>
            <a:custGeom>
              <a:avLst/>
              <a:gdLst/>
              <a:ahLst/>
              <a:cxnLst/>
              <a:rect l="l" t="t" r="r" b="b"/>
              <a:pathLst>
                <a:path w="1194" h="496" fill="none" extrusionOk="0">
                  <a:moveTo>
                    <a:pt x="0"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901;p72">
              <a:extLst>
                <a:ext uri="{FF2B5EF4-FFF2-40B4-BE49-F238E27FC236}">
                  <a16:creationId xmlns:a16="http://schemas.microsoft.com/office/drawing/2014/main" id="{D84C4F90-54F8-F730-5EDB-BE8157C69B5C}"/>
                </a:ext>
              </a:extLst>
            </p:cNvPr>
            <p:cNvSpPr/>
            <p:nvPr/>
          </p:nvSpPr>
          <p:spPr>
            <a:xfrm>
              <a:off x="1122150" y="3535961"/>
              <a:ext cx="35399" cy="14705"/>
            </a:xfrm>
            <a:custGeom>
              <a:avLst/>
              <a:gdLst/>
              <a:ahLst/>
              <a:cxnLst/>
              <a:rect l="l" t="t" r="r" b="b"/>
              <a:pathLst>
                <a:path w="1194" h="496" fill="none" extrusionOk="0">
                  <a:moveTo>
                    <a:pt x="0"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902;p72">
              <a:extLst>
                <a:ext uri="{FF2B5EF4-FFF2-40B4-BE49-F238E27FC236}">
                  <a16:creationId xmlns:a16="http://schemas.microsoft.com/office/drawing/2014/main" id="{37BABF5D-3E76-5993-364A-CD07C505BC4C}"/>
                </a:ext>
              </a:extLst>
            </p:cNvPr>
            <p:cNvSpPr/>
            <p:nvPr/>
          </p:nvSpPr>
          <p:spPr>
            <a:xfrm>
              <a:off x="1115835" y="3562228"/>
              <a:ext cx="35369" cy="14676"/>
            </a:xfrm>
            <a:custGeom>
              <a:avLst/>
              <a:gdLst/>
              <a:ahLst/>
              <a:cxnLst/>
              <a:rect l="l" t="t" r="r" b="b"/>
              <a:pathLst>
                <a:path w="1193" h="495" fill="none" extrusionOk="0">
                  <a:moveTo>
                    <a:pt x="0" y="495"/>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903;p72">
              <a:extLst>
                <a:ext uri="{FF2B5EF4-FFF2-40B4-BE49-F238E27FC236}">
                  <a16:creationId xmlns:a16="http://schemas.microsoft.com/office/drawing/2014/main" id="{41ED2FFC-8C21-CB1C-ED5D-A4C54AE26AAF}"/>
                </a:ext>
              </a:extLst>
            </p:cNvPr>
            <p:cNvSpPr/>
            <p:nvPr/>
          </p:nvSpPr>
          <p:spPr>
            <a:xfrm>
              <a:off x="1113019" y="3583664"/>
              <a:ext cx="35399" cy="14646"/>
            </a:xfrm>
            <a:custGeom>
              <a:avLst/>
              <a:gdLst/>
              <a:ahLst/>
              <a:cxnLst/>
              <a:rect l="l" t="t" r="r" b="b"/>
              <a:pathLst>
                <a:path w="1194" h="494" fill="none" extrusionOk="0">
                  <a:moveTo>
                    <a:pt x="0"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8904;p72">
              <a:extLst>
                <a:ext uri="{FF2B5EF4-FFF2-40B4-BE49-F238E27FC236}">
                  <a16:creationId xmlns:a16="http://schemas.microsoft.com/office/drawing/2014/main" id="{D6A1B1A0-C1A6-D7D5-9795-1CC8A3531CFF}"/>
                </a:ext>
              </a:extLst>
            </p:cNvPr>
            <p:cNvSpPr/>
            <p:nvPr/>
          </p:nvSpPr>
          <p:spPr>
            <a:xfrm>
              <a:off x="1109580" y="3605217"/>
              <a:ext cx="35340" cy="14705"/>
            </a:xfrm>
            <a:custGeom>
              <a:avLst/>
              <a:gdLst/>
              <a:ahLst/>
              <a:cxnLst/>
              <a:rect l="l" t="t" r="r" b="b"/>
              <a:pathLst>
                <a:path w="1192" h="496" fill="none" extrusionOk="0">
                  <a:moveTo>
                    <a:pt x="0" y="495"/>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905;p72">
              <a:extLst>
                <a:ext uri="{FF2B5EF4-FFF2-40B4-BE49-F238E27FC236}">
                  <a16:creationId xmlns:a16="http://schemas.microsoft.com/office/drawing/2014/main" id="{4D244047-E00F-9201-E06C-5835F82BA847}"/>
                </a:ext>
              </a:extLst>
            </p:cNvPr>
            <p:cNvSpPr/>
            <p:nvPr/>
          </p:nvSpPr>
          <p:spPr>
            <a:xfrm>
              <a:off x="1104362" y="3628283"/>
              <a:ext cx="35340" cy="14705"/>
            </a:xfrm>
            <a:custGeom>
              <a:avLst/>
              <a:gdLst/>
              <a:ahLst/>
              <a:cxnLst/>
              <a:rect l="l" t="t" r="r" b="b"/>
              <a:pathLst>
                <a:path w="1192" h="496" fill="none" extrusionOk="0">
                  <a:moveTo>
                    <a:pt x="0" y="495"/>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906;p72">
              <a:extLst>
                <a:ext uri="{FF2B5EF4-FFF2-40B4-BE49-F238E27FC236}">
                  <a16:creationId xmlns:a16="http://schemas.microsoft.com/office/drawing/2014/main" id="{4DA25270-8DC2-D9FD-0D29-CA3C449A1924}"/>
                </a:ext>
              </a:extLst>
            </p:cNvPr>
            <p:cNvSpPr/>
            <p:nvPr/>
          </p:nvSpPr>
          <p:spPr>
            <a:xfrm>
              <a:off x="1098047" y="3649214"/>
              <a:ext cx="35340" cy="14735"/>
            </a:xfrm>
            <a:custGeom>
              <a:avLst/>
              <a:gdLst/>
              <a:ahLst/>
              <a:cxnLst/>
              <a:rect l="l" t="t" r="r" b="b"/>
              <a:pathLst>
                <a:path w="1192" h="497" fill="none" extrusionOk="0">
                  <a:moveTo>
                    <a:pt x="0" y="497"/>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907;p72">
              <a:extLst>
                <a:ext uri="{FF2B5EF4-FFF2-40B4-BE49-F238E27FC236}">
                  <a16:creationId xmlns:a16="http://schemas.microsoft.com/office/drawing/2014/main" id="{9D0544DC-F17C-64E3-6EBE-5A33CF2D408C}"/>
                </a:ext>
              </a:extLst>
            </p:cNvPr>
            <p:cNvSpPr/>
            <p:nvPr/>
          </p:nvSpPr>
          <p:spPr>
            <a:xfrm>
              <a:off x="1092829" y="3670234"/>
              <a:ext cx="35340" cy="14705"/>
            </a:xfrm>
            <a:custGeom>
              <a:avLst/>
              <a:gdLst/>
              <a:ahLst/>
              <a:cxnLst/>
              <a:rect l="l" t="t" r="r" b="b"/>
              <a:pathLst>
                <a:path w="1192" h="496" fill="none" extrusionOk="0">
                  <a:moveTo>
                    <a:pt x="0" y="496"/>
                  </a:moveTo>
                  <a:lnTo>
                    <a:pt x="1192"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908;p72">
              <a:extLst>
                <a:ext uri="{FF2B5EF4-FFF2-40B4-BE49-F238E27FC236}">
                  <a16:creationId xmlns:a16="http://schemas.microsoft.com/office/drawing/2014/main" id="{9070AE02-FA49-F762-2B98-83EAE272A2FC}"/>
                </a:ext>
              </a:extLst>
            </p:cNvPr>
            <p:cNvSpPr/>
            <p:nvPr/>
          </p:nvSpPr>
          <p:spPr>
            <a:xfrm>
              <a:off x="1089627" y="3692203"/>
              <a:ext cx="35429" cy="14705"/>
            </a:xfrm>
            <a:custGeom>
              <a:avLst/>
              <a:gdLst/>
              <a:ahLst/>
              <a:cxnLst/>
              <a:rect l="l" t="t" r="r" b="b"/>
              <a:pathLst>
                <a:path w="1195" h="496" fill="none" extrusionOk="0">
                  <a:moveTo>
                    <a:pt x="1" y="496"/>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909;p72">
              <a:extLst>
                <a:ext uri="{FF2B5EF4-FFF2-40B4-BE49-F238E27FC236}">
                  <a16:creationId xmlns:a16="http://schemas.microsoft.com/office/drawing/2014/main" id="{7987C520-6A3F-C249-6894-CD800280F4AC}"/>
                </a:ext>
              </a:extLst>
            </p:cNvPr>
            <p:cNvSpPr/>
            <p:nvPr/>
          </p:nvSpPr>
          <p:spPr>
            <a:xfrm>
              <a:off x="1084409" y="3716336"/>
              <a:ext cx="35369" cy="14735"/>
            </a:xfrm>
            <a:custGeom>
              <a:avLst/>
              <a:gdLst/>
              <a:ahLst/>
              <a:cxnLst/>
              <a:rect l="l" t="t" r="r" b="b"/>
              <a:pathLst>
                <a:path w="1193" h="497" fill="none" extrusionOk="0">
                  <a:moveTo>
                    <a:pt x="1" y="497"/>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910;p72">
              <a:extLst>
                <a:ext uri="{FF2B5EF4-FFF2-40B4-BE49-F238E27FC236}">
                  <a16:creationId xmlns:a16="http://schemas.microsoft.com/office/drawing/2014/main" id="{783AAC41-7949-4C27-B0E2-648A3D43CEFA}"/>
                </a:ext>
              </a:extLst>
            </p:cNvPr>
            <p:cNvSpPr/>
            <p:nvPr/>
          </p:nvSpPr>
          <p:spPr>
            <a:xfrm>
              <a:off x="1078094" y="3742574"/>
              <a:ext cx="35429" cy="14705"/>
            </a:xfrm>
            <a:custGeom>
              <a:avLst/>
              <a:gdLst/>
              <a:ahLst/>
              <a:cxnLst/>
              <a:rect l="l" t="t" r="r" b="b"/>
              <a:pathLst>
                <a:path w="1195" h="496" fill="none" extrusionOk="0">
                  <a:moveTo>
                    <a:pt x="1"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911;p72">
              <a:extLst>
                <a:ext uri="{FF2B5EF4-FFF2-40B4-BE49-F238E27FC236}">
                  <a16:creationId xmlns:a16="http://schemas.microsoft.com/office/drawing/2014/main" id="{E8AFC9EC-00A6-4131-04DE-FAF88670F89B}"/>
                </a:ext>
              </a:extLst>
            </p:cNvPr>
            <p:cNvSpPr/>
            <p:nvPr/>
          </p:nvSpPr>
          <p:spPr>
            <a:xfrm>
              <a:off x="1074181" y="3761875"/>
              <a:ext cx="35429" cy="14705"/>
            </a:xfrm>
            <a:custGeom>
              <a:avLst/>
              <a:gdLst/>
              <a:ahLst/>
              <a:cxnLst/>
              <a:rect l="l" t="t" r="r" b="b"/>
              <a:pathLst>
                <a:path w="1195" h="496" fill="none" extrusionOk="0">
                  <a:moveTo>
                    <a:pt x="1" y="496"/>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912;p72">
              <a:extLst>
                <a:ext uri="{FF2B5EF4-FFF2-40B4-BE49-F238E27FC236}">
                  <a16:creationId xmlns:a16="http://schemas.microsoft.com/office/drawing/2014/main" id="{324928E8-3DC5-9744-6DCA-235EB34AB50C}"/>
                </a:ext>
              </a:extLst>
            </p:cNvPr>
            <p:cNvSpPr/>
            <p:nvPr/>
          </p:nvSpPr>
          <p:spPr>
            <a:xfrm>
              <a:off x="1070741" y="3783488"/>
              <a:ext cx="35429" cy="14705"/>
            </a:xfrm>
            <a:custGeom>
              <a:avLst/>
              <a:gdLst/>
              <a:ahLst/>
              <a:cxnLst/>
              <a:rect l="l" t="t" r="r" b="b"/>
              <a:pathLst>
                <a:path w="1195" h="496" fill="none" extrusionOk="0">
                  <a:moveTo>
                    <a:pt x="1"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913;p72">
              <a:extLst>
                <a:ext uri="{FF2B5EF4-FFF2-40B4-BE49-F238E27FC236}">
                  <a16:creationId xmlns:a16="http://schemas.microsoft.com/office/drawing/2014/main" id="{7A57E9BD-923D-952C-EC7C-71CBA5032484}"/>
                </a:ext>
              </a:extLst>
            </p:cNvPr>
            <p:cNvSpPr/>
            <p:nvPr/>
          </p:nvSpPr>
          <p:spPr>
            <a:xfrm>
              <a:off x="1065523" y="3806553"/>
              <a:ext cx="35399" cy="14646"/>
            </a:xfrm>
            <a:custGeom>
              <a:avLst/>
              <a:gdLst/>
              <a:ahLst/>
              <a:cxnLst/>
              <a:rect l="l" t="t" r="r" b="b"/>
              <a:pathLst>
                <a:path w="1194" h="494" fill="none" extrusionOk="0">
                  <a:moveTo>
                    <a:pt x="1"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914;p72">
              <a:extLst>
                <a:ext uri="{FF2B5EF4-FFF2-40B4-BE49-F238E27FC236}">
                  <a16:creationId xmlns:a16="http://schemas.microsoft.com/office/drawing/2014/main" id="{E2EE967F-A858-EE59-DC1F-8884C6C97C53}"/>
                </a:ext>
              </a:extLst>
            </p:cNvPr>
            <p:cNvSpPr/>
            <p:nvPr/>
          </p:nvSpPr>
          <p:spPr>
            <a:xfrm>
              <a:off x="1059209" y="3827544"/>
              <a:ext cx="35399" cy="14676"/>
            </a:xfrm>
            <a:custGeom>
              <a:avLst/>
              <a:gdLst/>
              <a:ahLst/>
              <a:cxnLst/>
              <a:rect l="l" t="t" r="r" b="b"/>
              <a:pathLst>
                <a:path w="1194" h="495" fill="none" extrusionOk="0">
                  <a:moveTo>
                    <a:pt x="1"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915;p72">
              <a:extLst>
                <a:ext uri="{FF2B5EF4-FFF2-40B4-BE49-F238E27FC236}">
                  <a16:creationId xmlns:a16="http://schemas.microsoft.com/office/drawing/2014/main" id="{352E257E-BC35-0E93-45ED-86C2A42C48DE}"/>
                </a:ext>
              </a:extLst>
            </p:cNvPr>
            <p:cNvSpPr/>
            <p:nvPr/>
          </p:nvSpPr>
          <p:spPr>
            <a:xfrm>
              <a:off x="1053991" y="3848505"/>
              <a:ext cx="35399" cy="14646"/>
            </a:xfrm>
            <a:custGeom>
              <a:avLst/>
              <a:gdLst/>
              <a:ahLst/>
              <a:cxnLst/>
              <a:rect l="l" t="t" r="r" b="b"/>
              <a:pathLst>
                <a:path w="1194" h="494" fill="none" extrusionOk="0">
                  <a:moveTo>
                    <a:pt x="1"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916;p72">
              <a:extLst>
                <a:ext uri="{FF2B5EF4-FFF2-40B4-BE49-F238E27FC236}">
                  <a16:creationId xmlns:a16="http://schemas.microsoft.com/office/drawing/2014/main" id="{0CD650A4-7570-B15A-98DE-F2FB9FF3EC2C}"/>
                </a:ext>
              </a:extLst>
            </p:cNvPr>
            <p:cNvSpPr/>
            <p:nvPr/>
          </p:nvSpPr>
          <p:spPr>
            <a:xfrm>
              <a:off x="1050848" y="3870503"/>
              <a:ext cx="35369" cy="14735"/>
            </a:xfrm>
            <a:custGeom>
              <a:avLst/>
              <a:gdLst/>
              <a:ahLst/>
              <a:cxnLst/>
              <a:rect l="l" t="t" r="r" b="b"/>
              <a:pathLst>
                <a:path w="1193" h="497" fill="none" extrusionOk="0">
                  <a:moveTo>
                    <a:pt x="1" y="496"/>
                  </a:moveTo>
                  <a:lnTo>
                    <a:pt x="1193"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917;p72">
              <a:extLst>
                <a:ext uri="{FF2B5EF4-FFF2-40B4-BE49-F238E27FC236}">
                  <a16:creationId xmlns:a16="http://schemas.microsoft.com/office/drawing/2014/main" id="{A1EAA9D5-9ACF-AB23-E608-CA7C8F623E50}"/>
                </a:ext>
              </a:extLst>
            </p:cNvPr>
            <p:cNvSpPr/>
            <p:nvPr/>
          </p:nvSpPr>
          <p:spPr>
            <a:xfrm>
              <a:off x="1045600" y="3894666"/>
              <a:ext cx="35340" cy="14676"/>
            </a:xfrm>
            <a:custGeom>
              <a:avLst/>
              <a:gdLst/>
              <a:ahLst/>
              <a:cxnLst/>
              <a:rect l="l" t="t" r="r" b="b"/>
              <a:pathLst>
                <a:path w="1192" h="495" fill="none" extrusionOk="0">
                  <a:moveTo>
                    <a:pt x="0" y="495"/>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918;p72">
              <a:extLst>
                <a:ext uri="{FF2B5EF4-FFF2-40B4-BE49-F238E27FC236}">
                  <a16:creationId xmlns:a16="http://schemas.microsoft.com/office/drawing/2014/main" id="{EF303A39-5AD6-D88C-23F2-3A70996BC377}"/>
                </a:ext>
              </a:extLst>
            </p:cNvPr>
            <p:cNvSpPr/>
            <p:nvPr/>
          </p:nvSpPr>
          <p:spPr>
            <a:xfrm>
              <a:off x="1039315" y="3920845"/>
              <a:ext cx="35369" cy="14705"/>
            </a:xfrm>
            <a:custGeom>
              <a:avLst/>
              <a:gdLst/>
              <a:ahLst/>
              <a:cxnLst/>
              <a:rect l="l" t="t" r="r" b="b"/>
              <a:pathLst>
                <a:path w="1193" h="496" fill="none" extrusionOk="0">
                  <a:moveTo>
                    <a:pt x="1" y="495"/>
                  </a:moveTo>
                  <a:lnTo>
                    <a:pt x="1193"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19;p72">
              <a:extLst>
                <a:ext uri="{FF2B5EF4-FFF2-40B4-BE49-F238E27FC236}">
                  <a16:creationId xmlns:a16="http://schemas.microsoft.com/office/drawing/2014/main" id="{2742C700-3E1D-3E89-C259-EF28182AFB35}"/>
                </a:ext>
              </a:extLst>
            </p:cNvPr>
            <p:cNvSpPr/>
            <p:nvPr/>
          </p:nvSpPr>
          <p:spPr>
            <a:xfrm>
              <a:off x="1030925" y="3949869"/>
              <a:ext cx="35369" cy="14705"/>
            </a:xfrm>
            <a:custGeom>
              <a:avLst/>
              <a:gdLst/>
              <a:ahLst/>
              <a:cxnLst/>
              <a:rect l="l" t="t" r="r" b="b"/>
              <a:pathLst>
                <a:path w="1193" h="496" fill="none" extrusionOk="0">
                  <a:moveTo>
                    <a:pt x="0" y="495"/>
                  </a:moveTo>
                  <a:lnTo>
                    <a:pt x="1192"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920;p72">
              <a:extLst>
                <a:ext uri="{FF2B5EF4-FFF2-40B4-BE49-F238E27FC236}">
                  <a16:creationId xmlns:a16="http://schemas.microsoft.com/office/drawing/2014/main" id="{57D47152-5F13-C733-4A46-42A9486C4CA8}"/>
                </a:ext>
              </a:extLst>
            </p:cNvPr>
            <p:cNvSpPr/>
            <p:nvPr/>
          </p:nvSpPr>
          <p:spPr>
            <a:xfrm>
              <a:off x="1025588" y="3970860"/>
              <a:ext cx="35429" cy="14676"/>
            </a:xfrm>
            <a:custGeom>
              <a:avLst/>
              <a:gdLst/>
              <a:ahLst/>
              <a:cxnLst/>
              <a:rect l="l" t="t" r="r" b="b"/>
              <a:pathLst>
                <a:path w="1195" h="495" fill="none" extrusionOk="0">
                  <a:moveTo>
                    <a:pt x="1"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921;p72">
              <a:extLst>
                <a:ext uri="{FF2B5EF4-FFF2-40B4-BE49-F238E27FC236}">
                  <a16:creationId xmlns:a16="http://schemas.microsoft.com/office/drawing/2014/main" id="{8C0681EE-FEC2-485A-8BA4-F5340F9F2C45}"/>
                </a:ext>
              </a:extLst>
            </p:cNvPr>
            <p:cNvSpPr/>
            <p:nvPr/>
          </p:nvSpPr>
          <p:spPr>
            <a:xfrm>
              <a:off x="1022475" y="3992858"/>
              <a:ext cx="35399" cy="14646"/>
            </a:xfrm>
            <a:custGeom>
              <a:avLst/>
              <a:gdLst/>
              <a:ahLst/>
              <a:cxnLst/>
              <a:rect l="l" t="t" r="r" b="b"/>
              <a:pathLst>
                <a:path w="1194" h="494" fill="none" extrusionOk="0">
                  <a:moveTo>
                    <a:pt x="0" y="494"/>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922;p72">
              <a:extLst>
                <a:ext uri="{FF2B5EF4-FFF2-40B4-BE49-F238E27FC236}">
                  <a16:creationId xmlns:a16="http://schemas.microsoft.com/office/drawing/2014/main" id="{EE961D62-7BA7-8E05-0BF4-A928FFFF43A7}"/>
                </a:ext>
              </a:extLst>
            </p:cNvPr>
            <p:cNvSpPr/>
            <p:nvPr/>
          </p:nvSpPr>
          <p:spPr>
            <a:xfrm>
              <a:off x="1017257" y="4016991"/>
              <a:ext cx="35399" cy="14676"/>
            </a:xfrm>
            <a:custGeom>
              <a:avLst/>
              <a:gdLst/>
              <a:ahLst/>
              <a:cxnLst/>
              <a:rect l="l" t="t" r="r" b="b"/>
              <a:pathLst>
                <a:path w="1194" h="495" fill="none" extrusionOk="0">
                  <a:moveTo>
                    <a:pt x="0" y="495"/>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923;p72">
              <a:extLst>
                <a:ext uri="{FF2B5EF4-FFF2-40B4-BE49-F238E27FC236}">
                  <a16:creationId xmlns:a16="http://schemas.microsoft.com/office/drawing/2014/main" id="{7C686997-F094-D15B-DE89-CBBB1892C809}"/>
                </a:ext>
              </a:extLst>
            </p:cNvPr>
            <p:cNvSpPr/>
            <p:nvPr/>
          </p:nvSpPr>
          <p:spPr>
            <a:xfrm>
              <a:off x="1010942" y="4043170"/>
              <a:ext cx="35399" cy="14705"/>
            </a:xfrm>
            <a:custGeom>
              <a:avLst/>
              <a:gdLst/>
              <a:ahLst/>
              <a:cxnLst/>
              <a:rect l="l" t="t" r="r" b="b"/>
              <a:pathLst>
                <a:path w="1194" h="496" fill="none" extrusionOk="0">
                  <a:moveTo>
                    <a:pt x="0" y="495"/>
                  </a:moveTo>
                  <a:lnTo>
                    <a:pt x="1194"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924;p72">
              <a:extLst>
                <a:ext uri="{FF2B5EF4-FFF2-40B4-BE49-F238E27FC236}">
                  <a16:creationId xmlns:a16="http://schemas.microsoft.com/office/drawing/2014/main" id="{6646D815-8562-A51E-3A36-F9532733E53B}"/>
                </a:ext>
              </a:extLst>
            </p:cNvPr>
            <p:cNvSpPr/>
            <p:nvPr/>
          </p:nvSpPr>
          <p:spPr>
            <a:xfrm>
              <a:off x="1006762" y="4069379"/>
              <a:ext cx="35399" cy="14735"/>
            </a:xfrm>
            <a:custGeom>
              <a:avLst/>
              <a:gdLst/>
              <a:ahLst/>
              <a:cxnLst/>
              <a:rect l="l" t="t" r="r" b="b"/>
              <a:pathLst>
                <a:path w="1194" h="497" fill="none" extrusionOk="0">
                  <a:moveTo>
                    <a:pt x="0" y="497"/>
                  </a:moveTo>
                  <a:lnTo>
                    <a:pt x="1194" y="0"/>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925;p72">
              <a:extLst>
                <a:ext uri="{FF2B5EF4-FFF2-40B4-BE49-F238E27FC236}">
                  <a16:creationId xmlns:a16="http://schemas.microsoft.com/office/drawing/2014/main" id="{ADC36D6F-2659-7FEE-3106-55C4DAD2DC8C}"/>
                </a:ext>
              </a:extLst>
            </p:cNvPr>
            <p:cNvSpPr/>
            <p:nvPr/>
          </p:nvSpPr>
          <p:spPr>
            <a:xfrm>
              <a:off x="1000447" y="4095617"/>
              <a:ext cx="35458" cy="14705"/>
            </a:xfrm>
            <a:custGeom>
              <a:avLst/>
              <a:gdLst/>
              <a:ahLst/>
              <a:cxnLst/>
              <a:rect l="l" t="t" r="r" b="b"/>
              <a:pathLst>
                <a:path w="1196" h="496" fill="none" extrusionOk="0">
                  <a:moveTo>
                    <a:pt x="0" y="495"/>
                  </a:moveTo>
                  <a:lnTo>
                    <a:pt x="1196" y="1"/>
                  </a:lnTo>
                </a:path>
              </a:pathLst>
            </a:custGeom>
            <a:noFill/>
            <a:ln w="255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926;p72">
              <a:extLst>
                <a:ext uri="{FF2B5EF4-FFF2-40B4-BE49-F238E27FC236}">
                  <a16:creationId xmlns:a16="http://schemas.microsoft.com/office/drawing/2014/main" id="{D1C53A23-8B6E-5CD7-FD6B-B6AD7951E14F}"/>
                </a:ext>
              </a:extLst>
            </p:cNvPr>
            <p:cNvSpPr/>
            <p:nvPr/>
          </p:nvSpPr>
          <p:spPr>
            <a:xfrm>
              <a:off x="985683" y="3398604"/>
              <a:ext cx="177085" cy="750022"/>
            </a:xfrm>
            <a:custGeom>
              <a:avLst/>
              <a:gdLst/>
              <a:ahLst/>
              <a:cxnLst/>
              <a:rect l="l" t="t" r="r" b="b"/>
              <a:pathLst>
                <a:path w="5973" h="25298" extrusionOk="0">
                  <a:moveTo>
                    <a:pt x="5973" y="1"/>
                  </a:moveTo>
                  <a:lnTo>
                    <a:pt x="5420" y="275"/>
                  </a:lnTo>
                  <a:lnTo>
                    <a:pt x="0" y="25232"/>
                  </a:lnTo>
                  <a:lnTo>
                    <a:pt x="555" y="25297"/>
                  </a:lnTo>
                  <a:lnTo>
                    <a:pt x="597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927;p72">
              <a:extLst>
                <a:ext uri="{FF2B5EF4-FFF2-40B4-BE49-F238E27FC236}">
                  <a16:creationId xmlns:a16="http://schemas.microsoft.com/office/drawing/2014/main" id="{5F24F141-92AA-84F0-C958-D36E2175A599}"/>
                </a:ext>
              </a:extLst>
            </p:cNvPr>
            <p:cNvSpPr/>
            <p:nvPr/>
          </p:nvSpPr>
          <p:spPr>
            <a:xfrm>
              <a:off x="1061551" y="3373137"/>
              <a:ext cx="174772" cy="782575"/>
            </a:xfrm>
            <a:custGeom>
              <a:avLst/>
              <a:gdLst/>
              <a:ahLst/>
              <a:cxnLst/>
              <a:rect l="l" t="t" r="r" b="b"/>
              <a:pathLst>
                <a:path w="5895" h="26396" extrusionOk="0">
                  <a:moveTo>
                    <a:pt x="5130" y="1"/>
                  </a:moveTo>
                  <a:lnTo>
                    <a:pt x="2585" y="13734"/>
                  </a:lnTo>
                  <a:lnTo>
                    <a:pt x="1" y="26396"/>
                  </a:lnTo>
                  <a:lnTo>
                    <a:pt x="909" y="26241"/>
                  </a:lnTo>
                  <a:lnTo>
                    <a:pt x="5894" y="590"/>
                  </a:lnTo>
                  <a:lnTo>
                    <a:pt x="513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928;p72">
              <a:extLst>
                <a:ext uri="{FF2B5EF4-FFF2-40B4-BE49-F238E27FC236}">
                  <a16:creationId xmlns:a16="http://schemas.microsoft.com/office/drawing/2014/main" id="{39CA266A-A478-C5FD-4737-448A48BAC8DD}"/>
                </a:ext>
              </a:extLst>
            </p:cNvPr>
            <p:cNvSpPr/>
            <p:nvPr/>
          </p:nvSpPr>
          <p:spPr>
            <a:xfrm>
              <a:off x="2512588" y="4148478"/>
              <a:ext cx="30" cy="30"/>
            </a:xfrm>
            <a:custGeom>
              <a:avLst/>
              <a:gdLst/>
              <a:ahLst/>
              <a:cxnLst/>
              <a:rect l="l" t="t" r="r" b="b"/>
              <a:pathLst>
                <a:path w="1" h="1" extrusionOk="0">
                  <a:moveTo>
                    <a:pt x="0" y="1"/>
                  </a:moveTo>
                  <a:close/>
                </a:path>
              </a:pathLst>
            </a:custGeom>
            <a:solidFill>
              <a:srgbClr val="E06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929;p72">
              <a:extLst>
                <a:ext uri="{FF2B5EF4-FFF2-40B4-BE49-F238E27FC236}">
                  <a16:creationId xmlns:a16="http://schemas.microsoft.com/office/drawing/2014/main" id="{F5692511-625B-19BA-80CF-A03A0478CE0F}"/>
                </a:ext>
              </a:extLst>
            </p:cNvPr>
            <p:cNvSpPr/>
            <p:nvPr/>
          </p:nvSpPr>
          <p:spPr>
            <a:xfrm>
              <a:off x="2002503" y="3589089"/>
              <a:ext cx="286336" cy="572256"/>
            </a:xfrm>
            <a:custGeom>
              <a:avLst/>
              <a:gdLst/>
              <a:ahLst/>
              <a:cxnLst/>
              <a:rect l="l" t="t" r="r" b="b"/>
              <a:pathLst>
                <a:path w="9658" h="19302" extrusionOk="0">
                  <a:moveTo>
                    <a:pt x="2660" y="1"/>
                  </a:moveTo>
                  <a:lnTo>
                    <a:pt x="0" y="1684"/>
                  </a:lnTo>
                  <a:lnTo>
                    <a:pt x="0" y="19302"/>
                  </a:lnTo>
                  <a:lnTo>
                    <a:pt x="9657" y="19302"/>
                  </a:lnTo>
                  <a:lnTo>
                    <a:pt x="9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930;p72">
              <a:extLst>
                <a:ext uri="{FF2B5EF4-FFF2-40B4-BE49-F238E27FC236}">
                  <a16:creationId xmlns:a16="http://schemas.microsoft.com/office/drawing/2014/main" id="{F5C6FC92-33D1-79F3-3993-A86D2375A603}"/>
                </a:ext>
              </a:extLst>
            </p:cNvPr>
            <p:cNvSpPr/>
            <p:nvPr/>
          </p:nvSpPr>
          <p:spPr>
            <a:xfrm>
              <a:off x="2002236" y="3590097"/>
              <a:ext cx="78892" cy="573145"/>
            </a:xfrm>
            <a:custGeom>
              <a:avLst/>
              <a:gdLst/>
              <a:ahLst/>
              <a:cxnLst/>
              <a:rect l="l" t="t" r="r" b="b"/>
              <a:pathLst>
                <a:path w="2661" h="19332" extrusionOk="0">
                  <a:moveTo>
                    <a:pt x="2660" y="0"/>
                  </a:moveTo>
                  <a:lnTo>
                    <a:pt x="0" y="1681"/>
                  </a:lnTo>
                  <a:lnTo>
                    <a:pt x="0" y="19298"/>
                  </a:lnTo>
                  <a:lnTo>
                    <a:pt x="2660" y="19331"/>
                  </a:lnTo>
                  <a:lnTo>
                    <a:pt x="26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931;p72">
              <a:extLst>
                <a:ext uri="{FF2B5EF4-FFF2-40B4-BE49-F238E27FC236}">
                  <a16:creationId xmlns:a16="http://schemas.microsoft.com/office/drawing/2014/main" id="{856C095E-D869-DEFE-471B-C9B3F473C6C2}"/>
                </a:ext>
              </a:extLst>
            </p:cNvPr>
            <p:cNvSpPr/>
            <p:nvPr/>
          </p:nvSpPr>
          <p:spPr>
            <a:xfrm>
              <a:off x="2089074" y="4149130"/>
              <a:ext cx="30" cy="30"/>
            </a:xfrm>
            <a:custGeom>
              <a:avLst/>
              <a:gdLst/>
              <a:ahLst/>
              <a:cxnLst/>
              <a:rect l="l" t="t" r="r" b="b"/>
              <a:pathLst>
                <a:path w="1" h="1" extrusionOk="0">
                  <a:moveTo>
                    <a:pt x="1" y="0"/>
                  </a:moveTo>
                  <a:close/>
                </a:path>
              </a:pathLst>
            </a:custGeom>
            <a:solidFill>
              <a:srgbClr val="E06A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932;p72">
              <a:extLst>
                <a:ext uri="{FF2B5EF4-FFF2-40B4-BE49-F238E27FC236}">
                  <a16:creationId xmlns:a16="http://schemas.microsoft.com/office/drawing/2014/main" id="{E3640199-EAA1-D7FD-0C72-9AAD17309479}"/>
                </a:ext>
              </a:extLst>
            </p:cNvPr>
            <p:cNvSpPr/>
            <p:nvPr/>
          </p:nvSpPr>
          <p:spPr>
            <a:xfrm>
              <a:off x="2137458" y="3644559"/>
              <a:ext cx="112749" cy="451057"/>
            </a:xfrm>
            <a:custGeom>
              <a:avLst/>
              <a:gdLst/>
              <a:ahLst/>
              <a:cxnLst/>
              <a:rect l="l" t="t" r="r" b="b"/>
              <a:pathLst>
                <a:path w="3803" h="15214" extrusionOk="0">
                  <a:moveTo>
                    <a:pt x="0" y="1"/>
                  </a:moveTo>
                  <a:lnTo>
                    <a:pt x="0" y="15213"/>
                  </a:lnTo>
                  <a:lnTo>
                    <a:pt x="3802" y="15213"/>
                  </a:lnTo>
                  <a:lnTo>
                    <a:pt x="380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933;p72">
              <a:extLst>
                <a:ext uri="{FF2B5EF4-FFF2-40B4-BE49-F238E27FC236}">
                  <a16:creationId xmlns:a16="http://schemas.microsoft.com/office/drawing/2014/main" id="{192C0A53-F614-318E-18DB-D0011F7F5FC9}"/>
                </a:ext>
              </a:extLst>
            </p:cNvPr>
            <p:cNvSpPr/>
            <p:nvPr/>
          </p:nvSpPr>
          <p:spPr>
            <a:xfrm>
              <a:off x="1193008" y="3071799"/>
              <a:ext cx="856546" cy="1107038"/>
            </a:xfrm>
            <a:custGeom>
              <a:avLst/>
              <a:gdLst/>
              <a:ahLst/>
              <a:cxnLst/>
              <a:rect l="l" t="t" r="r" b="b"/>
              <a:pathLst>
                <a:path w="28891" h="37340" extrusionOk="0">
                  <a:moveTo>
                    <a:pt x="14716" y="1"/>
                  </a:moveTo>
                  <a:cubicBezTo>
                    <a:pt x="11643" y="1"/>
                    <a:pt x="8370" y="205"/>
                    <a:pt x="5482" y="781"/>
                  </a:cubicBezTo>
                  <a:cubicBezTo>
                    <a:pt x="2407" y="1393"/>
                    <a:pt x="2254" y="2812"/>
                    <a:pt x="2254" y="2812"/>
                  </a:cubicBezTo>
                  <a:cubicBezTo>
                    <a:pt x="1" y="6732"/>
                    <a:pt x="1164" y="29163"/>
                    <a:pt x="1138" y="31242"/>
                  </a:cubicBezTo>
                  <a:cubicBezTo>
                    <a:pt x="1096" y="34444"/>
                    <a:pt x="1400" y="36819"/>
                    <a:pt x="2685" y="37042"/>
                  </a:cubicBezTo>
                  <a:cubicBezTo>
                    <a:pt x="2685" y="37042"/>
                    <a:pt x="23886" y="37315"/>
                    <a:pt x="25711" y="37340"/>
                  </a:cubicBezTo>
                  <a:cubicBezTo>
                    <a:pt x="25727" y="37340"/>
                    <a:pt x="25742" y="37340"/>
                    <a:pt x="25757" y="37340"/>
                  </a:cubicBezTo>
                  <a:cubicBezTo>
                    <a:pt x="27560" y="37340"/>
                    <a:pt x="28731" y="35847"/>
                    <a:pt x="28807" y="20471"/>
                  </a:cubicBezTo>
                  <a:cubicBezTo>
                    <a:pt x="28890" y="3631"/>
                    <a:pt x="28110" y="1319"/>
                    <a:pt x="24803" y="737"/>
                  </a:cubicBezTo>
                  <a:cubicBezTo>
                    <a:pt x="22869" y="395"/>
                    <a:pt x="18985" y="1"/>
                    <a:pt x="147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934;p72">
              <a:extLst>
                <a:ext uri="{FF2B5EF4-FFF2-40B4-BE49-F238E27FC236}">
                  <a16:creationId xmlns:a16="http://schemas.microsoft.com/office/drawing/2014/main" id="{F20CFDB5-CCEE-D207-3585-1C82D1CDDD22}"/>
                </a:ext>
              </a:extLst>
            </p:cNvPr>
            <p:cNvSpPr/>
            <p:nvPr/>
          </p:nvSpPr>
          <p:spPr>
            <a:xfrm>
              <a:off x="1386932" y="3470855"/>
              <a:ext cx="528793" cy="61400"/>
            </a:xfrm>
            <a:custGeom>
              <a:avLst/>
              <a:gdLst/>
              <a:ahLst/>
              <a:cxnLst/>
              <a:rect l="l" t="t" r="r" b="b"/>
              <a:pathLst>
                <a:path w="17836" h="2071" extrusionOk="0">
                  <a:moveTo>
                    <a:pt x="8817" y="1"/>
                  </a:moveTo>
                  <a:cubicBezTo>
                    <a:pt x="4740" y="1"/>
                    <a:pt x="1" y="1839"/>
                    <a:pt x="1" y="1839"/>
                  </a:cubicBezTo>
                  <a:cubicBezTo>
                    <a:pt x="1140" y="1707"/>
                    <a:pt x="3659" y="1638"/>
                    <a:pt x="6523" y="1638"/>
                  </a:cubicBezTo>
                  <a:cubicBezTo>
                    <a:pt x="10585" y="1638"/>
                    <a:pt x="15341" y="1777"/>
                    <a:pt x="17836" y="2070"/>
                  </a:cubicBezTo>
                  <a:cubicBezTo>
                    <a:pt x="17836" y="2070"/>
                    <a:pt x="14490" y="74"/>
                    <a:pt x="8987" y="2"/>
                  </a:cubicBezTo>
                  <a:cubicBezTo>
                    <a:pt x="8930" y="1"/>
                    <a:pt x="8874" y="1"/>
                    <a:pt x="88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935;p72">
              <a:extLst>
                <a:ext uri="{FF2B5EF4-FFF2-40B4-BE49-F238E27FC236}">
                  <a16:creationId xmlns:a16="http://schemas.microsoft.com/office/drawing/2014/main" id="{627F5F33-7E6A-2856-017F-E9A94EDD7E7E}"/>
                </a:ext>
              </a:extLst>
            </p:cNvPr>
            <p:cNvSpPr/>
            <p:nvPr/>
          </p:nvSpPr>
          <p:spPr>
            <a:xfrm>
              <a:off x="1325829" y="3723155"/>
              <a:ext cx="633893" cy="399055"/>
            </a:xfrm>
            <a:custGeom>
              <a:avLst/>
              <a:gdLst/>
              <a:ahLst/>
              <a:cxnLst/>
              <a:rect l="l" t="t" r="r" b="b"/>
              <a:pathLst>
                <a:path w="21381" h="13460" fill="none" extrusionOk="0">
                  <a:moveTo>
                    <a:pt x="768" y="2104"/>
                  </a:moveTo>
                  <a:cubicBezTo>
                    <a:pt x="768" y="2104"/>
                    <a:pt x="1" y="10747"/>
                    <a:pt x="1346" y="12034"/>
                  </a:cubicBezTo>
                  <a:cubicBezTo>
                    <a:pt x="2689" y="13321"/>
                    <a:pt x="17575" y="13460"/>
                    <a:pt x="19997" y="12006"/>
                  </a:cubicBezTo>
                  <a:cubicBezTo>
                    <a:pt x="21381" y="11173"/>
                    <a:pt x="20473" y="1"/>
                    <a:pt x="20473" y="1"/>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936;p72">
              <a:extLst>
                <a:ext uri="{FF2B5EF4-FFF2-40B4-BE49-F238E27FC236}">
                  <a16:creationId xmlns:a16="http://schemas.microsoft.com/office/drawing/2014/main" id="{6EB83F8D-B6C6-D744-FB54-D3853192AF9F}"/>
                </a:ext>
              </a:extLst>
            </p:cNvPr>
            <p:cNvSpPr/>
            <p:nvPr/>
          </p:nvSpPr>
          <p:spPr>
            <a:xfrm>
              <a:off x="1287583" y="3503675"/>
              <a:ext cx="712429" cy="357312"/>
            </a:xfrm>
            <a:custGeom>
              <a:avLst/>
              <a:gdLst/>
              <a:ahLst/>
              <a:cxnLst/>
              <a:rect l="l" t="t" r="r" b="b"/>
              <a:pathLst>
                <a:path w="24030" h="12052" extrusionOk="0">
                  <a:moveTo>
                    <a:pt x="10099" y="1"/>
                  </a:moveTo>
                  <a:cubicBezTo>
                    <a:pt x="2878" y="1"/>
                    <a:pt x="1190" y="509"/>
                    <a:pt x="624" y="708"/>
                  </a:cubicBezTo>
                  <a:cubicBezTo>
                    <a:pt x="0" y="923"/>
                    <a:pt x="155" y="3630"/>
                    <a:pt x="553" y="7458"/>
                  </a:cubicBezTo>
                  <a:cubicBezTo>
                    <a:pt x="951" y="11287"/>
                    <a:pt x="2673" y="11699"/>
                    <a:pt x="5091" y="11729"/>
                  </a:cubicBezTo>
                  <a:cubicBezTo>
                    <a:pt x="5091" y="11729"/>
                    <a:pt x="14813" y="12024"/>
                    <a:pt x="16388" y="12046"/>
                  </a:cubicBezTo>
                  <a:cubicBezTo>
                    <a:pt x="16564" y="12048"/>
                    <a:pt x="16765" y="12052"/>
                    <a:pt x="16985" y="12052"/>
                  </a:cubicBezTo>
                  <a:cubicBezTo>
                    <a:pt x="18738" y="12052"/>
                    <a:pt x="21709" y="11808"/>
                    <a:pt x="22801" y="8525"/>
                  </a:cubicBezTo>
                  <a:cubicBezTo>
                    <a:pt x="24030" y="4830"/>
                    <a:pt x="23224" y="1000"/>
                    <a:pt x="23224" y="1000"/>
                  </a:cubicBezTo>
                  <a:cubicBezTo>
                    <a:pt x="23224" y="1000"/>
                    <a:pt x="21550" y="136"/>
                    <a:pt x="12384" y="16"/>
                  </a:cubicBezTo>
                  <a:cubicBezTo>
                    <a:pt x="11566" y="6"/>
                    <a:pt x="10806" y="1"/>
                    <a:pt x="100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937;p72">
              <a:extLst>
                <a:ext uri="{FF2B5EF4-FFF2-40B4-BE49-F238E27FC236}">
                  <a16:creationId xmlns:a16="http://schemas.microsoft.com/office/drawing/2014/main" id="{2C9C2B36-ACFA-D3C9-F662-D978440314DC}"/>
                </a:ext>
              </a:extLst>
            </p:cNvPr>
            <p:cNvSpPr/>
            <p:nvPr/>
          </p:nvSpPr>
          <p:spPr>
            <a:xfrm>
              <a:off x="1391735" y="3687578"/>
              <a:ext cx="84436" cy="442608"/>
            </a:xfrm>
            <a:custGeom>
              <a:avLst/>
              <a:gdLst/>
              <a:ahLst/>
              <a:cxnLst/>
              <a:rect l="l" t="t" r="r" b="b"/>
              <a:pathLst>
                <a:path w="2848" h="14929" extrusionOk="0">
                  <a:moveTo>
                    <a:pt x="1572" y="0"/>
                  </a:moveTo>
                  <a:cubicBezTo>
                    <a:pt x="879" y="0"/>
                    <a:pt x="314" y="557"/>
                    <a:pt x="305" y="1250"/>
                  </a:cubicBezTo>
                  <a:lnTo>
                    <a:pt x="8" y="14327"/>
                  </a:lnTo>
                  <a:cubicBezTo>
                    <a:pt x="1" y="14881"/>
                    <a:pt x="437" y="14929"/>
                    <a:pt x="965" y="14929"/>
                  </a:cubicBezTo>
                  <a:cubicBezTo>
                    <a:pt x="1075" y="14929"/>
                    <a:pt x="1188" y="14927"/>
                    <a:pt x="1302" y="14927"/>
                  </a:cubicBezTo>
                  <a:cubicBezTo>
                    <a:pt x="1333" y="14927"/>
                    <a:pt x="1365" y="14927"/>
                    <a:pt x="1397" y="14927"/>
                  </a:cubicBezTo>
                  <a:cubicBezTo>
                    <a:pt x="1404" y="14927"/>
                    <a:pt x="1412" y="14928"/>
                    <a:pt x="1419" y="14928"/>
                  </a:cubicBezTo>
                  <a:cubicBezTo>
                    <a:pt x="2110" y="14928"/>
                    <a:pt x="2671" y="14371"/>
                    <a:pt x="2678" y="13678"/>
                  </a:cubicBezTo>
                  <a:lnTo>
                    <a:pt x="2838" y="1284"/>
                  </a:lnTo>
                  <a:cubicBezTo>
                    <a:pt x="2847" y="583"/>
                    <a:pt x="2287" y="9"/>
                    <a:pt x="1589" y="0"/>
                  </a:cubicBezTo>
                  <a:cubicBezTo>
                    <a:pt x="1583" y="0"/>
                    <a:pt x="1578" y="0"/>
                    <a:pt x="15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938;p72">
              <a:extLst>
                <a:ext uri="{FF2B5EF4-FFF2-40B4-BE49-F238E27FC236}">
                  <a16:creationId xmlns:a16="http://schemas.microsoft.com/office/drawing/2014/main" id="{E9861B4E-18DD-9CA3-134D-BFED38DE4D85}"/>
                </a:ext>
              </a:extLst>
            </p:cNvPr>
            <p:cNvSpPr/>
            <p:nvPr/>
          </p:nvSpPr>
          <p:spPr>
            <a:xfrm>
              <a:off x="1813945" y="3692677"/>
              <a:ext cx="80908" cy="443408"/>
            </a:xfrm>
            <a:custGeom>
              <a:avLst/>
              <a:gdLst/>
              <a:ahLst/>
              <a:cxnLst/>
              <a:rect l="l" t="t" r="r" b="b"/>
              <a:pathLst>
                <a:path w="2729" h="14956" extrusionOk="0">
                  <a:moveTo>
                    <a:pt x="260" y="1"/>
                  </a:moveTo>
                  <a:cubicBezTo>
                    <a:pt x="224" y="1"/>
                    <a:pt x="194" y="30"/>
                    <a:pt x="194" y="66"/>
                  </a:cubicBezTo>
                  <a:lnTo>
                    <a:pt x="4" y="14857"/>
                  </a:lnTo>
                  <a:cubicBezTo>
                    <a:pt x="0" y="14894"/>
                    <a:pt x="32" y="14926"/>
                    <a:pt x="69" y="14926"/>
                  </a:cubicBezTo>
                  <a:lnTo>
                    <a:pt x="2509" y="14956"/>
                  </a:lnTo>
                  <a:cubicBezTo>
                    <a:pt x="2525" y="14956"/>
                    <a:pt x="2537" y="14945"/>
                    <a:pt x="2535" y="14933"/>
                  </a:cubicBezTo>
                  <a:lnTo>
                    <a:pt x="2727" y="99"/>
                  </a:lnTo>
                  <a:cubicBezTo>
                    <a:pt x="2729" y="62"/>
                    <a:pt x="2699" y="31"/>
                    <a:pt x="2662" y="31"/>
                  </a:cubicBezTo>
                  <a:lnTo>
                    <a:pt x="263" y="1"/>
                  </a:lnTo>
                  <a:cubicBezTo>
                    <a:pt x="262" y="1"/>
                    <a:pt x="261" y="1"/>
                    <a:pt x="2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939;p72">
              <a:extLst>
                <a:ext uri="{FF2B5EF4-FFF2-40B4-BE49-F238E27FC236}">
                  <a16:creationId xmlns:a16="http://schemas.microsoft.com/office/drawing/2014/main" id="{C3A68EA7-9E44-AE36-2EA4-F77E42C45603}"/>
                </a:ext>
              </a:extLst>
            </p:cNvPr>
            <p:cNvSpPr/>
            <p:nvPr/>
          </p:nvSpPr>
          <p:spPr>
            <a:xfrm>
              <a:off x="1360635" y="3920963"/>
              <a:ext cx="145095" cy="76550"/>
            </a:xfrm>
            <a:custGeom>
              <a:avLst/>
              <a:gdLst/>
              <a:ahLst/>
              <a:cxnLst/>
              <a:rect l="l" t="t" r="r" b="b"/>
              <a:pathLst>
                <a:path w="4894" h="2582" extrusionOk="0">
                  <a:moveTo>
                    <a:pt x="1205" y="0"/>
                  </a:moveTo>
                  <a:cubicBezTo>
                    <a:pt x="1205" y="0"/>
                    <a:pt x="1" y="2549"/>
                    <a:pt x="2455" y="2581"/>
                  </a:cubicBezTo>
                  <a:cubicBezTo>
                    <a:pt x="2471" y="2581"/>
                    <a:pt x="2487" y="2581"/>
                    <a:pt x="2502" y="2581"/>
                  </a:cubicBezTo>
                  <a:cubicBezTo>
                    <a:pt x="4894" y="2581"/>
                    <a:pt x="3807" y="338"/>
                    <a:pt x="3806" y="338"/>
                  </a:cubicBezTo>
                  <a:lnTo>
                    <a:pt x="3806" y="338"/>
                  </a:lnTo>
                  <a:cubicBezTo>
                    <a:pt x="3301" y="583"/>
                    <a:pt x="2880" y="673"/>
                    <a:pt x="2534" y="673"/>
                  </a:cubicBezTo>
                  <a:cubicBezTo>
                    <a:pt x="1587" y="673"/>
                    <a:pt x="1205" y="0"/>
                    <a:pt x="1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940;p72">
              <a:extLst>
                <a:ext uri="{FF2B5EF4-FFF2-40B4-BE49-F238E27FC236}">
                  <a16:creationId xmlns:a16="http://schemas.microsoft.com/office/drawing/2014/main" id="{349803A8-89C1-DEB6-222C-24909A87CB0C}"/>
                </a:ext>
              </a:extLst>
            </p:cNvPr>
            <p:cNvSpPr/>
            <p:nvPr/>
          </p:nvSpPr>
          <p:spPr>
            <a:xfrm>
              <a:off x="1782163" y="3930450"/>
              <a:ext cx="145184" cy="72518"/>
            </a:xfrm>
            <a:custGeom>
              <a:avLst/>
              <a:gdLst/>
              <a:ahLst/>
              <a:cxnLst/>
              <a:rect l="l" t="t" r="r" b="b"/>
              <a:pathLst>
                <a:path w="4897" h="2446" extrusionOk="0">
                  <a:moveTo>
                    <a:pt x="1182" y="1"/>
                  </a:moveTo>
                  <a:cubicBezTo>
                    <a:pt x="1181" y="1"/>
                    <a:pt x="0" y="2414"/>
                    <a:pt x="2456" y="2446"/>
                  </a:cubicBezTo>
                  <a:cubicBezTo>
                    <a:pt x="2472" y="2446"/>
                    <a:pt x="2487" y="2446"/>
                    <a:pt x="2503" y="2446"/>
                  </a:cubicBezTo>
                  <a:cubicBezTo>
                    <a:pt x="4896" y="2446"/>
                    <a:pt x="3699" y="147"/>
                    <a:pt x="3699" y="147"/>
                  </a:cubicBezTo>
                  <a:lnTo>
                    <a:pt x="3699" y="147"/>
                  </a:lnTo>
                  <a:cubicBezTo>
                    <a:pt x="3130" y="422"/>
                    <a:pt x="2675" y="519"/>
                    <a:pt x="2318" y="519"/>
                  </a:cubicBezTo>
                  <a:cubicBezTo>
                    <a:pt x="1488" y="519"/>
                    <a:pt x="1182" y="1"/>
                    <a:pt x="1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941;p72">
              <a:extLst>
                <a:ext uri="{FF2B5EF4-FFF2-40B4-BE49-F238E27FC236}">
                  <a16:creationId xmlns:a16="http://schemas.microsoft.com/office/drawing/2014/main" id="{42EDBD00-9D7C-C133-0903-99B5667927BD}"/>
                </a:ext>
              </a:extLst>
            </p:cNvPr>
            <p:cNvSpPr/>
            <p:nvPr/>
          </p:nvSpPr>
          <p:spPr>
            <a:xfrm>
              <a:off x="1233417" y="3098008"/>
              <a:ext cx="782575" cy="848037"/>
            </a:xfrm>
            <a:custGeom>
              <a:avLst/>
              <a:gdLst/>
              <a:ahLst/>
              <a:cxnLst/>
              <a:rect l="l" t="t" r="r" b="b"/>
              <a:pathLst>
                <a:path w="26396" h="28604" fill="none" extrusionOk="0">
                  <a:moveTo>
                    <a:pt x="1840" y="28506"/>
                  </a:moveTo>
                  <a:cubicBezTo>
                    <a:pt x="1840" y="28506"/>
                    <a:pt x="0" y="3979"/>
                    <a:pt x="2231" y="1682"/>
                  </a:cubicBezTo>
                  <a:cubicBezTo>
                    <a:pt x="3426" y="450"/>
                    <a:pt x="22892" y="1"/>
                    <a:pt x="24429" y="1578"/>
                  </a:cubicBezTo>
                  <a:cubicBezTo>
                    <a:pt x="25966" y="3155"/>
                    <a:pt x="26395" y="22550"/>
                    <a:pt x="25559" y="28603"/>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942;p72">
              <a:extLst>
                <a:ext uri="{FF2B5EF4-FFF2-40B4-BE49-F238E27FC236}">
                  <a16:creationId xmlns:a16="http://schemas.microsoft.com/office/drawing/2014/main" id="{1AEF409C-E509-1E17-CDA4-488993421B7A}"/>
                </a:ext>
              </a:extLst>
            </p:cNvPr>
            <p:cNvSpPr/>
            <p:nvPr/>
          </p:nvSpPr>
          <p:spPr>
            <a:xfrm>
              <a:off x="1299472" y="3114788"/>
              <a:ext cx="658175" cy="35755"/>
            </a:xfrm>
            <a:custGeom>
              <a:avLst/>
              <a:gdLst/>
              <a:ahLst/>
              <a:cxnLst/>
              <a:rect l="l" t="t" r="r" b="b"/>
              <a:pathLst>
                <a:path w="22200" h="1206" extrusionOk="0">
                  <a:moveTo>
                    <a:pt x="12475" y="0"/>
                  </a:moveTo>
                  <a:cubicBezTo>
                    <a:pt x="6803" y="0"/>
                    <a:pt x="657" y="440"/>
                    <a:pt x="1" y="1116"/>
                  </a:cubicBezTo>
                  <a:cubicBezTo>
                    <a:pt x="1" y="1116"/>
                    <a:pt x="5891" y="1118"/>
                    <a:pt x="11582" y="1191"/>
                  </a:cubicBezTo>
                  <a:cubicBezTo>
                    <a:pt x="12316" y="1201"/>
                    <a:pt x="13038" y="1205"/>
                    <a:pt x="13738" y="1205"/>
                  </a:cubicBezTo>
                  <a:cubicBezTo>
                    <a:pt x="18461" y="1205"/>
                    <a:pt x="22199" y="1012"/>
                    <a:pt x="22199" y="1012"/>
                  </a:cubicBezTo>
                  <a:cubicBezTo>
                    <a:pt x="21506" y="299"/>
                    <a:pt x="17151" y="0"/>
                    <a:pt x="124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943;p72">
              <a:extLst>
                <a:ext uri="{FF2B5EF4-FFF2-40B4-BE49-F238E27FC236}">
                  <a16:creationId xmlns:a16="http://schemas.microsoft.com/office/drawing/2014/main" id="{85BF5E54-96D5-0EEB-224C-C63A2279D842}"/>
                </a:ext>
              </a:extLst>
            </p:cNvPr>
            <p:cNvSpPr/>
            <p:nvPr/>
          </p:nvSpPr>
          <p:spPr>
            <a:xfrm>
              <a:off x="1421797" y="2971828"/>
              <a:ext cx="460129" cy="134422"/>
            </a:xfrm>
            <a:custGeom>
              <a:avLst/>
              <a:gdLst/>
              <a:ahLst/>
              <a:cxnLst/>
              <a:rect l="l" t="t" r="r" b="b"/>
              <a:pathLst>
                <a:path w="15520" h="4534" extrusionOk="0">
                  <a:moveTo>
                    <a:pt x="8094" y="0"/>
                  </a:moveTo>
                  <a:cubicBezTo>
                    <a:pt x="8082" y="0"/>
                    <a:pt x="8071" y="0"/>
                    <a:pt x="8059" y="0"/>
                  </a:cubicBezTo>
                  <a:cubicBezTo>
                    <a:pt x="5018" y="16"/>
                    <a:pt x="1580" y="1083"/>
                    <a:pt x="1" y="4533"/>
                  </a:cubicBezTo>
                  <a:lnTo>
                    <a:pt x="1881" y="4362"/>
                  </a:lnTo>
                  <a:cubicBezTo>
                    <a:pt x="2566" y="4301"/>
                    <a:pt x="3201" y="3980"/>
                    <a:pt x="3659" y="3466"/>
                  </a:cubicBezTo>
                  <a:cubicBezTo>
                    <a:pt x="4376" y="2659"/>
                    <a:pt x="5717" y="1523"/>
                    <a:pt x="7588" y="1523"/>
                  </a:cubicBezTo>
                  <a:cubicBezTo>
                    <a:pt x="7610" y="1523"/>
                    <a:pt x="7631" y="1523"/>
                    <a:pt x="7653" y="1523"/>
                  </a:cubicBezTo>
                  <a:cubicBezTo>
                    <a:pt x="9587" y="1548"/>
                    <a:pt x="11149" y="2734"/>
                    <a:pt x="11993" y="3544"/>
                  </a:cubicBezTo>
                  <a:cubicBezTo>
                    <a:pt x="12492" y="4021"/>
                    <a:pt x="13150" y="4292"/>
                    <a:pt x="13838" y="4301"/>
                  </a:cubicBezTo>
                  <a:lnTo>
                    <a:pt x="15519" y="4320"/>
                  </a:lnTo>
                  <a:cubicBezTo>
                    <a:pt x="15519" y="4320"/>
                    <a:pt x="12825" y="0"/>
                    <a:pt x="80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944;p72">
              <a:extLst>
                <a:ext uri="{FF2B5EF4-FFF2-40B4-BE49-F238E27FC236}">
                  <a16:creationId xmlns:a16="http://schemas.microsoft.com/office/drawing/2014/main" id="{2933702F-7D31-08B5-1B28-FA52B555C518}"/>
                </a:ext>
              </a:extLst>
            </p:cNvPr>
            <p:cNvSpPr/>
            <p:nvPr/>
          </p:nvSpPr>
          <p:spPr>
            <a:xfrm>
              <a:off x="1402616" y="3126618"/>
              <a:ext cx="107531" cy="89891"/>
            </a:xfrm>
            <a:custGeom>
              <a:avLst/>
              <a:gdLst/>
              <a:ahLst/>
              <a:cxnLst/>
              <a:rect l="l" t="t" r="r" b="b"/>
              <a:pathLst>
                <a:path w="3627" h="3032" fill="none" extrusionOk="0">
                  <a:moveTo>
                    <a:pt x="349" y="3031"/>
                  </a:moveTo>
                  <a:cubicBezTo>
                    <a:pt x="202" y="2493"/>
                    <a:pt x="0" y="865"/>
                    <a:pt x="495" y="483"/>
                  </a:cubicBezTo>
                  <a:cubicBezTo>
                    <a:pt x="975" y="113"/>
                    <a:pt x="2584" y="0"/>
                    <a:pt x="3105" y="270"/>
                  </a:cubicBezTo>
                  <a:cubicBezTo>
                    <a:pt x="3626" y="539"/>
                    <a:pt x="3279" y="3012"/>
                    <a:pt x="3279" y="3012"/>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945;p72">
              <a:extLst>
                <a:ext uri="{FF2B5EF4-FFF2-40B4-BE49-F238E27FC236}">
                  <a16:creationId xmlns:a16="http://schemas.microsoft.com/office/drawing/2014/main" id="{DA4FC502-283C-9310-3ACD-9288174BC671}"/>
                </a:ext>
              </a:extLst>
            </p:cNvPr>
            <p:cNvSpPr/>
            <p:nvPr/>
          </p:nvSpPr>
          <p:spPr>
            <a:xfrm>
              <a:off x="1408338" y="3170229"/>
              <a:ext cx="93182" cy="6730"/>
            </a:xfrm>
            <a:custGeom>
              <a:avLst/>
              <a:gdLst/>
              <a:ahLst/>
              <a:cxnLst/>
              <a:rect l="l" t="t" r="r" b="b"/>
              <a:pathLst>
                <a:path w="3143" h="227" fill="none" extrusionOk="0">
                  <a:moveTo>
                    <a:pt x="1" y="226"/>
                  </a:moveTo>
                  <a:lnTo>
                    <a:pt x="3143" y="1"/>
                  </a:ln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946;p72">
              <a:extLst>
                <a:ext uri="{FF2B5EF4-FFF2-40B4-BE49-F238E27FC236}">
                  <a16:creationId xmlns:a16="http://schemas.microsoft.com/office/drawing/2014/main" id="{46B06949-9E34-7BB3-2119-7A05F9A82B56}"/>
                </a:ext>
              </a:extLst>
            </p:cNvPr>
            <p:cNvSpPr/>
            <p:nvPr/>
          </p:nvSpPr>
          <p:spPr>
            <a:xfrm>
              <a:off x="1385005" y="3013868"/>
              <a:ext cx="112127" cy="133918"/>
            </a:xfrm>
            <a:custGeom>
              <a:avLst/>
              <a:gdLst/>
              <a:ahLst/>
              <a:cxnLst/>
              <a:rect l="l" t="t" r="r" b="b"/>
              <a:pathLst>
                <a:path w="3782" h="4517" extrusionOk="0">
                  <a:moveTo>
                    <a:pt x="2907" y="1"/>
                  </a:moveTo>
                  <a:cubicBezTo>
                    <a:pt x="2375" y="1"/>
                    <a:pt x="1690" y="182"/>
                    <a:pt x="1119" y="924"/>
                  </a:cubicBezTo>
                  <a:cubicBezTo>
                    <a:pt x="1" y="2374"/>
                    <a:pt x="1089" y="4286"/>
                    <a:pt x="1089" y="4286"/>
                  </a:cubicBezTo>
                  <a:cubicBezTo>
                    <a:pt x="1096" y="4394"/>
                    <a:pt x="1534" y="4517"/>
                    <a:pt x="2088" y="4517"/>
                  </a:cubicBezTo>
                  <a:cubicBezTo>
                    <a:pt x="2610" y="4517"/>
                    <a:pt x="3235" y="4407"/>
                    <a:pt x="3699" y="4073"/>
                  </a:cubicBezTo>
                  <a:cubicBezTo>
                    <a:pt x="3699" y="4073"/>
                    <a:pt x="2731" y="1249"/>
                    <a:pt x="3782" y="165"/>
                  </a:cubicBezTo>
                  <a:cubicBezTo>
                    <a:pt x="3782" y="165"/>
                    <a:pt x="3414" y="1"/>
                    <a:pt x="29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947;p72">
              <a:extLst>
                <a:ext uri="{FF2B5EF4-FFF2-40B4-BE49-F238E27FC236}">
                  <a16:creationId xmlns:a16="http://schemas.microsoft.com/office/drawing/2014/main" id="{B702B906-2001-9A76-5FC4-2FFDAE1904E3}"/>
                </a:ext>
              </a:extLst>
            </p:cNvPr>
            <p:cNvSpPr/>
            <p:nvPr/>
          </p:nvSpPr>
          <p:spPr>
            <a:xfrm>
              <a:off x="1390075" y="3200470"/>
              <a:ext cx="120991" cy="221348"/>
            </a:xfrm>
            <a:custGeom>
              <a:avLst/>
              <a:gdLst/>
              <a:ahLst/>
              <a:cxnLst/>
              <a:rect l="l" t="t" r="r" b="b"/>
              <a:pathLst>
                <a:path w="4081" h="7466" extrusionOk="0">
                  <a:moveTo>
                    <a:pt x="2292" y="1"/>
                  </a:moveTo>
                  <a:cubicBezTo>
                    <a:pt x="1473" y="1"/>
                    <a:pt x="654" y="90"/>
                    <a:pt x="654" y="90"/>
                  </a:cubicBezTo>
                  <a:cubicBezTo>
                    <a:pt x="1" y="442"/>
                    <a:pt x="560" y="7451"/>
                    <a:pt x="560" y="7451"/>
                  </a:cubicBezTo>
                  <a:lnTo>
                    <a:pt x="1567" y="7465"/>
                  </a:lnTo>
                  <a:cubicBezTo>
                    <a:pt x="1578" y="7465"/>
                    <a:pt x="1589" y="7466"/>
                    <a:pt x="1600" y="7466"/>
                  </a:cubicBezTo>
                  <a:cubicBezTo>
                    <a:pt x="2949" y="7466"/>
                    <a:pt x="4051" y="6376"/>
                    <a:pt x="4063" y="5022"/>
                  </a:cubicBezTo>
                  <a:cubicBezTo>
                    <a:pt x="4081" y="3095"/>
                    <a:pt x="4065" y="690"/>
                    <a:pt x="3900" y="349"/>
                  </a:cubicBezTo>
                  <a:cubicBezTo>
                    <a:pt x="3766" y="73"/>
                    <a:pt x="3029" y="1"/>
                    <a:pt x="2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948;p72">
              <a:extLst>
                <a:ext uri="{FF2B5EF4-FFF2-40B4-BE49-F238E27FC236}">
                  <a16:creationId xmlns:a16="http://schemas.microsoft.com/office/drawing/2014/main" id="{0BD0F060-C5EC-7CC7-CA63-3B6BEBACB1E9}"/>
                </a:ext>
              </a:extLst>
            </p:cNvPr>
            <p:cNvSpPr/>
            <p:nvPr/>
          </p:nvSpPr>
          <p:spPr>
            <a:xfrm>
              <a:off x="1793014" y="3131094"/>
              <a:ext cx="107235" cy="91522"/>
            </a:xfrm>
            <a:custGeom>
              <a:avLst/>
              <a:gdLst/>
              <a:ahLst/>
              <a:cxnLst/>
              <a:rect l="l" t="t" r="r" b="b"/>
              <a:pathLst>
                <a:path w="3617" h="3087" fill="none" extrusionOk="0">
                  <a:moveTo>
                    <a:pt x="3213" y="3086"/>
                  </a:moveTo>
                  <a:cubicBezTo>
                    <a:pt x="3375" y="2553"/>
                    <a:pt x="3616" y="928"/>
                    <a:pt x="3132" y="538"/>
                  </a:cubicBezTo>
                  <a:cubicBezTo>
                    <a:pt x="2664" y="156"/>
                    <a:pt x="1057" y="1"/>
                    <a:pt x="529" y="256"/>
                  </a:cubicBezTo>
                  <a:cubicBezTo>
                    <a:pt x="1" y="509"/>
                    <a:pt x="286" y="2993"/>
                    <a:pt x="286" y="2993"/>
                  </a:cubicBez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949;p72">
              <a:extLst>
                <a:ext uri="{FF2B5EF4-FFF2-40B4-BE49-F238E27FC236}">
                  <a16:creationId xmlns:a16="http://schemas.microsoft.com/office/drawing/2014/main" id="{BC26E039-A38F-7B0D-BB17-1C49B6A34956}"/>
                </a:ext>
              </a:extLst>
            </p:cNvPr>
            <p:cNvSpPr/>
            <p:nvPr/>
          </p:nvSpPr>
          <p:spPr>
            <a:xfrm>
              <a:off x="1800900" y="3174143"/>
              <a:ext cx="93034" cy="9072"/>
            </a:xfrm>
            <a:custGeom>
              <a:avLst/>
              <a:gdLst/>
              <a:ahLst/>
              <a:cxnLst/>
              <a:rect l="l" t="t" r="r" b="b"/>
              <a:pathLst>
                <a:path w="3138" h="306" fill="none" extrusionOk="0">
                  <a:moveTo>
                    <a:pt x="3137" y="305"/>
                  </a:moveTo>
                  <a:lnTo>
                    <a:pt x="0" y="1"/>
                  </a:lnTo>
                </a:path>
              </a:pathLst>
            </a:custGeom>
            <a:noFill/>
            <a:ln w="7700" cap="flat" cmpd="sng">
              <a:solidFill>
                <a:srgbClr val="000000"/>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8950;p72">
              <a:extLst>
                <a:ext uri="{FF2B5EF4-FFF2-40B4-BE49-F238E27FC236}">
                  <a16:creationId xmlns:a16="http://schemas.microsoft.com/office/drawing/2014/main" id="{FEDC21A4-0A5F-2B0C-D3C5-9B714C3EF2AA}"/>
                </a:ext>
              </a:extLst>
            </p:cNvPr>
            <p:cNvSpPr/>
            <p:nvPr/>
          </p:nvSpPr>
          <p:spPr>
            <a:xfrm>
              <a:off x="1808668" y="3018582"/>
              <a:ext cx="110941" cy="134570"/>
            </a:xfrm>
            <a:custGeom>
              <a:avLst/>
              <a:gdLst/>
              <a:ahLst/>
              <a:cxnLst/>
              <a:rect l="l" t="t" r="r" b="b"/>
              <a:pathLst>
                <a:path w="3742" h="4539" extrusionOk="0">
                  <a:moveTo>
                    <a:pt x="838" y="0"/>
                  </a:moveTo>
                  <a:cubicBezTo>
                    <a:pt x="361" y="0"/>
                    <a:pt x="18" y="143"/>
                    <a:pt x="18" y="143"/>
                  </a:cubicBezTo>
                  <a:cubicBezTo>
                    <a:pt x="1043" y="1254"/>
                    <a:pt x="1" y="4051"/>
                    <a:pt x="1" y="4051"/>
                  </a:cubicBezTo>
                  <a:cubicBezTo>
                    <a:pt x="485" y="4420"/>
                    <a:pt x="1156" y="4539"/>
                    <a:pt x="1696" y="4539"/>
                  </a:cubicBezTo>
                  <a:cubicBezTo>
                    <a:pt x="2204" y="4539"/>
                    <a:pt x="2596" y="4433"/>
                    <a:pt x="2604" y="4333"/>
                  </a:cubicBezTo>
                  <a:cubicBezTo>
                    <a:pt x="2604" y="4333"/>
                    <a:pt x="3741" y="2449"/>
                    <a:pt x="2664" y="971"/>
                  </a:cubicBezTo>
                  <a:cubicBezTo>
                    <a:pt x="2089" y="184"/>
                    <a:pt x="1378" y="0"/>
                    <a:pt x="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8951;p72">
              <a:extLst>
                <a:ext uri="{FF2B5EF4-FFF2-40B4-BE49-F238E27FC236}">
                  <a16:creationId xmlns:a16="http://schemas.microsoft.com/office/drawing/2014/main" id="{54240276-597D-4B35-D25C-BA1C6B6171A4}"/>
                </a:ext>
              </a:extLst>
            </p:cNvPr>
            <p:cNvSpPr/>
            <p:nvPr/>
          </p:nvSpPr>
          <p:spPr>
            <a:xfrm>
              <a:off x="1786699" y="3205361"/>
              <a:ext cx="124549" cy="222297"/>
            </a:xfrm>
            <a:custGeom>
              <a:avLst/>
              <a:gdLst/>
              <a:ahLst/>
              <a:cxnLst/>
              <a:rect l="l" t="t" r="r" b="b"/>
              <a:pathLst>
                <a:path w="4201" h="7498" extrusionOk="0">
                  <a:moveTo>
                    <a:pt x="1657" y="0"/>
                  </a:moveTo>
                  <a:cubicBezTo>
                    <a:pt x="1015" y="0"/>
                    <a:pt x="429" y="70"/>
                    <a:pt x="307" y="309"/>
                  </a:cubicBezTo>
                  <a:cubicBezTo>
                    <a:pt x="133" y="645"/>
                    <a:pt x="55" y="3051"/>
                    <a:pt x="22" y="4979"/>
                  </a:cubicBezTo>
                  <a:cubicBezTo>
                    <a:pt x="1" y="6343"/>
                    <a:pt x="1090" y="7466"/>
                    <a:pt x="2454" y="7485"/>
                  </a:cubicBezTo>
                  <a:lnTo>
                    <a:pt x="3461" y="7497"/>
                  </a:lnTo>
                  <a:cubicBezTo>
                    <a:pt x="3461" y="7497"/>
                    <a:pt x="4201" y="506"/>
                    <a:pt x="3556" y="136"/>
                  </a:cubicBezTo>
                  <a:cubicBezTo>
                    <a:pt x="3556" y="136"/>
                    <a:pt x="2552" y="0"/>
                    <a:pt x="16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8952;p72">
              <a:extLst>
                <a:ext uri="{FF2B5EF4-FFF2-40B4-BE49-F238E27FC236}">
                  <a16:creationId xmlns:a16="http://schemas.microsoft.com/office/drawing/2014/main" id="{AA5909A5-84AE-FF70-935C-FDFE82CA8083}"/>
                </a:ext>
              </a:extLst>
            </p:cNvPr>
            <p:cNvSpPr/>
            <p:nvPr/>
          </p:nvSpPr>
          <p:spPr>
            <a:xfrm>
              <a:off x="1413763" y="3704685"/>
              <a:ext cx="49452" cy="49452"/>
            </a:xfrm>
            <a:custGeom>
              <a:avLst/>
              <a:gdLst/>
              <a:ahLst/>
              <a:cxnLst/>
              <a:rect l="l" t="t" r="r" b="b"/>
              <a:pathLst>
                <a:path w="1668" h="1668" extrusionOk="0">
                  <a:moveTo>
                    <a:pt x="833" y="1"/>
                  </a:moveTo>
                  <a:cubicBezTo>
                    <a:pt x="374" y="1"/>
                    <a:pt x="1" y="374"/>
                    <a:pt x="1" y="833"/>
                  </a:cubicBezTo>
                  <a:cubicBezTo>
                    <a:pt x="1" y="1294"/>
                    <a:pt x="374" y="1668"/>
                    <a:pt x="833" y="1668"/>
                  </a:cubicBezTo>
                  <a:cubicBezTo>
                    <a:pt x="1295" y="1668"/>
                    <a:pt x="1668" y="1294"/>
                    <a:pt x="1668" y="833"/>
                  </a:cubicBezTo>
                  <a:cubicBezTo>
                    <a:pt x="1668" y="374"/>
                    <a:pt x="1295" y="1"/>
                    <a:pt x="8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8953;p72">
              <a:extLst>
                <a:ext uri="{FF2B5EF4-FFF2-40B4-BE49-F238E27FC236}">
                  <a16:creationId xmlns:a16="http://schemas.microsoft.com/office/drawing/2014/main" id="{53B2B701-134B-4323-B540-AE49E5525F6A}"/>
                </a:ext>
              </a:extLst>
            </p:cNvPr>
            <p:cNvSpPr/>
            <p:nvPr/>
          </p:nvSpPr>
          <p:spPr>
            <a:xfrm>
              <a:off x="1424584" y="3361515"/>
              <a:ext cx="49482" cy="49452"/>
            </a:xfrm>
            <a:custGeom>
              <a:avLst/>
              <a:gdLst/>
              <a:ahLst/>
              <a:cxnLst/>
              <a:rect l="l" t="t" r="r" b="b"/>
              <a:pathLst>
                <a:path w="1669" h="1668" extrusionOk="0">
                  <a:moveTo>
                    <a:pt x="834" y="0"/>
                  </a:moveTo>
                  <a:cubicBezTo>
                    <a:pt x="373" y="0"/>
                    <a:pt x="0" y="373"/>
                    <a:pt x="0" y="833"/>
                  </a:cubicBezTo>
                  <a:cubicBezTo>
                    <a:pt x="0" y="1294"/>
                    <a:pt x="373" y="1667"/>
                    <a:pt x="834" y="1667"/>
                  </a:cubicBezTo>
                  <a:cubicBezTo>
                    <a:pt x="1296" y="1667"/>
                    <a:pt x="1669" y="1294"/>
                    <a:pt x="1669" y="833"/>
                  </a:cubicBezTo>
                  <a:cubicBezTo>
                    <a:pt x="1669" y="373"/>
                    <a:pt x="1296" y="0"/>
                    <a:pt x="8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8954;p72">
              <a:extLst>
                <a:ext uri="{FF2B5EF4-FFF2-40B4-BE49-F238E27FC236}">
                  <a16:creationId xmlns:a16="http://schemas.microsoft.com/office/drawing/2014/main" id="{944717F7-FD7F-AAA3-FEFE-013414F3BAC8}"/>
                </a:ext>
              </a:extLst>
            </p:cNvPr>
            <p:cNvSpPr/>
            <p:nvPr/>
          </p:nvSpPr>
          <p:spPr>
            <a:xfrm>
              <a:off x="1829540" y="3366792"/>
              <a:ext cx="49511" cy="49422"/>
            </a:xfrm>
            <a:custGeom>
              <a:avLst/>
              <a:gdLst/>
              <a:ahLst/>
              <a:cxnLst/>
              <a:rect l="l" t="t" r="r" b="b"/>
              <a:pathLst>
                <a:path w="1670" h="1667" extrusionOk="0">
                  <a:moveTo>
                    <a:pt x="835" y="0"/>
                  </a:moveTo>
                  <a:cubicBezTo>
                    <a:pt x="374" y="0"/>
                    <a:pt x="1" y="373"/>
                    <a:pt x="1" y="833"/>
                  </a:cubicBezTo>
                  <a:cubicBezTo>
                    <a:pt x="1" y="1294"/>
                    <a:pt x="374" y="1667"/>
                    <a:pt x="835" y="1667"/>
                  </a:cubicBezTo>
                  <a:cubicBezTo>
                    <a:pt x="1296" y="1667"/>
                    <a:pt x="1669" y="1294"/>
                    <a:pt x="1669" y="833"/>
                  </a:cubicBezTo>
                  <a:cubicBezTo>
                    <a:pt x="1669" y="373"/>
                    <a:pt x="1296" y="0"/>
                    <a:pt x="8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8955;p72">
              <a:extLst>
                <a:ext uri="{FF2B5EF4-FFF2-40B4-BE49-F238E27FC236}">
                  <a16:creationId xmlns:a16="http://schemas.microsoft.com/office/drawing/2014/main" id="{6198BC57-AAC0-DB37-3F43-472F43BBC6C2}"/>
                </a:ext>
              </a:extLst>
            </p:cNvPr>
            <p:cNvSpPr/>
            <p:nvPr/>
          </p:nvSpPr>
          <p:spPr>
            <a:xfrm>
              <a:off x="1830577" y="3710080"/>
              <a:ext cx="49511" cy="49482"/>
            </a:xfrm>
            <a:custGeom>
              <a:avLst/>
              <a:gdLst/>
              <a:ahLst/>
              <a:cxnLst/>
              <a:rect l="l" t="t" r="r" b="b"/>
              <a:pathLst>
                <a:path w="1670" h="1669" extrusionOk="0">
                  <a:moveTo>
                    <a:pt x="835" y="0"/>
                  </a:moveTo>
                  <a:cubicBezTo>
                    <a:pt x="374" y="0"/>
                    <a:pt x="1" y="375"/>
                    <a:pt x="1" y="834"/>
                  </a:cubicBezTo>
                  <a:cubicBezTo>
                    <a:pt x="1" y="1296"/>
                    <a:pt x="374" y="1669"/>
                    <a:pt x="835" y="1669"/>
                  </a:cubicBezTo>
                  <a:cubicBezTo>
                    <a:pt x="1296" y="1669"/>
                    <a:pt x="1670" y="1296"/>
                    <a:pt x="1670" y="834"/>
                  </a:cubicBezTo>
                  <a:cubicBezTo>
                    <a:pt x="1670" y="375"/>
                    <a:pt x="1296" y="0"/>
                    <a:pt x="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8956;p72">
              <a:extLst>
                <a:ext uri="{FF2B5EF4-FFF2-40B4-BE49-F238E27FC236}">
                  <a16:creationId xmlns:a16="http://schemas.microsoft.com/office/drawing/2014/main" id="{0DF30DE7-24BC-178F-96BC-C69601FFE6BC}"/>
                </a:ext>
              </a:extLst>
            </p:cNvPr>
            <p:cNvSpPr/>
            <p:nvPr/>
          </p:nvSpPr>
          <p:spPr>
            <a:xfrm>
              <a:off x="1208454" y="3928523"/>
              <a:ext cx="90158" cy="158822"/>
            </a:xfrm>
            <a:custGeom>
              <a:avLst/>
              <a:gdLst/>
              <a:ahLst/>
              <a:cxnLst/>
              <a:rect l="l" t="t" r="r" b="b"/>
              <a:pathLst>
                <a:path w="3041" h="5357" extrusionOk="0">
                  <a:moveTo>
                    <a:pt x="784" y="0"/>
                  </a:moveTo>
                  <a:cubicBezTo>
                    <a:pt x="693" y="1516"/>
                    <a:pt x="1" y="4755"/>
                    <a:pt x="1" y="4755"/>
                  </a:cubicBezTo>
                  <a:lnTo>
                    <a:pt x="2015" y="5357"/>
                  </a:lnTo>
                  <a:cubicBezTo>
                    <a:pt x="3041" y="4072"/>
                    <a:pt x="2800" y="388"/>
                    <a:pt x="2800" y="388"/>
                  </a:cubicBezTo>
                  <a:lnTo>
                    <a:pt x="7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8957;p72">
              <a:extLst>
                <a:ext uri="{FF2B5EF4-FFF2-40B4-BE49-F238E27FC236}">
                  <a16:creationId xmlns:a16="http://schemas.microsoft.com/office/drawing/2014/main" id="{18F2C448-247E-B045-D6A1-51E1451921D4}"/>
                </a:ext>
              </a:extLst>
            </p:cNvPr>
            <p:cNvSpPr/>
            <p:nvPr/>
          </p:nvSpPr>
          <p:spPr>
            <a:xfrm>
              <a:off x="1590462" y="2963645"/>
              <a:ext cx="130123" cy="62823"/>
            </a:xfrm>
            <a:custGeom>
              <a:avLst/>
              <a:gdLst/>
              <a:ahLst/>
              <a:cxnLst/>
              <a:rect l="l" t="t" r="r" b="b"/>
              <a:pathLst>
                <a:path w="4389" h="2119" extrusionOk="0">
                  <a:moveTo>
                    <a:pt x="2881" y="0"/>
                  </a:moveTo>
                  <a:cubicBezTo>
                    <a:pt x="2845" y="0"/>
                    <a:pt x="2810" y="1"/>
                    <a:pt x="2773" y="4"/>
                  </a:cubicBezTo>
                  <a:cubicBezTo>
                    <a:pt x="1700" y="72"/>
                    <a:pt x="1" y="528"/>
                    <a:pt x="1" y="528"/>
                  </a:cubicBezTo>
                  <a:cubicBezTo>
                    <a:pt x="724" y="1938"/>
                    <a:pt x="709" y="2098"/>
                    <a:pt x="1534" y="2111"/>
                  </a:cubicBezTo>
                  <a:cubicBezTo>
                    <a:pt x="1716" y="2113"/>
                    <a:pt x="1939" y="2118"/>
                    <a:pt x="2179" y="2118"/>
                  </a:cubicBezTo>
                  <a:cubicBezTo>
                    <a:pt x="3029" y="2118"/>
                    <a:pt x="4086" y="2051"/>
                    <a:pt x="4220" y="1539"/>
                  </a:cubicBezTo>
                  <a:cubicBezTo>
                    <a:pt x="4389" y="902"/>
                    <a:pt x="3883" y="0"/>
                    <a:pt x="28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8958;p72">
              <a:extLst>
                <a:ext uri="{FF2B5EF4-FFF2-40B4-BE49-F238E27FC236}">
                  <a16:creationId xmlns:a16="http://schemas.microsoft.com/office/drawing/2014/main" id="{E869E6CD-6DD6-600D-8CF1-A9DD4DE355C7}"/>
                </a:ext>
              </a:extLst>
            </p:cNvPr>
            <p:cNvSpPr/>
            <p:nvPr/>
          </p:nvSpPr>
          <p:spPr>
            <a:xfrm>
              <a:off x="1976650" y="3931903"/>
              <a:ext cx="89713" cy="157903"/>
            </a:xfrm>
            <a:custGeom>
              <a:avLst/>
              <a:gdLst/>
              <a:ahLst/>
              <a:cxnLst/>
              <a:rect l="l" t="t" r="r" b="b"/>
              <a:pathLst>
                <a:path w="3026" h="5326" extrusionOk="0">
                  <a:moveTo>
                    <a:pt x="2365" y="1"/>
                  </a:moveTo>
                  <a:lnTo>
                    <a:pt x="337" y="335"/>
                  </a:lnTo>
                  <a:cubicBezTo>
                    <a:pt x="337" y="335"/>
                    <a:pt x="1" y="4011"/>
                    <a:pt x="995" y="5326"/>
                  </a:cubicBezTo>
                  <a:lnTo>
                    <a:pt x="3025" y="4773"/>
                  </a:lnTo>
                  <a:cubicBezTo>
                    <a:pt x="3025" y="4773"/>
                    <a:pt x="2418" y="1516"/>
                    <a:pt x="23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8959;p72">
              <a:extLst>
                <a:ext uri="{FF2B5EF4-FFF2-40B4-BE49-F238E27FC236}">
                  <a16:creationId xmlns:a16="http://schemas.microsoft.com/office/drawing/2014/main" id="{66AD3263-E860-2B13-E30A-6E0012716923}"/>
                </a:ext>
              </a:extLst>
            </p:cNvPr>
            <p:cNvSpPr/>
            <p:nvPr/>
          </p:nvSpPr>
          <p:spPr>
            <a:xfrm>
              <a:off x="2228684" y="3570144"/>
              <a:ext cx="429563" cy="624406"/>
            </a:xfrm>
            <a:custGeom>
              <a:avLst/>
              <a:gdLst/>
              <a:ahLst/>
              <a:cxnLst/>
              <a:rect l="l" t="t" r="r" b="b"/>
              <a:pathLst>
                <a:path w="14489" h="21061" extrusionOk="0">
                  <a:moveTo>
                    <a:pt x="6951" y="1"/>
                  </a:moveTo>
                  <a:lnTo>
                    <a:pt x="1790" y="2254"/>
                  </a:lnTo>
                  <a:lnTo>
                    <a:pt x="0" y="4840"/>
                  </a:lnTo>
                  <a:lnTo>
                    <a:pt x="6881" y="21060"/>
                  </a:lnTo>
                  <a:lnTo>
                    <a:pt x="14489" y="17769"/>
                  </a:lnTo>
                  <a:lnTo>
                    <a:pt x="695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8960;p72">
              <a:extLst>
                <a:ext uri="{FF2B5EF4-FFF2-40B4-BE49-F238E27FC236}">
                  <a16:creationId xmlns:a16="http://schemas.microsoft.com/office/drawing/2014/main" id="{2C0876D0-81D9-9610-F1FB-066918751668}"/>
                </a:ext>
              </a:extLst>
            </p:cNvPr>
            <p:cNvSpPr/>
            <p:nvPr/>
          </p:nvSpPr>
          <p:spPr>
            <a:xfrm>
              <a:off x="2355071" y="3636317"/>
              <a:ext cx="242013" cy="444979"/>
            </a:xfrm>
            <a:custGeom>
              <a:avLst/>
              <a:gdLst/>
              <a:ahLst/>
              <a:cxnLst/>
              <a:rect l="l" t="t" r="r" b="b"/>
              <a:pathLst>
                <a:path w="8163" h="15009" extrusionOk="0">
                  <a:moveTo>
                    <a:pt x="2222" y="1"/>
                  </a:moveTo>
                  <a:lnTo>
                    <a:pt x="1" y="1006"/>
                  </a:lnTo>
                  <a:lnTo>
                    <a:pt x="5941" y="15009"/>
                  </a:lnTo>
                  <a:lnTo>
                    <a:pt x="8163" y="14004"/>
                  </a:lnTo>
                  <a:lnTo>
                    <a:pt x="222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8961;p72">
              <a:extLst>
                <a:ext uri="{FF2B5EF4-FFF2-40B4-BE49-F238E27FC236}">
                  <a16:creationId xmlns:a16="http://schemas.microsoft.com/office/drawing/2014/main" id="{FD68D805-E072-29D3-DCE1-5FCC96E7B209}"/>
                </a:ext>
              </a:extLst>
            </p:cNvPr>
            <p:cNvSpPr/>
            <p:nvPr/>
          </p:nvSpPr>
          <p:spPr>
            <a:xfrm>
              <a:off x="2228773" y="3637948"/>
              <a:ext cx="276997" cy="557581"/>
            </a:xfrm>
            <a:custGeom>
              <a:avLst/>
              <a:gdLst/>
              <a:ahLst/>
              <a:cxnLst/>
              <a:rect l="l" t="t" r="r" b="b"/>
              <a:pathLst>
                <a:path w="9343" h="18807" extrusionOk="0">
                  <a:moveTo>
                    <a:pt x="1793" y="0"/>
                  </a:moveTo>
                  <a:lnTo>
                    <a:pt x="1" y="2588"/>
                  </a:lnTo>
                  <a:lnTo>
                    <a:pt x="6882" y="18807"/>
                  </a:lnTo>
                  <a:lnTo>
                    <a:pt x="9342" y="17797"/>
                  </a:lnTo>
                  <a:lnTo>
                    <a:pt x="179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 name="Google Shape;2340;p40">
            <a:extLst>
              <a:ext uri="{FF2B5EF4-FFF2-40B4-BE49-F238E27FC236}">
                <a16:creationId xmlns:a16="http://schemas.microsoft.com/office/drawing/2014/main" id="{C5451C38-DC87-4F98-5897-1E24C7697440}"/>
              </a:ext>
            </a:extLst>
          </p:cNvPr>
          <p:cNvCxnSpPr>
            <a:stCxn id="7823" idx="4"/>
            <a:endCxn id="7849" idx="2"/>
          </p:cNvCxnSpPr>
          <p:nvPr/>
        </p:nvCxnSpPr>
        <p:spPr>
          <a:xfrm rot="-5400000" flipH="1">
            <a:off x="2314436" y="2827167"/>
            <a:ext cx="1203900" cy="2535000"/>
          </a:xfrm>
          <a:prstGeom prst="bentConnector2">
            <a:avLst/>
          </a:prstGeom>
          <a:noFill/>
          <a:ln w="19050" cap="flat" cmpd="sng">
            <a:solidFill>
              <a:srgbClr val="000000"/>
            </a:solidFill>
            <a:prstDash val="solid"/>
            <a:round/>
            <a:headEnd type="none" w="med" len="med"/>
            <a:tailEnd type="none" w="med" len="med"/>
          </a:ln>
        </p:spPr>
      </p:cxnSp>
      <p:cxnSp>
        <p:nvCxnSpPr>
          <p:cNvPr id="7821" name="Google Shape;2343;p40">
            <a:extLst>
              <a:ext uri="{FF2B5EF4-FFF2-40B4-BE49-F238E27FC236}">
                <a16:creationId xmlns:a16="http://schemas.microsoft.com/office/drawing/2014/main" id="{9A38B080-684A-85E5-47C2-08E055E3CD1B}"/>
              </a:ext>
            </a:extLst>
          </p:cNvPr>
          <p:cNvCxnSpPr>
            <a:stCxn id="7825" idx="4"/>
            <a:endCxn id="7849" idx="6"/>
          </p:cNvCxnSpPr>
          <p:nvPr/>
        </p:nvCxnSpPr>
        <p:spPr>
          <a:xfrm rot="5400000">
            <a:off x="5226054" y="2827167"/>
            <a:ext cx="1203900" cy="2535000"/>
          </a:xfrm>
          <a:prstGeom prst="bentConnector2">
            <a:avLst/>
          </a:prstGeom>
          <a:noFill/>
          <a:ln w="19050" cap="flat" cmpd="sng">
            <a:solidFill>
              <a:srgbClr val="000000"/>
            </a:solidFill>
            <a:prstDash val="solid"/>
            <a:round/>
            <a:headEnd type="none" w="med" len="med"/>
            <a:tailEnd type="none" w="med" len="med"/>
          </a:ln>
        </p:spPr>
      </p:cxnSp>
      <p:cxnSp>
        <p:nvCxnSpPr>
          <p:cNvPr id="7822" name="Google Shape;2345;p40">
            <a:extLst>
              <a:ext uri="{FF2B5EF4-FFF2-40B4-BE49-F238E27FC236}">
                <a16:creationId xmlns:a16="http://schemas.microsoft.com/office/drawing/2014/main" id="{F36A0934-5047-9262-FD9D-6070EA777DDF}"/>
              </a:ext>
            </a:extLst>
          </p:cNvPr>
          <p:cNvCxnSpPr>
            <a:stCxn id="7824" idx="4"/>
            <a:endCxn id="7849" idx="0"/>
          </p:cNvCxnSpPr>
          <p:nvPr/>
        </p:nvCxnSpPr>
        <p:spPr>
          <a:xfrm rot="-5400000" flipH="1">
            <a:off x="3864745" y="4000167"/>
            <a:ext cx="1015500" cy="600"/>
          </a:xfrm>
          <a:prstGeom prst="bentConnector3">
            <a:avLst>
              <a:gd name="adj1" fmla="val 50000"/>
            </a:avLst>
          </a:prstGeom>
          <a:noFill/>
          <a:ln w="19050" cap="flat" cmpd="sng">
            <a:solidFill>
              <a:srgbClr val="000000"/>
            </a:solidFill>
            <a:prstDash val="solid"/>
            <a:round/>
            <a:headEnd type="none" w="med" len="med"/>
            <a:tailEnd type="none" w="med" len="med"/>
          </a:ln>
        </p:spPr>
      </p:cxnSp>
      <p:sp>
        <p:nvSpPr>
          <p:cNvPr id="7823" name="Google Shape;2341;p40">
            <a:extLst>
              <a:ext uri="{FF2B5EF4-FFF2-40B4-BE49-F238E27FC236}">
                <a16:creationId xmlns:a16="http://schemas.microsoft.com/office/drawing/2014/main" id="{7CB1F479-ADC9-9119-8A1C-A45291A8A84C}"/>
              </a:ext>
            </a:extLst>
          </p:cNvPr>
          <p:cNvSpPr/>
          <p:nvPr/>
        </p:nvSpPr>
        <p:spPr>
          <a:xfrm>
            <a:off x="1222436" y="2639517"/>
            <a:ext cx="852900" cy="853200"/>
          </a:xfrm>
          <a:prstGeom prst="ellipse">
            <a:avLst/>
          </a:prstGeom>
          <a:solidFill>
            <a:srgbClr val="F7BF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4" name="Google Shape;2346;p40">
            <a:extLst>
              <a:ext uri="{FF2B5EF4-FFF2-40B4-BE49-F238E27FC236}">
                <a16:creationId xmlns:a16="http://schemas.microsoft.com/office/drawing/2014/main" id="{DFFC83E6-5F79-E142-38AB-A83C23243C34}"/>
              </a:ext>
            </a:extLst>
          </p:cNvPr>
          <p:cNvSpPr/>
          <p:nvPr/>
        </p:nvSpPr>
        <p:spPr>
          <a:xfrm>
            <a:off x="3945745" y="2639517"/>
            <a:ext cx="852900" cy="853200"/>
          </a:xfrm>
          <a:prstGeom prst="ellipse">
            <a:avLst/>
          </a:prstGeom>
          <a:solidFill>
            <a:srgbClr val="5FC5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5" name="Google Shape;2344;p40">
            <a:extLst>
              <a:ext uri="{FF2B5EF4-FFF2-40B4-BE49-F238E27FC236}">
                <a16:creationId xmlns:a16="http://schemas.microsoft.com/office/drawing/2014/main" id="{7CAFA8EA-BCF4-A295-23C0-535DCD9A24D4}"/>
              </a:ext>
            </a:extLst>
          </p:cNvPr>
          <p:cNvSpPr/>
          <p:nvPr/>
        </p:nvSpPr>
        <p:spPr>
          <a:xfrm>
            <a:off x="6669054" y="2639517"/>
            <a:ext cx="852900" cy="853200"/>
          </a:xfrm>
          <a:prstGeom prst="ellipse">
            <a:avLst/>
          </a:prstGeom>
          <a:solidFill>
            <a:srgbClr val="EB5A9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826" name="Google Shape;2349;p40">
            <a:extLst>
              <a:ext uri="{FF2B5EF4-FFF2-40B4-BE49-F238E27FC236}">
                <a16:creationId xmlns:a16="http://schemas.microsoft.com/office/drawing/2014/main" id="{5545EEA0-61C1-82FE-1EA4-57F6324409C7}"/>
              </a:ext>
            </a:extLst>
          </p:cNvPr>
          <p:cNvGrpSpPr/>
          <p:nvPr/>
        </p:nvGrpSpPr>
        <p:grpSpPr>
          <a:xfrm>
            <a:off x="2434935" y="3568558"/>
            <a:ext cx="3874092" cy="1463976"/>
            <a:chOff x="2634942" y="3154114"/>
            <a:chExt cx="3874092" cy="1463976"/>
          </a:xfrm>
        </p:grpSpPr>
        <p:sp>
          <p:nvSpPr>
            <p:cNvPr id="7841" name="Google Shape;2350;p40">
              <a:extLst>
                <a:ext uri="{FF2B5EF4-FFF2-40B4-BE49-F238E27FC236}">
                  <a16:creationId xmlns:a16="http://schemas.microsoft.com/office/drawing/2014/main" id="{5016A854-3DEA-5D7D-5FAF-A54FDACDD44D}"/>
                </a:ext>
              </a:extLst>
            </p:cNvPr>
            <p:cNvSpPr/>
            <p:nvPr/>
          </p:nvSpPr>
          <p:spPr>
            <a:xfrm>
              <a:off x="2741277" y="3154114"/>
              <a:ext cx="3664618" cy="1348047"/>
            </a:xfrm>
            <a:custGeom>
              <a:avLst/>
              <a:gdLst/>
              <a:ahLst/>
              <a:cxnLst/>
              <a:rect l="l" t="t" r="r" b="b"/>
              <a:pathLst>
                <a:path w="17197" h="6326" extrusionOk="0">
                  <a:moveTo>
                    <a:pt x="17197" y="6143"/>
                  </a:moveTo>
                  <a:cubicBezTo>
                    <a:pt x="17197" y="5456"/>
                    <a:pt x="16663" y="4893"/>
                    <a:pt x="15981" y="4848"/>
                  </a:cubicBezTo>
                  <a:cubicBezTo>
                    <a:pt x="14563" y="4759"/>
                    <a:pt x="12186" y="4675"/>
                    <a:pt x="10466" y="4942"/>
                  </a:cubicBezTo>
                  <a:cubicBezTo>
                    <a:pt x="11786" y="4700"/>
                    <a:pt x="15003" y="4156"/>
                    <a:pt x="16950" y="4275"/>
                  </a:cubicBezTo>
                  <a:cubicBezTo>
                    <a:pt x="16890" y="3791"/>
                    <a:pt x="16485" y="3415"/>
                    <a:pt x="15996" y="3410"/>
                  </a:cubicBezTo>
                  <a:cubicBezTo>
                    <a:pt x="14533" y="3381"/>
                    <a:pt x="11544" y="3450"/>
                    <a:pt x="9735" y="4314"/>
                  </a:cubicBezTo>
                  <a:cubicBezTo>
                    <a:pt x="9735" y="4314"/>
                    <a:pt x="12334" y="2595"/>
                    <a:pt x="16510" y="2773"/>
                  </a:cubicBezTo>
                  <a:cubicBezTo>
                    <a:pt x="16475" y="1948"/>
                    <a:pt x="15769" y="1320"/>
                    <a:pt x="14943" y="1379"/>
                  </a:cubicBezTo>
                  <a:cubicBezTo>
                    <a:pt x="13357" y="1493"/>
                    <a:pt x="10822" y="1977"/>
                    <a:pt x="8860" y="3751"/>
                  </a:cubicBezTo>
                  <a:cubicBezTo>
                    <a:pt x="8860" y="3751"/>
                    <a:pt x="10269" y="1107"/>
                    <a:pt x="13278" y="188"/>
                  </a:cubicBezTo>
                  <a:cubicBezTo>
                    <a:pt x="13120" y="40"/>
                    <a:pt x="12898" y="1"/>
                    <a:pt x="12700" y="75"/>
                  </a:cubicBezTo>
                  <a:cubicBezTo>
                    <a:pt x="11776" y="421"/>
                    <a:pt x="9206" y="1557"/>
                    <a:pt x="8598" y="3628"/>
                  </a:cubicBezTo>
                  <a:cubicBezTo>
                    <a:pt x="7991" y="1557"/>
                    <a:pt x="5421" y="421"/>
                    <a:pt x="4497" y="75"/>
                  </a:cubicBezTo>
                  <a:cubicBezTo>
                    <a:pt x="4299" y="1"/>
                    <a:pt x="4077" y="40"/>
                    <a:pt x="3924" y="188"/>
                  </a:cubicBezTo>
                  <a:cubicBezTo>
                    <a:pt x="6928" y="1107"/>
                    <a:pt x="8337" y="3751"/>
                    <a:pt x="8337" y="3751"/>
                  </a:cubicBezTo>
                  <a:cubicBezTo>
                    <a:pt x="6375" y="1977"/>
                    <a:pt x="3840" y="1493"/>
                    <a:pt x="2254" y="1379"/>
                  </a:cubicBezTo>
                  <a:cubicBezTo>
                    <a:pt x="1428" y="1320"/>
                    <a:pt x="722" y="1948"/>
                    <a:pt x="687" y="2773"/>
                  </a:cubicBezTo>
                  <a:cubicBezTo>
                    <a:pt x="4863" y="2595"/>
                    <a:pt x="7462" y="4314"/>
                    <a:pt x="7462" y="4314"/>
                  </a:cubicBezTo>
                  <a:cubicBezTo>
                    <a:pt x="5653" y="3450"/>
                    <a:pt x="2664" y="3381"/>
                    <a:pt x="1201" y="3410"/>
                  </a:cubicBezTo>
                  <a:cubicBezTo>
                    <a:pt x="712" y="3415"/>
                    <a:pt x="307" y="3791"/>
                    <a:pt x="247" y="4275"/>
                  </a:cubicBezTo>
                  <a:cubicBezTo>
                    <a:pt x="2194" y="4156"/>
                    <a:pt x="5411" y="4700"/>
                    <a:pt x="6731" y="4942"/>
                  </a:cubicBezTo>
                  <a:cubicBezTo>
                    <a:pt x="5011" y="4675"/>
                    <a:pt x="2634" y="4759"/>
                    <a:pt x="1216" y="4848"/>
                  </a:cubicBezTo>
                  <a:cubicBezTo>
                    <a:pt x="534" y="4893"/>
                    <a:pt x="0" y="5456"/>
                    <a:pt x="0" y="6143"/>
                  </a:cubicBezTo>
                  <a:lnTo>
                    <a:pt x="8589" y="6326"/>
                  </a:lnTo>
                  <a:lnTo>
                    <a:pt x="8589" y="6326"/>
                  </a:lnTo>
                  <a:lnTo>
                    <a:pt x="8598" y="6326"/>
                  </a:lnTo>
                  <a:lnTo>
                    <a:pt x="8613" y="6326"/>
                  </a:lnTo>
                  <a:lnTo>
                    <a:pt x="8613" y="6326"/>
                  </a:lnTo>
                  <a:close/>
                </a:path>
              </a:pathLst>
            </a:custGeom>
            <a:solidFill>
              <a:srgbClr val="F3F3F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2" name="Google Shape;2351;p40">
              <a:extLst>
                <a:ext uri="{FF2B5EF4-FFF2-40B4-BE49-F238E27FC236}">
                  <a16:creationId xmlns:a16="http://schemas.microsoft.com/office/drawing/2014/main" id="{AE72D350-2B5C-047C-2403-8CA943B2F1A7}"/>
                </a:ext>
              </a:extLst>
            </p:cNvPr>
            <p:cNvSpPr/>
            <p:nvPr/>
          </p:nvSpPr>
          <p:spPr>
            <a:xfrm>
              <a:off x="2634942" y="4424172"/>
              <a:ext cx="3874092" cy="193918"/>
            </a:xfrm>
            <a:custGeom>
              <a:avLst/>
              <a:gdLst/>
              <a:ahLst/>
              <a:cxnLst/>
              <a:rect l="l" t="t" r="r" b="b"/>
              <a:pathLst>
                <a:path w="18180" h="910" extrusionOk="0">
                  <a:moveTo>
                    <a:pt x="9246" y="909"/>
                  </a:moveTo>
                  <a:cubicBezTo>
                    <a:pt x="8989" y="909"/>
                    <a:pt x="8761" y="786"/>
                    <a:pt x="8608" y="652"/>
                  </a:cubicBezTo>
                  <a:cubicBezTo>
                    <a:pt x="8579" y="623"/>
                    <a:pt x="8539" y="613"/>
                    <a:pt x="8500" y="613"/>
                  </a:cubicBezTo>
                  <a:lnTo>
                    <a:pt x="173" y="613"/>
                  </a:lnTo>
                  <a:cubicBezTo>
                    <a:pt x="79" y="613"/>
                    <a:pt x="0" y="534"/>
                    <a:pt x="0" y="440"/>
                  </a:cubicBezTo>
                  <a:lnTo>
                    <a:pt x="0" y="173"/>
                  </a:lnTo>
                  <a:cubicBezTo>
                    <a:pt x="0" y="79"/>
                    <a:pt x="79" y="0"/>
                    <a:pt x="173" y="0"/>
                  </a:cubicBezTo>
                  <a:lnTo>
                    <a:pt x="8608" y="0"/>
                  </a:lnTo>
                  <a:cubicBezTo>
                    <a:pt x="8658" y="0"/>
                    <a:pt x="8702" y="20"/>
                    <a:pt x="8737" y="59"/>
                  </a:cubicBezTo>
                  <a:cubicBezTo>
                    <a:pt x="8756" y="79"/>
                    <a:pt x="9241" y="598"/>
                    <a:pt x="9690" y="64"/>
                  </a:cubicBezTo>
                  <a:lnTo>
                    <a:pt x="9690" y="64"/>
                  </a:lnTo>
                  <a:cubicBezTo>
                    <a:pt x="9725" y="25"/>
                    <a:pt x="9769" y="0"/>
                    <a:pt x="9819" y="0"/>
                  </a:cubicBezTo>
                  <a:lnTo>
                    <a:pt x="18012" y="0"/>
                  </a:lnTo>
                  <a:cubicBezTo>
                    <a:pt x="18106" y="0"/>
                    <a:pt x="18180" y="79"/>
                    <a:pt x="18180" y="173"/>
                  </a:cubicBezTo>
                  <a:lnTo>
                    <a:pt x="18180" y="440"/>
                  </a:lnTo>
                  <a:cubicBezTo>
                    <a:pt x="18180" y="534"/>
                    <a:pt x="18106" y="613"/>
                    <a:pt x="18012" y="613"/>
                  </a:cubicBezTo>
                  <a:lnTo>
                    <a:pt x="9942" y="613"/>
                  </a:lnTo>
                  <a:cubicBezTo>
                    <a:pt x="9898" y="613"/>
                    <a:pt x="9853" y="633"/>
                    <a:pt x="9819" y="662"/>
                  </a:cubicBezTo>
                  <a:cubicBezTo>
                    <a:pt x="9626" y="845"/>
                    <a:pt x="9429" y="909"/>
                    <a:pt x="9246" y="909"/>
                  </a:cubicBezTo>
                  <a:close/>
                </a:path>
              </a:pathLst>
            </a:custGeom>
            <a:solidFill>
              <a:srgbClr val="14497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3" name="Google Shape;2352;p40">
              <a:extLst>
                <a:ext uri="{FF2B5EF4-FFF2-40B4-BE49-F238E27FC236}">
                  <a16:creationId xmlns:a16="http://schemas.microsoft.com/office/drawing/2014/main" id="{C97E51A8-2E11-FB95-6EF3-66D3F5DC8180}"/>
                </a:ext>
              </a:extLst>
            </p:cNvPr>
            <p:cNvSpPr/>
            <p:nvPr/>
          </p:nvSpPr>
          <p:spPr>
            <a:xfrm>
              <a:off x="4673425" y="3571144"/>
              <a:ext cx="1472496" cy="466681"/>
            </a:xfrm>
            <a:custGeom>
              <a:avLst/>
              <a:gdLst/>
              <a:ahLst/>
              <a:cxnLst/>
              <a:rect l="l" t="t" r="r" b="b"/>
              <a:pathLst>
                <a:path w="6910" h="2190" extrusionOk="0">
                  <a:moveTo>
                    <a:pt x="60" y="2170"/>
                  </a:moveTo>
                  <a:cubicBezTo>
                    <a:pt x="174" y="2096"/>
                    <a:pt x="292" y="2021"/>
                    <a:pt x="411" y="1952"/>
                  </a:cubicBezTo>
                  <a:cubicBezTo>
                    <a:pt x="727" y="1769"/>
                    <a:pt x="1048" y="1601"/>
                    <a:pt x="1380" y="1438"/>
                  </a:cubicBezTo>
                  <a:cubicBezTo>
                    <a:pt x="1854" y="1211"/>
                    <a:pt x="2333" y="1004"/>
                    <a:pt x="2827" y="821"/>
                  </a:cubicBezTo>
                  <a:cubicBezTo>
                    <a:pt x="3411" y="608"/>
                    <a:pt x="4008" y="430"/>
                    <a:pt x="4611" y="302"/>
                  </a:cubicBezTo>
                  <a:cubicBezTo>
                    <a:pt x="5273" y="159"/>
                    <a:pt x="5945" y="75"/>
                    <a:pt x="6618" y="65"/>
                  </a:cubicBezTo>
                  <a:cubicBezTo>
                    <a:pt x="6702" y="65"/>
                    <a:pt x="6790" y="65"/>
                    <a:pt x="6874" y="70"/>
                  </a:cubicBezTo>
                  <a:cubicBezTo>
                    <a:pt x="6909" y="70"/>
                    <a:pt x="6909" y="10"/>
                    <a:pt x="6874" y="10"/>
                  </a:cubicBezTo>
                  <a:cubicBezTo>
                    <a:pt x="6193" y="0"/>
                    <a:pt x="5516" y="70"/>
                    <a:pt x="4848" y="193"/>
                  </a:cubicBezTo>
                  <a:cubicBezTo>
                    <a:pt x="4226" y="317"/>
                    <a:pt x="3613" y="485"/>
                    <a:pt x="3015" y="697"/>
                  </a:cubicBezTo>
                  <a:cubicBezTo>
                    <a:pt x="2506" y="875"/>
                    <a:pt x="2002" y="1083"/>
                    <a:pt x="1513" y="1315"/>
                  </a:cubicBezTo>
                  <a:cubicBezTo>
                    <a:pt x="1162" y="1478"/>
                    <a:pt x="811" y="1661"/>
                    <a:pt x="475" y="1853"/>
                  </a:cubicBezTo>
                  <a:cubicBezTo>
                    <a:pt x="327" y="1937"/>
                    <a:pt x="174" y="2021"/>
                    <a:pt x="35" y="2115"/>
                  </a:cubicBezTo>
                  <a:cubicBezTo>
                    <a:pt x="35" y="2120"/>
                    <a:pt x="31" y="2120"/>
                    <a:pt x="31" y="2120"/>
                  </a:cubicBezTo>
                  <a:cubicBezTo>
                    <a:pt x="1" y="2140"/>
                    <a:pt x="26" y="2189"/>
                    <a:pt x="60" y="2170"/>
                  </a:cubicBezTo>
                  <a:close/>
                </a:path>
              </a:pathLst>
            </a:custGeom>
            <a:solidFill>
              <a:srgbClr val="000000">
                <a:alpha val="2098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4" name="Google Shape;2353;p40">
              <a:extLst>
                <a:ext uri="{FF2B5EF4-FFF2-40B4-BE49-F238E27FC236}">
                  <a16:creationId xmlns:a16="http://schemas.microsoft.com/office/drawing/2014/main" id="{236E26C8-ACDE-91BA-0A90-9986CCB211A7}"/>
                </a:ext>
              </a:extLst>
            </p:cNvPr>
            <p:cNvSpPr/>
            <p:nvPr/>
          </p:nvSpPr>
          <p:spPr>
            <a:xfrm>
              <a:off x="4796808" y="3972406"/>
              <a:ext cx="1430090" cy="188590"/>
            </a:xfrm>
            <a:custGeom>
              <a:avLst/>
              <a:gdLst/>
              <a:ahLst/>
              <a:cxnLst/>
              <a:rect l="l" t="t" r="r" b="b"/>
              <a:pathLst>
                <a:path w="6711" h="885" extrusionOk="0">
                  <a:moveTo>
                    <a:pt x="49" y="875"/>
                  </a:moveTo>
                  <a:cubicBezTo>
                    <a:pt x="178" y="840"/>
                    <a:pt x="306" y="806"/>
                    <a:pt x="430" y="776"/>
                  </a:cubicBezTo>
                  <a:cubicBezTo>
                    <a:pt x="771" y="692"/>
                    <a:pt x="1112" y="613"/>
                    <a:pt x="1453" y="544"/>
                  </a:cubicBezTo>
                  <a:cubicBezTo>
                    <a:pt x="1937" y="440"/>
                    <a:pt x="2421" y="356"/>
                    <a:pt x="2911" y="282"/>
                  </a:cubicBezTo>
                  <a:cubicBezTo>
                    <a:pt x="3489" y="198"/>
                    <a:pt x="4067" y="134"/>
                    <a:pt x="4650" y="99"/>
                  </a:cubicBezTo>
                  <a:cubicBezTo>
                    <a:pt x="5253" y="59"/>
                    <a:pt x="5856" y="54"/>
                    <a:pt x="6459" y="94"/>
                  </a:cubicBezTo>
                  <a:cubicBezTo>
                    <a:pt x="6533" y="99"/>
                    <a:pt x="6602" y="104"/>
                    <a:pt x="6671" y="109"/>
                  </a:cubicBezTo>
                  <a:cubicBezTo>
                    <a:pt x="6711" y="114"/>
                    <a:pt x="6711" y="59"/>
                    <a:pt x="6671" y="54"/>
                  </a:cubicBezTo>
                  <a:cubicBezTo>
                    <a:pt x="6073" y="0"/>
                    <a:pt x="5470" y="0"/>
                    <a:pt x="4867" y="30"/>
                  </a:cubicBezTo>
                  <a:cubicBezTo>
                    <a:pt x="4279" y="59"/>
                    <a:pt x="3696" y="119"/>
                    <a:pt x="3113" y="198"/>
                  </a:cubicBezTo>
                  <a:cubicBezTo>
                    <a:pt x="2604" y="267"/>
                    <a:pt x="2100" y="356"/>
                    <a:pt x="1596" y="455"/>
                  </a:cubicBezTo>
                  <a:cubicBezTo>
                    <a:pt x="1235" y="529"/>
                    <a:pt x="870" y="608"/>
                    <a:pt x="514" y="697"/>
                  </a:cubicBezTo>
                  <a:cubicBezTo>
                    <a:pt x="356" y="736"/>
                    <a:pt x="198" y="771"/>
                    <a:pt x="40" y="820"/>
                  </a:cubicBezTo>
                  <a:cubicBezTo>
                    <a:pt x="40" y="820"/>
                    <a:pt x="40" y="820"/>
                    <a:pt x="35" y="820"/>
                  </a:cubicBezTo>
                  <a:cubicBezTo>
                    <a:pt x="0" y="830"/>
                    <a:pt x="15" y="885"/>
                    <a:pt x="49" y="875"/>
                  </a:cubicBezTo>
                  <a:close/>
                </a:path>
              </a:pathLst>
            </a:custGeom>
            <a:solidFill>
              <a:srgbClr val="000000">
                <a:alpha val="2098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5" name="Google Shape;2354;p40">
              <a:extLst>
                <a:ext uri="{FF2B5EF4-FFF2-40B4-BE49-F238E27FC236}">
                  <a16:creationId xmlns:a16="http://schemas.microsoft.com/office/drawing/2014/main" id="{10C700AD-0683-FF17-68DF-2B8371A36509}"/>
                </a:ext>
              </a:extLst>
            </p:cNvPr>
            <p:cNvSpPr/>
            <p:nvPr/>
          </p:nvSpPr>
          <p:spPr>
            <a:xfrm>
              <a:off x="5113683" y="4291412"/>
              <a:ext cx="761606" cy="36013"/>
            </a:xfrm>
            <a:custGeom>
              <a:avLst/>
              <a:gdLst/>
              <a:ahLst/>
              <a:cxnLst/>
              <a:rect l="l" t="t" r="r" b="b"/>
              <a:pathLst>
                <a:path w="3574" h="169" extrusionOk="0">
                  <a:moveTo>
                    <a:pt x="25" y="168"/>
                  </a:moveTo>
                  <a:cubicBezTo>
                    <a:pt x="99" y="159"/>
                    <a:pt x="173" y="154"/>
                    <a:pt x="247" y="144"/>
                  </a:cubicBezTo>
                  <a:cubicBezTo>
                    <a:pt x="435" y="124"/>
                    <a:pt x="628" y="109"/>
                    <a:pt x="821" y="99"/>
                  </a:cubicBezTo>
                  <a:cubicBezTo>
                    <a:pt x="1088" y="79"/>
                    <a:pt x="1359" y="70"/>
                    <a:pt x="1626" y="60"/>
                  </a:cubicBezTo>
                  <a:cubicBezTo>
                    <a:pt x="1933" y="55"/>
                    <a:pt x="2234" y="55"/>
                    <a:pt x="2540" y="70"/>
                  </a:cubicBezTo>
                  <a:cubicBezTo>
                    <a:pt x="2837" y="79"/>
                    <a:pt x="3138" y="104"/>
                    <a:pt x="3430" y="149"/>
                  </a:cubicBezTo>
                  <a:cubicBezTo>
                    <a:pt x="3464" y="154"/>
                    <a:pt x="3499" y="159"/>
                    <a:pt x="3534" y="168"/>
                  </a:cubicBezTo>
                  <a:cubicBezTo>
                    <a:pt x="3548" y="168"/>
                    <a:pt x="3568" y="163"/>
                    <a:pt x="3568" y="149"/>
                  </a:cubicBezTo>
                  <a:cubicBezTo>
                    <a:pt x="3573" y="134"/>
                    <a:pt x="3563" y="114"/>
                    <a:pt x="3548" y="109"/>
                  </a:cubicBezTo>
                  <a:cubicBezTo>
                    <a:pt x="3257" y="60"/>
                    <a:pt x="2955" y="35"/>
                    <a:pt x="2654" y="15"/>
                  </a:cubicBezTo>
                  <a:cubicBezTo>
                    <a:pt x="2348" y="0"/>
                    <a:pt x="2041" y="0"/>
                    <a:pt x="1735" y="5"/>
                  </a:cubicBezTo>
                  <a:cubicBezTo>
                    <a:pt x="1463" y="10"/>
                    <a:pt x="1186" y="20"/>
                    <a:pt x="910" y="35"/>
                  </a:cubicBezTo>
                  <a:cubicBezTo>
                    <a:pt x="707" y="50"/>
                    <a:pt x="504" y="65"/>
                    <a:pt x="302" y="84"/>
                  </a:cubicBezTo>
                  <a:cubicBezTo>
                    <a:pt x="213" y="89"/>
                    <a:pt x="119" y="99"/>
                    <a:pt x="30" y="109"/>
                  </a:cubicBezTo>
                  <a:cubicBezTo>
                    <a:pt x="30" y="109"/>
                    <a:pt x="30" y="109"/>
                    <a:pt x="25" y="109"/>
                  </a:cubicBezTo>
                  <a:cubicBezTo>
                    <a:pt x="10" y="114"/>
                    <a:pt x="0" y="124"/>
                    <a:pt x="0" y="139"/>
                  </a:cubicBezTo>
                  <a:cubicBezTo>
                    <a:pt x="0" y="154"/>
                    <a:pt x="10" y="168"/>
                    <a:pt x="25" y="168"/>
                  </a:cubicBezTo>
                  <a:close/>
                </a:path>
              </a:pathLst>
            </a:custGeom>
            <a:solidFill>
              <a:srgbClr val="000000">
                <a:alpha val="2098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6" name="Google Shape;2355;p40">
              <a:extLst>
                <a:ext uri="{FF2B5EF4-FFF2-40B4-BE49-F238E27FC236}">
                  <a16:creationId xmlns:a16="http://schemas.microsoft.com/office/drawing/2014/main" id="{20CE85B2-310A-8BE7-0CDF-E8D785A18ECB}"/>
                </a:ext>
              </a:extLst>
            </p:cNvPr>
            <p:cNvSpPr/>
            <p:nvPr/>
          </p:nvSpPr>
          <p:spPr>
            <a:xfrm>
              <a:off x="3551045" y="3602683"/>
              <a:ext cx="819355" cy="387835"/>
            </a:xfrm>
            <a:custGeom>
              <a:avLst/>
              <a:gdLst/>
              <a:ahLst/>
              <a:cxnLst/>
              <a:rect l="l" t="t" r="r" b="b"/>
              <a:pathLst>
                <a:path w="3845" h="1820" extrusionOk="0">
                  <a:moveTo>
                    <a:pt x="35" y="60"/>
                  </a:moveTo>
                  <a:cubicBezTo>
                    <a:pt x="60" y="65"/>
                    <a:pt x="79" y="70"/>
                    <a:pt x="99" y="75"/>
                  </a:cubicBezTo>
                  <a:cubicBezTo>
                    <a:pt x="158" y="90"/>
                    <a:pt x="218" y="99"/>
                    <a:pt x="277" y="114"/>
                  </a:cubicBezTo>
                  <a:cubicBezTo>
                    <a:pt x="371" y="139"/>
                    <a:pt x="460" y="159"/>
                    <a:pt x="554" y="184"/>
                  </a:cubicBezTo>
                  <a:cubicBezTo>
                    <a:pt x="672" y="218"/>
                    <a:pt x="786" y="253"/>
                    <a:pt x="905" y="287"/>
                  </a:cubicBezTo>
                  <a:cubicBezTo>
                    <a:pt x="1043" y="332"/>
                    <a:pt x="1181" y="376"/>
                    <a:pt x="1320" y="426"/>
                  </a:cubicBezTo>
                  <a:cubicBezTo>
                    <a:pt x="1473" y="480"/>
                    <a:pt x="1626" y="534"/>
                    <a:pt x="1779" y="599"/>
                  </a:cubicBezTo>
                  <a:cubicBezTo>
                    <a:pt x="1937" y="663"/>
                    <a:pt x="2100" y="732"/>
                    <a:pt x="2259" y="811"/>
                  </a:cubicBezTo>
                  <a:cubicBezTo>
                    <a:pt x="2422" y="890"/>
                    <a:pt x="2585" y="974"/>
                    <a:pt x="2748" y="1063"/>
                  </a:cubicBezTo>
                  <a:cubicBezTo>
                    <a:pt x="2911" y="1157"/>
                    <a:pt x="3069" y="1256"/>
                    <a:pt x="3227" y="1360"/>
                  </a:cubicBezTo>
                  <a:cubicBezTo>
                    <a:pt x="3380" y="1468"/>
                    <a:pt x="3528" y="1582"/>
                    <a:pt x="3672" y="1701"/>
                  </a:cubicBezTo>
                  <a:cubicBezTo>
                    <a:pt x="3711" y="1730"/>
                    <a:pt x="3746" y="1760"/>
                    <a:pt x="3776" y="1794"/>
                  </a:cubicBezTo>
                  <a:cubicBezTo>
                    <a:pt x="3805" y="1819"/>
                    <a:pt x="3845" y="1780"/>
                    <a:pt x="3820" y="1755"/>
                  </a:cubicBezTo>
                  <a:cubicBezTo>
                    <a:pt x="3677" y="1626"/>
                    <a:pt x="3528" y="1508"/>
                    <a:pt x="3375" y="1394"/>
                  </a:cubicBezTo>
                  <a:cubicBezTo>
                    <a:pt x="3222" y="1285"/>
                    <a:pt x="3064" y="1182"/>
                    <a:pt x="2901" y="1088"/>
                  </a:cubicBezTo>
                  <a:cubicBezTo>
                    <a:pt x="2743" y="994"/>
                    <a:pt x="2575" y="905"/>
                    <a:pt x="2412" y="821"/>
                  </a:cubicBezTo>
                  <a:cubicBezTo>
                    <a:pt x="2249" y="742"/>
                    <a:pt x="2086" y="668"/>
                    <a:pt x="1923" y="599"/>
                  </a:cubicBezTo>
                  <a:cubicBezTo>
                    <a:pt x="1769" y="534"/>
                    <a:pt x="1611" y="470"/>
                    <a:pt x="1453" y="411"/>
                  </a:cubicBezTo>
                  <a:cubicBezTo>
                    <a:pt x="1310" y="361"/>
                    <a:pt x="1166" y="312"/>
                    <a:pt x="1023" y="268"/>
                  </a:cubicBezTo>
                  <a:cubicBezTo>
                    <a:pt x="900" y="228"/>
                    <a:pt x="776" y="188"/>
                    <a:pt x="653" y="154"/>
                  </a:cubicBezTo>
                  <a:cubicBezTo>
                    <a:pt x="554" y="124"/>
                    <a:pt x="455" y="99"/>
                    <a:pt x="356" y="75"/>
                  </a:cubicBezTo>
                  <a:cubicBezTo>
                    <a:pt x="287" y="60"/>
                    <a:pt x="218" y="40"/>
                    <a:pt x="149" y="25"/>
                  </a:cubicBezTo>
                  <a:cubicBezTo>
                    <a:pt x="119" y="20"/>
                    <a:pt x="89" y="15"/>
                    <a:pt x="55" y="6"/>
                  </a:cubicBezTo>
                  <a:cubicBezTo>
                    <a:pt x="55" y="6"/>
                    <a:pt x="55" y="6"/>
                    <a:pt x="50" y="6"/>
                  </a:cubicBezTo>
                  <a:cubicBezTo>
                    <a:pt x="15" y="1"/>
                    <a:pt x="0" y="55"/>
                    <a:pt x="35" y="60"/>
                  </a:cubicBezTo>
                  <a:close/>
                </a:path>
              </a:pathLst>
            </a:custGeom>
            <a:solidFill>
              <a:srgbClr val="000000">
                <a:alpha val="2098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7" name="Google Shape;2356;p40">
              <a:extLst>
                <a:ext uri="{FF2B5EF4-FFF2-40B4-BE49-F238E27FC236}">
                  <a16:creationId xmlns:a16="http://schemas.microsoft.com/office/drawing/2014/main" id="{106FD048-BF20-D45E-7C7A-FEB0217070E5}"/>
                </a:ext>
              </a:extLst>
            </p:cNvPr>
            <p:cNvSpPr/>
            <p:nvPr/>
          </p:nvSpPr>
          <p:spPr>
            <a:xfrm>
              <a:off x="3118245" y="3973472"/>
              <a:ext cx="1299675" cy="220129"/>
            </a:xfrm>
            <a:custGeom>
              <a:avLst/>
              <a:gdLst/>
              <a:ahLst/>
              <a:cxnLst/>
              <a:rect l="l" t="t" r="r" b="b"/>
              <a:pathLst>
                <a:path w="6099" h="1033" extrusionOk="0">
                  <a:moveTo>
                    <a:pt x="35" y="59"/>
                  </a:moveTo>
                  <a:cubicBezTo>
                    <a:pt x="158" y="59"/>
                    <a:pt x="277" y="64"/>
                    <a:pt x="401" y="64"/>
                  </a:cubicBezTo>
                  <a:cubicBezTo>
                    <a:pt x="722" y="74"/>
                    <a:pt x="1043" y="89"/>
                    <a:pt x="1364" y="114"/>
                  </a:cubicBezTo>
                  <a:cubicBezTo>
                    <a:pt x="1819" y="143"/>
                    <a:pt x="2273" y="188"/>
                    <a:pt x="2728" y="242"/>
                  </a:cubicBezTo>
                  <a:cubicBezTo>
                    <a:pt x="3257" y="311"/>
                    <a:pt x="3781" y="395"/>
                    <a:pt x="4299" y="509"/>
                  </a:cubicBezTo>
                  <a:cubicBezTo>
                    <a:pt x="4828" y="623"/>
                    <a:pt x="5352" y="766"/>
                    <a:pt x="5861" y="949"/>
                  </a:cubicBezTo>
                  <a:cubicBezTo>
                    <a:pt x="5925" y="974"/>
                    <a:pt x="5989" y="998"/>
                    <a:pt x="6049" y="1023"/>
                  </a:cubicBezTo>
                  <a:cubicBezTo>
                    <a:pt x="6083" y="1033"/>
                    <a:pt x="6098" y="978"/>
                    <a:pt x="6064" y="969"/>
                  </a:cubicBezTo>
                  <a:cubicBezTo>
                    <a:pt x="5555" y="771"/>
                    <a:pt x="5026" y="618"/>
                    <a:pt x="4497" y="494"/>
                  </a:cubicBezTo>
                  <a:cubicBezTo>
                    <a:pt x="3973" y="376"/>
                    <a:pt x="3445" y="282"/>
                    <a:pt x="2916" y="213"/>
                  </a:cubicBezTo>
                  <a:cubicBezTo>
                    <a:pt x="2451" y="148"/>
                    <a:pt x="1982" y="99"/>
                    <a:pt x="1517" y="64"/>
                  </a:cubicBezTo>
                  <a:cubicBezTo>
                    <a:pt x="1176" y="40"/>
                    <a:pt x="835" y="20"/>
                    <a:pt x="490" y="10"/>
                  </a:cubicBezTo>
                  <a:cubicBezTo>
                    <a:pt x="341" y="10"/>
                    <a:pt x="188" y="0"/>
                    <a:pt x="40" y="5"/>
                  </a:cubicBezTo>
                  <a:cubicBezTo>
                    <a:pt x="40" y="5"/>
                    <a:pt x="35" y="5"/>
                    <a:pt x="35" y="5"/>
                  </a:cubicBezTo>
                  <a:cubicBezTo>
                    <a:pt x="0" y="5"/>
                    <a:pt x="0" y="59"/>
                    <a:pt x="35" y="59"/>
                  </a:cubicBezTo>
                  <a:close/>
                </a:path>
              </a:pathLst>
            </a:custGeom>
            <a:solidFill>
              <a:srgbClr val="000000">
                <a:alpha val="2098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8" name="Google Shape;2357;p40">
              <a:extLst>
                <a:ext uri="{FF2B5EF4-FFF2-40B4-BE49-F238E27FC236}">
                  <a16:creationId xmlns:a16="http://schemas.microsoft.com/office/drawing/2014/main" id="{65F6B5E9-D99D-D599-ECF8-B5995E376E85}"/>
                </a:ext>
              </a:extLst>
            </p:cNvPr>
            <p:cNvSpPr/>
            <p:nvPr/>
          </p:nvSpPr>
          <p:spPr>
            <a:xfrm>
              <a:off x="3017024" y="4302920"/>
              <a:ext cx="1088070" cy="66699"/>
            </a:xfrm>
            <a:custGeom>
              <a:avLst/>
              <a:gdLst/>
              <a:ahLst/>
              <a:cxnLst/>
              <a:rect l="l" t="t" r="r" b="b"/>
              <a:pathLst>
                <a:path w="5106" h="313" extrusionOk="0">
                  <a:moveTo>
                    <a:pt x="36" y="124"/>
                  </a:moveTo>
                  <a:cubicBezTo>
                    <a:pt x="134" y="114"/>
                    <a:pt x="233" y="109"/>
                    <a:pt x="332" y="105"/>
                  </a:cubicBezTo>
                  <a:cubicBezTo>
                    <a:pt x="594" y="90"/>
                    <a:pt x="856" y="75"/>
                    <a:pt x="1118" y="70"/>
                  </a:cubicBezTo>
                  <a:cubicBezTo>
                    <a:pt x="1493" y="60"/>
                    <a:pt x="1869" y="55"/>
                    <a:pt x="2244" y="60"/>
                  </a:cubicBezTo>
                  <a:cubicBezTo>
                    <a:pt x="2679" y="65"/>
                    <a:pt x="3114" y="85"/>
                    <a:pt x="3549" y="119"/>
                  </a:cubicBezTo>
                  <a:cubicBezTo>
                    <a:pt x="4004" y="149"/>
                    <a:pt x="4453" y="198"/>
                    <a:pt x="4898" y="277"/>
                  </a:cubicBezTo>
                  <a:cubicBezTo>
                    <a:pt x="4952" y="287"/>
                    <a:pt x="5007" y="297"/>
                    <a:pt x="5056" y="307"/>
                  </a:cubicBezTo>
                  <a:cubicBezTo>
                    <a:pt x="5091" y="312"/>
                    <a:pt x="5106" y="258"/>
                    <a:pt x="5071" y="253"/>
                  </a:cubicBezTo>
                  <a:cubicBezTo>
                    <a:pt x="4626" y="169"/>
                    <a:pt x="4181" y="114"/>
                    <a:pt x="3732" y="75"/>
                  </a:cubicBezTo>
                  <a:cubicBezTo>
                    <a:pt x="3287" y="35"/>
                    <a:pt x="2847" y="16"/>
                    <a:pt x="2403" y="6"/>
                  </a:cubicBezTo>
                  <a:cubicBezTo>
                    <a:pt x="2017" y="1"/>
                    <a:pt x="1632" y="1"/>
                    <a:pt x="1246" y="11"/>
                  </a:cubicBezTo>
                  <a:cubicBezTo>
                    <a:pt x="965" y="16"/>
                    <a:pt x="683" y="25"/>
                    <a:pt x="406" y="40"/>
                  </a:cubicBezTo>
                  <a:cubicBezTo>
                    <a:pt x="283" y="50"/>
                    <a:pt x="164" y="55"/>
                    <a:pt x="41" y="65"/>
                  </a:cubicBezTo>
                  <a:cubicBezTo>
                    <a:pt x="41" y="65"/>
                    <a:pt x="41" y="65"/>
                    <a:pt x="36" y="65"/>
                  </a:cubicBezTo>
                  <a:cubicBezTo>
                    <a:pt x="1" y="70"/>
                    <a:pt x="1" y="124"/>
                    <a:pt x="36" y="124"/>
                  </a:cubicBezTo>
                  <a:close/>
                </a:path>
              </a:pathLst>
            </a:custGeom>
            <a:solidFill>
              <a:srgbClr val="000000">
                <a:alpha val="2098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9" name="Google Shape;2342;p40">
              <a:extLst>
                <a:ext uri="{FF2B5EF4-FFF2-40B4-BE49-F238E27FC236}">
                  <a16:creationId xmlns:a16="http://schemas.microsoft.com/office/drawing/2014/main" id="{3EE72A08-E47E-14F3-E059-9766BA8F6A30}"/>
                </a:ext>
              </a:extLst>
            </p:cNvPr>
            <p:cNvSpPr/>
            <p:nvPr/>
          </p:nvSpPr>
          <p:spPr>
            <a:xfrm>
              <a:off x="4383759" y="4093636"/>
              <a:ext cx="376800" cy="376800"/>
            </a:xfrm>
            <a:prstGeom prst="ellipse">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827" name="Google Shape;2362;p40">
            <a:extLst>
              <a:ext uri="{FF2B5EF4-FFF2-40B4-BE49-F238E27FC236}">
                <a16:creationId xmlns:a16="http://schemas.microsoft.com/office/drawing/2014/main" id="{66A73880-93A7-4876-E655-35A49D4BC77A}"/>
              </a:ext>
            </a:extLst>
          </p:cNvPr>
          <p:cNvGrpSpPr/>
          <p:nvPr/>
        </p:nvGrpSpPr>
        <p:grpSpPr>
          <a:xfrm>
            <a:off x="6895301" y="2826674"/>
            <a:ext cx="399573" cy="478907"/>
            <a:chOff x="5597775" y="3783150"/>
            <a:chExt cx="285450" cy="342125"/>
          </a:xfrm>
        </p:grpSpPr>
        <p:sp>
          <p:nvSpPr>
            <p:cNvPr id="7838" name="Google Shape;2363;p40">
              <a:extLst>
                <a:ext uri="{FF2B5EF4-FFF2-40B4-BE49-F238E27FC236}">
                  <a16:creationId xmlns:a16="http://schemas.microsoft.com/office/drawing/2014/main" id="{81C2BC48-A7A2-AC96-F764-70CBD88DF3C2}"/>
                </a:ext>
              </a:extLst>
            </p:cNvPr>
            <p:cNvSpPr/>
            <p:nvPr/>
          </p:nvSpPr>
          <p:spPr>
            <a:xfrm>
              <a:off x="5597775" y="3872400"/>
              <a:ext cx="285450" cy="167175"/>
            </a:xfrm>
            <a:custGeom>
              <a:avLst/>
              <a:gdLst/>
              <a:ahLst/>
              <a:cxnLst/>
              <a:rect l="l" t="t" r="r" b="b"/>
              <a:pathLst>
                <a:path w="11418" h="6687" extrusionOk="0">
                  <a:moveTo>
                    <a:pt x="1771" y="6686"/>
                  </a:moveTo>
                  <a:lnTo>
                    <a:pt x="1672" y="6686"/>
                  </a:lnTo>
                  <a:cubicBezTo>
                    <a:pt x="752" y="6686"/>
                    <a:pt x="15" y="5950"/>
                    <a:pt x="1" y="5029"/>
                  </a:cubicBezTo>
                  <a:lnTo>
                    <a:pt x="1" y="1672"/>
                  </a:lnTo>
                  <a:cubicBezTo>
                    <a:pt x="15" y="751"/>
                    <a:pt x="752" y="14"/>
                    <a:pt x="1672" y="0"/>
                  </a:cubicBezTo>
                  <a:lnTo>
                    <a:pt x="9761" y="0"/>
                  </a:lnTo>
                  <a:cubicBezTo>
                    <a:pt x="10681" y="14"/>
                    <a:pt x="11418" y="751"/>
                    <a:pt x="11418" y="1672"/>
                  </a:cubicBezTo>
                  <a:lnTo>
                    <a:pt x="11418" y="5029"/>
                  </a:lnTo>
                  <a:cubicBezTo>
                    <a:pt x="11418" y="5950"/>
                    <a:pt x="10681" y="6686"/>
                    <a:pt x="9761" y="6686"/>
                  </a:cubicBezTo>
                  <a:lnTo>
                    <a:pt x="9661" y="6686"/>
                  </a:lnTo>
                  <a:lnTo>
                    <a:pt x="9661" y="3074"/>
                  </a:lnTo>
                  <a:lnTo>
                    <a:pt x="1771" y="3074"/>
                  </a:lnTo>
                  <a:close/>
                  <a:moveTo>
                    <a:pt x="7395" y="1247"/>
                  </a:moveTo>
                  <a:cubicBezTo>
                    <a:pt x="7013" y="1247"/>
                    <a:pt x="6814" y="1714"/>
                    <a:pt x="7083" y="1983"/>
                  </a:cubicBezTo>
                  <a:cubicBezTo>
                    <a:pt x="7367" y="2267"/>
                    <a:pt x="7834" y="2068"/>
                    <a:pt x="7834" y="1686"/>
                  </a:cubicBezTo>
                  <a:cubicBezTo>
                    <a:pt x="7834" y="1445"/>
                    <a:pt x="7636" y="1247"/>
                    <a:pt x="7395" y="1247"/>
                  </a:cubicBezTo>
                  <a:close/>
                  <a:moveTo>
                    <a:pt x="8996" y="1247"/>
                  </a:moveTo>
                  <a:cubicBezTo>
                    <a:pt x="8599" y="1247"/>
                    <a:pt x="8401" y="1714"/>
                    <a:pt x="8684" y="1983"/>
                  </a:cubicBezTo>
                  <a:cubicBezTo>
                    <a:pt x="8953" y="2267"/>
                    <a:pt x="9435" y="2068"/>
                    <a:pt x="9435" y="1686"/>
                  </a:cubicBezTo>
                  <a:cubicBezTo>
                    <a:pt x="9435" y="1445"/>
                    <a:pt x="9236" y="1247"/>
                    <a:pt x="8996" y="1247"/>
                  </a:cubicBezTo>
                  <a:close/>
                  <a:moveTo>
                    <a:pt x="8996" y="1247"/>
                  </a:move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9" name="Google Shape;2364;p40">
              <a:extLst>
                <a:ext uri="{FF2B5EF4-FFF2-40B4-BE49-F238E27FC236}">
                  <a16:creationId xmlns:a16="http://schemas.microsoft.com/office/drawing/2014/main" id="{F748542B-21E0-02E3-9D5C-0E9F9453EE00}"/>
                </a:ext>
              </a:extLst>
            </p:cNvPr>
            <p:cNvSpPr/>
            <p:nvPr/>
          </p:nvSpPr>
          <p:spPr>
            <a:xfrm>
              <a:off x="5648075" y="3955250"/>
              <a:ext cx="185225" cy="170025"/>
            </a:xfrm>
            <a:custGeom>
              <a:avLst/>
              <a:gdLst/>
              <a:ahLst/>
              <a:cxnLst/>
              <a:rect l="l" t="t" r="r" b="b"/>
              <a:pathLst>
                <a:path w="7409" h="6801" extrusionOk="0">
                  <a:moveTo>
                    <a:pt x="4561" y="6800"/>
                  </a:moveTo>
                  <a:lnTo>
                    <a:pt x="0" y="6800"/>
                  </a:lnTo>
                  <a:lnTo>
                    <a:pt x="0" y="1"/>
                  </a:lnTo>
                  <a:lnTo>
                    <a:pt x="7409" y="1"/>
                  </a:lnTo>
                  <a:lnTo>
                    <a:pt x="7409" y="6800"/>
                  </a:lnTo>
                  <a:close/>
                  <a:moveTo>
                    <a:pt x="5978" y="4959"/>
                  </a:moveTo>
                  <a:lnTo>
                    <a:pt x="1431" y="4959"/>
                  </a:lnTo>
                  <a:lnTo>
                    <a:pt x="1431" y="5199"/>
                  </a:lnTo>
                  <a:lnTo>
                    <a:pt x="5978" y="5199"/>
                  </a:lnTo>
                  <a:close/>
                  <a:moveTo>
                    <a:pt x="5978" y="3287"/>
                  </a:moveTo>
                  <a:lnTo>
                    <a:pt x="1431" y="3287"/>
                  </a:lnTo>
                  <a:lnTo>
                    <a:pt x="1431" y="3528"/>
                  </a:lnTo>
                  <a:lnTo>
                    <a:pt x="5978" y="3528"/>
                  </a:lnTo>
                  <a:close/>
                  <a:moveTo>
                    <a:pt x="5978" y="1616"/>
                  </a:moveTo>
                  <a:lnTo>
                    <a:pt x="1431" y="1616"/>
                  </a:lnTo>
                  <a:lnTo>
                    <a:pt x="1431" y="1857"/>
                  </a:lnTo>
                  <a:lnTo>
                    <a:pt x="5978" y="1857"/>
                  </a:lnTo>
                  <a:close/>
                  <a:moveTo>
                    <a:pt x="5978" y="1616"/>
                  </a:move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0" name="Google Shape;2365;p40">
              <a:extLst>
                <a:ext uri="{FF2B5EF4-FFF2-40B4-BE49-F238E27FC236}">
                  <a16:creationId xmlns:a16="http://schemas.microsoft.com/office/drawing/2014/main" id="{620E5EF5-9C80-A305-5FD7-A574CDA2FE5A}"/>
                </a:ext>
              </a:extLst>
            </p:cNvPr>
            <p:cNvSpPr/>
            <p:nvPr/>
          </p:nvSpPr>
          <p:spPr>
            <a:xfrm>
              <a:off x="5647725" y="3783150"/>
              <a:ext cx="185575" cy="83250"/>
            </a:xfrm>
            <a:custGeom>
              <a:avLst/>
              <a:gdLst/>
              <a:ahLst/>
              <a:cxnLst/>
              <a:rect l="l" t="t" r="r" b="b"/>
              <a:pathLst>
                <a:path w="7423" h="3330" extrusionOk="0">
                  <a:moveTo>
                    <a:pt x="0" y="1"/>
                  </a:moveTo>
                  <a:lnTo>
                    <a:pt x="0" y="3329"/>
                  </a:lnTo>
                  <a:lnTo>
                    <a:pt x="7423" y="3329"/>
                  </a:lnTo>
                  <a:lnTo>
                    <a:pt x="7423"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828" name="Google Shape;2366;p40">
            <a:extLst>
              <a:ext uri="{FF2B5EF4-FFF2-40B4-BE49-F238E27FC236}">
                <a16:creationId xmlns:a16="http://schemas.microsoft.com/office/drawing/2014/main" id="{0691E9CF-E35F-426F-C598-6F3911EEAC91}"/>
              </a:ext>
            </a:extLst>
          </p:cNvPr>
          <p:cNvGrpSpPr/>
          <p:nvPr/>
        </p:nvGrpSpPr>
        <p:grpSpPr>
          <a:xfrm>
            <a:off x="4183100" y="2826913"/>
            <a:ext cx="476434" cy="478417"/>
            <a:chOff x="-770955" y="1520182"/>
            <a:chExt cx="476434" cy="478417"/>
          </a:xfrm>
        </p:grpSpPr>
        <p:sp>
          <p:nvSpPr>
            <p:cNvPr id="7833" name="Google Shape;2367;p40">
              <a:extLst>
                <a:ext uri="{FF2B5EF4-FFF2-40B4-BE49-F238E27FC236}">
                  <a16:creationId xmlns:a16="http://schemas.microsoft.com/office/drawing/2014/main" id="{897D05D4-04E1-084B-3140-19E74A25842A}"/>
                </a:ext>
              </a:extLst>
            </p:cNvPr>
            <p:cNvSpPr/>
            <p:nvPr/>
          </p:nvSpPr>
          <p:spPr>
            <a:xfrm>
              <a:off x="-770955" y="1520182"/>
              <a:ext cx="365383" cy="478417"/>
            </a:xfrm>
            <a:custGeom>
              <a:avLst/>
              <a:gdLst/>
              <a:ahLst/>
              <a:cxnLst/>
              <a:rect l="l" t="t" r="r" b="b"/>
              <a:pathLst>
                <a:path w="10441" h="13671" extrusionOk="0">
                  <a:moveTo>
                    <a:pt x="10440" y="13670"/>
                  </a:moveTo>
                  <a:lnTo>
                    <a:pt x="1" y="13670"/>
                  </a:lnTo>
                  <a:lnTo>
                    <a:pt x="1" y="1"/>
                  </a:lnTo>
                  <a:lnTo>
                    <a:pt x="7522" y="1"/>
                  </a:lnTo>
                  <a:lnTo>
                    <a:pt x="7522" y="2961"/>
                  </a:lnTo>
                  <a:lnTo>
                    <a:pt x="10440" y="2961"/>
                  </a:lnTo>
                  <a:lnTo>
                    <a:pt x="10440" y="6559"/>
                  </a:lnTo>
                  <a:lnTo>
                    <a:pt x="8231" y="9279"/>
                  </a:lnTo>
                  <a:lnTo>
                    <a:pt x="1375" y="9279"/>
                  </a:lnTo>
                  <a:lnTo>
                    <a:pt x="1375" y="9520"/>
                  </a:lnTo>
                  <a:lnTo>
                    <a:pt x="8032" y="9520"/>
                  </a:lnTo>
                  <a:lnTo>
                    <a:pt x="7282" y="10440"/>
                  </a:lnTo>
                  <a:lnTo>
                    <a:pt x="7197" y="10993"/>
                  </a:lnTo>
                  <a:lnTo>
                    <a:pt x="1375" y="10993"/>
                  </a:lnTo>
                  <a:lnTo>
                    <a:pt x="1375" y="11234"/>
                  </a:lnTo>
                  <a:lnTo>
                    <a:pt x="7140" y="11234"/>
                  </a:lnTo>
                  <a:lnTo>
                    <a:pt x="7140" y="11262"/>
                  </a:lnTo>
                  <a:lnTo>
                    <a:pt x="6970" y="12452"/>
                  </a:lnTo>
                  <a:lnTo>
                    <a:pt x="8089" y="12027"/>
                  </a:lnTo>
                  <a:lnTo>
                    <a:pt x="8882" y="11715"/>
                  </a:lnTo>
                  <a:lnTo>
                    <a:pt x="10440" y="9789"/>
                  </a:lnTo>
                  <a:close/>
                  <a:moveTo>
                    <a:pt x="1375" y="7565"/>
                  </a:moveTo>
                  <a:lnTo>
                    <a:pt x="9166" y="7565"/>
                  </a:lnTo>
                  <a:lnTo>
                    <a:pt x="9166" y="7806"/>
                  </a:lnTo>
                  <a:lnTo>
                    <a:pt x="1375" y="7806"/>
                  </a:lnTo>
                  <a:close/>
                  <a:moveTo>
                    <a:pt x="1375" y="5851"/>
                  </a:moveTo>
                  <a:lnTo>
                    <a:pt x="9166" y="5851"/>
                  </a:lnTo>
                  <a:lnTo>
                    <a:pt x="9166" y="6092"/>
                  </a:lnTo>
                  <a:lnTo>
                    <a:pt x="1375" y="6092"/>
                  </a:lnTo>
                  <a:close/>
                  <a:moveTo>
                    <a:pt x="1375" y="4137"/>
                  </a:moveTo>
                  <a:lnTo>
                    <a:pt x="9166" y="4137"/>
                  </a:lnTo>
                  <a:lnTo>
                    <a:pt x="9166" y="4392"/>
                  </a:lnTo>
                  <a:lnTo>
                    <a:pt x="1375" y="4392"/>
                  </a:lnTo>
                  <a:close/>
                  <a:moveTo>
                    <a:pt x="8231" y="11432"/>
                  </a:moveTo>
                  <a:lnTo>
                    <a:pt x="7678" y="10993"/>
                  </a:lnTo>
                  <a:lnTo>
                    <a:pt x="7622" y="11347"/>
                  </a:lnTo>
                  <a:lnTo>
                    <a:pt x="7565" y="11701"/>
                  </a:lnTo>
                  <a:lnTo>
                    <a:pt x="7905" y="11559"/>
                  </a:lnTo>
                  <a:close/>
                  <a:moveTo>
                    <a:pt x="8231" y="11432"/>
                  </a:move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4" name="Google Shape;2368;p40">
              <a:extLst>
                <a:ext uri="{FF2B5EF4-FFF2-40B4-BE49-F238E27FC236}">
                  <a16:creationId xmlns:a16="http://schemas.microsoft.com/office/drawing/2014/main" id="{166DF702-18A0-5C28-538F-3B4A7FA04A83}"/>
                </a:ext>
              </a:extLst>
            </p:cNvPr>
            <p:cNvSpPr/>
            <p:nvPr/>
          </p:nvSpPr>
          <p:spPr>
            <a:xfrm>
              <a:off x="-499281" y="1520182"/>
              <a:ext cx="93717" cy="94731"/>
            </a:xfrm>
            <a:custGeom>
              <a:avLst/>
              <a:gdLst/>
              <a:ahLst/>
              <a:cxnLst/>
              <a:rect l="l" t="t" r="r" b="b"/>
              <a:pathLst>
                <a:path w="2678" h="2707" extrusionOk="0">
                  <a:moveTo>
                    <a:pt x="2677" y="2692"/>
                  </a:moveTo>
                  <a:lnTo>
                    <a:pt x="0" y="1"/>
                  </a:lnTo>
                  <a:lnTo>
                    <a:pt x="0" y="2706"/>
                  </a:lnTo>
                  <a:lnTo>
                    <a:pt x="2677" y="2706"/>
                  </a:lnTo>
                  <a:close/>
                  <a:moveTo>
                    <a:pt x="2677" y="2692"/>
                  </a:move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5" name="Google Shape;2369;p40">
              <a:extLst>
                <a:ext uri="{FF2B5EF4-FFF2-40B4-BE49-F238E27FC236}">
                  <a16:creationId xmlns:a16="http://schemas.microsoft.com/office/drawing/2014/main" id="{B81549BD-280F-8263-8BD0-F2AA427F5F42}"/>
                </a:ext>
              </a:extLst>
            </p:cNvPr>
            <p:cNvSpPr/>
            <p:nvPr/>
          </p:nvSpPr>
          <p:spPr>
            <a:xfrm>
              <a:off x="-502256" y="1703106"/>
              <a:ext cx="187398" cy="213679"/>
            </a:xfrm>
            <a:custGeom>
              <a:avLst/>
              <a:gdLst/>
              <a:ahLst/>
              <a:cxnLst/>
              <a:rect l="l" t="t" r="r" b="b"/>
              <a:pathLst>
                <a:path w="5355" h="6106" extrusionOk="0">
                  <a:moveTo>
                    <a:pt x="4151" y="1"/>
                  </a:moveTo>
                  <a:lnTo>
                    <a:pt x="5355" y="978"/>
                  </a:lnTo>
                  <a:lnTo>
                    <a:pt x="1190" y="6106"/>
                  </a:lnTo>
                  <a:lnTo>
                    <a:pt x="0" y="5128"/>
                  </a:lnTo>
                  <a:close/>
                  <a:moveTo>
                    <a:pt x="4151" y="1"/>
                  </a:move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6" name="Google Shape;2370;p40">
              <a:extLst>
                <a:ext uri="{FF2B5EF4-FFF2-40B4-BE49-F238E27FC236}">
                  <a16:creationId xmlns:a16="http://schemas.microsoft.com/office/drawing/2014/main" id="{9B9090AB-0E4E-5CC2-4869-6DED02BEB93A}"/>
                </a:ext>
              </a:extLst>
            </p:cNvPr>
            <p:cNvSpPr/>
            <p:nvPr/>
          </p:nvSpPr>
          <p:spPr>
            <a:xfrm>
              <a:off x="-351563" y="1678328"/>
              <a:ext cx="57042" cy="52562"/>
            </a:xfrm>
            <a:custGeom>
              <a:avLst/>
              <a:gdLst/>
              <a:ahLst/>
              <a:cxnLst/>
              <a:rect l="l" t="t" r="r" b="b"/>
              <a:pathLst>
                <a:path w="1630" h="1502" extrusionOk="0">
                  <a:moveTo>
                    <a:pt x="1629" y="978"/>
                  </a:moveTo>
                  <a:lnTo>
                    <a:pt x="425" y="0"/>
                  </a:lnTo>
                  <a:lnTo>
                    <a:pt x="0" y="525"/>
                  </a:lnTo>
                  <a:lnTo>
                    <a:pt x="1204" y="1502"/>
                  </a:lnTo>
                  <a:close/>
                  <a:moveTo>
                    <a:pt x="1629" y="978"/>
                  </a:move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7" name="Google Shape;2371;p40">
              <a:extLst>
                <a:ext uri="{FF2B5EF4-FFF2-40B4-BE49-F238E27FC236}">
                  <a16:creationId xmlns:a16="http://schemas.microsoft.com/office/drawing/2014/main" id="{18A3D177-64F6-36CA-4105-D5422717B3B5}"/>
                </a:ext>
              </a:extLst>
            </p:cNvPr>
            <p:cNvSpPr/>
            <p:nvPr/>
          </p:nvSpPr>
          <p:spPr>
            <a:xfrm>
              <a:off x="-516639" y="1888514"/>
              <a:ext cx="50603" cy="54067"/>
            </a:xfrm>
            <a:custGeom>
              <a:avLst/>
              <a:gdLst/>
              <a:ahLst/>
              <a:cxnLst/>
              <a:rect l="l" t="t" r="r" b="b"/>
              <a:pathLst>
                <a:path w="1446" h="1545" extrusionOk="0">
                  <a:moveTo>
                    <a:pt x="1445" y="978"/>
                  </a:moveTo>
                  <a:lnTo>
                    <a:pt x="255" y="0"/>
                  </a:lnTo>
                  <a:lnTo>
                    <a:pt x="114" y="765"/>
                  </a:lnTo>
                  <a:lnTo>
                    <a:pt x="0" y="1544"/>
                  </a:lnTo>
                  <a:lnTo>
                    <a:pt x="737" y="1261"/>
                  </a:lnTo>
                  <a:close/>
                  <a:moveTo>
                    <a:pt x="1445" y="978"/>
                  </a:move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829" name="Google Shape;2372;p40">
            <a:extLst>
              <a:ext uri="{FF2B5EF4-FFF2-40B4-BE49-F238E27FC236}">
                <a16:creationId xmlns:a16="http://schemas.microsoft.com/office/drawing/2014/main" id="{55EFCC01-4272-9AC6-861E-2AB67F4AAC27}"/>
              </a:ext>
            </a:extLst>
          </p:cNvPr>
          <p:cNvSpPr/>
          <p:nvPr/>
        </p:nvSpPr>
        <p:spPr>
          <a:xfrm>
            <a:off x="1395918" y="2826669"/>
            <a:ext cx="505955" cy="478899"/>
          </a:xfrm>
          <a:custGeom>
            <a:avLst/>
            <a:gdLst/>
            <a:ahLst/>
            <a:cxnLst/>
            <a:rect l="l" t="t" r="r" b="b"/>
            <a:pathLst>
              <a:path w="10761" h="10185" extrusionOk="0">
                <a:moveTo>
                  <a:pt x="3570" y="750"/>
                </a:moveTo>
                <a:cubicBezTo>
                  <a:pt x="4211" y="750"/>
                  <a:pt x="4852" y="994"/>
                  <a:pt x="5340" y="1483"/>
                </a:cubicBezTo>
                <a:cubicBezTo>
                  <a:pt x="6913" y="3055"/>
                  <a:pt x="5794" y="5746"/>
                  <a:pt x="3570" y="5746"/>
                </a:cubicBezTo>
                <a:cubicBezTo>
                  <a:pt x="1332" y="5746"/>
                  <a:pt x="213" y="3055"/>
                  <a:pt x="1799" y="1483"/>
                </a:cubicBezTo>
                <a:cubicBezTo>
                  <a:pt x="2288" y="994"/>
                  <a:pt x="2929" y="750"/>
                  <a:pt x="3570" y="750"/>
                </a:cubicBezTo>
                <a:close/>
                <a:moveTo>
                  <a:pt x="3541" y="1"/>
                </a:moveTo>
                <a:cubicBezTo>
                  <a:pt x="2713" y="1"/>
                  <a:pt x="1888" y="317"/>
                  <a:pt x="1261" y="945"/>
                </a:cubicBezTo>
                <a:cubicBezTo>
                  <a:pt x="85" y="2120"/>
                  <a:pt x="0" y="3990"/>
                  <a:pt x="1048" y="5279"/>
                </a:cubicBezTo>
                <a:cubicBezTo>
                  <a:pt x="1687" y="6065"/>
                  <a:pt x="2621" y="6477"/>
                  <a:pt x="3570" y="6477"/>
                </a:cubicBezTo>
                <a:cubicBezTo>
                  <a:pt x="4178" y="6477"/>
                  <a:pt x="4793" y="6307"/>
                  <a:pt x="5340" y="5959"/>
                </a:cubicBezTo>
                <a:lnTo>
                  <a:pt x="9377" y="9996"/>
                </a:lnTo>
                <a:cubicBezTo>
                  <a:pt x="9516" y="10128"/>
                  <a:pt x="9670" y="10184"/>
                  <a:pt x="9819" y="10184"/>
                </a:cubicBezTo>
                <a:cubicBezTo>
                  <a:pt x="10322" y="10184"/>
                  <a:pt x="10761" y="9542"/>
                  <a:pt x="10312" y="9061"/>
                </a:cubicBezTo>
                <a:lnTo>
                  <a:pt x="6275" y="5024"/>
                </a:lnTo>
                <a:cubicBezTo>
                  <a:pt x="7182" y="3622"/>
                  <a:pt x="6899" y="1780"/>
                  <a:pt x="5595" y="732"/>
                </a:cubicBezTo>
                <a:cubicBezTo>
                  <a:pt x="4994" y="243"/>
                  <a:pt x="4266" y="1"/>
                  <a:pt x="3541"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0" name="TextBox 60">
            <a:extLst>
              <a:ext uri="{FF2B5EF4-FFF2-40B4-BE49-F238E27FC236}">
                <a16:creationId xmlns:a16="http://schemas.microsoft.com/office/drawing/2014/main" id="{D7564E98-4E47-01E5-FD2C-CBEB4EF03A49}"/>
              </a:ext>
            </a:extLst>
          </p:cNvPr>
          <p:cNvSpPr txBox="1"/>
          <p:nvPr/>
        </p:nvSpPr>
        <p:spPr>
          <a:xfrm>
            <a:off x="157595" y="1920251"/>
            <a:ext cx="2519289" cy="369332"/>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Ngôn từ dễ hiểu</a:t>
            </a:r>
            <a:endParaRPr lang="en-US" sz="1800">
              <a:effectLst/>
              <a:latin typeface=".VnTime"/>
              <a:ea typeface="Times New Roman" panose="02020603050405020304" pitchFamily="18" charset="0"/>
              <a:cs typeface="Times New Roman" panose="02020603050405020304" pitchFamily="18" charset="0"/>
            </a:endParaRPr>
          </a:p>
        </p:txBody>
      </p:sp>
      <p:sp>
        <p:nvSpPr>
          <p:cNvPr id="7831" name="TextBox 62">
            <a:extLst>
              <a:ext uri="{FF2B5EF4-FFF2-40B4-BE49-F238E27FC236}">
                <a16:creationId xmlns:a16="http://schemas.microsoft.com/office/drawing/2014/main" id="{A549E14E-CCA6-8CDE-5B16-DE9F30502CE9}"/>
              </a:ext>
            </a:extLst>
          </p:cNvPr>
          <p:cNvSpPr txBox="1"/>
          <p:nvPr/>
        </p:nvSpPr>
        <p:spPr>
          <a:xfrm>
            <a:off x="2712419" y="1718328"/>
            <a:ext cx="3010987" cy="646331"/>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Cách triển khai ý kiến, luận điểm rõ ràng, chặt chẽ</a:t>
            </a:r>
            <a:endParaRPr lang="en-US" sz="1800">
              <a:effectLst/>
              <a:latin typeface=".VnTime"/>
              <a:ea typeface="Times New Roman" panose="02020603050405020304" pitchFamily="18" charset="0"/>
              <a:cs typeface="Times New Roman" panose="02020603050405020304" pitchFamily="18" charset="0"/>
            </a:endParaRPr>
          </a:p>
        </p:txBody>
      </p:sp>
      <p:sp>
        <p:nvSpPr>
          <p:cNvPr id="7832" name="TextBox 64">
            <a:extLst>
              <a:ext uri="{FF2B5EF4-FFF2-40B4-BE49-F238E27FC236}">
                <a16:creationId xmlns:a16="http://schemas.microsoft.com/office/drawing/2014/main" id="{666BB96D-08AB-5D8D-D253-21C376233DD1}"/>
              </a:ext>
            </a:extLst>
          </p:cNvPr>
          <p:cNvSpPr txBox="1"/>
          <p:nvPr/>
        </p:nvSpPr>
        <p:spPr>
          <a:xfrm>
            <a:off x="6024658" y="1399051"/>
            <a:ext cx="2123906" cy="120032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1800">
                <a:effectLst/>
                <a:latin typeface="Times New Roman" panose="02020603050405020304" pitchFamily="18" charset="0"/>
                <a:ea typeface="Times New Roman" panose="02020603050405020304" pitchFamily="18" charset="0"/>
              </a:rPr>
              <a:t>Kết hợp phương tiện giao tiếp phi ngôn ngữ giúp người đọc dễ dàng theo dõi </a:t>
            </a:r>
            <a:endParaRPr lang="en-US" sz="1600">
              <a:effectLst/>
              <a:latin typeface=".VnTime"/>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2360540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7821"/>
                                        </p:tgtEl>
                                        <p:attrNameLst>
                                          <p:attrName>style.visibility</p:attrName>
                                        </p:attrNameLst>
                                      </p:cBhvr>
                                      <p:to>
                                        <p:strVal val="visible"/>
                                      </p:to>
                                    </p:set>
                                    <p:anim calcmode="lin" valueType="num">
                                      <p:cBhvr additive="base">
                                        <p:cTn id="15" dur="500" fill="hold"/>
                                        <p:tgtEl>
                                          <p:spTgt spid="7821"/>
                                        </p:tgtEl>
                                        <p:attrNameLst>
                                          <p:attrName>ppt_x</p:attrName>
                                        </p:attrNameLst>
                                      </p:cBhvr>
                                      <p:tavLst>
                                        <p:tav tm="0">
                                          <p:val>
                                            <p:strVal val="#ppt_x"/>
                                          </p:val>
                                        </p:tav>
                                        <p:tav tm="100000">
                                          <p:val>
                                            <p:strVal val="#ppt_x"/>
                                          </p:val>
                                        </p:tav>
                                      </p:tavLst>
                                    </p:anim>
                                    <p:anim calcmode="lin" valueType="num">
                                      <p:cBhvr additive="base">
                                        <p:cTn id="16" dur="500" fill="hold"/>
                                        <p:tgtEl>
                                          <p:spTgt spid="7821"/>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7822"/>
                                        </p:tgtEl>
                                        <p:attrNameLst>
                                          <p:attrName>style.visibility</p:attrName>
                                        </p:attrNameLst>
                                      </p:cBhvr>
                                      <p:to>
                                        <p:strVal val="visible"/>
                                      </p:to>
                                    </p:set>
                                    <p:anim calcmode="lin" valueType="num">
                                      <p:cBhvr additive="base">
                                        <p:cTn id="19" dur="500" fill="hold"/>
                                        <p:tgtEl>
                                          <p:spTgt spid="7822"/>
                                        </p:tgtEl>
                                        <p:attrNameLst>
                                          <p:attrName>ppt_x</p:attrName>
                                        </p:attrNameLst>
                                      </p:cBhvr>
                                      <p:tavLst>
                                        <p:tav tm="0">
                                          <p:val>
                                            <p:strVal val="#ppt_x"/>
                                          </p:val>
                                        </p:tav>
                                        <p:tav tm="100000">
                                          <p:val>
                                            <p:strVal val="#ppt_x"/>
                                          </p:val>
                                        </p:tav>
                                      </p:tavLst>
                                    </p:anim>
                                    <p:anim calcmode="lin" valueType="num">
                                      <p:cBhvr additive="base">
                                        <p:cTn id="20" dur="500" fill="hold"/>
                                        <p:tgtEl>
                                          <p:spTgt spid="782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7823"/>
                                        </p:tgtEl>
                                        <p:attrNameLst>
                                          <p:attrName>style.visibility</p:attrName>
                                        </p:attrNameLst>
                                      </p:cBhvr>
                                      <p:to>
                                        <p:strVal val="visible"/>
                                      </p:to>
                                    </p:set>
                                    <p:anim calcmode="lin" valueType="num">
                                      <p:cBhvr additive="base">
                                        <p:cTn id="23" dur="500" fill="hold"/>
                                        <p:tgtEl>
                                          <p:spTgt spid="7823"/>
                                        </p:tgtEl>
                                        <p:attrNameLst>
                                          <p:attrName>ppt_x</p:attrName>
                                        </p:attrNameLst>
                                      </p:cBhvr>
                                      <p:tavLst>
                                        <p:tav tm="0">
                                          <p:val>
                                            <p:strVal val="#ppt_x"/>
                                          </p:val>
                                        </p:tav>
                                        <p:tav tm="100000">
                                          <p:val>
                                            <p:strVal val="#ppt_x"/>
                                          </p:val>
                                        </p:tav>
                                      </p:tavLst>
                                    </p:anim>
                                    <p:anim calcmode="lin" valueType="num">
                                      <p:cBhvr additive="base">
                                        <p:cTn id="24" dur="500" fill="hold"/>
                                        <p:tgtEl>
                                          <p:spTgt spid="782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824"/>
                                        </p:tgtEl>
                                        <p:attrNameLst>
                                          <p:attrName>style.visibility</p:attrName>
                                        </p:attrNameLst>
                                      </p:cBhvr>
                                      <p:to>
                                        <p:strVal val="visible"/>
                                      </p:to>
                                    </p:set>
                                    <p:anim calcmode="lin" valueType="num">
                                      <p:cBhvr additive="base">
                                        <p:cTn id="27" dur="500" fill="hold"/>
                                        <p:tgtEl>
                                          <p:spTgt spid="7824"/>
                                        </p:tgtEl>
                                        <p:attrNameLst>
                                          <p:attrName>ppt_x</p:attrName>
                                        </p:attrNameLst>
                                      </p:cBhvr>
                                      <p:tavLst>
                                        <p:tav tm="0">
                                          <p:val>
                                            <p:strVal val="#ppt_x"/>
                                          </p:val>
                                        </p:tav>
                                        <p:tav tm="100000">
                                          <p:val>
                                            <p:strVal val="#ppt_x"/>
                                          </p:val>
                                        </p:tav>
                                      </p:tavLst>
                                    </p:anim>
                                    <p:anim calcmode="lin" valueType="num">
                                      <p:cBhvr additive="base">
                                        <p:cTn id="28" dur="500" fill="hold"/>
                                        <p:tgtEl>
                                          <p:spTgt spid="782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7825"/>
                                        </p:tgtEl>
                                        <p:attrNameLst>
                                          <p:attrName>style.visibility</p:attrName>
                                        </p:attrNameLst>
                                      </p:cBhvr>
                                      <p:to>
                                        <p:strVal val="visible"/>
                                      </p:to>
                                    </p:set>
                                    <p:anim calcmode="lin" valueType="num">
                                      <p:cBhvr additive="base">
                                        <p:cTn id="31" dur="500" fill="hold"/>
                                        <p:tgtEl>
                                          <p:spTgt spid="7825"/>
                                        </p:tgtEl>
                                        <p:attrNameLst>
                                          <p:attrName>ppt_x</p:attrName>
                                        </p:attrNameLst>
                                      </p:cBhvr>
                                      <p:tavLst>
                                        <p:tav tm="0">
                                          <p:val>
                                            <p:strVal val="#ppt_x"/>
                                          </p:val>
                                        </p:tav>
                                        <p:tav tm="100000">
                                          <p:val>
                                            <p:strVal val="#ppt_x"/>
                                          </p:val>
                                        </p:tav>
                                      </p:tavLst>
                                    </p:anim>
                                    <p:anim calcmode="lin" valueType="num">
                                      <p:cBhvr additive="base">
                                        <p:cTn id="32" dur="500" fill="hold"/>
                                        <p:tgtEl>
                                          <p:spTgt spid="7825"/>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7826"/>
                                        </p:tgtEl>
                                        <p:attrNameLst>
                                          <p:attrName>style.visibility</p:attrName>
                                        </p:attrNameLst>
                                      </p:cBhvr>
                                      <p:to>
                                        <p:strVal val="visible"/>
                                      </p:to>
                                    </p:set>
                                    <p:anim calcmode="lin" valueType="num">
                                      <p:cBhvr additive="base">
                                        <p:cTn id="35" dur="500" fill="hold"/>
                                        <p:tgtEl>
                                          <p:spTgt spid="7826"/>
                                        </p:tgtEl>
                                        <p:attrNameLst>
                                          <p:attrName>ppt_x</p:attrName>
                                        </p:attrNameLst>
                                      </p:cBhvr>
                                      <p:tavLst>
                                        <p:tav tm="0">
                                          <p:val>
                                            <p:strVal val="#ppt_x"/>
                                          </p:val>
                                        </p:tav>
                                        <p:tav tm="100000">
                                          <p:val>
                                            <p:strVal val="#ppt_x"/>
                                          </p:val>
                                        </p:tav>
                                      </p:tavLst>
                                    </p:anim>
                                    <p:anim calcmode="lin" valueType="num">
                                      <p:cBhvr additive="base">
                                        <p:cTn id="36" dur="500" fill="hold"/>
                                        <p:tgtEl>
                                          <p:spTgt spid="7826"/>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7827"/>
                                        </p:tgtEl>
                                        <p:attrNameLst>
                                          <p:attrName>style.visibility</p:attrName>
                                        </p:attrNameLst>
                                      </p:cBhvr>
                                      <p:to>
                                        <p:strVal val="visible"/>
                                      </p:to>
                                    </p:set>
                                    <p:anim calcmode="lin" valueType="num">
                                      <p:cBhvr additive="base">
                                        <p:cTn id="39" dur="500" fill="hold"/>
                                        <p:tgtEl>
                                          <p:spTgt spid="7827"/>
                                        </p:tgtEl>
                                        <p:attrNameLst>
                                          <p:attrName>ppt_x</p:attrName>
                                        </p:attrNameLst>
                                      </p:cBhvr>
                                      <p:tavLst>
                                        <p:tav tm="0">
                                          <p:val>
                                            <p:strVal val="#ppt_x"/>
                                          </p:val>
                                        </p:tav>
                                        <p:tav tm="100000">
                                          <p:val>
                                            <p:strVal val="#ppt_x"/>
                                          </p:val>
                                        </p:tav>
                                      </p:tavLst>
                                    </p:anim>
                                    <p:anim calcmode="lin" valueType="num">
                                      <p:cBhvr additive="base">
                                        <p:cTn id="40" dur="500" fill="hold"/>
                                        <p:tgtEl>
                                          <p:spTgt spid="7827"/>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7828"/>
                                        </p:tgtEl>
                                        <p:attrNameLst>
                                          <p:attrName>style.visibility</p:attrName>
                                        </p:attrNameLst>
                                      </p:cBhvr>
                                      <p:to>
                                        <p:strVal val="visible"/>
                                      </p:to>
                                    </p:set>
                                    <p:anim calcmode="lin" valueType="num">
                                      <p:cBhvr additive="base">
                                        <p:cTn id="43" dur="500" fill="hold"/>
                                        <p:tgtEl>
                                          <p:spTgt spid="7828"/>
                                        </p:tgtEl>
                                        <p:attrNameLst>
                                          <p:attrName>ppt_x</p:attrName>
                                        </p:attrNameLst>
                                      </p:cBhvr>
                                      <p:tavLst>
                                        <p:tav tm="0">
                                          <p:val>
                                            <p:strVal val="#ppt_x"/>
                                          </p:val>
                                        </p:tav>
                                        <p:tav tm="100000">
                                          <p:val>
                                            <p:strVal val="#ppt_x"/>
                                          </p:val>
                                        </p:tav>
                                      </p:tavLst>
                                    </p:anim>
                                    <p:anim calcmode="lin" valueType="num">
                                      <p:cBhvr additive="base">
                                        <p:cTn id="44" dur="500" fill="hold"/>
                                        <p:tgtEl>
                                          <p:spTgt spid="782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7829"/>
                                        </p:tgtEl>
                                        <p:attrNameLst>
                                          <p:attrName>style.visibility</p:attrName>
                                        </p:attrNameLst>
                                      </p:cBhvr>
                                      <p:to>
                                        <p:strVal val="visible"/>
                                      </p:to>
                                    </p:set>
                                    <p:anim calcmode="lin" valueType="num">
                                      <p:cBhvr additive="base">
                                        <p:cTn id="47" dur="500" fill="hold"/>
                                        <p:tgtEl>
                                          <p:spTgt spid="7829"/>
                                        </p:tgtEl>
                                        <p:attrNameLst>
                                          <p:attrName>ppt_x</p:attrName>
                                        </p:attrNameLst>
                                      </p:cBhvr>
                                      <p:tavLst>
                                        <p:tav tm="0">
                                          <p:val>
                                            <p:strVal val="#ppt_x"/>
                                          </p:val>
                                        </p:tav>
                                        <p:tav tm="100000">
                                          <p:val>
                                            <p:strVal val="#ppt_x"/>
                                          </p:val>
                                        </p:tav>
                                      </p:tavLst>
                                    </p:anim>
                                    <p:anim calcmode="lin" valueType="num">
                                      <p:cBhvr additive="base">
                                        <p:cTn id="48" dur="500" fill="hold"/>
                                        <p:tgtEl>
                                          <p:spTgt spid="7829"/>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14" presetClass="entr" presetSubtype="10" fill="hold" grpId="0" nodeType="clickEffect">
                                  <p:stCondLst>
                                    <p:cond delay="0"/>
                                  </p:stCondLst>
                                  <p:childTnLst>
                                    <p:set>
                                      <p:cBhvr>
                                        <p:cTn id="52" dur="1" fill="hold">
                                          <p:stCondLst>
                                            <p:cond delay="0"/>
                                          </p:stCondLst>
                                        </p:cTn>
                                        <p:tgtEl>
                                          <p:spTgt spid="7830"/>
                                        </p:tgtEl>
                                        <p:attrNameLst>
                                          <p:attrName>style.visibility</p:attrName>
                                        </p:attrNameLst>
                                      </p:cBhvr>
                                      <p:to>
                                        <p:strVal val="visible"/>
                                      </p:to>
                                    </p:set>
                                    <p:animEffect transition="in" filter="randombar(horizontal)">
                                      <p:cBhvr>
                                        <p:cTn id="53" dur="500"/>
                                        <p:tgtEl>
                                          <p:spTgt spid="7830"/>
                                        </p:tgtEl>
                                      </p:cBhvr>
                                    </p:animEffect>
                                  </p:childTnLst>
                                </p:cTn>
                              </p:par>
                            </p:childTnLst>
                          </p:cTn>
                        </p:par>
                      </p:childTnLst>
                    </p:cTn>
                  </p:par>
                  <p:par>
                    <p:cTn id="54" fill="hold">
                      <p:stCondLst>
                        <p:cond delay="indefinite"/>
                      </p:stCondLst>
                      <p:childTnLst>
                        <p:par>
                          <p:cTn id="55" fill="hold">
                            <p:stCondLst>
                              <p:cond delay="0"/>
                            </p:stCondLst>
                            <p:childTnLst>
                              <p:par>
                                <p:cTn id="56" presetID="14" presetClass="entr" presetSubtype="10" fill="hold" grpId="0" nodeType="clickEffect">
                                  <p:stCondLst>
                                    <p:cond delay="0"/>
                                  </p:stCondLst>
                                  <p:childTnLst>
                                    <p:set>
                                      <p:cBhvr>
                                        <p:cTn id="57" dur="1" fill="hold">
                                          <p:stCondLst>
                                            <p:cond delay="0"/>
                                          </p:stCondLst>
                                        </p:cTn>
                                        <p:tgtEl>
                                          <p:spTgt spid="7831"/>
                                        </p:tgtEl>
                                        <p:attrNameLst>
                                          <p:attrName>style.visibility</p:attrName>
                                        </p:attrNameLst>
                                      </p:cBhvr>
                                      <p:to>
                                        <p:strVal val="visible"/>
                                      </p:to>
                                    </p:set>
                                    <p:animEffect transition="in" filter="randombar(horizontal)">
                                      <p:cBhvr>
                                        <p:cTn id="58" dur="500"/>
                                        <p:tgtEl>
                                          <p:spTgt spid="7831"/>
                                        </p:tgtEl>
                                      </p:cBhvr>
                                    </p:animEffect>
                                  </p:childTnLst>
                                </p:cTn>
                              </p:par>
                            </p:childTnLst>
                          </p:cTn>
                        </p:par>
                      </p:childTnLst>
                    </p:cTn>
                  </p:par>
                  <p:par>
                    <p:cTn id="59" fill="hold">
                      <p:stCondLst>
                        <p:cond delay="indefinite"/>
                      </p:stCondLst>
                      <p:childTnLst>
                        <p:par>
                          <p:cTn id="60" fill="hold">
                            <p:stCondLst>
                              <p:cond delay="0"/>
                            </p:stCondLst>
                            <p:childTnLst>
                              <p:par>
                                <p:cTn id="61" presetID="14" presetClass="entr" presetSubtype="10" fill="hold" grpId="0" nodeType="clickEffect">
                                  <p:stCondLst>
                                    <p:cond delay="0"/>
                                  </p:stCondLst>
                                  <p:childTnLst>
                                    <p:set>
                                      <p:cBhvr>
                                        <p:cTn id="62" dur="1" fill="hold">
                                          <p:stCondLst>
                                            <p:cond delay="0"/>
                                          </p:stCondLst>
                                        </p:cTn>
                                        <p:tgtEl>
                                          <p:spTgt spid="7832"/>
                                        </p:tgtEl>
                                        <p:attrNameLst>
                                          <p:attrName>style.visibility</p:attrName>
                                        </p:attrNameLst>
                                      </p:cBhvr>
                                      <p:to>
                                        <p:strVal val="visible"/>
                                      </p:to>
                                    </p:set>
                                    <p:animEffect transition="in" filter="randombar(horizontal)">
                                      <p:cBhvr>
                                        <p:cTn id="63" dur="500"/>
                                        <p:tgtEl>
                                          <p:spTgt spid="78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23" grpId="0" animBg="1"/>
      <p:bldP spid="7824" grpId="0" animBg="1"/>
      <p:bldP spid="7825" grpId="0" animBg="1"/>
      <p:bldP spid="7829" grpId="0" animBg="1"/>
      <p:bldP spid="7830" grpId="0"/>
      <p:bldP spid="7831" grpId="0"/>
      <p:bldP spid="7832"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446"/>
        <p:cNvGrpSpPr/>
        <p:nvPr/>
      </p:nvGrpSpPr>
      <p:grpSpPr>
        <a:xfrm>
          <a:off x="0" y="0"/>
          <a:ext cx="0" cy="0"/>
          <a:chOff x="0" y="0"/>
          <a:chExt cx="0" cy="0"/>
        </a:xfrm>
      </p:grpSpPr>
      <p:sp>
        <p:nvSpPr>
          <p:cNvPr id="8447" name="Google Shape;8447;p57"/>
          <p:cNvSpPr/>
          <p:nvPr/>
        </p:nvSpPr>
        <p:spPr>
          <a:xfrm rot="300094">
            <a:off x="1374571" y="637727"/>
            <a:ext cx="2676764" cy="1239508"/>
          </a:xfrm>
          <a:custGeom>
            <a:avLst/>
            <a:gdLst/>
            <a:ahLst/>
            <a:cxnLst/>
            <a:rect l="l" t="t" r="r" b="b"/>
            <a:pathLst>
              <a:path w="202555" h="38214" extrusionOk="0">
                <a:moveTo>
                  <a:pt x="185405" y="1"/>
                </a:moveTo>
                <a:cubicBezTo>
                  <a:pt x="159917" y="1"/>
                  <a:pt x="18543" y="11107"/>
                  <a:pt x="9464" y="15848"/>
                </a:cubicBezTo>
                <a:cubicBezTo>
                  <a:pt x="2658" y="19408"/>
                  <a:pt x="0" y="34264"/>
                  <a:pt x="10455" y="37669"/>
                </a:cubicBezTo>
                <a:cubicBezTo>
                  <a:pt x="11602" y="38043"/>
                  <a:pt x="14101" y="38214"/>
                  <a:pt x="17688" y="38214"/>
                </a:cubicBezTo>
                <a:cubicBezTo>
                  <a:pt x="51616" y="38214"/>
                  <a:pt x="182950" y="22958"/>
                  <a:pt x="190181" y="20164"/>
                </a:cubicBezTo>
                <a:cubicBezTo>
                  <a:pt x="202554" y="15387"/>
                  <a:pt x="199254" y="2619"/>
                  <a:pt x="189040" y="186"/>
                </a:cubicBezTo>
                <a:cubicBezTo>
                  <a:pt x="188512" y="60"/>
                  <a:pt x="187268" y="1"/>
                  <a:pt x="185405" y="1"/>
                </a:cubicBezTo>
                <a:close/>
              </a:path>
            </a:pathLst>
          </a:custGeom>
          <a:solidFill>
            <a:schemeClr val="accent2"/>
          </a:solidFill>
          <a:ln>
            <a:noFill/>
          </a:ln>
          <a:effectLst>
            <a:outerShdw dist="76200" dir="456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57"/>
          <p:cNvSpPr txBox="1">
            <a:spLocks noGrp="1"/>
          </p:cNvSpPr>
          <p:nvPr>
            <p:ph type="title"/>
          </p:nvPr>
        </p:nvSpPr>
        <p:spPr>
          <a:xfrm rot="-180067">
            <a:off x="520235" y="2367450"/>
            <a:ext cx="5730059" cy="1511077"/>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b="1">
                <a:latin typeface="Times New Roman" panose="02020603050405020304" pitchFamily="18" charset="0"/>
                <a:cs typeface="Times New Roman" panose="02020603050405020304" pitchFamily="18" charset="0"/>
              </a:rPr>
              <a:t>Họat động luyện tập</a:t>
            </a:r>
            <a:endParaRPr b="1">
              <a:latin typeface="Times New Roman" panose="02020603050405020304" pitchFamily="18" charset="0"/>
              <a:cs typeface="Times New Roman" panose="02020603050405020304" pitchFamily="18" charset="0"/>
            </a:endParaRPr>
          </a:p>
        </p:txBody>
      </p:sp>
      <p:grpSp>
        <p:nvGrpSpPr>
          <p:cNvPr id="8449" name="Google Shape;8449;p57"/>
          <p:cNvGrpSpPr/>
          <p:nvPr/>
        </p:nvGrpSpPr>
        <p:grpSpPr>
          <a:xfrm>
            <a:off x="6740799" y="1522129"/>
            <a:ext cx="1683656" cy="3539097"/>
            <a:chOff x="4387713" y="2971500"/>
            <a:chExt cx="784775" cy="1649775"/>
          </a:xfrm>
        </p:grpSpPr>
        <p:sp>
          <p:nvSpPr>
            <p:cNvPr id="8450" name="Google Shape;8450;p57"/>
            <p:cNvSpPr/>
            <p:nvPr/>
          </p:nvSpPr>
          <p:spPr>
            <a:xfrm>
              <a:off x="4397763" y="3901550"/>
              <a:ext cx="707350" cy="272425"/>
            </a:xfrm>
            <a:custGeom>
              <a:avLst/>
              <a:gdLst/>
              <a:ahLst/>
              <a:cxnLst/>
              <a:rect l="l" t="t" r="r" b="b"/>
              <a:pathLst>
                <a:path w="28294" h="10897" extrusionOk="0">
                  <a:moveTo>
                    <a:pt x="10328" y="0"/>
                  </a:moveTo>
                  <a:cubicBezTo>
                    <a:pt x="9832" y="0"/>
                    <a:pt x="9344" y="103"/>
                    <a:pt x="8844" y="351"/>
                  </a:cubicBezTo>
                  <a:cubicBezTo>
                    <a:pt x="6990" y="1271"/>
                    <a:pt x="2306" y="3195"/>
                    <a:pt x="1246" y="4932"/>
                  </a:cubicBezTo>
                  <a:cubicBezTo>
                    <a:pt x="786" y="5687"/>
                    <a:pt x="1883" y="6515"/>
                    <a:pt x="1883" y="6515"/>
                  </a:cubicBezTo>
                  <a:cubicBezTo>
                    <a:pt x="2056" y="6615"/>
                    <a:pt x="1" y="7494"/>
                    <a:pt x="2448" y="8992"/>
                  </a:cubicBezTo>
                  <a:cubicBezTo>
                    <a:pt x="2924" y="9283"/>
                    <a:pt x="3594" y="9403"/>
                    <a:pt x="4387" y="9403"/>
                  </a:cubicBezTo>
                  <a:cubicBezTo>
                    <a:pt x="8195" y="9403"/>
                    <a:pt x="14838" y="6627"/>
                    <a:pt x="16422" y="6627"/>
                  </a:cubicBezTo>
                  <a:cubicBezTo>
                    <a:pt x="16443" y="6627"/>
                    <a:pt x="16464" y="6627"/>
                    <a:pt x="16483" y="6628"/>
                  </a:cubicBezTo>
                  <a:cubicBezTo>
                    <a:pt x="18555" y="6740"/>
                    <a:pt x="25248" y="9946"/>
                    <a:pt x="25606" y="10508"/>
                  </a:cubicBezTo>
                  <a:cubicBezTo>
                    <a:pt x="25777" y="10777"/>
                    <a:pt x="25973" y="10896"/>
                    <a:pt x="26177" y="10896"/>
                  </a:cubicBezTo>
                  <a:cubicBezTo>
                    <a:pt x="27077" y="10896"/>
                    <a:pt x="28159" y="8590"/>
                    <a:pt x="28219" y="6680"/>
                  </a:cubicBezTo>
                  <a:cubicBezTo>
                    <a:pt x="28293" y="4236"/>
                    <a:pt x="22138" y="2777"/>
                    <a:pt x="17855" y="2140"/>
                  </a:cubicBezTo>
                  <a:cubicBezTo>
                    <a:pt x="14409" y="1626"/>
                    <a:pt x="12306" y="0"/>
                    <a:pt x="10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57"/>
            <p:cNvSpPr/>
            <p:nvPr/>
          </p:nvSpPr>
          <p:spPr>
            <a:xfrm>
              <a:off x="4460488" y="4157975"/>
              <a:ext cx="596425" cy="136800"/>
            </a:xfrm>
            <a:custGeom>
              <a:avLst/>
              <a:gdLst/>
              <a:ahLst/>
              <a:cxnLst/>
              <a:rect l="l" t="t" r="r" b="b"/>
              <a:pathLst>
                <a:path w="23857" h="5472" extrusionOk="0">
                  <a:moveTo>
                    <a:pt x="6127" y="1"/>
                  </a:moveTo>
                  <a:lnTo>
                    <a:pt x="0" y="613"/>
                  </a:lnTo>
                  <a:lnTo>
                    <a:pt x="159" y="1338"/>
                  </a:lnTo>
                  <a:cubicBezTo>
                    <a:pt x="159" y="1338"/>
                    <a:pt x="4678" y="546"/>
                    <a:pt x="5930" y="546"/>
                  </a:cubicBezTo>
                  <a:cubicBezTo>
                    <a:pt x="6026" y="546"/>
                    <a:pt x="6103" y="551"/>
                    <a:pt x="6157" y="561"/>
                  </a:cubicBezTo>
                  <a:cubicBezTo>
                    <a:pt x="6914" y="705"/>
                    <a:pt x="6897" y="1963"/>
                    <a:pt x="6878" y="2649"/>
                  </a:cubicBezTo>
                  <a:cubicBezTo>
                    <a:pt x="6849" y="3683"/>
                    <a:pt x="6083" y="4069"/>
                    <a:pt x="6083" y="4069"/>
                  </a:cubicBezTo>
                  <a:cubicBezTo>
                    <a:pt x="6075" y="4069"/>
                    <a:pt x="6067" y="4069"/>
                    <a:pt x="6059" y="4069"/>
                  </a:cubicBezTo>
                  <a:cubicBezTo>
                    <a:pt x="4379" y="4069"/>
                    <a:pt x="457" y="4590"/>
                    <a:pt x="457" y="4590"/>
                  </a:cubicBezTo>
                  <a:lnTo>
                    <a:pt x="456" y="5097"/>
                  </a:lnTo>
                  <a:lnTo>
                    <a:pt x="7119" y="4856"/>
                  </a:lnTo>
                  <a:cubicBezTo>
                    <a:pt x="7119" y="4856"/>
                    <a:pt x="13814" y="5472"/>
                    <a:pt x="18790" y="5472"/>
                  </a:cubicBezTo>
                  <a:cubicBezTo>
                    <a:pt x="20939" y="5472"/>
                    <a:pt x="22768" y="5357"/>
                    <a:pt x="23598" y="5028"/>
                  </a:cubicBezTo>
                  <a:cubicBezTo>
                    <a:pt x="23807" y="4945"/>
                    <a:pt x="23847" y="3955"/>
                    <a:pt x="23851" y="3319"/>
                  </a:cubicBezTo>
                  <a:cubicBezTo>
                    <a:pt x="23856" y="2262"/>
                    <a:pt x="23296" y="1386"/>
                    <a:pt x="22583" y="1312"/>
                  </a:cubicBezTo>
                  <a:lnTo>
                    <a:pt x="61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7"/>
            <p:cNvSpPr/>
            <p:nvPr/>
          </p:nvSpPr>
          <p:spPr>
            <a:xfrm>
              <a:off x="4741688" y="4196125"/>
              <a:ext cx="281250" cy="13275"/>
            </a:xfrm>
            <a:custGeom>
              <a:avLst/>
              <a:gdLst/>
              <a:ahLst/>
              <a:cxnLst/>
              <a:rect l="l" t="t" r="r" b="b"/>
              <a:pathLst>
                <a:path w="11250" h="531" fill="none" extrusionOk="0">
                  <a:moveTo>
                    <a:pt x="1" y="0"/>
                  </a:moveTo>
                  <a:lnTo>
                    <a:pt x="11249" y="53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7"/>
            <p:cNvSpPr/>
            <p:nvPr/>
          </p:nvSpPr>
          <p:spPr>
            <a:xfrm>
              <a:off x="4647088" y="4265550"/>
              <a:ext cx="403325" cy="26825"/>
            </a:xfrm>
            <a:custGeom>
              <a:avLst/>
              <a:gdLst/>
              <a:ahLst/>
              <a:cxnLst/>
              <a:rect l="l" t="t" r="r" b="b"/>
              <a:pathLst>
                <a:path w="16133" h="1073" extrusionOk="0">
                  <a:moveTo>
                    <a:pt x="0" y="1"/>
                  </a:moveTo>
                  <a:cubicBezTo>
                    <a:pt x="1" y="1"/>
                    <a:pt x="7913" y="1072"/>
                    <a:pt x="12820" y="1072"/>
                  </a:cubicBezTo>
                  <a:cubicBezTo>
                    <a:pt x="14294" y="1072"/>
                    <a:pt x="15497" y="975"/>
                    <a:pt x="16132" y="724"/>
                  </a:cubicBezTo>
                  <a:cubicBezTo>
                    <a:pt x="16132" y="724"/>
                    <a:pt x="15163" y="637"/>
                    <a:pt x="12931" y="503"/>
                  </a:cubicBezTo>
                  <a:cubicBezTo>
                    <a:pt x="10700" y="370"/>
                    <a:pt x="1" y="1"/>
                    <a:pt x="0"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57"/>
            <p:cNvSpPr/>
            <p:nvPr/>
          </p:nvSpPr>
          <p:spPr>
            <a:xfrm>
              <a:off x="4624088" y="4163425"/>
              <a:ext cx="401000" cy="140450"/>
            </a:xfrm>
            <a:custGeom>
              <a:avLst/>
              <a:gdLst/>
              <a:ahLst/>
              <a:cxnLst/>
              <a:rect l="l" t="t" r="r" b="b"/>
              <a:pathLst>
                <a:path w="16040" h="5618" extrusionOk="0">
                  <a:moveTo>
                    <a:pt x="0" y="1"/>
                  </a:moveTo>
                  <a:cubicBezTo>
                    <a:pt x="1" y="1"/>
                    <a:pt x="2858" y="518"/>
                    <a:pt x="6381" y="1132"/>
                  </a:cubicBezTo>
                  <a:cubicBezTo>
                    <a:pt x="7184" y="1272"/>
                    <a:pt x="7722" y="1366"/>
                    <a:pt x="8692" y="1398"/>
                  </a:cubicBezTo>
                  <a:cubicBezTo>
                    <a:pt x="8748" y="1400"/>
                    <a:pt x="9637" y="5617"/>
                    <a:pt x="9925" y="5617"/>
                  </a:cubicBezTo>
                  <a:cubicBezTo>
                    <a:pt x="9952" y="5617"/>
                    <a:pt x="9974" y="5580"/>
                    <a:pt x="9990" y="5498"/>
                  </a:cubicBezTo>
                  <a:cubicBezTo>
                    <a:pt x="10031" y="5283"/>
                    <a:pt x="9712" y="1393"/>
                    <a:pt x="9931" y="1393"/>
                  </a:cubicBezTo>
                  <a:cubicBezTo>
                    <a:pt x="9931" y="1393"/>
                    <a:pt x="9931" y="1393"/>
                    <a:pt x="9932" y="1393"/>
                  </a:cubicBezTo>
                  <a:cubicBezTo>
                    <a:pt x="10045" y="1394"/>
                    <a:pt x="10158" y="1394"/>
                    <a:pt x="10272" y="1394"/>
                  </a:cubicBezTo>
                  <a:cubicBezTo>
                    <a:pt x="13197" y="1394"/>
                    <a:pt x="16039" y="1092"/>
                    <a:pt x="16039" y="1092"/>
                  </a:cubicBezTo>
                  <a:lnTo>
                    <a:pt x="0"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57"/>
            <p:cNvSpPr/>
            <p:nvPr/>
          </p:nvSpPr>
          <p:spPr>
            <a:xfrm>
              <a:off x="4473638" y="4171575"/>
              <a:ext cx="159675" cy="100100"/>
            </a:xfrm>
            <a:custGeom>
              <a:avLst/>
              <a:gdLst/>
              <a:ahLst/>
              <a:cxnLst/>
              <a:rect l="l" t="t" r="r" b="b"/>
              <a:pathLst>
                <a:path w="6387" h="4004" extrusionOk="0">
                  <a:moveTo>
                    <a:pt x="5400" y="1"/>
                  </a:moveTo>
                  <a:cubicBezTo>
                    <a:pt x="4387" y="1"/>
                    <a:pt x="1251" y="517"/>
                    <a:pt x="81" y="716"/>
                  </a:cubicBezTo>
                  <a:cubicBezTo>
                    <a:pt x="1" y="730"/>
                    <a:pt x="49" y="4003"/>
                    <a:pt x="253" y="4003"/>
                  </a:cubicBezTo>
                  <a:cubicBezTo>
                    <a:pt x="254" y="4003"/>
                    <a:pt x="255" y="4003"/>
                    <a:pt x="255" y="4003"/>
                  </a:cubicBezTo>
                  <a:cubicBezTo>
                    <a:pt x="1228" y="3879"/>
                    <a:pt x="4147" y="3524"/>
                    <a:pt x="5535" y="3524"/>
                  </a:cubicBezTo>
                  <a:cubicBezTo>
                    <a:pt x="5542" y="3524"/>
                    <a:pt x="5549" y="3524"/>
                    <a:pt x="5557" y="3524"/>
                  </a:cubicBezTo>
                  <a:cubicBezTo>
                    <a:pt x="5557" y="3524"/>
                    <a:pt x="6323" y="3138"/>
                    <a:pt x="6352" y="2104"/>
                  </a:cubicBezTo>
                  <a:cubicBezTo>
                    <a:pt x="6371" y="1418"/>
                    <a:pt x="6387" y="160"/>
                    <a:pt x="5630" y="16"/>
                  </a:cubicBezTo>
                  <a:cubicBezTo>
                    <a:pt x="5575" y="5"/>
                    <a:pt x="5498" y="1"/>
                    <a:pt x="5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57"/>
            <p:cNvSpPr/>
            <p:nvPr/>
          </p:nvSpPr>
          <p:spPr>
            <a:xfrm>
              <a:off x="4475663" y="4171625"/>
              <a:ext cx="157650" cy="88075"/>
            </a:xfrm>
            <a:custGeom>
              <a:avLst/>
              <a:gdLst/>
              <a:ahLst/>
              <a:cxnLst/>
              <a:rect l="l" t="t" r="r" b="b"/>
              <a:pathLst>
                <a:path w="6306" h="3523" extrusionOk="0">
                  <a:moveTo>
                    <a:pt x="5322" y="0"/>
                  </a:moveTo>
                  <a:cubicBezTo>
                    <a:pt x="4312" y="0"/>
                    <a:pt x="1171" y="517"/>
                    <a:pt x="0" y="715"/>
                  </a:cubicBezTo>
                  <a:lnTo>
                    <a:pt x="4466" y="521"/>
                  </a:lnTo>
                  <a:cubicBezTo>
                    <a:pt x="4487" y="520"/>
                    <a:pt x="4507" y="520"/>
                    <a:pt x="4527" y="520"/>
                  </a:cubicBezTo>
                  <a:cubicBezTo>
                    <a:pt x="5314" y="520"/>
                    <a:pt x="5970" y="1157"/>
                    <a:pt x="5956" y="1951"/>
                  </a:cubicBezTo>
                  <a:lnTo>
                    <a:pt x="5956" y="1976"/>
                  </a:lnTo>
                  <a:cubicBezTo>
                    <a:pt x="5932" y="2871"/>
                    <a:pt x="5551" y="3418"/>
                    <a:pt x="5476" y="3523"/>
                  </a:cubicBezTo>
                  <a:cubicBezTo>
                    <a:pt x="5476" y="3523"/>
                    <a:pt x="6242" y="3137"/>
                    <a:pt x="6271" y="2103"/>
                  </a:cubicBezTo>
                  <a:cubicBezTo>
                    <a:pt x="6290" y="1417"/>
                    <a:pt x="6306" y="159"/>
                    <a:pt x="5549" y="15"/>
                  </a:cubicBezTo>
                  <a:cubicBezTo>
                    <a:pt x="5495" y="5"/>
                    <a:pt x="5418" y="0"/>
                    <a:pt x="5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7"/>
            <p:cNvSpPr/>
            <p:nvPr/>
          </p:nvSpPr>
          <p:spPr>
            <a:xfrm>
              <a:off x="4433188" y="4258425"/>
              <a:ext cx="598125" cy="127475"/>
            </a:xfrm>
            <a:custGeom>
              <a:avLst/>
              <a:gdLst/>
              <a:ahLst/>
              <a:cxnLst/>
              <a:rect l="l" t="t" r="r" b="b"/>
              <a:pathLst>
                <a:path w="23925" h="5099" extrusionOk="0">
                  <a:moveTo>
                    <a:pt x="5997" y="0"/>
                  </a:moveTo>
                  <a:lnTo>
                    <a:pt x="1" y="731"/>
                  </a:lnTo>
                  <a:lnTo>
                    <a:pt x="30" y="1339"/>
                  </a:lnTo>
                  <a:cubicBezTo>
                    <a:pt x="30" y="1339"/>
                    <a:pt x="4544" y="547"/>
                    <a:pt x="5798" y="547"/>
                  </a:cubicBezTo>
                  <a:cubicBezTo>
                    <a:pt x="5895" y="547"/>
                    <a:pt x="5973" y="552"/>
                    <a:pt x="6028" y="562"/>
                  </a:cubicBezTo>
                  <a:cubicBezTo>
                    <a:pt x="6785" y="706"/>
                    <a:pt x="6767" y="1964"/>
                    <a:pt x="6748" y="2650"/>
                  </a:cubicBezTo>
                  <a:cubicBezTo>
                    <a:pt x="6720" y="3684"/>
                    <a:pt x="5953" y="4070"/>
                    <a:pt x="5953" y="4070"/>
                  </a:cubicBezTo>
                  <a:cubicBezTo>
                    <a:pt x="5945" y="4070"/>
                    <a:pt x="5937" y="4070"/>
                    <a:pt x="5929" y="4070"/>
                  </a:cubicBezTo>
                  <a:cubicBezTo>
                    <a:pt x="4250" y="4070"/>
                    <a:pt x="329" y="4590"/>
                    <a:pt x="329" y="4590"/>
                  </a:cubicBezTo>
                  <a:lnTo>
                    <a:pt x="328" y="5099"/>
                  </a:lnTo>
                  <a:lnTo>
                    <a:pt x="328" y="5099"/>
                  </a:lnTo>
                  <a:lnTo>
                    <a:pt x="6992" y="4855"/>
                  </a:lnTo>
                  <a:cubicBezTo>
                    <a:pt x="6992" y="4855"/>
                    <a:pt x="14084" y="5020"/>
                    <a:pt x="18906" y="5020"/>
                  </a:cubicBezTo>
                  <a:cubicBezTo>
                    <a:pt x="20795" y="5020"/>
                    <a:pt x="22335" y="4995"/>
                    <a:pt x="22963" y="4924"/>
                  </a:cubicBezTo>
                  <a:cubicBezTo>
                    <a:pt x="23616" y="4851"/>
                    <a:pt x="23916" y="3529"/>
                    <a:pt x="23920" y="2893"/>
                  </a:cubicBezTo>
                  <a:cubicBezTo>
                    <a:pt x="23925" y="1835"/>
                    <a:pt x="23365" y="960"/>
                    <a:pt x="22652" y="885"/>
                  </a:cubicBezTo>
                  <a:lnTo>
                    <a:pt x="59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7"/>
            <p:cNvSpPr/>
            <p:nvPr/>
          </p:nvSpPr>
          <p:spPr>
            <a:xfrm>
              <a:off x="4682738" y="4284325"/>
              <a:ext cx="310475" cy="10625"/>
            </a:xfrm>
            <a:custGeom>
              <a:avLst/>
              <a:gdLst/>
              <a:ahLst/>
              <a:cxnLst/>
              <a:rect l="l" t="t" r="r" b="b"/>
              <a:pathLst>
                <a:path w="12419" h="425" fill="none" extrusionOk="0">
                  <a:moveTo>
                    <a:pt x="0" y="1"/>
                  </a:moveTo>
                  <a:lnTo>
                    <a:pt x="12419" y="424"/>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7"/>
            <p:cNvSpPr/>
            <p:nvPr/>
          </p:nvSpPr>
          <p:spPr>
            <a:xfrm>
              <a:off x="4707613" y="4365350"/>
              <a:ext cx="299650" cy="16450"/>
            </a:xfrm>
            <a:custGeom>
              <a:avLst/>
              <a:gdLst/>
              <a:ahLst/>
              <a:cxnLst/>
              <a:rect l="l" t="t" r="r" b="b"/>
              <a:pathLst>
                <a:path w="11986" h="658" extrusionOk="0">
                  <a:moveTo>
                    <a:pt x="5702" y="1"/>
                  </a:moveTo>
                  <a:cubicBezTo>
                    <a:pt x="2720" y="1"/>
                    <a:pt x="1" y="289"/>
                    <a:pt x="1" y="289"/>
                  </a:cubicBezTo>
                  <a:cubicBezTo>
                    <a:pt x="47" y="286"/>
                    <a:pt x="105" y="285"/>
                    <a:pt x="174" y="285"/>
                  </a:cubicBezTo>
                  <a:cubicBezTo>
                    <a:pt x="1075" y="285"/>
                    <a:pt x="3888" y="499"/>
                    <a:pt x="6491" y="589"/>
                  </a:cubicBezTo>
                  <a:cubicBezTo>
                    <a:pt x="8065" y="645"/>
                    <a:pt x="9564" y="657"/>
                    <a:pt x="10597" y="657"/>
                  </a:cubicBezTo>
                  <a:cubicBezTo>
                    <a:pt x="11449" y="657"/>
                    <a:pt x="11985" y="649"/>
                    <a:pt x="11985" y="649"/>
                  </a:cubicBezTo>
                  <a:cubicBezTo>
                    <a:pt x="11985" y="649"/>
                    <a:pt x="8630" y="82"/>
                    <a:pt x="7218" y="28"/>
                  </a:cubicBezTo>
                  <a:cubicBezTo>
                    <a:pt x="6713" y="9"/>
                    <a:pt x="6204" y="1"/>
                    <a:pt x="5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57"/>
            <p:cNvSpPr/>
            <p:nvPr/>
          </p:nvSpPr>
          <p:spPr>
            <a:xfrm>
              <a:off x="4717813" y="4265625"/>
              <a:ext cx="175700" cy="111875"/>
            </a:xfrm>
            <a:custGeom>
              <a:avLst/>
              <a:gdLst/>
              <a:ahLst/>
              <a:cxnLst/>
              <a:rect l="l" t="t" r="r" b="b"/>
              <a:pathLst>
                <a:path w="7028" h="4475" extrusionOk="0">
                  <a:moveTo>
                    <a:pt x="1" y="0"/>
                  </a:moveTo>
                  <a:lnTo>
                    <a:pt x="5249" y="886"/>
                  </a:lnTo>
                  <a:cubicBezTo>
                    <a:pt x="5954" y="2536"/>
                    <a:pt x="6790" y="4475"/>
                    <a:pt x="6924" y="4475"/>
                  </a:cubicBezTo>
                  <a:cubicBezTo>
                    <a:pt x="6927" y="4475"/>
                    <a:pt x="6931" y="4473"/>
                    <a:pt x="6933" y="4470"/>
                  </a:cubicBezTo>
                  <a:cubicBezTo>
                    <a:pt x="7028" y="4354"/>
                    <a:pt x="6851" y="326"/>
                    <a:pt x="6851" y="326"/>
                  </a:cubicBezTo>
                  <a:cubicBezTo>
                    <a:pt x="6851" y="326"/>
                    <a:pt x="213" y="2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57"/>
            <p:cNvSpPr/>
            <p:nvPr/>
          </p:nvSpPr>
          <p:spPr>
            <a:xfrm>
              <a:off x="4443138" y="4272050"/>
              <a:ext cx="159675" cy="100100"/>
            </a:xfrm>
            <a:custGeom>
              <a:avLst/>
              <a:gdLst/>
              <a:ahLst/>
              <a:cxnLst/>
              <a:rect l="l" t="t" r="r" b="b"/>
              <a:pathLst>
                <a:path w="6387" h="4004" extrusionOk="0">
                  <a:moveTo>
                    <a:pt x="5400" y="1"/>
                  </a:moveTo>
                  <a:cubicBezTo>
                    <a:pt x="4387" y="1"/>
                    <a:pt x="1251" y="517"/>
                    <a:pt x="81" y="716"/>
                  </a:cubicBezTo>
                  <a:cubicBezTo>
                    <a:pt x="1" y="730"/>
                    <a:pt x="49" y="4003"/>
                    <a:pt x="252" y="4003"/>
                  </a:cubicBezTo>
                  <a:cubicBezTo>
                    <a:pt x="252" y="4003"/>
                    <a:pt x="253" y="4003"/>
                    <a:pt x="254" y="4003"/>
                  </a:cubicBezTo>
                  <a:cubicBezTo>
                    <a:pt x="1227" y="3879"/>
                    <a:pt x="4146" y="3524"/>
                    <a:pt x="5533" y="3524"/>
                  </a:cubicBezTo>
                  <a:cubicBezTo>
                    <a:pt x="5541" y="3524"/>
                    <a:pt x="5548" y="3524"/>
                    <a:pt x="5555" y="3524"/>
                  </a:cubicBezTo>
                  <a:cubicBezTo>
                    <a:pt x="5555" y="3524"/>
                    <a:pt x="6322" y="3138"/>
                    <a:pt x="6350" y="2104"/>
                  </a:cubicBezTo>
                  <a:cubicBezTo>
                    <a:pt x="6369" y="1418"/>
                    <a:pt x="6387" y="160"/>
                    <a:pt x="5630" y="16"/>
                  </a:cubicBezTo>
                  <a:cubicBezTo>
                    <a:pt x="5575" y="5"/>
                    <a:pt x="5497" y="1"/>
                    <a:pt x="5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57"/>
            <p:cNvSpPr/>
            <p:nvPr/>
          </p:nvSpPr>
          <p:spPr>
            <a:xfrm>
              <a:off x="4445163" y="4272050"/>
              <a:ext cx="157650" cy="88100"/>
            </a:xfrm>
            <a:custGeom>
              <a:avLst/>
              <a:gdLst/>
              <a:ahLst/>
              <a:cxnLst/>
              <a:rect l="l" t="t" r="r" b="b"/>
              <a:pathLst>
                <a:path w="6306" h="3524" extrusionOk="0">
                  <a:moveTo>
                    <a:pt x="5319" y="1"/>
                  </a:moveTo>
                  <a:cubicBezTo>
                    <a:pt x="4306" y="1"/>
                    <a:pt x="1170" y="517"/>
                    <a:pt x="0" y="716"/>
                  </a:cubicBezTo>
                  <a:lnTo>
                    <a:pt x="4465" y="522"/>
                  </a:lnTo>
                  <a:cubicBezTo>
                    <a:pt x="4485" y="521"/>
                    <a:pt x="4506" y="521"/>
                    <a:pt x="4526" y="521"/>
                  </a:cubicBezTo>
                  <a:cubicBezTo>
                    <a:pt x="5313" y="521"/>
                    <a:pt x="5970" y="1158"/>
                    <a:pt x="5956" y="1952"/>
                  </a:cubicBezTo>
                  <a:lnTo>
                    <a:pt x="5956" y="1977"/>
                  </a:lnTo>
                  <a:cubicBezTo>
                    <a:pt x="5932" y="2870"/>
                    <a:pt x="5550" y="3419"/>
                    <a:pt x="5474" y="3524"/>
                  </a:cubicBezTo>
                  <a:cubicBezTo>
                    <a:pt x="5474" y="3524"/>
                    <a:pt x="6241" y="3138"/>
                    <a:pt x="6269" y="2104"/>
                  </a:cubicBezTo>
                  <a:cubicBezTo>
                    <a:pt x="6288" y="1418"/>
                    <a:pt x="6306" y="160"/>
                    <a:pt x="5549" y="16"/>
                  </a:cubicBezTo>
                  <a:cubicBezTo>
                    <a:pt x="5494" y="5"/>
                    <a:pt x="5416" y="1"/>
                    <a:pt x="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57"/>
            <p:cNvSpPr/>
            <p:nvPr/>
          </p:nvSpPr>
          <p:spPr>
            <a:xfrm>
              <a:off x="4487438" y="4368500"/>
              <a:ext cx="598250" cy="125475"/>
            </a:xfrm>
            <a:custGeom>
              <a:avLst/>
              <a:gdLst/>
              <a:ahLst/>
              <a:cxnLst/>
              <a:rect l="l" t="t" r="r" b="b"/>
              <a:pathLst>
                <a:path w="23930" h="5019" extrusionOk="0">
                  <a:moveTo>
                    <a:pt x="6007" y="0"/>
                  </a:moveTo>
                  <a:lnTo>
                    <a:pt x="0" y="646"/>
                  </a:lnTo>
                  <a:lnTo>
                    <a:pt x="20" y="1256"/>
                  </a:lnTo>
                  <a:cubicBezTo>
                    <a:pt x="20" y="1256"/>
                    <a:pt x="4438" y="545"/>
                    <a:pt x="5752" y="545"/>
                  </a:cubicBezTo>
                  <a:cubicBezTo>
                    <a:pt x="5871" y="545"/>
                    <a:pt x="5964" y="550"/>
                    <a:pt x="6027" y="563"/>
                  </a:cubicBezTo>
                  <a:cubicBezTo>
                    <a:pt x="6783" y="716"/>
                    <a:pt x="6747" y="1976"/>
                    <a:pt x="6720" y="2662"/>
                  </a:cubicBezTo>
                  <a:cubicBezTo>
                    <a:pt x="6678" y="3692"/>
                    <a:pt x="5906" y="4070"/>
                    <a:pt x="5906" y="4070"/>
                  </a:cubicBezTo>
                  <a:cubicBezTo>
                    <a:pt x="5856" y="4069"/>
                    <a:pt x="5804" y="4069"/>
                    <a:pt x="5750" y="4069"/>
                  </a:cubicBezTo>
                  <a:cubicBezTo>
                    <a:pt x="4004" y="4069"/>
                    <a:pt x="273" y="4511"/>
                    <a:pt x="273" y="4511"/>
                  </a:cubicBezTo>
                  <a:lnTo>
                    <a:pt x="265" y="5019"/>
                  </a:lnTo>
                  <a:lnTo>
                    <a:pt x="6930" y="4867"/>
                  </a:lnTo>
                  <a:lnTo>
                    <a:pt x="23351" y="4726"/>
                  </a:lnTo>
                  <a:cubicBezTo>
                    <a:pt x="23761" y="4216"/>
                    <a:pt x="23896" y="3540"/>
                    <a:pt x="23909" y="2904"/>
                  </a:cubicBezTo>
                  <a:cubicBezTo>
                    <a:pt x="23929" y="1845"/>
                    <a:pt x="23201" y="696"/>
                    <a:pt x="22489" y="612"/>
                  </a:cubicBezTo>
                  <a:lnTo>
                    <a:pt x="60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7"/>
            <p:cNvSpPr/>
            <p:nvPr/>
          </p:nvSpPr>
          <p:spPr>
            <a:xfrm>
              <a:off x="4707238" y="4392050"/>
              <a:ext cx="333725" cy="2050"/>
            </a:xfrm>
            <a:custGeom>
              <a:avLst/>
              <a:gdLst/>
              <a:ahLst/>
              <a:cxnLst/>
              <a:rect l="l" t="t" r="r" b="b"/>
              <a:pathLst>
                <a:path w="13349" h="82" fill="none" extrusionOk="0">
                  <a:moveTo>
                    <a:pt x="1" y="1"/>
                  </a:moveTo>
                  <a:lnTo>
                    <a:pt x="13349" y="82"/>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7"/>
            <p:cNvSpPr/>
            <p:nvPr/>
          </p:nvSpPr>
          <p:spPr>
            <a:xfrm>
              <a:off x="4842413" y="4378525"/>
              <a:ext cx="59825" cy="110400"/>
            </a:xfrm>
            <a:custGeom>
              <a:avLst/>
              <a:gdLst/>
              <a:ahLst/>
              <a:cxnLst/>
              <a:rect l="l" t="t" r="r" b="b"/>
              <a:pathLst>
                <a:path w="2393" h="4416" extrusionOk="0">
                  <a:moveTo>
                    <a:pt x="1701" y="0"/>
                  </a:moveTo>
                  <a:cubicBezTo>
                    <a:pt x="1734" y="100"/>
                    <a:pt x="1564" y="896"/>
                    <a:pt x="1564" y="896"/>
                  </a:cubicBezTo>
                  <a:cubicBezTo>
                    <a:pt x="1564" y="896"/>
                    <a:pt x="1" y="2119"/>
                    <a:pt x="889" y="4413"/>
                  </a:cubicBezTo>
                  <a:lnTo>
                    <a:pt x="2050" y="4416"/>
                  </a:lnTo>
                  <a:lnTo>
                    <a:pt x="2392" y="1033"/>
                  </a:lnTo>
                  <a:lnTo>
                    <a:pt x="1701"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57"/>
            <p:cNvSpPr/>
            <p:nvPr/>
          </p:nvSpPr>
          <p:spPr>
            <a:xfrm>
              <a:off x="4497138" y="4382075"/>
              <a:ext cx="159875" cy="98275"/>
            </a:xfrm>
            <a:custGeom>
              <a:avLst/>
              <a:gdLst/>
              <a:ahLst/>
              <a:cxnLst/>
              <a:rect l="l" t="t" r="r" b="b"/>
              <a:pathLst>
                <a:path w="6395" h="3931" extrusionOk="0">
                  <a:moveTo>
                    <a:pt x="5363" y="0"/>
                  </a:moveTo>
                  <a:cubicBezTo>
                    <a:pt x="4304" y="0"/>
                    <a:pt x="1236" y="462"/>
                    <a:pt x="80" y="642"/>
                  </a:cubicBezTo>
                  <a:cubicBezTo>
                    <a:pt x="1" y="655"/>
                    <a:pt x="4" y="3931"/>
                    <a:pt x="207" y="3931"/>
                  </a:cubicBezTo>
                  <a:cubicBezTo>
                    <a:pt x="208" y="3931"/>
                    <a:pt x="208" y="3931"/>
                    <a:pt x="209" y="3931"/>
                  </a:cubicBezTo>
                  <a:cubicBezTo>
                    <a:pt x="1157" y="3823"/>
                    <a:pt x="3950" y="3523"/>
                    <a:pt x="5378" y="3523"/>
                  </a:cubicBezTo>
                  <a:cubicBezTo>
                    <a:pt x="5426" y="3523"/>
                    <a:pt x="5473" y="3524"/>
                    <a:pt x="5518" y="3524"/>
                  </a:cubicBezTo>
                  <a:cubicBezTo>
                    <a:pt x="5518" y="3524"/>
                    <a:pt x="6290" y="3148"/>
                    <a:pt x="6332" y="2116"/>
                  </a:cubicBezTo>
                  <a:cubicBezTo>
                    <a:pt x="6359" y="1432"/>
                    <a:pt x="6395" y="171"/>
                    <a:pt x="5639" y="19"/>
                  </a:cubicBezTo>
                  <a:cubicBezTo>
                    <a:pt x="5576" y="6"/>
                    <a:pt x="5482" y="0"/>
                    <a:pt x="5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57"/>
            <p:cNvSpPr/>
            <p:nvPr/>
          </p:nvSpPr>
          <p:spPr>
            <a:xfrm>
              <a:off x="4499138" y="4382075"/>
              <a:ext cx="157875" cy="88150"/>
            </a:xfrm>
            <a:custGeom>
              <a:avLst/>
              <a:gdLst/>
              <a:ahLst/>
              <a:cxnLst/>
              <a:rect l="l" t="t" r="r" b="b"/>
              <a:pathLst>
                <a:path w="6315" h="3526" extrusionOk="0">
                  <a:moveTo>
                    <a:pt x="5283" y="0"/>
                  </a:moveTo>
                  <a:cubicBezTo>
                    <a:pt x="4224" y="0"/>
                    <a:pt x="1156" y="462"/>
                    <a:pt x="0" y="642"/>
                  </a:cubicBezTo>
                  <a:lnTo>
                    <a:pt x="4467" y="510"/>
                  </a:lnTo>
                  <a:cubicBezTo>
                    <a:pt x="4482" y="509"/>
                    <a:pt x="4496" y="509"/>
                    <a:pt x="4510" y="509"/>
                  </a:cubicBezTo>
                  <a:cubicBezTo>
                    <a:pt x="5305" y="509"/>
                    <a:pt x="5963" y="1159"/>
                    <a:pt x="5939" y="1958"/>
                  </a:cubicBezTo>
                  <a:cubicBezTo>
                    <a:pt x="5939" y="1967"/>
                    <a:pt x="5939" y="1975"/>
                    <a:pt x="5937" y="1984"/>
                  </a:cubicBezTo>
                  <a:cubicBezTo>
                    <a:pt x="5905" y="2878"/>
                    <a:pt x="5515" y="3422"/>
                    <a:pt x="5438" y="3526"/>
                  </a:cubicBezTo>
                  <a:cubicBezTo>
                    <a:pt x="5438" y="3526"/>
                    <a:pt x="6210" y="3148"/>
                    <a:pt x="6252" y="2116"/>
                  </a:cubicBezTo>
                  <a:cubicBezTo>
                    <a:pt x="6279" y="1432"/>
                    <a:pt x="6315" y="171"/>
                    <a:pt x="5559" y="19"/>
                  </a:cubicBezTo>
                  <a:cubicBezTo>
                    <a:pt x="5496" y="6"/>
                    <a:pt x="5402" y="0"/>
                    <a:pt x="52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7"/>
            <p:cNvSpPr/>
            <p:nvPr/>
          </p:nvSpPr>
          <p:spPr>
            <a:xfrm>
              <a:off x="4561888" y="4438400"/>
              <a:ext cx="89225" cy="9400"/>
            </a:xfrm>
            <a:custGeom>
              <a:avLst/>
              <a:gdLst/>
              <a:ahLst/>
              <a:cxnLst/>
              <a:rect l="l" t="t" r="r" b="b"/>
              <a:pathLst>
                <a:path w="3569" h="376" extrusionOk="0">
                  <a:moveTo>
                    <a:pt x="3569" y="1"/>
                  </a:moveTo>
                  <a:lnTo>
                    <a:pt x="0" y="361"/>
                  </a:lnTo>
                  <a:cubicBezTo>
                    <a:pt x="0" y="361"/>
                    <a:pt x="572" y="375"/>
                    <a:pt x="1200" y="375"/>
                  </a:cubicBezTo>
                  <a:cubicBezTo>
                    <a:pt x="1763" y="375"/>
                    <a:pt x="2371" y="364"/>
                    <a:pt x="2651" y="322"/>
                  </a:cubicBezTo>
                  <a:cubicBezTo>
                    <a:pt x="3242" y="235"/>
                    <a:pt x="3569" y="1"/>
                    <a:pt x="35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7"/>
            <p:cNvSpPr/>
            <p:nvPr/>
          </p:nvSpPr>
          <p:spPr>
            <a:xfrm>
              <a:off x="4443963" y="4045325"/>
              <a:ext cx="615700" cy="147225"/>
            </a:xfrm>
            <a:custGeom>
              <a:avLst/>
              <a:gdLst/>
              <a:ahLst/>
              <a:cxnLst/>
              <a:rect l="l" t="t" r="r" b="b"/>
              <a:pathLst>
                <a:path w="24628" h="5889" extrusionOk="0">
                  <a:moveTo>
                    <a:pt x="5998" y="0"/>
                  </a:moveTo>
                  <a:lnTo>
                    <a:pt x="0" y="731"/>
                  </a:lnTo>
                  <a:lnTo>
                    <a:pt x="30" y="1339"/>
                  </a:lnTo>
                  <a:cubicBezTo>
                    <a:pt x="30" y="1339"/>
                    <a:pt x="4538" y="547"/>
                    <a:pt x="5796" y="547"/>
                  </a:cubicBezTo>
                  <a:cubicBezTo>
                    <a:pt x="5894" y="547"/>
                    <a:pt x="5972" y="552"/>
                    <a:pt x="6027" y="562"/>
                  </a:cubicBezTo>
                  <a:cubicBezTo>
                    <a:pt x="6784" y="706"/>
                    <a:pt x="6768" y="1964"/>
                    <a:pt x="6749" y="2650"/>
                  </a:cubicBezTo>
                  <a:cubicBezTo>
                    <a:pt x="6720" y="3684"/>
                    <a:pt x="5954" y="4070"/>
                    <a:pt x="5954" y="4070"/>
                  </a:cubicBezTo>
                  <a:cubicBezTo>
                    <a:pt x="5946" y="4070"/>
                    <a:pt x="5938" y="4070"/>
                    <a:pt x="5930" y="4070"/>
                  </a:cubicBezTo>
                  <a:cubicBezTo>
                    <a:pt x="4250" y="4070"/>
                    <a:pt x="328" y="4590"/>
                    <a:pt x="328" y="4590"/>
                  </a:cubicBezTo>
                  <a:lnTo>
                    <a:pt x="327" y="5098"/>
                  </a:lnTo>
                  <a:lnTo>
                    <a:pt x="6876" y="4644"/>
                  </a:lnTo>
                  <a:lnTo>
                    <a:pt x="23812" y="5888"/>
                  </a:lnTo>
                  <a:cubicBezTo>
                    <a:pt x="24216" y="5371"/>
                    <a:pt x="24619" y="4457"/>
                    <a:pt x="24623" y="3823"/>
                  </a:cubicBezTo>
                  <a:cubicBezTo>
                    <a:pt x="24627" y="2764"/>
                    <a:pt x="24068" y="1888"/>
                    <a:pt x="23355" y="1814"/>
                  </a:cubicBezTo>
                  <a:lnTo>
                    <a:pt x="59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7"/>
            <p:cNvSpPr/>
            <p:nvPr/>
          </p:nvSpPr>
          <p:spPr>
            <a:xfrm>
              <a:off x="4700338" y="4072350"/>
              <a:ext cx="326000" cy="35025"/>
            </a:xfrm>
            <a:custGeom>
              <a:avLst/>
              <a:gdLst/>
              <a:ahLst/>
              <a:cxnLst/>
              <a:rect l="l" t="t" r="r" b="b"/>
              <a:pathLst>
                <a:path w="13040" h="1401" fill="none" extrusionOk="0">
                  <a:moveTo>
                    <a:pt x="0" y="1"/>
                  </a:moveTo>
                  <a:lnTo>
                    <a:pt x="13039" y="140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7"/>
            <p:cNvSpPr/>
            <p:nvPr/>
          </p:nvSpPr>
          <p:spPr>
            <a:xfrm>
              <a:off x="4453888" y="4058950"/>
              <a:ext cx="159700" cy="100100"/>
            </a:xfrm>
            <a:custGeom>
              <a:avLst/>
              <a:gdLst/>
              <a:ahLst/>
              <a:cxnLst/>
              <a:rect l="l" t="t" r="r" b="b"/>
              <a:pathLst>
                <a:path w="6388" h="4004" extrusionOk="0">
                  <a:moveTo>
                    <a:pt x="5400" y="1"/>
                  </a:moveTo>
                  <a:cubicBezTo>
                    <a:pt x="4387" y="1"/>
                    <a:pt x="1251" y="517"/>
                    <a:pt x="81" y="716"/>
                  </a:cubicBezTo>
                  <a:cubicBezTo>
                    <a:pt x="1" y="730"/>
                    <a:pt x="49" y="4003"/>
                    <a:pt x="252" y="4003"/>
                  </a:cubicBezTo>
                  <a:cubicBezTo>
                    <a:pt x="253" y="4003"/>
                    <a:pt x="254" y="4003"/>
                    <a:pt x="254" y="4003"/>
                  </a:cubicBezTo>
                  <a:cubicBezTo>
                    <a:pt x="1227" y="3879"/>
                    <a:pt x="4147" y="3524"/>
                    <a:pt x="5535" y="3524"/>
                  </a:cubicBezTo>
                  <a:cubicBezTo>
                    <a:pt x="5542" y="3524"/>
                    <a:pt x="5549" y="3524"/>
                    <a:pt x="5557" y="3524"/>
                  </a:cubicBezTo>
                  <a:cubicBezTo>
                    <a:pt x="5557" y="3524"/>
                    <a:pt x="6323" y="3138"/>
                    <a:pt x="6352" y="2104"/>
                  </a:cubicBezTo>
                  <a:cubicBezTo>
                    <a:pt x="6371" y="1418"/>
                    <a:pt x="6387" y="160"/>
                    <a:pt x="5630" y="16"/>
                  </a:cubicBezTo>
                  <a:cubicBezTo>
                    <a:pt x="5575" y="5"/>
                    <a:pt x="5498" y="1"/>
                    <a:pt x="5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57"/>
            <p:cNvSpPr/>
            <p:nvPr/>
          </p:nvSpPr>
          <p:spPr>
            <a:xfrm>
              <a:off x="4467588" y="4085950"/>
              <a:ext cx="107025" cy="12775"/>
            </a:xfrm>
            <a:custGeom>
              <a:avLst/>
              <a:gdLst/>
              <a:ahLst/>
              <a:cxnLst/>
              <a:rect l="l" t="t" r="r" b="b"/>
              <a:pathLst>
                <a:path w="4281" h="511" extrusionOk="0">
                  <a:moveTo>
                    <a:pt x="4281" y="1"/>
                  </a:moveTo>
                  <a:lnTo>
                    <a:pt x="0" y="336"/>
                  </a:lnTo>
                  <a:cubicBezTo>
                    <a:pt x="0" y="336"/>
                    <a:pt x="1339" y="511"/>
                    <a:pt x="2314" y="511"/>
                  </a:cubicBezTo>
                  <a:cubicBezTo>
                    <a:pt x="2547" y="511"/>
                    <a:pt x="2758" y="501"/>
                    <a:pt x="2927" y="476"/>
                  </a:cubicBezTo>
                  <a:cubicBezTo>
                    <a:pt x="3800" y="349"/>
                    <a:pt x="4281" y="1"/>
                    <a:pt x="4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57"/>
            <p:cNvSpPr/>
            <p:nvPr/>
          </p:nvSpPr>
          <p:spPr>
            <a:xfrm>
              <a:off x="4504613" y="4118800"/>
              <a:ext cx="107050" cy="12800"/>
            </a:xfrm>
            <a:custGeom>
              <a:avLst/>
              <a:gdLst/>
              <a:ahLst/>
              <a:cxnLst/>
              <a:rect l="l" t="t" r="r" b="b"/>
              <a:pathLst>
                <a:path w="4282" h="512" extrusionOk="0">
                  <a:moveTo>
                    <a:pt x="4281" y="0"/>
                  </a:moveTo>
                  <a:lnTo>
                    <a:pt x="1" y="336"/>
                  </a:lnTo>
                  <a:cubicBezTo>
                    <a:pt x="1" y="336"/>
                    <a:pt x="1336" y="511"/>
                    <a:pt x="2311" y="511"/>
                  </a:cubicBezTo>
                  <a:cubicBezTo>
                    <a:pt x="2544" y="511"/>
                    <a:pt x="2757" y="501"/>
                    <a:pt x="2926" y="476"/>
                  </a:cubicBezTo>
                  <a:cubicBezTo>
                    <a:pt x="3800" y="349"/>
                    <a:pt x="4281" y="0"/>
                    <a:pt x="4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7"/>
            <p:cNvSpPr/>
            <p:nvPr/>
          </p:nvSpPr>
          <p:spPr>
            <a:xfrm>
              <a:off x="4455913" y="4058950"/>
              <a:ext cx="157675" cy="88100"/>
            </a:xfrm>
            <a:custGeom>
              <a:avLst/>
              <a:gdLst/>
              <a:ahLst/>
              <a:cxnLst/>
              <a:rect l="l" t="t" r="r" b="b"/>
              <a:pathLst>
                <a:path w="6307" h="3524" extrusionOk="0">
                  <a:moveTo>
                    <a:pt x="5319" y="1"/>
                  </a:moveTo>
                  <a:cubicBezTo>
                    <a:pt x="4306" y="1"/>
                    <a:pt x="1170" y="517"/>
                    <a:pt x="0" y="716"/>
                  </a:cubicBezTo>
                  <a:lnTo>
                    <a:pt x="4466" y="522"/>
                  </a:lnTo>
                  <a:cubicBezTo>
                    <a:pt x="4487" y="521"/>
                    <a:pt x="4507" y="520"/>
                    <a:pt x="4527" y="520"/>
                  </a:cubicBezTo>
                  <a:cubicBezTo>
                    <a:pt x="5314" y="520"/>
                    <a:pt x="5970" y="1158"/>
                    <a:pt x="5956" y="1951"/>
                  </a:cubicBezTo>
                  <a:lnTo>
                    <a:pt x="5956" y="1977"/>
                  </a:lnTo>
                  <a:cubicBezTo>
                    <a:pt x="5933" y="2870"/>
                    <a:pt x="5551" y="3419"/>
                    <a:pt x="5476" y="3524"/>
                  </a:cubicBezTo>
                  <a:cubicBezTo>
                    <a:pt x="5476" y="3524"/>
                    <a:pt x="6242" y="3138"/>
                    <a:pt x="6271" y="2104"/>
                  </a:cubicBezTo>
                  <a:cubicBezTo>
                    <a:pt x="6290" y="1418"/>
                    <a:pt x="6306" y="160"/>
                    <a:pt x="5549" y="16"/>
                  </a:cubicBezTo>
                  <a:cubicBezTo>
                    <a:pt x="5494" y="5"/>
                    <a:pt x="5417" y="1"/>
                    <a:pt x="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57"/>
            <p:cNvSpPr/>
            <p:nvPr/>
          </p:nvSpPr>
          <p:spPr>
            <a:xfrm>
              <a:off x="4595463" y="4043375"/>
              <a:ext cx="65425" cy="370700"/>
            </a:xfrm>
            <a:custGeom>
              <a:avLst/>
              <a:gdLst/>
              <a:ahLst/>
              <a:cxnLst/>
              <a:rect l="l" t="t" r="r" b="b"/>
              <a:pathLst>
                <a:path w="2617" h="14828" extrusionOk="0">
                  <a:moveTo>
                    <a:pt x="1" y="0"/>
                  </a:moveTo>
                  <a:lnTo>
                    <a:pt x="1286" y="1478"/>
                  </a:lnTo>
                  <a:lnTo>
                    <a:pt x="1604" y="4780"/>
                  </a:lnTo>
                  <a:lnTo>
                    <a:pt x="1604" y="4780"/>
                  </a:lnTo>
                  <a:lnTo>
                    <a:pt x="960" y="4751"/>
                  </a:lnTo>
                  <a:lnTo>
                    <a:pt x="1845" y="8696"/>
                  </a:lnTo>
                  <a:lnTo>
                    <a:pt x="1469" y="8715"/>
                  </a:lnTo>
                  <a:lnTo>
                    <a:pt x="2617" y="14827"/>
                  </a:lnTo>
                  <a:cubicBezTo>
                    <a:pt x="2617" y="14827"/>
                    <a:pt x="2262" y="660"/>
                    <a:pt x="2110" y="558"/>
                  </a:cubicBezTo>
                  <a:cubicBezTo>
                    <a:pt x="1954" y="455"/>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7"/>
            <p:cNvSpPr/>
            <p:nvPr/>
          </p:nvSpPr>
          <p:spPr>
            <a:xfrm>
              <a:off x="4744213" y="4060000"/>
              <a:ext cx="134800" cy="255700"/>
            </a:xfrm>
            <a:custGeom>
              <a:avLst/>
              <a:gdLst/>
              <a:ahLst/>
              <a:cxnLst/>
              <a:rect l="l" t="t" r="r" b="b"/>
              <a:pathLst>
                <a:path w="5392" h="10228" extrusionOk="0">
                  <a:moveTo>
                    <a:pt x="1" y="0"/>
                  </a:moveTo>
                  <a:lnTo>
                    <a:pt x="3500" y="1676"/>
                  </a:lnTo>
                  <a:lnTo>
                    <a:pt x="5392" y="10228"/>
                  </a:lnTo>
                  <a:lnTo>
                    <a:pt x="4301" y="1140"/>
                  </a:lnTo>
                  <a:lnTo>
                    <a:pt x="2478" y="2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7"/>
            <p:cNvSpPr/>
            <p:nvPr/>
          </p:nvSpPr>
          <p:spPr>
            <a:xfrm>
              <a:off x="4446138" y="4317350"/>
              <a:ext cx="107025" cy="8625"/>
            </a:xfrm>
            <a:custGeom>
              <a:avLst/>
              <a:gdLst/>
              <a:ahLst/>
              <a:cxnLst/>
              <a:rect l="l" t="t" r="r" b="b"/>
              <a:pathLst>
                <a:path w="4281" h="345" extrusionOk="0">
                  <a:moveTo>
                    <a:pt x="4281" y="1"/>
                  </a:moveTo>
                  <a:lnTo>
                    <a:pt x="0" y="336"/>
                  </a:lnTo>
                  <a:cubicBezTo>
                    <a:pt x="0" y="336"/>
                    <a:pt x="357" y="344"/>
                    <a:pt x="837" y="344"/>
                  </a:cubicBezTo>
                  <a:cubicBezTo>
                    <a:pt x="1511" y="344"/>
                    <a:pt x="2426" y="329"/>
                    <a:pt x="2935" y="254"/>
                  </a:cubicBezTo>
                  <a:cubicBezTo>
                    <a:pt x="3810" y="124"/>
                    <a:pt x="4280" y="1"/>
                    <a:pt x="4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57"/>
            <p:cNvSpPr/>
            <p:nvPr/>
          </p:nvSpPr>
          <p:spPr>
            <a:xfrm>
              <a:off x="4476963" y="4233350"/>
              <a:ext cx="107050" cy="12800"/>
            </a:xfrm>
            <a:custGeom>
              <a:avLst/>
              <a:gdLst/>
              <a:ahLst/>
              <a:cxnLst/>
              <a:rect l="l" t="t" r="r" b="b"/>
              <a:pathLst>
                <a:path w="4282" h="512" extrusionOk="0">
                  <a:moveTo>
                    <a:pt x="4282" y="0"/>
                  </a:moveTo>
                  <a:lnTo>
                    <a:pt x="0" y="336"/>
                  </a:lnTo>
                  <a:cubicBezTo>
                    <a:pt x="0" y="336"/>
                    <a:pt x="1342" y="512"/>
                    <a:pt x="2317" y="512"/>
                  </a:cubicBezTo>
                  <a:cubicBezTo>
                    <a:pt x="2548" y="512"/>
                    <a:pt x="2759" y="502"/>
                    <a:pt x="2926" y="477"/>
                  </a:cubicBezTo>
                  <a:cubicBezTo>
                    <a:pt x="3801" y="349"/>
                    <a:pt x="4282" y="0"/>
                    <a:pt x="4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7"/>
            <p:cNvSpPr/>
            <p:nvPr/>
          </p:nvSpPr>
          <p:spPr>
            <a:xfrm>
              <a:off x="4485538" y="4293450"/>
              <a:ext cx="107025" cy="12800"/>
            </a:xfrm>
            <a:custGeom>
              <a:avLst/>
              <a:gdLst/>
              <a:ahLst/>
              <a:cxnLst/>
              <a:rect l="l" t="t" r="r" b="b"/>
              <a:pathLst>
                <a:path w="4281" h="512" extrusionOk="0">
                  <a:moveTo>
                    <a:pt x="4281" y="0"/>
                  </a:moveTo>
                  <a:lnTo>
                    <a:pt x="0" y="336"/>
                  </a:lnTo>
                  <a:cubicBezTo>
                    <a:pt x="0" y="336"/>
                    <a:pt x="1341" y="511"/>
                    <a:pt x="2316" y="511"/>
                  </a:cubicBezTo>
                  <a:cubicBezTo>
                    <a:pt x="2547" y="511"/>
                    <a:pt x="2758" y="502"/>
                    <a:pt x="2925" y="477"/>
                  </a:cubicBezTo>
                  <a:cubicBezTo>
                    <a:pt x="3800" y="348"/>
                    <a:pt x="4281" y="0"/>
                    <a:pt x="4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7"/>
            <p:cNvSpPr/>
            <p:nvPr/>
          </p:nvSpPr>
          <p:spPr>
            <a:xfrm>
              <a:off x="4514263" y="4398625"/>
              <a:ext cx="131875" cy="13850"/>
            </a:xfrm>
            <a:custGeom>
              <a:avLst/>
              <a:gdLst/>
              <a:ahLst/>
              <a:cxnLst/>
              <a:rect l="l" t="t" r="r" b="b"/>
              <a:pathLst>
                <a:path w="5275" h="554" extrusionOk="0">
                  <a:moveTo>
                    <a:pt x="5274" y="0"/>
                  </a:moveTo>
                  <a:lnTo>
                    <a:pt x="1" y="533"/>
                  </a:lnTo>
                  <a:cubicBezTo>
                    <a:pt x="1" y="533"/>
                    <a:pt x="855" y="553"/>
                    <a:pt x="1788" y="553"/>
                  </a:cubicBezTo>
                  <a:cubicBezTo>
                    <a:pt x="2617" y="553"/>
                    <a:pt x="3508" y="537"/>
                    <a:pt x="3919" y="476"/>
                  </a:cubicBezTo>
                  <a:cubicBezTo>
                    <a:pt x="4792" y="349"/>
                    <a:pt x="5274" y="0"/>
                    <a:pt x="5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7"/>
            <p:cNvSpPr/>
            <p:nvPr/>
          </p:nvSpPr>
          <p:spPr>
            <a:xfrm>
              <a:off x="4486713" y="4341900"/>
              <a:ext cx="107050" cy="9600"/>
            </a:xfrm>
            <a:custGeom>
              <a:avLst/>
              <a:gdLst/>
              <a:ahLst/>
              <a:cxnLst/>
              <a:rect l="l" t="t" r="r" b="b"/>
              <a:pathLst>
                <a:path w="4282" h="384" extrusionOk="0">
                  <a:moveTo>
                    <a:pt x="4282" y="0"/>
                  </a:moveTo>
                  <a:lnTo>
                    <a:pt x="0" y="337"/>
                  </a:lnTo>
                  <a:cubicBezTo>
                    <a:pt x="0" y="337"/>
                    <a:pt x="840" y="383"/>
                    <a:pt x="1676" y="383"/>
                  </a:cubicBezTo>
                  <a:cubicBezTo>
                    <a:pt x="2155" y="383"/>
                    <a:pt x="2632" y="368"/>
                    <a:pt x="2950" y="321"/>
                  </a:cubicBezTo>
                  <a:cubicBezTo>
                    <a:pt x="3823" y="194"/>
                    <a:pt x="4282" y="0"/>
                    <a:pt x="4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7"/>
            <p:cNvSpPr/>
            <p:nvPr/>
          </p:nvSpPr>
          <p:spPr>
            <a:xfrm>
              <a:off x="4514238" y="4189800"/>
              <a:ext cx="107025" cy="12825"/>
            </a:xfrm>
            <a:custGeom>
              <a:avLst/>
              <a:gdLst/>
              <a:ahLst/>
              <a:cxnLst/>
              <a:rect l="l" t="t" r="r" b="b"/>
              <a:pathLst>
                <a:path w="4281" h="513" extrusionOk="0">
                  <a:moveTo>
                    <a:pt x="4281" y="1"/>
                  </a:moveTo>
                  <a:lnTo>
                    <a:pt x="1" y="337"/>
                  </a:lnTo>
                  <a:cubicBezTo>
                    <a:pt x="1" y="337"/>
                    <a:pt x="1341" y="512"/>
                    <a:pt x="2316" y="512"/>
                  </a:cubicBezTo>
                  <a:cubicBezTo>
                    <a:pt x="2548" y="512"/>
                    <a:pt x="2758" y="502"/>
                    <a:pt x="2926" y="478"/>
                  </a:cubicBezTo>
                  <a:cubicBezTo>
                    <a:pt x="3800" y="349"/>
                    <a:pt x="4281" y="1"/>
                    <a:pt x="4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7"/>
            <p:cNvSpPr/>
            <p:nvPr/>
          </p:nvSpPr>
          <p:spPr>
            <a:xfrm>
              <a:off x="4622313" y="4179325"/>
              <a:ext cx="26850" cy="84575"/>
            </a:xfrm>
            <a:custGeom>
              <a:avLst/>
              <a:gdLst/>
              <a:ahLst/>
              <a:cxnLst/>
              <a:rect l="l" t="t" r="r" b="b"/>
              <a:pathLst>
                <a:path w="1074" h="3383" fill="none" extrusionOk="0">
                  <a:moveTo>
                    <a:pt x="1" y="3383"/>
                  </a:moveTo>
                  <a:cubicBezTo>
                    <a:pt x="1" y="3383"/>
                    <a:pt x="1073" y="2274"/>
                    <a:pt x="10" y="1"/>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7"/>
            <p:cNvSpPr/>
            <p:nvPr/>
          </p:nvSpPr>
          <p:spPr>
            <a:xfrm>
              <a:off x="4623613" y="4405725"/>
              <a:ext cx="98300" cy="212125"/>
            </a:xfrm>
            <a:custGeom>
              <a:avLst/>
              <a:gdLst/>
              <a:ahLst/>
              <a:cxnLst/>
              <a:rect l="l" t="t" r="r" b="b"/>
              <a:pathLst>
                <a:path w="3932" h="8485" extrusionOk="0">
                  <a:moveTo>
                    <a:pt x="1346" y="0"/>
                  </a:moveTo>
                  <a:cubicBezTo>
                    <a:pt x="1" y="380"/>
                    <a:pt x="972" y="8146"/>
                    <a:pt x="1873" y="8411"/>
                  </a:cubicBezTo>
                  <a:cubicBezTo>
                    <a:pt x="2035" y="8458"/>
                    <a:pt x="2190" y="8484"/>
                    <a:pt x="2336" y="8484"/>
                  </a:cubicBezTo>
                  <a:cubicBezTo>
                    <a:pt x="3207" y="8484"/>
                    <a:pt x="3792" y="7577"/>
                    <a:pt x="3864" y="4971"/>
                  </a:cubicBezTo>
                  <a:cubicBezTo>
                    <a:pt x="3931" y="2624"/>
                    <a:pt x="3029" y="577"/>
                    <a:pt x="3029" y="577"/>
                  </a:cubicBezTo>
                  <a:lnTo>
                    <a:pt x="134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7"/>
            <p:cNvSpPr/>
            <p:nvPr/>
          </p:nvSpPr>
          <p:spPr>
            <a:xfrm>
              <a:off x="4852888" y="4409150"/>
              <a:ext cx="98300" cy="212125"/>
            </a:xfrm>
            <a:custGeom>
              <a:avLst/>
              <a:gdLst/>
              <a:ahLst/>
              <a:cxnLst/>
              <a:rect l="l" t="t" r="r" b="b"/>
              <a:pathLst>
                <a:path w="3932" h="8485" extrusionOk="0">
                  <a:moveTo>
                    <a:pt x="1346" y="1"/>
                  </a:moveTo>
                  <a:lnTo>
                    <a:pt x="1346" y="1"/>
                  </a:lnTo>
                  <a:cubicBezTo>
                    <a:pt x="1" y="381"/>
                    <a:pt x="973" y="8144"/>
                    <a:pt x="1872" y="8411"/>
                  </a:cubicBezTo>
                  <a:cubicBezTo>
                    <a:pt x="2034" y="8459"/>
                    <a:pt x="2189" y="8485"/>
                    <a:pt x="2335" y="8485"/>
                  </a:cubicBezTo>
                  <a:cubicBezTo>
                    <a:pt x="3206" y="8485"/>
                    <a:pt x="3792" y="7577"/>
                    <a:pt x="3865" y="4970"/>
                  </a:cubicBezTo>
                  <a:cubicBezTo>
                    <a:pt x="3932" y="2623"/>
                    <a:pt x="3029" y="577"/>
                    <a:pt x="3029" y="577"/>
                  </a:cubicBezTo>
                  <a:lnTo>
                    <a:pt x="134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7"/>
            <p:cNvSpPr/>
            <p:nvPr/>
          </p:nvSpPr>
          <p:spPr>
            <a:xfrm>
              <a:off x="4603713" y="3928200"/>
              <a:ext cx="161425" cy="527850"/>
            </a:xfrm>
            <a:custGeom>
              <a:avLst/>
              <a:gdLst/>
              <a:ahLst/>
              <a:cxnLst/>
              <a:rect l="l" t="t" r="r" b="b"/>
              <a:pathLst>
                <a:path w="6457" h="21114" extrusionOk="0">
                  <a:moveTo>
                    <a:pt x="4561" y="1"/>
                  </a:moveTo>
                  <a:cubicBezTo>
                    <a:pt x="4518" y="1"/>
                    <a:pt x="4475" y="6"/>
                    <a:pt x="4432" y="16"/>
                  </a:cubicBezTo>
                  <a:cubicBezTo>
                    <a:pt x="3656" y="210"/>
                    <a:pt x="0" y="4396"/>
                    <a:pt x="0" y="4396"/>
                  </a:cubicBezTo>
                  <a:lnTo>
                    <a:pt x="1650" y="5617"/>
                  </a:lnTo>
                  <a:cubicBezTo>
                    <a:pt x="1691" y="8355"/>
                    <a:pt x="1923" y="11797"/>
                    <a:pt x="1999" y="15425"/>
                  </a:cubicBezTo>
                  <a:cubicBezTo>
                    <a:pt x="2040" y="17409"/>
                    <a:pt x="2129" y="19060"/>
                    <a:pt x="2166" y="19298"/>
                  </a:cubicBezTo>
                  <a:cubicBezTo>
                    <a:pt x="2334" y="20369"/>
                    <a:pt x="3218" y="21113"/>
                    <a:pt x="3531" y="21113"/>
                  </a:cubicBezTo>
                  <a:cubicBezTo>
                    <a:pt x="3536" y="21113"/>
                    <a:pt x="3541" y="21113"/>
                    <a:pt x="3545" y="21113"/>
                  </a:cubicBezTo>
                  <a:cubicBezTo>
                    <a:pt x="3959" y="21079"/>
                    <a:pt x="3810" y="20003"/>
                    <a:pt x="4142" y="18555"/>
                  </a:cubicBezTo>
                  <a:cubicBezTo>
                    <a:pt x="5086" y="14446"/>
                    <a:pt x="6142" y="6340"/>
                    <a:pt x="6336" y="4342"/>
                  </a:cubicBezTo>
                  <a:cubicBezTo>
                    <a:pt x="6456" y="3097"/>
                    <a:pt x="5604" y="1"/>
                    <a:pt x="45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57"/>
            <p:cNvSpPr/>
            <p:nvPr/>
          </p:nvSpPr>
          <p:spPr>
            <a:xfrm>
              <a:off x="4387713" y="3804700"/>
              <a:ext cx="735850" cy="326925"/>
            </a:xfrm>
            <a:custGeom>
              <a:avLst/>
              <a:gdLst/>
              <a:ahLst/>
              <a:cxnLst/>
              <a:rect l="l" t="t" r="r" b="b"/>
              <a:pathLst>
                <a:path w="29434" h="13077" extrusionOk="0">
                  <a:moveTo>
                    <a:pt x="9818" y="0"/>
                  </a:moveTo>
                  <a:cubicBezTo>
                    <a:pt x="8613" y="0"/>
                    <a:pt x="7611" y="98"/>
                    <a:pt x="6992" y="330"/>
                  </a:cubicBezTo>
                  <a:cubicBezTo>
                    <a:pt x="5964" y="717"/>
                    <a:pt x="4311" y="3591"/>
                    <a:pt x="4311" y="3591"/>
                  </a:cubicBezTo>
                  <a:cubicBezTo>
                    <a:pt x="4311" y="3591"/>
                    <a:pt x="0" y="6825"/>
                    <a:pt x="1734" y="9802"/>
                  </a:cubicBezTo>
                  <a:cubicBezTo>
                    <a:pt x="1826" y="9960"/>
                    <a:pt x="2205" y="10025"/>
                    <a:pt x="2736" y="10025"/>
                  </a:cubicBezTo>
                  <a:cubicBezTo>
                    <a:pt x="4419" y="10025"/>
                    <a:pt x="7625" y="9378"/>
                    <a:pt x="8042" y="9021"/>
                  </a:cubicBezTo>
                  <a:cubicBezTo>
                    <a:pt x="9754" y="7564"/>
                    <a:pt x="9500" y="4538"/>
                    <a:pt x="12081" y="4538"/>
                  </a:cubicBezTo>
                  <a:cubicBezTo>
                    <a:pt x="12332" y="4538"/>
                    <a:pt x="12611" y="4567"/>
                    <a:pt x="12921" y="4628"/>
                  </a:cubicBezTo>
                  <a:cubicBezTo>
                    <a:pt x="16153" y="5274"/>
                    <a:pt x="14306" y="7302"/>
                    <a:pt x="16667" y="7302"/>
                  </a:cubicBezTo>
                  <a:cubicBezTo>
                    <a:pt x="16765" y="7302"/>
                    <a:pt x="16871" y="7298"/>
                    <a:pt x="16984" y="7291"/>
                  </a:cubicBezTo>
                  <a:cubicBezTo>
                    <a:pt x="18274" y="7209"/>
                    <a:pt x="19341" y="7007"/>
                    <a:pt x="20263" y="7007"/>
                  </a:cubicBezTo>
                  <a:cubicBezTo>
                    <a:pt x="21372" y="7007"/>
                    <a:pt x="22272" y="7299"/>
                    <a:pt x="23095" y="8439"/>
                  </a:cubicBezTo>
                  <a:cubicBezTo>
                    <a:pt x="24603" y="10526"/>
                    <a:pt x="24978" y="9099"/>
                    <a:pt x="26302" y="10645"/>
                  </a:cubicBezTo>
                  <a:cubicBezTo>
                    <a:pt x="26673" y="11077"/>
                    <a:pt x="27001" y="13077"/>
                    <a:pt x="27001" y="13077"/>
                  </a:cubicBezTo>
                  <a:cubicBezTo>
                    <a:pt x="27001" y="13077"/>
                    <a:pt x="29434" y="11831"/>
                    <a:pt x="28446" y="8730"/>
                  </a:cubicBezTo>
                  <a:cubicBezTo>
                    <a:pt x="27937" y="7141"/>
                    <a:pt x="24367" y="5084"/>
                    <a:pt x="24367" y="5084"/>
                  </a:cubicBezTo>
                  <a:cubicBezTo>
                    <a:pt x="24367" y="5084"/>
                    <a:pt x="22801" y="2551"/>
                    <a:pt x="22029" y="2059"/>
                  </a:cubicBezTo>
                  <a:cubicBezTo>
                    <a:pt x="20667" y="1192"/>
                    <a:pt x="14017" y="0"/>
                    <a:pt x="98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57"/>
            <p:cNvSpPr/>
            <p:nvPr/>
          </p:nvSpPr>
          <p:spPr>
            <a:xfrm>
              <a:off x="4733438" y="3820025"/>
              <a:ext cx="276025" cy="144875"/>
            </a:xfrm>
            <a:custGeom>
              <a:avLst/>
              <a:gdLst/>
              <a:ahLst/>
              <a:cxnLst/>
              <a:rect l="l" t="t" r="r" b="b"/>
              <a:pathLst>
                <a:path w="11041" h="5795" extrusionOk="0">
                  <a:moveTo>
                    <a:pt x="11040" y="0"/>
                  </a:moveTo>
                  <a:lnTo>
                    <a:pt x="0" y="4179"/>
                  </a:lnTo>
                  <a:cubicBezTo>
                    <a:pt x="321" y="4947"/>
                    <a:pt x="656" y="5792"/>
                    <a:pt x="1731" y="5795"/>
                  </a:cubicBezTo>
                  <a:cubicBezTo>
                    <a:pt x="1733" y="5795"/>
                    <a:pt x="1734" y="5795"/>
                    <a:pt x="1735" y="5795"/>
                  </a:cubicBezTo>
                  <a:cubicBezTo>
                    <a:pt x="3456" y="5795"/>
                    <a:pt x="9136" y="2015"/>
                    <a:pt x="1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57"/>
            <p:cNvSpPr/>
            <p:nvPr/>
          </p:nvSpPr>
          <p:spPr>
            <a:xfrm>
              <a:off x="4546613" y="3834600"/>
              <a:ext cx="205700" cy="96025"/>
            </a:xfrm>
            <a:custGeom>
              <a:avLst/>
              <a:gdLst/>
              <a:ahLst/>
              <a:cxnLst/>
              <a:rect l="l" t="t" r="r" b="b"/>
              <a:pathLst>
                <a:path w="8228" h="3841" extrusionOk="0">
                  <a:moveTo>
                    <a:pt x="0" y="0"/>
                  </a:moveTo>
                  <a:lnTo>
                    <a:pt x="0" y="0"/>
                  </a:lnTo>
                  <a:cubicBezTo>
                    <a:pt x="1" y="0"/>
                    <a:pt x="4350" y="3532"/>
                    <a:pt x="4947" y="3781"/>
                  </a:cubicBezTo>
                  <a:cubicBezTo>
                    <a:pt x="5047" y="3823"/>
                    <a:pt x="5206" y="3840"/>
                    <a:pt x="5401" y="3840"/>
                  </a:cubicBezTo>
                  <a:cubicBezTo>
                    <a:pt x="6368" y="3840"/>
                    <a:pt x="8228" y="3412"/>
                    <a:pt x="8228" y="3412"/>
                  </a:cubicBezTo>
                  <a:lnTo>
                    <a:pt x="0"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7"/>
            <p:cNvSpPr/>
            <p:nvPr/>
          </p:nvSpPr>
          <p:spPr>
            <a:xfrm>
              <a:off x="4514413" y="3225700"/>
              <a:ext cx="285250" cy="178400"/>
            </a:xfrm>
            <a:custGeom>
              <a:avLst/>
              <a:gdLst/>
              <a:ahLst/>
              <a:cxnLst/>
              <a:rect l="l" t="t" r="r" b="b"/>
              <a:pathLst>
                <a:path w="11410" h="7136" extrusionOk="0">
                  <a:moveTo>
                    <a:pt x="5234" y="0"/>
                  </a:moveTo>
                  <a:lnTo>
                    <a:pt x="5234" y="0"/>
                  </a:lnTo>
                  <a:cubicBezTo>
                    <a:pt x="5458" y="1612"/>
                    <a:pt x="4129" y="1551"/>
                    <a:pt x="2329" y="2777"/>
                  </a:cubicBezTo>
                  <a:cubicBezTo>
                    <a:pt x="1" y="4362"/>
                    <a:pt x="4029" y="7136"/>
                    <a:pt x="7278" y="7136"/>
                  </a:cubicBezTo>
                  <a:cubicBezTo>
                    <a:pt x="8263" y="7136"/>
                    <a:pt x="9177" y="6881"/>
                    <a:pt x="9820" y="6261"/>
                  </a:cubicBezTo>
                  <a:cubicBezTo>
                    <a:pt x="11410" y="4727"/>
                    <a:pt x="8855" y="2173"/>
                    <a:pt x="8158" y="1573"/>
                  </a:cubicBezTo>
                  <a:cubicBezTo>
                    <a:pt x="7460" y="972"/>
                    <a:pt x="5234" y="1"/>
                    <a:pt x="5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7"/>
            <p:cNvSpPr/>
            <p:nvPr/>
          </p:nvSpPr>
          <p:spPr>
            <a:xfrm>
              <a:off x="4584813" y="3371975"/>
              <a:ext cx="170500" cy="78300"/>
            </a:xfrm>
            <a:custGeom>
              <a:avLst/>
              <a:gdLst/>
              <a:ahLst/>
              <a:cxnLst/>
              <a:rect l="l" t="t" r="r" b="b"/>
              <a:pathLst>
                <a:path w="6820" h="3132" extrusionOk="0">
                  <a:moveTo>
                    <a:pt x="2506" y="0"/>
                  </a:moveTo>
                  <a:cubicBezTo>
                    <a:pt x="912" y="0"/>
                    <a:pt x="1" y="1195"/>
                    <a:pt x="1556" y="2460"/>
                  </a:cubicBezTo>
                  <a:cubicBezTo>
                    <a:pt x="2148" y="2942"/>
                    <a:pt x="2951" y="3132"/>
                    <a:pt x="3725" y="3132"/>
                  </a:cubicBezTo>
                  <a:cubicBezTo>
                    <a:pt x="5336" y="3132"/>
                    <a:pt x="6819" y="2311"/>
                    <a:pt x="5998" y="1603"/>
                  </a:cubicBezTo>
                  <a:cubicBezTo>
                    <a:pt x="4782" y="556"/>
                    <a:pt x="3390" y="114"/>
                    <a:pt x="3390" y="114"/>
                  </a:cubicBezTo>
                  <a:cubicBezTo>
                    <a:pt x="3081" y="36"/>
                    <a:pt x="2783" y="0"/>
                    <a:pt x="2506"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7"/>
            <p:cNvSpPr/>
            <p:nvPr/>
          </p:nvSpPr>
          <p:spPr>
            <a:xfrm>
              <a:off x="4595863" y="3353750"/>
              <a:ext cx="487975" cy="165100"/>
            </a:xfrm>
            <a:custGeom>
              <a:avLst/>
              <a:gdLst/>
              <a:ahLst/>
              <a:cxnLst/>
              <a:rect l="l" t="t" r="r" b="b"/>
              <a:pathLst>
                <a:path w="19519" h="6604" extrusionOk="0">
                  <a:moveTo>
                    <a:pt x="9619" y="0"/>
                  </a:moveTo>
                  <a:cubicBezTo>
                    <a:pt x="9581" y="0"/>
                    <a:pt x="9547" y="3"/>
                    <a:pt x="9516" y="9"/>
                  </a:cubicBezTo>
                  <a:cubicBezTo>
                    <a:pt x="8172" y="275"/>
                    <a:pt x="7627" y="583"/>
                    <a:pt x="7627" y="583"/>
                  </a:cubicBezTo>
                  <a:cubicBezTo>
                    <a:pt x="5949" y="938"/>
                    <a:pt x="2860" y="1279"/>
                    <a:pt x="1638" y="2495"/>
                  </a:cubicBezTo>
                  <a:cubicBezTo>
                    <a:pt x="87" y="4036"/>
                    <a:pt x="0" y="6604"/>
                    <a:pt x="0" y="6604"/>
                  </a:cubicBezTo>
                  <a:cubicBezTo>
                    <a:pt x="0" y="6604"/>
                    <a:pt x="18896" y="6582"/>
                    <a:pt x="19210" y="6035"/>
                  </a:cubicBezTo>
                  <a:cubicBezTo>
                    <a:pt x="19518" y="5500"/>
                    <a:pt x="11252" y="0"/>
                    <a:pt x="96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57"/>
            <p:cNvSpPr/>
            <p:nvPr/>
          </p:nvSpPr>
          <p:spPr>
            <a:xfrm>
              <a:off x="4726488" y="3379200"/>
              <a:ext cx="109175" cy="48100"/>
            </a:xfrm>
            <a:custGeom>
              <a:avLst/>
              <a:gdLst/>
              <a:ahLst/>
              <a:cxnLst/>
              <a:rect l="l" t="t" r="r" b="b"/>
              <a:pathLst>
                <a:path w="4367" h="1924" fill="none" extrusionOk="0">
                  <a:moveTo>
                    <a:pt x="3" y="37"/>
                  </a:moveTo>
                  <a:cubicBezTo>
                    <a:pt x="1" y="532"/>
                    <a:pt x="345" y="1924"/>
                    <a:pt x="1633" y="1779"/>
                  </a:cubicBezTo>
                  <a:cubicBezTo>
                    <a:pt x="2924" y="1634"/>
                    <a:pt x="4367" y="1"/>
                    <a:pt x="4367" y="1"/>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57"/>
            <p:cNvSpPr/>
            <p:nvPr/>
          </p:nvSpPr>
          <p:spPr>
            <a:xfrm>
              <a:off x="4733913" y="3279175"/>
              <a:ext cx="112775" cy="119850"/>
            </a:xfrm>
            <a:custGeom>
              <a:avLst/>
              <a:gdLst/>
              <a:ahLst/>
              <a:cxnLst/>
              <a:rect l="l" t="t" r="r" b="b"/>
              <a:pathLst>
                <a:path w="4511" h="4794" extrusionOk="0">
                  <a:moveTo>
                    <a:pt x="4415" y="0"/>
                  </a:moveTo>
                  <a:lnTo>
                    <a:pt x="1540" y="1103"/>
                  </a:lnTo>
                  <a:lnTo>
                    <a:pt x="0" y="1829"/>
                  </a:lnTo>
                  <a:cubicBezTo>
                    <a:pt x="0" y="1829"/>
                    <a:pt x="389" y="4069"/>
                    <a:pt x="616" y="4297"/>
                  </a:cubicBezTo>
                  <a:cubicBezTo>
                    <a:pt x="965" y="4648"/>
                    <a:pt x="1333" y="4793"/>
                    <a:pt x="1696" y="4793"/>
                  </a:cubicBezTo>
                  <a:cubicBezTo>
                    <a:pt x="2513" y="4793"/>
                    <a:pt x="3306" y="4057"/>
                    <a:pt x="3798" y="3284"/>
                  </a:cubicBezTo>
                  <a:cubicBezTo>
                    <a:pt x="4510" y="2167"/>
                    <a:pt x="4415" y="0"/>
                    <a:pt x="44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57"/>
            <p:cNvSpPr/>
            <p:nvPr/>
          </p:nvSpPr>
          <p:spPr>
            <a:xfrm>
              <a:off x="4711163" y="3279175"/>
              <a:ext cx="133150" cy="88125"/>
            </a:xfrm>
            <a:custGeom>
              <a:avLst/>
              <a:gdLst/>
              <a:ahLst/>
              <a:cxnLst/>
              <a:rect l="l" t="t" r="r" b="b"/>
              <a:pathLst>
                <a:path w="5326" h="3525" extrusionOk="0">
                  <a:moveTo>
                    <a:pt x="5325" y="0"/>
                  </a:moveTo>
                  <a:lnTo>
                    <a:pt x="2450" y="1102"/>
                  </a:lnTo>
                  <a:lnTo>
                    <a:pt x="0" y="2041"/>
                  </a:lnTo>
                  <a:cubicBezTo>
                    <a:pt x="0" y="2041"/>
                    <a:pt x="514" y="3524"/>
                    <a:pt x="2071" y="3524"/>
                  </a:cubicBezTo>
                  <a:cubicBezTo>
                    <a:pt x="2176" y="3524"/>
                    <a:pt x="2285" y="3518"/>
                    <a:pt x="2399" y="3503"/>
                  </a:cubicBezTo>
                  <a:cubicBezTo>
                    <a:pt x="3742" y="3337"/>
                    <a:pt x="5325" y="1"/>
                    <a:pt x="5325"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57"/>
            <p:cNvSpPr/>
            <p:nvPr/>
          </p:nvSpPr>
          <p:spPr>
            <a:xfrm>
              <a:off x="4568588" y="3002425"/>
              <a:ext cx="357625" cy="334450"/>
            </a:xfrm>
            <a:custGeom>
              <a:avLst/>
              <a:gdLst/>
              <a:ahLst/>
              <a:cxnLst/>
              <a:rect l="l" t="t" r="r" b="b"/>
              <a:pathLst>
                <a:path w="14305" h="13378" extrusionOk="0">
                  <a:moveTo>
                    <a:pt x="9016" y="1"/>
                  </a:moveTo>
                  <a:cubicBezTo>
                    <a:pt x="8450" y="1"/>
                    <a:pt x="7820" y="61"/>
                    <a:pt x="7120" y="192"/>
                  </a:cubicBezTo>
                  <a:cubicBezTo>
                    <a:pt x="7072" y="200"/>
                    <a:pt x="7020" y="204"/>
                    <a:pt x="6964" y="204"/>
                  </a:cubicBezTo>
                  <a:cubicBezTo>
                    <a:pt x="6647" y="204"/>
                    <a:pt x="6226" y="82"/>
                    <a:pt x="5904" y="82"/>
                  </a:cubicBezTo>
                  <a:cubicBezTo>
                    <a:pt x="5799" y="82"/>
                    <a:pt x="5704" y="95"/>
                    <a:pt x="5626" y="130"/>
                  </a:cubicBezTo>
                  <a:cubicBezTo>
                    <a:pt x="4518" y="623"/>
                    <a:pt x="2556" y="3721"/>
                    <a:pt x="2101" y="5115"/>
                  </a:cubicBezTo>
                  <a:cubicBezTo>
                    <a:pt x="1" y="11532"/>
                    <a:pt x="5118" y="13377"/>
                    <a:pt x="6469" y="13377"/>
                  </a:cubicBezTo>
                  <a:cubicBezTo>
                    <a:pt x="6511" y="13377"/>
                    <a:pt x="6550" y="13375"/>
                    <a:pt x="6584" y="13372"/>
                  </a:cubicBezTo>
                  <a:cubicBezTo>
                    <a:pt x="9852" y="13038"/>
                    <a:pt x="11394" y="11959"/>
                    <a:pt x="12563" y="8997"/>
                  </a:cubicBezTo>
                  <a:cubicBezTo>
                    <a:pt x="14018" y="5310"/>
                    <a:pt x="14304" y="1"/>
                    <a:pt x="90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57"/>
            <p:cNvSpPr/>
            <p:nvPr/>
          </p:nvSpPr>
          <p:spPr>
            <a:xfrm>
              <a:off x="4774213" y="3177025"/>
              <a:ext cx="66600" cy="66575"/>
            </a:xfrm>
            <a:custGeom>
              <a:avLst/>
              <a:gdLst/>
              <a:ahLst/>
              <a:cxnLst/>
              <a:rect l="l" t="t" r="r" b="b"/>
              <a:pathLst>
                <a:path w="2664" h="2663" extrusionOk="0">
                  <a:moveTo>
                    <a:pt x="1332" y="0"/>
                  </a:moveTo>
                  <a:cubicBezTo>
                    <a:pt x="596" y="0"/>
                    <a:pt x="1" y="597"/>
                    <a:pt x="1" y="1332"/>
                  </a:cubicBezTo>
                  <a:cubicBezTo>
                    <a:pt x="1" y="2067"/>
                    <a:pt x="596" y="2663"/>
                    <a:pt x="1332" y="2663"/>
                  </a:cubicBezTo>
                  <a:cubicBezTo>
                    <a:pt x="2066" y="2663"/>
                    <a:pt x="2663" y="2067"/>
                    <a:pt x="2663" y="1332"/>
                  </a:cubicBezTo>
                  <a:cubicBezTo>
                    <a:pt x="2663" y="597"/>
                    <a:pt x="2066" y="0"/>
                    <a:pt x="1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57"/>
            <p:cNvSpPr/>
            <p:nvPr/>
          </p:nvSpPr>
          <p:spPr>
            <a:xfrm>
              <a:off x="4613338" y="3155125"/>
              <a:ext cx="42825" cy="55650"/>
            </a:xfrm>
            <a:custGeom>
              <a:avLst/>
              <a:gdLst/>
              <a:ahLst/>
              <a:cxnLst/>
              <a:rect l="l" t="t" r="r" b="b"/>
              <a:pathLst>
                <a:path w="1713" h="2226" extrusionOk="0">
                  <a:moveTo>
                    <a:pt x="858" y="1"/>
                  </a:moveTo>
                  <a:cubicBezTo>
                    <a:pt x="387" y="1"/>
                    <a:pt x="3" y="497"/>
                    <a:pt x="1" y="1110"/>
                  </a:cubicBezTo>
                  <a:cubicBezTo>
                    <a:pt x="0" y="1724"/>
                    <a:pt x="381" y="2223"/>
                    <a:pt x="853" y="2225"/>
                  </a:cubicBezTo>
                  <a:cubicBezTo>
                    <a:pt x="854" y="2225"/>
                    <a:pt x="854" y="2225"/>
                    <a:pt x="855" y="2225"/>
                  </a:cubicBezTo>
                  <a:cubicBezTo>
                    <a:pt x="1326" y="2225"/>
                    <a:pt x="1710" y="1729"/>
                    <a:pt x="1711" y="1115"/>
                  </a:cubicBezTo>
                  <a:cubicBezTo>
                    <a:pt x="1713" y="502"/>
                    <a:pt x="1331" y="2"/>
                    <a:pt x="860" y="1"/>
                  </a:cubicBezTo>
                  <a:cubicBezTo>
                    <a:pt x="859" y="1"/>
                    <a:pt x="858"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7"/>
            <p:cNvSpPr/>
            <p:nvPr/>
          </p:nvSpPr>
          <p:spPr>
            <a:xfrm>
              <a:off x="4830963" y="3036950"/>
              <a:ext cx="276575" cy="443750"/>
            </a:xfrm>
            <a:custGeom>
              <a:avLst/>
              <a:gdLst/>
              <a:ahLst/>
              <a:cxnLst/>
              <a:rect l="l" t="t" r="r" b="b"/>
              <a:pathLst>
                <a:path w="11063" h="17750" extrusionOk="0">
                  <a:moveTo>
                    <a:pt x="1890" y="0"/>
                  </a:moveTo>
                  <a:cubicBezTo>
                    <a:pt x="1786" y="0"/>
                    <a:pt x="1747" y="52"/>
                    <a:pt x="1795" y="156"/>
                  </a:cubicBezTo>
                  <a:cubicBezTo>
                    <a:pt x="1795" y="156"/>
                    <a:pt x="790" y="9313"/>
                    <a:pt x="152" y="12645"/>
                  </a:cubicBezTo>
                  <a:cubicBezTo>
                    <a:pt x="1" y="13436"/>
                    <a:pt x="1264" y="14565"/>
                    <a:pt x="1746" y="15147"/>
                  </a:cubicBezTo>
                  <a:cubicBezTo>
                    <a:pt x="3203" y="16903"/>
                    <a:pt x="5797" y="17749"/>
                    <a:pt x="7403" y="17749"/>
                  </a:cubicBezTo>
                  <a:cubicBezTo>
                    <a:pt x="7931" y="17749"/>
                    <a:pt x="8352" y="17658"/>
                    <a:pt x="8591" y="17478"/>
                  </a:cubicBezTo>
                  <a:cubicBezTo>
                    <a:pt x="11063" y="15615"/>
                    <a:pt x="8162" y="12836"/>
                    <a:pt x="6882" y="11392"/>
                  </a:cubicBezTo>
                  <a:cubicBezTo>
                    <a:pt x="5229" y="9525"/>
                    <a:pt x="6021" y="9326"/>
                    <a:pt x="5774" y="5332"/>
                  </a:cubicBezTo>
                  <a:cubicBezTo>
                    <a:pt x="5559" y="1901"/>
                    <a:pt x="2523" y="0"/>
                    <a:pt x="1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57"/>
            <p:cNvSpPr/>
            <p:nvPr/>
          </p:nvSpPr>
          <p:spPr>
            <a:xfrm>
              <a:off x="4789813" y="3317775"/>
              <a:ext cx="213275" cy="132200"/>
            </a:xfrm>
            <a:custGeom>
              <a:avLst/>
              <a:gdLst/>
              <a:ahLst/>
              <a:cxnLst/>
              <a:rect l="l" t="t" r="r" b="b"/>
              <a:pathLst>
                <a:path w="8531" h="5288" extrusionOk="0">
                  <a:moveTo>
                    <a:pt x="1935" y="1"/>
                  </a:moveTo>
                  <a:cubicBezTo>
                    <a:pt x="97" y="285"/>
                    <a:pt x="0" y="2692"/>
                    <a:pt x="2137" y="3769"/>
                  </a:cubicBezTo>
                  <a:cubicBezTo>
                    <a:pt x="3537" y="4474"/>
                    <a:pt x="5748" y="5287"/>
                    <a:pt x="7110" y="5287"/>
                  </a:cubicBezTo>
                  <a:cubicBezTo>
                    <a:pt x="8003" y="5287"/>
                    <a:pt x="8531" y="4938"/>
                    <a:pt x="8228" y="3980"/>
                  </a:cubicBezTo>
                  <a:cubicBezTo>
                    <a:pt x="7460" y="1561"/>
                    <a:pt x="1935" y="1"/>
                    <a:pt x="1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57"/>
            <p:cNvSpPr/>
            <p:nvPr/>
          </p:nvSpPr>
          <p:spPr>
            <a:xfrm>
              <a:off x="4886538" y="3302275"/>
              <a:ext cx="213275" cy="115275"/>
            </a:xfrm>
            <a:custGeom>
              <a:avLst/>
              <a:gdLst/>
              <a:ahLst/>
              <a:cxnLst/>
              <a:rect l="l" t="t" r="r" b="b"/>
              <a:pathLst>
                <a:path w="8531" h="4611" extrusionOk="0">
                  <a:moveTo>
                    <a:pt x="3017" y="0"/>
                  </a:moveTo>
                  <a:cubicBezTo>
                    <a:pt x="1180" y="284"/>
                    <a:pt x="0" y="2015"/>
                    <a:pt x="2138" y="3092"/>
                  </a:cubicBezTo>
                  <a:cubicBezTo>
                    <a:pt x="3537" y="3797"/>
                    <a:pt x="5748" y="4610"/>
                    <a:pt x="7110" y="4610"/>
                  </a:cubicBezTo>
                  <a:cubicBezTo>
                    <a:pt x="8003" y="4610"/>
                    <a:pt x="8531" y="4261"/>
                    <a:pt x="8228" y="3304"/>
                  </a:cubicBezTo>
                  <a:cubicBezTo>
                    <a:pt x="7463" y="883"/>
                    <a:pt x="3017" y="0"/>
                    <a:pt x="30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57"/>
            <p:cNvSpPr/>
            <p:nvPr/>
          </p:nvSpPr>
          <p:spPr>
            <a:xfrm>
              <a:off x="4835763" y="3007750"/>
              <a:ext cx="79225" cy="170250"/>
            </a:xfrm>
            <a:custGeom>
              <a:avLst/>
              <a:gdLst/>
              <a:ahLst/>
              <a:cxnLst/>
              <a:rect l="l" t="t" r="r" b="b"/>
              <a:pathLst>
                <a:path w="3169" h="6810" extrusionOk="0">
                  <a:moveTo>
                    <a:pt x="727" y="0"/>
                  </a:moveTo>
                  <a:cubicBezTo>
                    <a:pt x="698" y="0"/>
                    <a:pt x="670" y="2"/>
                    <a:pt x="644" y="5"/>
                  </a:cubicBezTo>
                  <a:cubicBezTo>
                    <a:pt x="1" y="82"/>
                    <a:pt x="667" y="6809"/>
                    <a:pt x="667" y="6809"/>
                  </a:cubicBezTo>
                  <a:cubicBezTo>
                    <a:pt x="2253" y="6109"/>
                    <a:pt x="2998" y="5010"/>
                    <a:pt x="3085" y="2923"/>
                  </a:cubicBezTo>
                  <a:cubicBezTo>
                    <a:pt x="3168" y="920"/>
                    <a:pt x="1434" y="0"/>
                    <a:pt x="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57"/>
            <p:cNvSpPr/>
            <p:nvPr/>
          </p:nvSpPr>
          <p:spPr>
            <a:xfrm>
              <a:off x="4819563" y="3211850"/>
              <a:ext cx="92275" cy="74575"/>
            </a:xfrm>
            <a:custGeom>
              <a:avLst/>
              <a:gdLst/>
              <a:ahLst/>
              <a:cxnLst/>
              <a:rect l="l" t="t" r="r" b="b"/>
              <a:pathLst>
                <a:path w="3691" h="2983" extrusionOk="0">
                  <a:moveTo>
                    <a:pt x="2801" y="0"/>
                  </a:moveTo>
                  <a:cubicBezTo>
                    <a:pt x="2249" y="0"/>
                    <a:pt x="1561" y="411"/>
                    <a:pt x="1561" y="411"/>
                  </a:cubicBezTo>
                  <a:cubicBezTo>
                    <a:pt x="1561" y="411"/>
                    <a:pt x="0" y="2115"/>
                    <a:pt x="1114" y="2840"/>
                  </a:cubicBezTo>
                  <a:cubicBezTo>
                    <a:pt x="1267" y="2939"/>
                    <a:pt x="1426" y="2983"/>
                    <a:pt x="1587" y="2983"/>
                  </a:cubicBezTo>
                  <a:cubicBezTo>
                    <a:pt x="2605" y="2983"/>
                    <a:pt x="3691" y="1223"/>
                    <a:pt x="3425" y="417"/>
                  </a:cubicBezTo>
                  <a:cubicBezTo>
                    <a:pt x="3322" y="104"/>
                    <a:pt x="3079" y="0"/>
                    <a:pt x="28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57"/>
            <p:cNvSpPr/>
            <p:nvPr/>
          </p:nvSpPr>
          <p:spPr>
            <a:xfrm>
              <a:off x="4636013" y="2971500"/>
              <a:ext cx="240750" cy="192700"/>
            </a:xfrm>
            <a:custGeom>
              <a:avLst/>
              <a:gdLst/>
              <a:ahLst/>
              <a:cxnLst/>
              <a:rect l="l" t="t" r="r" b="b"/>
              <a:pathLst>
                <a:path w="9630" h="7708" extrusionOk="0">
                  <a:moveTo>
                    <a:pt x="4089" y="1"/>
                  </a:moveTo>
                  <a:cubicBezTo>
                    <a:pt x="1862" y="1"/>
                    <a:pt x="34" y="1320"/>
                    <a:pt x="9" y="3469"/>
                  </a:cubicBezTo>
                  <a:cubicBezTo>
                    <a:pt x="0" y="4250"/>
                    <a:pt x="279" y="4505"/>
                    <a:pt x="279" y="4505"/>
                  </a:cubicBezTo>
                  <a:cubicBezTo>
                    <a:pt x="279" y="4505"/>
                    <a:pt x="1045" y="3392"/>
                    <a:pt x="1689" y="2930"/>
                  </a:cubicBezTo>
                  <a:cubicBezTo>
                    <a:pt x="2192" y="2569"/>
                    <a:pt x="2331" y="2496"/>
                    <a:pt x="2361" y="2496"/>
                  </a:cubicBezTo>
                  <a:cubicBezTo>
                    <a:pt x="2381" y="2496"/>
                    <a:pt x="2350" y="2530"/>
                    <a:pt x="2350" y="2530"/>
                  </a:cubicBezTo>
                  <a:cubicBezTo>
                    <a:pt x="2350" y="2530"/>
                    <a:pt x="2936" y="6296"/>
                    <a:pt x="7145" y="7381"/>
                  </a:cubicBezTo>
                  <a:cubicBezTo>
                    <a:pt x="8324" y="7688"/>
                    <a:pt x="8652" y="7708"/>
                    <a:pt x="8652" y="7708"/>
                  </a:cubicBezTo>
                  <a:cubicBezTo>
                    <a:pt x="8652" y="7708"/>
                    <a:pt x="9442" y="7467"/>
                    <a:pt x="9537" y="5298"/>
                  </a:cubicBezTo>
                  <a:cubicBezTo>
                    <a:pt x="9630" y="3127"/>
                    <a:pt x="9452" y="1059"/>
                    <a:pt x="5403" y="149"/>
                  </a:cubicBezTo>
                  <a:cubicBezTo>
                    <a:pt x="4957" y="49"/>
                    <a:pt x="4516" y="1"/>
                    <a:pt x="40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57"/>
            <p:cNvSpPr/>
            <p:nvPr/>
          </p:nvSpPr>
          <p:spPr>
            <a:xfrm>
              <a:off x="4812588" y="2996250"/>
              <a:ext cx="113400" cy="198550"/>
            </a:xfrm>
            <a:custGeom>
              <a:avLst/>
              <a:gdLst/>
              <a:ahLst/>
              <a:cxnLst/>
              <a:rect l="l" t="t" r="r" b="b"/>
              <a:pathLst>
                <a:path w="4536" h="7942" extrusionOk="0">
                  <a:moveTo>
                    <a:pt x="577" y="0"/>
                  </a:moveTo>
                  <a:cubicBezTo>
                    <a:pt x="0" y="0"/>
                    <a:pt x="1824" y="3612"/>
                    <a:pt x="1824" y="3612"/>
                  </a:cubicBezTo>
                  <a:cubicBezTo>
                    <a:pt x="1692" y="3785"/>
                    <a:pt x="1166" y="5823"/>
                    <a:pt x="1468" y="6735"/>
                  </a:cubicBezTo>
                  <a:cubicBezTo>
                    <a:pt x="1768" y="7646"/>
                    <a:pt x="1724" y="7865"/>
                    <a:pt x="1724" y="7865"/>
                  </a:cubicBezTo>
                  <a:cubicBezTo>
                    <a:pt x="1724" y="7865"/>
                    <a:pt x="1899" y="7942"/>
                    <a:pt x="2128" y="7942"/>
                  </a:cubicBezTo>
                  <a:cubicBezTo>
                    <a:pt x="2356" y="7942"/>
                    <a:pt x="2637" y="7866"/>
                    <a:pt x="2853" y="7564"/>
                  </a:cubicBezTo>
                  <a:cubicBezTo>
                    <a:pt x="3289" y="6959"/>
                    <a:pt x="4535" y="950"/>
                    <a:pt x="620" y="6"/>
                  </a:cubicBezTo>
                  <a:cubicBezTo>
                    <a:pt x="604" y="2"/>
                    <a:pt x="590"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57"/>
            <p:cNvSpPr/>
            <p:nvPr/>
          </p:nvSpPr>
          <p:spPr>
            <a:xfrm>
              <a:off x="4806388" y="3194850"/>
              <a:ext cx="54300" cy="61675"/>
            </a:xfrm>
            <a:custGeom>
              <a:avLst/>
              <a:gdLst/>
              <a:ahLst/>
              <a:cxnLst/>
              <a:rect l="l" t="t" r="r" b="b"/>
              <a:pathLst>
                <a:path w="2172" h="2467" extrusionOk="0">
                  <a:moveTo>
                    <a:pt x="2171" y="870"/>
                  </a:moveTo>
                  <a:lnTo>
                    <a:pt x="2171" y="870"/>
                  </a:lnTo>
                  <a:cubicBezTo>
                    <a:pt x="2171" y="870"/>
                    <a:pt x="2171" y="870"/>
                    <a:pt x="2171" y="870"/>
                  </a:cubicBezTo>
                  <a:close/>
                  <a:moveTo>
                    <a:pt x="1999" y="0"/>
                  </a:moveTo>
                  <a:cubicBezTo>
                    <a:pt x="992" y="0"/>
                    <a:pt x="224" y="1698"/>
                    <a:pt x="34" y="2327"/>
                  </a:cubicBezTo>
                  <a:cubicBezTo>
                    <a:pt x="1" y="2433"/>
                    <a:pt x="40" y="2466"/>
                    <a:pt x="83" y="2466"/>
                  </a:cubicBezTo>
                  <a:cubicBezTo>
                    <a:pt x="114" y="2466"/>
                    <a:pt x="146" y="2449"/>
                    <a:pt x="154" y="2429"/>
                  </a:cubicBezTo>
                  <a:cubicBezTo>
                    <a:pt x="716" y="931"/>
                    <a:pt x="2138" y="870"/>
                    <a:pt x="2171" y="870"/>
                  </a:cubicBezTo>
                  <a:cubicBezTo>
                    <a:pt x="2171" y="870"/>
                    <a:pt x="2171" y="870"/>
                    <a:pt x="2171" y="870"/>
                  </a:cubicBezTo>
                  <a:lnTo>
                    <a:pt x="2171" y="870"/>
                  </a:lnTo>
                  <a:lnTo>
                    <a:pt x="2001" y="0"/>
                  </a:lnTo>
                  <a:cubicBezTo>
                    <a:pt x="2000" y="0"/>
                    <a:pt x="2000" y="0"/>
                    <a:pt x="1999"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57"/>
            <p:cNvSpPr/>
            <p:nvPr/>
          </p:nvSpPr>
          <p:spPr>
            <a:xfrm>
              <a:off x="4666938" y="3030225"/>
              <a:ext cx="38100" cy="62675"/>
            </a:xfrm>
            <a:custGeom>
              <a:avLst/>
              <a:gdLst/>
              <a:ahLst/>
              <a:cxnLst/>
              <a:rect l="l" t="t" r="r" b="b"/>
              <a:pathLst>
                <a:path w="1524" h="2507" extrusionOk="0">
                  <a:moveTo>
                    <a:pt x="1523" y="1"/>
                  </a:moveTo>
                  <a:lnTo>
                    <a:pt x="1523" y="1"/>
                  </a:lnTo>
                  <a:cubicBezTo>
                    <a:pt x="0" y="407"/>
                    <a:pt x="25" y="2507"/>
                    <a:pt x="25" y="2507"/>
                  </a:cubicBezTo>
                  <a:lnTo>
                    <a:pt x="1523"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7"/>
            <p:cNvSpPr/>
            <p:nvPr/>
          </p:nvSpPr>
          <p:spPr>
            <a:xfrm>
              <a:off x="4507613" y="3361725"/>
              <a:ext cx="357625" cy="179275"/>
            </a:xfrm>
            <a:custGeom>
              <a:avLst/>
              <a:gdLst/>
              <a:ahLst/>
              <a:cxnLst/>
              <a:rect l="l" t="t" r="r" b="b"/>
              <a:pathLst>
                <a:path w="14305" h="7171" extrusionOk="0">
                  <a:moveTo>
                    <a:pt x="1244" y="1"/>
                  </a:moveTo>
                  <a:lnTo>
                    <a:pt x="1" y="720"/>
                  </a:lnTo>
                  <a:lnTo>
                    <a:pt x="13008" y="7171"/>
                  </a:lnTo>
                  <a:lnTo>
                    <a:pt x="14304" y="6296"/>
                  </a:lnTo>
                  <a:lnTo>
                    <a:pt x="12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57"/>
            <p:cNvSpPr/>
            <p:nvPr/>
          </p:nvSpPr>
          <p:spPr>
            <a:xfrm>
              <a:off x="4858913" y="3402200"/>
              <a:ext cx="304300" cy="174125"/>
            </a:xfrm>
            <a:custGeom>
              <a:avLst/>
              <a:gdLst/>
              <a:ahLst/>
              <a:cxnLst/>
              <a:rect l="l" t="t" r="r" b="b"/>
              <a:pathLst>
                <a:path w="12172" h="6965" extrusionOk="0">
                  <a:moveTo>
                    <a:pt x="9777" y="1"/>
                  </a:moveTo>
                  <a:cubicBezTo>
                    <a:pt x="9777" y="1"/>
                    <a:pt x="3" y="4066"/>
                    <a:pt x="1" y="5104"/>
                  </a:cubicBezTo>
                  <a:lnTo>
                    <a:pt x="2720" y="6965"/>
                  </a:lnTo>
                  <a:lnTo>
                    <a:pt x="12172" y="615"/>
                  </a:lnTo>
                  <a:lnTo>
                    <a:pt x="977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57"/>
            <p:cNvSpPr/>
            <p:nvPr/>
          </p:nvSpPr>
          <p:spPr>
            <a:xfrm>
              <a:off x="4832163" y="3519075"/>
              <a:ext cx="94925" cy="30900"/>
            </a:xfrm>
            <a:custGeom>
              <a:avLst/>
              <a:gdLst/>
              <a:ahLst/>
              <a:cxnLst/>
              <a:rect l="l" t="t" r="r" b="b"/>
              <a:pathLst>
                <a:path w="3797" h="1236" extrusionOk="0">
                  <a:moveTo>
                    <a:pt x="1320" y="1"/>
                  </a:moveTo>
                  <a:lnTo>
                    <a:pt x="149" y="132"/>
                  </a:lnTo>
                  <a:cubicBezTo>
                    <a:pt x="149" y="132"/>
                    <a:pt x="1" y="1068"/>
                    <a:pt x="1923" y="1217"/>
                  </a:cubicBezTo>
                  <a:cubicBezTo>
                    <a:pt x="2088" y="1230"/>
                    <a:pt x="2237" y="1236"/>
                    <a:pt x="2371" y="1236"/>
                  </a:cubicBezTo>
                  <a:cubicBezTo>
                    <a:pt x="3797" y="1236"/>
                    <a:pt x="3562" y="581"/>
                    <a:pt x="3562" y="581"/>
                  </a:cubicBezTo>
                  <a:lnTo>
                    <a:pt x="1320"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57"/>
            <p:cNvSpPr/>
            <p:nvPr/>
          </p:nvSpPr>
          <p:spPr>
            <a:xfrm>
              <a:off x="4393913" y="3359750"/>
              <a:ext cx="778575" cy="578625"/>
            </a:xfrm>
            <a:custGeom>
              <a:avLst/>
              <a:gdLst/>
              <a:ahLst/>
              <a:cxnLst/>
              <a:rect l="l" t="t" r="r" b="b"/>
              <a:pathLst>
                <a:path w="31143" h="23145" extrusionOk="0">
                  <a:moveTo>
                    <a:pt x="3535" y="0"/>
                  </a:moveTo>
                  <a:lnTo>
                    <a:pt x="1" y="16145"/>
                  </a:lnTo>
                  <a:cubicBezTo>
                    <a:pt x="1" y="16145"/>
                    <a:pt x="13218" y="22517"/>
                    <a:pt x="14212" y="23019"/>
                  </a:cubicBezTo>
                  <a:cubicBezTo>
                    <a:pt x="14388" y="23108"/>
                    <a:pt x="14588" y="23144"/>
                    <a:pt x="14798" y="23144"/>
                  </a:cubicBezTo>
                  <a:cubicBezTo>
                    <a:pt x="15778" y="23144"/>
                    <a:pt x="16979" y="22354"/>
                    <a:pt x="16979" y="22354"/>
                  </a:cubicBezTo>
                  <a:lnTo>
                    <a:pt x="21212" y="20226"/>
                  </a:lnTo>
                  <a:lnTo>
                    <a:pt x="27182" y="17222"/>
                  </a:lnTo>
                  <a:lnTo>
                    <a:pt x="29567" y="8120"/>
                  </a:lnTo>
                  <a:lnTo>
                    <a:pt x="31143" y="1720"/>
                  </a:lnTo>
                  <a:lnTo>
                    <a:pt x="21093" y="6956"/>
                  </a:lnTo>
                  <a:cubicBezTo>
                    <a:pt x="21093" y="6956"/>
                    <a:pt x="21329" y="7610"/>
                    <a:pt x="19903" y="7610"/>
                  </a:cubicBezTo>
                  <a:cubicBezTo>
                    <a:pt x="19769" y="7610"/>
                    <a:pt x="19619" y="7604"/>
                    <a:pt x="19454" y="7592"/>
                  </a:cubicBezTo>
                  <a:cubicBezTo>
                    <a:pt x="17533" y="7443"/>
                    <a:pt x="17680" y="6506"/>
                    <a:pt x="17680" y="6506"/>
                  </a:cubicBezTo>
                  <a:lnTo>
                    <a:pt x="35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57"/>
            <p:cNvSpPr/>
            <p:nvPr/>
          </p:nvSpPr>
          <p:spPr>
            <a:xfrm>
              <a:off x="4411813" y="3460925"/>
              <a:ext cx="64300" cy="52875"/>
            </a:xfrm>
            <a:custGeom>
              <a:avLst/>
              <a:gdLst/>
              <a:ahLst/>
              <a:cxnLst/>
              <a:rect l="l" t="t" r="r" b="b"/>
              <a:pathLst>
                <a:path w="2572" h="2115" extrusionOk="0">
                  <a:moveTo>
                    <a:pt x="609" y="0"/>
                  </a:moveTo>
                  <a:cubicBezTo>
                    <a:pt x="179" y="0"/>
                    <a:pt x="5" y="450"/>
                    <a:pt x="3" y="992"/>
                  </a:cubicBezTo>
                  <a:cubicBezTo>
                    <a:pt x="0" y="1711"/>
                    <a:pt x="1892" y="2115"/>
                    <a:pt x="1892" y="2115"/>
                  </a:cubicBezTo>
                  <a:cubicBezTo>
                    <a:pt x="1892" y="2115"/>
                    <a:pt x="2572" y="1876"/>
                    <a:pt x="2344" y="1434"/>
                  </a:cubicBezTo>
                  <a:cubicBezTo>
                    <a:pt x="2148" y="1051"/>
                    <a:pt x="1700" y="478"/>
                    <a:pt x="1115" y="156"/>
                  </a:cubicBezTo>
                  <a:cubicBezTo>
                    <a:pt x="917" y="48"/>
                    <a:pt x="749" y="0"/>
                    <a:pt x="6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57"/>
            <p:cNvSpPr/>
            <p:nvPr/>
          </p:nvSpPr>
          <p:spPr>
            <a:xfrm>
              <a:off x="4421188" y="3492150"/>
              <a:ext cx="47675" cy="22275"/>
            </a:xfrm>
            <a:custGeom>
              <a:avLst/>
              <a:gdLst/>
              <a:ahLst/>
              <a:cxnLst/>
              <a:rect l="l" t="t" r="r" b="b"/>
              <a:pathLst>
                <a:path w="1907" h="891" extrusionOk="0">
                  <a:moveTo>
                    <a:pt x="89" y="0"/>
                  </a:moveTo>
                  <a:cubicBezTo>
                    <a:pt x="32" y="0"/>
                    <a:pt x="0" y="16"/>
                    <a:pt x="3" y="51"/>
                  </a:cubicBezTo>
                  <a:cubicBezTo>
                    <a:pt x="3" y="51"/>
                    <a:pt x="1442" y="803"/>
                    <a:pt x="1680" y="877"/>
                  </a:cubicBezTo>
                  <a:cubicBezTo>
                    <a:pt x="1709" y="887"/>
                    <a:pt x="1735" y="891"/>
                    <a:pt x="1756" y="891"/>
                  </a:cubicBezTo>
                  <a:cubicBezTo>
                    <a:pt x="1907" y="891"/>
                    <a:pt x="1875" y="689"/>
                    <a:pt x="1826" y="641"/>
                  </a:cubicBezTo>
                  <a:cubicBezTo>
                    <a:pt x="1778" y="593"/>
                    <a:pt x="446" y="0"/>
                    <a:pt x="89"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57"/>
            <p:cNvSpPr/>
            <p:nvPr/>
          </p:nvSpPr>
          <p:spPr>
            <a:xfrm>
              <a:off x="4814013" y="3583325"/>
              <a:ext cx="110150" cy="339400"/>
            </a:xfrm>
            <a:custGeom>
              <a:avLst/>
              <a:gdLst/>
              <a:ahLst/>
              <a:cxnLst/>
              <a:rect l="l" t="t" r="r" b="b"/>
              <a:pathLst>
                <a:path w="4406" h="13576" extrusionOk="0">
                  <a:moveTo>
                    <a:pt x="3692" y="0"/>
                  </a:moveTo>
                  <a:lnTo>
                    <a:pt x="0" y="13576"/>
                  </a:lnTo>
                  <a:lnTo>
                    <a:pt x="4405" y="11280"/>
                  </a:lnTo>
                  <a:lnTo>
                    <a:pt x="3175" y="9659"/>
                  </a:lnTo>
                  <a:lnTo>
                    <a:pt x="36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7"/>
            <p:cNvSpPr/>
            <p:nvPr/>
          </p:nvSpPr>
          <p:spPr>
            <a:xfrm>
              <a:off x="5073413" y="3562675"/>
              <a:ext cx="59650" cy="227625"/>
            </a:xfrm>
            <a:custGeom>
              <a:avLst/>
              <a:gdLst/>
              <a:ahLst/>
              <a:cxnLst/>
              <a:rect l="l" t="t" r="r" b="b"/>
              <a:pathLst>
                <a:path w="2386" h="9105" extrusionOk="0">
                  <a:moveTo>
                    <a:pt x="2385" y="1"/>
                  </a:moveTo>
                  <a:cubicBezTo>
                    <a:pt x="2385" y="1"/>
                    <a:pt x="1434" y="314"/>
                    <a:pt x="1035" y="1119"/>
                  </a:cubicBezTo>
                  <a:cubicBezTo>
                    <a:pt x="909" y="1374"/>
                    <a:pt x="917" y="2020"/>
                    <a:pt x="917" y="2020"/>
                  </a:cubicBezTo>
                  <a:cubicBezTo>
                    <a:pt x="917" y="2020"/>
                    <a:pt x="374" y="2411"/>
                    <a:pt x="499" y="2976"/>
                  </a:cubicBezTo>
                  <a:cubicBezTo>
                    <a:pt x="623" y="3540"/>
                    <a:pt x="891" y="3947"/>
                    <a:pt x="891" y="3947"/>
                  </a:cubicBezTo>
                  <a:lnTo>
                    <a:pt x="0" y="9104"/>
                  </a:lnTo>
                  <a:lnTo>
                    <a:pt x="0" y="9104"/>
                  </a:lnTo>
                  <a:lnTo>
                    <a:pt x="2385"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57"/>
            <p:cNvSpPr/>
            <p:nvPr/>
          </p:nvSpPr>
          <p:spPr>
            <a:xfrm>
              <a:off x="4403988" y="3558575"/>
              <a:ext cx="31150" cy="102875"/>
            </a:xfrm>
            <a:custGeom>
              <a:avLst/>
              <a:gdLst/>
              <a:ahLst/>
              <a:cxnLst/>
              <a:rect l="l" t="t" r="r" b="b"/>
              <a:pathLst>
                <a:path w="1246" h="4115" extrusionOk="0">
                  <a:moveTo>
                    <a:pt x="330" y="1"/>
                  </a:moveTo>
                  <a:lnTo>
                    <a:pt x="330" y="1"/>
                  </a:lnTo>
                  <a:cubicBezTo>
                    <a:pt x="8" y="680"/>
                    <a:pt x="0" y="3316"/>
                    <a:pt x="476" y="4115"/>
                  </a:cubicBezTo>
                  <a:lnTo>
                    <a:pt x="1246" y="682"/>
                  </a:lnTo>
                  <a:lnTo>
                    <a:pt x="33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57"/>
            <p:cNvSpPr/>
            <p:nvPr/>
          </p:nvSpPr>
          <p:spPr>
            <a:xfrm>
              <a:off x="4407888" y="3558575"/>
              <a:ext cx="27300" cy="102875"/>
            </a:xfrm>
            <a:custGeom>
              <a:avLst/>
              <a:gdLst/>
              <a:ahLst/>
              <a:cxnLst/>
              <a:rect l="l" t="t" r="r" b="b"/>
              <a:pathLst>
                <a:path w="1092" h="4115" extrusionOk="0">
                  <a:moveTo>
                    <a:pt x="175" y="1"/>
                  </a:moveTo>
                  <a:lnTo>
                    <a:pt x="175" y="1"/>
                  </a:lnTo>
                  <a:cubicBezTo>
                    <a:pt x="175" y="1"/>
                    <a:pt x="1" y="285"/>
                    <a:pt x="325" y="777"/>
                  </a:cubicBezTo>
                  <a:cubicBezTo>
                    <a:pt x="449" y="966"/>
                    <a:pt x="687" y="1162"/>
                    <a:pt x="687" y="1162"/>
                  </a:cubicBezTo>
                  <a:lnTo>
                    <a:pt x="321" y="4115"/>
                  </a:lnTo>
                  <a:lnTo>
                    <a:pt x="1091" y="682"/>
                  </a:lnTo>
                  <a:lnTo>
                    <a:pt x="175"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7"/>
            <p:cNvSpPr/>
            <p:nvPr/>
          </p:nvSpPr>
          <p:spPr>
            <a:xfrm>
              <a:off x="4397863" y="3536600"/>
              <a:ext cx="60825" cy="40400"/>
            </a:xfrm>
            <a:custGeom>
              <a:avLst/>
              <a:gdLst/>
              <a:ahLst/>
              <a:cxnLst/>
              <a:rect l="l" t="t" r="r" b="b"/>
              <a:pathLst>
                <a:path w="2433" h="1616" extrusionOk="0">
                  <a:moveTo>
                    <a:pt x="1" y="0"/>
                  </a:moveTo>
                  <a:lnTo>
                    <a:pt x="1" y="0"/>
                  </a:lnTo>
                  <a:cubicBezTo>
                    <a:pt x="96" y="800"/>
                    <a:pt x="303" y="1494"/>
                    <a:pt x="1343" y="1610"/>
                  </a:cubicBezTo>
                  <a:cubicBezTo>
                    <a:pt x="1375" y="1614"/>
                    <a:pt x="1405" y="1616"/>
                    <a:pt x="1436" y="1616"/>
                  </a:cubicBezTo>
                  <a:cubicBezTo>
                    <a:pt x="1779" y="1616"/>
                    <a:pt x="2063" y="1405"/>
                    <a:pt x="2240" y="1232"/>
                  </a:cubicBezTo>
                  <a:cubicBezTo>
                    <a:pt x="2363" y="1112"/>
                    <a:pt x="2432" y="1010"/>
                    <a:pt x="2432" y="1010"/>
                  </a:cubicBezTo>
                  <a:cubicBezTo>
                    <a:pt x="2432" y="1010"/>
                    <a:pt x="1540" y="857"/>
                    <a:pt x="1010" y="563"/>
                  </a:cubicBezTo>
                  <a:cubicBezTo>
                    <a:pt x="359" y="201"/>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57"/>
            <p:cNvSpPr/>
            <p:nvPr/>
          </p:nvSpPr>
          <p:spPr>
            <a:xfrm>
              <a:off x="4413288" y="3547725"/>
              <a:ext cx="45350" cy="20175"/>
            </a:xfrm>
            <a:custGeom>
              <a:avLst/>
              <a:gdLst/>
              <a:ahLst/>
              <a:cxnLst/>
              <a:rect l="l" t="t" r="r" b="b"/>
              <a:pathLst>
                <a:path w="1814" h="807" extrusionOk="0">
                  <a:moveTo>
                    <a:pt x="122" y="1"/>
                  </a:moveTo>
                  <a:cubicBezTo>
                    <a:pt x="1" y="1"/>
                    <a:pt x="444" y="389"/>
                    <a:pt x="893" y="603"/>
                  </a:cubicBezTo>
                  <a:cubicBezTo>
                    <a:pt x="1249" y="771"/>
                    <a:pt x="1435" y="807"/>
                    <a:pt x="1530" y="807"/>
                  </a:cubicBezTo>
                  <a:cubicBezTo>
                    <a:pt x="1603" y="807"/>
                    <a:pt x="1622" y="786"/>
                    <a:pt x="1622" y="786"/>
                  </a:cubicBezTo>
                  <a:cubicBezTo>
                    <a:pt x="1745" y="666"/>
                    <a:pt x="1814" y="564"/>
                    <a:pt x="1814" y="564"/>
                  </a:cubicBezTo>
                  <a:cubicBezTo>
                    <a:pt x="1814" y="564"/>
                    <a:pt x="922" y="410"/>
                    <a:pt x="392" y="117"/>
                  </a:cubicBezTo>
                  <a:cubicBezTo>
                    <a:pt x="243" y="35"/>
                    <a:pt x="158" y="1"/>
                    <a:pt x="122"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7"/>
            <p:cNvSpPr/>
            <p:nvPr/>
          </p:nvSpPr>
          <p:spPr>
            <a:xfrm>
              <a:off x="4391388" y="3512825"/>
              <a:ext cx="90900" cy="49750"/>
            </a:xfrm>
            <a:custGeom>
              <a:avLst/>
              <a:gdLst/>
              <a:ahLst/>
              <a:cxnLst/>
              <a:rect l="l" t="t" r="r" b="b"/>
              <a:pathLst>
                <a:path w="3636" h="1990" extrusionOk="0">
                  <a:moveTo>
                    <a:pt x="576" y="1"/>
                  </a:moveTo>
                  <a:cubicBezTo>
                    <a:pt x="508" y="1"/>
                    <a:pt x="446" y="11"/>
                    <a:pt x="392" y="33"/>
                  </a:cubicBezTo>
                  <a:cubicBezTo>
                    <a:pt x="1" y="190"/>
                    <a:pt x="260" y="951"/>
                    <a:pt x="260" y="951"/>
                  </a:cubicBezTo>
                  <a:cubicBezTo>
                    <a:pt x="260" y="951"/>
                    <a:pt x="618" y="1152"/>
                    <a:pt x="1269" y="1513"/>
                  </a:cubicBezTo>
                  <a:cubicBezTo>
                    <a:pt x="1656" y="1727"/>
                    <a:pt x="2254" y="1989"/>
                    <a:pt x="2726" y="1989"/>
                  </a:cubicBezTo>
                  <a:cubicBezTo>
                    <a:pt x="2899" y="1989"/>
                    <a:pt x="3055" y="1954"/>
                    <a:pt x="3177" y="1869"/>
                  </a:cubicBezTo>
                  <a:cubicBezTo>
                    <a:pt x="3635" y="1551"/>
                    <a:pt x="2993" y="1060"/>
                    <a:pt x="2277" y="699"/>
                  </a:cubicBezTo>
                  <a:cubicBezTo>
                    <a:pt x="1660" y="388"/>
                    <a:pt x="998" y="1"/>
                    <a:pt x="5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57"/>
            <p:cNvSpPr/>
            <p:nvPr/>
          </p:nvSpPr>
          <p:spPr>
            <a:xfrm>
              <a:off x="4419338" y="3522125"/>
              <a:ext cx="57425" cy="28025"/>
            </a:xfrm>
            <a:custGeom>
              <a:avLst/>
              <a:gdLst/>
              <a:ahLst/>
              <a:cxnLst/>
              <a:rect l="l" t="t" r="r" b="b"/>
              <a:pathLst>
                <a:path w="2297" h="1121" extrusionOk="0">
                  <a:moveTo>
                    <a:pt x="1" y="0"/>
                  </a:moveTo>
                  <a:cubicBezTo>
                    <a:pt x="202" y="329"/>
                    <a:pt x="1895" y="1118"/>
                    <a:pt x="2096" y="1121"/>
                  </a:cubicBezTo>
                  <a:cubicBezTo>
                    <a:pt x="2296" y="1121"/>
                    <a:pt x="2006" y="882"/>
                    <a:pt x="1805" y="663"/>
                  </a:cubicBezTo>
                  <a:cubicBezTo>
                    <a:pt x="1605" y="443"/>
                    <a:pt x="1" y="0"/>
                    <a:pt x="1"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57"/>
            <p:cNvSpPr/>
            <p:nvPr/>
          </p:nvSpPr>
          <p:spPr>
            <a:xfrm>
              <a:off x="4396438" y="3485675"/>
              <a:ext cx="96475" cy="59625"/>
            </a:xfrm>
            <a:custGeom>
              <a:avLst/>
              <a:gdLst/>
              <a:ahLst/>
              <a:cxnLst/>
              <a:rect l="l" t="t" r="r" b="b"/>
              <a:pathLst>
                <a:path w="3859" h="2385" extrusionOk="0">
                  <a:moveTo>
                    <a:pt x="595" y="0"/>
                  </a:moveTo>
                  <a:cubicBezTo>
                    <a:pt x="307" y="0"/>
                    <a:pt x="1" y="730"/>
                    <a:pt x="190" y="1119"/>
                  </a:cubicBezTo>
                  <a:cubicBezTo>
                    <a:pt x="383" y="1520"/>
                    <a:pt x="2728" y="2341"/>
                    <a:pt x="2988" y="2383"/>
                  </a:cubicBezTo>
                  <a:cubicBezTo>
                    <a:pt x="2994" y="2384"/>
                    <a:pt x="3000" y="2384"/>
                    <a:pt x="3006" y="2384"/>
                  </a:cubicBezTo>
                  <a:cubicBezTo>
                    <a:pt x="3277" y="2384"/>
                    <a:pt x="3858" y="1569"/>
                    <a:pt x="2904" y="1138"/>
                  </a:cubicBezTo>
                  <a:cubicBezTo>
                    <a:pt x="1926" y="695"/>
                    <a:pt x="618" y="2"/>
                    <a:pt x="618" y="2"/>
                  </a:cubicBezTo>
                  <a:cubicBezTo>
                    <a:pt x="610" y="1"/>
                    <a:pt x="603" y="0"/>
                    <a:pt x="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57"/>
            <p:cNvSpPr/>
            <p:nvPr/>
          </p:nvSpPr>
          <p:spPr>
            <a:xfrm>
              <a:off x="5095438" y="3621300"/>
              <a:ext cx="58225" cy="27350"/>
            </a:xfrm>
            <a:custGeom>
              <a:avLst/>
              <a:gdLst/>
              <a:ahLst/>
              <a:cxnLst/>
              <a:rect l="l" t="t" r="r" b="b"/>
              <a:pathLst>
                <a:path w="2329" h="1094" extrusionOk="0">
                  <a:moveTo>
                    <a:pt x="2043" y="0"/>
                  </a:moveTo>
                  <a:lnTo>
                    <a:pt x="2043" y="0"/>
                  </a:lnTo>
                  <a:cubicBezTo>
                    <a:pt x="2043" y="0"/>
                    <a:pt x="0" y="281"/>
                    <a:pt x="126" y="696"/>
                  </a:cubicBezTo>
                  <a:cubicBezTo>
                    <a:pt x="206" y="959"/>
                    <a:pt x="606" y="1094"/>
                    <a:pt x="1035" y="1094"/>
                  </a:cubicBezTo>
                  <a:cubicBezTo>
                    <a:pt x="1283" y="1094"/>
                    <a:pt x="1542" y="1048"/>
                    <a:pt x="1753" y="956"/>
                  </a:cubicBezTo>
                  <a:cubicBezTo>
                    <a:pt x="2328" y="703"/>
                    <a:pt x="2234" y="384"/>
                    <a:pt x="20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7"/>
            <p:cNvSpPr/>
            <p:nvPr/>
          </p:nvSpPr>
          <p:spPr>
            <a:xfrm>
              <a:off x="5098588" y="3625950"/>
              <a:ext cx="44150" cy="15525"/>
            </a:xfrm>
            <a:custGeom>
              <a:avLst/>
              <a:gdLst/>
              <a:ahLst/>
              <a:cxnLst/>
              <a:rect l="l" t="t" r="r" b="b"/>
              <a:pathLst>
                <a:path w="1766" h="621" extrusionOk="0">
                  <a:moveTo>
                    <a:pt x="1572" y="1"/>
                  </a:moveTo>
                  <a:cubicBezTo>
                    <a:pt x="1201" y="1"/>
                    <a:pt x="0" y="510"/>
                    <a:pt x="0" y="510"/>
                  </a:cubicBezTo>
                  <a:cubicBezTo>
                    <a:pt x="0" y="510"/>
                    <a:pt x="219" y="621"/>
                    <a:pt x="491" y="621"/>
                  </a:cubicBezTo>
                  <a:cubicBezTo>
                    <a:pt x="551" y="621"/>
                    <a:pt x="614" y="615"/>
                    <a:pt x="678" y="602"/>
                  </a:cubicBezTo>
                  <a:cubicBezTo>
                    <a:pt x="1029" y="526"/>
                    <a:pt x="1766" y="237"/>
                    <a:pt x="1675" y="38"/>
                  </a:cubicBezTo>
                  <a:cubicBezTo>
                    <a:pt x="1663" y="12"/>
                    <a:pt x="1627" y="1"/>
                    <a:pt x="1572"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7"/>
            <p:cNvSpPr/>
            <p:nvPr/>
          </p:nvSpPr>
          <p:spPr>
            <a:xfrm>
              <a:off x="5076313" y="3592025"/>
              <a:ext cx="83825" cy="46575"/>
            </a:xfrm>
            <a:custGeom>
              <a:avLst/>
              <a:gdLst/>
              <a:ahLst/>
              <a:cxnLst/>
              <a:rect l="l" t="t" r="r" b="b"/>
              <a:pathLst>
                <a:path w="3353" h="1863" extrusionOk="0">
                  <a:moveTo>
                    <a:pt x="3085" y="0"/>
                  </a:moveTo>
                  <a:cubicBezTo>
                    <a:pt x="2666" y="0"/>
                    <a:pt x="801" y="846"/>
                    <a:pt x="801" y="846"/>
                  </a:cubicBezTo>
                  <a:cubicBezTo>
                    <a:pt x="513" y="1006"/>
                    <a:pt x="1" y="1545"/>
                    <a:pt x="383" y="1802"/>
                  </a:cubicBezTo>
                  <a:cubicBezTo>
                    <a:pt x="445" y="1845"/>
                    <a:pt x="559" y="1863"/>
                    <a:pt x="705" y="1863"/>
                  </a:cubicBezTo>
                  <a:cubicBezTo>
                    <a:pt x="1451" y="1863"/>
                    <a:pt x="3057" y="1390"/>
                    <a:pt x="3192" y="1204"/>
                  </a:cubicBezTo>
                  <a:cubicBezTo>
                    <a:pt x="3352" y="982"/>
                    <a:pt x="3292" y="215"/>
                    <a:pt x="3163" y="24"/>
                  </a:cubicBezTo>
                  <a:cubicBezTo>
                    <a:pt x="3152" y="8"/>
                    <a:pt x="3125" y="0"/>
                    <a:pt x="30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57"/>
            <p:cNvSpPr/>
            <p:nvPr/>
          </p:nvSpPr>
          <p:spPr>
            <a:xfrm>
              <a:off x="5086888" y="3594000"/>
              <a:ext cx="65575" cy="30500"/>
            </a:xfrm>
            <a:custGeom>
              <a:avLst/>
              <a:gdLst/>
              <a:ahLst/>
              <a:cxnLst/>
              <a:rect l="l" t="t" r="r" b="b"/>
              <a:pathLst>
                <a:path w="2623" h="1220" extrusionOk="0">
                  <a:moveTo>
                    <a:pt x="2623" y="1"/>
                  </a:moveTo>
                  <a:lnTo>
                    <a:pt x="378" y="767"/>
                  </a:lnTo>
                  <a:cubicBezTo>
                    <a:pt x="9" y="878"/>
                    <a:pt x="0" y="1219"/>
                    <a:pt x="391" y="1219"/>
                  </a:cubicBezTo>
                  <a:cubicBezTo>
                    <a:pt x="398" y="1219"/>
                    <a:pt x="406" y="1219"/>
                    <a:pt x="414" y="1219"/>
                  </a:cubicBezTo>
                  <a:cubicBezTo>
                    <a:pt x="827" y="1205"/>
                    <a:pt x="2360" y="796"/>
                    <a:pt x="2623"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57"/>
            <p:cNvSpPr/>
            <p:nvPr/>
          </p:nvSpPr>
          <p:spPr>
            <a:xfrm>
              <a:off x="5089238" y="3566950"/>
              <a:ext cx="68600" cy="51750"/>
            </a:xfrm>
            <a:custGeom>
              <a:avLst/>
              <a:gdLst/>
              <a:ahLst/>
              <a:cxnLst/>
              <a:rect l="l" t="t" r="r" b="b"/>
              <a:pathLst>
                <a:path w="2744" h="2070" extrusionOk="0">
                  <a:moveTo>
                    <a:pt x="2437" y="1"/>
                  </a:moveTo>
                  <a:cubicBezTo>
                    <a:pt x="2153" y="1"/>
                    <a:pt x="0" y="1355"/>
                    <a:pt x="59" y="1880"/>
                  </a:cubicBezTo>
                  <a:cubicBezTo>
                    <a:pt x="75" y="2018"/>
                    <a:pt x="192" y="2069"/>
                    <a:pt x="365" y="2069"/>
                  </a:cubicBezTo>
                  <a:cubicBezTo>
                    <a:pt x="671" y="2069"/>
                    <a:pt x="1152" y="1910"/>
                    <a:pt x="1559" y="1790"/>
                  </a:cubicBezTo>
                  <a:cubicBezTo>
                    <a:pt x="2198" y="1600"/>
                    <a:pt x="2550" y="1345"/>
                    <a:pt x="2646" y="1027"/>
                  </a:cubicBezTo>
                  <a:cubicBezTo>
                    <a:pt x="2743" y="709"/>
                    <a:pt x="2618" y="101"/>
                    <a:pt x="2459" y="5"/>
                  </a:cubicBezTo>
                  <a:cubicBezTo>
                    <a:pt x="2454" y="2"/>
                    <a:pt x="2447" y="1"/>
                    <a:pt x="2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7"/>
            <p:cNvSpPr/>
            <p:nvPr/>
          </p:nvSpPr>
          <p:spPr>
            <a:xfrm>
              <a:off x="5110063" y="3569475"/>
              <a:ext cx="39400" cy="27475"/>
            </a:xfrm>
            <a:custGeom>
              <a:avLst/>
              <a:gdLst/>
              <a:ahLst/>
              <a:cxnLst/>
              <a:rect l="l" t="t" r="r" b="b"/>
              <a:pathLst>
                <a:path w="1576" h="1099" extrusionOk="0">
                  <a:moveTo>
                    <a:pt x="1576" y="0"/>
                  </a:moveTo>
                  <a:lnTo>
                    <a:pt x="122" y="793"/>
                  </a:lnTo>
                  <a:cubicBezTo>
                    <a:pt x="118" y="822"/>
                    <a:pt x="1" y="1099"/>
                    <a:pt x="251" y="1099"/>
                  </a:cubicBezTo>
                  <a:cubicBezTo>
                    <a:pt x="257" y="1099"/>
                    <a:pt x="264" y="1098"/>
                    <a:pt x="271" y="1098"/>
                  </a:cubicBezTo>
                  <a:cubicBezTo>
                    <a:pt x="547" y="1084"/>
                    <a:pt x="1575" y="0"/>
                    <a:pt x="1576"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7"/>
            <p:cNvSpPr/>
            <p:nvPr/>
          </p:nvSpPr>
          <p:spPr>
            <a:xfrm>
              <a:off x="5110713" y="3539900"/>
              <a:ext cx="52000" cy="50925"/>
            </a:xfrm>
            <a:custGeom>
              <a:avLst/>
              <a:gdLst/>
              <a:ahLst/>
              <a:cxnLst/>
              <a:rect l="l" t="t" r="r" b="b"/>
              <a:pathLst>
                <a:path w="2080" h="2037" extrusionOk="0">
                  <a:moveTo>
                    <a:pt x="1027" y="1"/>
                  </a:moveTo>
                  <a:cubicBezTo>
                    <a:pt x="194" y="1082"/>
                    <a:pt x="0" y="1785"/>
                    <a:pt x="96" y="1976"/>
                  </a:cubicBezTo>
                  <a:cubicBezTo>
                    <a:pt x="116" y="2017"/>
                    <a:pt x="161" y="2036"/>
                    <a:pt x="224" y="2036"/>
                  </a:cubicBezTo>
                  <a:cubicBezTo>
                    <a:pt x="451" y="2036"/>
                    <a:pt x="917" y="1786"/>
                    <a:pt x="1343" y="1438"/>
                  </a:cubicBezTo>
                  <a:cubicBezTo>
                    <a:pt x="1887" y="993"/>
                    <a:pt x="2080" y="675"/>
                    <a:pt x="2017" y="450"/>
                  </a:cubicBezTo>
                  <a:cubicBezTo>
                    <a:pt x="1953" y="225"/>
                    <a:pt x="1027" y="1"/>
                    <a:pt x="10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57"/>
            <p:cNvSpPr/>
            <p:nvPr/>
          </p:nvSpPr>
          <p:spPr>
            <a:xfrm>
              <a:off x="4738888" y="3542525"/>
              <a:ext cx="88100" cy="352950"/>
            </a:xfrm>
            <a:custGeom>
              <a:avLst/>
              <a:gdLst/>
              <a:ahLst/>
              <a:cxnLst/>
              <a:rect l="l" t="t" r="r" b="b"/>
              <a:pathLst>
                <a:path w="3524" h="14118" fill="none" extrusionOk="0">
                  <a:moveTo>
                    <a:pt x="0" y="14117"/>
                  </a:moveTo>
                  <a:lnTo>
                    <a:pt x="3524" y="1"/>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57"/>
            <p:cNvSpPr/>
            <p:nvPr/>
          </p:nvSpPr>
          <p:spPr>
            <a:xfrm>
              <a:off x="4818913" y="3553200"/>
              <a:ext cx="97475" cy="354125"/>
            </a:xfrm>
            <a:custGeom>
              <a:avLst/>
              <a:gdLst/>
              <a:ahLst/>
              <a:cxnLst/>
              <a:rect l="l" t="t" r="r" b="b"/>
              <a:pathLst>
                <a:path w="3899" h="14165" fill="none" extrusionOk="0">
                  <a:moveTo>
                    <a:pt x="1" y="14165"/>
                  </a:moveTo>
                  <a:lnTo>
                    <a:pt x="3899" y="0"/>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57"/>
            <p:cNvSpPr/>
            <p:nvPr/>
          </p:nvSpPr>
          <p:spPr>
            <a:xfrm>
              <a:off x="4881838" y="3427150"/>
              <a:ext cx="199700" cy="103225"/>
            </a:xfrm>
            <a:custGeom>
              <a:avLst/>
              <a:gdLst/>
              <a:ahLst/>
              <a:cxnLst/>
              <a:rect l="l" t="t" r="r" b="b"/>
              <a:pathLst>
                <a:path w="7988" h="4129" fill="none" extrusionOk="0">
                  <a:moveTo>
                    <a:pt x="0" y="4128"/>
                  </a:moveTo>
                  <a:lnTo>
                    <a:pt x="7988" y="1"/>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7"/>
            <p:cNvSpPr/>
            <p:nvPr/>
          </p:nvSpPr>
          <p:spPr>
            <a:xfrm>
              <a:off x="4703138" y="3450625"/>
              <a:ext cx="155850" cy="79175"/>
            </a:xfrm>
            <a:custGeom>
              <a:avLst/>
              <a:gdLst/>
              <a:ahLst/>
              <a:cxnLst/>
              <a:rect l="l" t="t" r="r" b="b"/>
              <a:pathLst>
                <a:path w="6234" h="3167" fill="none" extrusionOk="0">
                  <a:moveTo>
                    <a:pt x="1" y="1"/>
                  </a:moveTo>
                  <a:cubicBezTo>
                    <a:pt x="1" y="1"/>
                    <a:pt x="4884" y="2323"/>
                    <a:pt x="6233" y="3167"/>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57"/>
            <p:cNvSpPr/>
            <p:nvPr/>
          </p:nvSpPr>
          <p:spPr>
            <a:xfrm>
              <a:off x="4539388" y="3385050"/>
              <a:ext cx="296525" cy="137375"/>
            </a:xfrm>
            <a:custGeom>
              <a:avLst/>
              <a:gdLst/>
              <a:ahLst/>
              <a:cxnLst/>
              <a:rect l="l" t="t" r="r" b="b"/>
              <a:pathLst>
                <a:path w="11861" h="5495" fill="none" extrusionOk="0">
                  <a:moveTo>
                    <a:pt x="11861" y="5494"/>
                  </a:moveTo>
                  <a:lnTo>
                    <a:pt x="0" y="0"/>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7"/>
            <p:cNvSpPr/>
            <p:nvPr/>
          </p:nvSpPr>
          <p:spPr>
            <a:xfrm>
              <a:off x="4914188" y="3436600"/>
              <a:ext cx="193600" cy="99600"/>
            </a:xfrm>
            <a:custGeom>
              <a:avLst/>
              <a:gdLst/>
              <a:ahLst/>
              <a:cxnLst/>
              <a:rect l="l" t="t" r="r" b="b"/>
              <a:pathLst>
                <a:path w="7744" h="3984" fill="none" extrusionOk="0">
                  <a:moveTo>
                    <a:pt x="1" y="3984"/>
                  </a:moveTo>
                  <a:lnTo>
                    <a:pt x="7744" y="0"/>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7"/>
            <p:cNvSpPr/>
            <p:nvPr/>
          </p:nvSpPr>
          <p:spPr>
            <a:xfrm>
              <a:off x="4806138" y="3994500"/>
              <a:ext cx="176225" cy="471725"/>
            </a:xfrm>
            <a:custGeom>
              <a:avLst/>
              <a:gdLst/>
              <a:ahLst/>
              <a:cxnLst/>
              <a:rect l="l" t="t" r="r" b="b"/>
              <a:pathLst>
                <a:path w="7049" h="18869" extrusionOk="0">
                  <a:moveTo>
                    <a:pt x="4849" y="0"/>
                  </a:moveTo>
                  <a:cubicBezTo>
                    <a:pt x="3489" y="0"/>
                    <a:pt x="1" y="2868"/>
                    <a:pt x="1" y="2868"/>
                  </a:cubicBezTo>
                  <a:lnTo>
                    <a:pt x="1824" y="3761"/>
                  </a:lnTo>
                  <a:cubicBezTo>
                    <a:pt x="1824" y="3761"/>
                    <a:pt x="2517" y="9769"/>
                    <a:pt x="2705" y="11572"/>
                  </a:cubicBezTo>
                  <a:cubicBezTo>
                    <a:pt x="2896" y="13403"/>
                    <a:pt x="3060" y="15360"/>
                    <a:pt x="3375" y="16842"/>
                  </a:cubicBezTo>
                  <a:cubicBezTo>
                    <a:pt x="3622" y="18000"/>
                    <a:pt x="3960" y="18868"/>
                    <a:pt x="4270" y="18868"/>
                  </a:cubicBezTo>
                  <a:cubicBezTo>
                    <a:pt x="4356" y="18868"/>
                    <a:pt x="4439" y="18801"/>
                    <a:pt x="4518" y="18654"/>
                  </a:cubicBezTo>
                  <a:cubicBezTo>
                    <a:pt x="5244" y="17302"/>
                    <a:pt x="6807" y="3958"/>
                    <a:pt x="6901" y="3276"/>
                  </a:cubicBezTo>
                  <a:cubicBezTo>
                    <a:pt x="7048" y="2195"/>
                    <a:pt x="6228" y="192"/>
                    <a:pt x="4966" y="8"/>
                  </a:cubicBezTo>
                  <a:cubicBezTo>
                    <a:pt x="4929" y="3"/>
                    <a:pt x="4890" y="0"/>
                    <a:pt x="48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57"/>
            <p:cNvSpPr/>
            <p:nvPr/>
          </p:nvSpPr>
          <p:spPr>
            <a:xfrm>
              <a:off x="4749438" y="3151125"/>
              <a:ext cx="42325" cy="20500"/>
            </a:xfrm>
            <a:custGeom>
              <a:avLst/>
              <a:gdLst/>
              <a:ahLst/>
              <a:cxnLst/>
              <a:rect l="l" t="t" r="r" b="b"/>
              <a:pathLst>
                <a:path w="1693" h="820" extrusionOk="0">
                  <a:moveTo>
                    <a:pt x="670" y="1"/>
                  </a:moveTo>
                  <a:cubicBezTo>
                    <a:pt x="578" y="1"/>
                    <a:pt x="486" y="14"/>
                    <a:pt x="397" y="42"/>
                  </a:cubicBezTo>
                  <a:cubicBezTo>
                    <a:pt x="252" y="89"/>
                    <a:pt x="77" y="163"/>
                    <a:pt x="26" y="317"/>
                  </a:cubicBezTo>
                  <a:cubicBezTo>
                    <a:pt x="1" y="396"/>
                    <a:pt x="67" y="488"/>
                    <a:pt x="149" y="488"/>
                  </a:cubicBezTo>
                  <a:cubicBezTo>
                    <a:pt x="151" y="488"/>
                    <a:pt x="153" y="488"/>
                    <a:pt x="155" y="487"/>
                  </a:cubicBezTo>
                  <a:cubicBezTo>
                    <a:pt x="281" y="481"/>
                    <a:pt x="376" y="398"/>
                    <a:pt x="498" y="368"/>
                  </a:cubicBezTo>
                  <a:cubicBezTo>
                    <a:pt x="553" y="355"/>
                    <a:pt x="577" y="351"/>
                    <a:pt x="640" y="349"/>
                  </a:cubicBezTo>
                  <a:cubicBezTo>
                    <a:pt x="646" y="348"/>
                    <a:pt x="653" y="348"/>
                    <a:pt x="660" y="348"/>
                  </a:cubicBezTo>
                  <a:cubicBezTo>
                    <a:pt x="706" y="348"/>
                    <a:pt x="757" y="352"/>
                    <a:pt x="782" y="355"/>
                  </a:cubicBezTo>
                  <a:cubicBezTo>
                    <a:pt x="897" y="374"/>
                    <a:pt x="984" y="409"/>
                    <a:pt x="1079" y="466"/>
                  </a:cubicBezTo>
                  <a:cubicBezTo>
                    <a:pt x="1177" y="528"/>
                    <a:pt x="1276" y="568"/>
                    <a:pt x="1350" y="663"/>
                  </a:cubicBezTo>
                  <a:cubicBezTo>
                    <a:pt x="1391" y="713"/>
                    <a:pt x="1420" y="784"/>
                    <a:pt x="1483" y="809"/>
                  </a:cubicBezTo>
                  <a:cubicBezTo>
                    <a:pt x="1499" y="816"/>
                    <a:pt x="1517" y="820"/>
                    <a:pt x="1534" y="820"/>
                  </a:cubicBezTo>
                  <a:cubicBezTo>
                    <a:pt x="1590" y="820"/>
                    <a:pt x="1643" y="784"/>
                    <a:pt x="1659" y="725"/>
                  </a:cubicBezTo>
                  <a:cubicBezTo>
                    <a:pt x="1692" y="603"/>
                    <a:pt x="1543" y="465"/>
                    <a:pt x="1473" y="380"/>
                  </a:cubicBezTo>
                  <a:cubicBezTo>
                    <a:pt x="1432" y="332"/>
                    <a:pt x="1396" y="277"/>
                    <a:pt x="1348" y="232"/>
                  </a:cubicBezTo>
                  <a:cubicBezTo>
                    <a:pt x="1297" y="185"/>
                    <a:pt x="1234" y="150"/>
                    <a:pt x="1174" y="120"/>
                  </a:cubicBezTo>
                  <a:cubicBezTo>
                    <a:pt x="1057" y="63"/>
                    <a:pt x="938" y="26"/>
                    <a:pt x="811" y="10"/>
                  </a:cubicBezTo>
                  <a:cubicBezTo>
                    <a:pt x="764" y="4"/>
                    <a:pt x="717" y="1"/>
                    <a:pt x="670"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7"/>
            <p:cNvSpPr/>
            <p:nvPr/>
          </p:nvSpPr>
          <p:spPr>
            <a:xfrm>
              <a:off x="4632638" y="3127300"/>
              <a:ext cx="30525" cy="19875"/>
            </a:xfrm>
            <a:custGeom>
              <a:avLst/>
              <a:gdLst/>
              <a:ahLst/>
              <a:cxnLst/>
              <a:rect l="l" t="t" r="r" b="b"/>
              <a:pathLst>
                <a:path w="1221" h="795" extrusionOk="0">
                  <a:moveTo>
                    <a:pt x="803" y="345"/>
                  </a:moveTo>
                  <a:lnTo>
                    <a:pt x="803" y="345"/>
                  </a:lnTo>
                  <a:cubicBezTo>
                    <a:pt x="804" y="346"/>
                    <a:pt x="804" y="346"/>
                    <a:pt x="804" y="346"/>
                  </a:cubicBezTo>
                  <a:cubicBezTo>
                    <a:pt x="804" y="346"/>
                    <a:pt x="804" y="345"/>
                    <a:pt x="803" y="345"/>
                  </a:cubicBezTo>
                  <a:close/>
                  <a:moveTo>
                    <a:pt x="734" y="1"/>
                  </a:moveTo>
                  <a:cubicBezTo>
                    <a:pt x="723" y="1"/>
                    <a:pt x="712" y="1"/>
                    <a:pt x="701" y="2"/>
                  </a:cubicBezTo>
                  <a:cubicBezTo>
                    <a:pt x="530" y="13"/>
                    <a:pt x="369" y="89"/>
                    <a:pt x="247" y="209"/>
                  </a:cubicBezTo>
                  <a:cubicBezTo>
                    <a:pt x="142" y="314"/>
                    <a:pt x="0" y="526"/>
                    <a:pt x="105" y="671"/>
                  </a:cubicBezTo>
                  <a:cubicBezTo>
                    <a:pt x="122" y="693"/>
                    <a:pt x="150" y="711"/>
                    <a:pt x="178" y="711"/>
                  </a:cubicBezTo>
                  <a:cubicBezTo>
                    <a:pt x="191" y="711"/>
                    <a:pt x="203" y="708"/>
                    <a:pt x="215" y="700"/>
                  </a:cubicBezTo>
                  <a:cubicBezTo>
                    <a:pt x="307" y="637"/>
                    <a:pt x="340" y="522"/>
                    <a:pt x="419" y="442"/>
                  </a:cubicBezTo>
                  <a:cubicBezTo>
                    <a:pt x="490" y="372"/>
                    <a:pt x="587" y="320"/>
                    <a:pt x="691" y="317"/>
                  </a:cubicBezTo>
                  <a:cubicBezTo>
                    <a:pt x="712" y="317"/>
                    <a:pt x="737" y="317"/>
                    <a:pt x="750" y="321"/>
                  </a:cubicBezTo>
                  <a:cubicBezTo>
                    <a:pt x="761" y="322"/>
                    <a:pt x="772" y="326"/>
                    <a:pt x="783" y="329"/>
                  </a:cubicBezTo>
                  <a:lnTo>
                    <a:pt x="783" y="329"/>
                  </a:lnTo>
                  <a:cubicBezTo>
                    <a:pt x="782" y="329"/>
                    <a:pt x="784" y="330"/>
                    <a:pt x="789" y="334"/>
                  </a:cubicBezTo>
                  <a:cubicBezTo>
                    <a:pt x="788" y="333"/>
                    <a:pt x="788" y="333"/>
                    <a:pt x="788" y="333"/>
                  </a:cubicBezTo>
                  <a:lnTo>
                    <a:pt x="788" y="333"/>
                  </a:lnTo>
                  <a:cubicBezTo>
                    <a:pt x="788" y="333"/>
                    <a:pt x="798" y="341"/>
                    <a:pt x="803" y="345"/>
                  </a:cubicBezTo>
                  <a:lnTo>
                    <a:pt x="803" y="345"/>
                  </a:lnTo>
                  <a:cubicBezTo>
                    <a:pt x="802" y="344"/>
                    <a:pt x="802" y="344"/>
                    <a:pt x="802" y="344"/>
                  </a:cubicBezTo>
                  <a:lnTo>
                    <a:pt x="802" y="344"/>
                  </a:lnTo>
                  <a:cubicBezTo>
                    <a:pt x="801" y="344"/>
                    <a:pt x="815" y="369"/>
                    <a:pt x="819" y="376"/>
                  </a:cubicBezTo>
                  <a:lnTo>
                    <a:pt x="819" y="376"/>
                  </a:lnTo>
                  <a:cubicBezTo>
                    <a:pt x="821" y="383"/>
                    <a:pt x="824" y="393"/>
                    <a:pt x="824" y="396"/>
                  </a:cubicBezTo>
                  <a:lnTo>
                    <a:pt x="833" y="428"/>
                  </a:lnTo>
                  <a:cubicBezTo>
                    <a:pt x="838" y="444"/>
                    <a:pt x="845" y="485"/>
                    <a:pt x="845" y="486"/>
                  </a:cubicBezTo>
                  <a:cubicBezTo>
                    <a:pt x="851" y="532"/>
                    <a:pt x="857" y="613"/>
                    <a:pt x="877" y="673"/>
                  </a:cubicBezTo>
                  <a:cubicBezTo>
                    <a:pt x="905" y="755"/>
                    <a:pt x="974" y="794"/>
                    <a:pt x="1042" y="794"/>
                  </a:cubicBezTo>
                  <a:cubicBezTo>
                    <a:pt x="1126" y="794"/>
                    <a:pt x="1210" y="736"/>
                    <a:pt x="1214" y="626"/>
                  </a:cubicBezTo>
                  <a:cubicBezTo>
                    <a:pt x="1221" y="488"/>
                    <a:pt x="1178" y="310"/>
                    <a:pt x="1102" y="191"/>
                  </a:cubicBezTo>
                  <a:cubicBezTo>
                    <a:pt x="1020" y="64"/>
                    <a:pt x="883" y="1"/>
                    <a:pt x="734"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57"/>
            <p:cNvSpPr/>
            <p:nvPr/>
          </p:nvSpPr>
          <p:spPr>
            <a:xfrm>
              <a:off x="4648188" y="3197450"/>
              <a:ext cx="125025" cy="88725"/>
            </a:xfrm>
            <a:custGeom>
              <a:avLst/>
              <a:gdLst/>
              <a:ahLst/>
              <a:cxnLst/>
              <a:rect l="l" t="t" r="r" b="b"/>
              <a:pathLst>
                <a:path w="5001" h="3549" extrusionOk="0">
                  <a:moveTo>
                    <a:pt x="1390" y="0"/>
                  </a:moveTo>
                  <a:cubicBezTo>
                    <a:pt x="952" y="0"/>
                    <a:pt x="500" y="45"/>
                    <a:pt x="45" y="151"/>
                  </a:cubicBezTo>
                  <a:cubicBezTo>
                    <a:pt x="45" y="151"/>
                    <a:pt x="1" y="3281"/>
                    <a:pt x="2432" y="3536"/>
                  </a:cubicBezTo>
                  <a:cubicBezTo>
                    <a:pt x="2519" y="3545"/>
                    <a:pt x="2603" y="3549"/>
                    <a:pt x="2685" y="3549"/>
                  </a:cubicBezTo>
                  <a:cubicBezTo>
                    <a:pt x="3013" y="3549"/>
                    <a:pt x="3295" y="3478"/>
                    <a:pt x="3540" y="3356"/>
                  </a:cubicBezTo>
                  <a:cubicBezTo>
                    <a:pt x="4046" y="3105"/>
                    <a:pt x="4384" y="2646"/>
                    <a:pt x="4605" y="2190"/>
                  </a:cubicBezTo>
                  <a:cubicBezTo>
                    <a:pt x="4923" y="1530"/>
                    <a:pt x="5000" y="874"/>
                    <a:pt x="5000" y="874"/>
                  </a:cubicBezTo>
                  <a:cubicBezTo>
                    <a:pt x="4326" y="559"/>
                    <a:pt x="2947" y="0"/>
                    <a:pt x="1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57"/>
            <p:cNvSpPr/>
            <p:nvPr/>
          </p:nvSpPr>
          <p:spPr>
            <a:xfrm>
              <a:off x="4702663" y="3248325"/>
              <a:ext cx="60600" cy="37925"/>
            </a:xfrm>
            <a:custGeom>
              <a:avLst/>
              <a:gdLst/>
              <a:ahLst/>
              <a:cxnLst/>
              <a:rect l="l" t="t" r="r" b="b"/>
              <a:pathLst>
                <a:path w="2424" h="1517" extrusionOk="0">
                  <a:moveTo>
                    <a:pt x="1497" y="0"/>
                  </a:moveTo>
                  <a:cubicBezTo>
                    <a:pt x="1199" y="0"/>
                    <a:pt x="882" y="60"/>
                    <a:pt x="638" y="251"/>
                  </a:cubicBezTo>
                  <a:cubicBezTo>
                    <a:pt x="1" y="751"/>
                    <a:pt x="252" y="1503"/>
                    <a:pt x="252" y="1503"/>
                  </a:cubicBezTo>
                  <a:cubicBezTo>
                    <a:pt x="339" y="1512"/>
                    <a:pt x="423" y="1517"/>
                    <a:pt x="505" y="1517"/>
                  </a:cubicBezTo>
                  <a:cubicBezTo>
                    <a:pt x="833" y="1517"/>
                    <a:pt x="1115" y="1444"/>
                    <a:pt x="1360" y="1324"/>
                  </a:cubicBezTo>
                  <a:cubicBezTo>
                    <a:pt x="1867" y="1073"/>
                    <a:pt x="2203" y="615"/>
                    <a:pt x="2424" y="158"/>
                  </a:cubicBezTo>
                  <a:cubicBezTo>
                    <a:pt x="2424" y="158"/>
                    <a:pt x="1984" y="0"/>
                    <a:pt x="1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7"/>
            <p:cNvSpPr/>
            <p:nvPr/>
          </p:nvSpPr>
          <p:spPr>
            <a:xfrm>
              <a:off x="4623138" y="3088975"/>
              <a:ext cx="59400" cy="26125"/>
            </a:xfrm>
            <a:custGeom>
              <a:avLst/>
              <a:gdLst/>
              <a:ahLst/>
              <a:cxnLst/>
              <a:rect l="l" t="t" r="r" b="b"/>
              <a:pathLst>
                <a:path w="2376" h="1045" extrusionOk="0">
                  <a:moveTo>
                    <a:pt x="1256" y="1"/>
                  </a:moveTo>
                  <a:cubicBezTo>
                    <a:pt x="1165" y="1"/>
                    <a:pt x="1076" y="9"/>
                    <a:pt x="989" y="27"/>
                  </a:cubicBezTo>
                  <a:cubicBezTo>
                    <a:pt x="759" y="74"/>
                    <a:pt x="536" y="225"/>
                    <a:pt x="372" y="384"/>
                  </a:cubicBezTo>
                  <a:cubicBezTo>
                    <a:pt x="209" y="543"/>
                    <a:pt x="86" y="739"/>
                    <a:pt x="17" y="957"/>
                  </a:cubicBezTo>
                  <a:cubicBezTo>
                    <a:pt x="1" y="1007"/>
                    <a:pt x="45" y="1044"/>
                    <a:pt x="89" y="1044"/>
                  </a:cubicBezTo>
                  <a:cubicBezTo>
                    <a:pt x="112" y="1044"/>
                    <a:pt x="135" y="1034"/>
                    <a:pt x="150" y="1010"/>
                  </a:cubicBezTo>
                  <a:cubicBezTo>
                    <a:pt x="247" y="846"/>
                    <a:pt x="383" y="708"/>
                    <a:pt x="547" y="610"/>
                  </a:cubicBezTo>
                  <a:cubicBezTo>
                    <a:pt x="627" y="561"/>
                    <a:pt x="712" y="524"/>
                    <a:pt x="803" y="498"/>
                  </a:cubicBezTo>
                  <a:cubicBezTo>
                    <a:pt x="847" y="485"/>
                    <a:pt x="894" y="475"/>
                    <a:pt x="939" y="466"/>
                  </a:cubicBezTo>
                  <a:cubicBezTo>
                    <a:pt x="958" y="462"/>
                    <a:pt x="1047" y="453"/>
                    <a:pt x="1075" y="452"/>
                  </a:cubicBezTo>
                  <a:cubicBezTo>
                    <a:pt x="1119" y="447"/>
                    <a:pt x="1162" y="444"/>
                    <a:pt x="1205" y="444"/>
                  </a:cubicBezTo>
                  <a:cubicBezTo>
                    <a:pt x="1339" y="444"/>
                    <a:pt x="1470" y="471"/>
                    <a:pt x="1616" y="529"/>
                  </a:cubicBezTo>
                  <a:cubicBezTo>
                    <a:pt x="1627" y="534"/>
                    <a:pt x="1639" y="538"/>
                    <a:pt x="1649" y="544"/>
                  </a:cubicBezTo>
                  <a:cubicBezTo>
                    <a:pt x="1674" y="557"/>
                    <a:pt x="1699" y="570"/>
                    <a:pt x="1724" y="585"/>
                  </a:cubicBezTo>
                  <a:cubicBezTo>
                    <a:pt x="1767" y="607"/>
                    <a:pt x="1809" y="633"/>
                    <a:pt x="1849" y="660"/>
                  </a:cubicBezTo>
                  <a:cubicBezTo>
                    <a:pt x="1848" y="660"/>
                    <a:pt x="1874" y="679"/>
                    <a:pt x="1884" y="685"/>
                  </a:cubicBezTo>
                  <a:lnTo>
                    <a:pt x="1884" y="685"/>
                  </a:lnTo>
                  <a:cubicBezTo>
                    <a:pt x="1910" y="707"/>
                    <a:pt x="1938" y="727"/>
                    <a:pt x="1967" y="746"/>
                  </a:cubicBezTo>
                  <a:cubicBezTo>
                    <a:pt x="2020" y="784"/>
                    <a:pt x="2074" y="807"/>
                    <a:pt x="2137" y="824"/>
                  </a:cubicBezTo>
                  <a:cubicBezTo>
                    <a:pt x="2155" y="829"/>
                    <a:pt x="2172" y="832"/>
                    <a:pt x="2188" y="832"/>
                  </a:cubicBezTo>
                  <a:cubicBezTo>
                    <a:pt x="2301" y="832"/>
                    <a:pt x="2375" y="717"/>
                    <a:pt x="2355" y="605"/>
                  </a:cubicBezTo>
                  <a:cubicBezTo>
                    <a:pt x="2310" y="334"/>
                    <a:pt x="1987" y="172"/>
                    <a:pt x="1752" y="87"/>
                  </a:cubicBezTo>
                  <a:cubicBezTo>
                    <a:pt x="1595" y="31"/>
                    <a:pt x="1425" y="1"/>
                    <a:pt x="1256"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7"/>
            <p:cNvSpPr/>
            <p:nvPr/>
          </p:nvSpPr>
          <p:spPr>
            <a:xfrm>
              <a:off x="4584138" y="3058825"/>
              <a:ext cx="120525" cy="134125"/>
            </a:xfrm>
            <a:custGeom>
              <a:avLst/>
              <a:gdLst/>
              <a:ahLst/>
              <a:cxnLst/>
              <a:rect l="l" t="t" r="r" b="b"/>
              <a:pathLst>
                <a:path w="4821" h="5365" extrusionOk="0">
                  <a:moveTo>
                    <a:pt x="2955" y="546"/>
                  </a:moveTo>
                  <a:cubicBezTo>
                    <a:pt x="2964" y="548"/>
                    <a:pt x="2973" y="549"/>
                    <a:pt x="2982" y="550"/>
                  </a:cubicBezTo>
                  <a:lnTo>
                    <a:pt x="2982" y="550"/>
                  </a:lnTo>
                  <a:cubicBezTo>
                    <a:pt x="2973" y="549"/>
                    <a:pt x="2964" y="548"/>
                    <a:pt x="2955" y="546"/>
                  </a:cubicBezTo>
                  <a:close/>
                  <a:moveTo>
                    <a:pt x="2653" y="554"/>
                  </a:moveTo>
                  <a:cubicBezTo>
                    <a:pt x="2642" y="555"/>
                    <a:pt x="2630" y="557"/>
                    <a:pt x="2619" y="558"/>
                  </a:cubicBezTo>
                  <a:cubicBezTo>
                    <a:pt x="2631" y="556"/>
                    <a:pt x="2642" y="555"/>
                    <a:pt x="2653" y="554"/>
                  </a:cubicBezTo>
                  <a:close/>
                  <a:moveTo>
                    <a:pt x="3913" y="1081"/>
                  </a:moveTo>
                  <a:cubicBezTo>
                    <a:pt x="3918" y="1089"/>
                    <a:pt x="3924" y="1096"/>
                    <a:pt x="3929" y="1103"/>
                  </a:cubicBezTo>
                  <a:lnTo>
                    <a:pt x="3929" y="1103"/>
                  </a:lnTo>
                  <a:cubicBezTo>
                    <a:pt x="3924" y="1096"/>
                    <a:pt x="3918" y="1089"/>
                    <a:pt x="3913" y="1081"/>
                  </a:cubicBezTo>
                  <a:close/>
                  <a:moveTo>
                    <a:pt x="3936" y="1112"/>
                  </a:moveTo>
                  <a:cubicBezTo>
                    <a:pt x="3942" y="1120"/>
                    <a:pt x="3949" y="1128"/>
                    <a:pt x="3956" y="1137"/>
                  </a:cubicBezTo>
                  <a:cubicBezTo>
                    <a:pt x="3949" y="1128"/>
                    <a:pt x="3942" y="1120"/>
                    <a:pt x="3936" y="1112"/>
                  </a:cubicBezTo>
                  <a:close/>
                  <a:moveTo>
                    <a:pt x="4252" y="1920"/>
                  </a:moveTo>
                  <a:lnTo>
                    <a:pt x="4252" y="1920"/>
                  </a:lnTo>
                  <a:cubicBezTo>
                    <a:pt x="4254" y="1935"/>
                    <a:pt x="4257" y="1951"/>
                    <a:pt x="4259" y="1966"/>
                  </a:cubicBezTo>
                  <a:cubicBezTo>
                    <a:pt x="4256" y="1951"/>
                    <a:pt x="4254" y="1936"/>
                    <a:pt x="4252" y="1920"/>
                  </a:cubicBezTo>
                  <a:close/>
                  <a:moveTo>
                    <a:pt x="791" y="2104"/>
                  </a:moveTo>
                  <a:cubicBezTo>
                    <a:pt x="786" y="2116"/>
                    <a:pt x="781" y="2127"/>
                    <a:pt x="776" y="2138"/>
                  </a:cubicBezTo>
                  <a:lnTo>
                    <a:pt x="776" y="2138"/>
                  </a:lnTo>
                  <a:cubicBezTo>
                    <a:pt x="781" y="2127"/>
                    <a:pt x="786" y="2115"/>
                    <a:pt x="791" y="2104"/>
                  </a:cubicBezTo>
                  <a:close/>
                  <a:moveTo>
                    <a:pt x="583" y="2823"/>
                  </a:moveTo>
                  <a:cubicBezTo>
                    <a:pt x="581" y="2836"/>
                    <a:pt x="580" y="2850"/>
                    <a:pt x="578" y="2863"/>
                  </a:cubicBezTo>
                  <a:lnTo>
                    <a:pt x="578" y="2863"/>
                  </a:lnTo>
                  <a:cubicBezTo>
                    <a:pt x="579" y="2850"/>
                    <a:pt x="581" y="2836"/>
                    <a:pt x="583" y="2823"/>
                  </a:cubicBezTo>
                  <a:close/>
                  <a:moveTo>
                    <a:pt x="4035" y="3310"/>
                  </a:moveTo>
                  <a:cubicBezTo>
                    <a:pt x="4035" y="3312"/>
                    <a:pt x="4034" y="3314"/>
                    <a:pt x="4033" y="3316"/>
                  </a:cubicBezTo>
                  <a:cubicBezTo>
                    <a:pt x="4034" y="3314"/>
                    <a:pt x="4035" y="3312"/>
                    <a:pt x="4035" y="3310"/>
                  </a:cubicBezTo>
                  <a:close/>
                  <a:moveTo>
                    <a:pt x="578" y="3560"/>
                  </a:moveTo>
                  <a:cubicBezTo>
                    <a:pt x="579" y="3570"/>
                    <a:pt x="581" y="3581"/>
                    <a:pt x="582" y="3592"/>
                  </a:cubicBezTo>
                  <a:lnTo>
                    <a:pt x="582" y="3592"/>
                  </a:lnTo>
                  <a:cubicBezTo>
                    <a:pt x="581" y="3581"/>
                    <a:pt x="579" y="3571"/>
                    <a:pt x="578" y="3560"/>
                  </a:cubicBezTo>
                  <a:close/>
                  <a:moveTo>
                    <a:pt x="685" y="4042"/>
                  </a:moveTo>
                  <a:cubicBezTo>
                    <a:pt x="688" y="4049"/>
                    <a:pt x="691" y="4056"/>
                    <a:pt x="694" y="4063"/>
                  </a:cubicBezTo>
                  <a:lnTo>
                    <a:pt x="694" y="4063"/>
                  </a:lnTo>
                  <a:cubicBezTo>
                    <a:pt x="691" y="4056"/>
                    <a:pt x="688" y="4049"/>
                    <a:pt x="685" y="4042"/>
                  </a:cubicBezTo>
                  <a:close/>
                  <a:moveTo>
                    <a:pt x="701" y="4078"/>
                  </a:moveTo>
                  <a:cubicBezTo>
                    <a:pt x="705" y="4088"/>
                    <a:pt x="709" y="4097"/>
                    <a:pt x="713" y="4107"/>
                  </a:cubicBezTo>
                  <a:cubicBezTo>
                    <a:pt x="709" y="4098"/>
                    <a:pt x="705" y="4088"/>
                    <a:pt x="701" y="4078"/>
                  </a:cubicBezTo>
                  <a:close/>
                  <a:moveTo>
                    <a:pt x="3558" y="4104"/>
                  </a:moveTo>
                  <a:cubicBezTo>
                    <a:pt x="3553" y="4111"/>
                    <a:pt x="3547" y="4117"/>
                    <a:pt x="3542" y="4124"/>
                  </a:cubicBezTo>
                  <a:lnTo>
                    <a:pt x="3542" y="4124"/>
                  </a:lnTo>
                  <a:cubicBezTo>
                    <a:pt x="3547" y="4117"/>
                    <a:pt x="3553" y="4111"/>
                    <a:pt x="3558" y="4104"/>
                  </a:cubicBezTo>
                  <a:close/>
                  <a:moveTo>
                    <a:pt x="965" y="4405"/>
                  </a:moveTo>
                  <a:cubicBezTo>
                    <a:pt x="971" y="4410"/>
                    <a:pt x="977" y="4414"/>
                    <a:pt x="983" y="4419"/>
                  </a:cubicBezTo>
                  <a:lnTo>
                    <a:pt x="983" y="4419"/>
                  </a:lnTo>
                  <a:cubicBezTo>
                    <a:pt x="977" y="4414"/>
                    <a:pt x="971" y="4410"/>
                    <a:pt x="965" y="4405"/>
                  </a:cubicBezTo>
                  <a:close/>
                  <a:moveTo>
                    <a:pt x="2301" y="4810"/>
                  </a:moveTo>
                  <a:cubicBezTo>
                    <a:pt x="2292" y="4812"/>
                    <a:pt x="2283" y="4813"/>
                    <a:pt x="2274" y="4814"/>
                  </a:cubicBezTo>
                  <a:cubicBezTo>
                    <a:pt x="2283" y="4813"/>
                    <a:pt x="2292" y="4811"/>
                    <a:pt x="2301" y="4810"/>
                  </a:cubicBezTo>
                  <a:close/>
                  <a:moveTo>
                    <a:pt x="1878" y="4812"/>
                  </a:moveTo>
                  <a:cubicBezTo>
                    <a:pt x="1886" y="4813"/>
                    <a:pt x="1895" y="4814"/>
                    <a:pt x="1903" y="4815"/>
                  </a:cubicBezTo>
                  <a:cubicBezTo>
                    <a:pt x="1894" y="4814"/>
                    <a:pt x="1886" y="4813"/>
                    <a:pt x="1878" y="4812"/>
                  </a:cubicBezTo>
                  <a:close/>
                  <a:moveTo>
                    <a:pt x="2831" y="544"/>
                  </a:moveTo>
                  <a:cubicBezTo>
                    <a:pt x="2888" y="544"/>
                    <a:pt x="2945" y="547"/>
                    <a:pt x="3001" y="553"/>
                  </a:cubicBezTo>
                  <a:lnTo>
                    <a:pt x="3001" y="553"/>
                  </a:lnTo>
                  <a:cubicBezTo>
                    <a:pt x="3117" y="572"/>
                    <a:pt x="3229" y="605"/>
                    <a:pt x="3337" y="649"/>
                  </a:cubicBezTo>
                  <a:lnTo>
                    <a:pt x="3337" y="649"/>
                  </a:lnTo>
                  <a:cubicBezTo>
                    <a:pt x="3459" y="705"/>
                    <a:pt x="3575" y="774"/>
                    <a:pt x="3682" y="855"/>
                  </a:cubicBezTo>
                  <a:lnTo>
                    <a:pt x="3682" y="855"/>
                  </a:lnTo>
                  <a:cubicBezTo>
                    <a:pt x="3773" y="930"/>
                    <a:pt x="3857" y="1015"/>
                    <a:pt x="3932" y="1107"/>
                  </a:cubicBezTo>
                  <a:lnTo>
                    <a:pt x="3932" y="1107"/>
                  </a:lnTo>
                  <a:cubicBezTo>
                    <a:pt x="4005" y="1207"/>
                    <a:pt x="4068" y="1314"/>
                    <a:pt x="4118" y="1428"/>
                  </a:cubicBezTo>
                  <a:lnTo>
                    <a:pt x="4118" y="1428"/>
                  </a:lnTo>
                  <a:cubicBezTo>
                    <a:pt x="4114" y="1418"/>
                    <a:pt x="4110" y="1408"/>
                    <a:pt x="4107" y="1398"/>
                  </a:cubicBezTo>
                  <a:lnTo>
                    <a:pt x="4107" y="1398"/>
                  </a:lnTo>
                  <a:cubicBezTo>
                    <a:pt x="4115" y="1417"/>
                    <a:pt x="4122" y="1435"/>
                    <a:pt x="4129" y="1453"/>
                  </a:cubicBezTo>
                  <a:lnTo>
                    <a:pt x="4129" y="1453"/>
                  </a:lnTo>
                  <a:cubicBezTo>
                    <a:pt x="4126" y="1445"/>
                    <a:pt x="4122" y="1436"/>
                    <a:pt x="4118" y="1428"/>
                  </a:cubicBezTo>
                  <a:lnTo>
                    <a:pt x="4118" y="1428"/>
                  </a:lnTo>
                  <a:cubicBezTo>
                    <a:pt x="4122" y="1437"/>
                    <a:pt x="4126" y="1447"/>
                    <a:pt x="4131" y="1457"/>
                  </a:cubicBezTo>
                  <a:lnTo>
                    <a:pt x="4131" y="1457"/>
                  </a:lnTo>
                  <a:cubicBezTo>
                    <a:pt x="4130" y="1456"/>
                    <a:pt x="4130" y="1455"/>
                    <a:pt x="4129" y="1453"/>
                  </a:cubicBezTo>
                  <a:lnTo>
                    <a:pt x="4129" y="1453"/>
                  </a:lnTo>
                  <a:cubicBezTo>
                    <a:pt x="4131" y="1457"/>
                    <a:pt x="4132" y="1460"/>
                    <a:pt x="4134" y="1464"/>
                  </a:cubicBezTo>
                  <a:cubicBezTo>
                    <a:pt x="4133" y="1462"/>
                    <a:pt x="4132" y="1460"/>
                    <a:pt x="4131" y="1457"/>
                  </a:cubicBezTo>
                  <a:lnTo>
                    <a:pt x="4131" y="1457"/>
                  </a:lnTo>
                  <a:cubicBezTo>
                    <a:pt x="4187" y="1603"/>
                    <a:pt x="4226" y="1754"/>
                    <a:pt x="4250" y="1908"/>
                  </a:cubicBezTo>
                  <a:lnTo>
                    <a:pt x="4250" y="1908"/>
                  </a:lnTo>
                  <a:cubicBezTo>
                    <a:pt x="4280" y="2136"/>
                    <a:pt x="4277" y="2364"/>
                    <a:pt x="4246" y="2591"/>
                  </a:cubicBezTo>
                  <a:cubicBezTo>
                    <a:pt x="4248" y="2568"/>
                    <a:pt x="4252" y="2543"/>
                    <a:pt x="4255" y="2519"/>
                  </a:cubicBezTo>
                  <a:lnTo>
                    <a:pt x="4255" y="2519"/>
                  </a:lnTo>
                  <a:cubicBezTo>
                    <a:pt x="4220" y="2772"/>
                    <a:pt x="4151" y="3022"/>
                    <a:pt x="4056" y="3260"/>
                  </a:cubicBezTo>
                  <a:lnTo>
                    <a:pt x="4056" y="3260"/>
                  </a:lnTo>
                  <a:cubicBezTo>
                    <a:pt x="3986" y="3425"/>
                    <a:pt x="3904" y="3582"/>
                    <a:pt x="3813" y="3736"/>
                  </a:cubicBezTo>
                  <a:cubicBezTo>
                    <a:pt x="3777" y="3795"/>
                    <a:pt x="3768" y="3875"/>
                    <a:pt x="3786" y="3942"/>
                  </a:cubicBezTo>
                  <a:lnTo>
                    <a:pt x="3786" y="3942"/>
                  </a:lnTo>
                  <a:cubicBezTo>
                    <a:pt x="3768" y="3943"/>
                    <a:pt x="3751" y="3947"/>
                    <a:pt x="3735" y="3952"/>
                  </a:cubicBezTo>
                  <a:cubicBezTo>
                    <a:pt x="3665" y="3975"/>
                    <a:pt x="3611" y="4015"/>
                    <a:pt x="3572" y="4077"/>
                  </a:cubicBezTo>
                  <a:cubicBezTo>
                    <a:pt x="3559" y="4098"/>
                    <a:pt x="3544" y="4119"/>
                    <a:pt x="3529" y="4140"/>
                  </a:cubicBezTo>
                  <a:lnTo>
                    <a:pt x="3529" y="4140"/>
                  </a:lnTo>
                  <a:cubicBezTo>
                    <a:pt x="3449" y="4236"/>
                    <a:pt x="3357" y="4324"/>
                    <a:pt x="3259" y="4402"/>
                  </a:cubicBezTo>
                  <a:lnTo>
                    <a:pt x="3259" y="4402"/>
                  </a:lnTo>
                  <a:cubicBezTo>
                    <a:pt x="3269" y="4395"/>
                    <a:pt x="3278" y="4387"/>
                    <a:pt x="3288" y="4380"/>
                  </a:cubicBezTo>
                  <a:lnTo>
                    <a:pt x="3288" y="4380"/>
                  </a:lnTo>
                  <a:cubicBezTo>
                    <a:pt x="3278" y="4388"/>
                    <a:pt x="3267" y="4396"/>
                    <a:pt x="3257" y="4404"/>
                  </a:cubicBezTo>
                  <a:lnTo>
                    <a:pt x="3257" y="4404"/>
                  </a:lnTo>
                  <a:cubicBezTo>
                    <a:pt x="3257" y="4403"/>
                    <a:pt x="3258" y="4403"/>
                    <a:pt x="3259" y="4402"/>
                  </a:cubicBezTo>
                  <a:lnTo>
                    <a:pt x="3259" y="4402"/>
                  </a:lnTo>
                  <a:cubicBezTo>
                    <a:pt x="3258" y="4403"/>
                    <a:pt x="3256" y="4404"/>
                    <a:pt x="3255" y="4405"/>
                  </a:cubicBezTo>
                  <a:lnTo>
                    <a:pt x="3255" y="4405"/>
                  </a:lnTo>
                  <a:cubicBezTo>
                    <a:pt x="3256" y="4405"/>
                    <a:pt x="3256" y="4404"/>
                    <a:pt x="3257" y="4404"/>
                  </a:cubicBezTo>
                  <a:lnTo>
                    <a:pt x="3257" y="4404"/>
                  </a:lnTo>
                  <a:cubicBezTo>
                    <a:pt x="3249" y="4410"/>
                    <a:pt x="3241" y="4417"/>
                    <a:pt x="3233" y="4423"/>
                  </a:cubicBezTo>
                  <a:cubicBezTo>
                    <a:pt x="3240" y="4417"/>
                    <a:pt x="3248" y="4411"/>
                    <a:pt x="3255" y="4405"/>
                  </a:cubicBezTo>
                  <a:lnTo>
                    <a:pt x="3255" y="4405"/>
                  </a:lnTo>
                  <a:cubicBezTo>
                    <a:pt x="3115" y="4510"/>
                    <a:pt x="2963" y="4598"/>
                    <a:pt x="2803" y="4670"/>
                  </a:cubicBezTo>
                  <a:lnTo>
                    <a:pt x="2803" y="4670"/>
                  </a:lnTo>
                  <a:cubicBezTo>
                    <a:pt x="2810" y="4666"/>
                    <a:pt x="2818" y="4663"/>
                    <a:pt x="2826" y="4660"/>
                  </a:cubicBezTo>
                  <a:lnTo>
                    <a:pt x="2826" y="4660"/>
                  </a:lnTo>
                  <a:cubicBezTo>
                    <a:pt x="2816" y="4665"/>
                    <a:pt x="2805" y="4669"/>
                    <a:pt x="2795" y="4673"/>
                  </a:cubicBezTo>
                  <a:lnTo>
                    <a:pt x="2795" y="4673"/>
                  </a:lnTo>
                  <a:cubicBezTo>
                    <a:pt x="2798" y="4672"/>
                    <a:pt x="2800" y="4671"/>
                    <a:pt x="2803" y="4670"/>
                  </a:cubicBezTo>
                  <a:lnTo>
                    <a:pt x="2803" y="4670"/>
                  </a:lnTo>
                  <a:cubicBezTo>
                    <a:pt x="2798" y="4672"/>
                    <a:pt x="2793" y="4674"/>
                    <a:pt x="2788" y="4676"/>
                  </a:cubicBezTo>
                  <a:lnTo>
                    <a:pt x="2788" y="4676"/>
                  </a:lnTo>
                  <a:cubicBezTo>
                    <a:pt x="2790" y="4675"/>
                    <a:pt x="2793" y="4674"/>
                    <a:pt x="2795" y="4673"/>
                  </a:cubicBezTo>
                  <a:lnTo>
                    <a:pt x="2795" y="4673"/>
                  </a:lnTo>
                  <a:cubicBezTo>
                    <a:pt x="2784" y="4678"/>
                    <a:pt x="2772" y="4683"/>
                    <a:pt x="2761" y="4688"/>
                  </a:cubicBezTo>
                  <a:cubicBezTo>
                    <a:pt x="2770" y="4684"/>
                    <a:pt x="2779" y="4680"/>
                    <a:pt x="2788" y="4676"/>
                  </a:cubicBezTo>
                  <a:lnTo>
                    <a:pt x="2788" y="4676"/>
                  </a:lnTo>
                  <a:cubicBezTo>
                    <a:pt x="2635" y="4737"/>
                    <a:pt x="2475" y="4783"/>
                    <a:pt x="2313" y="4809"/>
                  </a:cubicBezTo>
                  <a:lnTo>
                    <a:pt x="2313" y="4809"/>
                  </a:lnTo>
                  <a:cubicBezTo>
                    <a:pt x="2237" y="4818"/>
                    <a:pt x="2162" y="4822"/>
                    <a:pt x="2086" y="4822"/>
                  </a:cubicBezTo>
                  <a:cubicBezTo>
                    <a:pt x="2011" y="4822"/>
                    <a:pt x="1935" y="4818"/>
                    <a:pt x="1861" y="4809"/>
                  </a:cubicBezTo>
                  <a:lnTo>
                    <a:pt x="1861" y="4809"/>
                  </a:lnTo>
                  <a:cubicBezTo>
                    <a:pt x="1713" y="4785"/>
                    <a:pt x="1570" y="4745"/>
                    <a:pt x="1433" y="4689"/>
                  </a:cubicBezTo>
                  <a:lnTo>
                    <a:pt x="1433" y="4689"/>
                  </a:lnTo>
                  <a:cubicBezTo>
                    <a:pt x="1272" y="4616"/>
                    <a:pt x="1124" y="4525"/>
                    <a:pt x="983" y="4419"/>
                  </a:cubicBezTo>
                  <a:lnTo>
                    <a:pt x="983" y="4419"/>
                  </a:lnTo>
                  <a:cubicBezTo>
                    <a:pt x="995" y="4428"/>
                    <a:pt x="1007" y="4438"/>
                    <a:pt x="1019" y="4448"/>
                  </a:cubicBezTo>
                  <a:cubicBezTo>
                    <a:pt x="942" y="4388"/>
                    <a:pt x="866" y="4327"/>
                    <a:pt x="803" y="4253"/>
                  </a:cubicBezTo>
                  <a:lnTo>
                    <a:pt x="803" y="4253"/>
                  </a:lnTo>
                  <a:cubicBezTo>
                    <a:pt x="762" y="4197"/>
                    <a:pt x="727" y="4135"/>
                    <a:pt x="698" y="4072"/>
                  </a:cubicBezTo>
                  <a:lnTo>
                    <a:pt x="698" y="4072"/>
                  </a:lnTo>
                  <a:cubicBezTo>
                    <a:pt x="641" y="3925"/>
                    <a:pt x="608" y="3768"/>
                    <a:pt x="585" y="3612"/>
                  </a:cubicBezTo>
                  <a:lnTo>
                    <a:pt x="585" y="3612"/>
                  </a:lnTo>
                  <a:cubicBezTo>
                    <a:pt x="558" y="3409"/>
                    <a:pt x="550" y="3206"/>
                    <a:pt x="564" y="3001"/>
                  </a:cubicBezTo>
                  <a:cubicBezTo>
                    <a:pt x="567" y="2963"/>
                    <a:pt x="571" y="2925"/>
                    <a:pt x="575" y="2887"/>
                  </a:cubicBezTo>
                  <a:lnTo>
                    <a:pt x="575" y="2887"/>
                  </a:lnTo>
                  <a:cubicBezTo>
                    <a:pt x="603" y="2677"/>
                    <a:pt x="653" y="2472"/>
                    <a:pt x="725" y="2273"/>
                  </a:cubicBezTo>
                  <a:cubicBezTo>
                    <a:pt x="738" y="2237"/>
                    <a:pt x="751" y="2202"/>
                    <a:pt x="765" y="2167"/>
                  </a:cubicBezTo>
                  <a:lnTo>
                    <a:pt x="765" y="2167"/>
                  </a:lnTo>
                  <a:cubicBezTo>
                    <a:pt x="765" y="2167"/>
                    <a:pt x="765" y="2168"/>
                    <a:pt x="764" y="2168"/>
                  </a:cubicBezTo>
                  <a:cubicBezTo>
                    <a:pt x="846" y="1972"/>
                    <a:pt x="949" y="1787"/>
                    <a:pt x="1069" y="1610"/>
                  </a:cubicBezTo>
                  <a:cubicBezTo>
                    <a:pt x="1095" y="1573"/>
                    <a:pt x="1120" y="1536"/>
                    <a:pt x="1147" y="1500"/>
                  </a:cubicBezTo>
                  <a:lnTo>
                    <a:pt x="1147" y="1500"/>
                  </a:lnTo>
                  <a:cubicBezTo>
                    <a:pt x="1143" y="1506"/>
                    <a:pt x="1138" y="1512"/>
                    <a:pt x="1133" y="1518"/>
                  </a:cubicBezTo>
                  <a:cubicBezTo>
                    <a:pt x="1142" y="1506"/>
                    <a:pt x="1151" y="1495"/>
                    <a:pt x="1161" y="1483"/>
                  </a:cubicBezTo>
                  <a:lnTo>
                    <a:pt x="1161" y="1483"/>
                  </a:lnTo>
                  <a:cubicBezTo>
                    <a:pt x="1156" y="1489"/>
                    <a:pt x="1152" y="1494"/>
                    <a:pt x="1147" y="1500"/>
                  </a:cubicBezTo>
                  <a:lnTo>
                    <a:pt x="1147" y="1500"/>
                  </a:lnTo>
                  <a:cubicBezTo>
                    <a:pt x="1156" y="1489"/>
                    <a:pt x="1165" y="1478"/>
                    <a:pt x="1174" y="1467"/>
                  </a:cubicBezTo>
                  <a:lnTo>
                    <a:pt x="1174" y="1467"/>
                  </a:lnTo>
                  <a:cubicBezTo>
                    <a:pt x="1169" y="1472"/>
                    <a:pt x="1165" y="1478"/>
                    <a:pt x="1161" y="1483"/>
                  </a:cubicBezTo>
                  <a:lnTo>
                    <a:pt x="1161" y="1483"/>
                  </a:lnTo>
                  <a:cubicBezTo>
                    <a:pt x="1166" y="1477"/>
                    <a:pt x="1171" y="1470"/>
                    <a:pt x="1176" y="1464"/>
                  </a:cubicBezTo>
                  <a:lnTo>
                    <a:pt x="1176" y="1464"/>
                  </a:lnTo>
                  <a:cubicBezTo>
                    <a:pt x="1175" y="1465"/>
                    <a:pt x="1174" y="1466"/>
                    <a:pt x="1174" y="1467"/>
                  </a:cubicBezTo>
                  <a:lnTo>
                    <a:pt x="1174" y="1467"/>
                  </a:lnTo>
                  <a:cubicBezTo>
                    <a:pt x="1303" y="1307"/>
                    <a:pt x="1449" y="1159"/>
                    <a:pt x="1609" y="1030"/>
                  </a:cubicBezTo>
                  <a:lnTo>
                    <a:pt x="1609" y="1030"/>
                  </a:lnTo>
                  <a:cubicBezTo>
                    <a:pt x="1609" y="1030"/>
                    <a:pt x="1609" y="1030"/>
                    <a:pt x="1609" y="1030"/>
                  </a:cubicBezTo>
                  <a:cubicBezTo>
                    <a:pt x="1609" y="1030"/>
                    <a:pt x="1609" y="1030"/>
                    <a:pt x="1609" y="1030"/>
                  </a:cubicBezTo>
                  <a:lnTo>
                    <a:pt x="1609" y="1030"/>
                  </a:lnTo>
                  <a:cubicBezTo>
                    <a:pt x="1609" y="1030"/>
                    <a:pt x="1609" y="1030"/>
                    <a:pt x="1609" y="1030"/>
                  </a:cubicBezTo>
                  <a:lnTo>
                    <a:pt x="1609" y="1030"/>
                  </a:lnTo>
                  <a:cubicBezTo>
                    <a:pt x="1612" y="1027"/>
                    <a:pt x="1616" y="1024"/>
                    <a:pt x="1619" y="1021"/>
                  </a:cubicBezTo>
                  <a:lnTo>
                    <a:pt x="1619" y="1021"/>
                  </a:lnTo>
                  <a:cubicBezTo>
                    <a:pt x="1616" y="1024"/>
                    <a:pt x="1612" y="1027"/>
                    <a:pt x="1609" y="1030"/>
                  </a:cubicBezTo>
                  <a:lnTo>
                    <a:pt x="1609" y="1030"/>
                  </a:lnTo>
                  <a:cubicBezTo>
                    <a:pt x="1621" y="1020"/>
                    <a:pt x="1633" y="1010"/>
                    <a:pt x="1645" y="1001"/>
                  </a:cubicBezTo>
                  <a:lnTo>
                    <a:pt x="1645" y="1001"/>
                  </a:lnTo>
                  <a:cubicBezTo>
                    <a:pt x="1636" y="1008"/>
                    <a:pt x="1628" y="1015"/>
                    <a:pt x="1619" y="1021"/>
                  </a:cubicBezTo>
                  <a:lnTo>
                    <a:pt x="1619" y="1021"/>
                  </a:lnTo>
                  <a:cubicBezTo>
                    <a:pt x="1786" y="895"/>
                    <a:pt x="1966" y="786"/>
                    <a:pt x="2157" y="699"/>
                  </a:cubicBezTo>
                  <a:lnTo>
                    <a:pt x="2157" y="699"/>
                  </a:lnTo>
                  <a:cubicBezTo>
                    <a:pt x="2151" y="702"/>
                    <a:pt x="2146" y="704"/>
                    <a:pt x="2140" y="707"/>
                  </a:cubicBezTo>
                  <a:cubicBezTo>
                    <a:pt x="2146" y="704"/>
                    <a:pt x="2153" y="701"/>
                    <a:pt x="2159" y="699"/>
                  </a:cubicBezTo>
                  <a:lnTo>
                    <a:pt x="2159" y="699"/>
                  </a:lnTo>
                  <a:cubicBezTo>
                    <a:pt x="2159" y="699"/>
                    <a:pt x="2158" y="699"/>
                    <a:pt x="2157" y="699"/>
                  </a:cubicBezTo>
                  <a:lnTo>
                    <a:pt x="2157" y="699"/>
                  </a:lnTo>
                  <a:cubicBezTo>
                    <a:pt x="2160" y="698"/>
                    <a:pt x="2164" y="697"/>
                    <a:pt x="2167" y="695"/>
                  </a:cubicBezTo>
                  <a:lnTo>
                    <a:pt x="2167" y="695"/>
                  </a:lnTo>
                  <a:cubicBezTo>
                    <a:pt x="2164" y="696"/>
                    <a:pt x="2162" y="698"/>
                    <a:pt x="2159" y="699"/>
                  </a:cubicBezTo>
                  <a:lnTo>
                    <a:pt x="2159" y="699"/>
                  </a:lnTo>
                  <a:cubicBezTo>
                    <a:pt x="2174" y="692"/>
                    <a:pt x="2189" y="685"/>
                    <a:pt x="2204" y="679"/>
                  </a:cubicBezTo>
                  <a:lnTo>
                    <a:pt x="2204" y="679"/>
                  </a:lnTo>
                  <a:cubicBezTo>
                    <a:pt x="2192" y="685"/>
                    <a:pt x="2179" y="690"/>
                    <a:pt x="2167" y="695"/>
                  </a:cubicBezTo>
                  <a:lnTo>
                    <a:pt x="2167" y="695"/>
                  </a:lnTo>
                  <a:cubicBezTo>
                    <a:pt x="2329" y="629"/>
                    <a:pt x="2499" y="578"/>
                    <a:pt x="2672" y="552"/>
                  </a:cubicBezTo>
                  <a:lnTo>
                    <a:pt x="2672" y="552"/>
                  </a:lnTo>
                  <a:cubicBezTo>
                    <a:pt x="2725" y="547"/>
                    <a:pt x="2778" y="544"/>
                    <a:pt x="2831" y="544"/>
                  </a:cubicBezTo>
                  <a:close/>
                  <a:moveTo>
                    <a:pt x="2820" y="0"/>
                  </a:moveTo>
                  <a:cubicBezTo>
                    <a:pt x="2773" y="0"/>
                    <a:pt x="2725" y="2"/>
                    <a:pt x="2677" y="8"/>
                  </a:cubicBezTo>
                  <a:cubicBezTo>
                    <a:pt x="2505" y="25"/>
                    <a:pt x="2335" y="58"/>
                    <a:pt x="2170" y="114"/>
                  </a:cubicBezTo>
                  <a:cubicBezTo>
                    <a:pt x="2029" y="160"/>
                    <a:pt x="1890" y="218"/>
                    <a:pt x="1757" y="286"/>
                  </a:cubicBezTo>
                  <a:cubicBezTo>
                    <a:pt x="1534" y="400"/>
                    <a:pt x="1326" y="549"/>
                    <a:pt x="1138" y="714"/>
                  </a:cubicBezTo>
                  <a:cubicBezTo>
                    <a:pt x="947" y="881"/>
                    <a:pt x="782" y="1074"/>
                    <a:pt x="633" y="1281"/>
                  </a:cubicBezTo>
                  <a:cubicBezTo>
                    <a:pt x="498" y="1470"/>
                    <a:pt x="385" y="1675"/>
                    <a:pt x="292" y="1889"/>
                  </a:cubicBezTo>
                  <a:cubicBezTo>
                    <a:pt x="193" y="2124"/>
                    <a:pt x="113" y="2366"/>
                    <a:pt x="67" y="2618"/>
                  </a:cubicBezTo>
                  <a:cubicBezTo>
                    <a:pt x="21" y="2868"/>
                    <a:pt x="1" y="3126"/>
                    <a:pt x="16" y="3379"/>
                  </a:cubicBezTo>
                  <a:cubicBezTo>
                    <a:pt x="25" y="3522"/>
                    <a:pt x="45" y="3663"/>
                    <a:pt x="67" y="3805"/>
                  </a:cubicBezTo>
                  <a:cubicBezTo>
                    <a:pt x="88" y="3927"/>
                    <a:pt x="115" y="4051"/>
                    <a:pt x="155" y="4168"/>
                  </a:cubicBezTo>
                  <a:cubicBezTo>
                    <a:pt x="183" y="4246"/>
                    <a:pt x="215" y="4323"/>
                    <a:pt x="253" y="4398"/>
                  </a:cubicBezTo>
                  <a:cubicBezTo>
                    <a:pt x="286" y="4461"/>
                    <a:pt x="325" y="4519"/>
                    <a:pt x="369" y="4576"/>
                  </a:cubicBezTo>
                  <a:cubicBezTo>
                    <a:pt x="416" y="4634"/>
                    <a:pt x="463" y="4685"/>
                    <a:pt x="518" y="4735"/>
                  </a:cubicBezTo>
                  <a:cubicBezTo>
                    <a:pt x="590" y="4798"/>
                    <a:pt x="666" y="4858"/>
                    <a:pt x="745" y="4915"/>
                  </a:cubicBezTo>
                  <a:cubicBezTo>
                    <a:pt x="858" y="4997"/>
                    <a:pt x="975" y="5069"/>
                    <a:pt x="1101" y="5131"/>
                  </a:cubicBezTo>
                  <a:cubicBezTo>
                    <a:pt x="1233" y="5194"/>
                    <a:pt x="1370" y="5249"/>
                    <a:pt x="1510" y="5289"/>
                  </a:cubicBezTo>
                  <a:cubicBezTo>
                    <a:pt x="1643" y="5325"/>
                    <a:pt x="1781" y="5347"/>
                    <a:pt x="1919" y="5358"/>
                  </a:cubicBezTo>
                  <a:cubicBezTo>
                    <a:pt x="1974" y="5362"/>
                    <a:pt x="2029" y="5365"/>
                    <a:pt x="2085" y="5365"/>
                  </a:cubicBezTo>
                  <a:cubicBezTo>
                    <a:pt x="2141" y="5365"/>
                    <a:pt x="2197" y="5362"/>
                    <a:pt x="2252" y="5358"/>
                  </a:cubicBezTo>
                  <a:cubicBezTo>
                    <a:pt x="2482" y="5338"/>
                    <a:pt x="2709" y="5289"/>
                    <a:pt x="2925" y="5203"/>
                  </a:cubicBezTo>
                  <a:cubicBezTo>
                    <a:pt x="3123" y="5125"/>
                    <a:pt x="3310" y="5030"/>
                    <a:pt x="3484" y="4906"/>
                  </a:cubicBezTo>
                  <a:cubicBezTo>
                    <a:pt x="3630" y="4803"/>
                    <a:pt x="3774" y="4685"/>
                    <a:pt x="3893" y="4550"/>
                  </a:cubicBezTo>
                  <a:cubicBezTo>
                    <a:pt x="3946" y="4487"/>
                    <a:pt x="3997" y="4423"/>
                    <a:pt x="4042" y="4351"/>
                  </a:cubicBezTo>
                  <a:cubicBezTo>
                    <a:pt x="4077" y="4294"/>
                    <a:pt x="4088" y="4212"/>
                    <a:pt x="4070" y="4146"/>
                  </a:cubicBezTo>
                  <a:lnTo>
                    <a:pt x="4070" y="4146"/>
                  </a:lnTo>
                  <a:cubicBezTo>
                    <a:pt x="4087" y="4144"/>
                    <a:pt x="4104" y="4141"/>
                    <a:pt x="4121" y="4135"/>
                  </a:cubicBezTo>
                  <a:cubicBezTo>
                    <a:pt x="4185" y="4114"/>
                    <a:pt x="4243" y="4072"/>
                    <a:pt x="4280" y="4012"/>
                  </a:cubicBezTo>
                  <a:cubicBezTo>
                    <a:pt x="4443" y="3740"/>
                    <a:pt x="4577" y="3448"/>
                    <a:pt x="4670" y="3147"/>
                  </a:cubicBezTo>
                  <a:cubicBezTo>
                    <a:pt x="4748" y="2891"/>
                    <a:pt x="4796" y="2625"/>
                    <a:pt x="4809" y="2358"/>
                  </a:cubicBezTo>
                  <a:cubicBezTo>
                    <a:pt x="4820" y="2131"/>
                    <a:pt x="4801" y="1902"/>
                    <a:pt x="4757" y="1678"/>
                  </a:cubicBezTo>
                  <a:cubicBezTo>
                    <a:pt x="4719" y="1489"/>
                    <a:pt x="4656" y="1307"/>
                    <a:pt x="4575" y="1132"/>
                  </a:cubicBezTo>
                  <a:cubicBezTo>
                    <a:pt x="4487" y="940"/>
                    <a:pt x="4361" y="763"/>
                    <a:pt x="4214" y="610"/>
                  </a:cubicBezTo>
                  <a:cubicBezTo>
                    <a:pt x="4113" y="505"/>
                    <a:pt x="3997" y="411"/>
                    <a:pt x="3876" y="329"/>
                  </a:cubicBezTo>
                  <a:cubicBezTo>
                    <a:pt x="3755" y="247"/>
                    <a:pt x="3625" y="184"/>
                    <a:pt x="3490" y="129"/>
                  </a:cubicBezTo>
                  <a:cubicBezTo>
                    <a:pt x="3375" y="82"/>
                    <a:pt x="3257" y="48"/>
                    <a:pt x="3133" y="28"/>
                  </a:cubicBezTo>
                  <a:cubicBezTo>
                    <a:pt x="3029" y="11"/>
                    <a:pt x="2925" y="0"/>
                    <a:pt x="2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7"/>
            <p:cNvSpPr/>
            <p:nvPr/>
          </p:nvSpPr>
          <p:spPr>
            <a:xfrm>
              <a:off x="4656838" y="3127775"/>
              <a:ext cx="49600" cy="57750"/>
            </a:xfrm>
            <a:custGeom>
              <a:avLst/>
              <a:gdLst/>
              <a:ahLst/>
              <a:cxnLst/>
              <a:rect l="l" t="t" r="r" b="b"/>
              <a:pathLst>
                <a:path w="1984" h="2310" extrusionOk="0">
                  <a:moveTo>
                    <a:pt x="1984" y="1"/>
                  </a:moveTo>
                  <a:cubicBezTo>
                    <a:pt x="1618" y="456"/>
                    <a:pt x="1266" y="913"/>
                    <a:pt x="256" y="1305"/>
                  </a:cubicBezTo>
                  <a:cubicBezTo>
                    <a:pt x="0" y="1405"/>
                    <a:pt x="1083" y="2310"/>
                    <a:pt x="1083" y="2310"/>
                  </a:cubicBezTo>
                  <a:lnTo>
                    <a:pt x="198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57"/>
            <p:cNvSpPr/>
            <p:nvPr/>
          </p:nvSpPr>
          <p:spPr>
            <a:xfrm>
              <a:off x="4659538" y="3125800"/>
              <a:ext cx="49500" cy="61325"/>
            </a:xfrm>
            <a:custGeom>
              <a:avLst/>
              <a:gdLst/>
              <a:ahLst/>
              <a:cxnLst/>
              <a:rect l="l" t="t" r="r" b="b"/>
              <a:pathLst>
                <a:path w="1980" h="2453" extrusionOk="0">
                  <a:moveTo>
                    <a:pt x="210" y="1436"/>
                  </a:moveTo>
                  <a:cubicBezTo>
                    <a:pt x="210" y="1437"/>
                    <a:pt x="211" y="1437"/>
                    <a:pt x="211" y="1438"/>
                  </a:cubicBezTo>
                  <a:lnTo>
                    <a:pt x="211" y="1438"/>
                  </a:lnTo>
                  <a:cubicBezTo>
                    <a:pt x="211" y="1437"/>
                    <a:pt x="210" y="1437"/>
                    <a:pt x="210" y="1436"/>
                  </a:cubicBezTo>
                  <a:close/>
                  <a:moveTo>
                    <a:pt x="213" y="1438"/>
                  </a:moveTo>
                  <a:cubicBezTo>
                    <a:pt x="212" y="1439"/>
                    <a:pt x="212" y="1440"/>
                    <a:pt x="212" y="1441"/>
                  </a:cubicBezTo>
                  <a:lnTo>
                    <a:pt x="212" y="1441"/>
                  </a:lnTo>
                  <a:cubicBezTo>
                    <a:pt x="212" y="1441"/>
                    <a:pt x="212" y="1441"/>
                    <a:pt x="212" y="1441"/>
                  </a:cubicBezTo>
                  <a:lnTo>
                    <a:pt x="212" y="1441"/>
                  </a:lnTo>
                  <a:cubicBezTo>
                    <a:pt x="212" y="1440"/>
                    <a:pt x="212" y="1439"/>
                    <a:pt x="213" y="1438"/>
                  </a:cubicBezTo>
                  <a:close/>
                  <a:moveTo>
                    <a:pt x="212" y="1441"/>
                  </a:moveTo>
                  <a:lnTo>
                    <a:pt x="212" y="1441"/>
                  </a:lnTo>
                  <a:cubicBezTo>
                    <a:pt x="212" y="1441"/>
                    <a:pt x="212" y="1441"/>
                    <a:pt x="212" y="1441"/>
                  </a:cubicBezTo>
                  <a:lnTo>
                    <a:pt x="212" y="1441"/>
                  </a:lnTo>
                  <a:cubicBezTo>
                    <a:pt x="211" y="1442"/>
                    <a:pt x="211" y="1442"/>
                    <a:pt x="211" y="1442"/>
                  </a:cubicBezTo>
                  <a:lnTo>
                    <a:pt x="211" y="1442"/>
                  </a:lnTo>
                  <a:cubicBezTo>
                    <a:pt x="211" y="1442"/>
                    <a:pt x="211" y="1442"/>
                    <a:pt x="212" y="1441"/>
                  </a:cubicBezTo>
                  <a:close/>
                  <a:moveTo>
                    <a:pt x="190" y="1481"/>
                  </a:moveTo>
                  <a:cubicBezTo>
                    <a:pt x="190" y="1482"/>
                    <a:pt x="190" y="1482"/>
                    <a:pt x="190" y="1482"/>
                  </a:cubicBezTo>
                  <a:lnTo>
                    <a:pt x="190" y="1482"/>
                  </a:lnTo>
                  <a:cubicBezTo>
                    <a:pt x="190" y="1482"/>
                    <a:pt x="190" y="1482"/>
                    <a:pt x="190" y="1481"/>
                  </a:cubicBezTo>
                  <a:close/>
                  <a:moveTo>
                    <a:pt x="1873" y="1"/>
                  </a:moveTo>
                  <a:cubicBezTo>
                    <a:pt x="1855" y="1"/>
                    <a:pt x="1836" y="7"/>
                    <a:pt x="1819" y="23"/>
                  </a:cubicBezTo>
                  <a:cubicBezTo>
                    <a:pt x="1718" y="115"/>
                    <a:pt x="1636" y="223"/>
                    <a:pt x="1547" y="324"/>
                  </a:cubicBezTo>
                  <a:cubicBezTo>
                    <a:pt x="1452" y="430"/>
                    <a:pt x="1352" y="533"/>
                    <a:pt x="1245" y="626"/>
                  </a:cubicBezTo>
                  <a:cubicBezTo>
                    <a:pt x="969" y="868"/>
                    <a:pt x="651" y="1055"/>
                    <a:pt x="313" y="1203"/>
                  </a:cubicBezTo>
                  <a:cubicBezTo>
                    <a:pt x="203" y="1252"/>
                    <a:pt x="15" y="1278"/>
                    <a:pt x="6" y="1427"/>
                  </a:cubicBezTo>
                  <a:cubicBezTo>
                    <a:pt x="1" y="1503"/>
                    <a:pt x="40" y="1575"/>
                    <a:pt x="82" y="1637"/>
                  </a:cubicBezTo>
                  <a:cubicBezTo>
                    <a:pt x="204" y="1822"/>
                    <a:pt x="391" y="1971"/>
                    <a:pt x="551" y="2121"/>
                  </a:cubicBezTo>
                  <a:cubicBezTo>
                    <a:pt x="634" y="2198"/>
                    <a:pt x="720" y="2275"/>
                    <a:pt x="807" y="2350"/>
                  </a:cubicBezTo>
                  <a:cubicBezTo>
                    <a:pt x="842" y="2381"/>
                    <a:pt x="910" y="2452"/>
                    <a:pt x="967" y="2452"/>
                  </a:cubicBezTo>
                  <a:cubicBezTo>
                    <a:pt x="969" y="2452"/>
                    <a:pt x="971" y="2452"/>
                    <a:pt x="974" y="2452"/>
                  </a:cubicBezTo>
                  <a:lnTo>
                    <a:pt x="971" y="2451"/>
                  </a:lnTo>
                  <a:lnTo>
                    <a:pt x="971" y="2451"/>
                  </a:lnTo>
                  <a:cubicBezTo>
                    <a:pt x="971" y="2451"/>
                    <a:pt x="971" y="2451"/>
                    <a:pt x="972" y="2451"/>
                  </a:cubicBezTo>
                  <a:cubicBezTo>
                    <a:pt x="1023" y="2451"/>
                    <a:pt x="1069" y="2390"/>
                    <a:pt x="1028" y="2348"/>
                  </a:cubicBezTo>
                  <a:lnTo>
                    <a:pt x="1028" y="2348"/>
                  </a:lnTo>
                  <a:cubicBezTo>
                    <a:pt x="1011" y="2313"/>
                    <a:pt x="976" y="2285"/>
                    <a:pt x="949" y="2261"/>
                  </a:cubicBezTo>
                  <a:cubicBezTo>
                    <a:pt x="884" y="2201"/>
                    <a:pt x="816" y="2143"/>
                    <a:pt x="749" y="2083"/>
                  </a:cubicBezTo>
                  <a:cubicBezTo>
                    <a:pt x="590" y="1936"/>
                    <a:pt x="439" y="1783"/>
                    <a:pt x="311" y="1608"/>
                  </a:cubicBezTo>
                  <a:cubicBezTo>
                    <a:pt x="287" y="1575"/>
                    <a:pt x="262" y="1542"/>
                    <a:pt x="242" y="1507"/>
                  </a:cubicBezTo>
                  <a:cubicBezTo>
                    <a:pt x="236" y="1496"/>
                    <a:pt x="229" y="1485"/>
                    <a:pt x="223" y="1474"/>
                  </a:cubicBezTo>
                  <a:lnTo>
                    <a:pt x="223" y="1474"/>
                  </a:lnTo>
                  <a:cubicBezTo>
                    <a:pt x="256" y="1461"/>
                    <a:pt x="303" y="1435"/>
                    <a:pt x="315" y="1431"/>
                  </a:cubicBezTo>
                  <a:cubicBezTo>
                    <a:pt x="367" y="1410"/>
                    <a:pt x="419" y="1387"/>
                    <a:pt x="469" y="1364"/>
                  </a:cubicBezTo>
                  <a:cubicBezTo>
                    <a:pt x="788" y="1220"/>
                    <a:pt x="1092" y="1039"/>
                    <a:pt x="1356" y="806"/>
                  </a:cubicBezTo>
                  <a:cubicBezTo>
                    <a:pt x="1577" y="613"/>
                    <a:pt x="1799" y="380"/>
                    <a:pt x="1945" y="122"/>
                  </a:cubicBezTo>
                  <a:cubicBezTo>
                    <a:pt x="1980" y="61"/>
                    <a:pt x="1929" y="1"/>
                    <a:pt x="1873"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7"/>
            <p:cNvSpPr/>
            <p:nvPr/>
          </p:nvSpPr>
          <p:spPr>
            <a:xfrm>
              <a:off x="4722613" y="3087000"/>
              <a:ext cx="127050" cy="135800"/>
            </a:xfrm>
            <a:custGeom>
              <a:avLst/>
              <a:gdLst/>
              <a:ahLst/>
              <a:cxnLst/>
              <a:rect l="l" t="t" r="r" b="b"/>
              <a:pathLst>
                <a:path w="5082" h="5432" extrusionOk="0">
                  <a:moveTo>
                    <a:pt x="2867" y="555"/>
                  </a:moveTo>
                  <a:lnTo>
                    <a:pt x="2867" y="555"/>
                  </a:lnTo>
                  <a:cubicBezTo>
                    <a:pt x="2878" y="557"/>
                    <a:pt x="2889" y="558"/>
                    <a:pt x="2899" y="560"/>
                  </a:cubicBezTo>
                  <a:lnTo>
                    <a:pt x="2899" y="560"/>
                  </a:lnTo>
                  <a:cubicBezTo>
                    <a:pt x="2889" y="558"/>
                    <a:pt x="2878" y="557"/>
                    <a:pt x="2867" y="555"/>
                  </a:cubicBezTo>
                  <a:close/>
                  <a:moveTo>
                    <a:pt x="2384" y="560"/>
                  </a:moveTo>
                  <a:cubicBezTo>
                    <a:pt x="2373" y="562"/>
                    <a:pt x="2362" y="563"/>
                    <a:pt x="2351" y="565"/>
                  </a:cubicBezTo>
                  <a:lnTo>
                    <a:pt x="2351" y="565"/>
                  </a:lnTo>
                  <a:cubicBezTo>
                    <a:pt x="2362" y="563"/>
                    <a:pt x="2373" y="562"/>
                    <a:pt x="2384" y="560"/>
                  </a:cubicBezTo>
                  <a:close/>
                  <a:moveTo>
                    <a:pt x="2910" y="562"/>
                  </a:moveTo>
                  <a:lnTo>
                    <a:pt x="2910" y="562"/>
                  </a:lnTo>
                  <a:cubicBezTo>
                    <a:pt x="2920" y="563"/>
                    <a:pt x="2930" y="564"/>
                    <a:pt x="2939" y="565"/>
                  </a:cubicBezTo>
                  <a:cubicBezTo>
                    <a:pt x="2930" y="564"/>
                    <a:pt x="2920" y="563"/>
                    <a:pt x="2910" y="562"/>
                  </a:cubicBezTo>
                  <a:close/>
                  <a:moveTo>
                    <a:pt x="3376" y="691"/>
                  </a:moveTo>
                  <a:cubicBezTo>
                    <a:pt x="3383" y="693"/>
                    <a:pt x="3389" y="696"/>
                    <a:pt x="3396" y="699"/>
                  </a:cubicBezTo>
                  <a:cubicBezTo>
                    <a:pt x="3389" y="696"/>
                    <a:pt x="3383" y="694"/>
                    <a:pt x="3376" y="691"/>
                  </a:cubicBezTo>
                  <a:close/>
                  <a:moveTo>
                    <a:pt x="3746" y="910"/>
                  </a:moveTo>
                  <a:lnTo>
                    <a:pt x="3746" y="910"/>
                  </a:lnTo>
                  <a:cubicBezTo>
                    <a:pt x="3752" y="915"/>
                    <a:pt x="3757" y="919"/>
                    <a:pt x="3763" y="924"/>
                  </a:cubicBezTo>
                  <a:cubicBezTo>
                    <a:pt x="3757" y="919"/>
                    <a:pt x="3752" y="915"/>
                    <a:pt x="3746" y="910"/>
                  </a:cubicBezTo>
                  <a:close/>
                  <a:moveTo>
                    <a:pt x="1362" y="1084"/>
                  </a:moveTo>
                  <a:lnTo>
                    <a:pt x="1362" y="1084"/>
                  </a:lnTo>
                  <a:cubicBezTo>
                    <a:pt x="1354" y="1095"/>
                    <a:pt x="1346" y="1105"/>
                    <a:pt x="1338" y="1116"/>
                  </a:cubicBezTo>
                  <a:lnTo>
                    <a:pt x="1338" y="1116"/>
                  </a:lnTo>
                  <a:cubicBezTo>
                    <a:pt x="1346" y="1105"/>
                    <a:pt x="1354" y="1095"/>
                    <a:pt x="1362" y="1084"/>
                  </a:cubicBezTo>
                  <a:close/>
                  <a:moveTo>
                    <a:pt x="3977" y="1132"/>
                  </a:moveTo>
                  <a:cubicBezTo>
                    <a:pt x="3983" y="1141"/>
                    <a:pt x="3990" y="1149"/>
                    <a:pt x="3996" y="1158"/>
                  </a:cubicBezTo>
                  <a:lnTo>
                    <a:pt x="3996" y="1158"/>
                  </a:lnTo>
                  <a:cubicBezTo>
                    <a:pt x="3990" y="1150"/>
                    <a:pt x="3983" y="1141"/>
                    <a:pt x="3977" y="1132"/>
                  </a:cubicBezTo>
                  <a:close/>
                  <a:moveTo>
                    <a:pt x="4511" y="2509"/>
                  </a:moveTo>
                  <a:lnTo>
                    <a:pt x="4511" y="2509"/>
                  </a:lnTo>
                  <a:cubicBezTo>
                    <a:pt x="4511" y="2514"/>
                    <a:pt x="4512" y="2520"/>
                    <a:pt x="4513" y="2525"/>
                  </a:cubicBezTo>
                  <a:cubicBezTo>
                    <a:pt x="4512" y="2520"/>
                    <a:pt x="4511" y="2514"/>
                    <a:pt x="4511" y="2509"/>
                  </a:cubicBezTo>
                  <a:close/>
                  <a:moveTo>
                    <a:pt x="4511" y="3261"/>
                  </a:moveTo>
                  <a:lnTo>
                    <a:pt x="4511" y="3261"/>
                  </a:lnTo>
                  <a:cubicBezTo>
                    <a:pt x="4510" y="3271"/>
                    <a:pt x="4509" y="3281"/>
                    <a:pt x="4508" y="3291"/>
                  </a:cubicBezTo>
                  <a:cubicBezTo>
                    <a:pt x="4509" y="3281"/>
                    <a:pt x="4510" y="3271"/>
                    <a:pt x="4511" y="3261"/>
                  </a:cubicBezTo>
                  <a:close/>
                  <a:moveTo>
                    <a:pt x="568" y="3346"/>
                  </a:moveTo>
                  <a:cubicBezTo>
                    <a:pt x="570" y="3362"/>
                    <a:pt x="572" y="3377"/>
                    <a:pt x="573" y="3392"/>
                  </a:cubicBezTo>
                  <a:cubicBezTo>
                    <a:pt x="571" y="3377"/>
                    <a:pt x="569" y="3361"/>
                    <a:pt x="568" y="3346"/>
                  </a:cubicBezTo>
                  <a:close/>
                  <a:moveTo>
                    <a:pt x="3889" y="4444"/>
                  </a:moveTo>
                  <a:cubicBezTo>
                    <a:pt x="3876" y="4455"/>
                    <a:pt x="3862" y="4465"/>
                    <a:pt x="3848" y="4475"/>
                  </a:cubicBezTo>
                  <a:lnTo>
                    <a:pt x="3848" y="4475"/>
                  </a:lnTo>
                  <a:cubicBezTo>
                    <a:pt x="3862" y="4465"/>
                    <a:pt x="3875" y="4455"/>
                    <a:pt x="3889" y="4444"/>
                  </a:cubicBezTo>
                  <a:close/>
                  <a:moveTo>
                    <a:pt x="2831" y="4863"/>
                  </a:moveTo>
                  <a:cubicBezTo>
                    <a:pt x="2817" y="4865"/>
                    <a:pt x="2804" y="4866"/>
                    <a:pt x="2790" y="4868"/>
                  </a:cubicBezTo>
                  <a:cubicBezTo>
                    <a:pt x="2803" y="4866"/>
                    <a:pt x="2817" y="4864"/>
                    <a:pt x="2831" y="4863"/>
                  </a:cubicBezTo>
                  <a:close/>
                  <a:moveTo>
                    <a:pt x="2650" y="546"/>
                  </a:moveTo>
                  <a:cubicBezTo>
                    <a:pt x="2735" y="546"/>
                    <a:pt x="2821" y="551"/>
                    <a:pt x="2905" y="561"/>
                  </a:cubicBezTo>
                  <a:lnTo>
                    <a:pt x="2905" y="561"/>
                  </a:lnTo>
                  <a:cubicBezTo>
                    <a:pt x="3055" y="585"/>
                    <a:pt x="3201" y="623"/>
                    <a:pt x="3342" y="677"/>
                  </a:cubicBezTo>
                  <a:lnTo>
                    <a:pt x="3342" y="677"/>
                  </a:lnTo>
                  <a:cubicBezTo>
                    <a:pt x="3480" y="736"/>
                    <a:pt x="3610" y="810"/>
                    <a:pt x="3730" y="899"/>
                  </a:cubicBezTo>
                  <a:lnTo>
                    <a:pt x="3730" y="899"/>
                  </a:lnTo>
                  <a:cubicBezTo>
                    <a:pt x="3776" y="936"/>
                    <a:pt x="3821" y="974"/>
                    <a:pt x="3864" y="1014"/>
                  </a:cubicBezTo>
                  <a:cubicBezTo>
                    <a:pt x="3872" y="1022"/>
                    <a:pt x="3880" y="1029"/>
                    <a:pt x="3889" y="1036"/>
                  </a:cubicBezTo>
                  <a:lnTo>
                    <a:pt x="3889" y="1036"/>
                  </a:lnTo>
                  <a:cubicBezTo>
                    <a:pt x="3931" y="1078"/>
                    <a:pt x="3969" y="1123"/>
                    <a:pt x="4005" y="1170"/>
                  </a:cubicBezTo>
                  <a:lnTo>
                    <a:pt x="4005" y="1170"/>
                  </a:lnTo>
                  <a:cubicBezTo>
                    <a:pt x="4094" y="1292"/>
                    <a:pt x="4169" y="1422"/>
                    <a:pt x="4235" y="1557"/>
                  </a:cubicBezTo>
                  <a:cubicBezTo>
                    <a:pt x="4253" y="1596"/>
                    <a:pt x="4270" y="1633"/>
                    <a:pt x="4287" y="1671"/>
                  </a:cubicBezTo>
                  <a:lnTo>
                    <a:pt x="4287" y="1671"/>
                  </a:lnTo>
                  <a:cubicBezTo>
                    <a:pt x="4281" y="1658"/>
                    <a:pt x="4276" y="1645"/>
                    <a:pt x="4271" y="1632"/>
                  </a:cubicBezTo>
                  <a:lnTo>
                    <a:pt x="4271" y="1632"/>
                  </a:lnTo>
                  <a:cubicBezTo>
                    <a:pt x="4276" y="1645"/>
                    <a:pt x="4282" y="1659"/>
                    <a:pt x="4288" y="1673"/>
                  </a:cubicBezTo>
                  <a:lnTo>
                    <a:pt x="4288" y="1673"/>
                  </a:lnTo>
                  <a:cubicBezTo>
                    <a:pt x="4288" y="1672"/>
                    <a:pt x="4287" y="1672"/>
                    <a:pt x="4287" y="1671"/>
                  </a:cubicBezTo>
                  <a:lnTo>
                    <a:pt x="4287" y="1671"/>
                  </a:lnTo>
                  <a:cubicBezTo>
                    <a:pt x="4287" y="1672"/>
                    <a:pt x="4288" y="1673"/>
                    <a:pt x="4288" y="1673"/>
                  </a:cubicBezTo>
                  <a:lnTo>
                    <a:pt x="4288" y="1673"/>
                  </a:lnTo>
                  <a:cubicBezTo>
                    <a:pt x="4288" y="1673"/>
                    <a:pt x="4288" y="1673"/>
                    <a:pt x="4288" y="1673"/>
                  </a:cubicBezTo>
                  <a:lnTo>
                    <a:pt x="4288" y="1673"/>
                  </a:lnTo>
                  <a:cubicBezTo>
                    <a:pt x="4291" y="1680"/>
                    <a:pt x="4295" y="1688"/>
                    <a:pt x="4298" y="1696"/>
                  </a:cubicBezTo>
                  <a:cubicBezTo>
                    <a:pt x="4295" y="1688"/>
                    <a:pt x="4291" y="1681"/>
                    <a:pt x="4288" y="1673"/>
                  </a:cubicBezTo>
                  <a:lnTo>
                    <a:pt x="4288" y="1673"/>
                  </a:lnTo>
                  <a:cubicBezTo>
                    <a:pt x="4372" y="1880"/>
                    <a:pt x="4435" y="2096"/>
                    <a:pt x="4478" y="2317"/>
                  </a:cubicBezTo>
                  <a:cubicBezTo>
                    <a:pt x="4489" y="2374"/>
                    <a:pt x="4499" y="2432"/>
                    <a:pt x="4508" y="2490"/>
                  </a:cubicBezTo>
                  <a:lnTo>
                    <a:pt x="4508" y="2490"/>
                  </a:lnTo>
                  <a:cubicBezTo>
                    <a:pt x="4533" y="2694"/>
                    <a:pt x="4540" y="2900"/>
                    <a:pt x="4527" y="3107"/>
                  </a:cubicBezTo>
                  <a:cubicBezTo>
                    <a:pt x="4523" y="3149"/>
                    <a:pt x="4519" y="3192"/>
                    <a:pt x="4514" y="3235"/>
                  </a:cubicBezTo>
                  <a:lnTo>
                    <a:pt x="4514" y="3235"/>
                  </a:lnTo>
                  <a:cubicBezTo>
                    <a:pt x="4493" y="3393"/>
                    <a:pt x="4457" y="3550"/>
                    <a:pt x="4403" y="3702"/>
                  </a:cubicBezTo>
                  <a:cubicBezTo>
                    <a:pt x="4392" y="3735"/>
                    <a:pt x="4380" y="3768"/>
                    <a:pt x="4367" y="3800"/>
                  </a:cubicBezTo>
                  <a:lnTo>
                    <a:pt x="4367" y="3800"/>
                  </a:lnTo>
                  <a:cubicBezTo>
                    <a:pt x="4307" y="3934"/>
                    <a:pt x="4233" y="4063"/>
                    <a:pt x="4145" y="4181"/>
                  </a:cubicBezTo>
                  <a:lnTo>
                    <a:pt x="4145" y="4181"/>
                  </a:lnTo>
                  <a:cubicBezTo>
                    <a:pt x="4056" y="4292"/>
                    <a:pt x="3952" y="4394"/>
                    <a:pt x="3839" y="4482"/>
                  </a:cubicBezTo>
                  <a:lnTo>
                    <a:pt x="3839" y="4482"/>
                  </a:lnTo>
                  <a:cubicBezTo>
                    <a:pt x="3726" y="4563"/>
                    <a:pt x="3605" y="4631"/>
                    <a:pt x="3478" y="4688"/>
                  </a:cubicBezTo>
                  <a:lnTo>
                    <a:pt x="3478" y="4688"/>
                  </a:lnTo>
                  <a:cubicBezTo>
                    <a:pt x="3483" y="4686"/>
                    <a:pt x="3489" y="4684"/>
                    <a:pt x="3495" y="4681"/>
                  </a:cubicBezTo>
                  <a:lnTo>
                    <a:pt x="3495" y="4681"/>
                  </a:lnTo>
                  <a:cubicBezTo>
                    <a:pt x="3488" y="4684"/>
                    <a:pt x="3481" y="4687"/>
                    <a:pt x="3474" y="4690"/>
                  </a:cubicBezTo>
                  <a:lnTo>
                    <a:pt x="3474" y="4690"/>
                  </a:lnTo>
                  <a:cubicBezTo>
                    <a:pt x="3476" y="4690"/>
                    <a:pt x="3477" y="4689"/>
                    <a:pt x="3478" y="4688"/>
                  </a:cubicBezTo>
                  <a:lnTo>
                    <a:pt x="3478" y="4688"/>
                  </a:lnTo>
                  <a:cubicBezTo>
                    <a:pt x="3474" y="4690"/>
                    <a:pt x="3471" y="4691"/>
                    <a:pt x="3467" y="4693"/>
                  </a:cubicBezTo>
                  <a:lnTo>
                    <a:pt x="3467" y="4693"/>
                  </a:lnTo>
                  <a:cubicBezTo>
                    <a:pt x="3470" y="4692"/>
                    <a:pt x="3472" y="4691"/>
                    <a:pt x="3474" y="4690"/>
                  </a:cubicBezTo>
                  <a:lnTo>
                    <a:pt x="3474" y="4690"/>
                  </a:lnTo>
                  <a:cubicBezTo>
                    <a:pt x="3460" y="4697"/>
                    <a:pt x="3445" y="4703"/>
                    <a:pt x="3430" y="4709"/>
                  </a:cubicBezTo>
                  <a:cubicBezTo>
                    <a:pt x="3443" y="4703"/>
                    <a:pt x="3455" y="4698"/>
                    <a:pt x="3467" y="4693"/>
                  </a:cubicBezTo>
                  <a:lnTo>
                    <a:pt x="3467" y="4693"/>
                  </a:lnTo>
                  <a:cubicBezTo>
                    <a:pt x="3305" y="4760"/>
                    <a:pt x="3135" y="4807"/>
                    <a:pt x="2963" y="4839"/>
                  </a:cubicBezTo>
                  <a:cubicBezTo>
                    <a:pt x="2923" y="4847"/>
                    <a:pt x="2884" y="4854"/>
                    <a:pt x="2844" y="4861"/>
                  </a:cubicBezTo>
                  <a:lnTo>
                    <a:pt x="2844" y="4861"/>
                  </a:lnTo>
                  <a:cubicBezTo>
                    <a:pt x="2688" y="4881"/>
                    <a:pt x="2531" y="4892"/>
                    <a:pt x="2373" y="4892"/>
                  </a:cubicBezTo>
                  <a:cubicBezTo>
                    <a:pt x="2297" y="4892"/>
                    <a:pt x="2220" y="4889"/>
                    <a:pt x="2143" y="4883"/>
                  </a:cubicBezTo>
                  <a:cubicBezTo>
                    <a:pt x="2105" y="4881"/>
                    <a:pt x="2067" y="4878"/>
                    <a:pt x="2029" y="4874"/>
                  </a:cubicBezTo>
                  <a:lnTo>
                    <a:pt x="2029" y="4874"/>
                  </a:lnTo>
                  <a:cubicBezTo>
                    <a:pt x="2031" y="4874"/>
                    <a:pt x="2032" y="4874"/>
                    <a:pt x="2033" y="4875"/>
                  </a:cubicBezTo>
                  <a:cubicBezTo>
                    <a:pt x="2031" y="4874"/>
                    <a:pt x="2029" y="4874"/>
                    <a:pt x="2026" y="4874"/>
                  </a:cubicBezTo>
                  <a:lnTo>
                    <a:pt x="2026" y="4874"/>
                  </a:lnTo>
                  <a:cubicBezTo>
                    <a:pt x="2027" y="4874"/>
                    <a:pt x="2028" y="4874"/>
                    <a:pt x="2029" y="4874"/>
                  </a:cubicBezTo>
                  <a:lnTo>
                    <a:pt x="2029" y="4874"/>
                  </a:lnTo>
                  <a:cubicBezTo>
                    <a:pt x="2022" y="4873"/>
                    <a:pt x="2014" y="4872"/>
                    <a:pt x="2007" y="4871"/>
                  </a:cubicBezTo>
                  <a:lnTo>
                    <a:pt x="2007" y="4871"/>
                  </a:lnTo>
                  <a:cubicBezTo>
                    <a:pt x="2013" y="4872"/>
                    <a:pt x="2020" y="4873"/>
                    <a:pt x="2026" y="4874"/>
                  </a:cubicBezTo>
                  <a:lnTo>
                    <a:pt x="2026" y="4874"/>
                  </a:lnTo>
                  <a:cubicBezTo>
                    <a:pt x="2004" y="4871"/>
                    <a:pt x="1982" y="4868"/>
                    <a:pt x="1960" y="4864"/>
                  </a:cubicBezTo>
                  <a:lnTo>
                    <a:pt x="1960" y="4864"/>
                  </a:lnTo>
                  <a:cubicBezTo>
                    <a:pt x="1975" y="4867"/>
                    <a:pt x="1991" y="4869"/>
                    <a:pt x="2007" y="4871"/>
                  </a:cubicBezTo>
                  <a:lnTo>
                    <a:pt x="2007" y="4871"/>
                  </a:lnTo>
                  <a:cubicBezTo>
                    <a:pt x="1838" y="4846"/>
                    <a:pt x="1672" y="4805"/>
                    <a:pt x="1513" y="4743"/>
                  </a:cubicBezTo>
                  <a:lnTo>
                    <a:pt x="1513" y="4743"/>
                  </a:lnTo>
                  <a:cubicBezTo>
                    <a:pt x="1394" y="4691"/>
                    <a:pt x="1282" y="4627"/>
                    <a:pt x="1177" y="4549"/>
                  </a:cubicBezTo>
                  <a:lnTo>
                    <a:pt x="1177" y="4549"/>
                  </a:lnTo>
                  <a:cubicBezTo>
                    <a:pt x="1086" y="4475"/>
                    <a:pt x="1004" y="4391"/>
                    <a:pt x="930" y="4300"/>
                  </a:cubicBezTo>
                  <a:lnTo>
                    <a:pt x="930" y="4300"/>
                  </a:lnTo>
                  <a:cubicBezTo>
                    <a:pt x="862" y="4208"/>
                    <a:pt x="804" y="4110"/>
                    <a:pt x="754" y="4006"/>
                  </a:cubicBezTo>
                  <a:cubicBezTo>
                    <a:pt x="747" y="3993"/>
                    <a:pt x="740" y="3980"/>
                    <a:pt x="734" y="3967"/>
                  </a:cubicBezTo>
                  <a:lnTo>
                    <a:pt x="734" y="3967"/>
                  </a:lnTo>
                  <a:cubicBezTo>
                    <a:pt x="735" y="3969"/>
                    <a:pt x="736" y="3972"/>
                    <a:pt x="737" y="3975"/>
                  </a:cubicBezTo>
                  <a:cubicBezTo>
                    <a:pt x="734" y="3968"/>
                    <a:pt x="732" y="3961"/>
                    <a:pt x="729" y="3955"/>
                  </a:cubicBezTo>
                  <a:lnTo>
                    <a:pt x="729" y="3955"/>
                  </a:lnTo>
                  <a:cubicBezTo>
                    <a:pt x="731" y="3959"/>
                    <a:pt x="732" y="3963"/>
                    <a:pt x="734" y="3967"/>
                  </a:cubicBezTo>
                  <a:lnTo>
                    <a:pt x="734" y="3967"/>
                  </a:lnTo>
                  <a:cubicBezTo>
                    <a:pt x="729" y="3952"/>
                    <a:pt x="723" y="3938"/>
                    <a:pt x="716" y="3923"/>
                  </a:cubicBezTo>
                  <a:lnTo>
                    <a:pt x="716" y="3923"/>
                  </a:lnTo>
                  <a:cubicBezTo>
                    <a:pt x="720" y="3933"/>
                    <a:pt x="725" y="3944"/>
                    <a:pt x="729" y="3955"/>
                  </a:cubicBezTo>
                  <a:lnTo>
                    <a:pt x="729" y="3955"/>
                  </a:lnTo>
                  <a:cubicBezTo>
                    <a:pt x="723" y="3940"/>
                    <a:pt x="717" y="3925"/>
                    <a:pt x="711" y="3910"/>
                  </a:cubicBezTo>
                  <a:lnTo>
                    <a:pt x="711" y="3910"/>
                  </a:lnTo>
                  <a:cubicBezTo>
                    <a:pt x="713" y="3915"/>
                    <a:pt x="714" y="3919"/>
                    <a:pt x="716" y="3923"/>
                  </a:cubicBezTo>
                  <a:lnTo>
                    <a:pt x="716" y="3923"/>
                  </a:lnTo>
                  <a:cubicBezTo>
                    <a:pt x="658" y="3773"/>
                    <a:pt x="616" y="3618"/>
                    <a:pt x="586" y="3460"/>
                  </a:cubicBezTo>
                  <a:cubicBezTo>
                    <a:pt x="579" y="3415"/>
                    <a:pt x="572" y="3372"/>
                    <a:pt x="566" y="3327"/>
                  </a:cubicBezTo>
                  <a:lnTo>
                    <a:pt x="566" y="3327"/>
                  </a:lnTo>
                  <a:cubicBezTo>
                    <a:pt x="552" y="3202"/>
                    <a:pt x="545" y="3076"/>
                    <a:pt x="545" y="2950"/>
                  </a:cubicBezTo>
                  <a:cubicBezTo>
                    <a:pt x="545" y="2850"/>
                    <a:pt x="551" y="2751"/>
                    <a:pt x="558" y="2652"/>
                  </a:cubicBezTo>
                  <a:cubicBezTo>
                    <a:pt x="559" y="2640"/>
                    <a:pt x="561" y="2627"/>
                    <a:pt x="562" y="2614"/>
                  </a:cubicBezTo>
                  <a:lnTo>
                    <a:pt x="562" y="2614"/>
                  </a:lnTo>
                  <a:cubicBezTo>
                    <a:pt x="583" y="2490"/>
                    <a:pt x="624" y="2367"/>
                    <a:pt x="671" y="2249"/>
                  </a:cubicBezTo>
                  <a:lnTo>
                    <a:pt x="671" y="2249"/>
                  </a:lnTo>
                  <a:cubicBezTo>
                    <a:pt x="741" y="2084"/>
                    <a:pt x="826" y="1927"/>
                    <a:pt x="918" y="1772"/>
                  </a:cubicBezTo>
                  <a:cubicBezTo>
                    <a:pt x="1007" y="1620"/>
                    <a:pt x="1099" y="1469"/>
                    <a:pt x="1195" y="1322"/>
                  </a:cubicBezTo>
                  <a:cubicBezTo>
                    <a:pt x="1236" y="1258"/>
                    <a:pt x="1279" y="1196"/>
                    <a:pt x="1324" y="1135"/>
                  </a:cubicBezTo>
                  <a:lnTo>
                    <a:pt x="1324" y="1135"/>
                  </a:lnTo>
                  <a:cubicBezTo>
                    <a:pt x="1406" y="1031"/>
                    <a:pt x="1495" y="933"/>
                    <a:pt x="1598" y="850"/>
                  </a:cubicBezTo>
                  <a:lnTo>
                    <a:pt x="1598" y="850"/>
                  </a:lnTo>
                  <a:cubicBezTo>
                    <a:pt x="1683" y="787"/>
                    <a:pt x="1777" y="734"/>
                    <a:pt x="1874" y="691"/>
                  </a:cubicBezTo>
                  <a:lnTo>
                    <a:pt x="1874" y="691"/>
                  </a:lnTo>
                  <a:cubicBezTo>
                    <a:pt x="1863" y="695"/>
                    <a:pt x="1852" y="700"/>
                    <a:pt x="1840" y="704"/>
                  </a:cubicBezTo>
                  <a:cubicBezTo>
                    <a:pt x="1853" y="699"/>
                    <a:pt x="1867" y="693"/>
                    <a:pt x="1880" y="688"/>
                  </a:cubicBezTo>
                  <a:lnTo>
                    <a:pt x="1880" y="688"/>
                  </a:lnTo>
                  <a:cubicBezTo>
                    <a:pt x="1878" y="689"/>
                    <a:pt x="1876" y="690"/>
                    <a:pt x="1874" y="691"/>
                  </a:cubicBezTo>
                  <a:lnTo>
                    <a:pt x="1874" y="691"/>
                  </a:lnTo>
                  <a:cubicBezTo>
                    <a:pt x="1877" y="690"/>
                    <a:pt x="1879" y="689"/>
                    <a:pt x="1881" y="688"/>
                  </a:cubicBezTo>
                  <a:lnTo>
                    <a:pt x="1881" y="688"/>
                  </a:lnTo>
                  <a:cubicBezTo>
                    <a:pt x="1881" y="688"/>
                    <a:pt x="1880" y="688"/>
                    <a:pt x="1880" y="688"/>
                  </a:cubicBezTo>
                  <a:lnTo>
                    <a:pt x="1880" y="688"/>
                  </a:lnTo>
                  <a:cubicBezTo>
                    <a:pt x="1883" y="687"/>
                    <a:pt x="1886" y="685"/>
                    <a:pt x="1890" y="684"/>
                  </a:cubicBezTo>
                  <a:lnTo>
                    <a:pt x="1890" y="684"/>
                  </a:lnTo>
                  <a:cubicBezTo>
                    <a:pt x="1887" y="685"/>
                    <a:pt x="1884" y="687"/>
                    <a:pt x="1881" y="688"/>
                  </a:cubicBezTo>
                  <a:lnTo>
                    <a:pt x="1881" y="688"/>
                  </a:lnTo>
                  <a:cubicBezTo>
                    <a:pt x="2029" y="630"/>
                    <a:pt x="2185" y="590"/>
                    <a:pt x="2342" y="566"/>
                  </a:cubicBezTo>
                  <a:lnTo>
                    <a:pt x="2342" y="566"/>
                  </a:lnTo>
                  <a:cubicBezTo>
                    <a:pt x="2444" y="553"/>
                    <a:pt x="2547" y="546"/>
                    <a:pt x="2650" y="546"/>
                  </a:cubicBezTo>
                  <a:close/>
                  <a:moveTo>
                    <a:pt x="2641" y="1"/>
                  </a:moveTo>
                  <a:cubicBezTo>
                    <a:pt x="2553" y="1"/>
                    <a:pt x="2465" y="5"/>
                    <a:pt x="2376" y="15"/>
                  </a:cubicBezTo>
                  <a:cubicBezTo>
                    <a:pt x="2146" y="40"/>
                    <a:pt x="1915" y="84"/>
                    <a:pt x="1699" y="174"/>
                  </a:cubicBezTo>
                  <a:cubicBezTo>
                    <a:pt x="1584" y="223"/>
                    <a:pt x="1470" y="275"/>
                    <a:pt x="1366" y="344"/>
                  </a:cubicBezTo>
                  <a:cubicBezTo>
                    <a:pt x="1260" y="415"/>
                    <a:pt x="1161" y="496"/>
                    <a:pt x="1074" y="588"/>
                  </a:cubicBezTo>
                  <a:cubicBezTo>
                    <a:pt x="911" y="758"/>
                    <a:pt x="779" y="956"/>
                    <a:pt x="654" y="1156"/>
                  </a:cubicBezTo>
                  <a:cubicBezTo>
                    <a:pt x="537" y="1346"/>
                    <a:pt x="417" y="1537"/>
                    <a:pt x="312" y="1738"/>
                  </a:cubicBezTo>
                  <a:cubicBezTo>
                    <a:pt x="200" y="1952"/>
                    <a:pt x="103" y="2180"/>
                    <a:pt x="48" y="2418"/>
                  </a:cubicBezTo>
                  <a:cubicBezTo>
                    <a:pt x="29" y="2501"/>
                    <a:pt x="21" y="2585"/>
                    <a:pt x="13" y="2671"/>
                  </a:cubicBezTo>
                  <a:cubicBezTo>
                    <a:pt x="3" y="2775"/>
                    <a:pt x="0" y="2881"/>
                    <a:pt x="2" y="2986"/>
                  </a:cubicBezTo>
                  <a:cubicBezTo>
                    <a:pt x="3" y="3157"/>
                    <a:pt x="21" y="3327"/>
                    <a:pt x="46" y="3498"/>
                  </a:cubicBezTo>
                  <a:cubicBezTo>
                    <a:pt x="71" y="3669"/>
                    <a:pt x="110" y="3841"/>
                    <a:pt x="169" y="4005"/>
                  </a:cubicBezTo>
                  <a:cubicBezTo>
                    <a:pt x="241" y="4203"/>
                    <a:pt x="331" y="4394"/>
                    <a:pt x="453" y="4564"/>
                  </a:cubicBezTo>
                  <a:cubicBezTo>
                    <a:pt x="525" y="4660"/>
                    <a:pt x="598" y="4755"/>
                    <a:pt x="686" y="4838"/>
                  </a:cubicBezTo>
                  <a:cubicBezTo>
                    <a:pt x="776" y="4925"/>
                    <a:pt x="876" y="5003"/>
                    <a:pt x="981" y="5073"/>
                  </a:cubicBezTo>
                  <a:cubicBezTo>
                    <a:pt x="1094" y="5147"/>
                    <a:pt x="1216" y="5204"/>
                    <a:pt x="1340" y="5254"/>
                  </a:cubicBezTo>
                  <a:cubicBezTo>
                    <a:pt x="1457" y="5302"/>
                    <a:pt x="1576" y="5338"/>
                    <a:pt x="1700" y="5365"/>
                  </a:cubicBezTo>
                  <a:cubicBezTo>
                    <a:pt x="1917" y="5412"/>
                    <a:pt x="2138" y="5432"/>
                    <a:pt x="2360" y="5432"/>
                  </a:cubicBezTo>
                  <a:cubicBezTo>
                    <a:pt x="2468" y="5432"/>
                    <a:pt x="2577" y="5427"/>
                    <a:pt x="2684" y="5418"/>
                  </a:cubicBezTo>
                  <a:cubicBezTo>
                    <a:pt x="3005" y="5392"/>
                    <a:pt x="3327" y="5334"/>
                    <a:pt x="3624" y="5210"/>
                  </a:cubicBezTo>
                  <a:cubicBezTo>
                    <a:pt x="3763" y="5153"/>
                    <a:pt x="3897" y="5090"/>
                    <a:pt x="4023" y="5010"/>
                  </a:cubicBezTo>
                  <a:cubicBezTo>
                    <a:pt x="4141" y="4934"/>
                    <a:pt x="4252" y="4848"/>
                    <a:pt x="4355" y="4753"/>
                  </a:cubicBezTo>
                  <a:cubicBezTo>
                    <a:pt x="4533" y="4586"/>
                    <a:pt x="4684" y="4381"/>
                    <a:pt x="4793" y="4162"/>
                  </a:cubicBezTo>
                  <a:cubicBezTo>
                    <a:pt x="4902" y="3943"/>
                    <a:pt x="4981" y="3710"/>
                    <a:pt x="5021" y="3470"/>
                  </a:cubicBezTo>
                  <a:cubicBezTo>
                    <a:pt x="5064" y="3227"/>
                    <a:pt x="5082" y="2978"/>
                    <a:pt x="5069" y="2731"/>
                  </a:cubicBezTo>
                  <a:cubicBezTo>
                    <a:pt x="5057" y="2485"/>
                    <a:pt x="5020" y="2238"/>
                    <a:pt x="4962" y="2000"/>
                  </a:cubicBezTo>
                  <a:cubicBezTo>
                    <a:pt x="4907" y="1775"/>
                    <a:pt x="4826" y="1556"/>
                    <a:pt x="4730" y="1343"/>
                  </a:cubicBezTo>
                  <a:cubicBezTo>
                    <a:pt x="4653" y="1172"/>
                    <a:pt x="4558" y="1007"/>
                    <a:pt x="4445" y="857"/>
                  </a:cubicBezTo>
                  <a:cubicBezTo>
                    <a:pt x="4387" y="779"/>
                    <a:pt x="4326" y="701"/>
                    <a:pt x="4253" y="631"/>
                  </a:cubicBezTo>
                  <a:lnTo>
                    <a:pt x="4253" y="631"/>
                  </a:lnTo>
                  <a:cubicBezTo>
                    <a:pt x="4252" y="630"/>
                    <a:pt x="4251" y="628"/>
                    <a:pt x="4249" y="627"/>
                  </a:cubicBezTo>
                  <a:lnTo>
                    <a:pt x="4249" y="627"/>
                  </a:lnTo>
                  <a:cubicBezTo>
                    <a:pt x="4249" y="627"/>
                    <a:pt x="4249" y="627"/>
                    <a:pt x="4249" y="627"/>
                  </a:cubicBezTo>
                  <a:cubicBezTo>
                    <a:pt x="4248" y="626"/>
                    <a:pt x="4247" y="625"/>
                    <a:pt x="4246" y="624"/>
                  </a:cubicBezTo>
                  <a:lnTo>
                    <a:pt x="4246" y="624"/>
                  </a:lnTo>
                  <a:cubicBezTo>
                    <a:pt x="3923" y="315"/>
                    <a:pt x="3502" y="106"/>
                    <a:pt x="3060" y="35"/>
                  </a:cubicBezTo>
                  <a:cubicBezTo>
                    <a:pt x="2921" y="13"/>
                    <a:pt x="2781" y="1"/>
                    <a:pt x="2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7"/>
            <p:cNvSpPr/>
            <p:nvPr/>
          </p:nvSpPr>
          <p:spPr>
            <a:xfrm>
              <a:off x="4696638" y="3118600"/>
              <a:ext cx="32725" cy="27150"/>
            </a:xfrm>
            <a:custGeom>
              <a:avLst/>
              <a:gdLst/>
              <a:ahLst/>
              <a:cxnLst/>
              <a:rect l="l" t="t" r="r" b="b"/>
              <a:pathLst>
                <a:path w="1309" h="1086" fill="none" extrusionOk="0">
                  <a:moveTo>
                    <a:pt x="1" y="318"/>
                  </a:moveTo>
                  <a:cubicBezTo>
                    <a:pt x="1" y="318"/>
                    <a:pt x="513" y="0"/>
                    <a:pt x="1308" y="1086"/>
                  </a:cubicBezTo>
                </a:path>
              </a:pathLst>
            </a:custGeom>
            <a:solidFill>
              <a:schemeClr val="accent2"/>
            </a:solidFill>
            <a:ln w="13600" cap="flat" cmpd="sng">
              <a:solidFill>
                <a:srgbClr val="B95138"/>
              </a:solidFill>
              <a:prstDash val="solid"/>
              <a:miter lim="12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57"/>
            <p:cNvSpPr/>
            <p:nvPr/>
          </p:nvSpPr>
          <p:spPr>
            <a:xfrm>
              <a:off x="4933913" y="3918950"/>
              <a:ext cx="75175" cy="133200"/>
            </a:xfrm>
            <a:custGeom>
              <a:avLst/>
              <a:gdLst/>
              <a:ahLst/>
              <a:cxnLst/>
              <a:rect l="l" t="t" r="r" b="b"/>
              <a:pathLst>
                <a:path w="3007" h="5328" extrusionOk="0">
                  <a:moveTo>
                    <a:pt x="0" y="0"/>
                  </a:moveTo>
                  <a:lnTo>
                    <a:pt x="0" y="0"/>
                  </a:lnTo>
                  <a:cubicBezTo>
                    <a:pt x="1221" y="2173"/>
                    <a:pt x="1590" y="4249"/>
                    <a:pt x="1778" y="4816"/>
                  </a:cubicBezTo>
                  <a:cubicBezTo>
                    <a:pt x="1892" y="5157"/>
                    <a:pt x="2312" y="5328"/>
                    <a:pt x="2629" y="5328"/>
                  </a:cubicBezTo>
                  <a:cubicBezTo>
                    <a:pt x="2839" y="5328"/>
                    <a:pt x="3003" y="5253"/>
                    <a:pt x="3004" y="5103"/>
                  </a:cubicBezTo>
                  <a:cubicBezTo>
                    <a:pt x="3006" y="4725"/>
                    <a:pt x="1" y="2"/>
                    <a:pt x="0"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7"/>
            <p:cNvSpPr/>
            <p:nvPr/>
          </p:nvSpPr>
          <p:spPr>
            <a:xfrm>
              <a:off x="4513713" y="3928600"/>
              <a:ext cx="81150" cy="111225"/>
            </a:xfrm>
            <a:custGeom>
              <a:avLst/>
              <a:gdLst/>
              <a:ahLst/>
              <a:cxnLst/>
              <a:rect l="l" t="t" r="r" b="b"/>
              <a:pathLst>
                <a:path w="3246" h="4449" extrusionOk="0">
                  <a:moveTo>
                    <a:pt x="0" y="0"/>
                  </a:moveTo>
                  <a:cubicBezTo>
                    <a:pt x="0" y="1"/>
                    <a:pt x="338" y="1149"/>
                    <a:pt x="742" y="2310"/>
                  </a:cubicBezTo>
                  <a:cubicBezTo>
                    <a:pt x="1140" y="3447"/>
                    <a:pt x="1602" y="4187"/>
                    <a:pt x="2120" y="4391"/>
                  </a:cubicBezTo>
                  <a:cubicBezTo>
                    <a:pt x="2231" y="4434"/>
                    <a:pt x="2395" y="4448"/>
                    <a:pt x="2564" y="4448"/>
                  </a:cubicBezTo>
                  <a:cubicBezTo>
                    <a:pt x="2896" y="4448"/>
                    <a:pt x="3246" y="4393"/>
                    <a:pt x="3246" y="4393"/>
                  </a:cubicBezTo>
                  <a:cubicBezTo>
                    <a:pt x="1198" y="2581"/>
                    <a:pt x="0" y="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9" name="Google Shape;8549;p57"/>
          <p:cNvSpPr txBox="1">
            <a:spLocks noGrp="1"/>
          </p:cNvSpPr>
          <p:nvPr>
            <p:ph type="subTitle" idx="1"/>
          </p:nvPr>
        </p:nvSpPr>
        <p:spPr>
          <a:xfrm rot="-180312">
            <a:off x="893575" y="971629"/>
            <a:ext cx="3570711" cy="45721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6600" b="1">
                <a:latin typeface="Times New Roman" panose="02020603050405020304" pitchFamily="18" charset="0"/>
                <a:cs typeface="Times New Roman" panose="02020603050405020304" pitchFamily="18" charset="0"/>
              </a:rPr>
              <a:t>C</a:t>
            </a:r>
            <a:endParaRPr sz="6600" b="1">
              <a:latin typeface="Times New Roman" panose="02020603050405020304" pitchFamily="18" charset="0"/>
              <a:cs typeface="Times New Roman" panose="02020603050405020304" pitchFamily="18" charset="0"/>
            </a:endParaRPr>
          </a:p>
        </p:txBody>
      </p:sp>
      <p:grpSp>
        <p:nvGrpSpPr>
          <p:cNvPr id="8550" name="Google Shape;8550;p57"/>
          <p:cNvGrpSpPr/>
          <p:nvPr/>
        </p:nvGrpSpPr>
        <p:grpSpPr>
          <a:xfrm>
            <a:off x="4531271" y="847527"/>
            <a:ext cx="3068084" cy="1961256"/>
            <a:chOff x="5534425" y="470575"/>
            <a:chExt cx="1498600" cy="957925"/>
          </a:xfrm>
        </p:grpSpPr>
        <p:sp>
          <p:nvSpPr>
            <p:cNvPr id="8551" name="Google Shape;8551;p57"/>
            <p:cNvSpPr/>
            <p:nvPr/>
          </p:nvSpPr>
          <p:spPr>
            <a:xfrm>
              <a:off x="5547325" y="684975"/>
              <a:ext cx="296650" cy="112350"/>
            </a:xfrm>
            <a:custGeom>
              <a:avLst/>
              <a:gdLst/>
              <a:ahLst/>
              <a:cxnLst/>
              <a:rect l="l" t="t" r="r" b="b"/>
              <a:pathLst>
                <a:path w="11866" h="4494" extrusionOk="0">
                  <a:moveTo>
                    <a:pt x="11622" y="1"/>
                  </a:moveTo>
                  <a:lnTo>
                    <a:pt x="1" y="4493"/>
                  </a:lnTo>
                  <a:lnTo>
                    <a:pt x="7231" y="2792"/>
                  </a:lnTo>
                  <a:lnTo>
                    <a:pt x="11866" y="1443"/>
                  </a:lnTo>
                  <a:lnTo>
                    <a:pt x="11622" y="1"/>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57"/>
            <p:cNvSpPr/>
            <p:nvPr/>
          </p:nvSpPr>
          <p:spPr>
            <a:xfrm>
              <a:off x="5571675" y="742925"/>
              <a:ext cx="286175" cy="53950"/>
            </a:xfrm>
            <a:custGeom>
              <a:avLst/>
              <a:gdLst/>
              <a:ahLst/>
              <a:cxnLst/>
              <a:rect l="l" t="t" r="r" b="b"/>
              <a:pathLst>
                <a:path w="11447" h="2158" extrusionOk="0">
                  <a:moveTo>
                    <a:pt x="11253" y="0"/>
                  </a:moveTo>
                  <a:lnTo>
                    <a:pt x="7454" y="63"/>
                  </a:lnTo>
                  <a:lnTo>
                    <a:pt x="0" y="2010"/>
                  </a:lnTo>
                  <a:lnTo>
                    <a:pt x="11447" y="2157"/>
                  </a:lnTo>
                  <a:lnTo>
                    <a:pt x="112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7"/>
            <p:cNvSpPr/>
            <p:nvPr/>
          </p:nvSpPr>
          <p:spPr>
            <a:xfrm>
              <a:off x="5571675" y="742925"/>
              <a:ext cx="286175" cy="53950"/>
            </a:xfrm>
            <a:custGeom>
              <a:avLst/>
              <a:gdLst/>
              <a:ahLst/>
              <a:cxnLst/>
              <a:rect l="l" t="t" r="r" b="b"/>
              <a:pathLst>
                <a:path w="11447" h="2158" extrusionOk="0">
                  <a:moveTo>
                    <a:pt x="11253" y="0"/>
                  </a:moveTo>
                  <a:lnTo>
                    <a:pt x="7454" y="63"/>
                  </a:lnTo>
                  <a:lnTo>
                    <a:pt x="0" y="2010"/>
                  </a:lnTo>
                  <a:lnTo>
                    <a:pt x="10410" y="1006"/>
                  </a:lnTo>
                  <a:lnTo>
                    <a:pt x="11447" y="2157"/>
                  </a:lnTo>
                  <a:lnTo>
                    <a:pt x="11253"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7"/>
            <p:cNvSpPr/>
            <p:nvPr/>
          </p:nvSpPr>
          <p:spPr>
            <a:xfrm>
              <a:off x="5534425" y="700800"/>
              <a:ext cx="420550" cy="100925"/>
            </a:xfrm>
            <a:custGeom>
              <a:avLst/>
              <a:gdLst/>
              <a:ahLst/>
              <a:cxnLst/>
              <a:rect l="l" t="t" r="r" b="b"/>
              <a:pathLst>
                <a:path w="16822" h="4037" extrusionOk="0">
                  <a:moveTo>
                    <a:pt x="13307" y="0"/>
                  </a:moveTo>
                  <a:lnTo>
                    <a:pt x="1" y="4037"/>
                  </a:lnTo>
                  <a:lnTo>
                    <a:pt x="16821" y="974"/>
                  </a:lnTo>
                  <a:lnTo>
                    <a:pt x="133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7"/>
            <p:cNvSpPr/>
            <p:nvPr/>
          </p:nvSpPr>
          <p:spPr>
            <a:xfrm>
              <a:off x="5534950" y="676575"/>
              <a:ext cx="302925" cy="125300"/>
            </a:xfrm>
            <a:custGeom>
              <a:avLst/>
              <a:gdLst/>
              <a:ahLst/>
              <a:cxnLst/>
              <a:rect l="l" t="t" r="r" b="b"/>
              <a:pathLst>
                <a:path w="12117" h="5012" extrusionOk="0">
                  <a:moveTo>
                    <a:pt x="9256" y="0"/>
                  </a:moveTo>
                  <a:lnTo>
                    <a:pt x="1" y="5012"/>
                  </a:lnTo>
                  <a:lnTo>
                    <a:pt x="12117" y="337"/>
                  </a:lnTo>
                  <a:lnTo>
                    <a:pt x="92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7"/>
            <p:cNvSpPr/>
            <p:nvPr/>
          </p:nvSpPr>
          <p:spPr>
            <a:xfrm>
              <a:off x="6043275" y="470575"/>
              <a:ext cx="989750" cy="957925"/>
            </a:xfrm>
            <a:custGeom>
              <a:avLst/>
              <a:gdLst/>
              <a:ahLst/>
              <a:cxnLst/>
              <a:rect l="l" t="t" r="r" b="b"/>
              <a:pathLst>
                <a:path w="39590" h="38317" fill="none" extrusionOk="0">
                  <a:moveTo>
                    <a:pt x="1" y="8795"/>
                  </a:moveTo>
                  <a:cubicBezTo>
                    <a:pt x="39589" y="1"/>
                    <a:pt x="27548" y="32102"/>
                    <a:pt x="9861" y="38317"/>
                  </a:cubicBezTo>
                </a:path>
              </a:pathLst>
            </a:custGeom>
            <a:noFill/>
            <a:ln w="10500" cap="rnd" cmpd="sng">
              <a:solidFill>
                <a:srgbClr val="FFFFFF"/>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9733609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447"/>
                                        </p:tgtEl>
                                        <p:attrNameLst>
                                          <p:attrName>style.visibility</p:attrName>
                                        </p:attrNameLst>
                                      </p:cBhvr>
                                      <p:to>
                                        <p:strVal val="visible"/>
                                      </p:to>
                                    </p:set>
                                    <p:anim calcmode="lin" valueType="num">
                                      <p:cBhvr additive="base">
                                        <p:cTn id="7" dur="500" fill="hold"/>
                                        <p:tgtEl>
                                          <p:spTgt spid="8447"/>
                                        </p:tgtEl>
                                        <p:attrNameLst>
                                          <p:attrName>ppt_x</p:attrName>
                                        </p:attrNameLst>
                                      </p:cBhvr>
                                      <p:tavLst>
                                        <p:tav tm="0">
                                          <p:val>
                                            <p:strVal val="#ppt_x"/>
                                          </p:val>
                                        </p:tav>
                                        <p:tav tm="100000">
                                          <p:val>
                                            <p:strVal val="#ppt_x"/>
                                          </p:val>
                                        </p:tav>
                                      </p:tavLst>
                                    </p:anim>
                                    <p:anim calcmode="lin" valueType="num">
                                      <p:cBhvr additive="base">
                                        <p:cTn id="8" dur="500" fill="hold"/>
                                        <p:tgtEl>
                                          <p:spTgt spid="844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448"/>
                                        </p:tgtEl>
                                        <p:attrNameLst>
                                          <p:attrName>style.visibility</p:attrName>
                                        </p:attrNameLst>
                                      </p:cBhvr>
                                      <p:to>
                                        <p:strVal val="visible"/>
                                      </p:to>
                                    </p:set>
                                    <p:anim calcmode="lin" valueType="num">
                                      <p:cBhvr additive="base">
                                        <p:cTn id="11" dur="500" fill="hold"/>
                                        <p:tgtEl>
                                          <p:spTgt spid="8448"/>
                                        </p:tgtEl>
                                        <p:attrNameLst>
                                          <p:attrName>ppt_x</p:attrName>
                                        </p:attrNameLst>
                                      </p:cBhvr>
                                      <p:tavLst>
                                        <p:tav tm="0">
                                          <p:val>
                                            <p:strVal val="#ppt_x"/>
                                          </p:val>
                                        </p:tav>
                                        <p:tav tm="100000">
                                          <p:val>
                                            <p:strVal val="#ppt_x"/>
                                          </p:val>
                                        </p:tav>
                                      </p:tavLst>
                                    </p:anim>
                                    <p:anim calcmode="lin" valueType="num">
                                      <p:cBhvr additive="base">
                                        <p:cTn id="12" dur="500" fill="hold"/>
                                        <p:tgtEl>
                                          <p:spTgt spid="844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8449"/>
                                        </p:tgtEl>
                                        <p:attrNameLst>
                                          <p:attrName>style.visibility</p:attrName>
                                        </p:attrNameLst>
                                      </p:cBhvr>
                                      <p:to>
                                        <p:strVal val="visible"/>
                                      </p:to>
                                    </p:set>
                                    <p:anim calcmode="lin" valueType="num">
                                      <p:cBhvr additive="base">
                                        <p:cTn id="15" dur="500" fill="hold"/>
                                        <p:tgtEl>
                                          <p:spTgt spid="8449"/>
                                        </p:tgtEl>
                                        <p:attrNameLst>
                                          <p:attrName>ppt_x</p:attrName>
                                        </p:attrNameLst>
                                      </p:cBhvr>
                                      <p:tavLst>
                                        <p:tav tm="0">
                                          <p:val>
                                            <p:strVal val="#ppt_x"/>
                                          </p:val>
                                        </p:tav>
                                        <p:tav tm="100000">
                                          <p:val>
                                            <p:strVal val="#ppt_x"/>
                                          </p:val>
                                        </p:tav>
                                      </p:tavLst>
                                    </p:anim>
                                    <p:anim calcmode="lin" valueType="num">
                                      <p:cBhvr additive="base">
                                        <p:cTn id="16" dur="500" fill="hold"/>
                                        <p:tgtEl>
                                          <p:spTgt spid="844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8549">
                                            <p:txEl>
                                              <p:pRg st="0" end="0"/>
                                            </p:txEl>
                                          </p:spTgt>
                                        </p:tgtEl>
                                        <p:attrNameLst>
                                          <p:attrName>style.visibility</p:attrName>
                                        </p:attrNameLst>
                                      </p:cBhvr>
                                      <p:to>
                                        <p:strVal val="visible"/>
                                      </p:to>
                                    </p:set>
                                    <p:anim calcmode="lin" valueType="num">
                                      <p:cBhvr additive="base">
                                        <p:cTn id="19" dur="500" fill="hold"/>
                                        <p:tgtEl>
                                          <p:spTgt spid="8549">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8549">
                                            <p:txEl>
                                              <p:pRg st="0" end="0"/>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8550"/>
                                        </p:tgtEl>
                                        <p:attrNameLst>
                                          <p:attrName>style.visibility</p:attrName>
                                        </p:attrNameLst>
                                      </p:cBhvr>
                                      <p:to>
                                        <p:strVal val="visible"/>
                                      </p:to>
                                    </p:set>
                                    <p:anim calcmode="lin" valueType="num">
                                      <p:cBhvr additive="base">
                                        <p:cTn id="23" dur="500" fill="hold"/>
                                        <p:tgtEl>
                                          <p:spTgt spid="8550"/>
                                        </p:tgtEl>
                                        <p:attrNameLst>
                                          <p:attrName>ppt_x</p:attrName>
                                        </p:attrNameLst>
                                      </p:cBhvr>
                                      <p:tavLst>
                                        <p:tav tm="0">
                                          <p:val>
                                            <p:strVal val="#ppt_x"/>
                                          </p:val>
                                        </p:tav>
                                        <p:tav tm="100000">
                                          <p:val>
                                            <p:strVal val="#ppt_x"/>
                                          </p:val>
                                        </p:tav>
                                      </p:tavLst>
                                    </p:anim>
                                    <p:anim calcmode="lin" valueType="num">
                                      <p:cBhvr additive="base">
                                        <p:cTn id="24" dur="500" fill="hold"/>
                                        <p:tgtEl>
                                          <p:spTgt spid="85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47" grpId="0" animBg="1"/>
      <p:bldP spid="8448" grpId="0"/>
      <p:bldP spid="8549"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809" name="Google Shape;7809;p47"/>
          <p:cNvSpPr txBox="1">
            <a:spLocks noGrp="1"/>
          </p:cNvSpPr>
          <p:nvPr>
            <p:ph type="title" idx="8"/>
          </p:nvPr>
        </p:nvSpPr>
        <p:spPr>
          <a:xfrm>
            <a:off x="720000" y="364982"/>
            <a:ext cx="7704000"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b="1">
                <a:latin typeface="Times New Roman" panose="02020603050405020304" pitchFamily="18" charset="0"/>
                <a:cs typeface="Times New Roman" panose="02020603050405020304" pitchFamily="18" charset="0"/>
              </a:rPr>
              <a:t>Hoạt động khởi động</a:t>
            </a:r>
            <a:endParaRPr b="1">
              <a:latin typeface="Times New Roman" panose="02020603050405020304" pitchFamily="18" charset="0"/>
              <a:cs typeface="Times New Roman" panose="02020603050405020304" pitchFamily="18" charset="0"/>
            </a:endParaRPr>
          </a:p>
        </p:txBody>
      </p:sp>
      <p:sp>
        <p:nvSpPr>
          <p:cNvPr id="2" name="Google Shape;7741;p43">
            <a:extLst>
              <a:ext uri="{FF2B5EF4-FFF2-40B4-BE49-F238E27FC236}">
                <a16:creationId xmlns:a16="http://schemas.microsoft.com/office/drawing/2014/main" id="{B2ED0E21-2218-4DB1-568D-00E2E11B5EDB}"/>
              </a:ext>
            </a:extLst>
          </p:cNvPr>
          <p:cNvSpPr/>
          <p:nvPr/>
        </p:nvSpPr>
        <p:spPr>
          <a:xfrm rot="-5400000">
            <a:off x="6053035" y="1365206"/>
            <a:ext cx="1840302" cy="2901628"/>
          </a:xfrm>
          <a:custGeom>
            <a:avLst/>
            <a:gdLst/>
            <a:ahLst/>
            <a:cxnLst/>
            <a:rect l="l" t="t" r="r" b="b"/>
            <a:pathLst>
              <a:path w="22401" h="24636" extrusionOk="0">
                <a:moveTo>
                  <a:pt x="21608" y="0"/>
                </a:moveTo>
                <a:cubicBezTo>
                  <a:pt x="21593" y="0"/>
                  <a:pt x="21577" y="0"/>
                  <a:pt x="21561" y="1"/>
                </a:cubicBezTo>
                <a:lnTo>
                  <a:pt x="772" y="1282"/>
                </a:lnTo>
                <a:cubicBezTo>
                  <a:pt x="334" y="1310"/>
                  <a:pt x="1" y="1686"/>
                  <a:pt x="27" y="2124"/>
                </a:cubicBezTo>
                <a:lnTo>
                  <a:pt x="1949" y="23889"/>
                </a:lnTo>
                <a:cubicBezTo>
                  <a:pt x="1974" y="24311"/>
                  <a:pt x="2322" y="24635"/>
                  <a:pt x="2738" y="24635"/>
                </a:cubicBezTo>
                <a:cubicBezTo>
                  <a:pt x="2755" y="24635"/>
                  <a:pt x="2772" y="24634"/>
                  <a:pt x="2789" y="24633"/>
                </a:cubicBezTo>
                <a:lnTo>
                  <a:pt x="21615" y="23483"/>
                </a:lnTo>
                <a:cubicBezTo>
                  <a:pt x="22060" y="23456"/>
                  <a:pt x="22394" y="23067"/>
                  <a:pt x="22357" y="22624"/>
                </a:cubicBezTo>
                <a:lnTo>
                  <a:pt x="22400" y="730"/>
                </a:lnTo>
                <a:cubicBezTo>
                  <a:pt x="22365" y="316"/>
                  <a:pt x="22018" y="0"/>
                  <a:pt x="21608" y="0"/>
                </a:cubicBezTo>
                <a:close/>
              </a:path>
            </a:pathLst>
          </a:custGeom>
          <a:solidFill>
            <a:srgbClr val="FFFFFF"/>
          </a:solidFill>
          <a:ln>
            <a:noFill/>
          </a:ln>
          <a:effectLst>
            <a:outerShdw dist="85725" dir="348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Google Shape;7742;p43">
            <a:extLst>
              <a:ext uri="{FF2B5EF4-FFF2-40B4-BE49-F238E27FC236}">
                <a16:creationId xmlns:a16="http://schemas.microsoft.com/office/drawing/2014/main" id="{855F0B0A-8C82-98D7-D0D6-9E4CF5B8FB01}"/>
              </a:ext>
            </a:extLst>
          </p:cNvPr>
          <p:cNvSpPr/>
          <p:nvPr/>
        </p:nvSpPr>
        <p:spPr>
          <a:xfrm rot="-5400000">
            <a:off x="812825" y="990338"/>
            <a:ext cx="1700180" cy="2901628"/>
          </a:xfrm>
          <a:custGeom>
            <a:avLst/>
            <a:gdLst/>
            <a:ahLst/>
            <a:cxnLst/>
            <a:rect l="l" t="t" r="r" b="b"/>
            <a:pathLst>
              <a:path w="22401" h="24636" extrusionOk="0">
                <a:moveTo>
                  <a:pt x="21608" y="0"/>
                </a:moveTo>
                <a:cubicBezTo>
                  <a:pt x="21593" y="0"/>
                  <a:pt x="21577" y="0"/>
                  <a:pt x="21561" y="1"/>
                </a:cubicBezTo>
                <a:lnTo>
                  <a:pt x="772" y="1282"/>
                </a:lnTo>
                <a:cubicBezTo>
                  <a:pt x="334" y="1310"/>
                  <a:pt x="1" y="1686"/>
                  <a:pt x="27" y="2124"/>
                </a:cubicBezTo>
                <a:lnTo>
                  <a:pt x="1949" y="23889"/>
                </a:lnTo>
                <a:cubicBezTo>
                  <a:pt x="1974" y="24311"/>
                  <a:pt x="2322" y="24635"/>
                  <a:pt x="2738" y="24635"/>
                </a:cubicBezTo>
                <a:cubicBezTo>
                  <a:pt x="2755" y="24635"/>
                  <a:pt x="2772" y="24634"/>
                  <a:pt x="2789" y="24633"/>
                </a:cubicBezTo>
                <a:lnTo>
                  <a:pt x="21615" y="23483"/>
                </a:lnTo>
                <a:cubicBezTo>
                  <a:pt x="22060" y="23456"/>
                  <a:pt x="22394" y="23067"/>
                  <a:pt x="22357" y="22624"/>
                </a:cubicBezTo>
                <a:lnTo>
                  <a:pt x="22400" y="730"/>
                </a:lnTo>
                <a:cubicBezTo>
                  <a:pt x="22365" y="316"/>
                  <a:pt x="22018" y="0"/>
                  <a:pt x="21608" y="0"/>
                </a:cubicBezTo>
                <a:close/>
              </a:path>
            </a:pathLst>
          </a:custGeom>
          <a:solidFill>
            <a:srgbClr val="FFFFFF"/>
          </a:solidFill>
          <a:ln>
            <a:noFill/>
          </a:ln>
          <a:effectLst>
            <a:outerShdw dist="85725" dir="348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7744;p43">
            <a:extLst>
              <a:ext uri="{FF2B5EF4-FFF2-40B4-BE49-F238E27FC236}">
                <a16:creationId xmlns:a16="http://schemas.microsoft.com/office/drawing/2014/main" id="{70369C14-3C2F-F012-09AF-C40AAEB3118C}"/>
              </a:ext>
            </a:extLst>
          </p:cNvPr>
          <p:cNvSpPr/>
          <p:nvPr/>
        </p:nvSpPr>
        <p:spPr>
          <a:xfrm>
            <a:off x="6203686" y="1619862"/>
            <a:ext cx="1538951" cy="502921"/>
          </a:xfrm>
          <a:custGeom>
            <a:avLst/>
            <a:gdLst/>
            <a:ahLst/>
            <a:cxnLst/>
            <a:rect l="l" t="t" r="r" b="b"/>
            <a:pathLst>
              <a:path w="13902" h="4499" extrusionOk="0">
                <a:moveTo>
                  <a:pt x="1246" y="0"/>
                </a:moveTo>
                <a:cubicBezTo>
                  <a:pt x="1246" y="4"/>
                  <a:pt x="1248" y="8"/>
                  <a:pt x="1248" y="11"/>
                </a:cubicBezTo>
                <a:cubicBezTo>
                  <a:pt x="1245" y="328"/>
                  <a:pt x="975" y="584"/>
                  <a:pt x="641" y="584"/>
                </a:cubicBezTo>
                <a:cubicBezTo>
                  <a:pt x="640" y="584"/>
                  <a:pt x="638" y="584"/>
                  <a:pt x="636" y="584"/>
                </a:cubicBezTo>
                <a:cubicBezTo>
                  <a:pt x="426" y="582"/>
                  <a:pt x="134" y="326"/>
                  <a:pt x="134" y="326"/>
                </a:cubicBezTo>
                <a:lnTo>
                  <a:pt x="31" y="473"/>
                </a:lnTo>
                <a:lnTo>
                  <a:pt x="3" y="3837"/>
                </a:lnTo>
                <a:cubicBezTo>
                  <a:pt x="0" y="4145"/>
                  <a:pt x="265" y="4398"/>
                  <a:pt x="594" y="4399"/>
                </a:cubicBezTo>
                <a:lnTo>
                  <a:pt x="13275" y="4499"/>
                </a:lnTo>
                <a:cubicBezTo>
                  <a:pt x="13278" y="4499"/>
                  <a:pt x="13280" y="4499"/>
                  <a:pt x="13283" y="4499"/>
                </a:cubicBezTo>
                <a:cubicBezTo>
                  <a:pt x="13608" y="4499"/>
                  <a:pt x="13874" y="4252"/>
                  <a:pt x="13875" y="3945"/>
                </a:cubicBezTo>
                <a:lnTo>
                  <a:pt x="13901" y="631"/>
                </a:lnTo>
                <a:cubicBezTo>
                  <a:pt x="13901" y="631"/>
                  <a:pt x="13855" y="507"/>
                  <a:pt x="13820" y="507"/>
                </a:cubicBezTo>
                <a:cubicBezTo>
                  <a:pt x="13817" y="507"/>
                  <a:pt x="13813" y="509"/>
                  <a:pt x="13809" y="512"/>
                </a:cubicBezTo>
                <a:cubicBezTo>
                  <a:pt x="13699" y="618"/>
                  <a:pt x="13551" y="683"/>
                  <a:pt x="13387" y="683"/>
                </a:cubicBezTo>
                <a:cubicBezTo>
                  <a:pt x="13384" y="683"/>
                  <a:pt x="13381" y="683"/>
                  <a:pt x="13378" y="683"/>
                </a:cubicBezTo>
                <a:cubicBezTo>
                  <a:pt x="13043" y="680"/>
                  <a:pt x="12774" y="419"/>
                  <a:pt x="12776" y="101"/>
                </a:cubicBezTo>
                <a:cubicBezTo>
                  <a:pt x="12776" y="97"/>
                  <a:pt x="12777" y="93"/>
                  <a:pt x="12777" y="90"/>
                </a:cubicBezTo>
                <a:lnTo>
                  <a:pt x="12169" y="86"/>
                </a:lnTo>
                <a:lnTo>
                  <a:pt x="12169" y="86"/>
                </a:lnTo>
                <a:cubicBezTo>
                  <a:pt x="12169" y="88"/>
                  <a:pt x="12170" y="93"/>
                  <a:pt x="12170" y="96"/>
                </a:cubicBezTo>
                <a:cubicBezTo>
                  <a:pt x="12166" y="413"/>
                  <a:pt x="11898" y="669"/>
                  <a:pt x="11565" y="669"/>
                </a:cubicBezTo>
                <a:cubicBezTo>
                  <a:pt x="11563" y="669"/>
                  <a:pt x="11560" y="669"/>
                  <a:pt x="11558" y="669"/>
                </a:cubicBezTo>
                <a:cubicBezTo>
                  <a:pt x="11224" y="665"/>
                  <a:pt x="10954" y="405"/>
                  <a:pt x="10955" y="87"/>
                </a:cubicBezTo>
                <a:cubicBezTo>
                  <a:pt x="10955" y="83"/>
                  <a:pt x="10957" y="80"/>
                  <a:pt x="10957" y="76"/>
                </a:cubicBezTo>
                <a:lnTo>
                  <a:pt x="10348" y="71"/>
                </a:lnTo>
                <a:lnTo>
                  <a:pt x="10348" y="71"/>
                </a:lnTo>
                <a:cubicBezTo>
                  <a:pt x="10348" y="75"/>
                  <a:pt x="10349" y="80"/>
                  <a:pt x="10349" y="82"/>
                </a:cubicBezTo>
                <a:cubicBezTo>
                  <a:pt x="10347" y="400"/>
                  <a:pt x="10077" y="655"/>
                  <a:pt x="9742" y="655"/>
                </a:cubicBezTo>
                <a:cubicBezTo>
                  <a:pt x="9740" y="655"/>
                  <a:pt x="9739" y="655"/>
                  <a:pt x="9737" y="655"/>
                </a:cubicBezTo>
                <a:cubicBezTo>
                  <a:pt x="9403" y="651"/>
                  <a:pt x="9133" y="391"/>
                  <a:pt x="9135" y="73"/>
                </a:cubicBezTo>
                <a:cubicBezTo>
                  <a:pt x="9135" y="69"/>
                  <a:pt x="9136" y="64"/>
                  <a:pt x="9136" y="62"/>
                </a:cubicBezTo>
                <a:lnTo>
                  <a:pt x="8528" y="57"/>
                </a:lnTo>
                <a:lnTo>
                  <a:pt x="8528" y="57"/>
                </a:lnTo>
                <a:cubicBezTo>
                  <a:pt x="8528" y="61"/>
                  <a:pt x="8529" y="64"/>
                  <a:pt x="8529" y="68"/>
                </a:cubicBezTo>
                <a:cubicBezTo>
                  <a:pt x="8526" y="385"/>
                  <a:pt x="8256" y="641"/>
                  <a:pt x="7922" y="641"/>
                </a:cubicBezTo>
                <a:cubicBezTo>
                  <a:pt x="7921" y="641"/>
                  <a:pt x="7919" y="641"/>
                  <a:pt x="7917" y="641"/>
                </a:cubicBezTo>
                <a:cubicBezTo>
                  <a:pt x="7583" y="637"/>
                  <a:pt x="7313" y="377"/>
                  <a:pt x="7314" y="58"/>
                </a:cubicBezTo>
                <a:cubicBezTo>
                  <a:pt x="7314" y="56"/>
                  <a:pt x="7316" y="51"/>
                  <a:pt x="7316" y="48"/>
                </a:cubicBezTo>
                <a:lnTo>
                  <a:pt x="6707" y="43"/>
                </a:lnTo>
                <a:lnTo>
                  <a:pt x="6707" y="43"/>
                </a:lnTo>
                <a:cubicBezTo>
                  <a:pt x="6707" y="45"/>
                  <a:pt x="6709" y="51"/>
                  <a:pt x="6709" y="54"/>
                </a:cubicBezTo>
                <a:cubicBezTo>
                  <a:pt x="6706" y="370"/>
                  <a:pt x="6436" y="626"/>
                  <a:pt x="6104" y="626"/>
                </a:cubicBezTo>
                <a:cubicBezTo>
                  <a:pt x="6101" y="626"/>
                  <a:pt x="6099" y="626"/>
                  <a:pt x="6097" y="626"/>
                </a:cubicBezTo>
                <a:cubicBezTo>
                  <a:pt x="5762" y="623"/>
                  <a:pt x="5492" y="363"/>
                  <a:pt x="5495" y="44"/>
                </a:cubicBezTo>
                <a:cubicBezTo>
                  <a:pt x="5495" y="42"/>
                  <a:pt x="5496" y="37"/>
                  <a:pt x="5496" y="33"/>
                </a:cubicBezTo>
                <a:lnTo>
                  <a:pt x="4886" y="29"/>
                </a:lnTo>
                <a:lnTo>
                  <a:pt x="4886" y="29"/>
                </a:lnTo>
                <a:cubicBezTo>
                  <a:pt x="4886" y="32"/>
                  <a:pt x="4889" y="37"/>
                  <a:pt x="4889" y="39"/>
                </a:cubicBezTo>
                <a:cubicBezTo>
                  <a:pt x="4885" y="356"/>
                  <a:pt x="4617" y="612"/>
                  <a:pt x="4284" y="612"/>
                </a:cubicBezTo>
                <a:cubicBezTo>
                  <a:pt x="4282" y="612"/>
                  <a:pt x="4279" y="612"/>
                  <a:pt x="4277" y="612"/>
                </a:cubicBezTo>
                <a:cubicBezTo>
                  <a:pt x="3943" y="610"/>
                  <a:pt x="3672" y="348"/>
                  <a:pt x="3674" y="30"/>
                </a:cubicBezTo>
                <a:cubicBezTo>
                  <a:pt x="3674" y="27"/>
                  <a:pt x="3675" y="23"/>
                  <a:pt x="3675" y="19"/>
                </a:cubicBezTo>
                <a:lnTo>
                  <a:pt x="3067" y="14"/>
                </a:lnTo>
                <a:lnTo>
                  <a:pt x="3067" y="14"/>
                </a:lnTo>
                <a:cubicBezTo>
                  <a:pt x="3067" y="18"/>
                  <a:pt x="3068" y="23"/>
                  <a:pt x="3068" y="25"/>
                </a:cubicBezTo>
                <a:cubicBezTo>
                  <a:pt x="3066" y="343"/>
                  <a:pt x="2794" y="598"/>
                  <a:pt x="2461" y="598"/>
                </a:cubicBezTo>
                <a:cubicBezTo>
                  <a:pt x="2459" y="598"/>
                  <a:pt x="2458" y="598"/>
                  <a:pt x="2456" y="598"/>
                </a:cubicBezTo>
                <a:cubicBezTo>
                  <a:pt x="2122" y="594"/>
                  <a:pt x="1852" y="334"/>
                  <a:pt x="1854" y="16"/>
                </a:cubicBezTo>
                <a:cubicBezTo>
                  <a:pt x="1854" y="13"/>
                  <a:pt x="1855" y="8"/>
                  <a:pt x="1855" y="5"/>
                </a:cubicBezTo>
                <a:lnTo>
                  <a:pt x="1246" y="0"/>
                </a:lnTo>
                <a:close/>
              </a:path>
            </a:pathLst>
          </a:custGeom>
          <a:solidFill>
            <a:schemeClr val="accent2"/>
          </a:solidFill>
          <a:ln>
            <a:noFill/>
          </a:ln>
          <a:effectLst>
            <a:outerShdw dist="66675" dir="306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7746;p43">
            <a:extLst>
              <a:ext uri="{FF2B5EF4-FFF2-40B4-BE49-F238E27FC236}">
                <a16:creationId xmlns:a16="http://schemas.microsoft.com/office/drawing/2014/main" id="{AB3B16A0-1C87-5EC9-487E-03D8B1EF30F6}"/>
              </a:ext>
            </a:extLst>
          </p:cNvPr>
          <p:cNvSpPr/>
          <p:nvPr/>
        </p:nvSpPr>
        <p:spPr>
          <a:xfrm>
            <a:off x="893461" y="1315055"/>
            <a:ext cx="1538951" cy="502921"/>
          </a:xfrm>
          <a:custGeom>
            <a:avLst/>
            <a:gdLst/>
            <a:ahLst/>
            <a:cxnLst/>
            <a:rect l="l" t="t" r="r" b="b"/>
            <a:pathLst>
              <a:path w="13902" h="4499" extrusionOk="0">
                <a:moveTo>
                  <a:pt x="1246" y="0"/>
                </a:moveTo>
                <a:cubicBezTo>
                  <a:pt x="1246" y="4"/>
                  <a:pt x="1248" y="8"/>
                  <a:pt x="1248" y="11"/>
                </a:cubicBezTo>
                <a:cubicBezTo>
                  <a:pt x="1245" y="328"/>
                  <a:pt x="975" y="584"/>
                  <a:pt x="641" y="584"/>
                </a:cubicBezTo>
                <a:cubicBezTo>
                  <a:pt x="640" y="584"/>
                  <a:pt x="638" y="584"/>
                  <a:pt x="636" y="584"/>
                </a:cubicBezTo>
                <a:cubicBezTo>
                  <a:pt x="426" y="582"/>
                  <a:pt x="134" y="326"/>
                  <a:pt x="134" y="326"/>
                </a:cubicBezTo>
                <a:lnTo>
                  <a:pt x="31" y="473"/>
                </a:lnTo>
                <a:lnTo>
                  <a:pt x="3" y="3837"/>
                </a:lnTo>
                <a:cubicBezTo>
                  <a:pt x="0" y="4145"/>
                  <a:pt x="265" y="4398"/>
                  <a:pt x="594" y="4399"/>
                </a:cubicBezTo>
                <a:lnTo>
                  <a:pt x="13275" y="4499"/>
                </a:lnTo>
                <a:cubicBezTo>
                  <a:pt x="13278" y="4499"/>
                  <a:pt x="13280" y="4499"/>
                  <a:pt x="13283" y="4499"/>
                </a:cubicBezTo>
                <a:cubicBezTo>
                  <a:pt x="13608" y="4499"/>
                  <a:pt x="13874" y="4252"/>
                  <a:pt x="13875" y="3945"/>
                </a:cubicBezTo>
                <a:lnTo>
                  <a:pt x="13901" y="631"/>
                </a:lnTo>
                <a:cubicBezTo>
                  <a:pt x="13901" y="631"/>
                  <a:pt x="13855" y="507"/>
                  <a:pt x="13820" y="507"/>
                </a:cubicBezTo>
                <a:cubicBezTo>
                  <a:pt x="13817" y="507"/>
                  <a:pt x="13813" y="509"/>
                  <a:pt x="13809" y="512"/>
                </a:cubicBezTo>
                <a:cubicBezTo>
                  <a:pt x="13699" y="618"/>
                  <a:pt x="13551" y="683"/>
                  <a:pt x="13387" y="683"/>
                </a:cubicBezTo>
                <a:cubicBezTo>
                  <a:pt x="13384" y="683"/>
                  <a:pt x="13381" y="683"/>
                  <a:pt x="13378" y="683"/>
                </a:cubicBezTo>
                <a:cubicBezTo>
                  <a:pt x="13043" y="680"/>
                  <a:pt x="12774" y="419"/>
                  <a:pt x="12776" y="101"/>
                </a:cubicBezTo>
                <a:cubicBezTo>
                  <a:pt x="12776" y="97"/>
                  <a:pt x="12777" y="93"/>
                  <a:pt x="12777" y="90"/>
                </a:cubicBezTo>
                <a:lnTo>
                  <a:pt x="12169" y="86"/>
                </a:lnTo>
                <a:lnTo>
                  <a:pt x="12169" y="86"/>
                </a:lnTo>
                <a:cubicBezTo>
                  <a:pt x="12169" y="88"/>
                  <a:pt x="12170" y="93"/>
                  <a:pt x="12170" y="96"/>
                </a:cubicBezTo>
                <a:cubicBezTo>
                  <a:pt x="12166" y="413"/>
                  <a:pt x="11898" y="669"/>
                  <a:pt x="11565" y="669"/>
                </a:cubicBezTo>
                <a:cubicBezTo>
                  <a:pt x="11563" y="669"/>
                  <a:pt x="11560" y="669"/>
                  <a:pt x="11558" y="669"/>
                </a:cubicBezTo>
                <a:cubicBezTo>
                  <a:pt x="11224" y="665"/>
                  <a:pt x="10954" y="405"/>
                  <a:pt x="10955" y="87"/>
                </a:cubicBezTo>
                <a:cubicBezTo>
                  <a:pt x="10955" y="83"/>
                  <a:pt x="10957" y="80"/>
                  <a:pt x="10957" y="76"/>
                </a:cubicBezTo>
                <a:lnTo>
                  <a:pt x="10348" y="71"/>
                </a:lnTo>
                <a:lnTo>
                  <a:pt x="10348" y="71"/>
                </a:lnTo>
                <a:cubicBezTo>
                  <a:pt x="10348" y="75"/>
                  <a:pt x="10349" y="80"/>
                  <a:pt x="10349" y="82"/>
                </a:cubicBezTo>
                <a:cubicBezTo>
                  <a:pt x="10347" y="400"/>
                  <a:pt x="10077" y="655"/>
                  <a:pt x="9742" y="655"/>
                </a:cubicBezTo>
                <a:cubicBezTo>
                  <a:pt x="9740" y="655"/>
                  <a:pt x="9739" y="655"/>
                  <a:pt x="9737" y="655"/>
                </a:cubicBezTo>
                <a:cubicBezTo>
                  <a:pt x="9403" y="651"/>
                  <a:pt x="9133" y="391"/>
                  <a:pt x="9135" y="73"/>
                </a:cubicBezTo>
                <a:cubicBezTo>
                  <a:pt x="9135" y="69"/>
                  <a:pt x="9136" y="64"/>
                  <a:pt x="9136" y="62"/>
                </a:cubicBezTo>
                <a:lnTo>
                  <a:pt x="8528" y="57"/>
                </a:lnTo>
                <a:lnTo>
                  <a:pt x="8528" y="57"/>
                </a:lnTo>
                <a:cubicBezTo>
                  <a:pt x="8528" y="61"/>
                  <a:pt x="8529" y="64"/>
                  <a:pt x="8529" y="68"/>
                </a:cubicBezTo>
                <a:cubicBezTo>
                  <a:pt x="8526" y="385"/>
                  <a:pt x="8256" y="641"/>
                  <a:pt x="7922" y="641"/>
                </a:cubicBezTo>
                <a:cubicBezTo>
                  <a:pt x="7921" y="641"/>
                  <a:pt x="7919" y="641"/>
                  <a:pt x="7917" y="641"/>
                </a:cubicBezTo>
                <a:cubicBezTo>
                  <a:pt x="7583" y="637"/>
                  <a:pt x="7313" y="377"/>
                  <a:pt x="7314" y="58"/>
                </a:cubicBezTo>
                <a:cubicBezTo>
                  <a:pt x="7314" y="56"/>
                  <a:pt x="7316" y="51"/>
                  <a:pt x="7316" y="48"/>
                </a:cubicBezTo>
                <a:lnTo>
                  <a:pt x="6707" y="43"/>
                </a:lnTo>
                <a:lnTo>
                  <a:pt x="6707" y="43"/>
                </a:lnTo>
                <a:cubicBezTo>
                  <a:pt x="6707" y="45"/>
                  <a:pt x="6709" y="51"/>
                  <a:pt x="6709" y="54"/>
                </a:cubicBezTo>
                <a:cubicBezTo>
                  <a:pt x="6706" y="370"/>
                  <a:pt x="6436" y="626"/>
                  <a:pt x="6104" y="626"/>
                </a:cubicBezTo>
                <a:cubicBezTo>
                  <a:pt x="6101" y="626"/>
                  <a:pt x="6099" y="626"/>
                  <a:pt x="6097" y="626"/>
                </a:cubicBezTo>
                <a:cubicBezTo>
                  <a:pt x="5762" y="623"/>
                  <a:pt x="5492" y="363"/>
                  <a:pt x="5495" y="44"/>
                </a:cubicBezTo>
                <a:cubicBezTo>
                  <a:pt x="5495" y="42"/>
                  <a:pt x="5496" y="37"/>
                  <a:pt x="5496" y="33"/>
                </a:cubicBezTo>
                <a:lnTo>
                  <a:pt x="4886" y="29"/>
                </a:lnTo>
                <a:lnTo>
                  <a:pt x="4886" y="29"/>
                </a:lnTo>
                <a:cubicBezTo>
                  <a:pt x="4886" y="32"/>
                  <a:pt x="4889" y="37"/>
                  <a:pt x="4889" y="39"/>
                </a:cubicBezTo>
                <a:cubicBezTo>
                  <a:pt x="4885" y="356"/>
                  <a:pt x="4617" y="612"/>
                  <a:pt x="4284" y="612"/>
                </a:cubicBezTo>
                <a:cubicBezTo>
                  <a:pt x="4282" y="612"/>
                  <a:pt x="4279" y="612"/>
                  <a:pt x="4277" y="612"/>
                </a:cubicBezTo>
                <a:cubicBezTo>
                  <a:pt x="3943" y="610"/>
                  <a:pt x="3672" y="348"/>
                  <a:pt x="3674" y="30"/>
                </a:cubicBezTo>
                <a:cubicBezTo>
                  <a:pt x="3674" y="27"/>
                  <a:pt x="3675" y="23"/>
                  <a:pt x="3675" y="19"/>
                </a:cubicBezTo>
                <a:lnTo>
                  <a:pt x="3067" y="14"/>
                </a:lnTo>
                <a:lnTo>
                  <a:pt x="3067" y="14"/>
                </a:lnTo>
                <a:cubicBezTo>
                  <a:pt x="3067" y="18"/>
                  <a:pt x="3068" y="23"/>
                  <a:pt x="3068" y="25"/>
                </a:cubicBezTo>
                <a:cubicBezTo>
                  <a:pt x="3066" y="343"/>
                  <a:pt x="2794" y="598"/>
                  <a:pt x="2461" y="598"/>
                </a:cubicBezTo>
                <a:cubicBezTo>
                  <a:pt x="2459" y="598"/>
                  <a:pt x="2458" y="598"/>
                  <a:pt x="2456" y="598"/>
                </a:cubicBezTo>
                <a:cubicBezTo>
                  <a:pt x="2122" y="594"/>
                  <a:pt x="1852" y="334"/>
                  <a:pt x="1854" y="16"/>
                </a:cubicBezTo>
                <a:cubicBezTo>
                  <a:pt x="1854" y="13"/>
                  <a:pt x="1855" y="8"/>
                  <a:pt x="1855" y="5"/>
                </a:cubicBezTo>
                <a:lnTo>
                  <a:pt x="1246" y="0"/>
                </a:lnTo>
                <a:close/>
              </a:path>
            </a:pathLst>
          </a:custGeom>
          <a:solidFill>
            <a:schemeClr val="accent4"/>
          </a:solidFill>
          <a:ln>
            <a:noFill/>
          </a:ln>
          <a:effectLst>
            <a:outerShdw dist="66675" dir="306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7749;p43">
            <a:extLst>
              <a:ext uri="{FF2B5EF4-FFF2-40B4-BE49-F238E27FC236}">
                <a16:creationId xmlns:a16="http://schemas.microsoft.com/office/drawing/2014/main" id="{D99C2442-6559-41C6-A82A-7D4D5F7B335D}"/>
              </a:ext>
            </a:extLst>
          </p:cNvPr>
          <p:cNvSpPr txBox="1">
            <a:spLocks/>
          </p:cNvSpPr>
          <p:nvPr/>
        </p:nvSpPr>
        <p:spPr>
          <a:xfrm>
            <a:off x="6104511" y="1720424"/>
            <a:ext cx="1737300" cy="301800"/>
          </a:xfrm>
          <a:prstGeom prst="rect">
            <a:avLst/>
          </a:prstGeom>
          <a:noFill/>
          <a:ln>
            <a:noFill/>
          </a:ln>
          <a:effectLst>
            <a:outerShdw dist="38100" dir="2820000" algn="bl" rotWithShape="0">
              <a:schemeClr val="dk1"/>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FFFFFF"/>
              </a:buClr>
              <a:buSzPts val="2500"/>
              <a:buFont typeface="Archivo Black"/>
              <a:buNone/>
              <a:defRPr sz="2000" b="0" i="0" u="none" strike="noStrike" cap="none">
                <a:solidFill>
                  <a:srgbClr val="FFFFFF"/>
                </a:solidFill>
                <a:latin typeface="Archivo Black"/>
                <a:ea typeface="Archivo Black"/>
                <a:cs typeface="Archivo Black"/>
                <a:sym typeface="Archivo Black"/>
              </a:defRPr>
            </a:lvl1pPr>
            <a:lvl2pPr marR="0" lvl="1"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2pPr>
            <a:lvl3pPr marR="0" lvl="2"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3pPr>
            <a:lvl4pPr marR="0" lvl="3"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4pPr>
            <a:lvl5pPr marR="0" lvl="4"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5pPr>
            <a:lvl6pPr marR="0" lvl="5"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6pPr>
            <a:lvl7pPr marR="0" lvl="6"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7pPr>
            <a:lvl8pPr marR="0" lvl="7"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8pPr>
            <a:lvl9pPr marR="0" lvl="8"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9pPr>
          </a:lstStyle>
          <a:p>
            <a:r>
              <a:rPr lang="en-US" b="1">
                <a:latin typeface="Times New Roman" panose="02020603050405020304" pitchFamily="18" charset="0"/>
                <a:cs typeface="Times New Roman" panose="02020603050405020304" pitchFamily="18" charset="0"/>
              </a:rPr>
              <a:t>02</a:t>
            </a:r>
          </a:p>
        </p:txBody>
      </p:sp>
      <p:grpSp>
        <p:nvGrpSpPr>
          <p:cNvPr id="10" name="Google Shape;8975;p73">
            <a:extLst>
              <a:ext uri="{FF2B5EF4-FFF2-40B4-BE49-F238E27FC236}">
                <a16:creationId xmlns:a16="http://schemas.microsoft.com/office/drawing/2014/main" id="{20C11239-93E7-BC24-64BE-62C1B23BE6E2}"/>
              </a:ext>
            </a:extLst>
          </p:cNvPr>
          <p:cNvGrpSpPr/>
          <p:nvPr/>
        </p:nvGrpSpPr>
        <p:grpSpPr>
          <a:xfrm>
            <a:off x="2970051" y="3234969"/>
            <a:ext cx="2558069" cy="2155751"/>
            <a:chOff x="4724381" y="2918552"/>
            <a:chExt cx="1863731" cy="1528180"/>
          </a:xfrm>
        </p:grpSpPr>
        <p:sp>
          <p:nvSpPr>
            <p:cNvPr id="11" name="Google Shape;8976;p73">
              <a:extLst>
                <a:ext uri="{FF2B5EF4-FFF2-40B4-BE49-F238E27FC236}">
                  <a16:creationId xmlns:a16="http://schemas.microsoft.com/office/drawing/2014/main" id="{5DAC5A29-CF27-3E12-2EDB-4DC04DA0454E}"/>
                </a:ext>
              </a:extLst>
            </p:cNvPr>
            <p:cNvSpPr/>
            <p:nvPr/>
          </p:nvSpPr>
          <p:spPr>
            <a:xfrm>
              <a:off x="5237223" y="3478978"/>
              <a:ext cx="835555" cy="953434"/>
            </a:xfrm>
            <a:custGeom>
              <a:avLst/>
              <a:gdLst/>
              <a:ahLst/>
              <a:cxnLst/>
              <a:rect l="l" t="t" r="r" b="b"/>
              <a:pathLst>
                <a:path w="28183" h="32159" extrusionOk="0">
                  <a:moveTo>
                    <a:pt x="14566" y="1"/>
                  </a:moveTo>
                  <a:cubicBezTo>
                    <a:pt x="10430" y="1"/>
                    <a:pt x="5806" y="1714"/>
                    <a:pt x="3531" y="7080"/>
                  </a:cubicBezTo>
                  <a:cubicBezTo>
                    <a:pt x="1278" y="12395"/>
                    <a:pt x="0" y="26873"/>
                    <a:pt x="2889" y="29712"/>
                  </a:cubicBezTo>
                  <a:cubicBezTo>
                    <a:pt x="4659" y="31452"/>
                    <a:pt x="6753" y="32158"/>
                    <a:pt x="8956" y="32158"/>
                  </a:cubicBezTo>
                  <a:cubicBezTo>
                    <a:pt x="16035" y="32158"/>
                    <a:pt x="24239" y="24872"/>
                    <a:pt x="26434" y="21192"/>
                  </a:cubicBezTo>
                  <a:cubicBezTo>
                    <a:pt x="28182" y="18265"/>
                    <a:pt x="26774" y="8879"/>
                    <a:pt x="22430" y="2674"/>
                  </a:cubicBezTo>
                  <a:cubicBezTo>
                    <a:pt x="21493" y="1338"/>
                    <a:pt x="18220" y="1"/>
                    <a:pt x="145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977;p73">
              <a:extLst>
                <a:ext uri="{FF2B5EF4-FFF2-40B4-BE49-F238E27FC236}">
                  <a16:creationId xmlns:a16="http://schemas.microsoft.com/office/drawing/2014/main" id="{346FCCC7-DAE5-18C5-96D0-B0A84EC3E0C1}"/>
                </a:ext>
              </a:extLst>
            </p:cNvPr>
            <p:cNvSpPr/>
            <p:nvPr/>
          </p:nvSpPr>
          <p:spPr>
            <a:xfrm>
              <a:off x="5287950" y="3427896"/>
              <a:ext cx="791648" cy="1018836"/>
            </a:xfrm>
            <a:custGeom>
              <a:avLst/>
              <a:gdLst/>
              <a:ahLst/>
              <a:cxnLst/>
              <a:rect l="l" t="t" r="r" b="b"/>
              <a:pathLst>
                <a:path w="26702" h="34365" fill="none" extrusionOk="0">
                  <a:moveTo>
                    <a:pt x="8316" y="34148"/>
                  </a:moveTo>
                  <a:cubicBezTo>
                    <a:pt x="5656" y="34364"/>
                    <a:pt x="1039" y="33887"/>
                    <a:pt x="520" y="27823"/>
                  </a:cubicBezTo>
                  <a:cubicBezTo>
                    <a:pt x="0" y="21759"/>
                    <a:pt x="1840" y="4158"/>
                    <a:pt x="10243" y="2079"/>
                  </a:cubicBezTo>
                  <a:cubicBezTo>
                    <a:pt x="18647" y="0"/>
                    <a:pt x="23584" y="5197"/>
                    <a:pt x="25144" y="8837"/>
                  </a:cubicBezTo>
                  <a:cubicBezTo>
                    <a:pt x="26702" y="12473"/>
                    <a:pt x="17846" y="33366"/>
                    <a:pt x="8316" y="34148"/>
                  </a:cubicBezTo>
                  <a:close/>
                </a:path>
              </a:pathLst>
            </a:custGeom>
            <a:noFill/>
            <a:ln w="10300" cap="flat" cmpd="sng">
              <a:solidFill>
                <a:schemeClr val="accent6"/>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978;p73">
              <a:extLst>
                <a:ext uri="{FF2B5EF4-FFF2-40B4-BE49-F238E27FC236}">
                  <a16:creationId xmlns:a16="http://schemas.microsoft.com/office/drawing/2014/main" id="{5CAC8BC6-42B7-FF63-42FB-10B8BE6FED50}"/>
                </a:ext>
              </a:extLst>
            </p:cNvPr>
            <p:cNvSpPr/>
            <p:nvPr/>
          </p:nvSpPr>
          <p:spPr>
            <a:xfrm>
              <a:off x="5345140" y="3553957"/>
              <a:ext cx="638222" cy="852632"/>
            </a:xfrm>
            <a:custGeom>
              <a:avLst/>
              <a:gdLst/>
              <a:ahLst/>
              <a:cxnLst/>
              <a:rect l="l" t="t" r="r" b="b"/>
              <a:pathLst>
                <a:path w="21527" h="28759" extrusionOk="0">
                  <a:moveTo>
                    <a:pt x="7800" y="1"/>
                  </a:moveTo>
                  <a:cubicBezTo>
                    <a:pt x="6491" y="1"/>
                    <a:pt x="5235" y="374"/>
                    <a:pt x="4252" y="1399"/>
                  </a:cubicBezTo>
                  <a:cubicBezTo>
                    <a:pt x="2553" y="3170"/>
                    <a:pt x="666" y="13069"/>
                    <a:pt x="333" y="18299"/>
                  </a:cubicBezTo>
                  <a:cubicBezTo>
                    <a:pt x="1" y="23530"/>
                    <a:pt x="2213" y="28109"/>
                    <a:pt x="4345" y="28758"/>
                  </a:cubicBezTo>
                  <a:cubicBezTo>
                    <a:pt x="4345" y="28758"/>
                    <a:pt x="21527" y="5322"/>
                    <a:pt x="19640" y="1848"/>
                  </a:cubicBezTo>
                  <a:cubicBezTo>
                    <a:pt x="18877" y="446"/>
                    <a:pt x="17624" y="65"/>
                    <a:pt x="16257" y="65"/>
                  </a:cubicBezTo>
                  <a:cubicBezTo>
                    <a:pt x="14636" y="65"/>
                    <a:pt x="12853" y="600"/>
                    <a:pt x="11536" y="600"/>
                  </a:cubicBezTo>
                  <a:cubicBezTo>
                    <a:pt x="11212" y="600"/>
                    <a:pt x="10916" y="568"/>
                    <a:pt x="10657" y="487"/>
                  </a:cubicBezTo>
                  <a:cubicBezTo>
                    <a:pt x="9733" y="198"/>
                    <a:pt x="8752" y="1"/>
                    <a:pt x="78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979;p73">
              <a:extLst>
                <a:ext uri="{FF2B5EF4-FFF2-40B4-BE49-F238E27FC236}">
                  <a16:creationId xmlns:a16="http://schemas.microsoft.com/office/drawing/2014/main" id="{DD54786E-4320-6AA2-BE16-208432F34FAD}"/>
                </a:ext>
              </a:extLst>
            </p:cNvPr>
            <p:cNvSpPr/>
            <p:nvPr/>
          </p:nvSpPr>
          <p:spPr>
            <a:xfrm>
              <a:off x="5306094" y="3834748"/>
              <a:ext cx="113906" cy="592980"/>
            </a:xfrm>
            <a:custGeom>
              <a:avLst/>
              <a:gdLst/>
              <a:ahLst/>
              <a:cxnLst/>
              <a:rect l="l" t="t" r="r" b="b"/>
              <a:pathLst>
                <a:path w="3842" h="20001" fill="none" extrusionOk="0">
                  <a:moveTo>
                    <a:pt x="3842" y="20000"/>
                  </a:moveTo>
                  <a:cubicBezTo>
                    <a:pt x="2615" y="17818"/>
                    <a:pt x="1" y="15714"/>
                    <a:pt x="2849" y="0"/>
                  </a:cubicBezTo>
                </a:path>
              </a:pathLst>
            </a:custGeom>
            <a:noFill/>
            <a:ln w="10300" cap="flat" cmpd="sng">
              <a:solidFill>
                <a:schemeClr val="accent6"/>
              </a:solidFill>
              <a:prstDash val="solid"/>
              <a:miter lim="17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980;p73">
              <a:extLst>
                <a:ext uri="{FF2B5EF4-FFF2-40B4-BE49-F238E27FC236}">
                  <a16:creationId xmlns:a16="http://schemas.microsoft.com/office/drawing/2014/main" id="{D9310061-63F3-D670-3284-E283AD7AD2EC}"/>
                </a:ext>
              </a:extLst>
            </p:cNvPr>
            <p:cNvSpPr/>
            <p:nvPr/>
          </p:nvSpPr>
          <p:spPr>
            <a:xfrm>
              <a:off x="6258016" y="3123119"/>
              <a:ext cx="145895" cy="175335"/>
            </a:xfrm>
            <a:custGeom>
              <a:avLst/>
              <a:gdLst/>
              <a:ahLst/>
              <a:cxnLst/>
              <a:rect l="l" t="t" r="r" b="b"/>
              <a:pathLst>
                <a:path w="4921" h="5914" extrusionOk="0">
                  <a:moveTo>
                    <a:pt x="2288" y="0"/>
                  </a:moveTo>
                  <a:cubicBezTo>
                    <a:pt x="2176" y="449"/>
                    <a:pt x="2385" y="1002"/>
                    <a:pt x="1701" y="1812"/>
                  </a:cubicBezTo>
                  <a:cubicBezTo>
                    <a:pt x="1084" y="2542"/>
                    <a:pt x="405" y="2935"/>
                    <a:pt x="0" y="3132"/>
                  </a:cubicBezTo>
                  <a:lnTo>
                    <a:pt x="2468" y="5913"/>
                  </a:lnTo>
                  <a:lnTo>
                    <a:pt x="4920" y="2769"/>
                  </a:lnTo>
                  <a:cubicBezTo>
                    <a:pt x="4202" y="1754"/>
                    <a:pt x="3005" y="1014"/>
                    <a:pt x="22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981;p73">
              <a:extLst>
                <a:ext uri="{FF2B5EF4-FFF2-40B4-BE49-F238E27FC236}">
                  <a16:creationId xmlns:a16="http://schemas.microsoft.com/office/drawing/2014/main" id="{485CCDDC-D4B9-3286-4E0C-2D85A13161B4}"/>
                </a:ext>
              </a:extLst>
            </p:cNvPr>
            <p:cNvSpPr/>
            <p:nvPr/>
          </p:nvSpPr>
          <p:spPr>
            <a:xfrm>
              <a:off x="6314851" y="3016803"/>
              <a:ext cx="215508" cy="197037"/>
            </a:xfrm>
            <a:custGeom>
              <a:avLst/>
              <a:gdLst/>
              <a:ahLst/>
              <a:cxnLst/>
              <a:rect l="l" t="t" r="r" b="b"/>
              <a:pathLst>
                <a:path w="7269" h="6646" extrusionOk="0">
                  <a:moveTo>
                    <a:pt x="3681" y="1"/>
                  </a:moveTo>
                  <a:cubicBezTo>
                    <a:pt x="3390" y="1"/>
                    <a:pt x="3073" y="212"/>
                    <a:pt x="2709" y="842"/>
                  </a:cubicBezTo>
                  <a:cubicBezTo>
                    <a:pt x="2589" y="1053"/>
                    <a:pt x="1912" y="1414"/>
                    <a:pt x="1741" y="1611"/>
                  </a:cubicBezTo>
                  <a:cubicBezTo>
                    <a:pt x="982" y="2488"/>
                    <a:pt x="572" y="3217"/>
                    <a:pt x="386" y="3641"/>
                  </a:cubicBezTo>
                  <a:cubicBezTo>
                    <a:pt x="0" y="4511"/>
                    <a:pt x="1521" y="6376"/>
                    <a:pt x="2690" y="6593"/>
                  </a:cubicBezTo>
                  <a:cubicBezTo>
                    <a:pt x="2873" y="6627"/>
                    <a:pt x="3065" y="6646"/>
                    <a:pt x="3264" y="6646"/>
                  </a:cubicBezTo>
                  <a:cubicBezTo>
                    <a:pt x="4115" y="6646"/>
                    <a:pt x="5081" y="6296"/>
                    <a:pt x="5897" y="5243"/>
                  </a:cubicBezTo>
                  <a:cubicBezTo>
                    <a:pt x="7268" y="3479"/>
                    <a:pt x="5724" y="1430"/>
                    <a:pt x="4489" y="418"/>
                  </a:cubicBezTo>
                  <a:cubicBezTo>
                    <a:pt x="4231" y="207"/>
                    <a:pt x="3969" y="1"/>
                    <a:pt x="36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982;p73">
              <a:extLst>
                <a:ext uri="{FF2B5EF4-FFF2-40B4-BE49-F238E27FC236}">
                  <a16:creationId xmlns:a16="http://schemas.microsoft.com/office/drawing/2014/main" id="{F33CCC83-09DE-7166-611B-98D7806E2426}"/>
                </a:ext>
              </a:extLst>
            </p:cNvPr>
            <p:cNvSpPr/>
            <p:nvPr/>
          </p:nvSpPr>
          <p:spPr>
            <a:xfrm>
              <a:off x="6454134" y="3088847"/>
              <a:ext cx="133977" cy="100831"/>
            </a:xfrm>
            <a:custGeom>
              <a:avLst/>
              <a:gdLst/>
              <a:ahLst/>
              <a:cxnLst/>
              <a:rect l="l" t="t" r="r" b="b"/>
              <a:pathLst>
                <a:path w="4519" h="3401" extrusionOk="0">
                  <a:moveTo>
                    <a:pt x="3959" y="1"/>
                  </a:moveTo>
                  <a:cubicBezTo>
                    <a:pt x="3113" y="1"/>
                    <a:pt x="1221" y="1444"/>
                    <a:pt x="681" y="1586"/>
                  </a:cubicBezTo>
                  <a:cubicBezTo>
                    <a:pt x="0" y="1762"/>
                    <a:pt x="651" y="3401"/>
                    <a:pt x="651" y="3401"/>
                  </a:cubicBezTo>
                  <a:cubicBezTo>
                    <a:pt x="2123" y="2633"/>
                    <a:pt x="4519" y="1255"/>
                    <a:pt x="4364" y="331"/>
                  </a:cubicBezTo>
                  <a:cubicBezTo>
                    <a:pt x="4324" y="95"/>
                    <a:pt x="4176" y="1"/>
                    <a:pt x="3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8983;p73">
              <a:extLst>
                <a:ext uri="{FF2B5EF4-FFF2-40B4-BE49-F238E27FC236}">
                  <a16:creationId xmlns:a16="http://schemas.microsoft.com/office/drawing/2014/main" id="{53CAA1A8-6542-8063-5AE4-EBFB9628AB48}"/>
                </a:ext>
              </a:extLst>
            </p:cNvPr>
            <p:cNvSpPr/>
            <p:nvPr/>
          </p:nvSpPr>
          <p:spPr>
            <a:xfrm>
              <a:off x="6440971" y="3016892"/>
              <a:ext cx="139254" cy="106909"/>
            </a:xfrm>
            <a:custGeom>
              <a:avLst/>
              <a:gdLst/>
              <a:ahLst/>
              <a:cxnLst/>
              <a:rect l="l" t="t" r="r" b="b"/>
              <a:pathLst>
                <a:path w="4697" h="3606" extrusionOk="0">
                  <a:moveTo>
                    <a:pt x="4388" y="0"/>
                  </a:moveTo>
                  <a:cubicBezTo>
                    <a:pt x="3674" y="0"/>
                    <a:pt x="1796" y="1832"/>
                    <a:pt x="1002" y="2045"/>
                  </a:cubicBezTo>
                  <a:cubicBezTo>
                    <a:pt x="0" y="2314"/>
                    <a:pt x="352" y="3605"/>
                    <a:pt x="1143" y="3605"/>
                  </a:cubicBezTo>
                  <a:cubicBezTo>
                    <a:pt x="1170" y="3605"/>
                    <a:pt x="1197" y="3604"/>
                    <a:pt x="1224" y="3601"/>
                  </a:cubicBezTo>
                  <a:cubicBezTo>
                    <a:pt x="2817" y="3427"/>
                    <a:pt x="4597" y="1293"/>
                    <a:pt x="4665" y="505"/>
                  </a:cubicBezTo>
                  <a:cubicBezTo>
                    <a:pt x="4696" y="143"/>
                    <a:pt x="4588" y="0"/>
                    <a:pt x="43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984;p73">
              <a:extLst>
                <a:ext uri="{FF2B5EF4-FFF2-40B4-BE49-F238E27FC236}">
                  <a16:creationId xmlns:a16="http://schemas.microsoft.com/office/drawing/2014/main" id="{5A44E430-9B24-CE06-C96A-9A4EB6E1D2A0}"/>
                </a:ext>
              </a:extLst>
            </p:cNvPr>
            <p:cNvSpPr/>
            <p:nvPr/>
          </p:nvSpPr>
          <p:spPr>
            <a:xfrm>
              <a:off x="6403022" y="2946628"/>
              <a:ext cx="153100" cy="147467"/>
            </a:xfrm>
            <a:custGeom>
              <a:avLst/>
              <a:gdLst/>
              <a:ahLst/>
              <a:cxnLst/>
              <a:rect l="l" t="t" r="r" b="b"/>
              <a:pathLst>
                <a:path w="5164" h="4974" extrusionOk="0">
                  <a:moveTo>
                    <a:pt x="4292" y="1"/>
                  </a:moveTo>
                  <a:cubicBezTo>
                    <a:pt x="3540" y="1"/>
                    <a:pt x="2101" y="2744"/>
                    <a:pt x="930" y="3903"/>
                  </a:cubicBezTo>
                  <a:cubicBezTo>
                    <a:pt x="0" y="4825"/>
                    <a:pt x="779" y="4973"/>
                    <a:pt x="1378" y="4973"/>
                  </a:cubicBezTo>
                  <a:cubicBezTo>
                    <a:pt x="1663" y="4973"/>
                    <a:pt x="1907" y="4939"/>
                    <a:pt x="1907" y="4939"/>
                  </a:cubicBezTo>
                  <a:cubicBezTo>
                    <a:pt x="3921" y="3554"/>
                    <a:pt x="5164" y="769"/>
                    <a:pt x="4502" y="94"/>
                  </a:cubicBezTo>
                  <a:cubicBezTo>
                    <a:pt x="4440" y="30"/>
                    <a:pt x="4370" y="1"/>
                    <a:pt x="42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985;p73">
              <a:extLst>
                <a:ext uri="{FF2B5EF4-FFF2-40B4-BE49-F238E27FC236}">
                  <a16:creationId xmlns:a16="http://schemas.microsoft.com/office/drawing/2014/main" id="{45F8FB71-9588-E668-F122-49B503F95A5D}"/>
                </a:ext>
              </a:extLst>
            </p:cNvPr>
            <p:cNvSpPr/>
            <p:nvPr/>
          </p:nvSpPr>
          <p:spPr>
            <a:xfrm>
              <a:off x="6304622" y="2972866"/>
              <a:ext cx="66766" cy="161134"/>
            </a:xfrm>
            <a:custGeom>
              <a:avLst/>
              <a:gdLst/>
              <a:ahLst/>
              <a:cxnLst/>
              <a:rect l="l" t="t" r="r" b="b"/>
              <a:pathLst>
                <a:path w="2252" h="5435" extrusionOk="0">
                  <a:moveTo>
                    <a:pt x="758" y="0"/>
                  </a:moveTo>
                  <a:cubicBezTo>
                    <a:pt x="385" y="0"/>
                    <a:pt x="92" y="469"/>
                    <a:pt x="51" y="948"/>
                  </a:cubicBezTo>
                  <a:cubicBezTo>
                    <a:pt x="0" y="1541"/>
                    <a:pt x="794" y="4435"/>
                    <a:pt x="667" y="5435"/>
                  </a:cubicBezTo>
                  <a:cubicBezTo>
                    <a:pt x="667" y="5435"/>
                    <a:pt x="1704" y="4973"/>
                    <a:pt x="1979" y="4090"/>
                  </a:cubicBezTo>
                  <a:cubicBezTo>
                    <a:pt x="2251" y="3203"/>
                    <a:pt x="1549" y="420"/>
                    <a:pt x="1047" y="94"/>
                  </a:cubicBezTo>
                  <a:cubicBezTo>
                    <a:pt x="948" y="29"/>
                    <a:pt x="850" y="0"/>
                    <a:pt x="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986;p73">
              <a:extLst>
                <a:ext uri="{FF2B5EF4-FFF2-40B4-BE49-F238E27FC236}">
                  <a16:creationId xmlns:a16="http://schemas.microsoft.com/office/drawing/2014/main" id="{CE2E461A-ACED-88E4-6EAF-9B45BDC12395}"/>
                </a:ext>
              </a:extLst>
            </p:cNvPr>
            <p:cNvSpPr/>
            <p:nvPr/>
          </p:nvSpPr>
          <p:spPr>
            <a:xfrm>
              <a:off x="6395166" y="2932486"/>
              <a:ext cx="73526" cy="122800"/>
            </a:xfrm>
            <a:custGeom>
              <a:avLst/>
              <a:gdLst/>
              <a:ahLst/>
              <a:cxnLst/>
              <a:rect l="l" t="t" r="r" b="b"/>
              <a:pathLst>
                <a:path w="2480" h="4142" extrusionOk="0">
                  <a:moveTo>
                    <a:pt x="2138" y="1"/>
                  </a:moveTo>
                  <a:cubicBezTo>
                    <a:pt x="1771" y="1"/>
                    <a:pt x="1205" y="731"/>
                    <a:pt x="959" y="1674"/>
                  </a:cubicBezTo>
                  <a:cubicBezTo>
                    <a:pt x="678" y="2753"/>
                    <a:pt x="419" y="3158"/>
                    <a:pt x="0" y="3686"/>
                  </a:cubicBezTo>
                  <a:cubicBezTo>
                    <a:pt x="0" y="3686"/>
                    <a:pt x="548" y="4142"/>
                    <a:pt x="1049" y="4142"/>
                  </a:cubicBezTo>
                  <a:cubicBezTo>
                    <a:pt x="1140" y="4142"/>
                    <a:pt x="1230" y="4127"/>
                    <a:pt x="1315" y="4091"/>
                  </a:cubicBezTo>
                  <a:cubicBezTo>
                    <a:pt x="1862" y="3860"/>
                    <a:pt x="2464" y="2472"/>
                    <a:pt x="2477" y="736"/>
                  </a:cubicBezTo>
                  <a:cubicBezTo>
                    <a:pt x="2479" y="218"/>
                    <a:pt x="2338" y="1"/>
                    <a:pt x="2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987;p73">
              <a:extLst>
                <a:ext uri="{FF2B5EF4-FFF2-40B4-BE49-F238E27FC236}">
                  <a16:creationId xmlns:a16="http://schemas.microsoft.com/office/drawing/2014/main" id="{0120F022-1F16-3B16-78FA-9702D5D2BCA4}"/>
                </a:ext>
              </a:extLst>
            </p:cNvPr>
            <p:cNvSpPr/>
            <p:nvPr/>
          </p:nvSpPr>
          <p:spPr>
            <a:xfrm>
              <a:off x="4893994" y="3218406"/>
              <a:ext cx="145688" cy="171837"/>
            </a:xfrm>
            <a:custGeom>
              <a:avLst/>
              <a:gdLst/>
              <a:ahLst/>
              <a:cxnLst/>
              <a:rect l="l" t="t" r="r" b="b"/>
              <a:pathLst>
                <a:path w="4914" h="5796" extrusionOk="0">
                  <a:moveTo>
                    <a:pt x="3132" y="1"/>
                  </a:moveTo>
                  <a:lnTo>
                    <a:pt x="3132" y="1"/>
                  </a:lnTo>
                  <a:cubicBezTo>
                    <a:pt x="2232" y="868"/>
                    <a:pt x="896" y="1382"/>
                    <a:pt x="0" y="2254"/>
                  </a:cubicBezTo>
                  <a:lnTo>
                    <a:pt x="1945" y="5795"/>
                  </a:lnTo>
                  <a:lnTo>
                    <a:pt x="4913" y="3498"/>
                  </a:lnTo>
                  <a:cubicBezTo>
                    <a:pt x="4538" y="3231"/>
                    <a:pt x="3917" y="2720"/>
                    <a:pt x="3417" y="1891"/>
                  </a:cubicBezTo>
                  <a:cubicBezTo>
                    <a:pt x="2862" y="969"/>
                    <a:pt x="3167" y="464"/>
                    <a:pt x="31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988;p73">
              <a:extLst>
                <a:ext uri="{FF2B5EF4-FFF2-40B4-BE49-F238E27FC236}">
                  <a16:creationId xmlns:a16="http://schemas.microsoft.com/office/drawing/2014/main" id="{AA814B4F-BB61-5D99-E6EF-EB05870F491D}"/>
                </a:ext>
              </a:extLst>
            </p:cNvPr>
            <p:cNvSpPr/>
            <p:nvPr/>
          </p:nvSpPr>
          <p:spPr>
            <a:xfrm>
              <a:off x="4780592" y="3095577"/>
              <a:ext cx="212691" cy="198282"/>
            </a:xfrm>
            <a:custGeom>
              <a:avLst/>
              <a:gdLst/>
              <a:ahLst/>
              <a:cxnLst/>
              <a:rect l="l" t="t" r="r" b="b"/>
              <a:pathLst>
                <a:path w="7174" h="6688" extrusionOk="0">
                  <a:moveTo>
                    <a:pt x="4096" y="1"/>
                  </a:moveTo>
                  <a:cubicBezTo>
                    <a:pt x="3842" y="1"/>
                    <a:pt x="3582" y="136"/>
                    <a:pt x="3327" y="276"/>
                  </a:cubicBezTo>
                  <a:cubicBezTo>
                    <a:pt x="1907" y="1051"/>
                    <a:pt x="0" y="2794"/>
                    <a:pt x="1086" y="4779"/>
                  </a:cubicBezTo>
                  <a:cubicBezTo>
                    <a:pt x="1885" y="6240"/>
                    <a:pt x="3093" y="6687"/>
                    <a:pt x="4102" y="6687"/>
                  </a:cubicBezTo>
                  <a:cubicBezTo>
                    <a:pt x="5318" y="6685"/>
                    <a:pt x="7173" y="5119"/>
                    <a:pt x="6930" y="4193"/>
                  </a:cubicBezTo>
                  <a:cubicBezTo>
                    <a:pt x="6812" y="3739"/>
                    <a:pt x="6524" y="2947"/>
                    <a:pt x="5902" y="1945"/>
                  </a:cubicBezTo>
                  <a:cubicBezTo>
                    <a:pt x="5765" y="1723"/>
                    <a:pt x="5142" y="1246"/>
                    <a:pt x="5054" y="1016"/>
                  </a:cubicBezTo>
                  <a:cubicBezTo>
                    <a:pt x="4758" y="238"/>
                    <a:pt x="4432" y="1"/>
                    <a:pt x="40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989;p73">
              <a:extLst>
                <a:ext uri="{FF2B5EF4-FFF2-40B4-BE49-F238E27FC236}">
                  <a16:creationId xmlns:a16="http://schemas.microsoft.com/office/drawing/2014/main" id="{70B4A09D-64C8-C0C4-A8FA-7A8697CD085A}"/>
                </a:ext>
              </a:extLst>
            </p:cNvPr>
            <p:cNvSpPr/>
            <p:nvPr/>
          </p:nvSpPr>
          <p:spPr>
            <a:xfrm>
              <a:off x="4724381" y="3129316"/>
              <a:ext cx="113224" cy="128018"/>
            </a:xfrm>
            <a:custGeom>
              <a:avLst/>
              <a:gdLst/>
              <a:ahLst/>
              <a:cxnLst/>
              <a:rect l="l" t="t" r="r" b="b"/>
              <a:pathLst>
                <a:path w="3819" h="4318" extrusionOk="0">
                  <a:moveTo>
                    <a:pt x="611" y="1"/>
                  </a:moveTo>
                  <a:cubicBezTo>
                    <a:pt x="482" y="1"/>
                    <a:pt x="380" y="77"/>
                    <a:pt x="315" y="258"/>
                  </a:cubicBezTo>
                  <a:cubicBezTo>
                    <a:pt x="0" y="1142"/>
                    <a:pt x="2076" y="3294"/>
                    <a:pt x="3436" y="4317"/>
                  </a:cubicBezTo>
                  <a:cubicBezTo>
                    <a:pt x="3436" y="4317"/>
                    <a:pt x="3818" y="2536"/>
                    <a:pt x="3165" y="2238"/>
                  </a:cubicBezTo>
                  <a:cubicBezTo>
                    <a:pt x="2619" y="1989"/>
                    <a:pt x="1268" y="1"/>
                    <a:pt x="6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990;p73">
              <a:extLst>
                <a:ext uri="{FF2B5EF4-FFF2-40B4-BE49-F238E27FC236}">
                  <a16:creationId xmlns:a16="http://schemas.microsoft.com/office/drawing/2014/main" id="{F75F1BBC-9CA6-5508-BDAB-184BFD8CE3CC}"/>
                </a:ext>
              </a:extLst>
            </p:cNvPr>
            <p:cNvSpPr/>
            <p:nvPr/>
          </p:nvSpPr>
          <p:spPr>
            <a:xfrm>
              <a:off x="4745104" y="3059318"/>
              <a:ext cx="127425" cy="137268"/>
            </a:xfrm>
            <a:custGeom>
              <a:avLst/>
              <a:gdLst/>
              <a:ahLst/>
              <a:cxnLst/>
              <a:rect l="l" t="t" r="r" b="b"/>
              <a:pathLst>
                <a:path w="4298" h="4630" extrusionOk="0">
                  <a:moveTo>
                    <a:pt x="483" y="0"/>
                  </a:moveTo>
                  <a:cubicBezTo>
                    <a:pt x="350" y="0"/>
                    <a:pt x="247" y="106"/>
                    <a:pt x="187" y="357"/>
                  </a:cubicBezTo>
                  <a:cubicBezTo>
                    <a:pt x="0" y="1126"/>
                    <a:pt x="1130" y="4143"/>
                    <a:pt x="2711" y="4601"/>
                  </a:cubicBezTo>
                  <a:cubicBezTo>
                    <a:pt x="2777" y="4620"/>
                    <a:pt x="2843" y="4629"/>
                    <a:pt x="2907" y="4629"/>
                  </a:cubicBezTo>
                  <a:cubicBezTo>
                    <a:pt x="3669" y="4629"/>
                    <a:pt x="4298" y="3391"/>
                    <a:pt x="3376" y="2969"/>
                  </a:cubicBezTo>
                  <a:cubicBezTo>
                    <a:pt x="2561" y="2594"/>
                    <a:pt x="1144" y="0"/>
                    <a:pt x="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991;p73">
              <a:extLst>
                <a:ext uri="{FF2B5EF4-FFF2-40B4-BE49-F238E27FC236}">
                  <a16:creationId xmlns:a16="http://schemas.microsoft.com/office/drawing/2014/main" id="{3E1AE0D3-FDD8-CF1B-F898-57C82E473868}"/>
                </a:ext>
              </a:extLst>
            </p:cNvPr>
            <p:cNvSpPr/>
            <p:nvPr/>
          </p:nvSpPr>
          <p:spPr>
            <a:xfrm>
              <a:off x="4775671" y="3008739"/>
              <a:ext cx="136082" cy="159919"/>
            </a:xfrm>
            <a:custGeom>
              <a:avLst/>
              <a:gdLst/>
              <a:ahLst/>
              <a:cxnLst/>
              <a:rect l="l" t="t" r="r" b="b"/>
              <a:pathLst>
                <a:path w="4590" h="5394" extrusionOk="0">
                  <a:moveTo>
                    <a:pt x="1036" y="1"/>
                  </a:moveTo>
                  <a:cubicBezTo>
                    <a:pt x="1001" y="1"/>
                    <a:pt x="965" y="5"/>
                    <a:pt x="928" y="14"/>
                  </a:cubicBezTo>
                  <a:cubicBezTo>
                    <a:pt x="1" y="241"/>
                    <a:pt x="932" y="3531"/>
                    <a:pt x="2731" y="5258"/>
                  </a:cubicBezTo>
                  <a:cubicBezTo>
                    <a:pt x="2731" y="5258"/>
                    <a:pt x="3255" y="5393"/>
                    <a:pt x="3691" y="5393"/>
                  </a:cubicBezTo>
                  <a:cubicBezTo>
                    <a:pt x="4200" y="5393"/>
                    <a:pt x="4590" y="5209"/>
                    <a:pt x="3894" y="4413"/>
                  </a:cubicBezTo>
                  <a:cubicBezTo>
                    <a:pt x="2366" y="2658"/>
                    <a:pt x="1905" y="1"/>
                    <a:pt x="10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992;p73">
              <a:extLst>
                <a:ext uri="{FF2B5EF4-FFF2-40B4-BE49-F238E27FC236}">
                  <a16:creationId xmlns:a16="http://schemas.microsoft.com/office/drawing/2014/main" id="{D1378926-D740-F729-DB43-333273453D90}"/>
                </a:ext>
              </a:extLst>
            </p:cNvPr>
            <p:cNvSpPr/>
            <p:nvPr/>
          </p:nvSpPr>
          <p:spPr>
            <a:xfrm>
              <a:off x="4950087" y="3069724"/>
              <a:ext cx="78507" cy="159563"/>
            </a:xfrm>
            <a:custGeom>
              <a:avLst/>
              <a:gdLst/>
              <a:ahLst/>
              <a:cxnLst/>
              <a:rect l="l" t="t" r="r" b="b"/>
              <a:pathLst>
                <a:path w="2648" h="5382" extrusionOk="0">
                  <a:moveTo>
                    <a:pt x="1967" y="1"/>
                  </a:moveTo>
                  <a:cubicBezTo>
                    <a:pt x="1897" y="1"/>
                    <a:pt x="1822" y="16"/>
                    <a:pt x="1743" y="48"/>
                  </a:cubicBezTo>
                  <a:cubicBezTo>
                    <a:pt x="1183" y="279"/>
                    <a:pt x="0" y="2895"/>
                    <a:pt x="129" y="3819"/>
                  </a:cubicBezTo>
                  <a:cubicBezTo>
                    <a:pt x="256" y="4743"/>
                    <a:pt x="1224" y="5382"/>
                    <a:pt x="1224" y="5382"/>
                  </a:cubicBezTo>
                  <a:cubicBezTo>
                    <a:pt x="1264" y="4373"/>
                    <a:pt x="2558" y="1666"/>
                    <a:pt x="2606" y="1069"/>
                  </a:cubicBezTo>
                  <a:cubicBezTo>
                    <a:pt x="2648" y="556"/>
                    <a:pt x="2395" y="1"/>
                    <a:pt x="1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993;p73">
              <a:extLst>
                <a:ext uri="{FF2B5EF4-FFF2-40B4-BE49-F238E27FC236}">
                  <a16:creationId xmlns:a16="http://schemas.microsoft.com/office/drawing/2014/main" id="{3665C3D4-81B2-9498-AFCF-A015EB34AC20}"/>
                </a:ext>
              </a:extLst>
            </p:cNvPr>
            <p:cNvSpPr/>
            <p:nvPr/>
          </p:nvSpPr>
          <p:spPr>
            <a:xfrm>
              <a:off x="4850649" y="3010726"/>
              <a:ext cx="79781" cy="123096"/>
            </a:xfrm>
            <a:custGeom>
              <a:avLst/>
              <a:gdLst/>
              <a:ahLst/>
              <a:cxnLst/>
              <a:rect l="l" t="t" r="r" b="b"/>
              <a:pathLst>
                <a:path w="2691" h="4152" extrusionOk="0">
                  <a:moveTo>
                    <a:pt x="799" y="1"/>
                  </a:moveTo>
                  <a:cubicBezTo>
                    <a:pt x="387" y="1"/>
                    <a:pt x="0" y="388"/>
                    <a:pt x="181" y="1239"/>
                  </a:cubicBezTo>
                  <a:cubicBezTo>
                    <a:pt x="485" y="2682"/>
                    <a:pt x="781" y="3712"/>
                    <a:pt x="1293" y="4040"/>
                  </a:cubicBezTo>
                  <a:cubicBezTo>
                    <a:pt x="1422" y="4121"/>
                    <a:pt x="1574" y="4151"/>
                    <a:pt x="1729" y="4151"/>
                  </a:cubicBezTo>
                  <a:cubicBezTo>
                    <a:pt x="2194" y="4151"/>
                    <a:pt x="2691" y="3876"/>
                    <a:pt x="2691" y="3876"/>
                  </a:cubicBezTo>
                  <a:cubicBezTo>
                    <a:pt x="2356" y="3281"/>
                    <a:pt x="1805" y="1329"/>
                    <a:pt x="1515" y="540"/>
                  </a:cubicBezTo>
                  <a:cubicBezTo>
                    <a:pt x="1387" y="189"/>
                    <a:pt x="1087" y="1"/>
                    <a:pt x="7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994;p73">
              <a:extLst>
                <a:ext uri="{FF2B5EF4-FFF2-40B4-BE49-F238E27FC236}">
                  <a16:creationId xmlns:a16="http://schemas.microsoft.com/office/drawing/2014/main" id="{4EB95CFF-B937-A83D-36E9-40CDB0BE1271}"/>
                </a:ext>
              </a:extLst>
            </p:cNvPr>
            <p:cNvSpPr/>
            <p:nvPr/>
          </p:nvSpPr>
          <p:spPr>
            <a:xfrm>
              <a:off x="6268452" y="3154012"/>
              <a:ext cx="146488" cy="142664"/>
            </a:xfrm>
            <a:custGeom>
              <a:avLst/>
              <a:gdLst/>
              <a:ahLst/>
              <a:cxnLst/>
              <a:rect l="l" t="t" r="r" b="b"/>
              <a:pathLst>
                <a:path w="4941" h="4812" extrusionOk="0">
                  <a:moveTo>
                    <a:pt x="1419" y="0"/>
                  </a:moveTo>
                  <a:cubicBezTo>
                    <a:pt x="1276" y="0"/>
                    <a:pt x="1153" y="44"/>
                    <a:pt x="1060" y="143"/>
                  </a:cubicBezTo>
                  <a:cubicBezTo>
                    <a:pt x="414" y="828"/>
                    <a:pt x="0" y="1342"/>
                    <a:pt x="0" y="1342"/>
                  </a:cubicBezTo>
                  <a:cubicBezTo>
                    <a:pt x="0" y="1342"/>
                    <a:pt x="2934" y="3667"/>
                    <a:pt x="3707" y="4811"/>
                  </a:cubicBezTo>
                  <a:lnTo>
                    <a:pt x="3707" y="4811"/>
                  </a:lnTo>
                  <a:cubicBezTo>
                    <a:pt x="3707" y="4809"/>
                    <a:pt x="4941" y="3448"/>
                    <a:pt x="4501" y="2222"/>
                  </a:cubicBezTo>
                  <a:cubicBezTo>
                    <a:pt x="4501" y="2222"/>
                    <a:pt x="2439" y="0"/>
                    <a:pt x="1419" y="0"/>
                  </a:cubicBezTo>
                  <a:close/>
                  <a:moveTo>
                    <a:pt x="3707" y="4811"/>
                  </a:moveTo>
                  <a:lnTo>
                    <a:pt x="3707" y="4811"/>
                  </a:lnTo>
                  <a:cubicBezTo>
                    <a:pt x="3707" y="4811"/>
                    <a:pt x="3707" y="4811"/>
                    <a:pt x="3707" y="4811"/>
                  </a:cubicBezTo>
                  <a:cubicBezTo>
                    <a:pt x="3707" y="4811"/>
                    <a:pt x="3707" y="4811"/>
                    <a:pt x="3707" y="481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995;p73">
              <a:extLst>
                <a:ext uri="{FF2B5EF4-FFF2-40B4-BE49-F238E27FC236}">
                  <a16:creationId xmlns:a16="http://schemas.microsoft.com/office/drawing/2014/main" id="{2751FB5B-18C2-E723-2926-BF7493C52779}"/>
                </a:ext>
              </a:extLst>
            </p:cNvPr>
            <p:cNvSpPr/>
            <p:nvPr/>
          </p:nvSpPr>
          <p:spPr>
            <a:xfrm>
              <a:off x="5861273" y="3191160"/>
              <a:ext cx="542727" cy="760666"/>
            </a:xfrm>
            <a:custGeom>
              <a:avLst/>
              <a:gdLst/>
              <a:ahLst/>
              <a:cxnLst/>
              <a:rect l="l" t="t" r="r" b="b"/>
              <a:pathLst>
                <a:path w="18306" h="25657" extrusionOk="0">
                  <a:moveTo>
                    <a:pt x="14056" y="1"/>
                  </a:moveTo>
                  <a:cubicBezTo>
                    <a:pt x="13941" y="1"/>
                    <a:pt x="13832" y="28"/>
                    <a:pt x="13731" y="87"/>
                  </a:cubicBezTo>
                  <a:cubicBezTo>
                    <a:pt x="11539" y="1354"/>
                    <a:pt x="11087" y="1596"/>
                    <a:pt x="9469" y="3731"/>
                  </a:cubicBezTo>
                  <a:cubicBezTo>
                    <a:pt x="4973" y="9663"/>
                    <a:pt x="2595" y="11930"/>
                    <a:pt x="1" y="14201"/>
                  </a:cubicBezTo>
                  <a:cubicBezTo>
                    <a:pt x="1" y="14201"/>
                    <a:pt x="2632" y="22321"/>
                    <a:pt x="4398" y="23094"/>
                  </a:cubicBezTo>
                  <a:cubicBezTo>
                    <a:pt x="6165" y="23868"/>
                    <a:pt x="6721" y="25657"/>
                    <a:pt x="6721" y="25657"/>
                  </a:cubicBezTo>
                  <a:cubicBezTo>
                    <a:pt x="6721" y="25657"/>
                    <a:pt x="11889" y="17982"/>
                    <a:pt x="15118" y="12840"/>
                  </a:cubicBezTo>
                  <a:cubicBezTo>
                    <a:pt x="17830" y="8520"/>
                    <a:pt x="18306" y="4952"/>
                    <a:pt x="17439" y="3556"/>
                  </a:cubicBezTo>
                  <a:cubicBezTo>
                    <a:pt x="17439" y="3556"/>
                    <a:pt x="15373" y="1"/>
                    <a:pt x="14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996;p73">
              <a:extLst>
                <a:ext uri="{FF2B5EF4-FFF2-40B4-BE49-F238E27FC236}">
                  <a16:creationId xmlns:a16="http://schemas.microsoft.com/office/drawing/2014/main" id="{602F0509-026F-B7D0-6F56-5E1B0B89BEBD}"/>
                </a:ext>
              </a:extLst>
            </p:cNvPr>
            <p:cNvSpPr/>
            <p:nvPr/>
          </p:nvSpPr>
          <p:spPr>
            <a:xfrm>
              <a:off x="6033436" y="3656685"/>
              <a:ext cx="58109" cy="189922"/>
            </a:xfrm>
            <a:custGeom>
              <a:avLst/>
              <a:gdLst/>
              <a:ahLst/>
              <a:cxnLst/>
              <a:rect l="l" t="t" r="r" b="b"/>
              <a:pathLst>
                <a:path w="1960" h="6406" fill="none" extrusionOk="0">
                  <a:moveTo>
                    <a:pt x="1960" y="6406"/>
                  </a:moveTo>
                  <a:cubicBezTo>
                    <a:pt x="1960" y="6406"/>
                    <a:pt x="1699" y="1878"/>
                    <a:pt x="1" y="0"/>
                  </a:cubicBezTo>
                </a:path>
              </a:pathLst>
            </a:custGeom>
            <a:noFill/>
            <a:ln w="5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997;p73">
              <a:extLst>
                <a:ext uri="{FF2B5EF4-FFF2-40B4-BE49-F238E27FC236}">
                  <a16:creationId xmlns:a16="http://schemas.microsoft.com/office/drawing/2014/main" id="{FED4D824-0526-85AE-8751-C2C6CC4F52EB}"/>
                </a:ext>
              </a:extLst>
            </p:cNvPr>
            <p:cNvSpPr/>
            <p:nvPr/>
          </p:nvSpPr>
          <p:spPr>
            <a:xfrm>
              <a:off x="5467406" y="4342136"/>
              <a:ext cx="623190" cy="97689"/>
            </a:xfrm>
            <a:custGeom>
              <a:avLst/>
              <a:gdLst/>
              <a:ahLst/>
              <a:cxnLst/>
              <a:rect l="l" t="t" r="r" b="b"/>
              <a:pathLst>
                <a:path w="21020" h="3295" extrusionOk="0">
                  <a:moveTo>
                    <a:pt x="19790" y="0"/>
                  </a:moveTo>
                  <a:cubicBezTo>
                    <a:pt x="18492" y="0"/>
                    <a:pt x="16180" y="603"/>
                    <a:pt x="13606" y="732"/>
                  </a:cubicBezTo>
                  <a:cubicBezTo>
                    <a:pt x="9417" y="941"/>
                    <a:pt x="73" y="2080"/>
                    <a:pt x="73" y="2080"/>
                  </a:cubicBezTo>
                  <a:cubicBezTo>
                    <a:pt x="73" y="2080"/>
                    <a:pt x="1" y="2554"/>
                    <a:pt x="832" y="2913"/>
                  </a:cubicBezTo>
                  <a:cubicBezTo>
                    <a:pt x="1316" y="3121"/>
                    <a:pt x="3786" y="3294"/>
                    <a:pt x="6895" y="3294"/>
                  </a:cubicBezTo>
                  <a:cubicBezTo>
                    <a:pt x="9128" y="3294"/>
                    <a:pt x="11692" y="3205"/>
                    <a:pt x="14087" y="2974"/>
                  </a:cubicBezTo>
                  <a:cubicBezTo>
                    <a:pt x="19600" y="2441"/>
                    <a:pt x="20987" y="1663"/>
                    <a:pt x="20987" y="1663"/>
                  </a:cubicBezTo>
                  <a:lnTo>
                    <a:pt x="20849" y="978"/>
                  </a:lnTo>
                  <a:cubicBezTo>
                    <a:pt x="21020" y="238"/>
                    <a:pt x="20605" y="0"/>
                    <a:pt x="197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998;p73">
              <a:extLst>
                <a:ext uri="{FF2B5EF4-FFF2-40B4-BE49-F238E27FC236}">
                  <a16:creationId xmlns:a16="http://schemas.microsoft.com/office/drawing/2014/main" id="{09F7B87C-36BC-20D4-5709-610373DE7D5D}"/>
                </a:ext>
              </a:extLst>
            </p:cNvPr>
            <p:cNvSpPr/>
            <p:nvPr/>
          </p:nvSpPr>
          <p:spPr>
            <a:xfrm>
              <a:off x="5390560" y="3610079"/>
              <a:ext cx="695501" cy="793753"/>
            </a:xfrm>
            <a:custGeom>
              <a:avLst/>
              <a:gdLst/>
              <a:ahLst/>
              <a:cxnLst/>
              <a:rect l="l" t="t" r="r" b="b"/>
              <a:pathLst>
                <a:path w="23459" h="26773" extrusionOk="0">
                  <a:moveTo>
                    <a:pt x="23436" y="25320"/>
                  </a:moveTo>
                  <a:cubicBezTo>
                    <a:pt x="23440" y="25549"/>
                    <a:pt x="23443" y="25670"/>
                    <a:pt x="23443" y="25670"/>
                  </a:cubicBezTo>
                  <a:cubicBezTo>
                    <a:pt x="23458" y="25537"/>
                    <a:pt x="23455" y="25421"/>
                    <a:pt x="23436" y="25320"/>
                  </a:cubicBezTo>
                  <a:close/>
                  <a:moveTo>
                    <a:pt x="5906" y="0"/>
                  </a:moveTo>
                  <a:lnTo>
                    <a:pt x="0" y="7576"/>
                  </a:lnTo>
                  <a:cubicBezTo>
                    <a:pt x="0" y="7576"/>
                    <a:pt x="3235" y="8729"/>
                    <a:pt x="1685" y="13780"/>
                  </a:cubicBezTo>
                  <a:cubicBezTo>
                    <a:pt x="634" y="17196"/>
                    <a:pt x="775" y="26496"/>
                    <a:pt x="2665" y="26772"/>
                  </a:cubicBezTo>
                  <a:cubicBezTo>
                    <a:pt x="2665" y="26772"/>
                    <a:pt x="7349" y="26630"/>
                    <a:pt x="17932" y="25373"/>
                  </a:cubicBezTo>
                  <a:cubicBezTo>
                    <a:pt x="19699" y="25163"/>
                    <a:pt x="21327" y="24737"/>
                    <a:pt x="22350" y="24737"/>
                  </a:cubicBezTo>
                  <a:cubicBezTo>
                    <a:pt x="22957" y="24737"/>
                    <a:pt x="23351" y="24887"/>
                    <a:pt x="23436" y="25320"/>
                  </a:cubicBezTo>
                  <a:lnTo>
                    <a:pt x="23436" y="25320"/>
                  </a:lnTo>
                  <a:cubicBezTo>
                    <a:pt x="23413" y="24259"/>
                    <a:pt x="23348" y="20877"/>
                    <a:pt x="23322" y="16476"/>
                  </a:cubicBezTo>
                  <a:cubicBezTo>
                    <a:pt x="23295" y="11703"/>
                    <a:pt x="23322" y="10213"/>
                    <a:pt x="23109" y="7362"/>
                  </a:cubicBezTo>
                  <a:cubicBezTo>
                    <a:pt x="23109" y="7362"/>
                    <a:pt x="21759" y="284"/>
                    <a:pt x="16528" y="284"/>
                  </a:cubicBezTo>
                  <a:cubicBezTo>
                    <a:pt x="16487" y="284"/>
                    <a:pt x="16445" y="285"/>
                    <a:pt x="16404" y="286"/>
                  </a:cubicBezTo>
                  <a:lnTo>
                    <a:pt x="9664" y="523"/>
                  </a:lnTo>
                  <a:lnTo>
                    <a:pt x="590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999;p73">
              <a:extLst>
                <a:ext uri="{FF2B5EF4-FFF2-40B4-BE49-F238E27FC236}">
                  <a16:creationId xmlns:a16="http://schemas.microsoft.com/office/drawing/2014/main" id="{B5064411-922E-1BC8-5EC5-1592750F12CD}"/>
                </a:ext>
              </a:extLst>
            </p:cNvPr>
            <p:cNvSpPr/>
            <p:nvPr/>
          </p:nvSpPr>
          <p:spPr>
            <a:xfrm>
              <a:off x="5876868" y="3607233"/>
              <a:ext cx="205042" cy="383224"/>
            </a:xfrm>
            <a:custGeom>
              <a:avLst/>
              <a:gdLst/>
              <a:ahLst/>
              <a:cxnLst/>
              <a:rect l="l" t="t" r="r" b="b"/>
              <a:pathLst>
                <a:path w="6916" h="12926" extrusionOk="0">
                  <a:moveTo>
                    <a:pt x="1420" y="0"/>
                  </a:moveTo>
                  <a:cubicBezTo>
                    <a:pt x="935" y="0"/>
                    <a:pt x="450" y="121"/>
                    <a:pt x="1" y="382"/>
                  </a:cubicBezTo>
                  <a:cubicBezTo>
                    <a:pt x="1" y="382"/>
                    <a:pt x="878" y="881"/>
                    <a:pt x="2418" y="2881"/>
                  </a:cubicBezTo>
                  <a:cubicBezTo>
                    <a:pt x="3958" y="4879"/>
                    <a:pt x="6915" y="12925"/>
                    <a:pt x="6915" y="12925"/>
                  </a:cubicBezTo>
                  <a:cubicBezTo>
                    <a:pt x="6915" y="12925"/>
                    <a:pt x="6753" y="11043"/>
                    <a:pt x="6706" y="7458"/>
                  </a:cubicBezTo>
                  <a:cubicBezTo>
                    <a:pt x="6656" y="3870"/>
                    <a:pt x="4558" y="1559"/>
                    <a:pt x="3521" y="758"/>
                  </a:cubicBezTo>
                  <a:cubicBezTo>
                    <a:pt x="2897" y="277"/>
                    <a:pt x="2157" y="0"/>
                    <a:pt x="14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000;p73">
              <a:extLst>
                <a:ext uri="{FF2B5EF4-FFF2-40B4-BE49-F238E27FC236}">
                  <a16:creationId xmlns:a16="http://schemas.microsoft.com/office/drawing/2014/main" id="{8A94D351-B569-3B8E-5173-4B28FE415443}"/>
                </a:ext>
              </a:extLst>
            </p:cNvPr>
            <p:cNvSpPr/>
            <p:nvPr/>
          </p:nvSpPr>
          <p:spPr>
            <a:xfrm>
              <a:off x="5866402" y="3574591"/>
              <a:ext cx="217168" cy="418712"/>
            </a:xfrm>
            <a:custGeom>
              <a:avLst/>
              <a:gdLst/>
              <a:ahLst/>
              <a:cxnLst/>
              <a:rect l="l" t="t" r="r" b="b"/>
              <a:pathLst>
                <a:path w="7325" h="14123" fill="none" extrusionOk="0">
                  <a:moveTo>
                    <a:pt x="7286" y="14123"/>
                  </a:moveTo>
                  <a:cubicBezTo>
                    <a:pt x="7286" y="14123"/>
                    <a:pt x="4746" y="6054"/>
                    <a:pt x="3376" y="3801"/>
                  </a:cubicBezTo>
                  <a:cubicBezTo>
                    <a:pt x="1905" y="1377"/>
                    <a:pt x="0" y="1509"/>
                    <a:pt x="0" y="1509"/>
                  </a:cubicBezTo>
                  <a:cubicBezTo>
                    <a:pt x="2283" y="0"/>
                    <a:pt x="4911" y="493"/>
                    <a:pt x="6156" y="4248"/>
                  </a:cubicBezTo>
                  <a:cubicBezTo>
                    <a:pt x="6717" y="5936"/>
                    <a:pt x="7082" y="7767"/>
                    <a:pt x="7325" y="9949"/>
                  </a:cubicBezTo>
                </a:path>
              </a:pathLst>
            </a:custGeom>
            <a:noFill/>
            <a:ln w="103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001;p73">
              <a:extLst>
                <a:ext uri="{FF2B5EF4-FFF2-40B4-BE49-F238E27FC236}">
                  <a16:creationId xmlns:a16="http://schemas.microsoft.com/office/drawing/2014/main" id="{C04E4B67-47AD-99A5-F2F3-426F2127800F}"/>
                </a:ext>
              </a:extLst>
            </p:cNvPr>
            <p:cNvSpPr/>
            <p:nvPr/>
          </p:nvSpPr>
          <p:spPr>
            <a:xfrm>
              <a:off x="5613746" y="3515356"/>
              <a:ext cx="265197" cy="156064"/>
            </a:xfrm>
            <a:custGeom>
              <a:avLst/>
              <a:gdLst/>
              <a:ahLst/>
              <a:cxnLst/>
              <a:rect l="l" t="t" r="r" b="b"/>
              <a:pathLst>
                <a:path w="8945" h="5264" extrusionOk="0">
                  <a:moveTo>
                    <a:pt x="1" y="0"/>
                  </a:moveTo>
                  <a:lnTo>
                    <a:pt x="1692" y="3873"/>
                  </a:lnTo>
                  <a:cubicBezTo>
                    <a:pt x="2581" y="4814"/>
                    <a:pt x="5093" y="5264"/>
                    <a:pt x="6281" y="5264"/>
                  </a:cubicBezTo>
                  <a:cubicBezTo>
                    <a:pt x="6458" y="5264"/>
                    <a:pt x="6606" y="5254"/>
                    <a:pt x="6714" y="5234"/>
                  </a:cubicBezTo>
                  <a:cubicBezTo>
                    <a:pt x="7927" y="5012"/>
                    <a:pt x="8945" y="4621"/>
                    <a:pt x="8725" y="4301"/>
                  </a:cubicBezTo>
                  <a:cubicBezTo>
                    <a:pt x="8383" y="3185"/>
                    <a:pt x="7844" y="1277"/>
                    <a:pt x="7505" y="162"/>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002;p73">
              <a:extLst>
                <a:ext uri="{FF2B5EF4-FFF2-40B4-BE49-F238E27FC236}">
                  <a16:creationId xmlns:a16="http://schemas.microsoft.com/office/drawing/2014/main" id="{A4FDD7D2-3597-EABA-7B4C-399EE0215F8B}"/>
                </a:ext>
              </a:extLst>
            </p:cNvPr>
            <p:cNvSpPr/>
            <p:nvPr/>
          </p:nvSpPr>
          <p:spPr>
            <a:xfrm>
              <a:off x="5616267" y="3513992"/>
              <a:ext cx="250195" cy="105338"/>
            </a:xfrm>
            <a:custGeom>
              <a:avLst/>
              <a:gdLst/>
              <a:ahLst/>
              <a:cxnLst/>
              <a:rect l="l" t="t" r="r" b="b"/>
              <a:pathLst>
                <a:path w="8439" h="3553" extrusionOk="0">
                  <a:moveTo>
                    <a:pt x="0" y="1"/>
                  </a:moveTo>
                  <a:lnTo>
                    <a:pt x="8439" y="3553"/>
                  </a:lnTo>
                  <a:lnTo>
                    <a:pt x="8439" y="3553"/>
                  </a:lnTo>
                  <a:lnTo>
                    <a:pt x="7418" y="205"/>
                  </a:lnTo>
                  <a:lnTo>
                    <a:pt x="0" y="1"/>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003;p73">
              <a:extLst>
                <a:ext uri="{FF2B5EF4-FFF2-40B4-BE49-F238E27FC236}">
                  <a16:creationId xmlns:a16="http://schemas.microsoft.com/office/drawing/2014/main" id="{63BEB232-AE7E-BBF2-88CC-28BFFAF918B6}"/>
                </a:ext>
              </a:extLst>
            </p:cNvPr>
            <p:cNvSpPr/>
            <p:nvPr/>
          </p:nvSpPr>
          <p:spPr>
            <a:xfrm>
              <a:off x="5519616" y="2918552"/>
              <a:ext cx="416518" cy="292888"/>
            </a:xfrm>
            <a:custGeom>
              <a:avLst/>
              <a:gdLst/>
              <a:ahLst/>
              <a:cxnLst/>
              <a:rect l="l" t="t" r="r" b="b"/>
              <a:pathLst>
                <a:path w="14049" h="9879" extrusionOk="0">
                  <a:moveTo>
                    <a:pt x="7282" y="0"/>
                  </a:moveTo>
                  <a:cubicBezTo>
                    <a:pt x="6684" y="0"/>
                    <a:pt x="6010" y="227"/>
                    <a:pt x="5323" y="773"/>
                  </a:cubicBezTo>
                  <a:cubicBezTo>
                    <a:pt x="3162" y="2491"/>
                    <a:pt x="782" y="6450"/>
                    <a:pt x="0" y="9879"/>
                  </a:cubicBezTo>
                  <a:cubicBezTo>
                    <a:pt x="0" y="9879"/>
                    <a:pt x="10252" y="7807"/>
                    <a:pt x="10592" y="7471"/>
                  </a:cubicBezTo>
                  <a:cubicBezTo>
                    <a:pt x="10933" y="7133"/>
                    <a:pt x="14049" y="4091"/>
                    <a:pt x="13185" y="3082"/>
                  </a:cubicBezTo>
                  <a:cubicBezTo>
                    <a:pt x="12932" y="2788"/>
                    <a:pt x="12488" y="2684"/>
                    <a:pt x="11987" y="2684"/>
                  </a:cubicBezTo>
                  <a:cubicBezTo>
                    <a:pt x="10774" y="2684"/>
                    <a:pt x="9224" y="3294"/>
                    <a:pt x="9224" y="3294"/>
                  </a:cubicBezTo>
                  <a:cubicBezTo>
                    <a:pt x="10053" y="1781"/>
                    <a:pt x="8961" y="0"/>
                    <a:pt x="72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004;p73">
              <a:extLst>
                <a:ext uri="{FF2B5EF4-FFF2-40B4-BE49-F238E27FC236}">
                  <a16:creationId xmlns:a16="http://schemas.microsoft.com/office/drawing/2014/main" id="{79D37466-EF24-2768-4433-C4E4FFF7DD44}"/>
                </a:ext>
              </a:extLst>
            </p:cNvPr>
            <p:cNvSpPr/>
            <p:nvPr/>
          </p:nvSpPr>
          <p:spPr>
            <a:xfrm>
              <a:off x="5850689" y="3069872"/>
              <a:ext cx="105427" cy="161549"/>
            </a:xfrm>
            <a:custGeom>
              <a:avLst/>
              <a:gdLst/>
              <a:ahLst/>
              <a:cxnLst/>
              <a:rect l="l" t="t" r="r" b="b"/>
              <a:pathLst>
                <a:path w="3556" h="5449" extrusionOk="0">
                  <a:moveTo>
                    <a:pt x="1474" y="0"/>
                  </a:moveTo>
                  <a:cubicBezTo>
                    <a:pt x="818" y="0"/>
                    <a:pt x="241" y="819"/>
                    <a:pt x="0" y="1518"/>
                  </a:cubicBezTo>
                  <a:lnTo>
                    <a:pt x="3556" y="5449"/>
                  </a:lnTo>
                  <a:cubicBezTo>
                    <a:pt x="3556" y="5449"/>
                    <a:pt x="3420" y="3088"/>
                    <a:pt x="3028" y="1927"/>
                  </a:cubicBezTo>
                  <a:cubicBezTo>
                    <a:pt x="2543" y="495"/>
                    <a:pt x="1985" y="0"/>
                    <a:pt x="14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005;p73">
              <a:extLst>
                <a:ext uri="{FF2B5EF4-FFF2-40B4-BE49-F238E27FC236}">
                  <a16:creationId xmlns:a16="http://schemas.microsoft.com/office/drawing/2014/main" id="{69D6732D-33E8-7B8E-15A3-97D7B1A09BE4}"/>
                </a:ext>
              </a:extLst>
            </p:cNvPr>
            <p:cNvSpPr/>
            <p:nvPr/>
          </p:nvSpPr>
          <p:spPr>
            <a:xfrm>
              <a:off x="5481311" y="3087305"/>
              <a:ext cx="513999" cy="470565"/>
            </a:xfrm>
            <a:custGeom>
              <a:avLst/>
              <a:gdLst/>
              <a:ahLst/>
              <a:cxnLst/>
              <a:rect l="l" t="t" r="r" b="b"/>
              <a:pathLst>
                <a:path w="17337" h="15872" extrusionOk="0">
                  <a:moveTo>
                    <a:pt x="9937" y="1"/>
                  </a:moveTo>
                  <a:cubicBezTo>
                    <a:pt x="8890" y="1"/>
                    <a:pt x="7700" y="111"/>
                    <a:pt x="6636" y="274"/>
                  </a:cubicBezTo>
                  <a:cubicBezTo>
                    <a:pt x="3316" y="782"/>
                    <a:pt x="0" y="3900"/>
                    <a:pt x="1290" y="9114"/>
                  </a:cubicBezTo>
                  <a:cubicBezTo>
                    <a:pt x="2498" y="14010"/>
                    <a:pt x="4410" y="15872"/>
                    <a:pt x="8532" y="15872"/>
                  </a:cubicBezTo>
                  <a:cubicBezTo>
                    <a:pt x="8966" y="15872"/>
                    <a:pt x="9424" y="15851"/>
                    <a:pt x="9909" y="15811"/>
                  </a:cubicBezTo>
                  <a:cubicBezTo>
                    <a:pt x="15578" y="15345"/>
                    <a:pt x="17230" y="10793"/>
                    <a:pt x="17279" y="8313"/>
                  </a:cubicBezTo>
                  <a:cubicBezTo>
                    <a:pt x="17337" y="5470"/>
                    <a:pt x="14630" y="828"/>
                    <a:pt x="11743" y="161"/>
                  </a:cubicBezTo>
                  <a:cubicBezTo>
                    <a:pt x="11254" y="49"/>
                    <a:pt x="10626" y="1"/>
                    <a:pt x="99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006;p73">
              <a:extLst>
                <a:ext uri="{FF2B5EF4-FFF2-40B4-BE49-F238E27FC236}">
                  <a16:creationId xmlns:a16="http://schemas.microsoft.com/office/drawing/2014/main" id="{CD87A1FB-8BE1-961D-9BB9-890901A6BDE2}"/>
                </a:ext>
              </a:extLst>
            </p:cNvPr>
            <p:cNvSpPr/>
            <p:nvPr/>
          </p:nvSpPr>
          <p:spPr>
            <a:xfrm>
              <a:off x="5595484" y="3269578"/>
              <a:ext cx="104092" cy="110140"/>
            </a:xfrm>
            <a:custGeom>
              <a:avLst/>
              <a:gdLst/>
              <a:ahLst/>
              <a:cxnLst/>
              <a:rect l="l" t="t" r="r" b="b"/>
              <a:pathLst>
                <a:path w="3511" h="3715" extrusionOk="0">
                  <a:moveTo>
                    <a:pt x="1760" y="1"/>
                  </a:moveTo>
                  <a:cubicBezTo>
                    <a:pt x="828" y="1"/>
                    <a:pt x="58" y="800"/>
                    <a:pt x="29" y="1809"/>
                  </a:cubicBezTo>
                  <a:cubicBezTo>
                    <a:pt x="1" y="2834"/>
                    <a:pt x="750" y="3687"/>
                    <a:pt x="1705" y="3714"/>
                  </a:cubicBezTo>
                  <a:cubicBezTo>
                    <a:pt x="1720" y="3714"/>
                    <a:pt x="1735" y="3714"/>
                    <a:pt x="1750" y="3714"/>
                  </a:cubicBezTo>
                  <a:cubicBezTo>
                    <a:pt x="2682" y="3714"/>
                    <a:pt x="3455" y="2914"/>
                    <a:pt x="3482" y="1906"/>
                  </a:cubicBezTo>
                  <a:cubicBezTo>
                    <a:pt x="3511" y="880"/>
                    <a:pt x="2762" y="28"/>
                    <a:pt x="1808" y="1"/>
                  </a:cubicBezTo>
                  <a:cubicBezTo>
                    <a:pt x="1792" y="1"/>
                    <a:pt x="1776" y="1"/>
                    <a:pt x="17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007;p73">
              <a:extLst>
                <a:ext uri="{FF2B5EF4-FFF2-40B4-BE49-F238E27FC236}">
                  <a16:creationId xmlns:a16="http://schemas.microsoft.com/office/drawing/2014/main" id="{CCED8432-F185-E5DF-C3B4-800D3FD6D68A}"/>
                </a:ext>
              </a:extLst>
            </p:cNvPr>
            <p:cNvSpPr/>
            <p:nvPr/>
          </p:nvSpPr>
          <p:spPr>
            <a:xfrm>
              <a:off x="5904529" y="3232281"/>
              <a:ext cx="72636" cy="88587"/>
            </a:xfrm>
            <a:custGeom>
              <a:avLst/>
              <a:gdLst/>
              <a:ahLst/>
              <a:cxnLst/>
              <a:rect l="l" t="t" r="r" b="b"/>
              <a:pathLst>
                <a:path w="2450" h="2988" extrusionOk="0">
                  <a:moveTo>
                    <a:pt x="922" y="1"/>
                  </a:moveTo>
                  <a:cubicBezTo>
                    <a:pt x="845" y="1"/>
                    <a:pt x="769" y="13"/>
                    <a:pt x="696" y="40"/>
                  </a:cubicBezTo>
                  <a:cubicBezTo>
                    <a:pt x="182" y="228"/>
                    <a:pt x="1" y="1031"/>
                    <a:pt x="291" y="1833"/>
                  </a:cubicBezTo>
                  <a:cubicBezTo>
                    <a:pt x="542" y="2522"/>
                    <a:pt x="1059" y="2987"/>
                    <a:pt x="1525" y="2987"/>
                  </a:cubicBezTo>
                  <a:cubicBezTo>
                    <a:pt x="1603" y="2987"/>
                    <a:pt x="1679" y="2974"/>
                    <a:pt x="1752" y="2948"/>
                  </a:cubicBezTo>
                  <a:cubicBezTo>
                    <a:pt x="2268" y="2761"/>
                    <a:pt x="2449" y="1958"/>
                    <a:pt x="2157" y="1156"/>
                  </a:cubicBezTo>
                  <a:cubicBezTo>
                    <a:pt x="1908" y="466"/>
                    <a:pt x="1390" y="1"/>
                    <a:pt x="9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008;p73">
              <a:extLst>
                <a:ext uri="{FF2B5EF4-FFF2-40B4-BE49-F238E27FC236}">
                  <a16:creationId xmlns:a16="http://schemas.microsoft.com/office/drawing/2014/main" id="{C2D00AD3-B2E5-5A92-EF3C-F4B54A9E09A8}"/>
                </a:ext>
              </a:extLst>
            </p:cNvPr>
            <p:cNvSpPr/>
            <p:nvPr/>
          </p:nvSpPr>
          <p:spPr>
            <a:xfrm>
              <a:off x="5437611" y="3078589"/>
              <a:ext cx="205042" cy="454911"/>
            </a:xfrm>
            <a:custGeom>
              <a:avLst/>
              <a:gdLst/>
              <a:ahLst/>
              <a:cxnLst/>
              <a:rect l="l" t="t" r="r" b="b"/>
              <a:pathLst>
                <a:path w="6916" h="15344" extrusionOk="0">
                  <a:moveTo>
                    <a:pt x="2000" y="0"/>
                  </a:moveTo>
                  <a:cubicBezTo>
                    <a:pt x="1695" y="0"/>
                    <a:pt x="1391" y="252"/>
                    <a:pt x="1124" y="923"/>
                  </a:cubicBezTo>
                  <a:cubicBezTo>
                    <a:pt x="1" y="3745"/>
                    <a:pt x="1361" y="7767"/>
                    <a:pt x="1361" y="7767"/>
                  </a:cubicBezTo>
                  <a:cubicBezTo>
                    <a:pt x="1361" y="7767"/>
                    <a:pt x="708" y="8066"/>
                    <a:pt x="839" y="9353"/>
                  </a:cubicBezTo>
                  <a:cubicBezTo>
                    <a:pt x="965" y="10640"/>
                    <a:pt x="4889" y="14740"/>
                    <a:pt x="5238" y="14981"/>
                  </a:cubicBezTo>
                  <a:cubicBezTo>
                    <a:pt x="5599" y="15233"/>
                    <a:pt x="5839" y="15344"/>
                    <a:pt x="5982" y="15344"/>
                  </a:cubicBezTo>
                  <a:cubicBezTo>
                    <a:pt x="6916" y="15344"/>
                    <a:pt x="3758" y="10658"/>
                    <a:pt x="3374" y="10093"/>
                  </a:cubicBezTo>
                  <a:lnTo>
                    <a:pt x="3374" y="10093"/>
                  </a:lnTo>
                  <a:cubicBezTo>
                    <a:pt x="3480" y="10241"/>
                    <a:pt x="3576" y="10303"/>
                    <a:pt x="3662" y="10303"/>
                  </a:cubicBezTo>
                  <a:cubicBezTo>
                    <a:pt x="4001" y="10303"/>
                    <a:pt x="4194" y="9330"/>
                    <a:pt x="4328" y="8806"/>
                  </a:cubicBezTo>
                  <a:cubicBezTo>
                    <a:pt x="4600" y="7732"/>
                    <a:pt x="3057" y="6421"/>
                    <a:pt x="3057" y="6421"/>
                  </a:cubicBezTo>
                  <a:cubicBezTo>
                    <a:pt x="3057" y="6421"/>
                    <a:pt x="4192" y="4467"/>
                    <a:pt x="4548" y="3298"/>
                  </a:cubicBezTo>
                  <a:cubicBezTo>
                    <a:pt x="4796" y="2480"/>
                    <a:pt x="4647" y="2022"/>
                    <a:pt x="4333" y="2022"/>
                  </a:cubicBezTo>
                  <a:cubicBezTo>
                    <a:pt x="4198" y="2022"/>
                    <a:pt x="4033" y="2107"/>
                    <a:pt x="3856" y="2284"/>
                  </a:cubicBezTo>
                  <a:cubicBezTo>
                    <a:pt x="3856" y="2284"/>
                    <a:pt x="2920" y="0"/>
                    <a:pt x="20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009;p73">
              <a:extLst>
                <a:ext uri="{FF2B5EF4-FFF2-40B4-BE49-F238E27FC236}">
                  <a16:creationId xmlns:a16="http://schemas.microsoft.com/office/drawing/2014/main" id="{724AB6B9-A4B4-BE77-1074-DA8111DA469D}"/>
                </a:ext>
              </a:extLst>
            </p:cNvPr>
            <p:cNvSpPr/>
            <p:nvPr/>
          </p:nvSpPr>
          <p:spPr>
            <a:xfrm>
              <a:off x="5842477" y="3119680"/>
              <a:ext cx="77647" cy="44916"/>
            </a:xfrm>
            <a:custGeom>
              <a:avLst/>
              <a:gdLst/>
              <a:ahLst/>
              <a:cxnLst/>
              <a:rect l="l" t="t" r="r" b="b"/>
              <a:pathLst>
                <a:path w="2619" h="1515" extrusionOk="0">
                  <a:moveTo>
                    <a:pt x="667" y="530"/>
                  </a:moveTo>
                  <a:cubicBezTo>
                    <a:pt x="666" y="531"/>
                    <a:pt x="665" y="531"/>
                    <a:pt x="665" y="532"/>
                  </a:cubicBezTo>
                  <a:cubicBezTo>
                    <a:pt x="665" y="531"/>
                    <a:pt x="666" y="530"/>
                    <a:pt x="667" y="530"/>
                  </a:cubicBezTo>
                  <a:close/>
                  <a:moveTo>
                    <a:pt x="819" y="0"/>
                  </a:moveTo>
                  <a:cubicBezTo>
                    <a:pt x="701" y="0"/>
                    <a:pt x="583" y="26"/>
                    <a:pt x="467" y="86"/>
                  </a:cubicBezTo>
                  <a:cubicBezTo>
                    <a:pt x="342" y="152"/>
                    <a:pt x="246" y="257"/>
                    <a:pt x="168" y="377"/>
                  </a:cubicBezTo>
                  <a:cubicBezTo>
                    <a:pt x="68" y="534"/>
                    <a:pt x="34" y="706"/>
                    <a:pt x="15" y="891"/>
                  </a:cubicBezTo>
                  <a:cubicBezTo>
                    <a:pt x="1" y="1006"/>
                    <a:pt x="111" y="1080"/>
                    <a:pt x="215" y="1080"/>
                  </a:cubicBezTo>
                  <a:cubicBezTo>
                    <a:pt x="280" y="1080"/>
                    <a:pt x="342" y="1052"/>
                    <a:pt x="371" y="988"/>
                  </a:cubicBezTo>
                  <a:cubicBezTo>
                    <a:pt x="423" y="873"/>
                    <a:pt x="488" y="759"/>
                    <a:pt x="555" y="653"/>
                  </a:cubicBezTo>
                  <a:cubicBezTo>
                    <a:pt x="560" y="646"/>
                    <a:pt x="581" y="618"/>
                    <a:pt x="585" y="613"/>
                  </a:cubicBezTo>
                  <a:lnTo>
                    <a:pt x="585" y="613"/>
                  </a:lnTo>
                  <a:cubicBezTo>
                    <a:pt x="597" y="599"/>
                    <a:pt x="609" y="585"/>
                    <a:pt x="622" y="572"/>
                  </a:cubicBezTo>
                  <a:cubicBezTo>
                    <a:pt x="638" y="556"/>
                    <a:pt x="656" y="542"/>
                    <a:pt x="670" y="528"/>
                  </a:cubicBezTo>
                  <a:cubicBezTo>
                    <a:pt x="671" y="528"/>
                    <a:pt x="671" y="527"/>
                    <a:pt x="672" y="526"/>
                  </a:cubicBezTo>
                  <a:lnTo>
                    <a:pt x="672" y="526"/>
                  </a:lnTo>
                  <a:cubicBezTo>
                    <a:pt x="678" y="522"/>
                    <a:pt x="685" y="517"/>
                    <a:pt x="693" y="512"/>
                  </a:cubicBezTo>
                  <a:cubicBezTo>
                    <a:pt x="704" y="506"/>
                    <a:pt x="741" y="490"/>
                    <a:pt x="736" y="490"/>
                  </a:cubicBezTo>
                  <a:lnTo>
                    <a:pt x="736" y="490"/>
                  </a:lnTo>
                  <a:cubicBezTo>
                    <a:pt x="734" y="490"/>
                    <a:pt x="726" y="493"/>
                    <a:pt x="709" y="498"/>
                  </a:cubicBezTo>
                  <a:cubicBezTo>
                    <a:pt x="723" y="493"/>
                    <a:pt x="738" y="488"/>
                    <a:pt x="754" y="484"/>
                  </a:cubicBezTo>
                  <a:cubicBezTo>
                    <a:pt x="771" y="478"/>
                    <a:pt x="790" y="476"/>
                    <a:pt x="809" y="472"/>
                  </a:cubicBezTo>
                  <a:lnTo>
                    <a:pt x="809" y="472"/>
                  </a:lnTo>
                  <a:cubicBezTo>
                    <a:pt x="794" y="476"/>
                    <a:pt x="790" y="477"/>
                    <a:pt x="793" y="477"/>
                  </a:cubicBezTo>
                  <a:cubicBezTo>
                    <a:pt x="798" y="477"/>
                    <a:pt x="820" y="474"/>
                    <a:pt x="835" y="474"/>
                  </a:cubicBezTo>
                  <a:cubicBezTo>
                    <a:pt x="855" y="474"/>
                    <a:pt x="876" y="475"/>
                    <a:pt x="895" y="475"/>
                  </a:cubicBezTo>
                  <a:cubicBezTo>
                    <a:pt x="896" y="475"/>
                    <a:pt x="897" y="475"/>
                    <a:pt x="898" y="475"/>
                  </a:cubicBezTo>
                  <a:lnTo>
                    <a:pt x="898" y="475"/>
                  </a:lnTo>
                  <a:cubicBezTo>
                    <a:pt x="902" y="476"/>
                    <a:pt x="906" y="477"/>
                    <a:pt x="911" y="477"/>
                  </a:cubicBezTo>
                  <a:cubicBezTo>
                    <a:pt x="955" y="486"/>
                    <a:pt x="999" y="497"/>
                    <a:pt x="1039" y="512"/>
                  </a:cubicBezTo>
                  <a:cubicBezTo>
                    <a:pt x="1061" y="519"/>
                    <a:pt x="1082" y="528"/>
                    <a:pt x="1101" y="537"/>
                  </a:cubicBezTo>
                  <a:cubicBezTo>
                    <a:pt x="1090" y="532"/>
                    <a:pt x="1085" y="530"/>
                    <a:pt x="1085" y="530"/>
                  </a:cubicBezTo>
                  <a:lnTo>
                    <a:pt x="1085" y="530"/>
                  </a:lnTo>
                  <a:cubicBezTo>
                    <a:pt x="1085" y="530"/>
                    <a:pt x="1114" y="543"/>
                    <a:pt x="1126" y="549"/>
                  </a:cubicBezTo>
                  <a:cubicBezTo>
                    <a:pt x="1171" y="572"/>
                    <a:pt x="1215" y="597"/>
                    <a:pt x="1259" y="623"/>
                  </a:cubicBezTo>
                  <a:cubicBezTo>
                    <a:pt x="1348" y="676"/>
                    <a:pt x="1432" y="732"/>
                    <a:pt x="1513" y="794"/>
                  </a:cubicBezTo>
                  <a:cubicBezTo>
                    <a:pt x="1520" y="800"/>
                    <a:pt x="1522" y="801"/>
                    <a:pt x="1522" y="801"/>
                  </a:cubicBezTo>
                  <a:cubicBezTo>
                    <a:pt x="1521" y="801"/>
                    <a:pt x="1509" y="792"/>
                    <a:pt x="1509" y="792"/>
                  </a:cubicBezTo>
                  <a:lnTo>
                    <a:pt x="1509" y="792"/>
                  </a:lnTo>
                  <a:cubicBezTo>
                    <a:pt x="1509" y="792"/>
                    <a:pt x="1511" y="794"/>
                    <a:pt x="1518" y="799"/>
                  </a:cubicBezTo>
                  <a:lnTo>
                    <a:pt x="1545" y="819"/>
                  </a:lnTo>
                  <a:cubicBezTo>
                    <a:pt x="1564" y="835"/>
                    <a:pt x="1583" y="849"/>
                    <a:pt x="1601" y="866"/>
                  </a:cubicBezTo>
                  <a:cubicBezTo>
                    <a:pt x="1643" y="900"/>
                    <a:pt x="1682" y="935"/>
                    <a:pt x="1722" y="970"/>
                  </a:cubicBezTo>
                  <a:cubicBezTo>
                    <a:pt x="1796" y="1037"/>
                    <a:pt x="1872" y="1102"/>
                    <a:pt x="1950" y="1166"/>
                  </a:cubicBezTo>
                  <a:cubicBezTo>
                    <a:pt x="2067" y="1266"/>
                    <a:pt x="2182" y="1368"/>
                    <a:pt x="2298" y="1467"/>
                  </a:cubicBezTo>
                  <a:cubicBezTo>
                    <a:pt x="2335" y="1500"/>
                    <a:pt x="2373" y="1514"/>
                    <a:pt x="2410" y="1514"/>
                  </a:cubicBezTo>
                  <a:cubicBezTo>
                    <a:pt x="2527" y="1514"/>
                    <a:pt x="2618" y="1365"/>
                    <a:pt x="2522" y="1243"/>
                  </a:cubicBezTo>
                  <a:cubicBezTo>
                    <a:pt x="2515" y="1234"/>
                    <a:pt x="2506" y="1226"/>
                    <a:pt x="2499" y="1216"/>
                  </a:cubicBezTo>
                  <a:lnTo>
                    <a:pt x="2499" y="1216"/>
                  </a:lnTo>
                  <a:cubicBezTo>
                    <a:pt x="2505" y="1223"/>
                    <a:pt x="2510" y="1229"/>
                    <a:pt x="2510" y="1229"/>
                  </a:cubicBezTo>
                  <a:cubicBezTo>
                    <a:pt x="2510" y="1229"/>
                    <a:pt x="2507" y="1225"/>
                    <a:pt x="2499" y="1215"/>
                  </a:cubicBezTo>
                  <a:lnTo>
                    <a:pt x="2499" y="1215"/>
                  </a:lnTo>
                  <a:cubicBezTo>
                    <a:pt x="2499" y="1215"/>
                    <a:pt x="2499" y="1215"/>
                    <a:pt x="2499" y="1216"/>
                  </a:cubicBezTo>
                  <a:lnTo>
                    <a:pt x="2499" y="1216"/>
                  </a:lnTo>
                  <a:cubicBezTo>
                    <a:pt x="2497" y="1212"/>
                    <a:pt x="2494" y="1209"/>
                    <a:pt x="2492" y="1206"/>
                  </a:cubicBezTo>
                  <a:cubicBezTo>
                    <a:pt x="2472" y="1180"/>
                    <a:pt x="2451" y="1150"/>
                    <a:pt x="2430" y="1125"/>
                  </a:cubicBezTo>
                  <a:cubicBezTo>
                    <a:pt x="2368" y="1042"/>
                    <a:pt x="2305" y="961"/>
                    <a:pt x="2242" y="882"/>
                  </a:cubicBezTo>
                  <a:cubicBezTo>
                    <a:pt x="2101" y="708"/>
                    <a:pt x="1932" y="558"/>
                    <a:pt x="1758" y="421"/>
                  </a:cubicBezTo>
                  <a:cubicBezTo>
                    <a:pt x="1496" y="214"/>
                    <a:pt x="1159" y="0"/>
                    <a:pt x="819" y="0"/>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010;p73">
              <a:extLst>
                <a:ext uri="{FF2B5EF4-FFF2-40B4-BE49-F238E27FC236}">
                  <a16:creationId xmlns:a16="http://schemas.microsoft.com/office/drawing/2014/main" id="{6C5271FB-7433-BFDD-8234-291D628D98EA}"/>
                </a:ext>
              </a:extLst>
            </p:cNvPr>
            <p:cNvSpPr/>
            <p:nvPr/>
          </p:nvSpPr>
          <p:spPr>
            <a:xfrm>
              <a:off x="5580245" y="3134919"/>
              <a:ext cx="140915" cy="99052"/>
            </a:xfrm>
            <a:custGeom>
              <a:avLst/>
              <a:gdLst/>
              <a:ahLst/>
              <a:cxnLst/>
              <a:rect l="l" t="t" r="r" b="b"/>
              <a:pathLst>
                <a:path w="4753" h="3341" extrusionOk="0">
                  <a:moveTo>
                    <a:pt x="2736" y="1"/>
                  </a:moveTo>
                  <a:cubicBezTo>
                    <a:pt x="2491" y="1"/>
                    <a:pt x="2247" y="40"/>
                    <a:pt x="2016" y="120"/>
                  </a:cubicBezTo>
                  <a:cubicBezTo>
                    <a:pt x="1222" y="395"/>
                    <a:pt x="536" y="1095"/>
                    <a:pt x="261" y="1889"/>
                  </a:cubicBezTo>
                  <a:cubicBezTo>
                    <a:pt x="185" y="2107"/>
                    <a:pt x="133" y="2340"/>
                    <a:pt x="89" y="2567"/>
                  </a:cubicBezTo>
                  <a:cubicBezTo>
                    <a:pt x="45" y="2790"/>
                    <a:pt x="1" y="3058"/>
                    <a:pt x="76" y="3274"/>
                  </a:cubicBezTo>
                  <a:cubicBezTo>
                    <a:pt x="91" y="3315"/>
                    <a:pt x="133" y="3341"/>
                    <a:pt x="173" y="3341"/>
                  </a:cubicBezTo>
                  <a:cubicBezTo>
                    <a:pt x="201" y="3341"/>
                    <a:pt x="228" y="3328"/>
                    <a:pt x="244" y="3297"/>
                  </a:cubicBezTo>
                  <a:cubicBezTo>
                    <a:pt x="330" y="3125"/>
                    <a:pt x="361" y="2929"/>
                    <a:pt x="413" y="2744"/>
                  </a:cubicBezTo>
                  <a:cubicBezTo>
                    <a:pt x="462" y="2567"/>
                    <a:pt x="520" y="2399"/>
                    <a:pt x="613" y="2239"/>
                  </a:cubicBezTo>
                  <a:cubicBezTo>
                    <a:pt x="809" y="1905"/>
                    <a:pt x="990" y="1572"/>
                    <a:pt x="1224" y="1298"/>
                  </a:cubicBezTo>
                  <a:cubicBezTo>
                    <a:pt x="1467" y="1012"/>
                    <a:pt x="1706" y="813"/>
                    <a:pt x="2041" y="657"/>
                  </a:cubicBezTo>
                  <a:cubicBezTo>
                    <a:pt x="2092" y="632"/>
                    <a:pt x="2169" y="602"/>
                    <a:pt x="2252" y="578"/>
                  </a:cubicBezTo>
                  <a:cubicBezTo>
                    <a:pt x="2345" y="549"/>
                    <a:pt x="2442" y="527"/>
                    <a:pt x="2539" y="511"/>
                  </a:cubicBezTo>
                  <a:cubicBezTo>
                    <a:pt x="2541" y="511"/>
                    <a:pt x="2559" y="509"/>
                    <a:pt x="2564" y="508"/>
                  </a:cubicBezTo>
                  <a:lnTo>
                    <a:pt x="2564" y="508"/>
                  </a:lnTo>
                  <a:cubicBezTo>
                    <a:pt x="2582" y="506"/>
                    <a:pt x="2600" y="505"/>
                    <a:pt x="2620" y="502"/>
                  </a:cubicBezTo>
                  <a:cubicBezTo>
                    <a:pt x="2662" y="500"/>
                    <a:pt x="2701" y="498"/>
                    <a:pt x="2743" y="497"/>
                  </a:cubicBezTo>
                  <a:cubicBezTo>
                    <a:pt x="2756" y="496"/>
                    <a:pt x="2770" y="496"/>
                    <a:pt x="2785" y="496"/>
                  </a:cubicBezTo>
                  <a:cubicBezTo>
                    <a:pt x="2865" y="496"/>
                    <a:pt x="2967" y="503"/>
                    <a:pt x="3014" y="509"/>
                  </a:cubicBezTo>
                  <a:cubicBezTo>
                    <a:pt x="3238" y="541"/>
                    <a:pt x="3460" y="613"/>
                    <a:pt x="3662" y="713"/>
                  </a:cubicBezTo>
                  <a:cubicBezTo>
                    <a:pt x="3921" y="842"/>
                    <a:pt x="4144" y="1016"/>
                    <a:pt x="4384" y="1167"/>
                  </a:cubicBezTo>
                  <a:cubicBezTo>
                    <a:pt x="4420" y="1189"/>
                    <a:pt x="4455" y="1199"/>
                    <a:pt x="4488" y="1199"/>
                  </a:cubicBezTo>
                  <a:cubicBezTo>
                    <a:pt x="4645" y="1199"/>
                    <a:pt x="4753" y="983"/>
                    <a:pt x="4634" y="845"/>
                  </a:cubicBezTo>
                  <a:cubicBezTo>
                    <a:pt x="4299" y="463"/>
                    <a:pt x="3780" y="183"/>
                    <a:pt x="3287" y="67"/>
                  </a:cubicBezTo>
                  <a:cubicBezTo>
                    <a:pt x="3106" y="23"/>
                    <a:pt x="2921" y="1"/>
                    <a:pt x="2736"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011;p73">
              <a:extLst>
                <a:ext uri="{FF2B5EF4-FFF2-40B4-BE49-F238E27FC236}">
                  <a16:creationId xmlns:a16="http://schemas.microsoft.com/office/drawing/2014/main" id="{9ADC0791-58E2-F580-A800-02130E902EC1}"/>
                </a:ext>
              </a:extLst>
            </p:cNvPr>
            <p:cNvSpPr/>
            <p:nvPr/>
          </p:nvSpPr>
          <p:spPr>
            <a:xfrm>
              <a:off x="5502568" y="3359262"/>
              <a:ext cx="100357" cy="95050"/>
            </a:xfrm>
            <a:custGeom>
              <a:avLst/>
              <a:gdLst/>
              <a:ahLst/>
              <a:cxnLst/>
              <a:rect l="l" t="t" r="r" b="b"/>
              <a:pathLst>
                <a:path w="3385" h="3206" extrusionOk="0">
                  <a:moveTo>
                    <a:pt x="978" y="1"/>
                  </a:moveTo>
                  <a:cubicBezTo>
                    <a:pt x="197" y="1"/>
                    <a:pt x="1" y="1005"/>
                    <a:pt x="338" y="1609"/>
                  </a:cubicBezTo>
                  <a:cubicBezTo>
                    <a:pt x="685" y="2233"/>
                    <a:pt x="1658" y="3205"/>
                    <a:pt x="2624" y="3205"/>
                  </a:cubicBezTo>
                  <a:cubicBezTo>
                    <a:pt x="2882" y="3205"/>
                    <a:pt x="3140" y="3136"/>
                    <a:pt x="3385" y="2972"/>
                  </a:cubicBezTo>
                  <a:lnTo>
                    <a:pt x="1864" y="324"/>
                  </a:lnTo>
                  <a:cubicBezTo>
                    <a:pt x="1513" y="95"/>
                    <a:pt x="1218" y="1"/>
                    <a:pt x="9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012;p73">
              <a:extLst>
                <a:ext uri="{FF2B5EF4-FFF2-40B4-BE49-F238E27FC236}">
                  <a16:creationId xmlns:a16="http://schemas.microsoft.com/office/drawing/2014/main" id="{E0C1E4C8-5B8C-76A5-B0B6-CE1EF0970DE5}"/>
                </a:ext>
              </a:extLst>
            </p:cNvPr>
            <p:cNvSpPr/>
            <p:nvPr/>
          </p:nvSpPr>
          <p:spPr>
            <a:xfrm>
              <a:off x="5432778" y="3235276"/>
              <a:ext cx="32375" cy="65195"/>
            </a:xfrm>
            <a:custGeom>
              <a:avLst/>
              <a:gdLst/>
              <a:ahLst/>
              <a:cxnLst/>
              <a:rect l="l" t="t" r="r" b="b"/>
              <a:pathLst>
                <a:path w="1092" h="2199" extrusionOk="0">
                  <a:moveTo>
                    <a:pt x="104" y="0"/>
                  </a:moveTo>
                  <a:lnTo>
                    <a:pt x="104" y="0"/>
                  </a:lnTo>
                  <a:cubicBezTo>
                    <a:pt x="104" y="0"/>
                    <a:pt x="0" y="1023"/>
                    <a:pt x="1091" y="2199"/>
                  </a:cubicBezTo>
                  <a:lnTo>
                    <a:pt x="1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013;p73">
              <a:extLst>
                <a:ext uri="{FF2B5EF4-FFF2-40B4-BE49-F238E27FC236}">
                  <a16:creationId xmlns:a16="http://schemas.microsoft.com/office/drawing/2014/main" id="{9582CCA2-838E-86EF-D5CA-DEBA790046DC}"/>
                </a:ext>
              </a:extLst>
            </p:cNvPr>
            <p:cNvSpPr/>
            <p:nvPr/>
          </p:nvSpPr>
          <p:spPr>
            <a:xfrm>
              <a:off x="5400047" y="3315324"/>
              <a:ext cx="46250" cy="27276"/>
            </a:xfrm>
            <a:custGeom>
              <a:avLst/>
              <a:gdLst/>
              <a:ahLst/>
              <a:cxnLst/>
              <a:rect l="l" t="t" r="r" b="b"/>
              <a:pathLst>
                <a:path w="1560" h="920" extrusionOk="0">
                  <a:moveTo>
                    <a:pt x="1560" y="0"/>
                  </a:moveTo>
                  <a:lnTo>
                    <a:pt x="1560" y="0"/>
                  </a:lnTo>
                  <a:cubicBezTo>
                    <a:pt x="416" y="110"/>
                    <a:pt x="0" y="919"/>
                    <a:pt x="0" y="919"/>
                  </a:cubicBezTo>
                  <a:lnTo>
                    <a:pt x="15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014;p73">
              <a:extLst>
                <a:ext uri="{FF2B5EF4-FFF2-40B4-BE49-F238E27FC236}">
                  <a16:creationId xmlns:a16="http://schemas.microsoft.com/office/drawing/2014/main" id="{977BBAC0-42E3-1422-518C-E0E4B2C68520}"/>
                </a:ext>
              </a:extLst>
            </p:cNvPr>
            <p:cNvSpPr/>
            <p:nvPr/>
          </p:nvSpPr>
          <p:spPr>
            <a:xfrm>
              <a:off x="5670017" y="3541445"/>
              <a:ext cx="118027" cy="27157"/>
            </a:xfrm>
            <a:custGeom>
              <a:avLst/>
              <a:gdLst/>
              <a:ahLst/>
              <a:cxnLst/>
              <a:rect l="l" t="t" r="r" b="b"/>
              <a:pathLst>
                <a:path w="3981" h="916" fill="none" extrusionOk="0">
                  <a:moveTo>
                    <a:pt x="0" y="1"/>
                  </a:moveTo>
                  <a:cubicBezTo>
                    <a:pt x="0" y="1"/>
                    <a:pt x="1463" y="670"/>
                    <a:pt x="3980" y="916"/>
                  </a:cubicBezTo>
                </a:path>
              </a:pathLst>
            </a:custGeom>
            <a:noFill/>
            <a:ln w="5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015;p73">
              <a:extLst>
                <a:ext uri="{FF2B5EF4-FFF2-40B4-BE49-F238E27FC236}">
                  <a16:creationId xmlns:a16="http://schemas.microsoft.com/office/drawing/2014/main" id="{768A0018-E057-3FDF-AEF7-5F26247C43C9}"/>
                </a:ext>
              </a:extLst>
            </p:cNvPr>
            <p:cNvSpPr/>
            <p:nvPr/>
          </p:nvSpPr>
          <p:spPr>
            <a:xfrm>
              <a:off x="5684515" y="3273847"/>
              <a:ext cx="247231" cy="173497"/>
            </a:xfrm>
            <a:custGeom>
              <a:avLst/>
              <a:gdLst/>
              <a:ahLst/>
              <a:cxnLst/>
              <a:rect l="l" t="t" r="r" b="b"/>
              <a:pathLst>
                <a:path w="8339" h="5852" extrusionOk="0">
                  <a:moveTo>
                    <a:pt x="5149" y="1"/>
                  </a:moveTo>
                  <a:cubicBezTo>
                    <a:pt x="4795" y="1"/>
                    <a:pt x="4439" y="29"/>
                    <a:pt x="4088" y="83"/>
                  </a:cubicBezTo>
                  <a:cubicBezTo>
                    <a:pt x="2771" y="285"/>
                    <a:pt x="1499" y="829"/>
                    <a:pt x="284" y="1482"/>
                  </a:cubicBezTo>
                  <a:cubicBezTo>
                    <a:pt x="189" y="1533"/>
                    <a:pt x="87" y="1595"/>
                    <a:pt x="46" y="1702"/>
                  </a:cubicBezTo>
                  <a:cubicBezTo>
                    <a:pt x="1" y="1827"/>
                    <a:pt x="53" y="1966"/>
                    <a:pt x="106" y="2082"/>
                  </a:cubicBezTo>
                  <a:cubicBezTo>
                    <a:pt x="529" y="3015"/>
                    <a:pt x="972" y="3999"/>
                    <a:pt x="2060" y="4837"/>
                  </a:cubicBezTo>
                  <a:cubicBezTo>
                    <a:pt x="2754" y="5371"/>
                    <a:pt x="3521" y="5665"/>
                    <a:pt x="4238" y="5786"/>
                  </a:cubicBezTo>
                  <a:cubicBezTo>
                    <a:pt x="4506" y="5831"/>
                    <a:pt x="4767" y="5852"/>
                    <a:pt x="5014" y="5852"/>
                  </a:cubicBezTo>
                  <a:cubicBezTo>
                    <a:pt x="5648" y="5852"/>
                    <a:pt x="6190" y="5714"/>
                    <a:pt x="6526" y="5494"/>
                  </a:cubicBezTo>
                  <a:cubicBezTo>
                    <a:pt x="8339" y="4309"/>
                    <a:pt x="8031" y="2056"/>
                    <a:pt x="7966" y="1113"/>
                  </a:cubicBezTo>
                  <a:cubicBezTo>
                    <a:pt x="7948" y="854"/>
                    <a:pt x="7788" y="627"/>
                    <a:pt x="7552" y="514"/>
                  </a:cubicBezTo>
                  <a:cubicBezTo>
                    <a:pt x="6803" y="157"/>
                    <a:pt x="5980" y="1"/>
                    <a:pt x="5149"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016;p73">
              <a:extLst>
                <a:ext uri="{FF2B5EF4-FFF2-40B4-BE49-F238E27FC236}">
                  <a16:creationId xmlns:a16="http://schemas.microsoft.com/office/drawing/2014/main" id="{2F178C82-01CE-A12B-C355-AC90A7703E51}"/>
                </a:ext>
              </a:extLst>
            </p:cNvPr>
            <p:cNvSpPr/>
            <p:nvPr/>
          </p:nvSpPr>
          <p:spPr>
            <a:xfrm>
              <a:off x="5745589" y="3387694"/>
              <a:ext cx="132406" cy="59651"/>
            </a:xfrm>
            <a:custGeom>
              <a:avLst/>
              <a:gdLst/>
              <a:ahLst/>
              <a:cxnLst/>
              <a:rect l="l" t="t" r="r" b="b"/>
              <a:pathLst>
                <a:path w="4466" h="2012" extrusionOk="0">
                  <a:moveTo>
                    <a:pt x="1658" y="0"/>
                  </a:moveTo>
                  <a:cubicBezTo>
                    <a:pt x="468" y="0"/>
                    <a:pt x="0" y="997"/>
                    <a:pt x="0" y="997"/>
                  </a:cubicBezTo>
                  <a:cubicBezTo>
                    <a:pt x="694" y="1531"/>
                    <a:pt x="1461" y="1825"/>
                    <a:pt x="2178" y="1946"/>
                  </a:cubicBezTo>
                  <a:cubicBezTo>
                    <a:pt x="2446" y="1991"/>
                    <a:pt x="2707" y="2012"/>
                    <a:pt x="2954" y="2012"/>
                  </a:cubicBezTo>
                  <a:cubicBezTo>
                    <a:pt x="3588" y="2012"/>
                    <a:pt x="4130" y="1874"/>
                    <a:pt x="4466" y="1654"/>
                  </a:cubicBezTo>
                  <a:cubicBezTo>
                    <a:pt x="4466" y="1654"/>
                    <a:pt x="3554" y="297"/>
                    <a:pt x="2061" y="36"/>
                  </a:cubicBezTo>
                  <a:cubicBezTo>
                    <a:pt x="1919" y="11"/>
                    <a:pt x="1784" y="0"/>
                    <a:pt x="16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017;p73">
              <a:extLst>
                <a:ext uri="{FF2B5EF4-FFF2-40B4-BE49-F238E27FC236}">
                  <a16:creationId xmlns:a16="http://schemas.microsoft.com/office/drawing/2014/main" id="{EA6CCB2F-F4EC-8660-BE3F-EC9770BA2930}"/>
                </a:ext>
              </a:extLst>
            </p:cNvPr>
            <p:cNvSpPr/>
            <p:nvPr/>
          </p:nvSpPr>
          <p:spPr>
            <a:xfrm>
              <a:off x="5655668" y="3201033"/>
              <a:ext cx="61815" cy="38453"/>
            </a:xfrm>
            <a:custGeom>
              <a:avLst/>
              <a:gdLst/>
              <a:ahLst/>
              <a:cxnLst/>
              <a:rect l="l" t="t" r="r" b="b"/>
              <a:pathLst>
                <a:path w="2085" h="1297" extrusionOk="0">
                  <a:moveTo>
                    <a:pt x="1418" y="390"/>
                  </a:moveTo>
                  <a:cubicBezTo>
                    <a:pt x="1428" y="391"/>
                    <a:pt x="1437" y="392"/>
                    <a:pt x="1447" y="393"/>
                  </a:cubicBezTo>
                  <a:cubicBezTo>
                    <a:pt x="1437" y="392"/>
                    <a:pt x="1428" y="391"/>
                    <a:pt x="1418" y="390"/>
                  </a:cubicBezTo>
                  <a:close/>
                  <a:moveTo>
                    <a:pt x="1530" y="416"/>
                  </a:moveTo>
                  <a:cubicBezTo>
                    <a:pt x="1536" y="418"/>
                    <a:pt x="1542" y="421"/>
                    <a:pt x="1549" y="424"/>
                  </a:cubicBezTo>
                  <a:lnTo>
                    <a:pt x="1549" y="424"/>
                  </a:lnTo>
                  <a:lnTo>
                    <a:pt x="1530" y="416"/>
                  </a:lnTo>
                  <a:close/>
                  <a:moveTo>
                    <a:pt x="1565" y="431"/>
                  </a:moveTo>
                  <a:cubicBezTo>
                    <a:pt x="1568" y="432"/>
                    <a:pt x="1572" y="434"/>
                    <a:pt x="1576" y="435"/>
                  </a:cubicBezTo>
                  <a:lnTo>
                    <a:pt x="1565" y="431"/>
                  </a:lnTo>
                  <a:close/>
                  <a:moveTo>
                    <a:pt x="1053" y="449"/>
                  </a:moveTo>
                  <a:lnTo>
                    <a:pt x="1023" y="462"/>
                  </a:lnTo>
                  <a:lnTo>
                    <a:pt x="1023" y="462"/>
                  </a:lnTo>
                  <a:cubicBezTo>
                    <a:pt x="1033" y="458"/>
                    <a:pt x="1043" y="453"/>
                    <a:pt x="1053" y="449"/>
                  </a:cubicBezTo>
                  <a:close/>
                  <a:moveTo>
                    <a:pt x="1344" y="1"/>
                  </a:moveTo>
                  <a:cubicBezTo>
                    <a:pt x="1248" y="1"/>
                    <a:pt x="1152" y="14"/>
                    <a:pt x="1060" y="39"/>
                  </a:cubicBezTo>
                  <a:cubicBezTo>
                    <a:pt x="903" y="81"/>
                    <a:pt x="748" y="154"/>
                    <a:pt x="615" y="247"/>
                  </a:cubicBezTo>
                  <a:cubicBezTo>
                    <a:pt x="481" y="338"/>
                    <a:pt x="356" y="446"/>
                    <a:pt x="254" y="576"/>
                  </a:cubicBezTo>
                  <a:cubicBezTo>
                    <a:pt x="143" y="717"/>
                    <a:pt x="48" y="875"/>
                    <a:pt x="11" y="1051"/>
                  </a:cubicBezTo>
                  <a:cubicBezTo>
                    <a:pt x="0" y="1102"/>
                    <a:pt x="5" y="1155"/>
                    <a:pt x="32" y="1201"/>
                  </a:cubicBezTo>
                  <a:cubicBezTo>
                    <a:pt x="55" y="1241"/>
                    <a:pt x="102" y="1280"/>
                    <a:pt x="148" y="1291"/>
                  </a:cubicBezTo>
                  <a:cubicBezTo>
                    <a:pt x="163" y="1294"/>
                    <a:pt x="179" y="1296"/>
                    <a:pt x="195" y="1296"/>
                  </a:cubicBezTo>
                  <a:cubicBezTo>
                    <a:pt x="281" y="1296"/>
                    <a:pt x="370" y="1246"/>
                    <a:pt x="387" y="1155"/>
                  </a:cubicBezTo>
                  <a:cubicBezTo>
                    <a:pt x="396" y="1115"/>
                    <a:pt x="407" y="1077"/>
                    <a:pt x="421" y="1040"/>
                  </a:cubicBezTo>
                  <a:lnTo>
                    <a:pt x="421" y="1040"/>
                  </a:lnTo>
                  <a:cubicBezTo>
                    <a:pt x="452" y="972"/>
                    <a:pt x="490" y="908"/>
                    <a:pt x="534" y="847"/>
                  </a:cubicBezTo>
                  <a:lnTo>
                    <a:pt x="534" y="847"/>
                  </a:lnTo>
                  <a:cubicBezTo>
                    <a:pt x="601" y="761"/>
                    <a:pt x="679" y="683"/>
                    <a:pt x="765" y="614"/>
                  </a:cubicBezTo>
                  <a:lnTo>
                    <a:pt x="765" y="614"/>
                  </a:lnTo>
                  <a:cubicBezTo>
                    <a:pt x="843" y="556"/>
                    <a:pt x="927" y="504"/>
                    <a:pt x="1018" y="464"/>
                  </a:cubicBezTo>
                  <a:lnTo>
                    <a:pt x="1018" y="464"/>
                  </a:lnTo>
                  <a:cubicBezTo>
                    <a:pt x="1093" y="433"/>
                    <a:pt x="1172" y="408"/>
                    <a:pt x="1252" y="394"/>
                  </a:cubicBezTo>
                  <a:lnTo>
                    <a:pt x="1252" y="394"/>
                  </a:lnTo>
                  <a:cubicBezTo>
                    <a:pt x="1287" y="390"/>
                    <a:pt x="1324" y="388"/>
                    <a:pt x="1361" y="388"/>
                  </a:cubicBezTo>
                  <a:cubicBezTo>
                    <a:pt x="1376" y="388"/>
                    <a:pt x="1391" y="388"/>
                    <a:pt x="1406" y="389"/>
                  </a:cubicBezTo>
                  <a:lnTo>
                    <a:pt x="1406" y="389"/>
                  </a:lnTo>
                  <a:cubicBezTo>
                    <a:pt x="1457" y="397"/>
                    <a:pt x="1508" y="409"/>
                    <a:pt x="1556" y="427"/>
                  </a:cubicBezTo>
                  <a:lnTo>
                    <a:pt x="1556" y="427"/>
                  </a:lnTo>
                  <a:cubicBezTo>
                    <a:pt x="1591" y="443"/>
                    <a:pt x="1624" y="463"/>
                    <a:pt x="1655" y="486"/>
                  </a:cubicBezTo>
                  <a:lnTo>
                    <a:pt x="1655" y="486"/>
                  </a:lnTo>
                  <a:cubicBezTo>
                    <a:pt x="1685" y="511"/>
                    <a:pt x="1712" y="538"/>
                    <a:pt x="1739" y="566"/>
                  </a:cubicBezTo>
                  <a:cubicBezTo>
                    <a:pt x="1774" y="602"/>
                    <a:pt x="1825" y="621"/>
                    <a:pt x="1877" y="621"/>
                  </a:cubicBezTo>
                  <a:cubicBezTo>
                    <a:pt x="1928" y="621"/>
                    <a:pt x="1980" y="602"/>
                    <a:pt x="2014" y="566"/>
                  </a:cubicBezTo>
                  <a:cubicBezTo>
                    <a:pt x="2084" y="488"/>
                    <a:pt x="2084" y="375"/>
                    <a:pt x="2012" y="294"/>
                  </a:cubicBezTo>
                  <a:cubicBezTo>
                    <a:pt x="1896" y="164"/>
                    <a:pt x="1738" y="67"/>
                    <a:pt x="1567" y="27"/>
                  </a:cubicBezTo>
                  <a:cubicBezTo>
                    <a:pt x="1494" y="9"/>
                    <a:pt x="1419" y="1"/>
                    <a:pt x="1344"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018;p73">
              <a:extLst>
                <a:ext uri="{FF2B5EF4-FFF2-40B4-BE49-F238E27FC236}">
                  <a16:creationId xmlns:a16="http://schemas.microsoft.com/office/drawing/2014/main" id="{F7B803EB-D904-5BE4-532E-2F6609624DA9}"/>
                </a:ext>
              </a:extLst>
            </p:cNvPr>
            <p:cNvSpPr/>
            <p:nvPr/>
          </p:nvSpPr>
          <p:spPr>
            <a:xfrm>
              <a:off x="5877550" y="3181021"/>
              <a:ext cx="47792" cy="29529"/>
            </a:xfrm>
            <a:custGeom>
              <a:avLst/>
              <a:gdLst/>
              <a:ahLst/>
              <a:cxnLst/>
              <a:rect l="l" t="t" r="r" b="b"/>
              <a:pathLst>
                <a:path w="1612" h="996" extrusionOk="0">
                  <a:moveTo>
                    <a:pt x="555" y="392"/>
                  </a:moveTo>
                  <a:cubicBezTo>
                    <a:pt x="564" y="393"/>
                    <a:pt x="573" y="394"/>
                    <a:pt x="582" y="396"/>
                  </a:cubicBezTo>
                  <a:cubicBezTo>
                    <a:pt x="573" y="395"/>
                    <a:pt x="563" y="393"/>
                    <a:pt x="555" y="392"/>
                  </a:cubicBezTo>
                  <a:close/>
                  <a:moveTo>
                    <a:pt x="438" y="404"/>
                  </a:moveTo>
                  <a:lnTo>
                    <a:pt x="416" y="413"/>
                  </a:lnTo>
                  <a:cubicBezTo>
                    <a:pt x="423" y="410"/>
                    <a:pt x="430" y="407"/>
                    <a:pt x="438" y="404"/>
                  </a:cubicBezTo>
                  <a:close/>
                  <a:moveTo>
                    <a:pt x="420" y="410"/>
                  </a:moveTo>
                  <a:cubicBezTo>
                    <a:pt x="414" y="415"/>
                    <a:pt x="409" y="420"/>
                    <a:pt x="403" y="424"/>
                  </a:cubicBezTo>
                  <a:lnTo>
                    <a:pt x="403" y="424"/>
                  </a:lnTo>
                  <a:cubicBezTo>
                    <a:pt x="408" y="419"/>
                    <a:pt x="414" y="414"/>
                    <a:pt x="420" y="410"/>
                  </a:cubicBezTo>
                  <a:close/>
                  <a:moveTo>
                    <a:pt x="657" y="417"/>
                  </a:moveTo>
                  <a:cubicBezTo>
                    <a:pt x="669" y="421"/>
                    <a:pt x="680" y="426"/>
                    <a:pt x="691" y="432"/>
                  </a:cubicBezTo>
                  <a:lnTo>
                    <a:pt x="691" y="432"/>
                  </a:lnTo>
                  <a:lnTo>
                    <a:pt x="657" y="417"/>
                  </a:lnTo>
                  <a:close/>
                  <a:moveTo>
                    <a:pt x="898" y="556"/>
                  </a:moveTo>
                  <a:cubicBezTo>
                    <a:pt x="910" y="565"/>
                    <a:pt x="923" y="575"/>
                    <a:pt x="935" y="584"/>
                  </a:cubicBezTo>
                  <a:cubicBezTo>
                    <a:pt x="922" y="574"/>
                    <a:pt x="911" y="566"/>
                    <a:pt x="898" y="556"/>
                  </a:cubicBezTo>
                  <a:close/>
                  <a:moveTo>
                    <a:pt x="1238" y="892"/>
                  </a:moveTo>
                  <a:cubicBezTo>
                    <a:pt x="1241" y="893"/>
                    <a:pt x="1243" y="896"/>
                    <a:pt x="1243" y="898"/>
                  </a:cubicBezTo>
                  <a:lnTo>
                    <a:pt x="1243" y="898"/>
                  </a:lnTo>
                  <a:cubicBezTo>
                    <a:pt x="1242" y="896"/>
                    <a:pt x="1240" y="894"/>
                    <a:pt x="1238" y="892"/>
                  </a:cubicBezTo>
                  <a:close/>
                  <a:moveTo>
                    <a:pt x="516" y="1"/>
                  </a:moveTo>
                  <a:cubicBezTo>
                    <a:pt x="464" y="1"/>
                    <a:pt x="413" y="7"/>
                    <a:pt x="362" y="21"/>
                  </a:cubicBezTo>
                  <a:cubicBezTo>
                    <a:pt x="221" y="58"/>
                    <a:pt x="115" y="151"/>
                    <a:pt x="31" y="265"/>
                  </a:cubicBezTo>
                  <a:cubicBezTo>
                    <a:pt x="3" y="304"/>
                    <a:pt x="1" y="371"/>
                    <a:pt x="11" y="415"/>
                  </a:cubicBezTo>
                  <a:cubicBezTo>
                    <a:pt x="24" y="459"/>
                    <a:pt x="57" y="510"/>
                    <a:pt x="101" y="531"/>
                  </a:cubicBezTo>
                  <a:cubicBezTo>
                    <a:pt x="132" y="548"/>
                    <a:pt x="166" y="558"/>
                    <a:pt x="201" y="558"/>
                  </a:cubicBezTo>
                  <a:cubicBezTo>
                    <a:pt x="217" y="558"/>
                    <a:pt x="234" y="556"/>
                    <a:pt x="251" y="550"/>
                  </a:cubicBezTo>
                  <a:cubicBezTo>
                    <a:pt x="291" y="538"/>
                    <a:pt x="322" y="514"/>
                    <a:pt x="348" y="483"/>
                  </a:cubicBezTo>
                  <a:lnTo>
                    <a:pt x="348" y="483"/>
                  </a:lnTo>
                  <a:cubicBezTo>
                    <a:pt x="348" y="483"/>
                    <a:pt x="348" y="483"/>
                    <a:pt x="348" y="484"/>
                  </a:cubicBezTo>
                  <a:cubicBezTo>
                    <a:pt x="364" y="465"/>
                    <a:pt x="380" y="446"/>
                    <a:pt x="398" y="429"/>
                  </a:cubicBezTo>
                  <a:lnTo>
                    <a:pt x="398" y="429"/>
                  </a:lnTo>
                  <a:cubicBezTo>
                    <a:pt x="413" y="418"/>
                    <a:pt x="430" y="409"/>
                    <a:pt x="447" y="401"/>
                  </a:cubicBezTo>
                  <a:lnTo>
                    <a:pt x="447" y="401"/>
                  </a:lnTo>
                  <a:cubicBezTo>
                    <a:pt x="458" y="397"/>
                    <a:pt x="469" y="394"/>
                    <a:pt x="481" y="392"/>
                  </a:cubicBezTo>
                  <a:lnTo>
                    <a:pt x="481" y="392"/>
                  </a:lnTo>
                  <a:cubicBezTo>
                    <a:pt x="492" y="391"/>
                    <a:pt x="504" y="390"/>
                    <a:pt x="516" y="390"/>
                  </a:cubicBezTo>
                  <a:cubicBezTo>
                    <a:pt x="526" y="390"/>
                    <a:pt x="537" y="390"/>
                    <a:pt x="548" y="391"/>
                  </a:cubicBezTo>
                  <a:lnTo>
                    <a:pt x="548" y="391"/>
                  </a:lnTo>
                  <a:cubicBezTo>
                    <a:pt x="600" y="400"/>
                    <a:pt x="649" y="416"/>
                    <a:pt x="700" y="436"/>
                  </a:cubicBezTo>
                  <a:lnTo>
                    <a:pt x="700" y="436"/>
                  </a:lnTo>
                  <a:cubicBezTo>
                    <a:pt x="769" y="469"/>
                    <a:pt x="834" y="510"/>
                    <a:pt x="896" y="555"/>
                  </a:cubicBezTo>
                  <a:lnTo>
                    <a:pt x="896" y="555"/>
                  </a:lnTo>
                  <a:cubicBezTo>
                    <a:pt x="1025" y="655"/>
                    <a:pt x="1142" y="773"/>
                    <a:pt x="1244" y="899"/>
                  </a:cubicBezTo>
                  <a:lnTo>
                    <a:pt x="1244" y="899"/>
                  </a:lnTo>
                  <a:cubicBezTo>
                    <a:pt x="1244" y="899"/>
                    <a:pt x="1244" y="899"/>
                    <a:pt x="1244" y="899"/>
                  </a:cubicBezTo>
                  <a:cubicBezTo>
                    <a:pt x="1247" y="903"/>
                    <a:pt x="1249" y="906"/>
                    <a:pt x="1252" y="910"/>
                  </a:cubicBezTo>
                  <a:lnTo>
                    <a:pt x="1252" y="910"/>
                  </a:lnTo>
                  <a:cubicBezTo>
                    <a:pt x="1258" y="917"/>
                    <a:pt x="1264" y="925"/>
                    <a:pt x="1270" y="932"/>
                  </a:cubicBezTo>
                  <a:cubicBezTo>
                    <a:pt x="1266" y="928"/>
                    <a:pt x="1263" y="923"/>
                    <a:pt x="1260" y="919"/>
                  </a:cubicBezTo>
                  <a:lnTo>
                    <a:pt x="1260" y="919"/>
                  </a:lnTo>
                  <a:cubicBezTo>
                    <a:pt x="1287" y="951"/>
                    <a:pt x="1316" y="976"/>
                    <a:pt x="1360" y="989"/>
                  </a:cubicBezTo>
                  <a:cubicBezTo>
                    <a:pt x="1375" y="994"/>
                    <a:pt x="1392" y="996"/>
                    <a:pt x="1410" y="996"/>
                  </a:cubicBezTo>
                  <a:cubicBezTo>
                    <a:pt x="1445" y="996"/>
                    <a:pt x="1481" y="987"/>
                    <a:pt x="1509" y="969"/>
                  </a:cubicBezTo>
                  <a:cubicBezTo>
                    <a:pt x="1552" y="943"/>
                    <a:pt x="1587" y="903"/>
                    <a:pt x="1599" y="853"/>
                  </a:cubicBezTo>
                  <a:cubicBezTo>
                    <a:pt x="1611" y="806"/>
                    <a:pt x="1611" y="742"/>
                    <a:pt x="1580" y="704"/>
                  </a:cubicBezTo>
                  <a:cubicBezTo>
                    <a:pt x="1420" y="494"/>
                    <a:pt x="1233" y="302"/>
                    <a:pt x="1008" y="161"/>
                  </a:cubicBezTo>
                  <a:cubicBezTo>
                    <a:pt x="863" y="71"/>
                    <a:pt x="689" y="1"/>
                    <a:pt x="516" y="1"/>
                  </a:cubicBez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019;p73">
              <a:extLst>
                <a:ext uri="{FF2B5EF4-FFF2-40B4-BE49-F238E27FC236}">
                  <a16:creationId xmlns:a16="http://schemas.microsoft.com/office/drawing/2014/main" id="{B62B1280-50EF-119A-8855-B330ED8EFE21}"/>
                </a:ext>
              </a:extLst>
            </p:cNvPr>
            <p:cNvSpPr/>
            <p:nvPr/>
          </p:nvSpPr>
          <p:spPr>
            <a:xfrm>
              <a:off x="5806900" y="3161720"/>
              <a:ext cx="78032" cy="90336"/>
            </a:xfrm>
            <a:custGeom>
              <a:avLst/>
              <a:gdLst/>
              <a:ahLst/>
              <a:cxnLst/>
              <a:rect l="l" t="t" r="r" b="b"/>
              <a:pathLst>
                <a:path w="2632" h="3047" fill="none" extrusionOk="0">
                  <a:moveTo>
                    <a:pt x="0" y="1"/>
                  </a:moveTo>
                  <a:cubicBezTo>
                    <a:pt x="0" y="746"/>
                    <a:pt x="2632" y="1432"/>
                    <a:pt x="2363" y="1803"/>
                  </a:cubicBezTo>
                  <a:cubicBezTo>
                    <a:pt x="2093" y="2175"/>
                    <a:pt x="1328" y="2772"/>
                    <a:pt x="946" y="3046"/>
                  </a:cubicBezTo>
                </a:path>
              </a:pathLst>
            </a:custGeom>
            <a:noFill/>
            <a:ln w="111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020;p73">
              <a:extLst>
                <a:ext uri="{FF2B5EF4-FFF2-40B4-BE49-F238E27FC236}">
                  <a16:creationId xmlns:a16="http://schemas.microsoft.com/office/drawing/2014/main" id="{83B9F9FB-F272-09AB-CDB2-6DAFEB241516}"/>
                </a:ext>
              </a:extLst>
            </p:cNvPr>
            <p:cNvSpPr/>
            <p:nvPr/>
          </p:nvSpPr>
          <p:spPr>
            <a:xfrm>
              <a:off x="5701740" y="3286862"/>
              <a:ext cx="210645" cy="76757"/>
            </a:xfrm>
            <a:custGeom>
              <a:avLst/>
              <a:gdLst/>
              <a:ahLst/>
              <a:cxnLst/>
              <a:rect l="l" t="t" r="r" b="b"/>
              <a:pathLst>
                <a:path w="7105" h="2589" extrusionOk="0">
                  <a:moveTo>
                    <a:pt x="4532" y="1"/>
                  </a:moveTo>
                  <a:cubicBezTo>
                    <a:pt x="4038" y="1"/>
                    <a:pt x="3518" y="56"/>
                    <a:pt x="3023" y="200"/>
                  </a:cubicBezTo>
                  <a:cubicBezTo>
                    <a:pt x="1324" y="696"/>
                    <a:pt x="0" y="1483"/>
                    <a:pt x="0" y="1483"/>
                  </a:cubicBezTo>
                  <a:lnTo>
                    <a:pt x="629" y="2589"/>
                  </a:lnTo>
                  <a:cubicBezTo>
                    <a:pt x="629" y="2589"/>
                    <a:pt x="2201" y="1455"/>
                    <a:pt x="4227" y="1323"/>
                  </a:cubicBezTo>
                  <a:cubicBezTo>
                    <a:pt x="4431" y="1309"/>
                    <a:pt x="4623" y="1303"/>
                    <a:pt x="4805" y="1303"/>
                  </a:cubicBezTo>
                  <a:cubicBezTo>
                    <a:pt x="6328" y="1303"/>
                    <a:pt x="7052" y="1740"/>
                    <a:pt x="7052" y="1740"/>
                  </a:cubicBezTo>
                  <a:cubicBezTo>
                    <a:pt x="7036" y="1122"/>
                    <a:pt x="7105" y="709"/>
                    <a:pt x="6910" y="485"/>
                  </a:cubicBezTo>
                  <a:cubicBezTo>
                    <a:pt x="6771" y="326"/>
                    <a:pt x="5731" y="1"/>
                    <a:pt x="45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021;p73">
              <a:extLst>
                <a:ext uri="{FF2B5EF4-FFF2-40B4-BE49-F238E27FC236}">
                  <a16:creationId xmlns:a16="http://schemas.microsoft.com/office/drawing/2014/main" id="{9B753942-C2AD-2032-49BC-DFD2A49EF4F0}"/>
                </a:ext>
              </a:extLst>
            </p:cNvPr>
            <p:cNvSpPr/>
            <p:nvPr/>
          </p:nvSpPr>
          <p:spPr>
            <a:xfrm>
              <a:off x="4875672" y="3229821"/>
              <a:ext cx="167746" cy="156568"/>
            </a:xfrm>
            <a:custGeom>
              <a:avLst/>
              <a:gdLst/>
              <a:ahLst/>
              <a:cxnLst/>
              <a:rect l="l" t="t" r="r" b="b"/>
              <a:pathLst>
                <a:path w="5658" h="5281" extrusionOk="0">
                  <a:moveTo>
                    <a:pt x="4005" y="0"/>
                  </a:moveTo>
                  <a:cubicBezTo>
                    <a:pt x="3644" y="0"/>
                    <a:pt x="3248" y="116"/>
                    <a:pt x="2819" y="344"/>
                  </a:cubicBezTo>
                  <a:cubicBezTo>
                    <a:pt x="1576" y="1004"/>
                    <a:pt x="0" y="1364"/>
                    <a:pt x="134" y="2527"/>
                  </a:cubicBezTo>
                  <a:cubicBezTo>
                    <a:pt x="270" y="3691"/>
                    <a:pt x="1854" y="5280"/>
                    <a:pt x="1854" y="5280"/>
                  </a:cubicBezTo>
                  <a:lnTo>
                    <a:pt x="5658" y="1279"/>
                  </a:lnTo>
                  <a:cubicBezTo>
                    <a:pt x="5247" y="419"/>
                    <a:pt x="4690" y="0"/>
                    <a:pt x="40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022;p73">
              <a:extLst>
                <a:ext uri="{FF2B5EF4-FFF2-40B4-BE49-F238E27FC236}">
                  <a16:creationId xmlns:a16="http://schemas.microsoft.com/office/drawing/2014/main" id="{84C71512-21D4-BA62-35C7-DFDCCF3E45D9}"/>
                </a:ext>
              </a:extLst>
            </p:cNvPr>
            <p:cNvSpPr/>
            <p:nvPr/>
          </p:nvSpPr>
          <p:spPr>
            <a:xfrm>
              <a:off x="4905616" y="3268511"/>
              <a:ext cx="738223" cy="723814"/>
            </a:xfrm>
            <a:custGeom>
              <a:avLst/>
              <a:gdLst/>
              <a:ahLst/>
              <a:cxnLst/>
              <a:rect l="l" t="t" r="r" b="b"/>
              <a:pathLst>
                <a:path w="24900" h="24414" extrusionOk="0">
                  <a:moveTo>
                    <a:pt x="4097" y="1"/>
                  </a:moveTo>
                  <a:cubicBezTo>
                    <a:pt x="2786" y="1"/>
                    <a:pt x="1" y="3007"/>
                    <a:pt x="1" y="3007"/>
                  </a:cubicBezTo>
                  <a:cubicBezTo>
                    <a:pt x="1" y="3007"/>
                    <a:pt x="1307" y="6971"/>
                    <a:pt x="5663" y="12759"/>
                  </a:cubicBezTo>
                  <a:cubicBezTo>
                    <a:pt x="10020" y="18545"/>
                    <a:pt x="18188" y="24413"/>
                    <a:pt x="18188" y="24413"/>
                  </a:cubicBezTo>
                  <a:cubicBezTo>
                    <a:pt x="18188" y="24413"/>
                    <a:pt x="21048" y="19226"/>
                    <a:pt x="22451" y="15526"/>
                  </a:cubicBezTo>
                  <a:cubicBezTo>
                    <a:pt x="22851" y="14466"/>
                    <a:pt x="24900" y="13553"/>
                    <a:pt x="20233" y="10717"/>
                  </a:cubicBezTo>
                  <a:cubicBezTo>
                    <a:pt x="19103" y="10030"/>
                    <a:pt x="13074" y="6865"/>
                    <a:pt x="13074" y="6865"/>
                  </a:cubicBezTo>
                  <a:cubicBezTo>
                    <a:pt x="13074" y="6865"/>
                    <a:pt x="8610" y="3729"/>
                    <a:pt x="4493" y="136"/>
                  </a:cubicBezTo>
                  <a:cubicBezTo>
                    <a:pt x="4386" y="43"/>
                    <a:pt x="4252" y="1"/>
                    <a:pt x="40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023;p73">
              <a:extLst>
                <a:ext uri="{FF2B5EF4-FFF2-40B4-BE49-F238E27FC236}">
                  <a16:creationId xmlns:a16="http://schemas.microsoft.com/office/drawing/2014/main" id="{8780E84B-A324-D7B6-7869-E2B861CE476F}"/>
                </a:ext>
              </a:extLst>
            </p:cNvPr>
            <p:cNvSpPr/>
            <p:nvPr/>
          </p:nvSpPr>
          <p:spPr>
            <a:xfrm>
              <a:off x="6366437" y="3064565"/>
              <a:ext cx="66944" cy="63861"/>
            </a:xfrm>
            <a:custGeom>
              <a:avLst/>
              <a:gdLst/>
              <a:ahLst/>
              <a:cxnLst/>
              <a:rect l="l" t="t" r="r" b="b"/>
              <a:pathLst>
                <a:path w="2258" h="2154" fill="none" extrusionOk="0">
                  <a:moveTo>
                    <a:pt x="1" y="0"/>
                  </a:moveTo>
                  <a:cubicBezTo>
                    <a:pt x="1" y="0"/>
                    <a:pt x="2258" y="102"/>
                    <a:pt x="2034" y="2153"/>
                  </a:cubicBezTo>
                </a:path>
              </a:pathLst>
            </a:custGeom>
            <a:noFill/>
            <a:ln w="5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024;p73">
              <a:extLst>
                <a:ext uri="{FF2B5EF4-FFF2-40B4-BE49-F238E27FC236}">
                  <a16:creationId xmlns:a16="http://schemas.microsoft.com/office/drawing/2014/main" id="{D0D44C85-D956-9A7D-6F28-193785598328}"/>
                </a:ext>
              </a:extLst>
            </p:cNvPr>
            <p:cNvSpPr/>
            <p:nvPr/>
          </p:nvSpPr>
          <p:spPr>
            <a:xfrm>
              <a:off x="4894676" y="3138773"/>
              <a:ext cx="60926" cy="68041"/>
            </a:xfrm>
            <a:custGeom>
              <a:avLst/>
              <a:gdLst/>
              <a:ahLst/>
              <a:cxnLst/>
              <a:rect l="l" t="t" r="r" b="b"/>
              <a:pathLst>
                <a:path w="2055" h="2295" fill="none" extrusionOk="0">
                  <a:moveTo>
                    <a:pt x="2054" y="486"/>
                  </a:moveTo>
                  <a:cubicBezTo>
                    <a:pt x="2054" y="486"/>
                    <a:pt x="0" y="0"/>
                    <a:pt x="35" y="2294"/>
                  </a:cubicBezTo>
                </a:path>
              </a:pathLst>
            </a:custGeom>
            <a:noFill/>
            <a:ln w="5625"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025;p73">
              <a:extLst>
                <a:ext uri="{FF2B5EF4-FFF2-40B4-BE49-F238E27FC236}">
                  <a16:creationId xmlns:a16="http://schemas.microsoft.com/office/drawing/2014/main" id="{B384AF3F-0DE0-7AD0-E8F3-2F76AEA71A85}"/>
                </a:ext>
              </a:extLst>
            </p:cNvPr>
            <p:cNvSpPr/>
            <p:nvPr/>
          </p:nvSpPr>
          <p:spPr>
            <a:xfrm>
              <a:off x="5030195" y="3560212"/>
              <a:ext cx="143286" cy="133147"/>
            </a:xfrm>
            <a:custGeom>
              <a:avLst/>
              <a:gdLst/>
              <a:ahLst/>
              <a:cxnLst/>
              <a:rect l="l" t="t" r="r" b="b"/>
              <a:pathLst>
                <a:path w="4833" h="4491" extrusionOk="0">
                  <a:moveTo>
                    <a:pt x="492" y="1"/>
                  </a:moveTo>
                  <a:cubicBezTo>
                    <a:pt x="204" y="1"/>
                    <a:pt x="19" y="77"/>
                    <a:pt x="15" y="221"/>
                  </a:cubicBezTo>
                  <a:cubicBezTo>
                    <a:pt x="1" y="648"/>
                    <a:pt x="2999" y="4491"/>
                    <a:pt x="3649" y="4491"/>
                  </a:cubicBezTo>
                  <a:cubicBezTo>
                    <a:pt x="3669" y="4491"/>
                    <a:pt x="3687" y="4487"/>
                    <a:pt x="3702" y="4479"/>
                  </a:cubicBezTo>
                  <a:cubicBezTo>
                    <a:pt x="4832" y="3930"/>
                    <a:pt x="4118" y="2075"/>
                    <a:pt x="2914" y="1026"/>
                  </a:cubicBezTo>
                  <a:cubicBezTo>
                    <a:pt x="2106" y="320"/>
                    <a:pt x="1082" y="1"/>
                    <a:pt x="492" y="1"/>
                  </a:cubicBezTo>
                  <a:close/>
                </a:path>
              </a:pathLst>
            </a:custGeom>
            <a:solidFill>
              <a:srgbClr val="191919">
                <a:alpha val="30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026;p73">
              <a:extLst>
                <a:ext uri="{FF2B5EF4-FFF2-40B4-BE49-F238E27FC236}">
                  <a16:creationId xmlns:a16="http://schemas.microsoft.com/office/drawing/2014/main" id="{48C07BF0-AE84-FD4C-6125-2F0B15AD540A}"/>
                </a:ext>
              </a:extLst>
            </p:cNvPr>
            <p:cNvSpPr/>
            <p:nvPr/>
          </p:nvSpPr>
          <p:spPr>
            <a:xfrm>
              <a:off x="6143043" y="3569700"/>
              <a:ext cx="136883" cy="133977"/>
            </a:xfrm>
            <a:custGeom>
              <a:avLst/>
              <a:gdLst/>
              <a:ahLst/>
              <a:cxnLst/>
              <a:rect l="l" t="t" r="r" b="b"/>
              <a:pathLst>
                <a:path w="4617" h="4519" extrusionOk="0">
                  <a:moveTo>
                    <a:pt x="4133" y="1"/>
                  </a:moveTo>
                  <a:cubicBezTo>
                    <a:pt x="3560" y="1"/>
                    <a:pt x="2556" y="331"/>
                    <a:pt x="1780" y="1054"/>
                  </a:cubicBezTo>
                  <a:cubicBezTo>
                    <a:pt x="639" y="2118"/>
                    <a:pt x="0" y="3975"/>
                    <a:pt x="1123" y="4508"/>
                  </a:cubicBezTo>
                  <a:cubicBezTo>
                    <a:pt x="1138" y="4515"/>
                    <a:pt x="1154" y="4518"/>
                    <a:pt x="1173" y="4518"/>
                  </a:cubicBezTo>
                  <a:cubicBezTo>
                    <a:pt x="1802" y="4518"/>
                    <a:pt x="4617" y="640"/>
                    <a:pt x="4587" y="215"/>
                  </a:cubicBezTo>
                  <a:cubicBezTo>
                    <a:pt x="4578" y="74"/>
                    <a:pt x="4404" y="1"/>
                    <a:pt x="4133" y="1"/>
                  </a:cubicBezTo>
                  <a:close/>
                </a:path>
              </a:pathLst>
            </a:custGeom>
            <a:solidFill>
              <a:srgbClr val="191919">
                <a:alpha val="30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027;p73">
              <a:extLst>
                <a:ext uri="{FF2B5EF4-FFF2-40B4-BE49-F238E27FC236}">
                  <a16:creationId xmlns:a16="http://schemas.microsoft.com/office/drawing/2014/main" id="{BD1D5220-9A59-0D0E-4BA3-B63917279A15}"/>
                </a:ext>
              </a:extLst>
            </p:cNvPr>
            <p:cNvSpPr/>
            <p:nvPr/>
          </p:nvSpPr>
          <p:spPr>
            <a:xfrm>
              <a:off x="5469511" y="4341157"/>
              <a:ext cx="606173" cy="62704"/>
            </a:xfrm>
            <a:custGeom>
              <a:avLst/>
              <a:gdLst/>
              <a:ahLst/>
              <a:cxnLst/>
              <a:rect l="l" t="t" r="r" b="b"/>
              <a:pathLst>
                <a:path w="20446" h="2115" fill="none" extrusionOk="0">
                  <a:moveTo>
                    <a:pt x="20446" y="407"/>
                  </a:moveTo>
                  <a:cubicBezTo>
                    <a:pt x="19854" y="1"/>
                    <a:pt x="15770" y="376"/>
                    <a:pt x="11530" y="1147"/>
                  </a:cubicBezTo>
                  <a:cubicBezTo>
                    <a:pt x="7290" y="1919"/>
                    <a:pt x="0" y="2115"/>
                    <a:pt x="0" y="2115"/>
                  </a:cubicBezTo>
                </a:path>
              </a:pathLst>
            </a:custGeom>
            <a:noFill/>
            <a:ln w="5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028;p73">
              <a:extLst>
                <a:ext uri="{FF2B5EF4-FFF2-40B4-BE49-F238E27FC236}">
                  <a16:creationId xmlns:a16="http://schemas.microsoft.com/office/drawing/2014/main" id="{10B44763-79C1-99B5-5DE2-DAA1BF150174}"/>
                </a:ext>
              </a:extLst>
            </p:cNvPr>
            <p:cNvSpPr/>
            <p:nvPr/>
          </p:nvSpPr>
          <p:spPr>
            <a:xfrm>
              <a:off x="5604971" y="3634035"/>
              <a:ext cx="333416" cy="82272"/>
            </a:xfrm>
            <a:custGeom>
              <a:avLst/>
              <a:gdLst/>
              <a:ahLst/>
              <a:cxnLst/>
              <a:rect l="l" t="t" r="r" b="b"/>
              <a:pathLst>
                <a:path w="11246" h="2775" fill="none" extrusionOk="0">
                  <a:moveTo>
                    <a:pt x="1" y="0"/>
                  </a:moveTo>
                  <a:cubicBezTo>
                    <a:pt x="654" y="1044"/>
                    <a:pt x="5616" y="2774"/>
                    <a:pt x="8431" y="2113"/>
                  </a:cubicBezTo>
                  <a:cubicBezTo>
                    <a:pt x="11246" y="1451"/>
                    <a:pt x="9777" y="46"/>
                    <a:pt x="9777" y="46"/>
                  </a:cubicBezTo>
                </a:path>
              </a:pathLst>
            </a:custGeom>
            <a:noFill/>
            <a:ln w="5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9029;p73">
              <a:extLst>
                <a:ext uri="{FF2B5EF4-FFF2-40B4-BE49-F238E27FC236}">
                  <a16:creationId xmlns:a16="http://schemas.microsoft.com/office/drawing/2014/main" id="{7B9D7844-8864-38F7-B3CD-24669604A329}"/>
                </a:ext>
              </a:extLst>
            </p:cNvPr>
            <p:cNvSpPr/>
            <p:nvPr/>
          </p:nvSpPr>
          <p:spPr>
            <a:xfrm>
              <a:off x="5409505" y="3690128"/>
              <a:ext cx="106850" cy="407831"/>
            </a:xfrm>
            <a:custGeom>
              <a:avLst/>
              <a:gdLst/>
              <a:ahLst/>
              <a:cxnLst/>
              <a:rect l="l" t="t" r="r" b="b"/>
              <a:pathLst>
                <a:path w="3604" h="13756" extrusionOk="0">
                  <a:moveTo>
                    <a:pt x="3603" y="1"/>
                  </a:moveTo>
                  <a:cubicBezTo>
                    <a:pt x="3603" y="1"/>
                    <a:pt x="0" y="4655"/>
                    <a:pt x="591" y="7070"/>
                  </a:cubicBezTo>
                  <a:cubicBezTo>
                    <a:pt x="944" y="8504"/>
                    <a:pt x="521" y="13755"/>
                    <a:pt x="521" y="13755"/>
                  </a:cubicBezTo>
                  <a:lnTo>
                    <a:pt x="3603" y="1"/>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9030;p73">
              <a:extLst>
                <a:ext uri="{FF2B5EF4-FFF2-40B4-BE49-F238E27FC236}">
                  <a16:creationId xmlns:a16="http://schemas.microsoft.com/office/drawing/2014/main" id="{9B8216E5-455F-FE21-43A0-7E56AF97B915}"/>
                </a:ext>
              </a:extLst>
            </p:cNvPr>
            <p:cNvSpPr/>
            <p:nvPr/>
          </p:nvSpPr>
          <p:spPr>
            <a:xfrm>
              <a:off x="5424892" y="3575362"/>
              <a:ext cx="274150" cy="522596"/>
            </a:xfrm>
            <a:custGeom>
              <a:avLst/>
              <a:gdLst/>
              <a:ahLst/>
              <a:cxnLst/>
              <a:rect l="l" t="t" r="r" b="b"/>
              <a:pathLst>
                <a:path w="9247" h="17627" extrusionOk="0">
                  <a:moveTo>
                    <a:pt x="2046" y="1"/>
                  </a:moveTo>
                  <a:lnTo>
                    <a:pt x="2046" y="1"/>
                  </a:lnTo>
                  <a:cubicBezTo>
                    <a:pt x="4278" y="1597"/>
                    <a:pt x="2653" y="4477"/>
                    <a:pt x="0" y="17626"/>
                  </a:cubicBezTo>
                  <a:cubicBezTo>
                    <a:pt x="0" y="17626"/>
                    <a:pt x="9247" y="7297"/>
                    <a:pt x="6813" y="1398"/>
                  </a:cubicBezTo>
                  <a:cubicBezTo>
                    <a:pt x="6249" y="33"/>
                    <a:pt x="2046" y="1"/>
                    <a:pt x="2046" y="1"/>
                  </a:cubicBezTo>
                  <a:close/>
                </a:path>
              </a:pathLst>
            </a:custGeom>
            <a:solidFill>
              <a:srgbClr val="F8E6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9031;p73">
              <a:extLst>
                <a:ext uri="{FF2B5EF4-FFF2-40B4-BE49-F238E27FC236}">
                  <a16:creationId xmlns:a16="http://schemas.microsoft.com/office/drawing/2014/main" id="{1AA8C1F8-5059-70B1-3F15-E7C04972FBE5}"/>
                </a:ext>
              </a:extLst>
            </p:cNvPr>
            <p:cNvSpPr/>
            <p:nvPr/>
          </p:nvSpPr>
          <p:spPr>
            <a:xfrm>
              <a:off x="5508379" y="2964713"/>
              <a:ext cx="155145" cy="203589"/>
            </a:xfrm>
            <a:custGeom>
              <a:avLst/>
              <a:gdLst/>
              <a:ahLst/>
              <a:cxnLst/>
              <a:rect l="l" t="t" r="r" b="b"/>
              <a:pathLst>
                <a:path w="5233" h="6867" extrusionOk="0">
                  <a:moveTo>
                    <a:pt x="2737" y="0"/>
                  </a:moveTo>
                  <a:cubicBezTo>
                    <a:pt x="1902" y="0"/>
                    <a:pt x="137" y="4905"/>
                    <a:pt x="8" y="6718"/>
                  </a:cubicBezTo>
                  <a:cubicBezTo>
                    <a:pt x="0" y="6821"/>
                    <a:pt x="47" y="6866"/>
                    <a:pt x="136" y="6866"/>
                  </a:cubicBezTo>
                  <a:cubicBezTo>
                    <a:pt x="712" y="6866"/>
                    <a:pt x="3058" y="4992"/>
                    <a:pt x="4162" y="4442"/>
                  </a:cubicBezTo>
                  <a:cubicBezTo>
                    <a:pt x="5232" y="3905"/>
                    <a:pt x="3776" y="457"/>
                    <a:pt x="2821" y="19"/>
                  </a:cubicBezTo>
                  <a:cubicBezTo>
                    <a:pt x="2794" y="6"/>
                    <a:pt x="2766" y="0"/>
                    <a:pt x="27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9032;p73">
              <a:extLst>
                <a:ext uri="{FF2B5EF4-FFF2-40B4-BE49-F238E27FC236}">
                  <a16:creationId xmlns:a16="http://schemas.microsoft.com/office/drawing/2014/main" id="{50A94AD4-91CD-E0F3-6E41-7F8DBE4A78E8}"/>
                </a:ext>
              </a:extLst>
            </p:cNvPr>
            <p:cNvSpPr/>
            <p:nvPr/>
          </p:nvSpPr>
          <p:spPr>
            <a:xfrm>
              <a:off x="5526701" y="3380964"/>
              <a:ext cx="45212" cy="37771"/>
            </a:xfrm>
            <a:custGeom>
              <a:avLst/>
              <a:gdLst/>
              <a:ahLst/>
              <a:cxnLst/>
              <a:rect l="l" t="t" r="r" b="b"/>
              <a:pathLst>
                <a:path w="1525" h="1274" fill="none" extrusionOk="0">
                  <a:moveTo>
                    <a:pt x="1" y="402"/>
                  </a:moveTo>
                  <a:cubicBezTo>
                    <a:pt x="402" y="1"/>
                    <a:pt x="1090" y="474"/>
                    <a:pt x="1525" y="1273"/>
                  </a:cubicBezTo>
                </a:path>
              </a:pathLst>
            </a:custGeom>
            <a:noFill/>
            <a:ln w="5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9033;p73">
              <a:extLst>
                <a:ext uri="{FF2B5EF4-FFF2-40B4-BE49-F238E27FC236}">
                  <a16:creationId xmlns:a16="http://schemas.microsoft.com/office/drawing/2014/main" id="{4115D434-00E8-CD86-2497-A15E65D73B29}"/>
                </a:ext>
              </a:extLst>
            </p:cNvPr>
            <p:cNvSpPr/>
            <p:nvPr/>
          </p:nvSpPr>
          <p:spPr>
            <a:xfrm>
              <a:off x="5543986" y="3397151"/>
              <a:ext cx="21583" cy="17255"/>
            </a:xfrm>
            <a:custGeom>
              <a:avLst/>
              <a:gdLst/>
              <a:ahLst/>
              <a:cxnLst/>
              <a:rect l="l" t="t" r="r" b="b"/>
              <a:pathLst>
                <a:path w="728" h="582" fill="none" extrusionOk="0">
                  <a:moveTo>
                    <a:pt x="0" y="581"/>
                  </a:moveTo>
                  <a:cubicBezTo>
                    <a:pt x="0" y="291"/>
                    <a:pt x="437" y="1"/>
                    <a:pt x="727" y="365"/>
                  </a:cubicBezTo>
                </a:path>
              </a:pathLst>
            </a:custGeom>
            <a:noFill/>
            <a:ln w="5550" cap="rnd" cmpd="sng">
              <a:solidFill>
                <a:srgbClr val="24242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9034;p73">
              <a:extLst>
                <a:ext uri="{FF2B5EF4-FFF2-40B4-BE49-F238E27FC236}">
                  <a16:creationId xmlns:a16="http://schemas.microsoft.com/office/drawing/2014/main" id="{E23342BC-48A1-621E-B184-40AFBED4D20A}"/>
                </a:ext>
              </a:extLst>
            </p:cNvPr>
            <p:cNvSpPr/>
            <p:nvPr/>
          </p:nvSpPr>
          <p:spPr>
            <a:xfrm>
              <a:off x="5419526" y="3525999"/>
              <a:ext cx="279487" cy="571989"/>
            </a:xfrm>
            <a:custGeom>
              <a:avLst/>
              <a:gdLst/>
              <a:ahLst/>
              <a:cxnLst/>
              <a:rect l="l" t="t" r="r" b="b"/>
              <a:pathLst>
                <a:path w="9427" h="19293" fill="none" extrusionOk="0">
                  <a:moveTo>
                    <a:pt x="0" y="17742"/>
                  </a:moveTo>
                  <a:cubicBezTo>
                    <a:pt x="0" y="17742"/>
                    <a:pt x="4593" y="8994"/>
                    <a:pt x="3811" y="2669"/>
                  </a:cubicBezTo>
                  <a:cubicBezTo>
                    <a:pt x="3482" y="1"/>
                    <a:pt x="6002" y="499"/>
                    <a:pt x="7363" y="2324"/>
                  </a:cubicBezTo>
                  <a:cubicBezTo>
                    <a:pt x="9426" y="5093"/>
                    <a:pt x="7520" y="13812"/>
                    <a:pt x="183" y="19293"/>
                  </a:cubicBezTo>
                </a:path>
              </a:pathLst>
            </a:custGeom>
            <a:noFill/>
            <a:ln w="103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7" name="Google Shape;7749;p43">
            <a:extLst>
              <a:ext uri="{FF2B5EF4-FFF2-40B4-BE49-F238E27FC236}">
                <a16:creationId xmlns:a16="http://schemas.microsoft.com/office/drawing/2014/main" id="{B175F707-E7F8-38FF-80B7-7EAAEE75D29A}"/>
              </a:ext>
            </a:extLst>
          </p:cNvPr>
          <p:cNvSpPr txBox="1">
            <a:spLocks/>
          </p:cNvSpPr>
          <p:nvPr/>
        </p:nvSpPr>
        <p:spPr>
          <a:xfrm>
            <a:off x="848461" y="1426280"/>
            <a:ext cx="1737300" cy="301800"/>
          </a:xfrm>
          <a:prstGeom prst="rect">
            <a:avLst/>
          </a:prstGeom>
          <a:noFill/>
          <a:ln>
            <a:noFill/>
          </a:ln>
          <a:effectLst>
            <a:outerShdw dist="38100" dir="2820000" algn="bl" rotWithShape="0">
              <a:schemeClr val="dk1"/>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FFFFFF"/>
              </a:buClr>
              <a:buSzPts val="2500"/>
              <a:buFont typeface="Archivo Black"/>
              <a:buNone/>
              <a:defRPr sz="2000" b="0" i="0" u="none" strike="noStrike" cap="none">
                <a:solidFill>
                  <a:srgbClr val="FFFFFF"/>
                </a:solidFill>
                <a:latin typeface="Archivo Black"/>
                <a:ea typeface="Archivo Black"/>
                <a:cs typeface="Archivo Black"/>
                <a:sym typeface="Archivo Black"/>
              </a:defRPr>
            </a:lvl1pPr>
            <a:lvl2pPr marR="0" lvl="1"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2pPr>
            <a:lvl3pPr marR="0" lvl="2"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3pPr>
            <a:lvl4pPr marR="0" lvl="3"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4pPr>
            <a:lvl5pPr marR="0" lvl="4"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5pPr>
            <a:lvl6pPr marR="0" lvl="5"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6pPr>
            <a:lvl7pPr marR="0" lvl="6"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7pPr>
            <a:lvl8pPr marR="0" lvl="7"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8pPr>
            <a:lvl9pPr marR="0" lvl="8"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9pPr>
          </a:lstStyle>
          <a:p>
            <a:r>
              <a:rPr lang="en-US" b="1">
                <a:latin typeface="Times New Roman" panose="02020603050405020304" pitchFamily="18" charset="0"/>
                <a:cs typeface="Times New Roman" panose="02020603050405020304" pitchFamily="18" charset="0"/>
              </a:rPr>
              <a:t>01</a:t>
            </a:r>
          </a:p>
        </p:txBody>
      </p:sp>
      <p:sp>
        <p:nvSpPr>
          <p:cNvPr id="7819" name="TextBox 7818">
            <a:extLst>
              <a:ext uri="{FF2B5EF4-FFF2-40B4-BE49-F238E27FC236}">
                <a16:creationId xmlns:a16="http://schemas.microsoft.com/office/drawing/2014/main" id="{D049B717-E96F-5C3A-A84D-4A2F5AAFA10D}"/>
              </a:ext>
            </a:extLst>
          </p:cNvPr>
          <p:cNvSpPr txBox="1"/>
          <p:nvPr/>
        </p:nvSpPr>
        <p:spPr>
          <a:xfrm>
            <a:off x="675027" y="2122503"/>
            <a:ext cx="1910734" cy="954107"/>
          </a:xfrm>
          <a:prstGeom prst="rect">
            <a:avLst/>
          </a:prstGeom>
          <a:noFill/>
        </p:spPr>
        <p:txBody>
          <a:bodyPr wrap="square">
            <a:spAutoFit/>
          </a:bodyPr>
          <a:lstStyle/>
          <a:p>
            <a:pPr algn="just"/>
            <a:r>
              <a:rPr lang="en-US">
                <a:latin typeface="Times New Roman" panose="02020603050405020304" pitchFamily="18" charset="0"/>
                <a:ea typeface="Times New Roman" panose="02020603050405020304" pitchFamily="18" charset="0"/>
              </a:rPr>
              <a:t>T</a:t>
            </a:r>
            <a:r>
              <a:rPr lang="en-US" sz="1400">
                <a:effectLst/>
                <a:latin typeface="Times New Roman" panose="02020603050405020304" pitchFamily="18" charset="0"/>
                <a:ea typeface="Times New Roman" panose="02020603050405020304" pitchFamily="18" charset="0"/>
              </a:rPr>
              <a:t>rong các hoạt động như đọc sách, ghi chép… có cần đến quy tắc, luật lệ. </a:t>
            </a:r>
            <a:endParaRPr lang="en-US"/>
          </a:p>
        </p:txBody>
      </p:sp>
      <p:sp>
        <p:nvSpPr>
          <p:cNvPr id="7821" name="TextBox 7820">
            <a:extLst>
              <a:ext uri="{FF2B5EF4-FFF2-40B4-BE49-F238E27FC236}">
                <a16:creationId xmlns:a16="http://schemas.microsoft.com/office/drawing/2014/main" id="{016CAF78-11C2-DA71-5848-7D448DA32C27}"/>
              </a:ext>
            </a:extLst>
          </p:cNvPr>
          <p:cNvSpPr txBox="1"/>
          <p:nvPr/>
        </p:nvSpPr>
        <p:spPr>
          <a:xfrm>
            <a:off x="5686281" y="2122503"/>
            <a:ext cx="2598256" cy="1600438"/>
          </a:xfrm>
          <a:prstGeom prst="rect">
            <a:avLst/>
          </a:prstGeom>
          <a:noFill/>
        </p:spPr>
        <p:txBody>
          <a:bodyPr wrap="square">
            <a:spAutoFit/>
          </a:bodyPr>
          <a:lstStyle/>
          <a:p>
            <a:pPr algn="just"/>
            <a:r>
              <a:rPr lang="en-US" sz="1400">
                <a:effectLst/>
                <a:latin typeface="Times New Roman" panose="02020603050405020304" pitchFamily="18" charset="0"/>
                <a:ea typeface="Times New Roman" panose="02020603050405020304" pitchFamily="18" charset="0"/>
                <a:cs typeface="Times New Roman" panose="02020603050405020304" pitchFamily="18" charset="0"/>
              </a:rPr>
              <a:t>Vì như vậy nội dung ghi chép sẽ được mạch lạc và dễ dàng theo dõi, những kiến thức trong sách được ghi chép có quy tắc sẽ dễ dàng ghi nhớ hơn. Ghi chép có luật lệ, quy tắc là phương pháp làm việc khoa học. </a:t>
            </a:r>
            <a:endParaRPr lang="en-US" sz="1200">
              <a:effectLst/>
              <a:latin typeface=".VnTime"/>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876770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1" presetClass="entr" presetSubtype="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fltVal val="0"/>
                                          </p:val>
                                        </p:tav>
                                        <p:tav tm="100000">
                                          <p:val>
                                            <p:strVal val="#ppt_w"/>
                                          </p:val>
                                        </p:tav>
                                      </p:tavLst>
                                    </p:anim>
                                    <p:anim calcmode="lin" valueType="num">
                                      <p:cBhvr>
                                        <p:cTn id="14" dur="1000" fill="hold"/>
                                        <p:tgtEl>
                                          <p:spTgt spid="3"/>
                                        </p:tgtEl>
                                        <p:attrNameLst>
                                          <p:attrName>ppt_h</p:attrName>
                                        </p:attrNameLst>
                                      </p:cBhvr>
                                      <p:tavLst>
                                        <p:tav tm="0">
                                          <p:val>
                                            <p:fltVal val="0"/>
                                          </p:val>
                                        </p:tav>
                                        <p:tav tm="100000">
                                          <p:val>
                                            <p:strVal val="#ppt_h"/>
                                          </p:val>
                                        </p:tav>
                                      </p:tavLst>
                                    </p:anim>
                                    <p:anim calcmode="lin" valueType="num">
                                      <p:cBhvr>
                                        <p:cTn id="15" dur="1000" fill="hold"/>
                                        <p:tgtEl>
                                          <p:spTgt spid="3"/>
                                        </p:tgtEl>
                                        <p:attrNameLst>
                                          <p:attrName>style.rotation</p:attrName>
                                        </p:attrNameLst>
                                      </p:cBhvr>
                                      <p:tavLst>
                                        <p:tav tm="0">
                                          <p:val>
                                            <p:fltVal val="90"/>
                                          </p:val>
                                        </p:tav>
                                        <p:tav tm="100000">
                                          <p:val>
                                            <p:fltVal val="0"/>
                                          </p:val>
                                        </p:tav>
                                      </p:tavLst>
                                    </p:anim>
                                    <p:animEffect transition="in" filter="fade">
                                      <p:cBhvr>
                                        <p:cTn id="16" dur="1000"/>
                                        <p:tgtEl>
                                          <p:spTgt spid="3"/>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1000" fill="hold"/>
                                        <p:tgtEl>
                                          <p:spTgt spid="7"/>
                                        </p:tgtEl>
                                        <p:attrNameLst>
                                          <p:attrName>ppt_w</p:attrName>
                                        </p:attrNameLst>
                                      </p:cBhvr>
                                      <p:tavLst>
                                        <p:tav tm="0">
                                          <p:val>
                                            <p:fltVal val="0"/>
                                          </p:val>
                                        </p:tav>
                                        <p:tav tm="100000">
                                          <p:val>
                                            <p:strVal val="#ppt_w"/>
                                          </p:val>
                                        </p:tav>
                                      </p:tavLst>
                                    </p:anim>
                                    <p:anim calcmode="lin" valueType="num">
                                      <p:cBhvr>
                                        <p:cTn id="20" dur="1000" fill="hold"/>
                                        <p:tgtEl>
                                          <p:spTgt spid="7"/>
                                        </p:tgtEl>
                                        <p:attrNameLst>
                                          <p:attrName>ppt_h</p:attrName>
                                        </p:attrNameLst>
                                      </p:cBhvr>
                                      <p:tavLst>
                                        <p:tav tm="0">
                                          <p:val>
                                            <p:fltVal val="0"/>
                                          </p:val>
                                        </p:tav>
                                        <p:tav tm="100000">
                                          <p:val>
                                            <p:strVal val="#ppt_h"/>
                                          </p:val>
                                        </p:tav>
                                      </p:tavLst>
                                    </p:anim>
                                    <p:anim calcmode="lin" valueType="num">
                                      <p:cBhvr>
                                        <p:cTn id="21" dur="1000" fill="hold"/>
                                        <p:tgtEl>
                                          <p:spTgt spid="7"/>
                                        </p:tgtEl>
                                        <p:attrNameLst>
                                          <p:attrName>style.rotation</p:attrName>
                                        </p:attrNameLst>
                                      </p:cBhvr>
                                      <p:tavLst>
                                        <p:tav tm="0">
                                          <p:val>
                                            <p:fltVal val="90"/>
                                          </p:val>
                                        </p:tav>
                                        <p:tav tm="100000">
                                          <p:val>
                                            <p:fltVal val="0"/>
                                          </p:val>
                                        </p:tav>
                                      </p:tavLst>
                                    </p:anim>
                                    <p:animEffect transition="in" filter="fade">
                                      <p:cBhvr>
                                        <p:cTn id="22" dur="1000"/>
                                        <p:tgtEl>
                                          <p:spTgt spid="7"/>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7817"/>
                                        </p:tgtEl>
                                        <p:attrNameLst>
                                          <p:attrName>style.visibility</p:attrName>
                                        </p:attrNameLst>
                                      </p:cBhvr>
                                      <p:to>
                                        <p:strVal val="visible"/>
                                      </p:to>
                                    </p:set>
                                    <p:anim calcmode="lin" valueType="num">
                                      <p:cBhvr>
                                        <p:cTn id="25" dur="1000" fill="hold"/>
                                        <p:tgtEl>
                                          <p:spTgt spid="7817"/>
                                        </p:tgtEl>
                                        <p:attrNameLst>
                                          <p:attrName>ppt_w</p:attrName>
                                        </p:attrNameLst>
                                      </p:cBhvr>
                                      <p:tavLst>
                                        <p:tav tm="0">
                                          <p:val>
                                            <p:fltVal val="0"/>
                                          </p:val>
                                        </p:tav>
                                        <p:tav tm="100000">
                                          <p:val>
                                            <p:strVal val="#ppt_w"/>
                                          </p:val>
                                        </p:tav>
                                      </p:tavLst>
                                    </p:anim>
                                    <p:anim calcmode="lin" valueType="num">
                                      <p:cBhvr>
                                        <p:cTn id="26" dur="1000" fill="hold"/>
                                        <p:tgtEl>
                                          <p:spTgt spid="7817"/>
                                        </p:tgtEl>
                                        <p:attrNameLst>
                                          <p:attrName>ppt_h</p:attrName>
                                        </p:attrNameLst>
                                      </p:cBhvr>
                                      <p:tavLst>
                                        <p:tav tm="0">
                                          <p:val>
                                            <p:fltVal val="0"/>
                                          </p:val>
                                        </p:tav>
                                        <p:tav tm="100000">
                                          <p:val>
                                            <p:strVal val="#ppt_h"/>
                                          </p:val>
                                        </p:tav>
                                      </p:tavLst>
                                    </p:anim>
                                    <p:anim calcmode="lin" valueType="num">
                                      <p:cBhvr>
                                        <p:cTn id="27" dur="1000" fill="hold"/>
                                        <p:tgtEl>
                                          <p:spTgt spid="7817"/>
                                        </p:tgtEl>
                                        <p:attrNameLst>
                                          <p:attrName>style.rotation</p:attrName>
                                        </p:attrNameLst>
                                      </p:cBhvr>
                                      <p:tavLst>
                                        <p:tav tm="0">
                                          <p:val>
                                            <p:fltVal val="90"/>
                                          </p:val>
                                        </p:tav>
                                        <p:tav tm="100000">
                                          <p:val>
                                            <p:fltVal val="0"/>
                                          </p:val>
                                        </p:tav>
                                      </p:tavLst>
                                    </p:anim>
                                    <p:animEffect transition="in" filter="fade">
                                      <p:cBhvr>
                                        <p:cTn id="28" dur="1000"/>
                                        <p:tgtEl>
                                          <p:spTgt spid="7817"/>
                                        </p:tgtEl>
                                      </p:cBhvr>
                                    </p:animEffect>
                                  </p:childTnLst>
                                </p:cTn>
                              </p:par>
                              <p:par>
                                <p:cTn id="29" presetID="31" presetClass="entr" presetSubtype="0" fill="hold" grpId="0" nodeType="withEffect">
                                  <p:stCondLst>
                                    <p:cond delay="0"/>
                                  </p:stCondLst>
                                  <p:childTnLst>
                                    <p:set>
                                      <p:cBhvr>
                                        <p:cTn id="30" dur="1" fill="hold">
                                          <p:stCondLst>
                                            <p:cond delay="0"/>
                                          </p:stCondLst>
                                        </p:cTn>
                                        <p:tgtEl>
                                          <p:spTgt spid="7819"/>
                                        </p:tgtEl>
                                        <p:attrNameLst>
                                          <p:attrName>style.visibility</p:attrName>
                                        </p:attrNameLst>
                                      </p:cBhvr>
                                      <p:to>
                                        <p:strVal val="visible"/>
                                      </p:to>
                                    </p:set>
                                    <p:anim calcmode="lin" valueType="num">
                                      <p:cBhvr>
                                        <p:cTn id="31" dur="1000" fill="hold"/>
                                        <p:tgtEl>
                                          <p:spTgt spid="7819"/>
                                        </p:tgtEl>
                                        <p:attrNameLst>
                                          <p:attrName>ppt_w</p:attrName>
                                        </p:attrNameLst>
                                      </p:cBhvr>
                                      <p:tavLst>
                                        <p:tav tm="0">
                                          <p:val>
                                            <p:fltVal val="0"/>
                                          </p:val>
                                        </p:tav>
                                        <p:tav tm="100000">
                                          <p:val>
                                            <p:strVal val="#ppt_w"/>
                                          </p:val>
                                        </p:tav>
                                      </p:tavLst>
                                    </p:anim>
                                    <p:anim calcmode="lin" valueType="num">
                                      <p:cBhvr>
                                        <p:cTn id="32" dur="1000" fill="hold"/>
                                        <p:tgtEl>
                                          <p:spTgt spid="7819"/>
                                        </p:tgtEl>
                                        <p:attrNameLst>
                                          <p:attrName>ppt_h</p:attrName>
                                        </p:attrNameLst>
                                      </p:cBhvr>
                                      <p:tavLst>
                                        <p:tav tm="0">
                                          <p:val>
                                            <p:fltVal val="0"/>
                                          </p:val>
                                        </p:tav>
                                        <p:tav tm="100000">
                                          <p:val>
                                            <p:strVal val="#ppt_h"/>
                                          </p:val>
                                        </p:tav>
                                      </p:tavLst>
                                    </p:anim>
                                    <p:anim calcmode="lin" valueType="num">
                                      <p:cBhvr>
                                        <p:cTn id="33" dur="1000" fill="hold"/>
                                        <p:tgtEl>
                                          <p:spTgt spid="7819"/>
                                        </p:tgtEl>
                                        <p:attrNameLst>
                                          <p:attrName>style.rotation</p:attrName>
                                        </p:attrNameLst>
                                      </p:cBhvr>
                                      <p:tavLst>
                                        <p:tav tm="0">
                                          <p:val>
                                            <p:fltVal val="90"/>
                                          </p:val>
                                        </p:tav>
                                        <p:tav tm="100000">
                                          <p:val>
                                            <p:fltVal val="0"/>
                                          </p:val>
                                        </p:tav>
                                      </p:tavLst>
                                    </p:anim>
                                    <p:animEffect transition="in" filter="fade">
                                      <p:cBhvr>
                                        <p:cTn id="34" dur="1000"/>
                                        <p:tgtEl>
                                          <p:spTgt spid="7819"/>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barn(inVertical)">
                                      <p:cBhvr>
                                        <p:cTn id="39" dur="500"/>
                                        <p:tgtEl>
                                          <p:spTgt spid="2"/>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5"/>
                                        </p:tgtEl>
                                        <p:attrNameLst>
                                          <p:attrName>style.visibility</p:attrName>
                                        </p:attrNameLst>
                                      </p:cBhvr>
                                      <p:to>
                                        <p:strVal val="visible"/>
                                      </p:to>
                                    </p:set>
                                    <p:animEffect transition="in" filter="barn(inVertical)">
                                      <p:cBhvr>
                                        <p:cTn id="42" dur="500"/>
                                        <p:tgtEl>
                                          <p:spTgt spid="5"/>
                                        </p:tgtEl>
                                      </p:cBhvr>
                                    </p:animEffect>
                                  </p:childTnLst>
                                </p:cTn>
                              </p:par>
                              <p:par>
                                <p:cTn id="43" presetID="16" presetClass="entr" presetSubtype="21" fill="hold" grpId="0"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barn(inVertical)">
                                      <p:cBhvr>
                                        <p:cTn id="45" dur="500"/>
                                        <p:tgtEl>
                                          <p:spTgt spid="9"/>
                                        </p:tgtEl>
                                      </p:cBhvr>
                                    </p:animEffect>
                                  </p:childTnLst>
                                </p:cTn>
                              </p:par>
                              <p:par>
                                <p:cTn id="46" presetID="16" presetClass="entr" presetSubtype="21" fill="hold" grpId="0" nodeType="withEffect">
                                  <p:stCondLst>
                                    <p:cond delay="0"/>
                                  </p:stCondLst>
                                  <p:childTnLst>
                                    <p:set>
                                      <p:cBhvr>
                                        <p:cTn id="47" dur="1" fill="hold">
                                          <p:stCondLst>
                                            <p:cond delay="0"/>
                                          </p:stCondLst>
                                        </p:cTn>
                                        <p:tgtEl>
                                          <p:spTgt spid="7821"/>
                                        </p:tgtEl>
                                        <p:attrNameLst>
                                          <p:attrName>style.visibility</p:attrName>
                                        </p:attrNameLst>
                                      </p:cBhvr>
                                      <p:to>
                                        <p:strVal val="visible"/>
                                      </p:to>
                                    </p:set>
                                    <p:animEffect transition="in" filter="barn(inVertical)">
                                      <p:cBhvr>
                                        <p:cTn id="48" dur="500"/>
                                        <p:tgtEl>
                                          <p:spTgt spid="78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animBg="1"/>
      <p:bldP spid="7" grpId="0" animBg="1"/>
      <p:bldP spid="9" grpId="0"/>
      <p:bldP spid="7817" grpId="0"/>
      <p:bldP spid="7819" grpId="0"/>
      <p:bldP spid="7821"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1188813" y="0"/>
            <a:ext cx="2031564" cy="3958047"/>
          </a:xfrm>
          <a:prstGeom prst="rect">
            <a:avLst/>
          </a:prstGeom>
        </p:spPr>
      </p:pic>
      <p:sp>
        <p:nvSpPr>
          <p:cNvPr id="4" name="Rectangle 3"/>
          <p:cNvSpPr/>
          <p:nvPr/>
        </p:nvSpPr>
        <p:spPr>
          <a:xfrm>
            <a:off x="4037241" y="1382539"/>
            <a:ext cx="3498394" cy="830997"/>
          </a:xfrm>
          <a:prstGeom prst="rect">
            <a:avLst/>
          </a:prstGeom>
          <a:noFill/>
        </p:spPr>
        <p:txBody>
          <a:bodyPr wrap="none" lIns="68580" tIns="34290" rIns="68580" bIns="34290">
            <a:spAutoFit/>
          </a:bodyPr>
          <a:lstStyle/>
          <a:p>
            <a:pPr algn="ctr" defTabSz="685800">
              <a:buClrTx/>
            </a:pPr>
            <a:r>
              <a:rPr lang="en-US" sz="4950" b="1" kern="1200">
                <a:ln w="10160">
                  <a:solidFill>
                    <a:srgbClr val="4472C4"/>
                  </a:solidFill>
                  <a:prstDash val="solid"/>
                </a:ln>
                <a:solidFill>
                  <a:srgbClr val="FFFFFF"/>
                </a:solidFill>
                <a:effectLst>
                  <a:outerShdw blurRad="38100" dist="22860" dir="5400000" algn="tl" rotWithShape="0">
                    <a:srgbClr val="000000">
                      <a:alpha val="30000"/>
                    </a:srgbClr>
                  </a:outerShdw>
                </a:effectLst>
                <a:latin typeface="Calibri" panose="020F0502020204030204"/>
                <a:ea typeface="+mn-ea"/>
                <a:cs typeface="+mn-cs"/>
              </a:rPr>
              <a:t>NHỔ CÀ RỐT</a:t>
            </a:r>
          </a:p>
        </p:txBody>
      </p:sp>
      <p:pic>
        <p:nvPicPr>
          <p:cNvPr id="10" name="Picture 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pic>
        <p:nvPicPr>
          <p:cNvPr id="13" name="Picture 1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840948" y="1784380"/>
            <a:ext cx="1529967" cy="1389460"/>
          </a:xfrm>
          <a:prstGeom prst="rect">
            <a:avLst/>
          </a:prstGeom>
        </p:spPr>
      </p:pic>
      <p:pic>
        <p:nvPicPr>
          <p:cNvPr id="14" name="Picture 1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270244" y="2401158"/>
            <a:ext cx="1114405" cy="1556889"/>
          </a:xfrm>
          <a:prstGeom prst="rect">
            <a:avLst/>
          </a:prstGeom>
        </p:spPr>
      </p:pic>
      <p:pic>
        <p:nvPicPr>
          <p:cNvPr id="15" name="Picture 1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6" name="Picture 15"/>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17" name="Picture 16"/>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18" name="Picture 17"/>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19" name="Rectangle 18"/>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kern="1200">
                <a:solidFill>
                  <a:srgbClr val="002060"/>
                </a:solidFill>
                <a:latin typeface="Times New Roman" panose="02020603050405020304" pitchFamily="18" charset="0"/>
                <a:cs typeface="Times New Roman" panose="02020603050405020304" pitchFamily="18" charset="0"/>
              </a:rPr>
              <a:t>  </a:t>
            </a:r>
          </a:p>
        </p:txBody>
      </p:sp>
      <p:pic>
        <p:nvPicPr>
          <p:cNvPr id="20" name="nhacnen">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9495500" y="1902778"/>
            <a:ext cx="457200" cy="457200"/>
          </a:xfrm>
          <a:prstGeom prst="rect">
            <a:avLst/>
          </a:prstGeom>
        </p:spPr>
      </p:pic>
    </p:spTree>
    <p:extLst>
      <p:ext uri="{BB962C8B-B14F-4D97-AF65-F5344CB8AC3E}">
        <p14:creationId xmlns:p14="http://schemas.microsoft.com/office/powerpoint/2010/main" val="1500309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9" presetClass="emph" presetSubtype="0" repeatCount="indefinite" fill="hold" nodeType="withEffect">
                                  <p:stCondLst>
                                    <p:cond delay="0"/>
                                  </p:stCondLst>
                                  <p:childTnLst>
                                    <p:animClr clrSpc="rgb" dir="cw">
                                      <p:cBhvr override="childStyle">
                                        <p:cTn id="6" dur="500" fill="hold"/>
                                        <p:tgtEl>
                                          <p:spTgt spid="4">
                                            <p:txEl>
                                              <p:pRg st="0" end="0"/>
                                            </p:txEl>
                                          </p:spTgt>
                                        </p:tgtEl>
                                        <p:attrNameLst>
                                          <p:attrName>style.color</p:attrName>
                                        </p:attrNameLst>
                                      </p:cBhvr>
                                      <p:to>
                                        <a:srgbClr val="BDD7EE"/>
                                      </p:to>
                                    </p:animClr>
                                    <p:animClr clrSpc="rgb" dir="cw">
                                      <p:cBhvr>
                                        <p:cTn id="7" dur="500" fill="hold"/>
                                        <p:tgtEl>
                                          <p:spTgt spid="4">
                                            <p:txEl>
                                              <p:pRg st="0" end="0"/>
                                            </p:txEl>
                                          </p:spTgt>
                                        </p:tgtEl>
                                        <p:attrNameLst>
                                          <p:attrName>fillcolor</p:attrName>
                                        </p:attrNameLst>
                                      </p:cBhvr>
                                      <p:to>
                                        <a:srgbClr val="BDD7EE"/>
                                      </p:to>
                                    </p:animClr>
                                    <p:set>
                                      <p:cBhvr>
                                        <p:cTn id="8" dur="500" fill="hold"/>
                                        <p:tgtEl>
                                          <p:spTgt spid="4">
                                            <p:txEl>
                                              <p:pRg st="0" end="0"/>
                                            </p:txEl>
                                          </p:spTgt>
                                        </p:tgtEl>
                                        <p:attrNameLst>
                                          <p:attrName>fill.type</p:attrName>
                                        </p:attrNameLst>
                                      </p:cBhvr>
                                      <p:to>
                                        <p:strVal val="solid"/>
                                      </p:to>
                                    </p:set>
                                    <p:set>
                                      <p:cBhvr>
                                        <p:cTn id="9" dur="500" fill="hold"/>
                                        <p:tgtEl>
                                          <p:spTgt spid="4">
                                            <p:txEl>
                                              <p:pRg st="0" end="0"/>
                                            </p:txEl>
                                          </p:spTgt>
                                        </p:tgtEl>
                                        <p:attrNameLst>
                                          <p:attrName>fill.on</p:attrName>
                                        </p:attrNameLst>
                                      </p:cBhvr>
                                      <p:to>
                                        <p:strVal val="true"/>
                                      </p:to>
                                    </p:set>
                                  </p:childTnLst>
                                </p:cTn>
                              </p:par>
                              <p:par>
                                <p:cTn id="10" presetID="1" presetClass="mediacall" presetSubtype="0" fill="hold" nodeType="withEffect">
                                  <p:stCondLst>
                                    <p:cond delay="0"/>
                                  </p:stCondLst>
                                  <p:childTnLst>
                                    <p:cmd type="call" cmd="playFrom(0.0)">
                                      <p:cBhvr>
                                        <p:cTn id="11" dur="21159" fill="hold"/>
                                        <p:tgtEl>
                                          <p:spTgt spid="2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repeatCount="indefinite" fill="hold" display="0">
                  <p:stCondLst>
                    <p:cond delay="indefinite"/>
                  </p:stCondLst>
                  <p:endCondLst>
                    <p:cond evt="onStopAudio" delay="0">
                      <p:tgtEl>
                        <p:sldTgt/>
                      </p:tgtEl>
                    </p:cond>
                  </p:endCondLst>
                </p:cTn>
                <p:tgtEl>
                  <p:spTgt spid="20"/>
                </p:tgtEl>
              </p:cMediaNode>
            </p:audio>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pic>
        <p:nvPicPr>
          <p:cNvPr id="16" name="Picture 1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flipH="1">
            <a:off x="-714375" y="331631"/>
            <a:ext cx="1857375" cy="2857500"/>
          </a:xfrm>
          <a:prstGeom prst="rect">
            <a:avLst/>
          </a:prstGeom>
        </p:spPr>
      </p:pic>
      <p:pic>
        <p:nvPicPr>
          <p:cNvPr id="7" name="Picture 6"/>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9210390" y="2476016"/>
            <a:ext cx="1262348" cy="1262348"/>
          </a:xfrm>
          <a:prstGeom prst="rect">
            <a:avLst/>
          </a:prstGeom>
        </p:spPr>
      </p:pic>
      <p:pic>
        <p:nvPicPr>
          <p:cNvPr id="8" name="Picture 7"/>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2927254" y="1713676"/>
            <a:ext cx="1185863" cy="1524680"/>
          </a:xfrm>
          <a:prstGeom prst="rect">
            <a:avLst/>
          </a:prstGeom>
        </p:spPr>
      </p:pic>
      <p:sp>
        <p:nvSpPr>
          <p:cNvPr id="9" name="Rounded Rectangular Callout 8"/>
          <p:cNvSpPr/>
          <p:nvPr/>
        </p:nvSpPr>
        <p:spPr>
          <a:xfrm>
            <a:off x="4324065" y="2270909"/>
            <a:ext cx="2557463" cy="1009293"/>
          </a:xfrm>
          <a:prstGeom prst="wedgeRoundRectCallout">
            <a:avLst>
              <a:gd name="adj1" fmla="val -77817"/>
              <a:gd name="adj2" fmla="val -23801"/>
              <a:gd name="adj3" fmla="val 16667"/>
            </a:avLst>
          </a:prstGeom>
          <a:solidFill>
            <a:schemeClr val="accent2">
              <a:alpha val="70000"/>
            </a:schemeClr>
          </a:solidFill>
        </p:spPr>
        <p:style>
          <a:lnRef idx="3">
            <a:schemeClr val="lt1"/>
          </a:lnRef>
          <a:fillRef idx="1">
            <a:schemeClr val="accent2"/>
          </a:fillRef>
          <a:effectRef idx="1">
            <a:schemeClr val="accent2"/>
          </a:effectRef>
          <a:fontRef idx="minor">
            <a:schemeClr val="lt1"/>
          </a:fontRef>
        </p:style>
        <p:txBody>
          <a:bodyPr rtlCol="0" anchor="ctr"/>
          <a:lstStyle/>
          <a:p>
            <a:pPr algn="ctr" defTabSz="685800">
              <a:buClrTx/>
            </a:pPr>
            <a:r>
              <a:rPr lang="en-US" sz="1800" kern="1200">
                <a:solidFill>
                  <a:prstClr val="white"/>
                </a:solidFill>
                <a:latin typeface="Times New Roman" panose="02020603050405020304" pitchFamily="18" charset="0"/>
                <a:cs typeface="Times New Roman" panose="02020603050405020304" pitchFamily="18" charset="0"/>
              </a:rPr>
              <a:t>Bác ơi ! Cháu đói lắm bác cho cháu củ cà rốt được không ạ ?</a:t>
            </a:r>
          </a:p>
        </p:txBody>
      </p:sp>
      <p:sp>
        <p:nvSpPr>
          <p:cNvPr id="10" name="Rounded Rectangular Callout 9"/>
          <p:cNvSpPr/>
          <p:nvPr/>
        </p:nvSpPr>
        <p:spPr>
          <a:xfrm>
            <a:off x="3071722" y="957263"/>
            <a:ext cx="2267286" cy="1005908"/>
          </a:xfrm>
          <a:prstGeom prst="wedgeRoundRectCallout">
            <a:avLst>
              <a:gd name="adj1" fmla="val -103719"/>
              <a:gd name="adj2" fmla="val -56700"/>
              <a:gd name="adj3" fmla="val 16667"/>
            </a:avLst>
          </a:prstGeom>
          <a:solidFill>
            <a:schemeClr val="accent2">
              <a:alpha val="70000"/>
            </a:schemeClr>
          </a:solidFill>
        </p:spPr>
        <p:style>
          <a:lnRef idx="3">
            <a:schemeClr val="lt1"/>
          </a:lnRef>
          <a:fillRef idx="1">
            <a:schemeClr val="accent2"/>
          </a:fillRef>
          <a:effectRef idx="1">
            <a:schemeClr val="accent2"/>
          </a:effectRef>
          <a:fontRef idx="minor">
            <a:schemeClr val="lt1"/>
          </a:fontRef>
        </p:style>
        <p:txBody>
          <a:bodyPr rtlCol="0" anchor="ctr"/>
          <a:lstStyle/>
          <a:p>
            <a:pPr algn="ctr" defTabSz="685800">
              <a:buClrTx/>
            </a:pPr>
            <a:r>
              <a:rPr lang="en-US" sz="1500" kern="1200">
                <a:solidFill>
                  <a:prstClr val="white"/>
                </a:solidFill>
                <a:latin typeface="Times New Roman" panose="02020603050405020304" pitchFamily="18" charset="0"/>
                <a:cs typeface="Times New Roman" panose="02020603050405020304" pitchFamily="18" charset="0"/>
              </a:rPr>
              <a:t>Được chứ. Nhưng để ta xem con ở trường có học hành đàng hoàng không thì ta mới cho</a:t>
            </a:r>
          </a:p>
        </p:txBody>
      </p:sp>
      <p:sp>
        <p:nvSpPr>
          <p:cNvPr id="11" name="Rounded Rectangular Callout 10"/>
          <p:cNvSpPr/>
          <p:nvPr/>
        </p:nvSpPr>
        <p:spPr>
          <a:xfrm>
            <a:off x="1286936" y="2943226"/>
            <a:ext cx="2343150" cy="795138"/>
          </a:xfrm>
          <a:prstGeom prst="wedgeRoundRectCallout">
            <a:avLst>
              <a:gd name="adj1" fmla="val -25718"/>
              <a:gd name="adj2" fmla="val -299077"/>
              <a:gd name="adj3" fmla="val 16667"/>
            </a:avLst>
          </a:prstGeom>
          <a:solidFill>
            <a:schemeClr val="accent2">
              <a:alpha val="70000"/>
            </a:schemeClr>
          </a:solidFill>
        </p:spPr>
        <p:style>
          <a:lnRef idx="3">
            <a:schemeClr val="lt1"/>
          </a:lnRef>
          <a:fillRef idx="1">
            <a:schemeClr val="accent2"/>
          </a:fillRef>
          <a:effectRef idx="1">
            <a:schemeClr val="accent2"/>
          </a:effectRef>
          <a:fontRef idx="minor">
            <a:schemeClr val="lt1"/>
          </a:fontRef>
        </p:style>
        <p:txBody>
          <a:bodyPr rtlCol="0" anchor="ctr"/>
          <a:lstStyle/>
          <a:p>
            <a:pPr algn="ctr" defTabSz="685800">
              <a:buClrTx/>
            </a:pPr>
            <a:r>
              <a:rPr lang="en-US" sz="1800" kern="1200">
                <a:solidFill>
                  <a:prstClr val="white"/>
                </a:solidFill>
                <a:latin typeface="Times New Roman" panose="02020603050405020304" pitchFamily="18" charset="0"/>
                <a:cs typeface="Times New Roman" panose="02020603050405020304" pitchFamily="18" charset="0"/>
              </a:rPr>
              <a:t>Giờ ta sẽ cho con tự nhổ cà rốt</a:t>
            </a:r>
          </a:p>
        </p:txBody>
      </p:sp>
      <p:sp>
        <p:nvSpPr>
          <p:cNvPr id="12" name="Rounded Rectangular Callout 11"/>
          <p:cNvSpPr/>
          <p:nvPr/>
        </p:nvSpPr>
        <p:spPr>
          <a:xfrm>
            <a:off x="3697007" y="306491"/>
            <a:ext cx="3670826" cy="545130"/>
          </a:xfrm>
          <a:prstGeom prst="wedgeRoundRectCallout">
            <a:avLst>
              <a:gd name="adj1" fmla="val -96880"/>
              <a:gd name="adj2" fmla="val 47257"/>
              <a:gd name="adj3" fmla="val 16667"/>
            </a:avLst>
          </a:prstGeom>
          <a:solidFill>
            <a:schemeClr val="accent2">
              <a:alpha val="70000"/>
            </a:schemeClr>
          </a:solidFill>
        </p:spPr>
        <p:style>
          <a:lnRef idx="3">
            <a:schemeClr val="lt1"/>
          </a:lnRef>
          <a:fillRef idx="1">
            <a:schemeClr val="accent2"/>
          </a:fillRef>
          <a:effectRef idx="1">
            <a:schemeClr val="accent2"/>
          </a:effectRef>
          <a:fontRef idx="minor">
            <a:schemeClr val="lt1"/>
          </a:fontRef>
        </p:style>
        <p:txBody>
          <a:bodyPr rtlCol="0" anchor="ctr"/>
          <a:lstStyle/>
          <a:p>
            <a:pPr algn="ctr" defTabSz="685800">
              <a:buClrTx/>
            </a:pPr>
            <a:r>
              <a:rPr lang="en-US" sz="2100" kern="1200">
                <a:solidFill>
                  <a:prstClr val="white"/>
                </a:solidFill>
                <a:latin typeface="Times New Roman" panose="02020603050405020304" pitchFamily="18" charset="0"/>
                <a:cs typeface="Times New Roman" panose="02020603050405020304" pitchFamily="18" charset="0"/>
              </a:rPr>
              <a:t>Con có dám thử không?</a:t>
            </a:r>
          </a:p>
        </p:txBody>
      </p:sp>
      <p:pic>
        <p:nvPicPr>
          <p:cNvPr id="13" name="Picture 12"/>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2783318" y="2017855"/>
            <a:ext cx="1262348" cy="1262348"/>
          </a:xfrm>
          <a:prstGeom prst="rect">
            <a:avLst/>
          </a:prstGeom>
        </p:spPr>
      </p:pic>
      <p:pic>
        <p:nvPicPr>
          <p:cNvPr id="15" name="Picture 14"/>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sp>
        <p:nvSpPr>
          <p:cNvPr id="17" name="Rounded Rectangular Callout 16"/>
          <p:cNvSpPr/>
          <p:nvPr/>
        </p:nvSpPr>
        <p:spPr>
          <a:xfrm>
            <a:off x="1281475" y="2826842"/>
            <a:ext cx="2557463" cy="1009293"/>
          </a:xfrm>
          <a:prstGeom prst="wedgeRoundRectCallout">
            <a:avLst>
              <a:gd name="adj1" fmla="val -37594"/>
              <a:gd name="adj2" fmla="val -100244"/>
              <a:gd name="adj3" fmla="val 16667"/>
            </a:avLst>
          </a:prstGeom>
          <a:solidFill>
            <a:schemeClr val="accent2">
              <a:alpha val="70000"/>
            </a:schemeClr>
          </a:solidFill>
        </p:spPr>
        <p:style>
          <a:lnRef idx="3">
            <a:schemeClr val="lt1"/>
          </a:lnRef>
          <a:fillRef idx="1">
            <a:schemeClr val="accent2"/>
          </a:fillRef>
          <a:effectRef idx="1">
            <a:schemeClr val="accent2"/>
          </a:effectRef>
          <a:fontRef idx="minor">
            <a:schemeClr val="lt1"/>
          </a:fontRef>
        </p:style>
        <p:txBody>
          <a:bodyPr rtlCol="0" anchor="ctr"/>
          <a:lstStyle/>
          <a:p>
            <a:pPr algn="ctr" defTabSz="685800">
              <a:buClrTx/>
            </a:pPr>
            <a:r>
              <a:rPr lang="en-US" sz="1800" kern="1200">
                <a:solidFill>
                  <a:prstClr val="white"/>
                </a:solidFill>
                <a:latin typeface="Times New Roman" panose="02020603050405020304" pitchFamily="18" charset="0"/>
                <a:cs typeface="Times New Roman" panose="02020603050405020304" pitchFamily="18" charset="0"/>
              </a:rPr>
              <a:t>Dạ. Con đồng ý</a:t>
            </a:r>
          </a:p>
        </p:txBody>
      </p:sp>
      <p:pic>
        <p:nvPicPr>
          <p:cNvPr id="19" name="Picture 18"/>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21" name="Picture 20"/>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2" name="Picture 21"/>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23" name="Picture 22"/>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24" name="Rectangle 23"/>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kern="1200">
                <a:solidFill>
                  <a:srgbClr val="002060"/>
                </a:solidFill>
                <a:latin typeface="Times New Roman" panose="02020603050405020304" pitchFamily="18" charset="0"/>
                <a:cs typeface="Times New Roman" panose="02020603050405020304" pitchFamily="18" charset="0"/>
              </a:rPr>
              <a:t>  </a:t>
            </a:r>
          </a:p>
        </p:txBody>
      </p:sp>
      <p:pic>
        <p:nvPicPr>
          <p:cNvPr id="29" name="voice 1a">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9"/>
          <a:stretch>
            <a:fillRect/>
          </a:stretch>
        </p:blipFill>
        <p:spPr>
          <a:xfrm>
            <a:off x="9384364" y="-67757"/>
            <a:ext cx="457200" cy="457200"/>
          </a:xfrm>
          <a:prstGeom prst="rect">
            <a:avLst/>
          </a:prstGeom>
        </p:spPr>
      </p:pic>
      <p:pic>
        <p:nvPicPr>
          <p:cNvPr id="30" name="voice1b">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19"/>
          <a:stretch>
            <a:fillRect/>
          </a:stretch>
        </p:blipFill>
        <p:spPr>
          <a:xfrm>
            <a:off x="9384364" y="905895"/>
            <a:ext cx="457200" cy="457200"/>
          </a:xfrm>
          <a:prstGeom prst="rect">
            <a:avLst/>
          </a:prstGeom>
        </p:spPr>
      </p:pic>
      <p:pic>
        <p:nvPicPr>
          <p:cNvPr id="31" name="voice2b">
            <a:hlinkClick r:id="" action="ppaction://media"/>
          </p:cNvPr>
          <p:cNvPicPr>
            <a:picLocks noChangeAspect="1"/>
          </p:cNvPicPr>
          <p:nvPr>
            <a:audioFile r:link="rId6"/>
            <p:extLst>
              <p:ext uri="{DAA4B4D4-6D71-4841-9C94-3DE7FCFB9230}">
                <p14:media xmlns:p14="http://schemas.microsoft.com/office/powerpoint/2010/main" r:embed="rId5"/>
              </p:ext>
            </p:extLst>
          </p:nvPr>
        </p:nvPicPr>
        <p:blipFill>
          <a:blip r:embed="rId19"/>
          <a:stretch>
            <a:fillRect/>
          </a:stretch>
        </p:blipFill>
        <p:spPr>
          <a:xfrm>
            <a:off x="10015538" y="905895"/>
            <a:ext cx="457200" cy="457200"/>
          </a:xfrm>
          <a:prstGeom prst="rect">
            <a:avLst/>
          </a:prstGeom>
        </p:spPr>
      </p:pic>
      <p:pic>
        <p:nvPicPr>
          <p:cNvPr id="32" name="voice3b">
            <a:hlinkClick r:id="" action="ppaction://media"/>
          </p:cNvPr>
          <p:cNvPicPr>
            <a:picLocks noChangeAspect="1"/>
          </p:cNvPicPr>
          <p:nvPr>
            <a:audioFile r:link="rId8"/>
            <p:extLst>
              <p:ext uri="{DAA4B4D4-6D71-4841-9C94-3DE7FCFB9230}">
                <p14:media xmlns:p14="http://schemas.microsoft.com/office/powerpoint/2010/main" r:embed="rId7"/>
              </p:ext>
            </p:extLst>
          </p:nvPr>
        </p:nvPicPr>
        <p:blipFill>
          <a:blip r:embed="rId19"/>
          <a:stretch>
            <a:fillRect/>
          </a:stretch>
        </p:blipFill>
        <p:spPr>
          <a:xfrm>
            <a:off x="10787063" y="875816"/>
            <a:ext cx="457200" cy="457200"/>
          </a:xfrm>
          <a:prstGeom prst="rect">
            <a:avLst/>
          </a:prstGeom>
        </p:spPr>
      </p:pic>
      <p:pic>
        <p:nvPicPr>
          <p:cNvPr id="33" name="voice2a">
            <a:hlinkClick r:id="" action="ppaction://media"/>
          </p:cNvPr>
          <p:cNvPicPr>
            <a:picLocks noChangeAspect="1"/>
          </p:cNvPicPr>
          <p:nvPr>
            <a:audioFile r:link="rId10"/>
            <p:extLst>
              <p:ext uri="{DAA4B4D4-6D71-4841-9C94-3DE7FCFB9230}">
                <p14:media xmlns:p14="http://schemas.microsoft.com/office/powerpoint/2010/main" r:embed="rId9"/>
              </p:ext>
            </p:extLst>
          </p:nvPr>
        </p:nvPicPr>
        <p:blipFill>
          <a:blip r:embed="rId19"/>
          <a:stretch>
            <a:fillRect/>
          </a:stretch>
        </p:blipFill>
        <p:spPr>
          <a:xfrm>
            <a:off x="10015538" y="0"/>
            <a:ext cx="457200" cy="457200"/>
          </a:xfrm>
          <a:prstGeom prst="rect">
            <a:avLst/>
          </a:prstGeom>
        </p:spPr>
      </p:pic>
    </p:spTree>
    <p:extLst>
      <p:ext uri="{BB962C8B-B14F-4D97-AF65-F5344CB8AC3E}">
        <p14:creationId xmlns:p14="http://schemas.microsoft.com/office/powerpoint/2010/main" val="981147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afterEffect">
                                  <p:stCondLst>
                                    <p:cond delay="0"/>
                                  </p:stCondLst>
                                  <p:childTnLst>
                                    <p:animMotion origin="layout" path="M -3.33333E-6 -1.11111E-6 L 0.21684 -0.05417 " pathEditMode="relative" rAng="0" ptsTypes="AA">
                                      <p:cBhvr>
                                        <p:cTn id="6" dur="2000" fill="hold"/>
                                        <p:tgtEl>
                                          <p:spTgt spid="5"/>
                                        </p:tgtEl>
                                        <p:attrNameLst>
                                          <p:attrName>ppt_x</p:attrName>
                                          <p:attrName>ppt_y</p:attrName>
                                        </p:attrNameLst>
                                      </p:cBhvr>
                                      <p:rCtr x="10851" y="-2708"/>
                                    </p:animMotion>
                                  </p:childTnLst>
                                </p:cTn>
                              </p:par>
                            </p:childTnLst>
                          </p:cTn>
                        </p:par>
                        <p:par>
                          <p:cTn id="7" fill="hold">
                            <p:stCondLst>
                              <p:cond delay="2000"/>
                            </p:stCondLst>
                            <p:childTnLst>
                              <p:par>
                                <p:cTn id="8" presetID="10" presetClass="exit" presetSubtype="0" fill="hold" nodeType="afterEffect">
                                  <p:stCondLst>
                                    <p:cond delay="0"/>
                                  </p:stCondLst>
                                  <p:childTnLst>
                                    <p:animEffect transition="out" filter="fade">
                                      <p:cBhvr>
                                        <p:cTn id="9" dur="10"/>
                                        <p:tgtEl>
                                          <p:spTgt spid="5"/>
                                        </p:tgtEl>
                                      </p:cBhvr>
                                    </p:animEffect>
                                    <p:set>
                                      <p:cBhvr>
                                        <p:cTn id="10" dur="1" fill="hold">
                                          <p:stCondLst>
                                            <p:cond delay="9"/>
                                          </p:stCondLst>
                                        </p:cTn>
                                        <p:tgtEl>
                                          <p:spTgt spid="5"/>
                                        </p:tgtEl>
                                        <p:attrNameLst>
                                          <p:attrName>style.visibility</p:attrName>
                                        </p:attrNameLst>
                                      </p:cBhvr>
                                      <p:to>
                                        <p:strVal val="hidden"/>
                                      </p:to>
                                    </p:set>
                                  </p:childTnLst>
                                </p:cTn>
                              </p:par>
                              <p:par>
                                <p:cTn id="11" presetID="10"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10"/>
                                        <p:tgtEl>
                                          <p:spTgt spid="16"/>
                                        </p:tgtEl>
                                      </p:cBhvr>
                                    </p:animEffect>
                                  </p:childTnLst>
                                </p:cTn>
                              </p:par>
                              <p:par>
                                <p:cTn id="14" presetID="35" presetClass="path" presetSubtype="0" accel="50000" decel="50000" fill="hold" nodeType="withEffect">
                                  <p:stCondLst>
                                    <p:cond delay="0"/>
                                  </p:stCondLst>
                                  <p:childTnLst>
                                    <p:animMotion origin="layout" path="M 3.88889E-6 3.33333E-6 L -0.76302 -0.09584 " pathEditMode="relative" rAng="0" ptsTypes="AA">
                                      <p:cBhvr>
                                        <p:cTn id="15" dur="4000" fill="hold"/>
                                        <p:tgtEl>
                                          <p:spTgt spid="7"/>
                                        </p:tgtEl>
                                        <p:attrNameLst>
                                          <p:attrName>ppt_x</p:attrName>
                                          <p:attrName>ppt_y</p:attrName>
                                        </p:attrNameLst>
                                      </p:cBhvr>
                                      <p:rCtr x="-38160" y="-4792"/>
                                    </p:animMotion>
                                  </p:childTnLst>
                                </p:cTn>
                              </p:par>
                            </p:childTnLst>
                          </p:cTn>
                        </p:par>
                        <p:par>
                          <p:cTn id="16" fill="hold">
                            <p:stCondLst>
                              <p:cond delay="6000"/>
                            </p:stCondLst>
                            <p:childTnLst>
                              <p:par>
                                <p:cTn id="17" presetID="10" presetClass="exit" presetSubtype="0" fill="hold" nodeType="afterEffect">
                                  <p:stCondLst>
                                    <p:cond delay="0"/>
                                  </p:stCondLst>
                                  <p:childTnLst>
                                    <p:animEffect transition="out" filter="fade">
                                      <p:cBhvr>
                                        <p:cTn id="18" dur="10"/>
                                        <p:tgtEl>
                                          <p:spTgt spid="7"/>
                                        </p:tgtEl>
                                      </p:cBhvr>
                                    </p:animEffect>
                                    <p:set>
                                      <p:cBhvr>
                                        <p:cTn id="19" dur="1" fill="hold">
                                          <p:stCondLst>
                                            <p:cond delay="9"/>
                                          </p:stCondLst>
                                        </p:cTn>
                                        <p:tgtEl>
                                          <p:spTgt spid="7"/>
                                        </p:tgtEl>
                                        <p:attrNameLst>
                                          <p:attrName>style.visibility</p:attrName>
                                        </p:attrNameLst>
                                      </p:cBhvr>
                                      <p:to>
                                        <p:strVal val="hidden"/>
                                      </p:to>
                                    </p:set>
                                  </p:childTnLst>
                                </p:cTn>
                              </p:par>
                            </p:childTnLst>
                          </p:cTn>
                        </p:par>
                        <p:par>
                          <p:cTn id="20" fill="hold">
                            <p:stCondLst>
                              <p:cond delay="6010"/>
                            </p:stCondLst>
                            <p:childTnLst>
                              <p:par>
                                <p:cTn id="21" presetID="10" presetClass="entr" presetSubtype="0"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10"/>
                                        <p:tgtEl>
                                          <p:spTgt spid="8"/>
                                        </p:tgtEl>
                                      </p:cBhvr>
                                    </p:animEffect>
                                  </p:childTnLst>
                                </p:cTn>
                              </p:par>
                            </p:childTnLst>
                          </p:cTn>
                        </p:par>
                        <p:par>
                          <p:cTn id="24" fill="hold">
                            <p:stCondLst>
                              <p:cond delay="6020"/>
                            </p:stCondLst>
                            <p:childTnLst>
                              <p:par>
                                <p:cTn id="25" presetID="50" presetClass="entr" presetSubtype="0" decel="10000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1000" fill="hold"/>
                                        <p:tgtEl>
                                          <p:spTgt spid="9"/>
                                        </p:tgtEl>
                                        <p:attrNameLst>
                                          <p:attrName>ppt_w</p:attrName>
                                        </p:attrNameLst>
                                      </p:cBhvr>
                                      <p:tavLst>
                                        <p:tav tm="0">
                                          <p:val>
                                            <p:strVal val="#ppt_w+.3"/>
                                          </p:val>
                                        </p:tav>
                                        <p:tav tm="100000">
                                          <p:val>
                                            <p:strVal val="#ppt_w"/>
                                          </p:val>
                                        </p:tav>
                                      </p:tavLst>
                                    </p:anim>
                                    <p:anim calcmode="lin" valueType="num">
                                      <p:cBhvr>
                                        <p:cTn id="28" dur="1000" fill="hold"/>
                                        <p:tgtEl>
                                          <p:spTgt spid="9"/>
                                        </p:tgtEl>
                                        <p:attrNameLst>
                                          <p:attrName>ppt_h</p:attrName>
                                        </p:attrNameLst>
                                      </p:cBhvr>
                                      <p:tavLst>
                                        <p:tav tm="0">
                                          <p:val>
                                            <p:strVal val="#ppt_h"/>
                                          </p:val>
                                        </p:tav>
                                        <p:tav tm="100000">
                                          <p:val>
                                            <p:strVal val="#ppt_h"/>
                                          </p:val>
                                        </p:tav>
                                      </p:tavLst>
                                    </p:anim>
                                    <p:animEffect transition="in" filter="fade">
                                      <p:cBhvr>
                                        <p:cTn id="29" dur="1000"/>
                                        <p:tgtEl>
                                          <p:spTgt spid="9"/>
                                        </p:tgtEl>
                                      </p:cBhvr>
                                    </p:animEffect>
                                  </p:childTnLst>
                                </p:cTn>
                              </p:par>
                              <p:par>
                                <p:cTn id="30" presetID="1" presetClass="mediacall" presetSubtype="0" fill="hold" nodeType="withEffect">
                                  <p:stCondLst>
                                    <p:cond delay="0"/>
                                  </p:stCondLst>
                                  <p:childTnLst>
                                    <p:cmd type="call" cmd="playFrom(0.0)">
                                      <p:cBhvr>
                                        <p:cTn id="31" dur="5976" fill="hold"/>
                                        <p:tgtEl>
                                          <p:spTgt spid="29"/>
                                        </p:tgtEl>
                                      </p:cBhvr>
                                    </p:cmd>
                                  </p:childTnLst>
                                </p:cTn>
                              </p:par>
                            </p:childTnLst>
                          </p:cTn>
                        </p:par>
                        <p:par>
                          <p:cTn id="32" fill="hold">
                            <p:stCondLst>
                              <p:cond delay="11996"/>
                            </p:stCondLst>
                            <p:childTnLst>
                              <p:par>
                                <p:cTn id="33" presetID="10" presetClass="exit" presetSubtype="0" fill="hold" grpId="1" nodeType="afterEffect">
                                  <p:stCondLst>
                                    <p:cond delay="0"/>
                                  </p:stCondLst>
                                  <p:childTnLst>
                                    <p:animEffect transition="out" filter="fade">
                                      <p:cBhvr>
                                        <p:cTn id="34" dur="500"/>
                                        <p:tgtEl>
                                          <p:spTgt spid="9"/>
                                        </p:tgtEl>
                                      </p:cBhvr>
                                    </p:animEffect>
                                    <p:set>
                                      <p:cBhvr>
                                        <p:cTn id="35" dur="1" fill="hold">
                                          <p:stCondLst>
                                            <p:cond delay="499"/>
                                          </p:stCondLst>
                                        </p:cTn>
                                        <p:tgtEl>
                                          <p:spTgt spid="9"/>
                                        </p:tgtEl>
                                        <p:attrNameLst>
                                          <p:attrName>style.visibility</p:attrName>
                                        </p:attrNameLst>
                                      </p:cBhvr>
                                      <p:to>
                                        <p:strVal val="hidden"/>
                                      </p:to>
                                    </p:set>
                                  </p:childTnLst>
                                </p:cTn>
                              </p:par>
                            </p:childTnLst>
                          </p:cTn>
                        </p:par>
                        <p:par>
                          <p:cTn id="36" fill="hold">
                            <p:stCondLst>
                              <p:cond delay="12496"/>
                            </p:stCondLst>
                            <p:childTnLst>
                              <p:par>
                                <p:cTn id="37" presetID="50" presetClass="entr" presetSubtype="0" decel="10000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1250" fill="hold"/>
                                        <p:tgtEl>
                                          <p:spTgt spid="10"/>
                                        </p:tgtEl>
                                        <p:attrNameLst>
                                          <p:attrName>ppt_w</p:attrName>
                                        </p:attrNameLst>
                                      </p:cBhvr>
                                      <p:tavLst>
                                        <p:tav tm="0">
                                          <p:val>
                                            <p:strVal val="#ppt_w+.3"/>
                                          </p:val>
                                        </p:tav>
                                        <p:tav tm="100000">
                                          <p:val>
                                            <p:strVal val="#ppt_w"/>
                                          </p:val>
                                        </p:tav>
                                      </p:tavLst>
                                    </p:anim>
                                    <p:anim calcmode="lin" valueType="num">
                                      <p:cBhvr>
                                        <p:cTn id="40" dur="1250" fill="hold"/>
                                        <p:tgtEl>
                                          <p:spTgt spid="10"/>
                                        </p:tgtEl>
                                        <p:attrNameLst>
                                          <p:attrName>ppt_h</p:attrName>
                                        </p:attrNameLst>
                                      </p:cBhvr>
                                      <p:tavLst>
                                        <p:tav tm="0">
                                          <p:val>
                                            <p:strVal val="#ppt_h"/>
                                          </p:val>
                                        </p:tav>
                                        <p:tav tm="100000">
                                          <p:val>
                                            <p:strVal val="#ppt_h"/>
                                          </p:val>
                                        </p:tav>
                                      </p:tavLst>
                                    </p:anim>
                                    <p:animEffect transition="in" filter="fade">
                                      <p:cBhvr>
                                        <p:cTn id="41" dur="1250"/>
                                        <p:tgtEl>
                                          <p:spTgt spid="10"/>
                                        </p:tgtEl>
                                      </p:cBhvr>
                                    </p:animEffect>
                                  </p:childTnLst>
                                </p:cTn>
                              </p:par>
                              <p:par>
                                <p:cTn id="42" presetID="1" presetClass="mediacall" presetSubtype="0" fill="hold" nodeType="withEffect">
                                  <p:stCondLst>
                                    <p:cond delay="0"/>
                                  </p:stCondLst>
                                  <p:childTnLst>
                                    <p:cmd type="call" cmd="playFrom(0.0)">
                                      <p:cBhvr>
                                        <p:cTn id="43" dur="7176" fill="hold"/>
                                        <p:tgtEl>
                                          <p:spTgt spid="30"/>
                                        </p:tgtEl>
                                      </p:cBhvr>
                                    </p:cmd>
                                  </p:childTnLst>
                                </p:cTn>
                              </p:par>
                            </p:childTnLst>
                          </p:cTn>
                        </p:par>
                        <p:par>
                          <p:cTn id="44" fill="hold">
                            <p:stCondLst>
                              <p:cond delay="19672"/>
                            </p:stCondLst>
                            <p:childTnLst>
                              <p:par>
                                <p:cTn id="45" presetID="10" presetClass="exit" presetSubtype="0" fill="hold" grpId="1" nodeType="afterEffect">
                                  <p:stCondLst>
                                    <p:cond delay="0"/>
                                  </p:stCondLst>
                                  <p:childTnLst>
                                    <p:animEffect transition="out" filter="fade">
                                      <p:cBhvr>
                                        <p:cTn id="46" dur="500"/>
                                        <p:tgtEl>
                                          <p:spTgt spid="10"/>
                                        </p:tgtEl>
                                      </p:cBhvr>
                                    </p:animEffect>
                                    <p:set>
                                      <p:cBhvr>
                                        <p:cTn id="47" dur="1" fill="hold">
                                          <p:stCondLst>
                                            <p:cond delay="499"/>
                                          </p:stCondLst>
                                        </p:cTn>
                                        <p:tgtEl>
                                          <p:spTgt spid="10"/>
                                        </p:tgtEl>
                                        <p:attrNameLst>
                                          <p:attrName>style.visibility</p:attrName>
                                        </p:attrNameLst>
                                      </p:cBhvr>
                                      <p:to>
                                        <p:strVal val="hidden"/>
                                      </p:to>
                                    </p:set>
                                  </p:childTnLst>
                                </p:cTn>
                              </p:par>
                            </p:childTnLst>
                          </p:cTn>
                        </p:par>
                        <p:par>
                          <p:cTn id="48" fill="hold">
                            <p:stCondLst>
                              <p:cond delay="20172"/>
                            </p:stCondLst>
                            <p:childTnLst>
                              <p:par>
                                <p:cTn id="49" presetID="50" presetClass="entr" presetSubtype="0" decel="100000" fill="hold" grpId="0"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1250" fill="hold"/>
                                        <p:tgtEl>
                                          <p:spTgt spid="11"/>
                                        </p:tgtEl>
                                        <p:attrNameLst>
                                          <p:attrName>ppt_w</p:attrName>
                                        </p:attrNameLst>
                                      </p:cBhvr>
                                      <p:tavLst>
                                        <p:tav tm="0">
                                          <p:val>
                                            <p:strVal val="#ppt_w+.3"/>
                                          </p:val>
                                        </p:tav>
                                        <p:tav tm="100000">
                                          <p:val>
                                            <p:strVal val="#ppt_w"/>
                                          </p:val>
                                        </p:tav>
                                      </p:tavLst>
                                    </p:anim>
                                    <p:anim calcmode="lin" valueType="num">
                                      <p:cBhvr>
                                        <p:cTn id="52" dur="1250" fill="hold"/>
                                        <p:tgtEl>
                                          <p:spTgt spid="11"/>
                                        </p:tgtEl>
                                        <p:attrNameLst>
                                          <p:attrName>ppt_h</p:attrName>
                                        </p:attrNameLst>
                                      </p:cBhvr>
                                      <p:tavLst>
                                        <p:tav tm="0">
                                          <p:val>
                                            <p:strVal val="#ppt_h"/>
                                          </p:val>
                                        </p:tav>
                                        <p:tav tm="100000">
                                          <p:val>
                                            <p:strVal val="#ppt_h"/>
                                          </p:val>
                                        </p:tav>
                                      </p:tavLst>
                                    </p:anim>
                                    <p:animEffect transition="in" filter="fade">
                                      <p:cBhvr>
                                        <p:cTn id="53" dur="1250"/>
                                        <p:tgtEl>
                                          <p:spTgt spid="11"/>
                                        </p:tgtEl>
                                      </p:cBhvr>
                                    </p:animEffect>
                                  </p:childTnLst>
                                </p:cTn>
                              </p:par>
                              <p:par>
                                <p:cTn id="54" presetID="1" presetClass="mediacall" presetSubtype="0" fill="hold" nodeType="withEffect">
                                  <p:stCondLst>
                                    <p:cond delay="0"/>
                                  </p:stCondLst>
                                  <p:childTnLst>
                                    <p:cmd type="call" cmd="playFrom(0.0)">
                                      <p:cBhvr>
                                        <p:cTn id="55" dur="3720" fill="hold"/>
                                        <p:tgtEl>
                                          <p:spTgt spid="31"/>
                                        </p:tgtEl>
                                      </p:cBhvr>
                                    </p:cmd>
                                  </p:childTnLst>
                                </p:cTn>
                              </p:par>
                            </p:childTnLst>
                          </p:cTn>
                        </p:par>
                        <p:par>
                          <p:cTn id="56" fill="hold">
                            <p:stCondLst>
                              <p:cond delay="23892"/>
                            </p:stCondLst>
                            <p:childTnLst>
                              <p:par>
                                <p:cTn id="57" presetID="10" presetClass="exit" presetSubtype="0" fill="hold" grpId="1" nodeType="afterEffect">
                                  <p:stCondLst>
                                    <p:cond delay="0"/>
                                  </p:stCondLst>
                                  <p:childTnLst>
                                    <p:animEffect transition="out" filter="fade">
                                      <p:cBhvr>
                                        <p:cTn id="58" dur="500"/>
                                        <p:tgtEl>
                                          <p:spTgt spid="11"/>
                                        </p:tgtEl>
                                      </p:cBhvr>
                                    </p:animEffect>
                                    <p:set>
                                      <p:cBhvr>
                                        <p:cTn id="59" dur="1" fill="hold">
                                          <p:stCondLst>
                                            <p:cond delay="499"/>
                                          </p:stCondLst>
                                        </p:cTn>
                                        <p:tgtEl>
                                          <p:spTgt spid="11"/>
                                        </p:tgtEl>
                                        <p:attrNameLst>
                                          <p:attrName>style.visibility</p:attrName>
                                        </p:attrNameLst>
                                      </p:cBhvr>
                                      <p:to>
                                        <p:strVal val="hidden"/>
                                      </p:to>
                                    </p:set>
                                  </p:childTnLst>
                                </p:cTn>
                              </p:par>
                            </p:childTnLst>
                          </p:cTn>
                        </p:par>
                        <p:par>
                          <p:cTn id="60" fill="hold">
                            <p:stCondLst>
                              <p:cond delay="24392"/>
                            </p:stCondLst>
                            <p:childTnLst>
                              <p:par>
                                <p:cTn id="61" presetID="50" presetClass="entr" presetSubtype="0" decel="100000" fill="hold" grpId="0" nodeType="afterEffect">
                                  <p:stCondLst>
                                    <p:cond delay="0"/>
                                  </p:stCondLst>
                                  <p:childTnLst>
                                    <p:set>
                                      <p:cBhvr>
                                        <p:cTn id="62" dur="1" fill="hold">
                                          <p:stCondLst>
                                            <p:cond delay="0"/>
                                          </p:stCondLst>
                                        </p:cTn>
                                        <p:tgtEl>
                                          <p:spTgt spid="12"/>
                                        </p:tgtEl>
                                        <p:attrNameLst>
                                          <p:attrName>style.visibility</p:attrName>
                                        </p:attrNameLst>
                                      </p:cBhvr>
                                      <p:to>
                                        <p:strVal val="visible"/>
                                      </p:to>
                                    </p:set>
                                    <p:anim calcmode="lin" valueType="num">
                                      <p:cBhvr>
                                        <p:cTn id="63" dur="1250" fill="hold"/>
                                        <p:tgtEl>
                                          <p:spTgt spid="12"/>
                                        </p:tgtEl>
                                        <p:attrNameLst>
                                          <p:attrName>ppt_w</p:attrName>
                                        </p:attrNameLst>
                                      </p:cBhvr>
                                      <p:tavLst>
                                        <p:tav tm="0">
                                          <p:val>
                                            <p:strVal val="#ppt_w+.3"/>
                                          </p:val>
                                        </p:tav>
                                        <p:tav tm="100000">
                                          <p:val>
                                            <p:strVal val="#ppt_w"/>
                                          </p:val>
                                        </p:tav>
                                      </p:tavLst>
                                    </p:anim>
                                    <p:anim calcmode="lin" valueType="num">
                                      <p:cBhvr>
                                        <p:cTn id="64" dur="1250" fill="hold"/>
                                        <p:tgtEl>
                                          <p:spTgt spid="12"/>
                                        </p:tgtEl>
                                        <p:attrNameLst>
                                          <p:attrName>ppt_h</p:attrName>
                                        </p:attrNameLst>
                                      </p:cBhvr>
                                      <p:tavLst>
                                        <p:tav tm="0">
                                          <p:val>
                                            <p:strVal val="#ppt_h"/>
                                          </p:val>
                                        </p:tav>
                                        <p:tav tm="100000">
                                          <p:val>
                                            <p:strVal val="#ppt_h"/>
                                          </p:val>
                                        </p:tav>
                                      </p:tavLst>
                                    </p:anim>
                                    <p:animEffect transition="in" filter="fade">
                                      <p:cBhvr>
                                        <p:cTn id="65" dur="1250"/>
                                        <p:tgtEl>
                                          <p:spTgt spid="12"/>
                                        </p:tgtEl>
                                      </p:cBhvr>
                                    </p:animEffect>
                                  </p:childTnLst>
                                </p:cTn>
                              </p:par>
                              <p:par>
                                <p:cTn id="66" presetID="1" presetClass="mediacall" presetSubtype="0" fill="hold" nodeType="withEffect">
                                  <p:stCondLst>
                                    <p:cond delay="0"/>
                                  </p:stCondLst>
                                  <p:childTnLst>
                                    <p:cmd type="call" cmd="playFrom(0.0)">
                                      <p:cBhvr>
                                        <p:cTn id="67" dur="1944" fill="hold"/>
                                        <p:tgtEl>
                                          <p:spTgt spid="32"/>
                                        </p:tgtEl>
                                      </p:cBhvr>
                                    </p:cmd>
                                  </p:childTnLst>
                                </p:cTn>
                              </p:par>
                            </p:childTnLst>
                          </p:cTn>
                        </p:par>
                        <p:par>
                          <p:cTn id="68" fill="hold">
                            <p:stCondLst>
                              <p:cond delay="26336"/>
                            </p:stCondLst>
                            <p:childTnLst>
                              <p:par>
                                <p:cTn id="69" presetID="10" presetClass="exit" presetSubtype="0" fill="hold" nodeType="afterEffect">
                                  <p:stCondLst>
                                    <p:cond delay="0"/>
                                  </p:stCondLst>
                                  <p:childTnLst>
                                    <p:animEffect transition="out" filter="fade">
                                      <p:cBhvr>
                                        <p:cTn id="70" dur="10"/>
                                        <p:tgtEl>
                                          <p:spTgt spid="8"/>
                                        </p:tgtEl>
                                      </p:cBhvr>
                                    </p:animEffect>
                                    <p:set>
                                      <p:cBhvr>
                                        <p:cTn id="71" dur="1" fill="hold">
                                          <p:stCondLst>
                                            <p:cond delay="9"/>
                                          </p:stCondLst>
                                        </p:cTn>
                                        <p:tgtEl>
                                          <p:spTgt spid="8"/>
                                        </p:tgtEl>
                                        <p:attrNameLst>
                                          <p:attrName>style.visibility</p:attrName>
                                        </p:attrNameLst>
                                      </p:cBhvr>
                                      <p:to>
                                        <p:strVal val="hidden"/>
                                      </p:to>
                                    </p:set>
                                  </p:childTnLst>
                                </p:cTn>
                              </p:par>
                            </p:childTnLst>
                          </p:cTn>
                        </p:par>
                        <p:par>
                          <p:cTn id="72" fill="hold">
                            <p:stCondLst>
                              <p:cond delay="26346"/>
                            </p:stCondLst>
                            <p:childTnLst>
                              <p:par>
                                <p:cTn id="73" presetID="10" presetClass="entr" presetSubtype="0" fill="hold" nodeType="afterEffect">
                                  <p:stCondLst>
                                    <p:cond delay="0"/>
                                  </p:stCondLst>
                                  <p:childTnLst>
                                    <p:set>
                                      <p:cBhvr>
                                        <p:cTn id="74" dur="1" fill="hold">
                                          <p:stCondLst>
                                            <p:cond delay="0"/>
                                          </p:stCondLst>
                                        </p:cTn>
                                        <p:tgtEl>
                                          <p:spTgt spid="13"/>
                                        </p:tgtEl>
                                        <p:attrNameLst>
                                          <p:attrName>style.visibility</p:attrName>
                                        </p:attrNameLst>
                                      </p:cBhvr>
                                      <p:to>
                                        <p:strVal val="visible"/>
                                      </p:to>
                                    </p:set>
                                    <p:animEffect transition="in" filter="fade">
                                      <p:cBhvr>
                                        <p:cTn id="75" dur="10"/>
                                        <p:tgtEl>
                                          <p:spTgt spid="13"/>
                                        </p:tgtEl>
                                      </p:cBhvr>
                                    </p:animEffect>
                                  </p:childTnLst>
                                </p:cTn>
                              </p:par>
                              <p:par>
                                <p:cTn id="76" presetID="35" presetClass="path" presetSubtype="0" accel="50000" decel="50000" fill="hold" nodeType="withEffect">
                                  <p:stCondLst>
                                    <p:cond delay="0"/>
                                  </p:stCondLst>
                                  <p:childTnLst>
                                    <p:animMotion origin="layout" path="M 5.55112E-17 3.7037E-6 L -0.26493 -0.07361 " pathEditMode="relative" rAng="0" ptsTypes="AA">
                                      <p:cBhvr>
                                        <p:cTn id="77" dur="1000" fill="hold"/>
                                        <p:tgtEl>
                                          <p:spTgt spid="13"/>
                                        </p:tgtEl>
                                        <p:attrNameLst>
                                          <p:attrName>ppt_x</p:attrName>
                                          <p:attrName>ppt_y</p:attrName>
                                        </p:attrNameLst>
                                      </p:cBhvr>
                                      <p:rCtr x="-13247" y="-3681"/>
                                    </p:animMotion>
                                  </p:childTnLst>
                                </p:cTn>
                              </p:par>
                            </p:childTnLst>
                          </p:cTn>
                        </p:par>
                        <p:par>
                          <p:cTn id="78" fill="hold">
                            <p:stCondLst>
                              <p:cond delay="27346"/>
                            </p:stCondLst>
                            <p:childTnLst>
                              <p:par>
                                <p:cTn id="79" presetID="10" presetClass="exit" presetSubtype="0" fill="hold" nodeType="afterEffect">
                                  <p:stCondLst>
                                    <p:cond delay="0"/>
                                  </p:stCondLst>
                                  <p:childTnLst>
                                    <p:animEffect transition="out" filter="fade">
                                      <p:cBhvr>
                                        <p:cTn id="80" dur="10"/>
                                        <p:tgtEl>
                                          <p:spTgt spid="13"/>
                                        </p:tgtEl>
                                      </p:cBhvr>
                                    </p:animEffect>
                                    <p:set>
                                      <p:cBhvr>
                                        <p:cTn id="81" dur="1" fill="hold">
                                          <p:stCondLst>
                                            <p:cond delay="9"/>
                                          </p:stCondLst>
                                        </p:cTn>
                                        <p:tgtEl>
                                          <p:spTgt spid="13"/>
                                        </p:tgtEl>
                                        <p:attrNameLst>
                                          <p:attrName>style.visibility</p:attrName>
                                        </p:attrNameLst>
                                      </p:cBhvr>
                                      <p:to>
                                        <p:strVal val="hidden"/>
                                      </p:to>
                                    </p:set>
                                  </p:childTnLst>
                                </p:cTn>
                              </p:par>
                              <p:par>
                                <p:cTn id="82" presetID="10" presetClass="entr" presetSubtype="0" fill="hold" nodeType="withEffect">
                                  <p:stCondLst>
                                    <p:cond delay="0"/>
                                  </p:stCondLst>
                                  <p:childTnLst>
                                    <p:set>
                                      <p:cBhvr>
                                        <p:cTn id="83" dur="1" fill="hold">
                                          <p:stCondLst>
                                            <p:cond delay="0"/>
                                          </p:stCondLst>
                                        </p:cTn>
                                        <p:tgtEl>
                                          <p:spTgt spid="15"/>
                                        </p:tgtEl>
                                        <p:attrNameLst>
                                          <p:attrName>style.visibility</p:attrName>
                                        </p:attrNameLst>
                                      </p:cBhvr>
                                      <p:to>
                                        <p:strVal val="visible"/>
                                      </p:to>
                                    </p:set>
                                    <p:animEffect transition="in" filter="fade">
                                      <p:cBhvr>
                                        <p:cTn id="84" dur="10"/>
                                        <p:tgtEl>
                                          <p:spTgt spid="15"/>
                                        </p:tgtEl>
                                      </p:cBhvr>
                                    </p:animEffect>
                                  </p:childTnLst>
                                </p:cTn>
                              </p:par>
                            </p:childTnLst>
                          </p:cTn>
                        </p:par>
                        <p:par>
                          <p:cTn id="85" fill="hold">
                            <p:stCondLst>
                              <p:cond delay="27356"/>
                            </p:stCondLst>
                            <p:childTnLst>
                              <p:par>
                                <p:cTn id="86" presetID="50" presetClass="entr" presetSubtype="0" decel="100000" fill="hold" grpId="0" nodeType="afterEffect">
                                  <p:stCondLst>
                                    <p:cond delay="0"/>
                                  </p:stCondLst>
                                  <p:childTnLst>
                                    <p:set>
                                      <p:cBhvr>
                                        <p:cTn id="87" dur="1" fill="hold">
                                          <p:stCondLst>
                                            <p:cond delay="0"/>
                                          </p:stCondLst>
                                        </p:cTn>
                                        <p:tgtEl>
                                          <p:spTgt spid="17"/>
                                        </p:tgtEl>
                                        <p:attrNameLst>
                                          <p:attrName>style.visibility</p:attrName>
                                        </p:attrNameLst>
                                      </p:cBhvr>
                                      <p:to>
                                        <p:strVal val="visible"/>
                                      </p:to>
                                    </p:set>
                                    <p:anim calcmode="lin" valueType="num">
                                      <p:cBhvr>
                                        <p:cTn id="88" dur="1000" fill="hold"/>
                                        <p:tgtEl>
                                          <p:spTgt spid="17"/>
                                        </p:tgtEl>
                                        <p:attrNameLst>
                                          <p:attrName>ppt_w</p:attrName>
                                        </p:attrNameLst>
                                      </p:cBhvr>
                                      <p:tavLst>
                                        <p:tav tm="0">
                                          <p:val>
                                            <p:strVal val="#ppt_w+.3"/>
                                          </p:val>
                                        </p:tav>
                                        <p:tav tm="100000">
                                          <p:val>
                                            <p:strVal val="#ppt_w"/>
                                          </p:val>
                                        </p:tav>
                                      </p:tavLst>
                                    </p:anim>
                                    <p:anim calcmode="lin" valueType="num">
                                      <p:cBhvr>
                                        <p:cTn id="89" dur="1000" fill="hold"/>
                                        <p:tgtEl>
                                          <p:spTgt spid="17"/>
                                        </p:tgtEl>
                                        <p:attrNameLst>
                                          <p:attrName>ppt_h</p:attrName>
                                        </p:attrNameLst>
                                      </p:cBhvr>
                                      <p:tavLst>
                                        <p:tav tm="0">
                                          <p:val>
                                            <p:strVal val="#ppt_h"/>
                                          </p:val>
                                        </p:tav>
                                        <p:tav tm="100000">
                                          <p:val>
                                            <p:strVal val="#ppt_h"/>
                                          </p:val>
                                        </p:tav>
                                      </p:tavLst>
                                    </p:anim>
                                    <p:animEffect transition="in" filter="fade">
                                      <p:cBhvr>
                                        <p:cTn id="90" dur="1000"/>
                                        <p:tgtEl>
                                          <p:spTgt spid="17"/>
                                        </p:tgtEl>
                                      </p:cBhvr>
                                    </p:animEffect>
                                  </p:childTnLst>
                                </p:cTn>
                              </p:par>
                            </p:childTnLst>
                          </p:cTn>
                        </p:par>
                        <p:par>
                          <p:cTn id="91" fill="hold">
                            <p:stCondLst>
                              <p:cond delay="28356"/>
                            </p:stCondLst>
                            <p:childTnLst>
                              <p:par>
                                <p:cTn id="92" presetID="1" presetClass="mediacall" presetSubtype="0" fill="hold" nodeType="afterEffect">
                                  <p:stCondLst>
                                    <p:cond delay="0"/>
                                  </p:stCondLst>
                                  <p:childTnLst>
                                    <p:cmd type="call" cmd="playFrom(0.0)">
                                      <p:cBhvr>
                                        <p:cTn id="93" dur="2136" fill="hold"/>
                                        <p:tgtEl>
                                          <p:spTgt spid="33"/>
                                        </p:tgtEl>
                                      </p:cBhvr>
                                    </p:cmd>
                                  </p:childTnLst>
                                </p:cTn>
                              </p:par>
                            </p:childTnLst>
                          </p:cTn>
                        </p:par>
                        <p:par>
                          <p:cTn id="94" fill="hold">
                            <p:stCondLst>
                              <p:cond delay="30492"/>
                            </p:stCondLst>
                            <p:childTnLst>
                              <p:par>
                                <p:cTn id="95" presetID="10" presetClass="exit" presetSubtype="0" fill="hold" grpId="1" nodeType="afterEffect">
                                  <p:stCondLst>
                                    <p:cond delay="0"/>
                                  </p:stCondLst>
                                  <p:childTnLst>
                                    <p:animEffect transition="out" filter="fade">
                                      <p:cBhvr>
                                        <p:cTn id="96" dur="500"/>
                                        <p:tgtEl>
                                          <p:spTgt spid="12"/>
                                        </p:tgtEl>
                                      </p:cBhvr>
                                    </p:animEffect>
                                    <p:set>
                                      <p:cBhvr>
                                        <p:cTn id="97"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98" fill="hold" display="0">
                  <p:stCondLst>
                    <p:cond delay="indefinite"/>
                  </p:stCondLst>
                  <p:endCondLst>
                    <p:cond evt="onStopAudio" delay="0">
                      <p:tgtEl>
                        <p:sldTgt/>
                      </p:tgtEl>
                    </p:cond>
                  </p:endCondLst>
                </p:cTn>
                <p:tgtEl>
                  <p:spTgt spid="29"/>
                </p:tgtEl>
              </p:cMediaNode>
            </p:audio>
            <p:audio>
              <p:cMediaNode vol="80000">
                <p:cTn id="99" fill="hold" display="0">
                  <p:stCondLst>
                    <p:cond delay="indefinite"/>
                  </p:stCondLst>
                  <p:endCondLst>
                    <p:cond evt="onStopAudio" delay="0">
                      <p:tgtEl>
                        <p:sldTgt/>
                      </p:tgtEl>
                    </p:cond>
                  </p:endCondLst>
                </p:cTn>
                <p:tgtEl>
                  <p:spTgt spid="30"/>
                </p:tgtEl>
              </p:cMediaNode>
            </p:audio>
            <p:audio>
              <p:cMediaNode vol="80000">
                <p:cTn id="100" fill="hold" display="0">
                  <p:stCondLst>
                    <p:cond delay="indefinite"/>
                  </p:stCondLst>
                  <p:endCondLst>
                    <p:cond evt="onStopAudio" delay="0">
                      <p:tgtEl>
                        <p:sldTgt/>
                      </p:tgtEl>
                    </p:cond>
                  </p:endCondLst>
                </p:cTn>
                <p:tgtEl>
                  <p:spTgt spid="31"/>
                </p:tgtEl>
              </p:cMediaNode>
            </p:audio>
            <p:audio>
              <p:cMediaNode vol="80000">
                <p:cTn id="101" fill="hold" display="0">
                  <p:stCondLst>
                    <p:cond delay="indefinite"/>
                  </p:stCondLst>
                  <p:endCondLst>
                    <p:cond evt="onStopAudio" delay="0">
                      <p:tgtEl>
                        <p:sldTgt/>
                      </p:tgtEl>
                    </p:cond>
                  </p:endCondLst>
                </p:cTn>
                <p:tgtEl>
                  <p:spTgt spid="32"/>
                </p:tgtEl>
              </p:cMediaNode>
            </p:audio>
            <p:audio>
              <p:cMediaNode vol="80000">
                <p:cTn id="102" fill="hold" display="0">
                  <p:stCondLst>
                    <p:cond delay="indefinite"/>
                  </p:stCondLst>
                  <p:endCondLst>
                    <p:cond evt="onStopAudio" delay="0">
                      <p:tgtEl>
                        <p:sldTgt/>
                      </p:tgtEl>
                    </p:cond>
                  </p:endCondLst>
                </p:cTn>
                <p:tgtEl>
                  <p:spTgt spid="33"/>
                </p:tgtEl>
              </p:cMediaNode>
            </p:audio>
          </p:childTnLst>
        </p:cTn>
      </p:par>
    </p:tnLst>
    <p:bldLst>
      <p:bldP spid="9" grpId="0" animBg="1"/>
      <p:bldP spid="9" grpId="1" animBg="1"/>
      <p:bldP spid="10" grpId="0" animBg="1"/>
      <p:bldP spid="10" grpId="1" animBg="1"/>
      <p:bldP spid="11" grpId="0" animBg="1"/>
      <p:bldP spid="11" grpId="1" animBg="1"/>
      <p:bldP spid="12" grpId="0" animBg="1"/>
      <p:bldP spid="12" grpId="1" animBg="1"/>
      <p:bldP spid="17"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75" name="Picture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1286062" y="2986406"/>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33" name="Picture 3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sp>
        <p:nvSpPr>
          <p:cNvPr id="35" name="Rectangle 34"/>
          <p:cNvSpPr/>
          <p:nvPr/>
        </p:nvSpPr>
        <p:spPr>
          <a:xfrm>
            <a:off x="4108100" y="1058622"/>
            <a:ext cx="3935103" cy="369332"/>
          </a:xfrm>
          <a:prstGeom prst="rect">
            <a:avLst/>
          </a:prstGeom>
        </p:spPr>
        <p:txBody>
          <a:bodyPr wrap="square">
            <a:spAutoFit/>
          </a:bodyPr>
          <a:lstStyle/>
          <a:p>
            <a:pPr defTabSz="685800">
              <a:buClrTx/>
            </a:pPr>
            <a:r>
              <a:rPr lang="en-US" sz="1800" b="1" kern="1200">
                <a:solidFill>
                  <a:prstClr val="white"/>
                </a:solidFill>
                <a:latin typeface="Times New Roman" panose="02020603050405020304" pitchFamily="18" charset="0"/>
                <a:ea typeface="+mn-ea"/>
                <a:cs typeface="Times New Roman" panose="02020603050405020304" pitchFamily="18" charset="0"/>
              </a:rPr>
              <a:t>A : </a:t>
            </a:r>
            <a:r>
              <a:rPr lang="en-US">
                <a:latin typeface="Times New Roman" panose="02020603050405020304" pitchFamily="18" charset="0"/>
                <a:cs typeface="Times New Roman" panose="02020603050405020304" pitchFamily="18" charset="0"/>
              </a:rPr>
              <a:t>Văn bản nghị luận. </a:t>
            </a:r>
            <a:endParaRPr lang="en-US" sz="1800" kern="1200">
              <a:solidFill>
                <a:prstClr val="white"/>
              </a:solidFill>
              <a:latin typeface="Times New Roman" panose="02020603050405020304" pitchFamily="18" charset="0"/>
              <a:ea typeface="+mn-ea"/>
              <a:cs typeface="Times New Roman" panose="02020603050405020304" pitchFamily="18" charset="0"/>
            </a:endParaRPr>
          </a:p>
        </p:txBody>
      </p:sp>
      <p:pic>
        <p:nvPicPr>
          <p:cNvPr id="28" name="Picture 2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2" name="Picture 11"/>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872102" y="3367163"/>
            <a:ext cx="1081916" cy="982556"/>
          </a:xfrm>
          <a:prstGeom prst="rect">
            <a:avLst/>
          </a:prstGeom>
        </p:spPr>
      </p:pic>
      <p:pic>
        <p:nvPicPr>
          <p:cNvPr id="21" name="Picture 20"/>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45381" y="4060353"/>
            <a:ext cx="617273" cy="459398"/>
          </a:xfrm>
          <a:prstGeom prst="rect">
            <a:avLst/>
          </a:prstGeom>
        </p:spPr>
      </p:pic>
      <p:pic>
        <p:nvPicPr>
          <p:cNvPr id="22" name="Picture 21"/>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3" name="Picture 22"/>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195702" y="3395738"/>
            <a:ext cx="1081916" cy="982556"/>
          </a:xfrm>
          <a:prstGeom prst="rect">
            <a:avLst/>
          </a:prstGeom>
        </p:spPr>
      </p:pic>
      <p:pic>
        <p:nvPicPr>
          <p:cNvPr id="24" name="Picture 2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5" name="Picture 24"/>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3968981" y="4088928"/>
            <a:ext cx="617273" cy="459398"/>
          </a:xfrm>
          <a:prstGeom prst="rect">
            <a:avLst/>
          </a:prstGeom>
        </p:spPr>
      </p:pic>
      <p:pic>
        <p:nvPicPr>
          <p:cNvPr id="26" name="Picture 2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27" name="Picture 26"/>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1683553" y="3257481"/>
            <a:ext cx="826889" cy="1020188"/>
          </a:xfrm>
          <a:prstGeom prst="rect">
            <a:avLst/>
          </a:prstGeom>
        </p:spPr>
      </p:pic>
      <p:pic>
        <p:nvPicPr>
          <p:cNvPr id="30" name="Picture 29"/>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11646" y="12685"/>
            <a:ext cx="5291417"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800" b="1">
                <a:solidFill>
                  <a:schemeClr val="tx1"/>
                </a:solidFill>
                <a:latin typeface="Times New Roman" panose="02020603050405020304" pitchFamily="18" charset="0"/>
                <a:cs typeface="Times New Roman" panose="02020603050405020304" pitchFamily="18" charset="0"/>
              </a:rPr>
              <a:t>Văn bản </a:t>
            </a:r>
            <a:r>
              <a:rPr lang="en-US" sz="1800" b="1" i="1">
                <a:solidFill>
                  <a:schemeClr val="tx1"/>
                </a:solidFill>
                <a:latin typeface="Times New Roman" panose="02020603050405020304" pitchFamily="18" charset="0"/>
                <a:cs typeface="Times New Roman" panose="02020603050405020304" pitchFamily="18" charset="0"/>
              </a:rPr>
              <a:t>Chúng ta có thể đọc nhanh hơn</a:t>
            </a:r>
            <a:r>
              <a:rPr lang="en-US" sz="1800" b="1">
                <a:solidFill>
                  <a:schemeClr val="tx1"/>
                </a:solidFill>
                <a:latin typeface="Times New Roman" panose="02020603050405020304" pitchFamily="18" charset="0"/>
                <a:cs typeface="Times New Roman" panose="02020603050405020304" pitchFamily="18" charset="0"/>
              </a:rPr>
              <a:t> thuộc kiểu văn bản nào? </a:t>
            </a:r>
            <a:endParaRPr lang="en-US" sz="1800">
              <a:solidFill>
                <a:schemeClr val="tx1"/>
              </a:solidFill>
              <a:latin typeface="Times New Roman" panose="02020603050405020304" pitchFamily="18" charset="0"/>
              <a:cs typeface="Times New Roman" panose="02020603050405020304" pitchFamily="18" charset="0"/>
            </a:endParaRP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kern="1200">
                <a:solidFill>
                  <a:srgbClr val="002060"/>
                </a:solidFill>
                <a:latin typeface="Times New Roman" panose="02020603050405020304" pitchFamily="18" charset="0"/>
                <a:cs typeface="Times New Roman" panose="02020603050405020304" pitchFamily="18" charset="0"/>
              </a:rPr>
              <a:t>  A                   B                   C                   D</a:t>
            </a:r>
          </a:p>
        </p:txBody>
      </p:sp>
      <p:sp>
        <p:nvSpPr>
          <p:cNvPr id="81" name="Rectangle 80"/>
          <p:cNvSpPr/>
          <p:nvPr/>
        </p:nvSpPr>
        <p:spPr>
          <a:xfrm>
            <a:off x="4108100" y="1429230"/>
            <a:ext cx="3935103" cy="369332"/>
          </a:xfrm>
          <a:prstGeom prst="rect">
            <a:avLst/>
          </a:prstGeom>
        </p:spPr>
        <p:txBody>
          <a:bodyPr wrap="square">
            <a:spAutoFit/>
          </a:bodyPr>
          <a:lstStyle/>
          <a:p>
            <a:pPr defTabSz="685800">
              <a:buClrTx/>
            </a:pPr>
            <a:r>
              <a:rPr lang="en-US" sz="1800" b="1" kern="1200">
                <a:solidFill>
                  <a:prstClr val="white"/>
                </a:solidFill>
                <a:latin typeface="Times New Roman" panose="02020603050405020304" pitchFamily="18" charset="0"/>
                <a:ea typeface="+mn-ea"/>
                <a:cs typeface="Times New Roman" panose="02020603050405020304" pitchFamily="18" charset="0"/>
              </a:rPr>
              <a:t>B : </a:t>
            </a:r>
            <a:r>
              <a:rPr lang="en-US">
                <a:latin typeface="Times New Roman" panose="02020603050405020304" pitchFamily="18" charset="0"/>
                <a:cs typeface="Times New Roman" panose="02020603050405020304" pitchFamily="18" charset="0"/>
              </a:rPr>
              <a:t>Văn bản thông tin.</a:t>
            </a:r>
            <a:endParaRPr lang="en-US" sz="1800" b="1" kern="1200">
              <a:solidFill>
                <a:prstClr val="white"/>
              </a:solidFill>
              <a:latin typeface="Times New Roman" panose="02020603050405020304" pitchFamily="18" charset="0"/>
              <a:ea typeface="+mn-ea"/>
              <a:cs typeface="Times New Roman" panose="02020603050405020304" pitchFamily="18" charset="0"/>
            </a:endParaRPr>
          </a:p>
        </p:txBody>
      </p:sp>
      <p:sp>
        <p:nvSpPr>
          <p:cNvPr id="82" name="Rectangle 81"/>
          <p:cNvSpPr/>
          <p:nvPr/>
        </p:nvSpPr>
        <p:spPr>
          <a:xfrm>
            <a:off x="4108100" y="1799838"/>
            <a:ext cx="3935103" cy="646331"/>
          </a:xfrm>
          <a:prstGeom prst="rect">
            <a:avLst/>
          </a:prstGeom>
        </p:spPr>
        <p:txBody>
          <a:bodyPr wrap="square">
            <a:spAutoFit/>
          </a:bodyPr>
          <a:lstStyle/>
          <a:p>
            <a:pPr defTabSz="685800">
              <a:buClrTx/>
            </a:pPr>
            <a:r>
              <a:rPr lang="en-US" sz="1800" b="1" kern="1200">
                <a:solidFill>
                  <a:prstClr val="white"/>
                </a:solidFill>
                <a:latin typeface="Times New Roman" panose="02020603050405020304" pitchFamily="18" charset="0"/>
                <a:ea typeface="+mn-ea"/>
                <a:cs typeface="Times New Roman" panose="02020603050405020304" pitchFamily="18" charset="0"/>
              </a:rPr>
              <a:t>C : </a:t>
            </a:r>
            <a:r>
              <a:rPr lang="en-US">
                <a:latin typeface="Times New Roman" panose="02020603050405020304" pitchFamily="18" charset="0"/>
                <a:cs typeface="Times New Roman" panose="02020603050405020304" pitchFamily="18" charset="0"/>
              </a:rPr>
              <a:t>Văn bản biểu cảm. </a:t>
            </a:r>
          </a:p>
          <a:p>
            <a:pPr defTabSz="685800">
              <a:buClrTx/>
            </a:pPr>
            <a:endParaRPr lang="en-US" sz="1800" b="1" kern="1200">
              <a:solidFill>
                <a:prstClr val="white"/>
              </a:solidFill>
              <a:latin typeface="Times New Roman" panose="02020603050405020304" pitchFamily="18" charset="0"/>
              <a:ea typeface="+mn-ea"/>
              <a:cs typeface="Times New Roman" panose="02020603050405020304" pitchFamily="18" charset="0"/>
            </a:endParaRPr>
          </a:p>
        </p:txBody>
      </p:sp>
      <p:sp>
        <p:nvSpPr>
          <p:cNvPr id="83" name="Rectangle 82"/>
          <p:cNvSpPr/>
          <p:nvPr/>
        </p:nvSpPr>
        <p:spPr>
          <a:xfrm>
            <a:off x="4108100" y="2170447"/>
            <a:ext cx="3935103" cy="646331"/>
          </a:xfrm>
          <a:prstGeom prst="rect">
            <a:avLst/>
          </a:prstGeom>
        </p:spPr>
        <p:txBody>
          <a:bodyPr wrap="square">
            <a:spAutoFit/>
          </a:bodyPr>
          <a:lstStyle/>
          <a:p>
            <a:pPr defTabSz="685800">
              <a:buClrTx/>
            </a:pPr>
            <a:r>
              <a:rPr lang="en-US" sz="1800" b="1" kern="1200">
                <a:solidFill>
                  <a:prstClr val="white"/>
                </a:solidFill>
                <a:latin typeface="Times New Roman" panose="02020603050405020304" pitchFamily="18" charset="0"/>
                <a:ea typeface="+mn-ea"/>
                <a:cs typeface="Times New Roman" panose="02020603050405020304" pitchFamily="18" charset="0"/>
              </a:rPr>
              <a:t>D : </a:t>
            </a:r>
            <a:r>
              <a:rPr lang="en-US">
                <a:latin typeface="Times New Roman" panose="02020603050405020304" pitchFamily="18" charset="0"/>
                <a:cs typeface="Times New Roman" panose="02020603050405020304" pitchFamily="18" charset="0"/>
              </a:rPr>
              <a:t>Văn bản văn học. </a:t>
            </a:r>
          </a:p>
          <a:p>
            <a:pPr defTabSz="685800">
              <a:buClrTx/>
            </a:pPr>
            <a:endParaRPr lang="en-US" sz="1800" b="1" kern="1200">
              <a:solidFill>
                <a:prstClr val="white"/>
              </a:solidFill>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422178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2850"/>
                            </p:stCondLst>
                            <p:childTnLst>
                              <p:par>
                                <p:cTn id="13" presetID="10" presetClass="entr" presetSubtype="0" fill="hold"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fade">
                                      <p:cBhvr>
                                        <p:cTn id="15" dur="500"/>
                                        <p:tgtEl>
                                          <p:spTgt spid="35">
                                            <p:txEl>
                                              <p:pRg st="0" end="0"/>
                                            </p:txEl>
                                          </p:spTgt>
                                        </p:tgtEl>
                                      </p:cBhvr>
                                    </p:animEffect>
                                  </p:childTnLst>
                                </p:cTn>
                              </p:par>
                            </p:childTnLst>
                          </p:cTn>
                        </p:par>
                        <p:par>
                          <p:cTn id="16" fill="hold">
                            <p:stCondLst>
                              <p:cond delay="3350"/>
                            </p:stCondLst>
                            <p:childTnLst>
                              <p:par>
                                <p:cTn id="17" presetID="10" presetClass="entr" presetSubtype="0" fill="hold" nodeType="afterEffect">
                                  <p:stCondLst>
                                    <p:cond delay="0"/>
                                  </p:stCondLst>
                                  <p:childTnLst>
                                    <p:set>
                                      <p:cBhvr>
                                        <p:cTn id="18" dur="1" fill="hold">
                                          <p:stCondLst>
                                            <p:cond delay="0"/>
                                          </p:stCondLst>
                                        </p:cTn>
                                        <p:tgtEl>
                                          <p:spTgt spid="81">
                                            <p:txEl>
                                              <p:pRg st="0" end="0"/>
                                            </p:txEl>
                                          </p:spTgt>
                                        </p:tgtEl>
                                        <p:attrNameLst>
                                          <p:attrName>style.visibility</p:attrName>
                                        </p:attrNameLst>
                                      </p:cBhvr>
                                      <p:to>
                                        <p:strVal val="visible"/>
                                      </p:to>
                                    </p:set>
                                    <p:animEffect transition="in" filter="fade">
                                      <p:cBhvr>
                                        <p:cTn id="19" dur="500"/>
                                        <p:tgtEl>
                                          <p:spTgt spid="81">
                                            <p:txEl>
                                              <p:pRg st="0" end="0"/>
                                            </p:txEl>
                                          </p:spTgt>
                                        </p:tgtEl>
                                      </p:cBhvr>
                                    </p:animEffect>
                                  </p:childTnLst>
                                </p:cTn>
                              </p:par>
                            </p:childTnLst>
                          </p:cTn>
                        </p:par>
                        <p:par>
                          <p:cTn id="20" fill="hold">
                            <p:stCondLst>
                              <p:cond delay="3850"/>
                            </p:stCondLst>
                            <p:childTnLst>
                              <p:par>
                                <p:cTn id="21" presetID="10" presetClass="entr" presetSubtype="0" fill="hold" nodeType="afterEffect">
                                  <p:stCondLst>
                                    <p:cond delay="0"/>
                                  </p:stCondLst>
                                  <p:childTnLst>
                                    <p:set>
                                      <p:cBhvr>
                                        <p:cTn id="22" dur="1" fill="hold">
                                          <p:stCondLst>
                                            <p:cond delay="0"/>
                                          </p:stCondLst>
                                        </p:cTn>
                                        <p:tgtEl>
                                          <p:spTgt spid="82">
                                            <p:txEl>
                                              <p:pRg st="0" end="0"/>
                                            </p:txEl>
                                          </p:spTgt>
                                        </p:tgtEl>
                                        <p:attrNameLst>
                                          <p:attrName>style.visibility</p:attrName>
                                        </p:attrNameLst>
                                      </p:cBhvr>
                                      <p:to>
                                        <p:strVal val="visible"/>
                                      </p:to>
                                    </p:set>
                                    <p:animEffect transition="in" filter="fade">
                                      <p:cBhvr>
                                        <p:cTn id="23" dur="500"/>
                                        <p:tgtEl>
                                          <p:spTgt spid="82">
                                            <p:txEl>
                                              <p:pRg st="0" end="0"/>
                                            </p:txEl>
                                          </p:spTgt>
                                        </p:tgtEl>
                                      </p:cBhvr>
                                    </p:animEffect>
                                  </p:childTnLst>
                                </p:cTn>
                              </p:par>
                            </p:childTnLst>
                          </p:cTn>
                        </p:par>
                        <p:par>
                          <p:cTn id="24" fill="hold">
                            <p:stCondLst>
                              <p:cond delay="4350"/>
                            </p:stCondLst>
                            <p:childTnLst>
                              <p:par>
                                <p:cTn id="25" presetID="10" presetClass="entr" presetSubtype="0" fill="hold" nodeType="after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animEffect transition="in" filter="fade">
                                      <p:cBhvr>
                                        <p:cTn id="27" dur="500"/>
                                        <p:tgtEl>
                                          <p:spTgt spid="8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10"/>
                                        <p:tgtEl>
                                          <p:spTgt spid="16"/>
                                        </p:tgtEl>
                                      </p:cBhvr>
                                    </p:animEffect>
                                    <p:set>
                                      <p:cBhvr>
                                        <p:cTn id="40" dur="1" fill="hold">
                                          <p:stCondLst>
                                            <p:cond delay="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10"/>
                                        <p:tgtEl>
                                          <p:spTgt spid="5"/>
                                        </p:tgtEl>
                                      </p:cBhvr>
                                    </p:animEffect>
                                  </p:childTnLst>
                                </p:cTn>
                              </p:par>
                            </p:childTnLst>
                          </p:cTn>
                        </p:par>
                        <p:par>
                          <p:cTn id="44" fill="hold">
                            <p:stCondLst>
                              <p:cond delay="101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010"/>
                            </p:stCondLst>
                            <p:childTnLst>
                              <p:par>
                                <p:cTn id="48" presetID="10" presetClass="exit" presetSubtype="0" fill="hold" nodeType="afterEffect">
                                  <p:stCondLst>
                                    <p:cond delay="0"/>
                                  </p:stCondLst>
                                  <p:childTnLst>
                                    <p:animEffect transition="out" filter="fade">
                                      <p:cBhvr>
                                        <p:cTn id="49" dur="10"/>
                                        <p:tgtEl>
                                          <p:spTgt spid="5"/>
                                        </p:tgtEl>
                                      </p:cBhvr>
                                    </p:animEffect>
                                    <p:set>
                                      <p:cBhvr>
                                        <p:cTn id="50" dur="1" fill="hold">
                                          <p:stCondLst>
                                            <p:cond delay="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10"/>
                                        <p:tgtEl>
                                          <p:spTgt spid="11"/>
                                        </p:tgtEl>
                                      </p:cBhvr>
                                    </p:animEffect>
                                  </p:childTnLst>
                                </p:cTn>
                              </p:par>
                            </p:childTnLst>
                          </p:cTn>
                        </p:par>
                        <p:par>
                          <p:cTn id="54" fill="hold">
                            <p:stCondLst>
                              <p:cond delay="402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02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2" name="oisairoi.wav"/>
                                        </p:tgtEl>
                                      </p:cMediaNode>
                                    </p:audio>
                                  </p:subTnLst>
                                </p:cTn>
                              </p:par>
                              <p:par>
                                <p:cTn id="126" presetID="10" presetClass="entr" presetSubtype="0" fill="hold" nodeType="withEffect">
                                  <p:stCondLst>
                                    <p:cond delay="0"/>
                                  </p:stCondLst>
                                  <p:childTnLst>
                                    <p:set>
                                      <p:cBhvr>
                                        <p:cTn id="127" dur="1" fill="hold">
                                          <p:stCondLst>
                                            <p:cond delay="0"/>
                                          </p:stCondLst>
                                        </p:cTn>
                                        <p:tgtEl>
                                          <p:spTgt spid="21"/>
                                        </p:tgtEl>
                                        <p:attrNameLst>
                                          <p:attrName>style.visibility</p:attrName>
                                        </p:attrNameLst>
                                      </p:cBhvr>
                                      <p:to>
                                        <p:strVal val="visible"/>
                                      </p:to>
                                    </p:set>
                                    <p:animEffect transition="in" filter="fade">
                                      <p:cBhvr>
                                        <p:cTn id="128" dur="250"/>
                                        <p:tgtEl>
                                          <p:spTgt spid="21"/>
                                        </p:tgtEl>
                                      </p:cBhvr>
                                    </p:animEffect>
                                  </p:childTnLst>
                                </p:cTn>
                              </p:par>
                              <p:par>
                                <p:cTn id="129" presetID="10" presetClass="exit" presetSubtype="0" fill="hold" nodeType="withEffect">
                                  <p:stCondLst>
                                    <p:cond delay="0"/>
                                  </p:stCondLst>
                                  <p:childTnLst>
                                    <p:animEffect transition="out" filter="fade">
                                      <p:cBhvr>
                                        <p:cTn id="130" dur="250"/>
                                        <p:tgtEl>
                                          <p:spTgt spid="22"/>
                                        </p:tgtEl>
                                      </p:cBhvr>
                                    </p:animEffect>
                                    <p:set>
                                      <p:cBhvr>
                                        <p:cTn id="131"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2" restart="whenNotActive" fill="hold" evtFilter="cancelBubble" nodeType="interactiveSeq">
                <p:stCondLst>
                  <p:cond evt="onClick" delay="0">
                    <p:tgtEl>
                      <p:spTgt spid="26"/>
                    </p:tgtEl>
                  </p:cond>
                </p:stCondLst>
                <p:endSync evt="end" delay="0">
                  <p:rtn val="all"/>
                </p:endSync>
                <p:childTnLst>
                  <p:par>
                    <p:cTn id="133" fill="hold">
                      <p:stCondLst>
                        <p:cond delay="0"/>
                      </p:stCondLst>
                      <p:childTnLst>
                        <p:par>
                          <p:cTn id="134" fill="hold">
                            <p:stCondLst>
                              <p:cond delay="0"/>
                            </p:stCondLst>
                            <p:childTnLst>
                              <p:par>
                                <p:cTn id="135" presetID="32" presetClass="emph" presetSubtype="0" fill="hold" nodeType="clickEffect">
                                  <p:stCondLst>
                                    <p:cond delay="0"/>
                                  </p:stCondLst>
                                  <p:childTnLst>
                                    <p:animRot by="120000">
                                      <p:cBhvr>
                                        <p:cTn id="136" dur="100" fill="hold">
                                          <p:stCondLst>
                                            <p:cond delay="0"/>
                                          </p:stCondLst>
                                        </p:cTn>
                                        <p:tgtEl>
                                          <p:spTgt spid="26"/>
                                        </p:tgtEl>
                                        <p:attrNameLst>
                                          <p:attrName>r</p:attrName>
                                        </p:attrNameLst>
                                      </p:cBhvr>
                                    </p:animRot>
                                    <p:animRot by="-240000">
                                      <p:cBhvr>
                                        <p:cTn id="137" dur="200" fill="hold">
                                          <p:stCondLst>
                                            <p:cond delay="200"/>
                                          </p:stCondLst>
                                        </p:cTn>
                                        <p:tgtEl>
                                          <p:spTgt spid="26"/>
                                        </p:tgtEl>
                                        <p:attrNameLst>
                                          <p:attrName>r</p:attrName>
                                        </p:attrNameLst>
                                      </p:cBhvr>
                                    </p:animRot>
                                    <p:animRot by="240000">
                                      <p:cBhvr>
                                        <p:cTn id="138" dur="200" fill="hold">
                                          <p:stCondLst>
                                            <p:cond delay="400"/>
                                          </p:stCondLst>
                                        </p:cTn>
                                        <p:tgtEl>
                                          <p:spTgt spid="26"/>
                                        </p:tgtEl>
                                        <p:attrNameLst>
                                          <p:attrName>r</p:attrName>
                                        </p:attrNameLst>
                                      </p:cBhvr>
                                    </p:animRot>
                                    <p:animRot by="-240000">
                                      <p:cBhvr>
                                        <p:cTn id="139" dur="200" fill="hold">
                                          <p:stCondLst>
                                            <p:cond delay="600"/>
                                          </p:stCondLst>
                                        </p:cTn>
                                        <p:tgtEl>
                                          <p:spTgt spid="26"/>
                                        </p:tgtEl>
                                        <p:attrNameLst>
                                          <p:attrName>r</p:attrName>
                                        </p:attrNameLst>
                                      </p:cBhvr>
                                    </p:animRot>
                                    <p:animRot by="120000">
                                      <p:cBhvr>
                                        <p:cTn id="140" dur="200" fill="hold">
                                          <p:stCondLst>
                                            <p:cond delay="800"/>
                                          </p:stCondLst>
                                        </p:cTn>
                                        <p:tgtEl>
                                          <p:spTgt spid="26"/>
                                        </p:tgtEl>
                                        <p:attrNameLst>
                                          <p:attrName>r</p:attrName>
                                        </p:attrNameLst>
                                      </p:cBhvr>
                                    </p:animRot>
                                  </p:childTnLst>
                                </p:cTn>
                              </p:par>
                            </p:childTnLst>
                          </p:cTn>
                        </p:par>
                        <p:par>
                          <p:cTn id="141" fill="hold">
                            <p:stCondLst>
                              <p:cond delay="1000"/>
                            </p:stCondLst>
                            <p:childTnLst>
                              <p:par>
                                <p:cTn id="142" presetID="10" presetClass="exit" presetSubtype="0" fill="hold" nodeType="afterEffect">
                                  <p:stCondLst>
                                    <p:cond delay="0"/>
                                  </p:stCondLst>
                                  <p:childTnLst>
                                    <p:animEffect transition="out" filter="fade">
                                      <p:cBhvr>
                                        <p:cTn id="143" dur="250"/>
                                        <p:tgtEl>
                                          <p:spTgt spid="16"/>
                                        </p:tgtEl>
                                      </p:cBhvr>
                                    </p:animEffect>
                                    <p:set>
                                      <p:cBhvr>
                                        <p:cTn id="144" dur="1" fill="hold">
                                          <p:stCondLst>
                                            <p:cond delay="249"/>
                                          </p:stCondLst>
                                        </p:cTn>
                                        <p:tgtEl>
                                          <p:spTgt spid="16"/>
                                        </p:tgtEl>
                                        <p:attrNameLst>
                                          <p:attrName>style.visibility</p:attrName>
                                        </p:attrNameLst>
                                      </p:cBhvr>
                                      <p:to>
                                        <p:strVal val="hidden"/>
                                      </p:to>
                                    </p:set>
                                  </p:childTnLst>
                                </p:cTn>
                              </p:par>
                              <p:par>
                                <p:cTn id="145" presetID="10" presetClass="entr" presetSubtype="0" fill="hold" nodeType="withEffect">
                                  <p:stCondLst>
                                    <p:cond delay="0"/>
                                  </p:stCondLst>
                                  <p:childTnLst>
                                    <p:set>
                                      <p:cBhvr>
                                        <p:cTn id="146" dur="1" fill="hold">
                                          <p:stCondLst>
                                            <p:cond delay="0"/>
                                          </p:stCondLst>
                                        </p:cTn>
                                        <p:tgtEl>
                                          <p:spTgt spid="5"/>
                                        </p:tgtEl>
                                        <p:attrNameLst>
                                          <p:attrName>style.visibility</p:attrName>
                                        </p:attrNameLst>
                                      </p:cBhvr>
                                      <p:to>
                                        <p:strVal val="visible"/>
                                      </p:to>
                                    </p:set>
                                    <p:animEffect transition="in" filter="fade">
                                      <p:cBhvr>
                                        <p:cTn id="147" dur="250"/>
                                        <p:tgtEl>
                                          <p:spTgt spid="5"/>
                                        </p:tgtEl>
                                      </p:cBhvr>
                                    </p:animEffect>
                                  </p:childTnLst>
                                </p:cTn>
                              </p:par>
                            </p:childTnLst>
                          </p:cTn>
                        </p:par>
                        <p:par>
                          <p:cTn id="148" fill="hold">
                            <p:stCondLst>
                              <p:cond delay="1250"/>
                            </p:stCondLst>
                            <p:childTnLst>
                              <p:par>
                                <p:cTn id="149" presetID="63" presetClass="path" presetSubtype="0" accel="50000" decel="50000" fill="hold" nodeType="afterEffect">
                                  <p:stCondLst>
                                    <p:cond delay="0"/>
                                  </p:stCondLst>
                                  <p:childTnLst>
                                    <p:animMotion origin="layout" path="M -8.33333E-7 -4.81481E-6 L 0.33316 0.30024 " pathEditMode="relative" rAng="0" ptsTypes="AA">
                                      <p:cBhvr>
                                        <p:cTn id="150" dur="2000" fill="hold"/>
                                        <p:tgtEl>
                                          <p:spTgt spid="5"/>
                                        </p:tgtEl>
                                        <p:attrNameLst>
                                          <p:attrName>ppt_x</p:attrName>
                                          <p:attrName>ppt_y</p:attrName>
                                        </p:attrNameLst>
                                      </p:cBhvr>
                                      <p:rCtr x="16649" y="15000"/>
                                    </p:animMotion>
                                  </p:childTnLst>
                                </p:cTn>
                              </p:par>
                            </p:childTnLst>
                          </p:cTn>
                        </p:par>
                        <p:par>
                          <p:cTn id="151" fill="hold">
                            <p:stCondLst>
                              <p:cond delay="3250"/>
                            </p:stCondLst>
                            <p:childTnLst>
                              <p:par>
                                <p:cTn id="152" presetID="10" presetClass="exit" presetSubtype="0" fill="hold" nodeType="afterEffect">
                                  <p:stCondLst>
                                    <p:cond delay="0"/>
                                  </p:stCondLst>
                                  <p:childTnLst>
                                    <p:animEffect transition="out" filter="fade">
                                      <p:cBhvr>
                                        <p:cTn id="153" dur="250"/>
                                        <p:tgtEl>
                                          <p:spTgt spid="5"/>
                                        </p:tgtEl>
                                      </p:cBhvr>
                                    </p:animEffect>
                                    <p:set>
                                      <p:cBhvr>
                                        <p:cTn id="154" dur="1" fill="hold">
                                          <p:stCondLst>
                                            <p:cond delay="249"/>
                                          </p:stCondLst>
                                        </p:cTn>
                                        <p:tgtEl>
                                          <p:spTgt spid="5"/>
                                        </p:tgtEl>
                                        <p:attrNameLst>
                                          <p:attrName>style.visibility</p:attrName>
                                        </p:attrNameLst>
                                      </p:cBhvr>
                                      <p:to>
                                        <p:strVal val="hidden"/>
                                      </p:to>
                                    </p:set>
                                  </p:childTnLst>
                                </p:cTn>
                              </p:par>
                              <p:par>
                                <p:cTn id="155" presetID="10" presetClass="entr" presetSubtype="0" fill="hold" nodeType="withEffect">
                                  <p:stCondLst>
                                    <p:cond delay="0"/>
                                  </p:stCondLst>
                                  <p:childTnLst>
                                    <p:set>
                                      <p:cBhvr>
                                        <p:cTn id="156" dur="1" fill="hold">
                                          <p:stCondLst>
                                            <p:cond delay="0"/>
                                          </p:stCondLst>
                                        </p:cTn>
                                        <p:tgtEl>
                                          <p:spTgt spid="24"/>
                                        </p:tgtEl>
                                        <p:attrNameLst>
                                          <p:attrName>style.visibility</p:attrName>
                                        </p:attrNameLst>
                                      </p:cBhvr>
                                      <p:to>
                                        <p:strVal val="visible"/>
                                      </p:to>
                                    </p:set>
                                    <p:animEffect transition="in" filter="fade">
                                      <p:cBhvr>
                                        <p:cTn id="157" dur="250"/>
                                        <p:tgtEl>
                                          <p:spTgt spid="24"/>
                                        </p:tgtEl>
                                      </p:cBhvr>
                                    </p:animEffect>
                                  </p:childTnLst>
                                </p:cTn>
                              </p:par>
                            </p:childTnLst>
                          </p:cTn>
                        </p:par>
                        <p:par>
                          <p:cTn id="158" fill="hold">
                            <p:stCondLst>
                              <p:cond delay="3500"/>
                            </p:stCondLst>
                            <p:childTnLst>
                              <p:par>
                                <p:cTn id="159" presetID="32" presetClass="emph" presetSubtype="0" fill="hold" nodeType="afterEffect">
                                  <p:stCondLst>
                                    <p:cond delay="0"/>
                                  </p:stCondLst>
                                  <p:childTnLst>
                                    <p:animRot by="120000">
                                      <p:cBhvr>
                                        <p:cTn id="160" dur="200" fill="hold">
                                          <p:stCondLst>
                                            <p:cond delay="0"/>
                                          </p:stCondLst>
                                        </p:cTn>
                                        <p:tgtEl>
                                          <p:spTgt spid="24"/>
                                        </p:tgtEl>
                                        <p:attrNameLst>
                                          <p:attrName>r</p:attrName>
                                        </p:attrNameLst>
                                      </p:cBhvr>
                                    </p:animRot>
                                    <p:animRot by="-240000">
                                      <p:cBhvr>
                                        <p:cTn id="161" dur="400" fill="hold">
                                          <p:stCondLst>
                                            <p:cond delay="400"/>
                                          </p:stCondLst>
                                        </p:cTn>
                                        <p:tgtEl>
                                          <p:spTgt spid="24"/>
                                        </p:tgtEl>
                                        <p:attrNameLst>
                                          <p:attrName>r</p:attrName>
                                        </p:attrNameLst>
                                      </p:cBhvr>
                                    </p:animRot>
                                    <p:animRot by="240000">
                                      <p:cBhvr>
                                        <p:cTn id="162" dur="400" fill="hold">
                                          <p:stCondLst>
                                            <p:cond delay="800"/>
                                          </p:stCondLst>
                                        </p:cTn>
                                        <p:tgtEl>
                                          <p:spTgt spid="24"/>
                                        </p:tgtEl>
                                        <p:attrNameLst>
                                          <p:attrName>r</p:attrName>
                                        </p:attrNameLst>
                                      </p:cBhvr>
                                    </p:animRot>
                                    <p:animRot by="-240000">
                                      <p:cBhvr>
                                        <p:cTn id="163" dur="400" fill="hold">
                                          <p:stCondLst>
                                            <p:cond delay="1200"/>
                                          </p:stCondLst>
                                        </p:cTn>
                                        <p:tgtEl>
                                          <p:spTgt spid="24"/>
                                        </p:tgtEl>
                                        <p:attrNameLst>
                                          <p:attrName>r</p:attrName>
                                        </p:attrNameLst>
                                      </p:cBhvr>
                                    </p:animRot>
                                    <p:animRot by="120000">
                                      <p:cBhvr>
                                        <p:cTn id="164" dur="400" fill="hold">
                                          <p:stCondLst>
                                            <p:cond delay="1600"/>
                                          </p:stCondLst>
                                        </p:cTn>
                                        <p:tgtEl>
                                          <p:spTgt spid="24"/>
                                        </p:tgtEl>
                                        <p:attrNameLst>
                                          <p:attrName>r</p:attrName>
                                        </p:attrNameLst>
                                      </p:cBhvr>
                                    </p:animRot>
                                  </p:childTnLst>
                                </p:cTn>
                              </p:par>
                              <p:par>
                                <p:cTn id="165" presetID="32" presetClass="emph" presetSubtype="0" fill="hold" nodeType="withEffect">
                                  <p:stCondLst>
                                    <p:cond delay="0"/>
                                  </p:stCondLst>
                                  <p:childTnLst>
                                    <p:animRot by="120000">
                                      <p:cBhvr>
                                        <p:cTn id="166" dur="200" fill="hold">
                                          <p:stCondLst>
                                            <p:cond delay="0"/>
                                          </p:stCondLst>
                                        </p:cTn>
                                        <p:tgtEl>
                                          <p:spTgt spid="26"/>
                                        </p:tgtEl>
                                        <p:attrNameLst>
                                          <p:attrName>r</p:attrName>
                                        </p:attrNameLst>
                                      </p:cBhvr>
                                    </p:animRot>
                                    <p:animRot by="-240000">
                                      <p:cBhvr>
                                        <p:cTn id="167" dur="400" fill="hold">
                                          <p:stCondLst>
                                            <p:cond delay="400"/>
                                          </p:stCondLst>
                                        </p:cTn>
                                        <p:tgtEl>
                                          <p:spTgt spid="26"/>
                                        </p:tgtEl>
                                        <p:attrNameLst>
                                          <p:attrName>r</p:attrName>
                                        </p:attrNameLst>
                                      </p:cBhvr>
                                    </p:animRot>
                                    <p:animRot by="240000">
                                      <p:cBhvr>
                                        <p:cTn id="168" dur="400" fill="hold">
                                          <p:stCondLst>
                                            <p:cond delay="800"/>
                                          </p:stCondLst>
                                        </p:cTn>
                                        <p:tgtEl>
                                          <p:spTgt spid="26"/>
                                        </p:tgtEl>
                                        <p:attrNameLst>
                                          <p:attrName>r</p:attrName>
                                        </p:attrNameLst>
                                      </p:cBhvr>
                                    </p:animRot>
                                    <p:animRot by="-240000">
                                      <p:cBhvr>
                                        <p:cTn id="169" dur="400" fill="hold">
                                          <p:stCondLst>
                                            <p:cond delay="1200"/>
                                          </p:stCondLst>
                                        </p:cTn>
                                        <p:tgtEl>
                                          <p:spTgt spid="26"/>
                                        </p:tgtEl>
                                        <p:attrNameLst>
                                          <p:attrName>r</p:attrName>
                                        </p:attrNameLst>
                                      </p:cBhvr>
                                    </p:animRot>
                                    <p:animRot by="120000">
                                      <p:cBhvr>
                                        <p:cTn id="170" dur="400" fill="hold">
                                          <p:stCondLst>
                                            <p:cond delay="1600"/>
                                          </p:stCondLst>
                                        </p:cTn>
                                        <p:tgtEl>
                                          <p:spTgt spid="26"/>
                                        </p:tgtEl>
                                        <p:attrNameLst>
                                          <p:attrName>r</p:attrName>
                                        </p:attrNameLst>
                                      </p:cBhvr>
                                    </p:animRot>
                                  </p:childTnLst>
                                </p:cTn>
                              </p:par>
                            </p:childTnLst>
                          </p:cTn>
                        </p:par>
                        <p:par>
                          <p:cTn id="171" fill="hold">
                            <p:stCondLst>
                              <p:cond delay="5500"/>
                            </p:stCondLst>
                            <p:childTnLst>
                              <p:par>
                                <p:cTn id="172" presetID="10" presetClass="exit" presetSubtype="0" fill="hold" nodeType="afterEffect">
                                  <p:stCondLst>
                                    <p:cond delay="0"/>
                                  </p:stCondLst>
                                  <p:childTnLst>
                                    <p:animEffect transition="out" filter="fade">
                                      <p:cBhvr>
                                        <p:cTn id="173" dur="250"/>
                                        <p:tgtEl>
                                          <p:spTgt spid="24"/>
                                        </p:tgtEl>
                                      </p:cBhvr>
                                    </p:animEffect>
                                    <p:set>
                                      <p:cBhvr>
                                        <p:cTn id="174" dur="1" fill="hold">
                                          <p:stCondLst>
                                            <p:cond delay="249"/>
                                          </p:stCondLst>
                                        </p:cTn>
                                        <p:tgtEl>
                                          <p:spTgt spid="24"/>
                                        </p:tgtEl>
                                        <p:attrNameLst>
                                          <p:attrName>style.visibility</p:attrName>
                                        </p:attrNameLst>
                                      </p:cBhvr>
                                      <p:to>
                                        <p:strVal val="hidden"/>
                                      </p:to>
                                    </p:set>
                                  </p:childTnLst>
                                </p:cTn>
                              </p:par>
                              <p:par>
                                <p:cTn id="175" presetID="10" presetClass="entr" presetSubtype="0" fill="hold" nodeType="withEffect">
                                  <p:stCondLst>
                                    <p:cond delay="0"/>
                                  </p:stCondLst>
                                  <p:childTnLst>
                                    <p:set>
                                      <p:cBhvr>
                                        <p:cTn id="176" dur="1" fill="hold">
                                          <p:stCondLst>
                                            <p:cond delay="0"/>
                                          </p:stCondLst>
                                        </p:cTn>
                                        <p:tgtEl>
                                          <p:spTgt spid="23"/>
                                        </p:tgtEl>
                                        <p:attrNameLst>
                                          <p:attrName>style.visibility</p:attrName>
                                        </p:attrNameLst>
                                      </p:cBhvr>
                                      <p:to>
                                        <p:strVal val="visible"/>
                                      </p:to>
                                    </p:set>
                                    <p:animEffect transition="in" filter="fade">
                                      <p:cBhvr>
                                        <p:cTn id="177" dur="250"/>
                                        <p:tgtEl>
                                          <p:spTgt spid="23"/>
                                        </p:tgtEl>
                                      </p:cBhvr>
                                    </p:animEffect>
                                  </p:childTnLst>
                                  <p:subTnLst>
                                    <p:audio>
                                      <p:cMediaNode>
                                        <p:cTn display="0" masterRel="sameClick">
                                          <p:stCondLst>
                                            <p:cond evt="begin" delay="0">
                                              <p:tn val="175"/>
                                            </p:cond>
                                          </p:stCondLst>
                                          <p:endCondLst>
                                            <p:cond evt="onStopAudio" delay="0">
                                              <p:tgtEl>
                                                <p:sldTgt/>
                                              </p:tgtEl>
                                            </p:cond>
                                          </p:endCondLst>
                                        </p:cTn>
                                        <p:tgtEl>
                                          <p:sndTgt r:embed="rId3" name="oisairoi.wav"/>
                                        </p:tgtEl>
                                      </p:cMediaNode>
                                    </p:audio>
                                  </p:subTnLst>
                                </p:cTn>
                              </p:par>
                              <p:par>
                                <p:cTn id="178" presetID="10" presetClass="entr" presetSubtype="0" fill="hold" nodeType="withEffect">
                                  <p:stCondLst>
                                    <p:cond delay="0"/>
                                  </p:stCondLst>
                                  <p:childTnLst>
                                    <p:set>
                                      <p:cBhvr>
                                        <p:cTn id="179" dur="1" fill="hold">
                                          <p:stCondLst>
                                            <p:cond delay="0"/>
                                          </p:stCondLst>
                                        </p:cTn>
                                        <p:tgtEl>
                                          <p:spTgt spid="25"/>
                                        </p:tgtEl>
                                        <p:attrNameLst>
                                          <p:attrName>style.visibility</p:attrName>
                                        </p:attrNameLst>
                                      </p:cBhvr>
                                      <p:to>
                                        <p:strVal val="visible"/>
                                      </p:to>
                                    </p:set>
                                    <p:animEffect transition="in" filter="fade">
                                      <p:cBhvr>
                                        <p:cTn id="180" dur="250"/>
                                        <p:tgtEl>
                                          <p:spTgt spid="25"/>
                                        </p:tgtEl>
                                      </p:cBhvr>
                                    </p:animEffect>
                                  </p:childTnLst>
                                  <p:subTnLst>
                                    <p:audio>
                                      <p:cMediaNode>
                                        <p:cTn display="0" masterRel="sameClick">
                                          <p:stCondLst>
                                            <p:cond evt="begin" delay="0">
                                              <p:tn val="178"/>
                                            </p:cond>
                                          </p:stCondLst>
                                          <p:endCondLst>
                                            <p:cond evt="onStopAudio" delay="0">
                                              <p:tgtEl>
                                                <p:sldTgt/>
                                              </p:tgtEl>
                                            </p:cond>
                                          </p:endCondLst>
                                        </p:cTn>
                                        <p:tgtEl>
                                          <p:sndTgt r:embed="rId2" name="oisairoi.wav"/>
                                        </p:tgtEl>
                                      </p:cMediaNode>
                                    </p:audio>
                                  </p:subTnLst>
                                </p:cTn>
                              </p:par>
                              <p:par>
                                <p:cTn id="181" presetID="10" presetClass="exit" presetSubtype="0" fill="hold" nodeType="withEffect">
                                  <p:stCondLst>
                                    <p:cond delay="0"/>
                                  </p:stCondLst>
                                  <p:childTnLst>
                                    <p:animEffect transition="out" filter="fade">
                                      <p:cBhvr>
                                        <p:cTn id="182" dur="250"/>
                                        <p:tgtEl>
                                          <p:spTgt spid="26"/>
                                        </p:tgtEl>
                                      </p:cBhvr>
                                    </p:animEffect>
                                    <p:set>
                                      <p:cBhvr>
                                        <p:cTn id="183"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4" restart="whenNotActive" fill="hold" evtFilter="cancelBubble" nodeType="interactiveSeq">
                <p:stCondLst>
                  <p:cond evt="onClick" delay="0">
                    <p:tgtEl>
                      <p:spTgt spid="30"/>
                    </p:tgtEl>
                  </p:cond>
                </p:stCondLst>
                <p:endSync evt="end" delay="0">
                  <p:rtn val="all"/>
                </p:endSync>
                <p:childTnLst>
                  <p:par>
                    <p:cTn id="185" fill="hold">
                      <p:stCondLst>
                        <p:cond delay="0"/>
                      </p:stCondLst>
                      <p:childTnLst>
                        <p:par>
                          <p:cTn id="186" fill="hold">
                            <p:stCondLst>
                              <p:cond delay="0"/>
                            </p:stCondLst>
                            <p:childTnLst>
                              <p:par>
                                <p:cTn id="187" presetID="32" presetClass="emph" presetSubtype="0" fill="hold" nodeType="clickEffect">
                                  <p:stCondLst>
                                    <p:cond delay="0"/>
                                  </p:stCondLst>
                                  <p:childTnLst>
                                    <p:animRot by="120000">
                                      <p:cBhvr>
                                        <p:cTn id="188" dur="100" fill="hold">
                                          <p:stCondLst>
                                            <p:cond delay="0"/>
                                          </p:stCondLst>
                                        </p:cTn>
                                        <p:tgtEl>
                                          <p:spTgt spid="30"/>
                                        </p:tgtEl>
                                        <p:attrNameLst>
                                          <p:attrName>r</p:attrName>
                                        </p:attrNameLst>
                                      </p:cBhvr>
                                    </p:animRot>
                                    <p:animRot by="-240000">
                                      <p:cBhvr>
                                        <p:cTn id="189" dur="200" fill="hold">
                                          <p:stCondLst>
                                            <p:cond delay="200"/>
                                          </p:stCondLst>
                                        </p:cTn>
                                        <p:tgtEl>
                                          <p:spTgt spid="30"/>
                                        </p:tgtEl>
                                        <p:attrNameLst>
                                          <p:attrName>r</p:attrName>
                                        </p:attrNameLst>
                                      </p:cBhvr>
                                    </p:animRot>
                                    <p:animRot by="240000">
                                      <p:cBhvr>
                                        <p:cTn id="190" dur="200" fill="hold">
                                          <p:stCondLst>
                                            <p:cond delay="400"/>
                                          </p:stCondLst>
                                        </p:cTn>
                                        <p:tgtEl>
                                          <p:spTgt spid="30"/>
                                        </p:tgtEl>
                                        <p:attrNameLst>
                                          <p:attrName>r</p:attrName>
                                        </p:attrNameLst>
                                      </p:cBhvr>
                                    </p:animRot>
                                    <p:animRot by="-240000">
                                      <p:cBhvr>
                                        <p:cTn id="191" dur="200" fill="hold">
                                          <p:stCondLst>
                                            <p:cond delay="600"/>
                                          </p:stCondLst>
                                        </p:cTn>
                                        <p:tgtEl>
                                          <p:spTgt spid="30"/>
                                        </p:tgtEl>
                                        <p:attrNameLst>
                                          <p:attrName>r</p:attrName>
                                        </p:attrNameLst>
                                      </p:cBhvr>
                                    </p:animRot>
                                    <p:animRot by="120000">
                                      <p:cBhvr>
                                        <p:cTn id="192" dur="200" fill="hold">
                                          <p:stCondLst>
                                            <p:cond delay="800"/>
                                          </p:stCondLst>
                                        </p:cTn>
                                        <p:tgtEl>
                                          <p:spTgt spid="30"/>
                                        </p:tgtEl>
                                        <p:attrNameLst>
                                          <p:attrName>r</p:attrName>
                                        </p:attrNameLst>
                                      </p:cBhvr>
                                    </p:animRot>
                                  </p:childTnLst>
                                </p:cTn>
                              </p:par>
                            </p:childTnLst>
                          </p:cTn>
                        </p:par>
                        <p:par>
                          <p:cTn id="193" fill="hold">
                            <p:stCondLst>
                              <p:cond delay="1000"/>
                            </p:stCondLst>
                            <p:childTnLst>
                              <p:par>
                                <p:cTn id="194" presetID="10" presetClass="exit" presetSubtype="0" fill="hold" nodeType="afterEffect">
                                  <p:stCondLst>
                                    <p:cond delay="0"/>
                                  </p:stCondLst>
                                  <p:childTnLst>
                                    <p:animEffect transition="out" filter="fade">
                                      <p:cBhvr>
                                        <p:cTn id="195" dur="250"/>
                                        <p:tgtEl>
                                          <p:spTgt spid="16"/>
                                        </p:tgtEl>
                                      </p:cBhvr>
                                    </p:animEffect>
                                    <p:set>
                                      <p:cBhvr>
                                        <p:cTn id="196" dur="1" fill="hold">
                                          <p:stCondLst>
                                            <p:cond delay="249"/>
                                          </p:stCondLst>
                                        </p:cTn>
                                        <p:tgtEl>
                                          <p:spTgt spid="16"/>
                                        </p:tgtEl>
                                        <p:attrNameLst>
                                          <p:attrName>style.visibility</p:attrName>
                                        </p:attrNameLst>
                                      </p:cBhvr>
                                      <p:to>
                                        <p:strVal val="hidden"/>
                                      </p:to>
                                    </p:set>
                                  </p:childTnLst>
                                </p:cTn>
                              </p:par>
                              <p:par>
                                <p:cTn id="197" presetID="10" presetClass="entr" presetSubtype="0" fill="hold" nodeType="withEffect">
                                  <p:stCondLst>
                                    <p:cond delay="0"/>
                                  </p:stCondLst>
                                  <p:childTnLst>
                                    <p:set>
                                      <p:cBhvr>
                                        <p:cTn id="198" dur="1" fill="hold">
                                          <p:stCondLst>
                                            <p:cond delay="0"/>
                                          </p:stCondLst>
                                        </p:cTn>
                                        <p:tgtEl>
                                          <p:spTgt spid="5"/>
                                        </p:tgtEl>
                                        <p:attrNameLst>
                                          <p:attrName>style.visibility</p:attrName>
                                        </p:attrNameLst>
                                      </p:cBhvr>
                                      <p:to>
                                        <p:strVal val="visible"/>
                                      </p:to>
                                    </p:set>
                                    <p:animEffect transition="in" filter="fade">
                                      <p:cBhvr>
                                        <p:cTn id="199" dur="250"/>
                                        <p:tgtEl>
                                          <p:spTgt spid="5"/>
                                        </p:tgtEl>
                                      </p:cBhvr>
                                    </p:animEffect>
                                  </p:childTnLst>
                                </p:cTn>
                              </p:par>
                            </p:childTnLst>
                          </p:cTn>
                        </p:par>
                        <p:par>
                          <p:cTn id="200" fill="hold">
                            <p:stCondLst>
                              <p:cond delay="1250"/>
                            </p:stCondLst>
                            <p:childTnLst>
                              <p:par>
                                <p:cTn id="201" presetID="49" presetClass="path" presetSubtype="0" accel="50000" decel="50000" fill="hold" nodeType="afterEffect">
                                  <p:stCondLst>
                                    <p:cond delay="0"/>
                                  </p:stCondLst>
                                  <p:childTnLst>
                                    <p:animMotion origin="layout" path="M -0.00573 0.02894 L 0.07917 0.32917 " pathEditMode="relative" rAng="0" ptsTypes="AA">
                                      <p:cBhvr>
                                        <p:cTn id="202" dur="2000" fill="hold"/>
                                        <p:tgtEl>
                                          <p:spTgt spid="5"/>
                                        </p:tgtEl>
                                        <p:attrNameLst>
                                          <p:attrName>ppt_x</p:attrName>
                                          <p:attrName>ppt_y</p:attrName>
                                        </p:attrNameLst>
                                      </p:cBhvr>
                                      <p:rCtr x="4236" y="15000"/>
                                    </p:animMotion>
                                  </p:childTnLst>
                                </p:cTn>
                              </p:par>
                            </p:childTnLst>
                          </p:cTn>
                        </p:par>
                        <p:par>
                          <p:cTn id="203" fill="hold">
                            <p:stCondLst>
                              <p:cond delay="3250"/>
                            </p:stCondLst>
                            <p:childTnLst>
                              <p:par>
                                <p:cTn id="204" presetID="10" presetClass="exit" presetSubtype="0" fill="hold" nodeType="afterEffect">
                                  <p:stCondLst>
                                    <p:cond delay="0"/>
                                  </p:stCondLst>
                                  <p:childTnLst>
                                    <p:animEffect transition="out" filter="fade">
                                      <p:cBhvr>
                                        <p:cTn id="205" dur="250"/>
                                        <p:tgtEl>
                                          <p:spTgt spid="5"/>
                                        </p:tgtEl>
                                      </p:cBhvr>
                                    </p:animEffect>
                                    <p:set>
                                      <p:cBhvr>
                                        <p:cTn id="206" dur="1" fill="hold">
                                          <p:stCondLst>
                                            <p:cond delay="249"/>
                                          </p:stCondLst>
                                        </p:cTn>
                                        <p:tgtEl>
                                          <p:spTgt spid="5"/>
                                        </p:tgtEl>
                                        <p:attrNameLst>
                                          <p:attrName>style.visibility</p:attrName>
                                        </p:attrNameLst>
                                      </p:cBhvr>
                                      <p:to>
                                        <p:strVal val="hidden"/>
                                      </p:to>
                                    </p:set>
                                  </p:childTnLst>
                                </p:cTn>
                              </p:par>
                              <p:par>
                                <p:cTn id="207" presetID="10" presetClass="entr" presetSubtype="0" fill="hold" nodeType="withEffect">
                                  <p:stCondLst>
                                    <p:cond delay="0"/>
                                  </p:stCondLst>
                                  <p:childTnLst>
                                    <p:set>
                                      <p:cBhvr>
                                        <p:cTn id="208" dur="1" fill="hold">
                                          <p:stCondLst>
                                            <p:cond delay="0"/>
                                          </p:stCondLst>
                                        </p:cTn>
                                        <p:tgtEl>
                                          <p:spTgt spid="28"/>
                                        </p:tgtEl>
                                        <p:attrNameLst>
                                          <p:attrName>style.visibility</p:attrName>
                                        </p:attrNameLst>
                                      </p:cBhvr>
                                      <p:to>
                                        <p:strVal val="visible"/>
                                      </p:to>
                                    </p:set>
                                    <p:animEffect transition="in" filter="fade">
                                      <p:cBhvr>
                                        <p:cTn id="209" dur="250"/>
                                        <p:tgtEl>
                                          <p:spTgt spid="28"/>
                                        </p:tgtEl>
                                      </p:cBhvr>
                                    </p:animEffect>
                                  </p:childTnLst>
                                </p:cTn>
                              </p:par>
                            </p:childTnLst>
                          </p:cTn>
                        </p:par>
                        <p:par>
                          <p:cTn id="210" fill="hold">
                            <p:stCondLst>
                              <p:cond delay="3500"/>
                            </p:stCondLst>
                            <p:childTnLst>
                              <p:par>
                                <p:cTn id="211" presetID="32" presetClass="emph" presetSubtype="0" fill="hold" nodeType="afterEffect">
                                  <p:stCondLst>
                                    <p:cond delay="0"/>
                                  </p:stCondLst>
                                  <p:childTnLst>
                                    <p:animRot by="120000">
                                      <p:cBhvr>
                                        <p:cTn id="212" dur="200" fill="hold">
                                          <p:stCondLst>
                                            <p:cond delay="0"/>
                                          </p:stCondLst>
                                        </p:cTn>
                                        <p:tgtEl>
                                          <p:spTgt spid="28"/>
                                        </p:tgtEl>
                                        <p:attrNameLst>
                                          <p:attrName>r</p:attrName>
                                        </p:attrNameLst>
                                      </p:cBhvr>
                                    </p:animRot>
                                    <p:animRot by="-240000">
                                      <p:cBhvr>
                                        <p:cTn id="213" dur="400" fill="hold">
                                          <p:stCondLst>
                                            <p:cond delay="400"/>
                                          </p:stCondLst>
                                        </p:cTn>
                                        <p:tgtEl>
                                          <p:spTgt spid="28"/>
                                        </p:tgtEl>
                                        <p:attrNameLst>
                                          <p:attrName>r</p:attrName>
                                        </p:attrNameLst>
                                      </p:cBhvr>
                                    </p:animRot>
                                    <p:animRot by="240000">
                                      <p:cBhvr>
                                        <p:cTn id="214" dur="400" fill="hold">
                                          <p:stCondLst>
                                            <p:cond delay="800"/>
                                          </p:stCondLst>
                                        </p:cTn>
                                        <p:tgtEl>
                                          <p:spTgt spid="28"/>
                                        </p:tgtEl>
                                        <p:attrNameLst>
                                          <p:attrName>r</p:attrName>
                                        </p:attrNameLst>
                                      </p:cBhvr>
                                    </p:animRot>
                                    <p:animRot by="-240000">
                                      <p:cBhvr>
                                        <p:cTn id="215" dur="400" fill="hold">
                                          <p:stCondLst>
                                            <p:cond delay="1200"/>
                                          </p:stCondLst>
                                        </p:cTn>
                                        <p:tgtEl>
                                          <p:spTgt spid="28"/>
                                        </p:tgtEl>
                                        <p:attrNameLst>
                                          <p:attrName>r</p:attrName>
                                        </p:attrNameLst>
                                      </p:cBhvr>
                                    </p:animRot>
                                    <p:animRot by="120000">
                                      <p:cBhvr>
                                        <p:cTn id="216" dur="400" fill="hold">
                                          <p:stCondLst>
                                            <p:cond delay="1600"/>
                                          </p:stCondLst>
                                        </p:cTn>
                                        <p:tgtEl>
                                          <p:spTgt spid="28"/>
                                        </p:tgtEl>
                                        <p:attrNameLst>
                                          <p:attrName>r</p:attrName>
                                        </p:attrNameLst>
                                      </p:cBhvr>
                                    </p:animRot>
                                  </p:childTnLst>
                                </p:cTn>
                              </p:par>
                              <p:par>
                                <p:cTn id="217" presetID="32" presetClass="emph" presetSubtype="0" fill="hold" nodeType="withEffect">
                                  <p:stCondLst>
                                    <p:cond delay="0"/>
                                  </p:stCondLst>
                                  <p:childTnLst>
                                    <p:animRot by="120000">
                                      <p:cBhvr>
                                        <p:cTn id="218" dur="200" fill="hold">
                                          <p:stCondLst>
                                            <p:cond delay="0"/>
                                          </p:stCondLst>
                                        </p:cTn>
                                        <p:tgtEl>
                                          <p:spTgt spid="30"/>
                                        </p:tgtEl>
                                        <p:attrNameLst>
                                          <p:attrName>r</p:attrName>
                                        </p:attrNameLst>
                                      </p:cBhvr>
                                    </p:animRot>
                                    <p:animRot by="-240000">
                                      <p:cBhvr>
                                        <p:cTn id="219" dur="400" fill="hold">
                                          <p:stCondLst>
                                            <p:cond delay="400"/>
                                          </p:stCondLst>
                                        </p:cTn>
                                        <p:tgtEl>
                                          <p:spTgt spid="30"/>
                                        </p:tgtEl>
                                        <p:attrNameLst>
                                          <p:attrName>r</p:attrName>
                                        </p:attrNameLst>
                                      </p:cBhvr>
                                    </p:animRot>
                                    <p:animRot by="240000">
                                      <p:cBhvr>
                                        <p:cTn id="220" dur="400" fill="hold">
                                          <p:stCondLst>
                                            <p:cond delay="800"/>
                                          </p:stCondLst>
                                        </p:cTn>
                                        <p:tgtEl>
                                          <p:spTgt spid="30"/>
                                        </p:tgtEl>
                                        <p:attrNameLst>
                                          <p:attrName>r</p:attrName>
                                        </p:attrNameLst>
                                      </p:cBhvr>
                                    </p:animRot>
                                    <p:animRot by="-240000">
                                      <p:cBhvr>
                                        <p:cTn id="221" dur="400" fill="hold">
                                          <p:stCondLst>
                                            <p:cond delay="1200"/>
                                          </p:stCondLst>
                                        </p:cTn>
                                        <p:tgtEl>
                                          <p:spTgt spid="30"/>
                                        </p:tgtEl>
                                        <p:attrNameLst>
                                          <p:attrName>r</p:attrName>
                                        </p:attrNameLst>
                                      </p:cBhvr>
                                    </p:animRot>
                                    <p:animRot by="120000">
                                      <p:cBhvr>
                                        <p:cTn id="222" dur="400" fill="hold">
                                          <p:stCondLst>
                                            <p:cond delay="1600"/>
                                          </p:stCondLst>
                                        </p:cTn>
                                        <p:tgtEl>
                                          <p:spTgt spid="30"/>
                                        </p:tgtEl>
                                        <p:attrNameLst>
                                          <p:attrName>r</p:attrName>
                                        </p:attrNameLst>
                                      </p:cBhvr>
                                    </p:animRot>
                                  </p:childTnLst>
                                </p:cTn>
                              </p:par>
                            </p:childTnLst>
                          </p:cTn>
                        </p:par>
                        <p:par>
                          <p:cTn id="223" fill="hold">
                            <p:stCondLst>
                              <p:cond delay="5500"/>
                            </p:stCondLst>
                            <p:childTnLst>
                              <p:par>
                                <p:cTn id="224" presetID="10" presetClass="exit" presetSubtype="0" fill="hold" nodeType="afterEffect">
                                  <p:stCondLst>
                                    <p:cond delay="0"/>
                                  </p:stCondLst>
                                  <p:childTnLst>
                                    <p:animEffect transition="out" filter="fade">
                                      <p:cBhvr>
                                        <p:cTn id="225" dur="250"/>
                                        <p:tgtEl>
                                          <p:spTgt spid="28"/>
                                        </p:tgtEl>
                                      </p:cBhvr>
                                    </p:animEffect>
                                    <p:set>
                                      <p:cBhvr>
                                        <p:cTn id="226" dur="1" fill="hold">
                                          <p:stCondLst>
                                            <p:cond delay="249"/>
                                          </p:stCondLst>
                                        </p:cTn>
                                        <p:tgtEl>
                                          <p:spTgt spid="28"/>
                                        </p:tgtEl>
                                        <p:attrNameLst>
                                          <p:attrName>style.visibility</p:attrName>
                                        </p:attrNameLst>
                                      </p:cBhvr>
                                      <p:to>
                                        <p:strVal val="hidden"/>
                                      </p:to>
                                    </p:set>
                                  </p:childTnLst>
                                </p:cTn>
                              </p:par>
                              <p:par>
                                <p:cTn id="227" presetID="10" presetClass="entr" presetSubtype="0" fill="hold" nodeType="withEffect">
                                  <p:stCondLst>
                                    <p:cond delay="0"/>
                                  </p:stCondLst>
                                  <p:childTnLst>
                                    <p:set>
                                      <p:cBhvr>
                                        <p:cTn id="228" dur="1" fill="hold">
                                          <p:stCondLst>
                                            <p:cond delay="0"/>
                                          </p:stCondLst>
                                        </p:cTn>
                                        <p:tgtEl>
                                          <p:spTgt spid="27"/>
                                        </p:tgtEl>
                                        <p:attrNameLst>
                                          <p:attrName>style.visibility</p:attrName>
                                        </p:attrNameLst>
                                      </p:cBhvr>
                                      <p:to>
                                        <p:strVal val="visible"/>
                                      </p:to>
                                    </p:set>
                                    <p:animEffect transition="in" filter="fade">
                                      <p:cBhvr>
                                        <p:cTn id="229" dur="250"/>
                                        <p:tgtEl>
                                          <p:spTgt spid="27"/>
                                        </p:tgtEl>
                                      </p:cBhvr>
                                    </p:animEffect>
                                  </p:childTnLst>
                                  <p:subTnLst>
                                    <p:audio>
                                      <p:cMediaNode>
                                        <p:cTn display="0" masterRel="sameClick">
                                          <p:stCondLst>
                                            <p:cond evt="begin" delay="0">
                                              <p:tn val="227"/>
                                            </p:cond>
                                          </p:stCondLst>
                                          <p:endCondLst>
                                            <p:cond evt="onStopAudio" delay="0">
                                              <p:tgtEl>
                                                <p:sldTgt/>
                                              </p:tgtEl>
                                            </p:cond>
                                          </p:endCondLst>
                                        </p:cTn>
                                        <p:tgtEl>
                                          <p:sndTgt r:embed="rId4" name="congioilam.wav"/>
                                        </p:tgtEl>
                                      </p:cMediaNode>
                                    </p:audio>
                                  </p:subTnLst>
                                </p:cTn>
                              </p:par>
                              <p:par>
                                <p:cTn id="230" presetID="10" presetClass="exit" presetSubtype="0" fill="hold" nodeType="withEffect">
                                  <p:stCondLst>
                                    <p:cond delay="0"/>
                                  </p:stCondLst>
                                  <p:childTnLst>
                                    <p:animEffect transition="out" filter="fade">
                                      <p:cBhvr>
                                        <p:cTn id="231" dur="250"/>
                                        <p:tgtEl>
                                          <p:spTgt spid="30"/>
                                        </p:tgtEl>
                                      </p:cBhvr>
                                    </p:animEffect>
                                    <p:set>
                                      <p:cBhvr>
                                        <p:cTn id="232" dur="1" fill="hold">
                                          <p:stCondLst>
                                            <p:cond delay="249"/>
                                          </p:stCondLst>
                                        </p:cTn>
                                        <p:tgtEl>
                                          <p:spTgt spid="30"/>
                                        </p:tgtEl>
                                        <p:attrNameLst>
                                          <p:attrName>style.visibility</p:attrName>
                                        </p:attrNameLst>
                                      </p:cBhvr>
                                      <p:to>
                                        <p:strVal val="hidden"/>
                                      </p:to>
                                    </p:set>
                                  </p:childTnLst>
                                </p:cTn>
                              </p:par>
                              <p:par>
                                <p:cTn id="233" presetID="10" presetClass="entr" presetSubtype="0"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Effect transition="in" filter="fade">
                                      <p:cBhvr>
                                        <p:cTn id="235" dur="500"/>
                                        <p:tgtEl>
                                          <p:spTgt spid="77"/>
                                        </p:tgtEl>
                                      </p:cBhvr>
                                    </p:animEffect>
                                  </p:childTnLst>
                                </p:cTn>
                              </p:par>
                              <p:par>
                                <p:cTn id="236" presetID="8" presetClass="emph" presetSubtype="0" repeatCount="indefinite" fill="hold" grpId="1" nodeType="withEffect">
                                  <p:stCondLst>
                                    <p:cond delay="0"/>
                                  </p:stCondLst>
                                  <p:childTnLst>
                                    <p:animRot by="21600000">
                                      <p:cBhvr>
                                        <p:cTn id="237" dur="2000" fill="hold"/>
                                        <p:tgtEl>
                                          <p:spTgt spid="77"/>
                                        </p:tgtEl>
                                        <p:attrNameLst>
                                          <p:attrName>r</p:attrName>
                                        </p:attrNameLst>
                                      </p:cBhvr>
                                    </p:animRo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5"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81">
                                            <p:txEl>
                                              <p:pRg st="0" end="0"/>
                                            </p:txEl>
                                          </p:spTgt>
                                        </p:tgtEl>
                                        <p:attrNameLst>
                                          <p:attrName>style.color</p:attrName>
                                        </p:attrNameLst>
                                      </p:cBhvr>
                                      <p:by>
                                        <p:hsl h="0" s="-12549" l="-25098"/>
                                      </p:by>
                                    </p:animClr>
                                    <p:animClr clrSpc="hsl" dir="cw">
                                      <p:cBhvr>
                                        <p:cTn id="249" dur="500" fill="hold"/>
                                        <p:tgtEl>
                                          <p:spTgt spid="81">
                                            <p:txEl>
                                              <p:pRg st="0" end="0"/>
                                            </p:txEl>
                                          </p:spTgt>
                                        </p:tgtEl>
                                        <p:attrNameLst>
                                          <p:attrName>fillcolor</p:attrName>
                                        </p:attrNameLst>
                                      </p:cBhvr>
                                      <p:by>
                                        <p:hsl h="0" s="-12549" l="-25098"/>
                                      </p:by>
                                    </p:animClr>
                                    <p:animClr clrSpc="hsl" dir="cw">
                                      <p:cBhvr>
                                        <p:cTn id="250" dur="500" fill="hold"/>
                                        <p:tgtEl>
                                          <p:spTgt spid="81">
                                            <p:txEl>
                                              <p:pRg st="0" end="0"/>
                                            </p:txEl>
                                          </p:spTgt>
                                        </p:tgtEl>
                                        <p:attrNameLst>
                                          <p:attrName>stroke.color</p:attrName>
                                        </p:attrNameLst>
                                      </p:cBhvr>
                                      <p:by>
                                        <p:hsl h="0" s="-12549" l="-25098"/>
                                      </p:by>
                                    </p:animClr>
                                    <p:set>
                                      <p:cBhvr>
                                        <p:cTn id="251" dur="500" fill="hold"/>
                                        <p:tgtEl>
                                          <p:spTgt spid="81">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82">
                                            <p:txEl>
                                              <p:pRg st="0" end="0"/>
                                            </p:txEl>
                                          </p:spTgt>
                                        </p:tgtEl>
                                        <p:attrNameLst>
                                          <p:attrName>style.color</p:attrName>
                                        </p:attrNameLst>
                                      </p:cBhvr>
                                      <p:by>
                                        <p:hsl h="0" s="-12549" l="-25098"/>
                                      </p:by>
                                    </p:animClr>
                                    <p:animClr clrSpc="hsl" dir="cw">
                                      <p:cBhvr>
                                        <p:cTn id="254" dur="500" fill="hold"/>
                                        <p:tgtEl>
                                          <p:spTgt spid="82">
                                            <p:txEl>
                                              <p:pRg st="0" end="0"/>
                                            </p:txEl>
                                          </p:spTgt>
                                        </p:tgtEl>
                                        <p:attrNameLst>
                                          <p:attrName>fillcolor</p:attrName>
                                        </p:attrNameLst>
                                      </p:cBhvr>
                                      <p:by>
                                        <p:hsl h="0" s="-12549" l="-25098"/>
                                      </p:by>
                                    </p:animClr>
                                    <p:animClr clrSpc="hsl" dir="cw">
                                      <p:cBhvr>
                                        <p:cTn id="255" dur="500" fill="hold"/>
                                        <p:tgtEl>
                                          <p:spTgt spid="82">
                                            <p:txEl>
                                              <p:pRg st="0" end="0"/>
                                            </p:txEl>
                                          </p:spTgt>
                                        </p:tgtEl>
                                        <p:attrNameLst>
                                          <p:attrName>stroke.color</p:attrName>
                                        </p:attrNameLst>
                                      </p:cBhvr>
                                      <p:by>
                                        <p:hsl h="0" s="-12549" l="-25098"/>
                                      </p:by>
                                    </p:animClr>
                                    <p:set>
                                      <p:cBhvr>
                                        <p:cTn id="256" dur="500" fill="hold"/>
                                        <p:tgtEl>
                                          <p:spTgt spid="82">
                                            <p:txEl>
                                              <p:pRg st="0" end="0"/>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83">
                                            <p:txEl>
                                              <p:pRg st="0" end="0"/>
                                            </p:txEl>
                                          </p:spTgt>
                                        </p:tgtEl>
                                        <p:attrNameLst>
                                          <p:attrName>style.color</p:attrName>
                                        </p:attrNameLst>
                                      </p:cBhvr>
                                      <p:by>
                                        <p:hsl h="0" s="-12549" l="-25098"/>
                                      </p:by>
                                    </p:animClr>
                                    <p:animClr clrSpc="hsl" dir="cw">
                                      <p:cBhvr>
                                        <p:cTn id="259" dur="500" fill="hold"/>
                                        <p:tgtEl>
                                          <p:spTgt spid="83">
                                            <p:txEl>
                                              <p:pRg st="0" end="0"/>
                                            </p:txEl>
                                          </p:spTgt>
                                        </p:tgtEl>
                                        <p:attrNameLst>
                                          <p:attrName>fillcolor</p:attrName>
                                        </p:attrNameLst>
                                      </p:cBhvr>
                                      <p:by>
                                        <p:hsl h="0" s="-12549" l="-25098"/>
                                      </p:by>
                                    </p:animClr>
                                    <p:animClr clrSpc="hsl" dir="cw">
                                      <p:cBhvr>
                                        <p:cTn id="260" dur="500" fill="hold"/>
                                        <p:tgtEl>
                                          <p:spTgt spid="83">
                                            <p:txEl>
                                              <p:pRg st="0" end="0"/>
                                            </p:txEl>
                                          </p:spTgt>
                                        </p:tgtEl>
                                        <p:attrNameLst>
                                          <p:attrName>stroke.color</p:attrName>
                                        </p:attrNameLst>
                                      </p:cBhvr>
                                      <p:by>
                                        <p:hsl h="0" s="-12549" l="-25098"/>
                                      </p:by>
                                    </p:animClr>
                                    <p:set>
                                      <p:cBhvr>
                                        <p:cTn id="261" dur="500" fill="hold"/>
                                        <p:tgtEl>
                                          <p:spTgt spid="83">
                                            <p:txEl>
                                              <p:pRg st="0" end="0"/>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81" grpId="0" build="allAtOnce"/>
      <p:bldP spid="82" grpId="0" build="allAtOnce"/>
      <p:bldP spid="83" grpId="0" build="allAtOnce"/>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75" name="Picture 7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2909549" y="2970410"/>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33" name="Picture 3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2" name="Picture 11"/>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872102" y="3367163"/>
            <a:ext cx="1081916" cy="982556"/>
          </a:xfrm>
          <a:prstGeom prst="rect">
            <a:avLst/>
          </a:prstGeom>
        </p:spPr>
      </p:pic>
      <p:pic>
        <p:nvPicPr>
          <p:cNvPr id="21" name="Picture 20"/>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45381" y="4060353"/>
            <a:ext cx="617273" cy="459398"/>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3" name="Picture 2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3322289" y="3260302"/>
            <a:ext cx="796388" cy="982556"/>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27" name="Picture 2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4"/>
            <a:ext cx="5291417"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000" b="1">
                <a:solidFill>
                  <a:schemeClr val="tx1"/>
                </a:solidFill>
                <a:latin typeface="Times New Roman" panose="02020603050405020304" pitchFamily="18" charset="0"/>
                <a:cs typeface="Times New Roman" panose="02020603050405020304" pitchFamily="18" charset="0"/>
              </a:rPr>
              <a:t>Văn bản </a:t>
            </a:r>
            <a:r>
              <a:rPr lang="en-US" sz="2000" b="1" i="1">
                <a:solidFill>
                  <a:schemeClr val="tx1"/>
                </a:solidFill>
                <a:latin typeface="Times New Roman" panose="02020603050405020304" pitchFamily="18" charset="0"/>
                <a:cs typeface="Times New Roman" panose="02020603050405020304" pitchFamily="18" charset="0"/>
              </a:rPr>
              <a:t>Chúng ta có thể đọc nhanh hơn</a:t>
            </a:r>
            <a:r>
              <a:rPr lang="en-US" sz="2000" b="1">
                <a:solidFill>
                  <a:schemeClr val="tx1"/>
                </a:solidFill>
                <a:latin typeface="Times New Roman" panose="02020603050405020304" pitchFamily="18" charset="0"/>
                <a:cs typeface="Times New Roman" panose="02020603050405020304" pitchFamily="18" charset="0"/>
              </a:rPr>
              <a:t> được trích từ cuốn sách nào?</a:t>
            </a:r>
            <a:endParaRPr lang="en-US" sz="2800" b="1" kern="1200">
              <a:solidFill>
                <a:schemeClr val="tx1"/>
              </a:solidFill>
              <a:latin typeface="Times New Roman" panose="02020603050405020304" pitchFamily="18" charset="0"/>
              <a:cs typeface="Times New Roman" panose="02020603050405020304" pitchFamily="18" charset="0"/>
            </a:endParaRP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kern="1200">
                <a:solidFill>
                  <a:srgbClr val="002060"/>
                </a:solidFill>
                <a:latin typeface="Times New Roman" panose="02020603050405020304" pitchFamily="18" charset="0"/>
                <a:cs typeface="Times New Roman" panose="02020603050405020304" pitchFamily="18" charset="0"/>
              </a:rPr>
              <a:t>  A                   B                   C                   D</a:t>
            </a:r>
          </a:p>
        </p:txBody>
      </p:sp>
      <p:pic>
        <p:nvPicPr>
          <p:cNvPr id="25" name="Picture 24"/>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sp>
        <p:nvSpPr>
          <p:cNvPr id="29" name="Rectangle 28"/>
          <p:cNvSpPr/>
          <p:nvPr/>
        </p:nvSpPr>
        <p:spPr>
          <a:xfrm>
            <a:off x="4108100" y="1058622"/>
            <a:ext cx="3935103" cy="830997"/>
          </a:xfrm>
          <a:prstGeom prst="rect">
            <a:avLst/>
          </a:prstGeom>
        </p:spPr>
        <p:txBody>
          <a:bodyPr wrap="square">
            <a:spAutoFit/>
          </a:bodyPr>
          <a:lstStyle/>
          <a:p>
            <a:pPr defTabSz="685800">
              <a:buClrTx/>
            </a:pPr>
            <a:r>
              <a:rPr lang="en-US" sz="2400" b="1" kern="1200">
                <a:solidFill>
                  <a:prstClr val="white"/>
                </a:solidFill>
                <a:latin typeface="Times New Roman" panose="02020603050405020304" pitchFamily="18" charset="0"/>
                <a:ea typeface="+mn-ea"/>
                <a:cs typeface="Times New Roman" panose="02020603050405020304" pitchFamily="18" charset="0"/>
              </a:rPr>
              <a:t>A : </a:t>
            </a:r>
            <a:r>
              <a:rPr lang="en-US" sz="1800">
                <a:latin typeface="Times New Roman" panose="02020603050405020304" pitchFamily="18" charset="0"/>
                <a:cs typeface="Times New Roman" panose="02020603050405020304" pitchFamily="18" charset="0"/>
              </a:rPr>
              <a:t>Những quy tắc trong công việc</a:t>
            </a:r>
          </a:p>
          <a:p>
            <a:pPr defTabSz="685800">
              <a:buClrTx/>
            </a:pPr>
            <a:endParaRPr lang="en-US" sz="2400" b="1" kern="1200">
              <a:solidFill>
                <a:prstClr val="white"/>
              </a:solidFill>
              <a:latin typeface="Times New Roman" panose="02020603050405020304" pitchFamily="18" charset="0"/>
              <a:ea typeface="+mn-ea"/>
              <a:cs typeface="Times New Roman" panose="02020603050405020304" pitchFamily="18" charset="0"/>
            </a:endParaRPr>
          </a:p>
        </p:txBody>
      </p:sp>
      <p:sp>
        <p:nvSpPr>
          <p:cNvPr id="31" name="Rectangle 30"/>
          <p:cNvSpPr/>
          <p:nvPr/>
        </p:nvSpPr>
        <p:spPr>
          <a:xfrm>
            <a:off x="4108100" y="1429230"/>
            <a:ext cx="4745444" cy="830997"/>
          </a:xfrm>
          <a:prstGeom prst="rect">
            <a:avLst/>
          </a:prstGeom>
        </p:spPr>
        <p:txBody>
          <a:bodyPr wrap="square">
            <a:spAutoFit/>
          </a:bodyPr>
          <a:lstStyle/>
          <a:p>
            <a:pPr defTabSz="685800">
              <a:buClrTx/>
            </a:pPr>
            <a:r>
              <a:rPr lang="en-US" sz="2400" b="1" kern="1200">
                <a:solidFill>
                  <a:prstClr val="white"/>
                </a:solidFill>
                <a:latin typeface="Times New Roman" panose="02020603050405020304" pitchFamily="18" charset="0"/>
                <a:ea typeface="+mn-ea"/>
                <a:cs typeface="Times New Roman" panose="02020603050405020304" pitchFamily="18" charset="0"/>
              </a:rPr>
              <a:t>B : </a:t>
            </a:r>
            <a:r>
              <a:rPr lang="en-US" sz="1800">
                <a:latin typeface="Times New Roman" panose="02020603050405020304" pitchFamily="18" charset="0"/>
                <a:cs typeface="Times New Roman" panose="02020603050405020304" pitchFamily="18" charset="0"/>
              </a:rPr>
              <a:t>Hoàn thành mọi việc không hề khó. </a:t>
            </a:r>
          </a:p>
          <a:p>
            <a:pPr defTabSz="685800">
              <a:buClrTx/>
            </a:pPr>
            <a:endParaRPr lang="en-US" sz="2400" b="1" kern="1200">
              <a:solidFill>
                <a:prstClr val="white"/>
              </a:solidFill>
              <a:latin typeface="Times New Roman" panose="02020603050405020304" pitchFamily="18" charset="0"/>
              <a:ea typeface="+mn-ea"/>
              <a:cs typeface="Times New Roman" panose="02020603050405020304" pitchFamily="18" charset="0"/>
            </a:endParaRPr>
          </a:p>
        </p:txBody>
      </p:sp>
      <p:sp>
        <p:nvSpPr>
          <p:cNvPr id="32" name="Rectangle 31"/>
          <p:cNvSpPr/>
          <p:nvPr/>
        </p:nvSpPr>
        <p:spPr>
          <a:xfrm>
            <a:off x="4118677" y="1766944"/>
            <a:ext cx="3935103" cy="830997"/>
          </a:xfrm>
          <a:prstGeom prst="rect">
            <a:avLst/>
          </a:prstGeom>
        </p:spPr>
        <p:txBody>
          <a:bodyPr wrap="square">
            <a:spAutoFit/>
          </a:bodyPr>
          <a:lstStyle/>
          <a:p>
            <a:pPr defTabSz="685800">
              <a:buClrTx/>
            </a:pPr>
            <a:r>
              <a:rPr lang="en-US" sz="2400" b="1" kern="1200">
                <a:solidFill>
                  <a:prstClr val="white"/>
                </a:solidFill>
                <a:latin typeface="Times New Roman" panose="02020603050405020304" pitchFamily="18" charset="0"/>
                <a:ea typeface="+mn-ea"/>
                <a:cs typeface="Times New Roman" panose="02020603050405020304" pitchFamily="18" charset="0"/>
              </a:rPr>
              <a:t>C : </a:t>
            </a:r>
            <a:r>
              <a:rPr lang="en-US" sz="1800">
                <a:latin typeface="Times New Roman" panose="02020603050405020304" pitchFamily="18" charset="0"/>
                <a:cs typeface="Times New Roman" panose="02020603050405020304" pitchFamily="18" charset="0"/>
              </a:rPr>
              <a:t>Những quy tắc để giàu có.</a:t>
            </a:r>
          </a:p>
          <a:p>
            <a:pPr defTabSz="685800">
              <a:buClrTx/>
            </a:pPr>
            <a:endParaRPr lang="en-US" sz="2400" b="1" kern="1200">
              <a:solidFill>
                <a:prstClr val="white"/>
              </a:solidFill>
              <a:latin typeface="Times New Roman" panose="02020603050405020304" pitchFamily="18" charset="0"/>
              <a:ea typeface="+mn-ea"/>
              <a:cs typeface="Times New Roman" panose="02020603050405020304" pitchFamily="18" charset="0"/>
            </a:endParaRPr>
          </a:p>
        </p:txBody>
      </p:sp>
      <p:sp>
        <p:nvSpPr>
          <p:cNvPr id="34" name="Rectangle 33"/>
          <p:cNvSpPr/>
          <p:nvPr/>
        </p:nvSpPr>
        <p:spPr>
          <a:xfrm>
            <a:off x="4108100" y="2170447"/>
            <a:ext cx="3935103" cy="830997"/>
          </a:xfrm>
          <a:prstGeom prst="rect">
            <a:avLst/>
          </a:prstGeom>
        </p:spPr>
        <p:txBody>
          <a:bodyPr wrap="square">
            <a:spAutoFit/>
          </a:bodyPr>
          <a:lstStyle/>
          <a:p>
            <a:pPr defTabSz="685800">
              <a:buClrTx/>
            </a:pPr>
            <a:r>
              <a:rPr lang="en-US" sz="2400" b="1" kern="1200">
                <a:solidFill>
                  <a:prstClr val="white"/>
                </a:solidFill>
                <a:latin typeface="Times New Roman" panose="02020603050405020304" pitchFamily="18" charset="0"/>
                <a:ea typeface="+mn-ea"/>
                <a:cs typeface="Times New Roman" panose="02020603050405020304" pitchFamily="18" charset="0"/>
              </a:rPr>
              <a:t>D : </a:t>
            </a:r>
            <a:r>
              <a:rPr lang="en-US" sz="1800">
                <a:latin typeface="Times New Roman" panose="02020603050405020304" pitchFamily="18" charset="0"/>
                <a:cs typeface="Times New Roman" panose="02020603050405020304" pitchFamily="18" charset="0"/>
              </a:rPr>
              <a:t>Tôi tài giỏi, bạn cũng thế. </a:t>
            </a:r>
          </a:p>
          <a:p>
            <a:pPr defTabSz="685800">
              <a:buClrTx/>
            </a:pPr>
            <a:endParaRPr lang="en-US" sz="2400" b="1" kern="1200">
              <a:solidFill>
                <a:prstClr val="white"/>
              </a:solidFill>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314336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305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3550"/>
                            </p:stCondLst>
                            <p:childTnLst>
                              <p:par>
                                <p:cTn id="17" presetID="10" presetClass="entr" presetSubtype="0" fill="hold" nodeType="afterEffect">
                                  <p:stCondLst>
                                    <p:cond delay="0"/>
                                  </p:stCondLst>
                                  <p:childTnLst>
                                    <p:set>
                                      <p:cBhvr>
                                        <p:cTn id="18" dur="1" fill="hold">
                                          <p:stCondLst>
                                            <p:cond delay="0"/>
                                          </p:stCondLst>
                                        </p:cTn>
                                        <p:tgtEl>
                                          <p:spTgt spid="31">
                                            <p:txEl>
                                              <p:pRg st="0" end="0"/>
                                            </p:txEl>
                                          </p:spTgt>
                                        </p:tgtEl>
                                        <p:attrNameLst>
                                          <p:attrName>style.visibility</p:attrName>
                                        </p:attrNameLst>
                                      </p:cBhvr>
                                      <p:to>
                                        <p:strVal val="visible"/>
                                      </p:to>
                                    </p:set>
                                    <p:animEffect transition="in" filter="fade">
                                      <p:cBhvr>
                                        <p:cTn id="19" dur="500"/>
                                        <p:tgtEl>
                                          <p:spTgt spid="31">
                                            <p:txEl>
                                              <p:pRg st="0" end="0"/>
                                            </p:txEl>
                                          </p:spTgt>
                                        </p:tgtEl>
                                      </p:cBhvr>
                                    </p:animEffect>
                                  </p:childTnLst>
                                </p:cTn>
                              </p:par>
                            </p:childTnLst>
                          </p:cTn>
                        </p:par>
                        <p:par>
                          <p:cTn id="20" fill="hold">
                            <p:stCondLst>
                              <p:cond delay="4050"/>
                            </p:stCondLst>
                            <p:childTnLst>
                              <p:par>
                                <p:cTn id="21" presetID="10" presetClass="entr" presetSubtype="0" fill="hold" nodeType="afterEffect">
                                  <p:stCondLst>
                                    <p:cond delay="0"/>
                                  </p:stCondLst>
                                  <p:childTnLst>
                                    <p:set>
                                      <p:cBhvr>
                                        <p:cTn id="22" dur="1" fill="hold">
                                          <p:stCondLst>
                                            <p:cond delay="0"/>
                                          </p:stCondLst>
                                        </p:cTn>
                                        <p:tgtEl>
                                          <p:spTgt spid="32">
                                            <p:txEl>
                                              <p:pRg st="0" end="0"/>
                                            </p:txEl>
                                          </p:spTgt>
                                        </p:tgtEl>
                                        <p:attrNameLst>
                                          <p:attrName>style.visibility</p:attrName>
                                        </p:attrNameLst>
                                      </p:cBhvr>
                                      <p:to>
                                        <p:strVal val="visible"/>
                                      </p:to>
                                    </p:set>
                                    <p:animEffect transition="in" filter="fade">
                                      <p:cBhvr>
                                        <p:cTn id="23" dur="500"/>
                                        <p:tgtEl>
                                          <p:spTgt spid="32">
                                            <p:txEl>
                                              <p:pRg st="0" end="0"/>
                                            </p:txEl>
                                          </p:spTgt>
                                        </p:tgtEl>
                                      </p:cBhvr>
                                    </p:animEffect>
                                  </p:childTnLst>
                                </p:cTn>
                              </p:par>
                            </p:childTnLst>
                          </p:cTn>
                        </p:par>
                        <p:par>
                          <p:cTn id="24" fill="hold">
                            <p:stCondLst>
                              <p:cond delay="4550"/>
                            </p:stCondLst>
                            <p:childTnLst>
                              <p:par>
                                <p:cTn id="25" presetID="10" presetClass="entr" presetSubtype="0" fill="hold" nodeType="afterEffect">
                                  <p:stCondLst>
                                    <p:cond delay="0"/>
                                  </p:stCondLst>
                                  <p:childTnLst>
                                    <p:set>
                                      <p:cBhvr>
                                        <p:cTn id="26" dur="1" fill="hold">
                                          <p:stCondLst>
                                            <p:cond delay="0"/>
                                          </p:stCondLst>
                                        </p:cTn>
                                        <p:tgtEl>
                                          <p:spTgt spid="34">
                                            <p:txEl>
                                              <p:pRg st="0" end="0"/>
                                            </p:txEl>
                                          </p:spTgt>
                                        </p:tgtEl>
                                        <p:attrNameLst>
                                          <p:attrName>style.visibility</p:attrName>
                                        </p:attrNameLst>
                                      </p:cBhvr>
                                      <p:to>
                                        <p:strVal val="visible"/>
                                      </p:to>
                                    </p:set>
                                    <p:animEffect transition="in" filter="fade">
                                      <p:cBhvr>
                                        <p:cTn id="27"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2" name="oisairoi.wav"/>
                                        </p:tgtEl>
                                      </p:cMediaNode>
                                    </p:audio>
                                  </p:subTnLst>
                                </p:cTn>
                              </p:par>
                              <p:par>
                                <p:cTn id="126" presetID="10" presetClass="entr" presetSubtype="0" fill="hold" nodeType="withEffect">
                                  <p:stCondLst>
                                    <p:cond delay="0"/>
                                  </p:stCondLst>
                                  <p:childTnLst>
                                    <p:set>
                                      <p:cBhvr>
                                        <p:cTn id="127" dur="1" fill="hold">
                                          <p:stCondLst>
                                            <p:cond delay="0"/>
                                          </p:stCondLst>
                                        </p:cTn>
                                        <p:tgtEl>
                                          <p:spTgt spid="21"/>
                                        </p:tgtEl>
                                        <p:attrNameLst>
                                          <p:attrName>style.visibility</p:attrName>
                                        </p:attrNameLst>
                                      </p:cBhvr>
                                      <p:to>
                                        <p:strVal val="visible"/>
                                      </p:to>
                                    </p:set>
                                    <p:animEffect transition="in" filter="fade">
                                      <p:cBhvr>
                                        <p:cTn id="128" dur="250"/>
                                        <p:tgtEl>
                                          <p:spTgt spid="21"/>
                                        </p:tgtEl>
                                      </p:cBhvr>
                                    </p:animEffect>
                                  </p:childTnLst>
                                </p:cTn>
                              </p:par>
                              <p:par>
                                <p:cTn id="129" presetID="10" presetClass="exit" presetSubtype="0" fill="hold" nodeType="withEffect">
                                  <p:stCondLst>
                                    <p:cond delay="0"/>
                                  </p:stCondLst>
                                  <p:childTnLst>
                                    <p:animEffect transition="out" filter="fade">
                                      <p:cBhvr>
                                        <p:cTn id="130" dur="250"/>
                                        <p:tgtEl>
                                          <p:spTgt spid="22"/>
                                        </p:tgtEl>
                                      </p:cBhvr>
                                    </p:animEffect>
                                    <p:set>
                                      <p:cBhvr>
                                        <p:cTn id="131"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2" restart="whenNotActive" fill="hold" evtFilter="cancelBubble" nodeType="interactiveSeq">
                <p:stCondLst>
                  <p:cond evt="onClick" delay="0">
                    <p:tgtEl>
                      <p:spTgt spid="26"/>
                    </p:tgtEl>
                  </p:cond>
                </p:stCondLst>
                <p:endSync evt="end" delay="0">
                  <p:rtn val="all"/>
                </p:endSync>
                <p:childTnLst>
                  <p:par>
                    <p:cTn id="133" fill="hold">
                      <p:stCondLst>
                        <p:cond delay="0"/>
                      </p:stCondLst>
                      <p:childTnLst>
                        <p:par>
                          <p:cTn id="134" fill="hold">
                            <p:stCondLst>
                              <p:cond delay="0"/>
                            </p:stCondLst>
                            <p:childTnLst>
                              <p:par>
                                <p:cTn id="135" presetID="32" presetClass="emph" presetSubtype="0" fill="hold" nodeType="clickEffect">
                                  <p:stCondLst>
                                    <p:cond delay="0"/>
                                  </p:stCondLst>
                                  <p:childTnLst>
                                    <p:animRot by="120000">
                                      <p:cBhvr>
                                        <p:cTn id="136" dur="100" fill="hold">
                                          <p:stCondLst>
                                            <p:cond delay="0"/>
                                          </p:stCondLst>
                                        </p:cTn>
                                        <p:tgtEl>
                                          <p:spTgt spid="26"/>
                                        </p:tgtEl>
                                        <p:attrNameLst>
                                          <p:attrName>r</p:attrName>
                                        </p:attrNameLst>
                                      </p:cBhvr>
                                    </p:animRot>
                                    <p:animRot by="-240000">
                                      <p:cBhvr>
                                        <p:cTn id="137" dur="200" fill="hold">
                                          <p:stCondLst>
                                            <p:cond delay="200"/>
                                          </p:stCondLst>
                                        </p:cTn>
                                        <p:tgtEl>
                                          <p:spTgt spid="26"/>
                                        </p:tgtEl>
                                        <p:attrNameLst>
                                          <p:attrName>r</p:attrName>
                                        </p:attrNameLst>
                                      </p:cBhvr>
                                    </p:animRot>
                                    <p:animRot by="240000">
                                      <p:cBhvr>
                                        <p:cTn id="138" dur="200" fill="hold">
                                          <p:stCondLst>
                                            <p:cond delay="400"/>
                                          </p:stCondLst>
                                        </p:cTn>
                                        <p:tgtEl>
                                          <p:spTgt spid="26"/>
                                        </p:tgtEl>
                                        <p:attrNameLst>
                                          <p:attrName>r</p:attrName>
                                        </p:attrNameLst>
                                      </p:cBhvr>
                                    </p:animRot>
                                    <p:animRot by="-240000">
                                      <p:cBhvr>
                                        <p:cTn id="139" dur="200" fill="hold">
                                          <p:stCondLst>
                                            <p:cond delay="600"/>
                                          </p:stCondLst>
                                        </p:cTn>
                                        <p:tgtEl>
                                          <p:spTgt spid="26"/>
                                        </p:tgtEl>
                                        <p:attrNameLst>
                                          <p:attrName>r</p:attrName>
                                        </p:attrNameLst>
                                      </p:cBhvr>
                                    </p:animRot>
                                    <p:animRot by="120000">
                                      <p:cBhvr>
                                        <p:cTn id="140" dur="200" fill="hold">
                                          <p:stCondLst>
                                            <p:cond delay="800"/>
                                          </p:stCondLst>
                                        </p:cTn>
                                        <p:tgtEl>
                                          <p:spTgt spid="26"/>
                                        </p:tgtEl>
                                        <p:attrNameLst>
                                          <p:attrName>r</p:attrName>
                                        </p:attrNameLst>
                                      </p:cBhvr>
                                    </p:animRot>
                                  </p:childTnLst>
                                </p:cTn>
                              </p:par>
                            </p:childTnLst>
                          </p:cTn>
                        </p:par>
                        <p:par>
                          <p:cTn id="141" fill="hold">
                            <p:stCondLst>
                              <p:cond delay="1000"/>
                            </p:stCondLst>
                            <p:childTnLst>
                              <p:par>
                                <p:cTn id="142" presetID="10" presetClass="exit" presetSubtype="0" fill="hold" nodeType="afterEffect">
                                  <p:stCondLst>
                                    <p:cond delay="0"/>
                                  </p:stCondLst>
                                  <p:childTnLst>
                                    <p:animEffect transition="out" filter="fade">
                                      <p:cBhvr>
                                        <p:cTn id="143" dur="250"/>
                                        <p:tgtEl>
                                          <p:spTgt spid="16"/>
                                        </p:tgtEl>
                                      </p:cBhvr>
                                    </p:animEffect>
                                    <p:set>
                                      <p:cBhvr>
                                        <p:cTn id="144" dur="1" fill="hold">
                                          <p:stCondLst>
                                            <p:cond delay="249"/>
                                          </p:stCondLst>
                                        </p:cTn>
                                        <p:tgtEl>
                                          <p:spTgt spid="16"/>
                                        </p:tgtEl>
                                        <p:attrNameLst>
                                          <p:attrName>style.visibility</p:attrName>
                                        </p:attrNameLst>
                                      </p:cBhvr>
                                      <p:to>
                                        <p:strVal val="hidden"/>
                                      </p:to>
                                    </p:set>
                                  </p:childTnLst>
                                </p:cTn>
                              </p:par>
                              <p:par>
                                <p:cTn id="145" presetID="10" presetClass="entr" presetSubtype="0" fill="hold" nodeType="withEffect">
                                  <p:stCondLst>
                                    <p:cond delay="0"/>
                                  </p:stCondLst>
                                  <p:childTnLst>
                                    <p:set>
                                      <p:cBhvr>
                                        <p:cTn id="146" dur="1" fill="hold">
                                          <p:stCondLst>
                                            <p:cond delay="0"/>
                                          </p:stCondLst>
                                        </p:cTn>
                                        <p:tgtEl>
                                          <p:spTgt spid="5"/>
                                        </p:tgtEl>
                                        <p:attrNameLst>
                                          <p:attrName>style.visibility</p:attrName>
                                        </p:attrNameLst>
                                      </p:cBhvr>
                                      <p:to>
                                        <p:strVal val="visible"/>
                                      </p:to>
                                    </p:set>
                                    <p:animEffect transition="in" filter="fade">
                                      <p:cBhvr>
                                        <p:cTn id="147" dur="250"/>
                                        <p:tgtEl>
                                          <p:spTgt spid="5"/>
                                        </p:tgtEl>
                                      </p:cBhvr>
                                    </p:animEffect>
                                  </p:childTnLst>
                                </p:cTn>
                              </p:par>
                            </p:childTnLst>
                          </p:cTn>
                        </p:par>
                        <p:par>
                          <p:cTn id="148" fill="hold">
                            <p:stCondLst>
                              <p:cond delay="1250"/>
                            </p:stCondLst>
                            <p:childTnLst>
                              <p:par>
                                <p:cTn id="149" presetID="63" presetClass="path" presetSubtype="0" accel="50000" decel="50000" fill="hold" nodeType="afterEffect">
                                  <p:stCondLst>
                                    <p:cond delay="0"/>
                                  </p:stCondLst>
                                  <p:childTnLst>
                                    <p:animMotion origin="layout" path="M -8.33333E-7 -4.81481E-6 L 0.33316 0.30024 " pathEditMode="relative" rAng="0" ptsTypes="AA">
                                      <p:cBhvr>
                                        <p:cTn id="150" dur="2000" fill="hold"/>
                                        <p:tgtEl>
                                          <p:spTgt spid="5"/>
                                        </p:tgtEl>
                                        <p:attrNameLst>
                                          <p:attrName>ppt_x</p:attrName>
                                          <p:attrName>ppt_y</p:attrName>
                                        </p:attrNameLst>
                                      </p:cBhvr>
                                      <p:rCtr x="16649" y="15000"/>
                                    </p:animMotion>
                                  </p:childTnLst>
                                </p:cTn>
                              </p:par>
                            </p:childTnLst>
                          </p:cTn>
                        </p:par>
                        <p:par>
                          <p:cTn id="151" fill="hold">
                            <p:stCondLst>
                              <p:cond delay="3250"/>
                            </p:stCondLst>
                            <p:childTnLst>
                              <p:par>
                                <p:cTn id="152" presetID="10" presetClass="exit" presetSubtype="0" fill="hold" nodeType="afterEffect">
                                  <p:stCondLst>
                                    <p:cond delay="0"/>
                                  </p:stCondLst>
                                  <p:childTnLst>
                                    <p:animEffect transition="out" filter="fade">
                                      <p:cBhvr>
                                        <p:cTn id="153" dur="250"/>
                                        <p:tgtEl>
                                          <p:spTgt spid="5"/>
                                        </p:tgtEl>
                                      </p:cBhvr>
                                    </p:animEffect>
                                    <p:set>
                                      <p:cBhvr>
                                        <p:cTn id="154" dur="1" fill="hold">
                                          <p:stCondLst>
                                            <p:cond delay="249"/>
                                          </p:stCondLst>
                                        </p:cTn>
                                        <p:tgtEl>
                                          <p:spTgt spid="5"/>
                                        </p:tgtEl>
                                        <p:attrNameLst>
                                          <p:attrName>style.visibility</p:attrName>
                                        </p:attrNameLst>
                                      </p:cBhvr>
                                      <p:to>
                                        <p:strVal val="hidden"/>
                                      </p:to>
                                    </p:set>
                                  </p:childTnLst>
                                </p:cTn>
                              </p:par>
                              <p:par>
                                <p:cTn id="155" presetID="10" presetClass="entr" presetSubtype="0" fill="hold" nodeType="withEffect">
                                  <p:stCondLst>
                                    <p:cond delay="0"/>
                                  </p:stCondLst>
                                  <p:childTnLst>
                                    <p:set>
                                      <p:cBhvr>
                                        <p:cTn id="156" dur="1" fill="hold">
                                          <p:stCondLst>
                                            <p:cond delay="0"/>
                                          </p:stCondLst>
                                        </p:cTn>
                                        <p:tgtEl>
                                          <p:spTgt spid="24"/>
                                        </p:tgtEl>
                                        <p:attrNameLst>
                                          <p:attrName>style.visibility</p:attrName>
                                        </p:attrNameLst>
                                      </p:cBhvr>
                                      <p:to>
                                        <p:strVal val="visible"/>
                                      </p:to>
                                    </p:set>
                                    <p:animEffect transition="in" filter="fade">
                                      <p:cBhvr>
                                        <p:cTn id="157" dur="250"/>
                                        <p:tgtEl>
                                          <p:spTgt spid="24"/>
                                        </p:tgtEl>
                                      </p:cBhvr>
                                    </p:animEffect>
                                  </p:childTnLst>
                                </p:cTn>
                              </p:par>
                            </p:childTnLst>
                          </p:cTn>
                        </p:par>
                        <p:par>
                          <p:cTn id="158" fill="hold">
                            <p:stCondLst>
                              <p:cond delay="3500"/>
                            </p:stCondLst>
                            <p:childTnLst>
                              <p:par>
                                <p:cTn id="159" presetID="32" presetClass="emph" presetSubtype="0" fill="hold" nodeType="afterEffect">
                                  <p:stCondLst>
                                    <p:cond delay="0"/>
                                  </p:stCondLst>
                                  <p:childTnLst>
                                    <p:animRot by="120000">
                                      <p:cBhvr>
                                        <p:cTn id="160" dur="200" fill="hold">
                                          <p:stCondLst>
                                            <p:cond delay="0"/>
                                          </p:stCondLst>
                                        </p:cTn>
                                        <p:tgtEl>
                                          <p:spTgt spid="24"/>
                                        </p:tgtEl>
                                        <p:attrNameLst>
                                          <p:attrName>r</p:attrName>
                                        </p:attrNameLst>
                                      </p:cBhvr>
                                    </p:animRot>
                                    <p:animRot by="-240000">
                                      <p:cBhvr>
                                        <p:cTn id="161" dur="400" fill="hold">
                                          <p:stCondLst>
                                            <p:cond delay="400"/>
                                          </p:stCondLst>
                                        </p:cTn>
                                        <p:tgtEl>
                                          <p:spTgt spid="24"/>
                                        </p:tgtEl>
                                        <p:attrNameLst>
                                          <p:attrName>r</p:attrName>
                                        </p:attrNameLst>
                                      </p:cBhvr>
                                    </p:animRot>
                                    <p:animRot by="240000">
                                      <p:cBhvr>
                                        <p:cTn id="162" dur="400" fill="hold">
                                          <p:stCondLst>
                                            <p:cond delay="800"/>
                                          </p:stCondLst>
                                        </p:cTn>
                                        <p:tgtEl>
                                          <p:spTgt spid="24"/>
                                        </p:tgtEl>
                                        <p:attrNameLst>
                                          <p:attrName>r</p:attrName>
                                        </p:attrNameLst>
                                      </p:cBhvr>
                                    </p:animRot>
                                    <p:animRot by="-240000">
                                      <p:cBhvr>
                                        <p:cTn id="163" dur="400" fill="hold">
                                          <p:stCondLst>
                                            <p:cond delay="1200"/>
                                          </p:stCondLst>
                                        </p:cTn>
                                        <p:tgtEl>
                                          <p:spTgt spid="24"/>
                                        </p:tgtEl>
                                        <p:attrNameLst>
                                          <p:attrName>r</p:attrName>
                                        </p:attrNameLst>
                                      </p:cBhvr>
                                    </p:animRot>
                                    <p:animRot by="120000">
                                      <p:cBhvr>
                                        <p:cTn id="164" dur="400" fill="hold">
                                          <p:stCondLst>
                                            <p:cond delay="1600"/>
                                          </p:stCondLst>
                                        </p:cTn>
                                        <p:tgtEl>
                                          <p:spTgt spid="24"/>
                                        </p:tgtEl>
                                        <p:attrNameLst>
                                          <p:attrName>r</p:attrName>
                                        </p:attrNameLst>
                                      </p:cBhvr>
                                    </p:animRot>
                                  </p:childTnLst>
                                </p:cTn>
                              </p:par>
                              <p:par>
                                <p:cTn id="165" presetID="32" presetClass="emph" presetSubtype="0" fill="hold" nodeType="withEffect">
                                  <p:stCondLst>
                                    <p:cond delay="0"/>
                                  </p:stCondLst>
                                  <p:childTnLst>
                                    <p:animRot by="120000">
                                      <p:cBhvr>
                                        <p:cTn id="166" dur="200" fill="hold">
                                          <p:stCondLst>
                                            <p:cond delay="0"/>
                                          </p:stCondLst>
                                        </p:cTn>
                                        <p:tgtEl>
                                          <p:spTgt spid="26"/>
                                        </p:tgtEl>
                                        <p:attrNameLst>
                                          <p:attrName>r</p:attrName>
                                        </p:attrNameLst>
                                      </p:cBhvr>
                                    </p:animRot>
                                    <p:animRot by="-240000">
                                      <p:cBhvr>
                                        <p:cTn id="167" dur="400" fill="hold">
                                          <p:stCondLst>
                                            <p:cond delay="400"/>
                                          </p:stCondLst>
                                        </p:cTn>
                                        <p:tgtEl>
                                          <p:spTgt spid="26"/>
                                        </p:tgtEl>
                                        <p:attrNameLst>
                                          <p:attrName>r</p:attrName>
                                        </p:attrNameLst>
                                      </p:cBhvr>
                                    </p:animRot>
                                    <p:animRot by="240000">
                                      <p:cBhvr>
                                        <p:cTn id="168" dur="400" fill="hold">
                                          <p:stCondLst>
                                            <p:cond delay="800"/>
                                          </p:stCondLst>
                                        </p:cTn>
                                        <p:tgtEl>
                                          <p:spTgt spid="26"/>
                                        </p:tgtEl>
                                        <p:attrNameLst>
                                          <p:attrName>r</p:attrName>
                                        </p:attrNameLst>
                                      </p:cBhvr>
                                    </p:animRot>
                                    <p:animRot by="-240000">
                                      <p:cBhvr>
                                        <p:cTn id="169" dur="400" fill="hold">
                                          <p:stCondLst>
                                            <p:cond delay="1200"/>
                                          </p:stCondLst>
                                        </p:cTn>
                                        <p:tgtEl>
                                          <p:spTgt spid="26"/>
                                        </p:tgtEl>
                                        <p:attrNameLst>
                                          <p:attrName>r</p:attrName>
                                        </p:attrNameLst>
                                      </p:cBhvr>
                                    </p:animRot>
                                    <p:animRot by="120000">
                                      <p:cBhvr>
                                        <p:cTn id="170" dur="400" fill="hold">
                                          <p:stCondLst>
                                            <p:cond delay="1600"/>
                                          </p:stCondLst>
                                        </p:cTn>
                                        <p:tgtEl>
                                          <p:spTgt spid="26"/>
                                        </p:tgtEl>
                                        <p:attrNameLst>
                                          <p:attrName>r</p:attrName>
                                        </p:attrNameLst>
                                      </p:cBhvr>
                                    </p:animRot>
                                  </p:childTnLst>
                                </p:cTn>
                              </p:par>
                            </p:childTnLst>
                          </p:cTn>
                        </p:par>
                        <p:par>
                          <p:cTn id="171" fill="hold">
                            <p:stCondLst>
                              <p:cond delay="5500"/>
                            </p:stCondLst>
                            <p:childTnLst>
                              <p:par>
                                <p:cTn id="172" presetID="10" presetClass="exit" presetSubtype="0" fill="hold" nodeType="afterEffect">
                                  <p:stCondLst>
                                    <p:cond delay="0"/>
                                  </p:stCondLst>
                                  <p:childTnLst>
                                    <p:animEffect transition="out" filter="fade">
                                      <p:cBhvr>
                                        <p:cTn id="173" dur="250"/>
                                        <p:tgtEl>
                                          <p:spTgt spid="24"/>
                                        </p:tgtEl>
                                      </p:cBhvr>
                                    </p:animEffect>
                                    <p:set>
                                      <p:cBhvr>
                                        <p:cTn id="174" dur="1" fill="hold">
                                          <p:stCondLst>
                                            <p:cond delay="249"/>
                                          </p:stCondLst>
                                        </p:cTn>
                                        <p:tgtEl>
                                          <p:spTgt spid="24"/>
                                        </p:tgtEl>
                                        <p:attrNameLst>
                                          <p:attrName>style.visibility</p:attrName>
                                        </p:attrNameLst>
                                      </p:cBhvr>
                                      <p:to>
                                        <p:strVal val="hidden"/>
                                      </p:to>
                                    </p:set>
                                  </p:childTnLst>
                                </p:cTn>
                              </p:par>
                              <p:par>
                                <p:cTn id="175" presetID="10" presetClass="entr" presetSubtype="0" fill="hold" nodeType="withEffect">
                                  <p:stCondLst>
                                    <p:cond delay="0"/>
                                  </p:stCondLst>
                                  <p:childTnLst>
                                    <p:set>
                                      <p:cBhvr>
                                        <p:cTn id="176" dur="1" fill="hold">
                                          <p:stCondLst>
                                            <p:cond delay="0"/>
                                          </p:stCondLst>
                                        </p:cTn>
                                        <p:tgtEl>
                                          <p:spTgt spid="23"/>
                                        </p:tgtEl>
                                        <p:attrNameLst>
                                          <p:attrName>style.visibility</p:attrName>
                                        </p:attrNameLst>
                                      </p:cBhvr>
                                      <p:to>
                                        <p:strVal val="visible"/>
                                      </p:to>
                                    </p:set>
                                    <p:animEffect transition="in" filter="fade">
                                      <p:cBhvr>
                                        <p:cTn id="177" dur="250"/>
                                        <p:tgtEl>
                                          <p:spTgt spid="23"/>
                                        </p:tgtEl>
                                      </p:cBhvr>
                                    </p:animEffect>
                                  </p:childTnLst>
                                  <p:subTnLst>
                                    <p:audio>
                                      <p:cMediaNode>
                                        <p:cTn display="0" masterRel="sameClick">
                                          <p:stCondLst>
                                            <p:cond evt="begin" delay="0">
                                              <p:tn val="175"/>
                                            </p:cond>
                                          </p:stCondLst>
                                          <p:endCondLst>
                                            <p:cond evt="onStopAudio" delay="0">
                                              <p:tgtEl>
                                                <p:sldTgt/>
                                              </p:tgtEl>
                                            </p:cond>
                                          </p:endCondLst>
                                        </p:cTn>
                                        <p:tgtEl>
                                          <p:sndTgt r:embed="rId3" name="congioilam.wav"/>
                                        </p:tgtEl>
                                      </p:cMediaNode>
                                    </p:audio>
                                  </p:subTnLst>
                                </p:cTn>
                              </p:par>
                              <p:par>
                                <p:cTn id="178" presetID="10" presetClass="exit" presetSubtype="0" fill="hold" nodeType="withEffect">
                                  <p:stCondLst>
                                    <p:cond delay="0"/>
                                  </p:stCondLst>
                                  <p:childTnLst>
                                    <p:animEffect transition="out" filter="fade">
                                      <p:cBhvr>
                                        <p:cTn id="179" dur="250"/>
                                        <p:tgtEl>
                                          <p:spTgt spid="26"/>
                                        </p:tgtEl>
                                      </p:cBhvr>
                                    </p:animEffect>
                                    <p:set>
                                      <p:cBhvr>
                                        <p:cTn id="180" dur="1" fill="hold">
                                          <p:stCondLst>
                                            <p:cond delay="249"/>
                                          </p:stCondLst>
                                        </p:cTn>
                                        <p:tgtEl>
                                          <p:spTgt spid="26"/>
                                        </p:tgtEl>
                                        <p:attrNameLst>
                                          <p:attrName>style.visibility</p:attrName>
                                        </p:attrNameLst>
                                      </p:cBhvr>
                                      <p:to>
                                        <p:strVal val="hidden"/>
                                      </p:to>
                                    </p:set>
                                  </p:childTnLst>
                                </p:cTn>
                              </p:par>
                              <p:par>
                                <p:cTn id="181" presetID="10" presetClass="entr" presetSubtype="0" fill="hold" grpId="0" nodeType="withEffect">
                                  <p:stCondLst>
                                    <p:cond delay="0"/>
                                  </p:stCondLst>
                                  <p:childTnLst>
                                    <p:set>
                                      <p:cBhvr>
                                        <p:cTn id="182" dur="1" fill="hold">
                                          <p:stCondLst>
                                            <p:cond delay="0"/>
                                          </p:stCondLst>
                                        </p:cTn>
                                        <p:tgtEl>
                                          <p:spTgt spid="77"/>
                                        </p:tgtEl>
                                        <p:attrNameLst>
                                          <p:attrName>style.visibility</p:attrName>
                                        </p:attrNameLst>
                                      </p:cBhvr>
                                      <p:to>
                                        <p:strVal val="visible"/>
                                      </p:to>
                                    </p:set>
                                    <p:animEffect transition="in" filter="fade">
                                      <p:cBhvr>
                                        <p:cTn id="183" dur="500"/>
                                        <p:tgtEl>
                                          <p:spTgt spid="77"/>
                                        </p:tgtEl>
                                      </p:cBhvr>
                                    </p:animEffect>
                                  </p:childTnLst>
                                </p:cTn>
                              </p:par>
                              <p:par>
                                <p:cTn id="184" presetID="8" presetClass="emph" presetSubtype="0" repeatCount="indefinite" fill="hold" grpId="1" nodeType="withEffect">
                                  <p:stCondLst>
                                    <p:cond delay="0"/>
                                  </p:stCondLst>
                                  <p:childTnLst>
                                    <p:animRot by="21600000">
                                      <p:cBhvr>
                                        <p:cTn id="185" dur="2000" fill="hold"/>
                                        <p:tgtEl>
                                          <p:spTgt spid="77"/>
                                        </p:tgtEl>
                                        <p:attrNameLst>
                                          <p:attrName>r</p:attrName>
                                        </p:attrNameLst>
                                      </p:cBhvr>
                                    </p:animRo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2"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32">
                                            <p:txEl>
                                              <p:pRg st="0" end="0"/>
                                            </p:txEl>
                                          </p:spTgt>
                                        </p:tgtEl>
                                        <p:attrNameLst>
                                          <p:attrName>style.color</p:attrName>
                                        </p:attrNameLst>
                                      </p:cBhvr>
                                      <p:by>
                                        <p:hsl h="0" s="-12549" l="-25098"/>
                                      </p:by>
                                    </p:animClr>
                                    <p:animClr clrSpc="hsl" dir="cw">
                                      <p:cBhvr>
                                        <p:cTn id="249" dur="500" fill="hold"/>
                                        <p:tgtEl>
                                          <p:spTgt spid="32">
                                            <p:txEl>
                                              <p:pRg st="0" end="0"/>
                                            </p:txEl>
                                          </p:spTgt>
                                        </p:tgtEl>
                                        <p:attrNameLst>
                                          <p:attrName>fillcolor</p:attrName>
                                        </p:attrNameLst>
                                      </p:cBhvr>
                                      <p:by>
                                        <p:hsl h="0" s="-12549" l="-25098"/>
                                      </p:by>
                                    </p:animClr>
                                    <p:animClr clrSpc="hsl" dir="cw">
                                      <p:cBhvr>
                                        <p:cTn id="250" dur="500" fill="hold"/>
                                        <p:tgtEl>
                                          <p:spTgt spid="32">
                                            <p:txEl>
                                              <p:pRg st="0" end="0"/>
                                            </p:txEl>
                                          </p:spTgt>
                                        </p:tgtEl>
                                        <p:attrNameLst>
                                          <p:attrName>stroke.color</p:attrName>
                                        </p:attrNameLst>
                                      </p:cBhvr>
                                      <p:by>
                                        <p:hsl h="0" s="-12549" l="-25098"/>
                                      </p:by>
                                    </p:animClr>
                                    <p:set>
                                      <p:cBhvr>
                                        <p:cTn id="251" dur="500" fill="hold"/>
                                        <p:tgtEl>
                                          <p:spTgt spid="32">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34">
                                            <p:txEl>
                                              <p:pRg st="0" end="0"/>
                                            </p:txEl>
                                          </p:spTgt>
                                        </p:tgtEl>
                                        <p:attrNameLst>
                                          <p:attrName>style.color</p:attrName>
                                        </p:attrNameLst>
                                      </p:cBhvr>
                                      <p:by>
                                        <p:hsl h="0" s="-12549" l="-25098"/>
                                      </p:by>
                                    </p:animClr>
                                    <p:animClr clrSpc="hsl" dir="cw">
                                      <p:cBhvr>
                                        <p:cTn id="254" dur="500" fill="hold"/>
                                        <p:tgtEl>
                                          <p:spTgt spid="34">
                                            <p:txEl>
                                              <p:pRg st="0" end="0"/>
                                            </p:txEl>
                                          </p:spTgt>
                                        </p:tgtEl>
                                        <p:attrNameLst>
                                          <p:attrName>fillcolor</p:attrName>
                                        </p:attrNameLst>
                                      </p:cBhvr>
                                      <p:by>
                                        <p:hsl h="0" s="-12549" l="-25098"/>
                                      </p:by>
                                    </p:animClr>
                                    <p:animClr clrSpc="hsl" dir="cw">
                                      <p:cBhvr>
                                        <p:cTn id="255" dur="500" fill="hold"/>
                                        <p:tgtEl>
                                          <p:spTgt spid="34">
                                            <p:txEl>
                                              <p:pRg st="0" end="0"/>
                                            </p:txEl>
                                          </p:spTgt>
                                        </p:tgtEl>
                                        <p:attrNameLst>
                                          <p:attrName>stroke.color</p:attrName>
                                        </p:attrNameLst>
                                      </p:cBhvr>
                                      <p:by>
                                        <p:hsl h="0" s="-12549" l="-25098"/>
                                      </p:by>
                                    </p:animClr>
                                    <p:set>
                                      <p:cBhvr>
                                        <p:cTn id="256" dur="500" fill="hold"/>
                                        <p:tgtEl>
                                          <p:spTgt spid="34">
                                            <p:txEl>
                                              <p:pRg st="0" end="0"/>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0" end="0"/>
                                            </p:txEl>
                                          </p:spTgt>
                                        </p:tgtEl>
                                        <p:attrNameLst>
                                          <p:attrName>style.color</p:attrName>
                                        </p:attrNameLst>
                                      </p:cBhvr>
                                      <p:by>
                                        <p:hsl h="0" s="-12549" l="-25098"/>
                                      </p:by>
                                    </p:animClr>
                                    <p:animClr clrSpc="hsl" dir="cw">
                                      <p:cBhvr>
                                        <p:cTn id="259" dur="500" fill="hold"/>
                                        <p:tgtEl>
                                          <p:spTgt spid="29">
                                            <p:txEl>
                                              <p:pRg st="0" end="0"/>
                                            </p:txEl>
                                          </p:spTgt>
                                        </p:tgtEl>
                                        <p:attrNameLst>
                                          <p:attrName>fillcolor</p:attrName>
                                        </p:attrNameLst>
                                      </p:cBhvr>
                                      <p:by>
                                        <p:hsl h="0" s="-12549" l="-25098"/>
                                      </p:by>
                                    </p:animClr>
                                    <p:animClr clrSpc="hsl" dir="cw">
                                      <p:cBhvr>
                                        <p:cTn id="260" dur="500" fill="hold"/>
                                        <p:tgtEl>
                                          <p:spTgt spid="29">
                                            <p:txEl>
                                              <p:pRg st="0" end="0"/>
                                            </p:txEl>
                                          </p:spTgt>
                                        </p:tgtEl>
                                        <p:attrNameLst>
                                          <p:attrName>stroke.color</p:attrName>
                                        </p:attrNameLst>
                                      </p:cBhvr>
                                      <p:by>
                                        <p:hsl h="0" s="-12549" l="-25098"/>
                                      </p:by>
                                    </p:animClr>
                                    <p:set>
                                      <p:cBhvr>
                                        <p:cTn id="261" dur="500" fill="hold"/>
                                        <p:tgtEl>
                                          <p:spTgt spid="29">
                                            <p:txEl>
                                              <p:pRg st="0" end="0"/>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P spid="32" grpId="0" build="allAtOnce"/>
      <p:bldP spid="34" grpId="0" build="allAtOnce"/>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75" name="Picture 7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2909549" y="2970410"/>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33" name="Picture 3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2" name="Picture 11"/>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872102" y="3367163"/>
            <a:ext cx="1081916" cy="982556"/>
          </a:xfrm>
          <a:prstGeom prst="rect">
            <a:avLst/>
          </a:prstGeom>
        </p:spPr>
      </p:pic>
      <p:pic>
        <p:nvPicPr>
          <p:cNvPr id="21" name="Picture 20"/>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45381" y="4060353"/>
            <a:ext cx="617273" cy="459398"/>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3" name="Picture 2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3322289" y="3260302"/>
            <a:ext cx="796388" cy="982556"/>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27" name="Picture 2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4"/>
            <a:ext cx="5291417"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800" b="1">
                <a:solidFill>
                  <a:schemeClr val="tx1"/>
                </a:solidFill>
                <a:latin typeface="Times New Roman" panose="02020603050405020304" pitchFamily="18" charset="0"/>
                <a:cs typeface="Times New Roman" panose="02020603050405020304" pitchFamily="18" charset="0"/>
              </a:rPr>
              <a:t>Trong các tác giả sau, ai là tác giả của cuốn sách </a:t>
            </a:r>
            <a:r>
              <a:rPr lang="en-US" sz="1800" b="1" i="1">
                <a:solidFill>
                  <a:schemeClr val="tx1"/>
                </a:solidFill>
                <a:latin typeface="Times New Roman" panose="02020603050405020304" pitchFamily="18" charset="0"/>
                <a:cs typeface="Times New Roman" panose="02020603050405020304" pitchFamily="18" charset="0"/>
              </a:rPr>
              <a:t>Tôi tài giỏi, bạn cũng thế</a:t>
            </a:r>
            <a:r>
              <a:rPr lang="en-US" sz="1800" b="1">
                <a:solidFill>
                  <a:schemeClr val="tx1"/>
                </a:solidFill>
                <a:latin typeface="Times New Roman" panose="02020603050405020304" pitchFamily="18" charset="0"/>
                <a:cs typeface="Times New Roman" panose="02020603050405020304" pitchFamily="18" charset="0"/>
              </a:rPr>
              <a:t>?</a:t>
            </a:r>
            <a:endParaRPr lang="en-US" sz="1800">
              <a:solidFill>
                <a:schemeClr val="tx1"/>
              </a:solidFill>
              <a:latin typeface="Times New Roman" panose="02020603050405020304" pitchFamily="18" charset="0"/>
              <a:cs typeface="Times New Roman" panose="02020603050405020304" pitchFamily="18" charset="0"/>
            </a:endParaRP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kern="1200">
                <a:solidFill>
                  <a:srgbClr val="002060"/>
                </a:solidFill>
                <a:latin typeface="Times New Roman" panose="02020603050405020304" pitchFamily="18" charset="0"/>
                <a:cs typeface="Times New Roman" panose="02020603050405020304" pitchFamily="18" charset="0"/>
              </a:rPr>
              <a:t>  A                   B                   C                   D</a:t>
            </a:r>
          </a:p>
        </p:txBody>
      </p:sp>
      <p:pic>
        <p:nvPicPr>
          <p:cNvPr id="25" name="Picture 24"/>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sp>
        <p:nvSpPr>
          <p:cNvPr id="29" name="Rectangle 28"/>
          <p:cNvSpPr/>
          <p:nvPr/>
        </p:nvSpPr>
        <p:spPr>
          <a:xfrm>
            <a:off x="4108100" y="1058622"/>
            <a:ext cx="3935103" cy="369332"/>
          </a:xfrm>
          <a:prstGeom prst="rect">
            <a:avLst/>
          </a:prstGeom>
        </p:spPr>
        <p:txBody>
          <a:bodyPr wrap="square">
            <a:spAutoFit/>
          </a:bodyPr>
          <a:lstStyle/>
          <a:p>
            <a:pPr defTabSz="685800">
              <a:buClrTx/>
            </a:pPr>
            <a:r>
              <a:rPr lang="en-US" sz="1800" b="1" kern="1200">
                <a:solidFill>
                  <a:prstClr val="white"/>
                </a:solidFill>
                <a:latin typeface="Times New Roman" panose="02020603050405020304" pitchFamily="18" charset="0"/>
                <a:ea typeface="+mn-ea"/>
                <a:cs typeface="Times New Roman" panose="02020603050405020304" pitchFamily="18" charset="0"/>
              </a:rPr>
              <a:t>A : </a:t>
            </a:r>
            <a:r>
              <a:rPr lang="en-US">
                <a:latin typeface="Times New Roman" panose="02020603050405020304" pitchFamily="18" charset="0"/>
                <a:cs typeface="Times New Roman" panose="02020603050405020304" pitchFamily="18" charset="0"/>
              </a:rPr>
              <a:t>La-gom. </a:t>
            </a:r>
            <a:endParaRPr lang="en-US" sz="1800" b="1" kern="1200">
              <a:solidFill>
                <a:prstClr val="white"/>
              </a:solidFill>
              <a:latin typeface="Times New Roman" panose="02020603050405020304" pitchFamily="18" charset="0"/>
              <a:ea typeface="+mn-ea"/>
              <a:cs typeface="Times New Roman" panose="02020603050405020304" pitchFamily="18" charset="0"/>
            </a:endParaRPr>
          </a:p>
        </p:txBody>
      </p:sp>
      <p:sp>
        <p:nvSpPr>
          <p:cNvPr id="31" name="Rectangle 30"/>
          <p:cNvSpPr/>
          <p:nvPr/>
        </p:nvSpPr>
        <p:spPr>
          <a:xfrm>
            <a:off x="4108100" y="1429230"/>
            <a:ext cx="3935103" cy="369332"/>
          </a:xfrm>
          <a:prstGeom prst="rect">
            <a:avLst/>
          </a:prstGeom>
        </p:spPr>
        <p:txBody>
          <a:bodyPr wrap="square">
            <a:spAutoFit/>
          </a:bodyPr>
          <a:lstStyle/>
          <a:p>
            <a:pPr defTabSz="685800">
              <a:buClrTx/>
            </a:pPr>
            <a:r>
              <a:rPr lang="en-US" sz="1800" b="1" kern="1200">
                <a:solidFill>
                  <a:prstClr val="white"/>
                </a:solidFill>
                <a:latin typeface="Times New Roman" panose="02020603050405020304" pitchFamily="18" charset="0"/>
                <a:ea typeface="+mn-ea"/>
                <a:cs typeface="Times New Roman" panose="02020603050405020304" pitchFamily="18" charset="0"/>
              </a:rPr>
              <a:t>B : </a:t>
            </a:r>
            <a:r>
              <a:rPr lang="en-US">
                <a:latin typeface="Times New Roman" panose="02020603050405020304" pitchFamily="18" charset="0"/>
                <a:cs typeface="Times New Roman" panose="02020603050405020304" pitchFamily="18" charset="0"/>
              </a:rPr>
              <a:t>A-dam Khoo</a:t>
            </a:r>
            <a:endParaRPr lang="en-US" sz="1800" b="1" kern="1200">
              <a:solidFill>
                <a:prstClr val="white"/>
              </a:solidFill>
              <a:latin typeface="Times New Roman" panose="02020603050405020304" pitchFamily="18" charset="0"/>
              <a:ea typeface="+mn-ea"/>
              <a:cs typeface="Times New Roman" panose="02020603050405020304" pitchFamily="18" charset="0"/>
            </a:endParaRPr>
          </a:p>
        </p:txBody>
      </p:sp>
      <p:sp>
        <p:nvSpPr>
          <p:cNvPr id="32" name="Rectangle 31"/>
          <p:cNvSpPr/>
          <p:nvPr/>
        </p:nvSpPr>
        <p:spPr>
          <a:xfrm>
            <a:off x="4108100" y="1799838"/>
            <a:ext cx="3935103" cy="369332"/>
          </a:xfrm>
          <a:prstGeom prst="rect">
            <a:avLst/>
          </a:prstGeom>
        </p:spPr>
        <p:txBody>
          <a:bodyPr wrap="square">
            <a:spAutoFit/>
          </a:bodyPr>
          <a:lstStyle/>
          <a:p>
            <a:pPr defTabSz="685800">
              <a:buClrTx/>
            </a:pPr>
            <a:r>
              <a:rPr lang="en-US" sz="1800" b="1" kern="1200">
                <a:solidFill>
                  <a:prstClr val="white"/>
                </a:solidFill>
                <a:latin typeface="Times New Roman" panose="02020603050405020304" pitchFamily="18" charset="0"/>
                <a:ea typeface="+mn-ea"/>
                <a:cs typeface="Times New Roman" panose="02020603050405020304" pitchFamily="18" charset="0"/>
              </a:rPr>
              <a:t>C : </a:t>
            </a:r>
            <a:r>
              <a:rPr lang="en-US">
                <a:latin typeface="Times New Roman" panose="02020603050405020304" pitchFamily="18" charset="0"/>
                <a:cs typeface="Times New Roman" panose="02020603050405020304" pitchFamily="18" charset="0"/>
              </a:rPr>
              <a:t>To-ny. 	</a:t>
            </a:r>
            <a:endParaRPr lang="en-US" sz="1800" kern="1200">
              <a:solidFill>
                <a:prstClr val="white"/>
              </a:solidFill>
              <a:latin typeface="Times New Roman" panose="02020603050405020304" pitchFamily="18" charset="0"/>
              <a:ea typeface="+mn-ea"/>
              <a:cs typeface="Times New Roman" panose="02020603050405020304" pitchFamily="18" charset="0"/>
            </a:endParaRPr>
          </a:p>
        </p:txBody>
      </p:sp>
      <p:sp>
        <p:nvSpPr>
          <p:cNvPr id="34" name="Rectangle 33"/>
          <p:cNvSpPr/>
          <p:nvPr/>
        </p:nvSpPr>
        <p:spPr>
          <a:xfrm>
            <a:off x="4108100" y="2170447"/>
            <a:ext cx="3935103" cy="369332"/>
          </a:xfrm>
          <a:prstGeom prst="rect">
            <a:avLst/>
          </a:prstGeom>
        </p:spPr>
        <p:txBody>
          <a:bodyPr wrap="square">
            <a:spAutoFit/>
          </a:bodyPr>
          <a:lstStyle/>
          <a:p>
            <a:pPr defTabSz="685800">
              <a:buClrTx/>
            </a:pPr>
            <a:r>
              <a:rPr lang="en-US" sz="1800" b="1" kern="1200">
                <a:solidFill>
                  <a:prstClr val="white"/>
                </a:solidFill>
                <a:latin typeface="Times New Roman" panose="02020603050405020304" pitchFamily="18" charset="0"/>
                <a:ea typeface="+mn-ea"/>
                <a:cs typeface="Times New Roman" panose="02020603050405020304" pitchFamily="18" charset="0"/>
              </a:rPr>
              <a:t>D : </a:t>
            </a:r>
            <a:r>
              <a:rPr lang="en-US">
                <a:latin typeface="Times New Roman" panose="02020603050405020304" pitchFamily="18" charset="0"/>
                <a:cs typeface="Times New Roman" panose="02020603050405020304" pitchFamily="18" charset="0"/>
              </a:rPr>
              <a:t>Du Gia Huy </a:t>
            </a:r>
            <a:endParaRPr lang="en-US" sz="1800" b="1" kern="1200">
              <a:solidFill>
                <a:prstClr val="white"/>
              </a:solidFill>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4136810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350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4000"/>
                            </p:stCondLst>
                            <p:childTnLst>
                              <p:par>
                                <p:cTn id="17" presetID="10" presetClass="entr" presetSubtype="0" fill="hold" nodeType="afterEffect">
                                  <p:stCondLst>
                                    <p:cond delay="0"/>
                                  </p:stCondLst>
                                  <p:childTnLst>
                                    <p:set>
                                      <p:cBhvr>
                                        <p:cTn id="18" dur="1" fill="hold">
                                          <p:stCondLst>
                                            <p:cond delay="0"/>
                                          </p:stCondLst>
                                        </p:cTn>
                                        <p:tgtEl>
                                          <p:spTgt spid="31">
                                            <p:txEl>
                                              <p:pRg st="0" end="0"/>
                                            </p:txEl>
                                          </p:spTgt>
                                        </p:tgtEl>
                                        <p:attrNameLst>
                                          <p:attrName>style.visibility</p:attrName>
                                        </p:attrNameLst>
                                      </p:cBhvr>
                                      <p:to>
                                        <p:strVal val="visible"/>
                                      </p:to>
                                    </p:set>
                                    <p:animEffect transition="in" filter="fade">
                                      <p:cBhvr>
                                        <p:cTn id="19" dur="500"/>
                                        <p:tgtEl>
                                          <p:spTgt spid="31">
                                            <p:txEl>
                                              <p:pRg st="0" end="0"/>
                                            </p:txEl>
                                          </p:spTgt>
                                        </p:tgtEl>
                                      </p:cBhvr>
                                    </p:animEffect>
                                  </p:childTnLst>
                                </p:cTn>
                              </p:par>
                            </p:childTnLst>
                          </p:cTn>
                        </p:par>
                        <p:par>
                          <p:cTn id="20" fill="hold">
                            <p:stCondLst>
                              <p:cond delay="4500"/>
                            </p:stCondLst>
                            <p:childTnLst>
                              <p:par>
                                <p:cTn id="21" presetID="10" presetClass="entr" presetSubtype="0" fill="hold" nodeType="afterEffect">
                                  <p:stCondLst>
                                    <p:cond delay="0"/>
                                  </p:stCondLst>
                                  <p:childTnLst>
                                    <p:set>
                                      <p:cBhvr>
                                        <p:cTn id="22" dur="1" fill="hold">
                                          <p:stCondLst>
                                            <p:cond delay="0"/>
                                          </p:stCondLst>
                                        </p:cTn>
                                        <p:tgtEl>
                                          <p:spTgt spid="32">
                                            <p:txEl>
                                              <p:pRg st="0" end="0"/>
                                            </p:txEl>
                                          </p:spTgt>
                                        </p:tgtEl>
                                        <p:attrNameLst>
                                          <p:attrName>style.visibility</p:attrName>
                                        </p:attrNameLst>
                                      </p:cBhvr>
                                      <p:to>
                                        <p:strVal val="visible"/>
                                      </p:to>
                                    </p:set>
                                    <p:animEffect transition="in" filter="fade">
                                      <p:cBhvr>
                                        <p:cTn id="23" dur="500"/>
                                        <p:tgtEl>
                                          <p:spTgt spid="32">
                                            <p:txEl>
                                              <p:pRg st="0" end="0"/>
                                            </p:txEl>
                                          </p:spTgt>
                                        </p:tgtEl>
                                      </p:cBhvr>
                                    </p:animEffect>
                                  </p:childTnLst>
                                </p:cTn>
                              </p:par>
                            </p:childTnLst>
                          </p:cTn>
                        </p:par>
                        <p:par>
                          <p:cTn id="24" fill="hold">
                            <p:stCondLst>
                              <p:cond delay="5000"/>
                            </p:stCondLst>
                            <p:childTnLst>
                              <p:par>
                                <p:cTn id="25" presetID="10" presetClass="entr" presetSubtype="0" fill="hold" nodeType="afterEffect">
                                  <p:stCondLst>
                                    <p:cond delay="0"/>
                                  </p:stCondLst>
                                  <p:childTnLst>
                                    <p:set>
                                      <p:cBhvr>
                                        <p:cTn id="26" dur="1" fill="hold">
                                          <p:stCondLst>
                                            <p:cond delay="0"/>
                                          </p:stCondLst>
                                        </p:cTn>
                                        <p:tgtEl>
                                          <p:spTgt spid="34">
                                            <p:txEl>
                                              <p:pRg st="0" end="0"/>
                                            </p:txEl>
                                          </p:spTgt>
                                        </p:tgtEl>
                                        <p:attrNameLst>
                                          <p:attrName>style.visibility</p:attrName>
                                        </p:attrNameLst>
                                      </p:cBhvr>
                                      <p:to>
                                        <p:strVal val="visible"/>
                                      </p:to>
                                    </p:set>
                                    <p:animEffect transition="in" filter="fade">
                                      <p:cBhvr>
                                        <p:cTn id="27"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2" name="oisairoi.wav"/>
                                        </p:tgtEl>
                                      </p:cMediaNode>
                                    </p:audio>
                                  </p:subTnLst>
                                </p:cTn>
                              </p:par>
                              <p:par>
                                <p:cTn id="126" presetID="10" presetClass="entr" presetSubtype="0" fill="hold" nodeType="withEffect">
                                  <p:stCondLst>
                                    <p:cond delay="0"/>
                                  </p:stCondLst>
                                  <p:childTnLst>
                                    <p:set>
                                      <p:cBhvr>
                                        <p:cTn id="127" dur="1" fill="hold">
                                          <p:stCondLst>
                                            <p:cond delay="0"/>
                                          </p:stCondLst>
                                        </p:cTn>
                                        <p:tgtEl>
                                          <p:spTgt spid="21"/>
                                        </p:tgtEl>
                                        <p:attrNameLst>
                                          <p:attrName>style.visibility</p:attrName>
                                        </p:attrNameLst>
                                      </p:cBhvr>
                                      <p:to>
                                        <p:strVal val="visible"/>
                                      </p:to>
                                    </p:set>
                                    <p:animEffect transition="in" filter="fade">
                                      <p:cBhvr>
                                        <p:cTn id="128" dur="250"/>
                                        <p:tgtEl>
                                          <p:spTgt spid="21"/>
                                        </p:tgtEl>
                                      </p:cBhvr>
                                    </p:animEffect>
                                  </p:childTnLst>
                                </p:cTn>
                              </p:par>
                              <p:par>
                                <p:cTn id="129" presetID="10" presetClass="exit" presetSubtype="0" fill="hold" nodeType="withEffect">
                                  <p:stCondLst>
                                    <p:cond delay="0"/>
                                  </p:stCondLst>
                                  <p:childTnLst>
                                    <p:animEffect transition="out" filter="fade">
                                      <p:cBhvr>
                                        <p:cTn id="130" dur="250"/>
                                        <p:tgtEl>
                                          <p:spTgt spid="22"/>
                                        </p:tgtEl>
                                      </p:cBhvr>
                                    </p:animEffect>
                                    <p:set>
                                      <p:cBhvr>
                                        <p:cTn id="131"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2" restart="whenNotActive" fill="hold" evtFilter="cancelBubble" nodeType="interactiveSeq">
                <p:stCondLst>
                  <p:cond evt="onClick" delay="0">
                    <p:tgtEl>
                      <p:spTgt spid="26"/>
                    </p:tgtEl>
                  </p:cond>
                </p:stCondLst>
                <p:endSync evt="end" delay="0">
                  <p:rtn val="all"/>
                </p:endSync>
                <p:childTnLst>
                  <p:par>
                    <p:cTn id="133" fill="hold">
                      <p:stCondLst>
                        <p:cond delay="0"/>
                      </p:stCondLst>
                      <p:childTnLst>
                        <p:par>
                          <p:cTn id="134" fill="hold">
                            <p:stCondLst>
                              <p:cond delay="0"/>
                            </p:stCondLst>
                            <p:childTnLst>
                              <p:par>
                                <p:cTn id="135" presetID="32" presetClass="emph" presetSubtype="0" fill="hold" nodeType="clickEffect">
                                  <p:stCondLst>
                                    <p:cond delay="0"/>
                                  </p:stCondLst>
                                  <p:childTnLst>
                                    <p:animRot by="120000">
                                      <p:cBhvr>
                                        <p:cTn id="136" dur="100" fill="hold">
                                          <p:stCondLst>
                                            <p:cond delay="0"/>
                                          </p:stCondLst>
                                        </p:cTn>
                                        <p:tgtEl>
                                          <p:spTgt spid="26"/>
                                        </p:tgtEl>
                                        <p:attrNameLst>
                                          <p:attrName>r</p:attrName>
                                        </p:attrNameLst>
                                      </p:cBhvr>
                                    </p:animRot>
                                    <p:animRot by="-240000">
                                      <p:cBhvr>
                                        <p:cTn id="137" dur="200" fill="hold">
                                          <p:stCondLst>
                                            <p:cond delay="200"/>
                                          </p:stCondLst>
                                        </p:cTn>
                                        <p:tgtEl>
                                          <p:spTgt spid="26"/>
                                        </p:tgtEl>
                                        <p:attrNameLst>
                                          <p:attrName>r</p:attrName>
                                        </p:attrNameLst>
                                      </p:cBhvr>
                                    </p:animRot>
                                    <p:animRot by="240000">
                                      <p:cBhvr>
                                        <p:cTn id="138" dur="200" fill="hold">
                                          <p:stCondLst>
                                            <p:cond delay="400"/>
                                          </p:stCondLst>
                                        </p:cTn>
                                        <p:tgtEl>
                                          <p:spTgt spid="26"/>
                                        </p:tgtEl>
                                        <p:attrNameLst>
                                          <p:attrName>r</p:attrName>
                                        </p:attrNameLst>
                                      </p:cBhvr>
                                    </p:animRot>
                                    <p:animRot by="-240000">
                                      <p:cBhvr>
                                        <p:cTn id="139" dur="200" fill="hold">
                                          <p:stCondLst>
                                            <p:cond delay="600"/>
                                          </p:stCondLst>
                                        </p:cTn>
                                        <p:tgtEl>
                                          <p:spTgt spid="26"/>
                                        </p:tgtEl>
                                        <p:attrNameLst>
                                          <p:attrName>r</p:attrName>
                                        </p:attrNameLst>
                                      </p:cBhvr>
                                    </p:animRot>
                                    <p:animRot by="120000">
                                      <p:cBhvr>
                                        <p:cTn id="140" dur="200" fill="hold">
                                          <p:stCondLst>
                                            <p:cond delay="800"/>
                                          </p:stCondLst>
                                        </p:cTn>
                                        <p:tgtEl>
                                          <p:spTgt spid="26"/>
                                        </p:tgtEl>
                                        <p:attrNameLst>
                                          <p:attrName>r</p:attrName>
                                        </p:attrNameLst>
                                      </p:cBhvr>
                                    </p:animRot>
                                  </p:childTnLst>
                                </p:cTn>
                              </p:par>
                            </p:childTnLst>
                          </p:cTn>
                        </p:par>
                        <p:par>
                          <p:cTn id="141" fill="hold">
                            <p:stCondLst>
                              <p:cond delay="1000"/>
                            </p:stCondLst>
                            <p:childTnLst>
                              <p:par>
                                <p:cTn id="142" presetID="10" presetClass="exit" presetSubtype="0" fill="hold" nodeType="afterEffect">
                                  <p:stCondLst>
                                    <p:cond delay="0"/>
                                  </p:stCondLst>
                                  <p:childTnLst>
                                    <p:animEffect transition="out" filter="fade">
                                      <p:cBhvr>
                                        <p:cTn id="143" dur="250"/>
                                        <p:tgtEl>
                                          <p:spTgt spid="16"/>
                                        </p:tgtEl>
                                      </p:cBhvr>
                                    </p:animEffect>
                                    <p:set>
                                      <p:cBhvr>
                                        <p:cTn id="144" dur="1" fill="hold">
                                          <p:stCondLst>
                                            <p:cond delay="249"/>
                                          </p:stCondLst>
                                        </p:cTn>
                                        <p:tgtEl>
                                          <p:spTgt spid="16"/>
                                        </p:tgtEl>
                                        <p:attrNameLst>
                                          <p:attrName>style.visibility</p:attrName>
                                        </p:attrNameLst>
                                      </p:cBhvr>
                                      <p:to>
                                        <p:strVal val="hidden"/>
                                      </p:to>
                                    </p:set>
                                  </p:childTnLst>
                                </p:cTn>
                              </p:par>
                              <p:par>
                                <p:cTn id="145" presetID="10" presetClass="entr" presetSubtype="0" fill="hold" nodeType="withEffect">
                                  <p:stCondLst>
                                    <p:cond delay="0"/>
                                  </p:stCondLst>
                                  <p:childTnLst>
                                    <p:set>
                                      <p:cBhvr>
                                        <p:cTn id="146" dur="1" fill="hold">
                                          <p:stCondLst>
                                            <p:cond delay="0"/>
                                          </p:stCondLst>
                                        </p:cTn>
                                        <p:tgtEl>
                                          <p:spTgt spid="5"/>
                                        </p:tgtEl>
                                        <p:attrNameLst>
                                          <p:attrName>style.visibility</p:attrName>
                                        </p:attrNameLst>
                                      </p:cBhvr>
                                      <p:to>
                                        <p:strVal val="visible"/>
                                      </p:to>
                                    </p:set>
                                    <p:animEffect transition="in" filter="fade">
                                      <p:cBhvr>
                                        <p:cTn id="147" dur="250"/>
                                        <p:tgtEl>
                                          <p:spTgt spid="5"/>
                                        </p:tgtEl>
                                      </p:cBhvr>
                                    </p:animEffect>
                                  </p:childTnLst>
                                </p:cTn>
                              </p:par>
                            </p:childTnLst>
                          </p:cTn>
                        </p:par>
                        <p:par>
                          <p:cTn id="148" fill="hold">
                            <p:stCondLst>
                              <p:cond delay="1250"/>
                            </p:stCondLst>
                            <p:childTnLst>
                              <p:par>
                                <p:cTn id="149" presetID="63" presetClass="path" presetSubtype="0" accel="50000" decel="50000" fill="hold" nodeType="afterEffect">
                                  <p:stCondLst>
                                    <p:cond delay="0"/>
                                  </p:stCondLst>
                                  <p:childTnLst>
                                    <p:animMotion origin="layout" path="M -8.33333E-7 -4.81481E-6 L 0.33316 0.30024 " pathEditMode="relative" rAng="0" ptsTypes="AA">
                                      <p:cBhvr>
                                        <p:cTn id="150" dur="2000" fill="hold"/>
                                        <p:tgtEl>
                                          <p:spTgt spid="5"/>
                                        </p:tgtEl>
                                        <p:attrNameLst>
                                          <p:attrName>ppt_x</p:attrName>
                                          <p:attrName>ppt_y</p:attrName>
                                        </p:attrNameLst>
                                      </p:cBhvr>
                                      <p:rCtr x="16649" y="15000"/>
                                    </p:animMotion>
                                  </p:childTnLst>
                                </p:cTn>
                              </p:par>
                            </p:childTnLst>
                          </p:cTn>
                        </p:par>
                        <p:par>
                          <p:cTn id="151" fill="hold">
                            <p:stCondLst>
                              <p:cond delay="3250"/>
                            </p:stCondLst>
                            <p:childTnLst>
                              <p:par>
                                <p:cTn id="152" presetID="10" presetClass="exit" presetSubtype="0" fill="hold" nodeType="afterEffect">
                                  <p:stCondLst>
                                    <p:cond delay="0"/>
                                  </p:stCondLst>
                                  <p:childTnLst>
                                    <p:animEffect transition="out" filter="fade">
                                      <p:cBhvr>
                                        <p:cTn id="153" dur="250"/>
                                        <p:tgtEl>
                                          <p:spTgt spid="5"/>
                                        </p:tgtEl>
                                      </p:cBhvr>
                                    </p:animEffect>
                                    <p:set>
                                      <p:cBhvr>
                                        <p:cTn id="154" dur="1" fill="hold">
                                          <p:stCondLst>
                                            <p:cond delay="249"/>
                                          </p:stCondLst>
                                        </p:cTn>
                                        <p:tgtEl>
                                          <p:spTgt spid="5"/>
                                        </p:tgtEl>
                                        <p:attrNameLst>
                                          <p:attrName>style.visibility</p:attrName>
                                        </p:attrNameLst>
                                      </p:cBhvr>
                                      <p:to>
                                        <p:strVal val="hidden"/>
                                      </p:to>
                                    </p:set>
                                  </p:childTnLst>
                                </p:cTn>
                              </p:par>
                              <p:par>
                                <p:cTn id="155" presetID="10" presetClass="entr" presetSubtype="0" fill="hold" nodeType="withEffect">
                                  <p:stCondLst>
                                    <p:cond delay="0"/>
                                  </p:stCondLst>
                                  <p:childTnLst>
                                    <p:set>
                                      <p:cBhvr>
                                        <p:cTn id="156" dur="1" fill="hold">
                                          <p:stCondLst>
                                            <p:cond delay="0"/>
                                          </p:stCondLst>
                                        </p:cTn>
                                        <p:tgtEl>
                                          <p:spTgt spid="24"/>
                                        </p:tgtEl>
                                        <p:attrNameLst>
                                          <p:attrName>style.visibility</p:attrName>
                                        </p:attrNameLst>
                                      </p:cBhvr>
                                      <p:to>
                                        <p:strVal val="visible"/>
                                      </p:to>
                                    </p:set>
                                    <p:animEffect transition="in" filter="fade">
                                      <p:cBhvr>
                                        <p:cTn id="157" dur="250"/>
                                        <p:tgtEl>
                                          <p:spTgt spid="24"/>
                                        </p:tgtEl>
                                      </p:cBhvr>
                                    </p:animEffect>
                                  </p:childTnLst>
                                </p:cTn>
                              </p:par>
                            </p:childTnLst>
                          </p:cTn>
                        </p:par>
                        <p:par>
                          <p:cTn id="158" fill="hold">
                            <p:stCondLst>
                              <p:cond delay="3500"/>
                            </p:stCondLst>
                            <p:childTnLst>
                              <p:par>
                                <p:cTn id="159" presetID="32" presetClass="emph" presetSubtype="0" fill="hold" nodeType="afterEffect">
                                  <p:stCondLst>
                                    <p:cond delay="0"/>
                                  </p:stCondLst>
                                  <p:childTnLst>
                                    <p:animRot by="120000">
                                      <p:cBhvr>
                                        <p:cTn id="160" dur="200" fill="hold">
                                          <p:stCondLst>
                                            <p:cond delay="0"/>
                                          </p:stCondLst>
                                        </p:cTn>
                                        <p:tgtEl>
                                          <p:spTgt spid="24"/>
                                        </p:tgtEl>
                                        <p:attrNameLst>
                                          <p:attrName>r</p:attrName>
                                        </p:attrNameLst>
                                      </p:cBhvr>
                                    </p:animRot>
                                    <p:animRot by="-240000">
                                      <p:cBhvr>
                                        <p:cTn id="161" dur="400" fill="hold">
                                          <p:stCondLst>
                                            <p:cond delay="400"/>
                                          </p:stCondLst>
                                        </p:cTn>
                                        <p:tgtEl>
                                          <p:spTgt spid="24"/>
                                        </p:tgtEl>
                                        <p:attrNameLst>
                                          <p:attrName>r</p:attrName>
                                        </p:attrNameLst>
                                      </p:cBhvr>
                                    </p:animRot>
                                    <p:animRot by="240000">
                                      <p:cBhvr>
                                        <p:cTn id="162" dur="400" fill="hold">
                                          <p:stCondLst>
                                            <p:cond delay="800"/>
                                          </p:stCondLst>
                                        </p:cTn>
                                        <p:tgtEl>
                                          <p:spTgt spid="24"/>
                                        </p:tgtEl>
                                        <p:attrNameLst>
                                          <p:attrName>r</p:attrName>
                                        </p:attrNameLst>
                                      </p:cBhvr>
                                    </p:animRot>
                                    <p:animRot by="-240000">
                                      <p:cBhvr>
                                        <p:cTn id="163" dur="400" fill="hold">
                                          <p:stCondLst>
                                            <p:cond delay="1200"/>
                                          </p:stCondLst>
                                        </p:cTn>
                                        <p:tgtEl>
                                          <p:spTgt spid="24"/>
                                        </p:tgtEl>
                                        <p:attrNameLst>
                                          <p:attrName>r</p:attrName>
                                        </p:attrNameLst>
                                      </p:cBhvr>
                                    </p:animRot>
                                    <p:animRot by="120000">
                                      <p:cBhvr>
                                        <p:cTn id="164" dur="400" fill="hold">
                                          <p:stCondLst>
                                            <p:cond delay="1600"/>
                                          </p:stCondLst>
                                        </p:cTn>
                                        <p:tgtEl>
                                          <p:spTgt spid="24"/>
                                        </p:tgtEl>
                                        <p:attrNameLst>
                                          <p:attrName>r</p:attrName>
                                        </p:attrNameLst>
                                      </p:cBhvr>
                                    </p:animRot>
                                  </p:childTnLst>
                                </p:cTn>
                              </p:par>
                              <p:par>
                                <p:cTn id="165" presetID="32" presetClass="emph" presetSubtype="0" fill="hold" nodeType="withEffect">
                                  <p:stCondLst>
                                    <p:cond delay="0"/>
                                  </p:stCondLst>
                                  <p:childTnLst>
                                    <p:animRot by="120000">
                                      <p:cBhvr>
                                        <p:cTn id="166" dur="200" fill="hold">
                                          <p:stCondLst>
                                            <p:cond delay="0"/>
                                          </p:stCondLst>
                                        </p:cTn>
                                        <p:tgtEl>
                                          <p:spTgt spid="26"/>
                                        </p:tgtEl>
                                        <p:attrNameLst>
                                          <p:attrName>r</p:attrName>
                                        </p:attrNameLst>
                                      </p:cBhvr>
                                    </p:animRot>
                                    <p:animRot by="-240000">
                                      <p:cBhvr>
                                        <p:cTn id="167" dur="400" fill="hold">
                                          <p:stCondLst>
                                            <p:cond delay="400"/>
                                          </p:stCondLst>
                                        </p:cTn>
                                        <p:tgtEl>
                                          <p:spTgt spid="26"/>
                                        </p:tgtEl>
                                        <p:attrNameLst>
                                          <p:attrName>r</p:attrName>
                                        </p:attrNameLst>
                                      </p:cBhvr>
                                    </p:animRot>
                                    <p:animRot by="240000">
                                      <p:cBhvr>
                                        <p:cTn id="168" dur="400" fill="hold">
                                          <p:stCondLst>
                                            <p:cond delay="800"/>
                                          </p:stCondLst>
                                        </p:cTn>
                                        <p:tgtEl>
                                          <p:spTgt spid="26"/>
                                        </p:tgtEl>
                                        <p:attrNameLst>
                                          <p:attrName>r</p:attrName>
                                        </p:attrNameLst>
                                      </p:cBhvr>
                                    </p:animRot>
                                    <p:animRot by="-240000">
                                      <p:cBhvr>
                                        <p:cTn id="169" dur="400" fill="hold">
                                          <p:stCondLst>
                                            <p:cond delay="1200"/>
                                          </p:stCondLst>
                                        </p:cTn>
                                        <p:tgtEl>
                                          <p:spTgt spid="26"/>
                                        </p:tgtEl>
                                        <p:attrNameLst>
                                          <p:attrName>r</p:attrName>
                                        </p:attrNameLst>
                                      </p:cBhvr>
                                    </p:animRot>
                                    <p:animRot by="120000">
                                      <p:cBhvr>
                                        <p:cTn id="170" dur="400" fill="hold">
                                          <p:stCondLst>
                                            <p:cond delay="1600"/>
                                          </p:stCondLst>
                                        </p:cTn>
                                        <p:tgtEl>
                                          <p:spTgt spid="26"/>
                                        </p:tgtEl>
                                        <p:attrNameLst>
                                          <p:attrName>r</p:attrName>
                                        </p:attrNameLst>
                                      </p:cBhvr>
                                    </p:animRot>
                                  </p:childTnLst>
                                </p:cTn>
                              </p:par>
                            </p:childTnLst>
                          </p:cTn>
                        </p:par>
                        <p:par>
                          <p:cTn id="171" fill="hold">
                            <p:stCondLst>
                              <p:cond delay="5500"/>
                            </p:stCondLst>
                            <p:childTnLst>
                              <p:par>
                                <p:cTn id="172" presetID="10" presetClass="exit" presetSubtype="0" fill="hold" nodeType="afterEffect">
                                  <p:stCondLst>
                                    <p:cond delay="0"/>
                                  </p:stCondLst>
                                  <p:childTnLst>
                                    <p:animEffect transition="out" filter="fade">
                                      <p:cBhvr>
                                        <p:cTn id="173" dur="250"/>
                                        <p:tgtEl>
                                          <p:spTgt spid="24"/>
                                        </p:tgtEl>
                                      </p:cBhvr>
                                    </p:animEffect>
                                    <p:set>
                                      <p:cBhvr>
                                        <p:cTn id="174" dur="1" fill="hold">
                                          <p:stCondLst>
                                            <p:cond delay="249"/>
                                          </p:stCondLst>
                                        </p:cTn>
                                        <p:tgtEl>
                                          <p:spTgt spid="24"/>
                                        </p:tgtEl>
                                        <p:attrNameLst>
                                          <p:attrName>style.visibility</p:attrName>
                                        </p:attrNameLst>
                                      </p:cBhvr>
                                      <p:to>
                                        <p:strVal val="hidden"/>
                                      </p:to>
                                    </p:set>
                                  </p:childTnLst>
                                </p:cTn>
                              </p:par>
                              <p:par>
                                <p:cTn id="175" presetID="10" presetClass="entr" presetSubtype="0" fill="hold" nodeType="withEffect">
                                  <p:stCondLst>
                                    <p:cond delay="0"/>
                                  </p:stCondLst>
                                  <p:childTnLst>
                                    <p:set>
                                      <p:cBhvr>
                                        <p:cTn id="176" dur="1" fill="hold">
                                          <p:stCondLst>
                                            <p:cond delay="0"/>
                                          </p:stCondLst>
                                        </p:cTn>
                                        <p:tgtEl>
                                          <p:spTgt spid="23"/>
                                        </p:tgtEl>
                                        <p:attrNameLst>
                                          <p:attrName>style.visibility</p:attrName>
                                        </p:attrNameLst>
                                      </p:cBhvr>
                                      <p:to>
                                        <p:strVal val="visible"/>
                                      </p:to>
                                    </p:set>
                                    <p:animEffect transition="in" filter="fade">
                                      <p:cBhvr>
                                        <p:cTn id="177" dur="250"/>
                                        <p:tgtEl>
                                          <p:spTgt spid="23"/>
                                        </p:tgtEl>
                                      </p:cBhvr>
                                    </p:animEffect>
                                  </p:childTnLst>
                                  <p:subTnLst>
                                    <p:audio>
                                      <p:cMediaNode>
                                        <p:cTn display="0" masterRel="sameClick">
                                          <p:stCondLst>
                                            <p:cond evt="begin" delay="0">
                                              <p:tn val="175"/>
                                            </p:cond>
                                          </p:stCondLst>
                                          <p:endCondLst>
                                            <p:cond evt="onStopAudio" delay="0">
                                              <p:tgtEl>
                                                <p:sldTgt/>
                                              </p:tgtEl>
                                            </p:cond>
                                          </p:endCondLst>
                                        </p:cTn>
                                        <p:tgtEl>
                                          <p:sndTgt r:embed="rId3" name="congioilam.wav"/>
                                        </p:tgtEl>
                                      </p:cMediaNode>
                                    </p:audio>
                                  </p:subTnLst>
                                </p:cTn>
                              </p:par>
                              <p:par>
                                <p:cTn id="178" presetID="10" presetClass="exit" presetSubtype="0" fill="hold" nodeType="withEffect">
                                  <p:stCondLst>
                                    <p:cond delay="0"/>
                                  </p:stCondLst>
                                  <p:childTnLst>
                                    <p:animEffect transition="out" filter="fade">
                                      <p:cBhvr>
                                        <p:cTn id="179" dur="250"/>
                                        <p:tgtEl>
                                          <p:spTgt spid="26"/>
                                        </p:tgtEl>
                                      </p:cBhvr>
                                    </p:animEffect>
                                    <p:set>
                                      <p:cBhvr>
                                        <p:cTn id="180" dur="1" fill="hold">
                                          <p:stCondLst>
                                            <p:cond delay="249"/>
                                          </p:stCondLst>
                                        </p:cTn>
                                        <p:tgtEl>
                                          <p:spTgt spid="26"/>
                                        </p:tgtEl>
                                        <p:attrNameLst>
                                          <p:attrName>style.visibility</p:attrName>
                                        </p:attrNameLst>
                                      </p:cBhvr>
                                      <p:to>
                                        <p:strVal val="hidden"/>
                                      </p:to>
                                    </p:set>
                                  </p:childTnLst>
                                </p:cTn>
                              </p:par>
                              <p:par>
                                <p:cTn id="181" presetID="10" presetClass="entr" presetSubtype="0" fill="hold" grpId="0" nodeType="withEffect">
                                  <p:stCondLst>
                                    <p:cond delay="0"/>
                                  </p:stCondLst>
                                  <p:childTnLst>
                                    <p:set>
                                      <p:cBhvr>
                                        <p:cTn id="182" dur="1" fill="hold">
                                          <p:stCondLst>
                                            <p:cond delay="0"/>
                                          </p:stCondLst>
                                        </p:cTn>
                                        <p:tgtEl>
                                          <p:spTgt spid="77"/>
                                        </p:tgtEl>
                                        <p:attrNameLst>
                                          <p:attrName>style.visibility</p:attrName>
                                        </p:attrNameLst>
                                      </p:cBhvr>
                                      <p:to>
                                        <p:strVal val="visible"/>
                                      </p:to>
                                    </p:set>
                                    <p:animEffect transition="in" filter="fade">
                                      <p:cBhvr>
                                        <p:cTn id="183" dur="500"/>
                                        <p:tgtEl>
                                          <p:spTgt spid="77"/>
                                        </p:tgtEl>
                                      </p:cBhvr>
                                    </p:animEffect>
                                  </p:childTnLst>
                                </p:cTn>
                              </p:par>
                              <p:par>
                                <p:cTn id="184" presetID="8" presetClass="emph" presetSubtype="0" repeatCount="indefinite" fill="hold" grpId="1" nodeType="withEffect">
                                  <p:stCondLst>
                                    <p:cond delay="0"/>
                                  </p:stCondLst>
                                  <p:childTnLst>
                                    <p:animRot by="21600000">
                                      <p:cBhvr>
                                        <p:cTn id="185" dur="2000" fill="hold"/>
                                        <p:tgtEl>
                                          <p:spTgt spid="77"/>
                                        </p:tgtEl>
                                        <p:attrNameLst>
                                          <p:attrName>r</p:attrName>
                                        </p:attrNameLst>
                                      </p:cBhvr>
                                    </p:animRo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2"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32">
                                            <p:txEl>
                                              <p:pRg st="0" end="0"/>
                                            </p:txEl>
                                          </p:spTgt>
                                        </p:tgtEl>
                                        <p:attrNameLst>
                                          <p:attrName>style.color</p:attrName>
                                        </p:attrNameLst>
                                      </p:cBhvr>
                                      <p:by>
                                        <p:hsl h="0" s="-12549" l="-25098"/>
                                      </p:by>
                                    </p:animClr>
                                    <p:animClr clrSpc="hsl" dir="cw">
                                      <p:cBhvr>
                                        <p:cTn id="249" dur="500" fill="hold"/>
                                        <p:tgtEl>
                                          <p:spTgt spid="32">
                                            <p:txEl>
                                              <p:pRg st="0" end="0"/>
                                            </p:txEl>
                                          </p:spTgt>
                                        </p:tgtEl>
                                        <p:attrNameLst>
                                          <p:attrName>fillcolor</p:attrName>
                                        </p:attrNameLst>
                                      </p:cBhvr>
                                      <p:by>
                                        <p:hsl h="0" s="-12549" l="-25098"/>
                                      </p:by>
                                    </p:animClr>
                                    <p:animClr clrSpc="hsl" dir="cw">
                                      <p:cBhvr>
                                        <p:cTn id="250" dur="500" fill="hold"/>
                                        <p:tgtEl>
                                          <p:spTgt spid="32">
                                            <p:txEl>
                                              <p:pRg st="0" end="0"/>
                                            </p:txEl>
                                          </p:spTgt>
                                        </p:tgtEl>
                                        <p:attrNameLst>
                                          <p:attrName>stroke.color</p:attrName>
                                        </p:attrNameLst>
                                      </p:cBhvr>
                                      <p:by>
                                        <p:hsl h="0" s="-12549" l="-25098"/>
                                      </p:by>
                                    </p:animClr>
                                    <p:set>
                                      <p:cBhvr>
                                        <p:cTn id="251" dur="500" fill="hold"/>
                                        <p:tgtEl>
                                          <p:spTgt spid="32">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34">
                                            <p:txEl>
                                              <p:pRg st="0" end="0"/>
                                            </p:txEl>
                                          </p:spTgt>
                                        </p:tgtEl>
                                        <p:attrNameLst>
                                          <p:attrName>style.color</p:attrName>
                                        </p:attrNameLst>
                                      </p:cBhvr>
                                      <p:by>
                                        <p:hsl h="0" s="-12549" l="-25098"/>
                                      </p:by>
                                    </p:animClr>
                                    <p:animClr clrSpc="hsl" dir="cw">
                                      <p:cBhvr>
                                        <p:cTn id="254" dur="500" fill="hold"/>
                                        <p:tgtEl>
                                          <p:spTgt spid="34">
                                            <p:txEl>
                                              <p:pRg st="0" end="0"/>
                                            </p:txEl>
                                          </p:spTgt>
                                        </p:tgtEl>
                                        <p:attrNameLst>
                                          <p:attrName>fillcolor</p:attrName>
                                        </p:attrNameLst>
                                      </p:cBhvr>
                                      <p:by>
                                        <p:hsl h="0" s="-12549" l="-25098"/>
                                      </p:by>
                                    </p:animClr>
                                    <p:animClr clrSpc="hsl" dir="cw">
                                      <p:cBhvr>
                                        <p:cTn id="255" dur="500" fill="hold"/>
                                        <p:tgtEl>
                                          <p:spTgt spid="34">
                                            <p:txEl>
                                              <p:pRg st="0" end="0"/>
                                            </p:txEl>
                                          </p:spTgt>
                                        </p:tgtEl>
                                        <p:attrNameLst>
                                          <p:attrName>stroke.color</p:attrName>
                                        </p:attrNameLst>
                                      </p:cBhvr>
                                      <p:by>
                                        <p:hsl h="0" s="-12549" l="-25098"/>
                                      </p:by>
                                    </p:animClr>
                                    <p:set>
                                      <p:cBhvr>
                                        <p:cTn id="256" dur="500" fill="hold"/>
                                        <p:tgtEl>
                                          <p:spTgt spid="34">
                                            <p:txEl>
                                              <p:pRg st="0" end="0"/>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0" end="0"/>
                                            </p:txEl>
                                          </p:spTgt>
                                        </p:tgtEl>
                                        <p:attrNameLst>
                                          <p:attrName>style.color</p:attrName>
                                        </p:attrNameLst>
                                      </p:cBhvr>
                                      <p:by>
                                        <p:hsl h="0" s="-12549" l="-25098"/>
                                      </p:by>
                                    </p:animClr>
                                    <p:animClr clrSpc="hsl" dir="cw">
                                      <p:cBhvr>
                                        <p:cTn id="259" dur="500" fill="hold"/>
                                        <p:tgtEl>
                                          <p:spTgt spid="29">
                                            <p:txEl>
                                              <p:pRg st="0" end="0"/>
                                            </p:txEl>
                                          </p:spTgt>
                                        </p:tgtEl>
                                        <p:attrNameLst>
                                          <p:attrName>fillcolor</p:attrName>
                                        </p:attrNameLst>
                                      </p:cBhvr>
                                      <p:by>
                                        <p:hsl h="0" s="-12549" l="-25098"/>
                                      </p:by>
                                    </p:animClr>
                                    <p:animClr clrSpc="hsl" dir="cw">
                                      <p:cBhvr>
                                        <p:cTn id="260" dur="500" fill="hold"/>
                                        <p:tgtEl>
                                          <p:spTgt spid="29">
                                            <p:txEl>
                                              <p:pRg st="0" end="0"/>
                                            </p:txEl>
                                          </p:spTgt>
                                        </p:tgtEl>
                                        <p:attrNameLst>
                                          <p:attrName>stroke.color</p:attrName>
                                        </p:attrNameLst>
                                      </p:cBhvr>
                                      <p:by>
                                        <p:hsl h="0" s="-12549" l="-25098"/>
                                      </p:by>
                                    </p:animClr>
                                    <p:set>
                                      <p:cBhvr>
                                        <p:cTn id="261" dur="500" fill="hold"/>
                                        <p:tgtEl>
                                          <p:spTgt spid="29">
                                            <p:txEl>
                                              <p:pRg st="0" end="0"/>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P spid="32" grpId="0" build="allAtOnce"/>
      <p:bldP spid="34" grpId="0" build="allAtOnce"/>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75" name="Picture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1286062" y="2986406"/>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sp>
        <p:nvSpPr>
          <p:cNvPr id="35" name="Rectangle 34"/>
          <p:cNvSpPr/>
          <p:nvPr/>
        </p:nvSpPr>
        <p:spPr>
          <a:xfrm>
            <a:off x="4108100" y="1058622"/>
            <a:ext cx="3935103" cy="400110"/>
          </a:xfrm>
          <a:prstGeom prst="rect">
            <a:avLst/>
          </a:prstGeom>
        </p:spPr>
        <p:txBody>
          <a:bodyPr wrap="square">
            <a:spAutoFit/>
          </a:bodyPr>
          <a:lstStyle/>
          <a:p>
            <a:pPr lvl="0" defTabSz="685800">
              <a:buClrTx/>
            </a:pPr>
            <a:r>
              <a:rPr kumimoji="0" lang="en-US" sz="20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A : </a:t>
            </a:r>
            <a:r>
              <a:rPr lang="en-US" sz="1600">
                <a:latin typeface="Times New Roman" panose="02020603050405020304" pitchFamily="18" charset="0"/>
                <a:cs typeface="Times New Roman" panose="02020603050405020304" pitchFamily="18" charset="0"/>
              </a:rPr>
              <a:t>Sáu đề mục</a:t>
            </a:r>
            <a:endParaRPr kumimoji="0" lang="en-US" sz="20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pic>
        <p:nvPicPr>
          <p:cNvPr id="28" name="Picture 2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2" name="Picture 11"/>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872102" y="3367163"/>
            <a:ext cx="1081916" cy="982556"/>
          </a:xfrm>
          <a:prstGeom prst="rect">
            <a:avLst/>
          </a:prstGeom>
        </p:spPr>
      </p:pic>
      <p:pic>
        <p:nvPicPr>
          <p:cNvPr id="21" name="Picture 20"/>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45381" y="4060353"/>
            <a:ext cx="617273" cy="459398"/>
          </a:xfrm>
          <a:prstGeom prst="rect">
            <a:avLst/>
          </a:prstGeom>
        </p:spPr>
      </p:pic>
      <p:pic>
        <p:nvPicPr>
          <p:cNvPr id="22" name="Picture 21"/>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3" name="Picture 22"/>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195702" y="3395738"/>
            <a:ext cx="1081916" cy="982556"/>
          </a:xfrm>
          <a:prstGeom prst="rect">
            <a:avLst/>
          </a:prstGeom>
        </p:spPr>
      </p:pic>
      <p:pic>
        <p:nvPicPr>
          <p:cNvPr id="24" name="Picture 2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5" name="Picture 24"/>
          <p:cNvPicPr>
            <a:picLocks noChangeAspect="1"/>
          </p:cNvPicPr>
          <p:nvPr/>
        </p:nvPicPr>
        <p:blipFill rotWithShape="1">
          <a:blip r:embed="rId12">
            <a:extLst>
              <a:ext uri="{BEBA8EAE-BF5A-486C-A8C5-ECC9F3942E4B}">
                <a14:imgProps xmlns:a14="http://schemas.microsoft.com/office/drawing/2010/main">
                  <a14:imgLayer r:embed="rId13">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3968981" y="4088928"/>
            <a:ext cx="617273" cy="459398"/>
          </a:xfrm>
          <a:prstGeom prst="rect">
            <a:avLst/>
          </a:prstGeom>
        </p:spPr>
      </p:pic>
      <p:pic>
        <p:nvPicPr>
          <p:cNvPr id="26" name="Picture 25"/>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27" name="Picture 26"/>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1683553" y="3257481"/>
            <a:ext cx="826889" cy="1020188"/>
          </a:xfrm>
          <a:prstGeom prst="rect">
            <a:avLst/>
          </a:prstGeom>
        </p:spPr>
      </p:pic>
      <p:pic>
        <p:nvPicPr>
          <p:cNvPr id="30" name="Picture 29"/>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4"/>
            <a:ext cx="5291417"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685800">
              <a:buClrTx/>
            </a:pPr>
            <a:r>
              <a:rPr lang="en-US" sz="1800" b="1">
                <a:solidFill>
                  <a:schemeClr val="tx1"/>
                </a:solidFill>
                <a:latin typeface="Times New Roman" panose="02020603050405020304" pitchFamily="18" charset="0"/>
                <a:cs typeface="Times New Roman" panose="02020603050405020304" pitchFamily="18" charset="0"/>
              </a:rPr>
              <a:t>Văn bản</a:t>
            </a:r>
            <a:r>
              <a:rPr lang="en-US" sz="1800" b="1" i="1">
                <a:solidFill>
                  <a:schemeClr val="tx1"/>
                </a:solidFill>
                <a:latin typeface="Times New Roman" panose="02020603050405020304" pitchFamily="18" charset="0"/>
                <a:cs typeface="Times New Roman" panose="02020603050405020304" pitchFamily="18" charset="0"/>
              </a:rPr>
              <a:t> Chúng ta có thể đọc nhanh hơn </a:t>
            </a:r>
            <a:r>
              <a:rPr lang="en-US" sz="1800" b="1">
                <a:solidFill>
                  <a:schemeClr val="tx1"/>
                </a:solidFill>
                <a:latin typeface="Times New Roman" panose="02020603050405020304" pitchFamily="18" charset="0"/>
                <a:cs typeface="Times New Roman" panose="02020603050405020304" pitchFamily="18" charset="0"/>
              </a:rPr>
              <a:t>có bao nhiều đề mục?</a:t>
            </a:r>
            <a:r>
              <a:rPr lang="en-US" sz="1800" b="1" i="1">
                <a:solidFill>
                  <a:schemeClr val="tx1"/>
                </a:solidFill>
                <a:latin typeface="Times New Roman" panose="02020603050405020304" pitchFamily="18" charset="0"/>
                <a:cs typeface="Times New Roman" panose="02020603050405020304" pitchFamily="18" charset="0"/>
              </a:rPr>
              <a:t> </a:t>
            </a:r>
            <a:endParaRPr kumimoji="0" lang="en-US" sz="2400" b="1" i="0" u="none" strike="noStrike" kern="1200" cap="none" spc="0" normalizeH="0" baseline="0" noProof="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sp>
        <p:nvSpPr>
          <p:cNvPr id="81" name="Rectangle 80"/>
          <p:cNvSpPr/>
          <p:nvPr/>
        </p:nvSpPr>
        <p:spPr>
          <a:xfrm>
            <a:off x="4108100" y="1429230"/>
            <a:ext cx="3935103" cy="400110"/>
          </a:xfrm>
          <a:prstGeom prst="rect">
            <a:avLst/>
          </a:prstGeom>
        </p:spPr>
        <p:txBody>
          <a:bodyPr wrap="square">
            <a:spAutoFit/>
          </a:bodyPr>
          <a:lstStyle/>
          <a:p>
            <a:pPr lvl="0" defTabSz="685800">
              <a:buClrTx/>
            </a:pPr>
            <a:r>
              <a:rPr kumimoji="0" lang="en-US" sz="20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B : </a:t>
            </a:r>
            <a:r>
              <a:rPr lang="en-US" sz="1600">
                <a:latin typeface="Times New Roman" panose="02020603050405020304" pitchFamily="18" charset="0"/>
                <a:cs typeface="Times New Roman" panose="02020603050405020304" pitchFamily="18" charset="0"/>
              </a:rPr>
              <a:t>Ba đề mục.	</a:t>
            </a:r>
            <a:endParaRPr kumimoji="0" lang="en-US" sz="20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82" name="Rectangle 81"/>
          <p:cNvSpPr/>
          <p:nvPr/>
        </p:nvSpPr>
        <p:spPr>
          <a:xfrm>
            <a:off x="4108100" y="1799838"/>
            <a:ext cx="3935103" cy="400110"/>
          </a:xfrm>
          <a:prstGeom prst="rect">
            <a:avLst/>
          </a:prstGeom>
        </p:spPr>
        <p:txBody>
          <a:bodyPr wrap="square">
            <a:spAutoFit/>
          </a:bodyPr>
          <a:lstStyle/>
          <a:p>
            <a:pPr lvl="0" defTabSz="685800">
              <a:buClrTx/>
            </a:pPr>
            <a:r>
              <a:rPr kumimoji="0" lang="en-US" sz="20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C : </a:t>
            </a:r>
            <a:r>
              <a:rPr lang="en-US" sz="1600">
                <a:latin typeface="Times New Roman" panose="02020603050405020304" pitchFamily="18" charset="0"/>
                <a:cs typeface="Times New Roman" panose="02020603050405020304" pitchFamily="18" charset="0"/>
              </a:rPr>
              <a:t>Năm đề mục</a:t>
            </a:r>
            <a:endParaRPr kumimoji="0" lang="en-US" sz="20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83" name="Rectangle 82"/>
          <p:cNvSpPr/>
          <p:nvPr/>
        </p:nvSpPr>
        <p:spPr>
          <a:xfrm>
            <a:off x="4108100" y="2170447"/>
            <a:ext cx="3935103" cy="400110"/>
          </a:xfrm>
          <a:prstGeom prst="rect">
            <a:avLst/>
          </a:prstGeom>
        </p:spPr>
        <p:txBody>
          <a:bodyPr wrap="square">
            <a:spAutoFit/>
          </a:bodyPr>
          <a:lstStyle/>
          <a:p>
            <a:pPr lvl="0" defTabSz="685800">
              <a:buClrTx/>
            </a:pPr>
            <a:r>
              <a:rPr kumimoji="0" lang="en-US" sz="20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D : </a:t>
            </a:r>
            <a:r>
              <a:rPr lang="en-US" sz="1600">
                <a:latin typeface="Times New Roman" panose="02020603050405020304" pitchFamily="18" charset="0"/>
                <a:cs typeface="Times New Roman" panose="02020603050405020304" pitchFamily="18" charset="0"/>
              </a:rPr>
              <a:t>Hai đề mục</a:t>
            </a:r>
            <a:endParaRPr kumimoji="0" lang="en-US" sz="20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4036019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2700"/>
                            </p:stCondLst>
                            <p:childTnLst>
                              <p:par>
                                <p:cTn id="13" presetID="10" presetClass="entr" presetSubtype="0" fill="hold"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fade">
                                      <p:cBhvr>
                                        <p:cTn id="15" dur="500"/>
                                        <p:tgtEl>
                                          <p:spTgt spid="35">
                                            <p:txEl>
                                              <p:pRg st="0" end="0"/>
                                            </p:txEl>
                                          </p:spTgt>
                                        </p:tgtEl>
                                      </p:cBhvr>
                                    </p:animEffect>
                                  </p:childTnLst>
                                </p:cTn>
                              </p:par>
                            </p:childTnLst>
                          </p:cTn>
                        </p:par>
                        <p:par>
                          <p:cTn id="16" fill="hold">
                            <p:stCondLst>
                              <p:cond delay="3200"/>
                            </p:stCondLst>
                            <p:childTnLst>
                              <p:par>
                                <p:cTn id="17" presetID="10" presetClass="entr" presetSubtype="0" fill="hold" nodeType="afterEffect">
                                  <p:stCondLst>
                                    <p:cond delay="0"/>
                                  </p:stCondLst>
                                  <p:childTnLst>
                                    <p:set>
                                      <p:cBhvr>
                                        <p:cTn id="18" dur="1" fill="hold">
                                          <p:stCondLst>
                                            <p:cond delay="0"/>
                                          </p:stCondLst>
                                        </p:cTn>
                                        <p:tgtEl>
                                          <p:spTgt spid="81">
                                            <p:txEl>
                                              <p:pRg st="0" end="0"/>
                                            </p:txEl>
                                          </p:spTgt>
                                        </p:tgtEl>
                                        <p:attrNameLst>
                                          <p:attrName>style.visibility</p:attrName>
                                        </p:attrNameLst>
                                      </p:cBhvr>
                                      <p:to>
                                        <p:strVal val="visible"/>
                                      </p:to>
                                    </p:set>
                                    <p:animEffect transition="in" filter="fade">
                                      <p:cBhvr>
                                        <p:cTn id="19" dur="500"/>
                                        <p:tgtEl>
                                          <p:spTgt spid="81">
                                            <p:txEl>
                                              <p:pRg st="0" end="0"/>
                                            </p:txEl>
                                          </p:spTgt>
                                        </p:tgtEl>
                                      </p:cBhvr>
                                    </p:animEffect>
                                  </p:childTnLst>
                                </p:cTn>
                              </p:par>
                            </p:childTnLst>
                          </p:cTn>
                        </p:par>
                        <p:par>
                          <p:cTn id="20" fill="hold">
                            <p:stCondLst>
                              <p:cond delay="3700"/>
                            </p:stCondLst>
                            <p:childTnLst>
                              <p:par>
                                <p:cTn id="21" presetID="10" presetClass="entr" presetSubtype="0" fill="hold" nodeType="afterEffect">
                                  <p:stCondLst>
                                    <p:cond delay="0"/>
                                  </p:stCondLst>
                                  <p:childTnLst>
                                    <p:set>
                                      <p:cBhvr>
                                        <p:cTn id="22" dur="1" fill="hold">
                                          <p:stCondLst>
                                            <p:cond delay="0"/>
                                          </p:stCondLst>
                                        </p:cTn>
                                        <p:tgtEl>
                                          <p:spTgt spid="82">
                                            <p:txEl>
                                              <p:pRg st="0" end="0"/>
                                            </p:txEl>
                                          </p:spTgt>
                                        </p:tgtEl>
                                        <p:attrNameLst>
                                          <p:attrName>style.visibility</p:attrName>
                                        </p:attrNameLst>
                                      </p:cBhvr>
                                      <p:to>
                                        <p:strVal val="visible"/>
                                      </p:to>
                                    </p:set>
                                    <p:animEffect transition="in" filter="fade">
                                      <p:cBhvr>
                                        <p:cTn id="23" dur="500"/>
                                        <p:tgtEl>
                                          <p:spTgt spid="82">
                                            <p:txEl>
                                              <p:pRg st="0" end="0"/>
                                            </p:txEl>
                                          </p:spTgt>
                                        </p:tgtEl>
                                      </p:cBhvr>
                                    </p:animEffect>
                                  </p:childTnLst>
                                </p:cTn>
                              </p:par>
                            </p:childTnLst>
                          </p:cTn>
                        </p:par>
                        <p:par>
                          <p:cTn id="24" fill="hold">
                            <p:stCondLst>
                              <p:cond delay="4200"/>
                            </p:stCondLst>
                            <p:childTnLst>
                              <p:par>
                                <p:cTn id="25" presetID="10" presetClass="entr" presetSubtype="0" fill="hold" nodeType="after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animEffect transition="in" filter="fade">
                                      <p:cBhvr>
                                        <p:cTn id="27" dur="500"/>
                                        <p:tgtEl>
                                          <p:spTgt spid="8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10"/>
                                        <p:tgtEl>
                                          <p:spTgt spid="16"/>
                                        </p:tgtEl>
                                      </p:cBhvr>
                                    </p:animEffect>
                                    <p:set>
                                      <p:cBhvr>
                                        <p:cTn id="40" dur="1" fill="hold">
                                          <p:stCondLst>
                                            <p:cond delay="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10"/>
                                        <p:tgtEl>
                                          <p:spTgt spid="5"/>
                                        </p:tgtEl>
                                      </p:cBhvr>
                                    </p:animEffect>
                                  </p:childTnLst>
                                </p:cTn>
                              </p:par>
                            </p:childTnLst>
                          </p:cTn>
                        </p:par>
                        <p:par>
                          <p:cTn id="44" fill="hold">
                            <p:stCondLst>
                              <p:cond delay="101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010"/>
                            </p:stCondLst>
                            <p:childTnLst>
                              <p:par>
                                <p:cTn id="48" presetID="10" presetClass="exit" presetSubtype="0" fill="hold" nodeType="afterEffect">
                                  <p:stCondLst>
                                    <p:cond delay="0"/>
                                  </p:stCondLst>
                                  <p:childTnLst>
                                    <p:animEffect transition="out" filter="fade">
                                      <p:cBhvr>
                                        <p:cTn id="49" dur="10"/>
                                        <p:tgtEl>
                                          <p:spTgt spid="5"/>
                                        </p:tgtEl>
                                      </p:cBhvr>
                                    </p:animEffect>
                                    <p:set>
                                      <p:cBhvr>
                                        <p:cTn id="50" dur="1" fill="hold">
                                          <p:stCondLst>
                                            <p:cond delay="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10"/>
                                        <p:tgtEl>
                                          <p:spTgt spid="11"/>
                                        </p:tgtEl>
                                      </p:cBhvr>
                                    </p:animEffect>
                                  </p:childTnLst>
                                </p:cTn>
                              </p:par>
                            </p:childTnLst>
                          </p:cTn>
                        </p:par>
                        <p:par>
                          <p:cTn id="54" fill="hold">
                            <p:stCondLst>
                              <p:cond delay="402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02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2" name="oisairoi.wav"/>
                                        </p:tgtEl>
                                      </p:cMediaNode>
                                    </p:audio>
                                  </p:subTnLst>
                                </p:cTn>
                              </p:par>
                              <p:par>
                                <p:cTn id="126" presetID="10" presetClass="entr" presetSubtype="0" fill="hold" nodeType="withEffect">
                                  <p:stCondLst>
                                    <p:cond delay="0"/>
                                  </p:stCondLst>
                                  <p:childTnLst>
                                    <p:set>
                                      <p:cBhvr>
                                        <p:cTn id="127" dur="1" fill="hold">
                                          <p:stCondLst>
                                            <p:cond delay="0"/>
                                          </p:stCondLst>
                                        </p:cTn>
                                        <p:tgtEl>
                                          <p:spTgt spid="21"/>
                                        </p:tgtEl>
                                        <p:attrNameLst>
                                          <p:attrName>style.visibility</p:attrName>
                                        </p:attrNameLst>
                                      </p:cBhvr>
                                      <p:to>
                                        <p:strVal val="visible"/>
                                      </p:to>
                                    </p:set>
                                    <p:animEffect transition="in" filter="fade">
                                      <p:cBhvr>
                                        <p:cTn id="128" dur="250"/>
                                        <p:tgtEl>
                                          <p:spTgt spid="21"/>
                                        </p:tgtEl>
                                      </p:cBhvr>
                                    </p:animEffect>
                                  </p:childTnLst>
                                </p:cTn>
                              </p:par>
                              <p:par>
                                <p:cTn id="129" presetID="10" presetClass="exit" presetSubtype="0" fill="hold" nodeType="withEffect">
                                  <p:stCondLst>
                                    <p:cond delay="0"/>
                                  </p:stCondLst>
                                  <p:childTnLst>
                                    <p:animEffect transition="out" filter="fade">
                                      <p:cBhvr>
                                        <p:cTn id="130" dur="250"/>
                                        <p:tgtEl>
                                          <p:spTgt spid="22"/>
                                        </p:tgtEl>
                                      </p:cBhvr>
                                    </p:animEffect>
                                    <p:set>
                                      <p:cBhvr>
                                        <p:cTn id="131"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2" restart="whenNotActive" fill="hold" evtFilter="cancelBubble" nodeType="interactiveSeq">
                <p:stCondLst>
                  <p:cond evt="onClick" delay="0">
                    <p:tgtEl>
                      <p:spTgt spid="26"/>
                    </p:tgtEl>
                  </p:cond>
                </p:stCondLst>
                <p:endSync evt="end" delay="0">
                  <p:rtn val="all"/>
                </p:endSync>
                <p:childTnLst>
                  <p:par>
                    <p:cTn id="133" fill="hold">
                      <p:stCondLst>
                        <p:cond delay="0"/>
                      </p:stCondLst>
                      <p:childTnLst>
                        <p:par>
                          <p:cTn id="134" fill="hold">
                            <p:stCondLst>
                              <p:cond delay="0"/>
                            </p:stCondLst>
                            <p:childTnLst>
                              <p:par>
                                <p:cTn id="135" presetID="32" presetClass="emph" presetSubtype="0" fill="hold" nodeType="clickEffect">
                                  <p:stCondLst>
                                    <p:cond delay="0"/>
                                  </p:stCondLst>
                                  <p:childTnLst>
                                    <p:animRot by="120000">
                                      <p:cBhvr>
                                        <p:cTn id="136" dur="100" fill="hold">
                                          <p:stCondLst>
                                            <p:cond delay="0"/>
                                          </p:stCondLst>
                                        </p:cTn>
                                        <p:tgtEl>
                                          <p:spTgt spid="26"/>
                                        </p:tgtEl>
                                        <p:attrNameLst>
                                          <p:attrName>r</p:attrName>
                                        </p:attrNameLst>
                                      </p:cBhvr>
                                    </p:animRot>
                                    <p:animRot by="-240000">
                                      <p:cBhvr>
                                        <p:cTn id="137" dur="200" fill="hold">
                                          <p:stCondLst>
                                            <p:cond delay="200"/>
                                          </p:stCondLst>
                                        </p:cTn>
                                        <p:tgtEl>
                                          <p:spTgt spid="26"/>
                                        </p:tgtEl>
                                        <p:attrNameLst>
                                          <p:attrName>r</p:attrName>
                                        </p:attrNameLst>
                                      </p:cBhvr>
                                    </p:animRot>
                                    <p:animRot by="240000">
                                      <p:cBhvr>
                                        <p:cTn id="138" dur="200" fill="hold">
                                          <p:stCondLst>
                                            <p:cond delay="400"/>
                                          </p:stCondLst>
                                        </p:cTn>
                                        <p:tgtEl>
                                          <p:spTgt spid="26"/>
                                        </p:tgtEl>
                                        <p:attrNameLst>
                                          <p:attrName>r</p:attrName>
                                        </p:attrNameLst>
                                      </p:cBhvr>
                                    </p:animRot>
                                    <p:animRot by="-240000">
                                      <p:cBhvr>
                                        <p:cTn id="139" dur="200" fill="hold">
                                          <p:stCondLst>
                                            <p:cond delay="600"/>
                                          </p:stCondLst>
                                        </p:cTn>
                                        <p:tgtEl>
                                          <p:spTgt spid="26"/>
                                        </p:tgtEl>
                                        <p:attrNameLst>
                                          <p:attrName>r</p:attrName>
                                        </p:attrNameLst>
                                      </p:cBhvr>
                                    </p:animRot>
                                    <p:animRot by="120000">
                                      <p:cBhvr>
                                        <p:cTn id="140" dur="200" fill="hold">
                                          <p:stCondLst>
                                            <p:cond delay="800"/>
                                          </p:stCondLst>
                                        </p:cTn>
                                        <p:tgtEl>
                                          <p:spTgt spid="26"/>
                                        </p:tgtEl>
                                        <p:attrNameLst>
                                          <p:attrName>r</p:attrName>
                                        </p:attrNameLst>
                                      </p:cBhvr>
                                    </p:animRot>
                                  </p:childTnLst>
                                </p:cTn>
                              </p:par>
                            </p:childTnLst>
                          </p:cTn>
                        </p:par>
                        <p:par>
                          <p:cTn id="141" fill="hold">
                            <p:stCondLst>
                              <p:cond delay="1000"/>
                            </p:stCondLst>
                            <p:childTnLst>
                              <p:par>
                                <p:cTn id="142" presetID="10" presetClass="exit" presetSubtype="0" fill="hold" nodeType="afterEffect">
                                  <p:stCondLst>
                                    <p:cond delay="0"/>
                                  </p:stCondLst>
                                  <p:childTnLst>
                                    <p:animEffect transition="out" filter="fade">
                                      <p:cBhvr>
                                        <p:cTn id="143" dur="250"/>
                                        <p:tgtEl>
                                          <p:spTgt spid="16"/>
                                        </p:tgtEl>
                                      </p:cBhvr>
                                    </p:animEffect>
                                    <p:set>
                                      <p:cBhvr>
                                        <p:cTn id="144" dur="1" fill="hold">
                                          <p:stCondLst>
                                            <p:cond delay="249"/>
                                          </p:stCondLst>
                                        </p:cTn>
                                        <p:tgtEl>
                                          <p:spTgt spid="16"/>
                                        </p:tgtEl>
                                        <p:attrNameLst>
                                          <p:attrName>style.visibility</p:attrName>
                                        </p:attrNameLst>
                                      </p:cBhvr>
                                      <p:to>
                                        <p:strVal val="hidden"/>
                                      </p:to>
                                    </p:set>
                                  </p:childTnLst>
                                </p:cTn>
                              </p:par>
                              <p:par>
                                <p:cTn id="145" presetID="10" presetClass="entr" presetSubtype="0" fill="hold" nodeType="withEffect">
                                  <p:stCondLst>
                                    <p:cond delay="0"/>
                                  </p:stCondLst>
                                  <p:childTnLst>
                                    <p:set>
                                      <p:cBhvr>
                                        <p:cTn id="146" dur="1" fill="hold">
                                          <p:stCondLst>
                                            <p:cond delay="0"/>
                                          </p:stCondLst>
                                        </p:cTn>
                                        <p:tgtEl>
                                          <p:spTgt spid="5"/>
                                        </p:tgtEl>
                                        <p:attrNameLst>
                                          <p:attrName>style.visibility</p:attrName>
                                        </p:attrNameLst>
                                      </p:cBhvr>
                                      <p:to>
                                        <p:strVal val="visible"/>
                                      </p:to>
                                    </p:set>
                                    <p:animEffect transition="in" filter="fade">
                                      <p:cBhvr>
                                        <p:cTn id="147" dur="250"/>
                                        <p:tgtEl>
                                          <p:spTgt spid="5"/>
                                        </p:tgtEl>
                                      </p:cBhvr>
                                    </p:animEffect>
                                  </p:childTnLst>
                                </p:cTn>
                              </p:par>
                            </p:childTnLst>
                          </p:cTn>
                        </p:par>
                        <p:par>
                          <p:cTn id="148" fill="hold">
                            <p:stCondLst>
                              <p:cond delay="1250"/>
                            </p:stCondLst>
                            <p:childTnLst>
                              <p:par>
                                <p:cTn id="149" presetID="63" presetClass="path" presetSubtype="0" accel="50000" decel="50000" fill="hold" nodeType="afterEffect">
                                  <p:stCondLst>
                                    <p:cond delay="0"/>
                                  </p:stCondLst>
                                  <p:childTnLst>
                                    <p:animMotion origin="layout" path="M -8.33333E-7 -4.81481E-6 L 0.33316 0.30024 " pathEditMode="relative" rAng="0" ptsTypes="AA">
                                      <p:cBhvr>
                                        <p:cTn id="150" dur="2000" fill="hold"/>
                                        <p:tgtEl>
                                          <p:spTgt spid="5"/>
                                        </p:tgtEl>
                                        <p:attrNameLst>
                                          <p:attrName>ppt_x</p:attrName>
                                          <p:attrName>ppt_y</p:attrName>
                                        </p:attrNameLst>
                                      </p:cBhvr>
                                      <p:rCtr x="16649" y="15000"/>
                                    </p:animMotion>
                                  </p:childTnLst>
                                </p:cTn>
                              </p:par>
                            </p:childTnLst>
                          </p:cTn>
                        </p:par>
                        <p:par>
                          <p:cTn id="151" fill="hold">
                            <p:stCondLst>
                              <p:cond delay="3250"/>
                            </p:stCondLst>
                            <p:childTnLst>
                              <p:par>
                                <p:cTn id="152" presetID="10" presetClass="exit" presetSubtype="0" fill="hold" nodeType="afterEffect">
                                  <p:stCondLst>
                                    <p:cond delay="0"/>
                                  </p:stCondLst>
                                  <p:childTnLst>
                                    <p:animEffect transition="out" filter="fade">
                                      <p:cBhvr>
                                        <p:cTn id="153" dur="250"/>
                                        <p:tgtEl>
                                          <p:spTgt spid="5"/>
                                        </p:tgtEl>
                                      </p:cBhvr>
                                    </p:animEffect>
                                    <p:set>
                                      <p:cBhvr>
                                        <p:cTn id="154" dur="1" fill="hold">
                                          <p:stCondLst>
                                            <p:cond delay="249"/>
                                          </p:stCondLst>
                                        </p:cTn>
                                        <p:tgtEl>
                                          <p:spTgt spid="5"/>
                                        </p:tgtEl>
                                        <p:attrNameLst>
                                          <p:attrName>style.visibility</p:attrName>
                                        </p:attrNameLst>
                                      </p:cBhvr>
                                      <p:to>
                                        <p:strVal val="hidden"/>
                                      </p:to>
                                    </p:set>
                                  </p:childTnLst>
                                </p:cTn>
                              </p:par>
                              <p:par>
                                <p:cTn id="155" presetID="10" presetClass="entr" presetSubtype="0" fill="hold" nodeType="withEffect">
                                  <p:stCondLst>
                                    <p:cond delay="0"/>
                                  </p:stCondLst>
                                  <p:childTnLst>
                                    <p:set>
                                      <p:cBhvr>
                                        <p:cTn id="156" dur="1" fill="hold">
                                          <p:stCondLst>
                                            <p:cond delay="0"/>
                                          </p:stCondLst>
                                        </p:cTn>
                                        <p:tgtEl>
                                          <p:spTgt spid="24"/>
                                        </p:tgtEl>
                                        <p:attrNameLst>
                                          <p:attrName>style.visibility</p:attrName>
                                        </p:attrNameLst>
                                      </p:cBhvr>
                                      <p:to>
                                        <p:strVal val="visible"/>
                                      </p:to>
                                    </p:set>
                                    <p:animEffect transition="in" filter="fade">
                                      <p:cBhvr>
                                        <p:cTn id="157" dur="250"/>
                                        <p:tgtEl>
                                          <p:spTgt spid="24"/>
                                        </p:tgtEl>
                                      </p:cBhvr>
                                    </p:animEffect>
                                  </p:childTnLst>
                                </p:cTn>
                              </p:par>
                            </p:childTnLst>
                          </p:cTn>
                        </p:par>
                        <p:par>
                          <p:cTn id="158" fill="hold">
                            <p:stCondLst>
                              <p:cond delay="3500"/>
                            </p:stCondLst>
                            <p:childTnLst>
                              <p:par>
                                <p:cTn id="159" presetID="32" presetClass="emph" presetSubtype="0" fill="hold" nodeType="afterEffect">
                                  <p:stCondLst>
                                    <p:cond delay="0"/>
                                  </p:stCondLst>
                                  <p:childTnLst>
                                    <p:animRot by="120000">
                                      <p:cBhvr>
                                        <p:cTn id="160" dur="200" fill="hold">
                                          <p:stCondLst>
                                            <p:cond delay="0"/>
                                          </p:stCondLst>
                                        </p:cTn>
                                        <p:tgtEl>
                                          <p:spTgt spid="24"/>
                                        </p:tgtEl>
                                        <p:attrNameLst>
                                          <p:attrName>r</p:attrName>
                                        </p:attrNameLst>
                                      </p:cBhvr>
                                    </p:animRot>
                                    <p:animRot by="-240000">
                                      <p:cBhvr>
                                        <p:cTn id="161" dur="400" fill="hold">
                                          <p:stCondLst>
                                            <p:cond delay="400"/>
                                          </p:stCondLst>
                                        </p:cTn>
                                        <p:tgtEl>
                                          <p:spTgt spid="24"/>
                                        </p:tgtEl>
                                        <p:attrNameLst>
                                          <p:attrName>r</p:attrName>
                                        </p:attrNameLst>
                                      </p:cBhvr>
                                    </p:animRot>
                                    <p:animRot by="240000">
                                      <p:cBhvr>
                                        <p:cTn id="162" dur="400" fill="hold">
                                          <p:stCondLst>
                                            <p:cond delay="800"/>
                                          </p:stCondLst>
                                        </p:cTn>
                                        <p:tgtEl>
                                          <p:spTgt spid="24"/>
                                        </p:tgtEl>
                                        <p:attrNameLst>
                                          <p:attrName>r</p:attrName>
                                        </p:attrNameLst>
                                      </p:cBhvr>
                                    </p:animRot>
                                    <p:animRot by="-240000">
                                      <p:cBhvr>
                                        <p:cTn id="163" dur="400" fill="hold">
                                          <p:stCondLst>
                                            <p:cond delay="1200"/>
                                          </p:stCondLst>
                                        </p:cTn>
                                        <p:tgtEl>
                                          <p:spTgt spid="24"/>
                                        </p:tgtEl>
                                        <p:attrNameLst>
                                          <p:attrName>r</p:attrName>
                                        </p:attrNameLst>
                                      </p:cBhvr>
                                    </p:animRot>
                                    <p:animRot by="120000">
                                      <p:cBhvr>
                                        <p:cTn id="164" dur="400" fill="hold">
                                          <p:stCondLst>
                                            <p:cond delay="1600"/>
                                          </p:stCondLst>
                                        </p:cTn>
                                        <p:tgtEl>
                                          <p:spTgt spid="24"/>
                                        </p:tgtEl>
                                        <p:attrNameLst>
                                          <p:attrName>r</p:attrName>
                                        </p:attrNameLst>
                                      </p:cBhvr>
                                    </p:animRot>
                                  </p:childTnLst>
                                </p:cTn>
                              </p:par>
                              <p:par>
                                <p:cTn id="165" presetID="32" presetClass="emph" presetSubtype="0" fill="hold" nodeType="withEffect">
                                  <p:stCondLst>
                                    <p:cond delay="0"/>
                                  </p:stCondLst>
                                  <p:childTnLst>
                                    <p:animRot by="120000">
                                      <p:cBhvr>
                                        <p:cTn id="166" dur="200" fill="hold">
                                          <p:stCondLst>
                                            <p:cond delay="0"/>
                                          </p:stCondLst>
                                        </p:cTn>
                                        <p:tgtEl>
                                          <p:spTgt spid="26"/>
                                        </p:tgtEl>
                                        <p:attrNameLst>
                                          <p:attrName>r</p:attrName>
                                        </p:attrNameLst>
                                      </p:cBhvr>
                                    </p:animRot>
                                    <p:animRot by="-240000">
                                      <p:cBhvr>
                                        <p:cTn id="167" dur="400" fill="hold">
                                          <p:stCondLst>
                                            <p:cond delay="400"/>
                                          </p:stCondLst>
                                        </p:cTn>
                                        <p:tgtEl>
                                          <p:spTgt spid="26"/>
                                        </p:tgtEl>
                                        <p:attrNameLst>
                                          <p:attrName>r</p:attrName>
                                        </p:attrNameLst>
                                      </p:cBhvr>
                                    </p:animRot>
                                    <p:animRot by="240000">
                                      <p:cBhvr>
                                        <p:cTn id="168" dur="400" fill="hold">
                                          <p:stCondLst>
                                            <p:cond delay="800"/>
                                          </p:stCondLst>
                                        </p:cTn>
                                        <p:tgtEl>
                                          <p:spTgt spid="26"/>
                                        </p:tgtEl>
                                        <p:attrNameLst>
                                          <p:attrName>r</p:attrName>
                                        </p:attrNameLst>
                                      </p:cBhvr>
                                    </p:animRot>
                                    <p:animRot by="-240000">
                                      <p:cBhvr>
                                        <p:cTn id="169" dur="400" fill="hold">
                                          <p:stCondLst>
                                            <p:cond delay="1200"/>
                                          </p:stCondLst>
                                        </p:cTn>
                                        <p:tgtEl>
                                          <p:spTgt spid="26"/>
                                        </p:tgtEl>
                                        <p:attrNameLst>
                                          <p:attrName>r</p:attrName>
                                        </p:attrNameLst>
                                      </p:cBhvr>
                                    </p:animRot>
                                    <p:animRot by="120000">
                                      <p:cBhvr>
                                        <p:cTn id="170" dur="400" fill="hold">
                                          <p:stCondLst>
                                            <p:cond delay="1600"/>
                                          </p:stCondLst>
                                        </p:cTn>
                                        <p:tgtEl>
                                          <p:spTgt spid="26"/>
                                        </p:tgtEl>
                                        <p:attrNameLst>
                                          <p:attrName>r</p:attrName>
                                        </p:attrNameLst>
                                      </p:cBhvr>
                                    </p:animRot>
                                  </p:childTnLst>
                                </p:cTn>
                              </p:par>
                            </p:childTnLst>
                          </p:cTn>
                        </p:par>
                        <p:par>
                          <p:cTn id="171" fill="hold">
                            <p:stCondLst>
                              <p:cond delay="5500"/>
                            </p:stCondLst>
                            <p:childTnLst>
                              <p:par>
                                <p:cTn id="172" presetID="10" presetClass="exit" presetSubtype="0" fill="hold" nodeType="afterEffect">
                                  <p:stCondLst>
                                    <p:cond delay="0"/>
                                  </p:stCondLst>
                                  <p:childTnLst>
                                    <p:animEffect transition="out" filter="fade">
                                      <p:cBhvr>
                                        <p:cTn id="173" dur="250"/>
                                        <p:tgtEl>
                                          <p:spTgt spid="24"/>
                                        </p:tgtEl>
                                      </p:cBhvr>
                                    </p:animEffect>
                                    <p:set>
                                      <p:cBhvr>
                                        <p:cTn id="174" dur="1" fill="hold">
                                          <p:stCondLst>
                                            <p:cond delay="249"/>
                                          </p:stCondLst>
                                        </p:cTn>
                                        <p:tgtEl>
                                          <p:spTgt spid="24"/>
                                        </p:tgtEl>
                                        <p:attrNameLst>
                                          <p:attrName>style.visibility</p:attrName>
                                        </p:attrNameLst>
                                      </p:cBhvr>
                                      <p:to>
                                        <p:strVal val="hidden"/>
                                      </p:to>
                                    </p:set>
                                  </p:childTnLst>
                                </p:cTn>
                              </p:par>
                              <p:par>
                                <p:cTn id="175" presetID="10" presetClass="entr" presetSubtype="0" fill="hold" nodeType="withEffect">
                                  <p:stCondLst>
                                    <p:cond delay="0"/>
                                  </p:stCondLst>
                                  <p:childTnLst>
                                    <p:set>
                                      <p:cBhvr>
                                        <p:cTn id="176" dur="1" fill="hold">
                                          <p:stCondLst>
                                            <p:cond delay="0"/>
                                          </p:stCondLst>
                                        </p:cTn>
                                        <p:tgtEl>
                                          <p:spTgt spid="23"/>
                                        </p:tgtEl>
                                        <p:attrNameLst>
                                          <p:attrName>style.visibility</p:attrName>
                                        </p:attrNameLst>
                                      </p:cBhvr>
                                      <p:to>
                                        <p:strVal val="visible"/>
                                      </p:to>
                                    </p:set>
                                    <p:animEffect transition="in" filter="fade">
                                      <p:cBhvr>
                                        <p:cTn id="177" dur="250"/>
                                        <p:tgtEl>
                                          <p:spTgt spid="23"/>
                                        </p:tgtEl>
                                      </p:cBhvr>
                                    </p:animEffect>
                                  </p:childTnLst>
                                  <p:subTnLst>
                                    <p:audio>
                                      <p:cMediaNode>
                                        <p:cTn display="0" masterRel="sameClick">
                                          <p:stCondLst>
                                            <p:cond evt="begin" delay="0">
                                              <p:tn val="175"/>
                                            </p:cond>
                                          </p:stCondLst>
                                          <p:endCondLst>
                                            <p:cond evt="onStopAudio" delay="0">
                                              <p:tgtEl>
                                                <p:sldTgt/>
                                              </p:tgtEl>
                                            </p:cond>
                                          </p:endCondLst>
                                        </p:cTn>
                                        <p:tgtEl>
                                          <p:sndTgt r:embed="rId3" name="oisairoi.wav"/>
                                        </p:tgtEl>
                                      </p:cMediaNode>
                                    </p:audio>
                                  </p:subTnLst>
                                </p:cTn>
                              </p:par>
                              <p:par>
                                <p:cTn id="178" presetID="10" presetClass="entr" presetSubtype="0" fill="hold" nodeType="withEffect">
                                  <p:stCondLst>
                                    <p:cond delay="0"/>
                                  </p:stCondLst>
                                  <p:childTnLst>
                                    <p:set>
                                      <p:cBhvr>
                                        <p:cTn id="179" dur="1" fill="hold">
                                          <p:stCondLst>
                                            <p:cond delay="0"/>
                                          </p:stCondLst>
                                        </p:cTn>
                                        <p:tgtEl>
                                          <p:spTgt spid="25"/>
                                        </p:tgtEl>
                                        <p:attrNameLst>
                                          <p:attrName>style.visibility</p:attrName>
                                        </p:attrNameLst>
                                      </p:cBhvr>
                                      <p:to>
                                        <p:strVal val="visible"/>
                                      </p:to>
                                    </p:set>
                                    <p:animEffect transition="in" filter="fade">
                                      <p:cBhvr>
                                        <p:cTn id="180" dur="250"/>
                                        <p:tgtEl>
                                          <p:spTgt spid="25"/>
                                        </p:tgtEl>
                                      </p:cBhvr>
                                    </p:animEffect>
                                  </p:childTnLst>
                                  <p:subTnLst>
                                    <p:audio>
                                      <p:cMediaNode>
                                        <p:cTn display="0" masterRel="sameClick">
                                          <p:stCondLst>
                                            <p:cond evt="begin" delay="0">
                                              <p:tn val="178"/>
                                            </p:cond>
                                          </p:stCondLst>
                                          <p:endCondLst>
                                            <p:cond evt="onStopAudio" delay="0">
                                              <p:tgtEl>
                                                <p:sldTgt/>
                                              </p:tgtEl>
                                            </p:cond>
                                          </p:endCondLst>
                                        </p:cTn>
                                        <p:tgtEl>
                                          <p:sndTgt r:embed="rId2" name="oisairoi.wav"/>
                                        </p:tgtEl>
                                      </p:cMediaNode>
                                    </p:audio>
                                  </p:subTnLst>
                                </p:cTn>
                              </p:par>
                              <p:par>
                                <p:cTn id="181" presetID="10" presetClass="exit" presetSubtype="0" fill="hold" nodeType="withEffect">
                                  <p:stCondLst>
                                    <p:cond delay="0"/>
                                  </p:stCondLst>
                                  <p:childTnLst>
                                    <p:animEffect transition="out" filter="fade">
                                      <p:cBhvr>
                                        <p:cTn id="182" dur="250"/>
                                        <p:tgtEl>
                                          <p:spTgt spid="26"/>
                                        </p:tgtEl>
                                      </p:cBhvr>
                                    </p:animEffect>
                                    <p:set>
                                      <p:cBhvr>
                                        <p:cTn id="183"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4" restart="whenNotActive" fill="hold" evtFilter="cancelBubble" nodeType="interactiveSeq">
                <p:stCondLst>
                  <p:cond evt="onClick" delay="0">
                    <p:tgtEl>
                      <p:spTgt spid="30"/>
                    </p:tgtEl>
                  </p:cond>
                </p:stCondLst>
                <p:endSync evt="end" delay="0">
                  <p:rtn val="all"/>
                </p:endSync>
                <p:childTnLst>
                  <p:par>
                    <p:cTn id="185" fill="hold">
                      <p:stCondLst>
                        <p:cond delay="0"/>
                      </p:stCondLst>
                      <p:childTnLst>
                        <p:par>
                          <p:cTn id="186" fill="hold">
                            <p:stCondLst>
                              <p:cond delay="0"/>
                            </p:stCondLst>
                            <p:childTnLst>
                              <p:par>
                                <p:cTn id="187" presetID="32" presetClass="emph" presetSubtype="0" fill="hold" nodeType="clickEffect">
                                  <p:stCondLst>
                                    <p:cond delay="0"/>
                                  </p:stCondLst>
                                  <p:childTnLst>
                                    <p:animRot by="120000">
                                      <p:cBhvr>
                                        <p:cTn id="188" dur="100" fill="hold">
                                          <p:stCondLst>
                                            <p:cond delay="0"/>
                                          </p:stCondLst>
                                        </p:cTn>
                                        <p:tgtEl>
                                          <p:spTgt spid="30"/>
                                        </p:tgtEl>
                                        <p:attrNameLst>
                                          <p:attrName>r</p:attrName>
                                        </p:attrNameLst>
                                      </p:cBhvr>
                                    </p:animRot>
                                    <p:animRot by="-240000">
                                      <p:cBhvr>
                                        <p:cTn id="189" dur="200" fill="hold">
                                          <p:stCondLst>
                                            <p:cond delay="200"/>
                                          </p:stCondLst>
                                        </p:cTn>
                                        <p:tgtEl>
                                          <p:spTgt spid="30"/>
                                        </p:tgtEl>
                                        <p:attrNameLst>
                                          <p:attrName>r</p:attrName>
                                        </p:attrNameLst>
                                      </p:cBhvr>
                                    </p:animRot>
                                    <p:animRot by="240000">
                                      <p:cBhvr>
                                        <p:cTn id="190" dur="200" fill="hold">
                                          <p:stCondLst>
                                            <p:cond delay="400"/>
                                          </p:stCondLst>
                                        </p:cTn>
                                        <p:tgtEl>
                                          <p:spTgt spid="30"/>
                                        </p:tgtEl>
                                        <p:attrNameLst>
                                          <p:attrName>r</p:attrName>
                                        </p:attrNameLst>
                                      </p:cBhvr>
                                    </p:animRot>
                                    <p:animRot by="-240000">
                                      <p:cBhvr>
                                        <p:cTn id="191" dur="200" fill="hold">
                                          <p:stCondLst>
                                            <p:cond delay="600"/>
                                          </p:stCondLst>
                                        </p:cTn>
                                        <p:tgtEl>
                                          <p:spTgt spid="30"/>
                                        </p:tgtEl>
                                        <p:attrNameLst>
                                          <p:attrName>r</p:attrName>
                                        </p:attrNameLst>
                                      </p:cBhvr>
                                    </p:animRot>
                                    <p:animRot by="120000">
                                      <p:cBhvr>
                                        <p:cTn id="192" dur="200" fill="hold">
                                          <p:stCondLst>
                                            <p:cond delay="800"/>
                                          </p:stCondLst>
                                        </p:cTn>
                                        <p:tgtEl>
                                          <p:spTgt spid="30"/>
                                        </p:tgtEl>
                                        <p:attrNameLst>
                                          <p:attrName>r</p:attrName>
                                        </p:attrNameLst>
                                      </p:cBhvr>
                                    </p:animRot>
                                  </p:childTnLst>
                                </p:cTn>
                              </p:par>
                            </p:childTnLst>
                          </p:cTn>
                        </p:par>
                        <p:par>
                          <p:cTn id="193" fill="hold">
                            <p:stCondLst>
                              <p:cond delay="1000"/>
                            </p:stCondLst>
                            <p:childTnLst>
                              <p:par>
                                <p:cTn id="194" presetID="10" presetClass="exit" presetSubtype="0" fill="hold" nodeType="afterEffect">
                                  <p:stCondLst>
                                    <p:cond delay="0"/>
                                  </p:stCondLst>
                                  <p:childTnLst>
                                    <p:animEffect transition="out" filter="fade">
                                      <p:cBhvr>
                                        <p:cTn id="195" dur="250"/>
                                        <p:tgtEl>
                                          <p:spTgt spid="16"/>
                                        </p:tgtEl>
                                      </p:cBhvr>
                                    </p:animEffect>
                                    <p:set>
                                      <p:cBhvr>
                                        <p:cTn id="196" dur="1" fill="hold">
                                          <p:stCondLst>
                                            <p:cond delay="249"/>
                                          </p:stCondLst>
                                        </p:cTn>
                                        <p:tgtEl>
                                          <p:spTgt spid="16"/>
                                        </p:tgtEl>
                                        <p:attrNameLst>
                                          <p:attrName>style.visibility</p:attrName>
                                        </p:attrNameLst>
                                      </p:cBhvr>
                                      <p:to>
                                        <p:strVal val="hidden"/>
                                      </p:to>
                                    </p:set>
                                  </p:childTnLst>
                                </p:cTn>
                              </p:par>
                              <p:par>
                                <p:cTn id="197" presetID="10" presetClass="entr" presetSubtype="0" fill="hold" nodeType="withEffect">
                                  <p:stCondLst>
                                    <p:cond delay="0"/>
                                  </p:stCondLst>
                                  <p:childTnLst>
                                    <p:set>
                                      <p:cBhvr>
                                        <p:cTn id="198" dur="1" fill="hold">
                                          <p:stCondLst>
                                            <p:cond delay="0"/>
                                          </p:stCondLst>
                                        </p:cTn>
                                        <p:tgtEl>
                                          <p:spTgt spid="5"/>
                                        </p:tgtEl>
                                        <p:attrNameLst>
                                          <p:attrName>style.visibility</p:attrName>
                                        </p:attrNameLst>
                                      </p:cBhvr>
                                      <p:to>
                                        <p:strVal val="visible"/>
                                      </p:to>
                                    </p:set>
                                    <p:animEffect transition="in" filter="fade">
                                      <p:cBhvr>
                                        <p:cTn id="199" dur="250"/>
                                        <p:tgtEl>
                                          <p:spTgt spid="5"/>
                                        </p:tgtEl>
                                      </p:cBhvr>
                                    </p:animEffect>
                                  </p:childTnLst>
                                </p:cTn>
                              </p:par>
                            </p:childTnLst>
                          </p:cTn>
                        </p:par>
                        <p:par>
                          <p:cTn id="200" fill="hold">
                            <p:stCondLst>
                              <p:cond delay="1250"/>
                            </p:stCondLst>
                            <p:childTnLst>
                              <p:par>
                                <p:cTn id="201" presetID="49" presetClass="path" presetSubtype="0" accel="50000" decel="50000" fill="hold" nodeType="afterEffect">
                                  <p:stCondLst>
                                    <p:cond delay="0"/>
                                  </p:stCondLst>
                                  <p:childTnLst>
                                    <p:animMotion origin="layout" path="M -0.00573 0.02894 L 0.07917 0.32917 " pathEditMode="relative" rAng="0" ptsTypes="AA">
                                      <p:cBhvr>
                                        <p:cTn id="202" dur="2000" fill="hold"/>
                                        <p:tgtEl>
                                          <p:spTgt spid="5"/>
                                        </p:tgtEl>
                                        <p:attrNameLst>
                                          <p:attrName>ppt_x</p:attrName>
                                          <p:attrName>ppt_y</p:attrName>
                                        </p:attrNameLst>
                                      </p:cBhvr>
                                      <p:rCtr x="4236" y="15000"/>
                                    </p:animMotion>
                                  </p:childTnLst>
                                </p:cTn>
                              </p:par>
                            </p:childTnLst>
                          </p:cTn>
                        </p:par>
                        <p:par>
                          <p:cTn id="203" fill="hold">
                            <p:stCondLst>
                              <p:cond delay="3250"/>
                            </p:stCondLst>
                            <p:childTnLst>
                              <p:par>
                                <p:cTn id="204" presetID="10" presetClass="exit" presetSubtype="0" fill="hold" nodeType="afterEffect">
                                  <p:stCondLst>
                                    <p:cond delay="0"/>
                                  </p:stCondLst>
                                  <p:childTnLst>
                                    <p:animEffect transition="out" filter="fade">
                                      <p:cBhvr>
                                        <p:cTn id="205" dur="250"/>
                                        <p:tgtEl>
                                          <p:spTgt spid="5"/>
                                        </p:tgtEl>
                                      </p:cBhvr>
                                    </p:animEffect>
                                    <p:set>
                                      <p:cBhvr>
                                        <p:cTn id="206" dur="1" fill="hold">
                                          <p:stCondLst>
                                            <p:cond delay="249"/>
                                          </p:stCondLst>
                                        </p:cTn>
                                        <p:tgtEl>
                                          <p:spTgt spid="5"/>
                                        </p:tgtEl>
                                        <p:attrNameLst>
                                          <p:attrName>style.visibility</p:attrName>
                                        </p:attrNameLst>
                                      </p:cBhvr>
                                      <p:to>
                                        <p:strVal val="hidden"/>
                                      </p:to>
                                    </p:set>
                                  </p:childTnLst>
                                </p:cTn>
                              </p:par>
                              <p:par>
                                <p:cTn id="207" presetID="10" presetClass="entr" presetSubtype="0" fill="hold" nodeType="withEffect">
                                  <p:stCondLst>
                                    <p:cond delay="0"/>
                                  </p:stCondLst>
                                  <p:childTnLst>
                                    <p:set>
                                      <p:cBhvr>
                                        <p:cTn id="208" dur="1" fill="hold">
                                          <p:stCondLst>
                                            <p:cond delay="0"/>
                                          </p:stCondLst>
                                        </p:cTn>
                                        <p:tgtEl>
                                          <p:spTgt spid="28"/>
                                        </p:tgtEl>
                                        <p:attrNameLst>
                                          <p:attrName>style.visibility</p:attrName>
                                        </p:attrNameLst>
                                      </p:cBhvr>
                                      <p:to>
                                        <p:strVal val="visible"/>
                                      </p:to>
                                    </p:set>
                                    <p:animEffect transition="in" filter="fade">
                                      <p:cBhvr>
                                        <p:cTn id="209" dur="250"/>
                                        <p:tgtEl>
                                          <p:spTgt spid="28"/>
                                        </p:tgtEl>
                                      </p:cBhvr>
                                    </p:animEffect>
                                  </p:childTnLst>
                                </p:cTn>
                              </p:par>
                            </p:childTnLst>
                          </p:cTn>
                        </p:par>
                        <p:par>
                          <p:cTn id="210" fill="hold">
                            <p:stCondLst>
                              <p:cond delay="3500"/>
                            </p:stCondLst>
                            <p:childTnLst>
                              <p:par>
                                <p:cTn id="211" presetID="32" presetClass="emph" presetSubtype="0" fill="hold" nodeType="afterEffect">
                                  <p:stCondLst>
                                    <p:cond delay="0"/>
                                  </p:stCondLst>
                                  <p:childTnLst>
                                    <p:animRot by="120000">
                                      <p:cBhvr>
                                        <p:cTn id="212" dur="200" fill="hold">
                                          <p:stCondLst>
                                            <p:cond delay="0"/>
                                          </p:stCondLst>
                                        </p:cTn>
                                        <p:tgtEl>
                                          <p:spTgt spid="28"/>
                                        </p:tgtEl>
                                        <p:attrNameLst>
                                          <p:attrName>r</p:attrName>
                                        </p:attrNameLst>
                                      </p:cBhvr>
                                    </p:animRot>
                                    <p:animRot by="-240000">
                                      <p:cBhvr>
                                        <p:cTn id="213" dur="400" fill="hold">
                                          <p:stCondLst>
                                            <p:cond delay="400"/>
                                          </p:stCondLst>
                                        </p:cTn>
                                        <p:tgtEl>
                                          <p:spTgt spid="28"/>
                                        </p:tgtEl>
                                        <p:attrNameLst>
                                          <p:attrName>r</p:attrName>
                                        </p:attrNameLst>
                                      </p:cBhvr>
                                    </p:animRot>
                                    <p:animRot by="240000">
                                      <p:cBhvr>
                                        <p:cTn id="214" dur="400" fill="hold">
                                          <p:stCondLst>
                                            <p:cond delay="800"/>
                                          </p:stCondLst>
                                        </p:cTn>
                                        <p:tgtEl>
                                          <p:spTgt spid="28"/>
                                        </p:tgtEl>
                                        <p:attrNameLst>
                                          <p:attrName>r</p:attrName>
                                        </p:attrNameLst>
                                      </p:cBhvr>
                                    </p:animRot>
                                    <p:animRot by="-240000">
                                      <p:cBhvr>
                                        <p:cTn id="215" dur="400" fill="hold">
                                          <p:stCondLst>
                                            <p:cond delay="1200"/>
                                          </p:stCondLst>
                                        </p:cTn>
                                        <p:tgtEl>
                                          <p:spTgt spid="28"/>
                                        </p:tgtEl>
                                        <p:attrNameLst>
                                          <p:attrName>r</p:attrName>
                                        </p:attrNameLst>
                                      </p:cBhvr>
                                    </p:animRot>
                                    <p:animRot by="120000">
                                      <p:cBhvr>
                                        <p:cTn id="216" dur="400" fill="hold">
                                          <p:stCondLst>
                                            <p:cond delay="1600"/>
                                          </p:stCondLst>
                                        </p:cTn>
                                        <p:tgtEl>
                                          <p:spTgt spid="28"/>
                                        </p:tgtEl>
                                        <p:attrNameLst>
                                          <p:attrName>r</p:attrName>
                                        </p:attrNameLst>
                                      </p:cBhvr>
                                    </p:animRot>
                                  </p:childTnLst>
                                </p:cTn>
                              </p:par>
                              <p:par>
                                <p:cTn id="217" presetID="32" presetClass="emph" presetSubtype="0" fill="hold" nodeType="withEffect">
                                  <p:stCondLst>
                                    <p:cond delay="0"/>
                                  </p:stCondLst>
                                  <p:childTnLst>
                                    <p:animRot by="120000">
                                      <p:cBhvr>
                                        <p:cTn id="218" dur="200" fill="hold">
                                          <p:stCondLst>
                                            <p:cond delay="0"/>
                                          </p:stCondLst>
                                        </p:cTn>
                                        <p:tgtEl>
                                          <p:spTgt spid="30"/>
                                        </p:tgtEl>
                                        <p:attrNameLst>
                                          <p:attrName>r</p:attrName>
                                        </p:attrNameLst>
                                      </p:cBhvr>
                                    </p:animRot>
                                    <p:animRot by="-240000">
                                      <p:cBhvr>
                                        <p:cTn id="219" dur="400" fill="hold">
                                          <p:stCondLst>
                                            <p:cond delay="400"/>
                                          </p:stCondLst>
                                        </p:cTn>
                                        <p:tgtEl>
                                          <p:spTgt spid="30"/>
                                        </p:tgtEl>
                                        <p:attrNameLst>
                                          <p:attrName>r</p:attrName>
                                        </p:attrNameLst>
                                      </p:cBhvr>
                                    </p:animRot>
                                    <p:animRot by="240000">
                                      <p:cBhvr>
                                        <p:cTn id="220" dur="400" fill="hold">
                                          <p:stCondLst>
                                            <p:cond delay="800"/>
                                          </p:stCondLst>
                                        </p:cTn>
                                        <p:tgtEl>
                                          <p:spTgt spid="30"/>
                                        </p:tgtEl>
                                        <p:attrNameLst>
                                          <p:attrName>r</p:attrName>
                                        </p:attrNameLst>
                                      </p:cBhvr>
                                    </p:animRot>
                                    <p:animRot by="-240000">
                                      <p:cBhvr>
                                        <p:cTn id="221" dur="400" fill="hold">
                                          <p:stCondLst>
                                            <p:cond delay="1200"/>
                                          </p:stCondLst>
                                        </p:cTn>
                                        <p:tgtEl>
                                          <p:spTgt spid="30"/>
                                        </p:tgtEl>
                                        <p:attrNameLst>
                                          <p:attrName>r</p:attrName>
                                        </p:attrNameLst>
                                      </p:cBhvr>
                                    </p:animRot>
                                    <p:animRot by="120000">
                                      <p:cBhvr>
                                        <p:cTn id="222" dur="400" fill="hold">
                                          <p:stCondLst>
                                            <p:cond delay="1600"/>
                                          </p:stCondLst>
                                        </p:cTn>
                                        <p:tgtEl>
                                          <p:spTgt spid="30"/>
                                        </p:tgtEl>
                                        <p:attrNameLst>
                                          <p:attrName>r</p:attrName>
                                        </p:attrNameLst>
                                      </p:cBhvr>
                                    </p:animRot>
                                  </p:childTnLst>
                                </p:cTn>
                              </p:par>
                            </p:childTnLst>
                          </p:cTn>
                        </p:par>
                        <p:par>
                          <p:cTn id="223" fill="hold">
                            <p:stCondLst>
                              <p:cond delay="5500"/>
                            </p:stCondLst>
                            <p:childTnLst>
                              <p:par>
                                <p:cTn id="224" presetID="10" presetClass="exit" presetSubtype="0" fill="hold" nodeType="afterEffect">
                                  <p:stCondLst>
                                    <p:cond delay="0"/>
                                  </p:stCondLst>
                                  <p:childTnLst>
                                    <p:animEffect transition="out" filter="fade">
                                      <p:cBhvr>
                                        <p:cTn id="225" dur="250"/>
                                        <p:tgtEl>
                                          <p:spTgt spid="28"/>
                                        </p:tgtEl>
                                      </p:cBhvr>
                                    </p:animEffect>
                                    <p:set>
                                      <p:cBhvr>
                                        <p:cTn id="226" dur="1" fill="hold">
                                          <p:stCondLst>
                                            <p:cond delay="249"/>
                                          </p:stCondLst>
                                        </p:cTn>
                                        <p:tgtEl>
                                          <p:spTgt spid="28"/>
                                        </p:tgtEl>
                                        <p:attrNameLst>
                                          <p:attrName>style.visibility</p:attrName>
                                        </p:attrNameLst>
                                      </p:cBhvr>
                                      <p:to>
                                        <p:strVal val="hidden"/>
                                      </p:to>
                                    </p:set>
                                  </p:childTnLst>
                                </p:cTn>
                              </p:par>
                              <p:par>
                                <p:cTn id="227" presetID="10" presetClass="entr" presetSubtype="0" fill="hold" nodeType="withEffect">
                                  <p:stCondLst>
                                    <p:cond delay="0"/>
                                  </p:stCondLst>
                                  <p:childTnLst>
                                    <p:set>
                                      <p:cBhvr>
                                        <p:cTn id="228" dur="1" fill="hold">
                                          <p:stCondLst>
                                            <p:cond delay="0"/>
                                          </p:stCondLst>
                                        </p:cTn>
                                        <p:tgtEl>
                                          <p:spTgt spid="27"/>
                                        </p:tgtEl>
                                        <p:attrNameLst>
                                          <p:attrName>style.visibility</p:attrName>
                                        </p:attrNameLst>
                                      </p:cBhvr>
                                      <p:to>
                                        <p:strVal val="visible"/>
                                      </p:to>
                                    </p:set>
                                    <p:animEffect transition="in" filter="fade">
                                      <p:cBhvr>
                                        <p:cTn id="229" dur="250"/>
                                        <p:tgtEl>
                                          <p:spTgt spid="27"/>
                                        </p:tgtEl>
                                      </p:cBhvr>
                                    </p:animEffect>
                                  </p:childTnLst>
                                  <p:subTnLst>
                                    <p:audio>
                                      <p:cMediaNode>
                                        <p:cTn display="0" masterRel="sameClick">
                                          <p:stCondLst>
                                            <p:cond evt="begin" delay="0">
                                              <p:tn val="227"/>
                                            </p:cond>
                                          </p:stCondLst>
                                          <p:endCondLst>
                                            <p:cond evt="onStopAudio" delay="0">
                                              <p:tgtEl>
                                                <p:sldTgt/>
                                              </p:tgtEl>
                                            </p:cond>
                                          </p:endCondLst>
                                        </p:cTn>
                                        <p:tgtEl>
                                          <p:sndTgt r:embed="rId4" name="congioilam.wav"/>
                                        </p:tgtEl>
                                      </p:cMediaNode>
                                    </p:audio>
                                  </p:subTnLst>
                                </p:cTn>
                              </p:par>
                              <p:par>
                                <p:cTn id="230" presetID="10" presetClass="exit" presetSubtype="0" fill="hold" nodeType="withEffect">
                                  <p:stCondLst>
                                    <p:cond delay="0"/>
                                  </p:stCondLst>
                                  <p:childTnLst>
                                    <p:animEffect transition="out" filter="fade">
                                      <p:cBhvr>
                                        <p:cTn id="231" dur="250"/>
                                        <p:tgtEl>
                                          <p:spTgt spid="30"/>
                                        </p:tgtEl>
                                      </p:cBhvr>
                                    </p:animEffect>
                                    <p:set>
                                      <p:cBhvr>
                                        <p:cTn id="232" dur="1" fill="hold">
                                          <p:stCondLst>
                                            <p:cond delay="249"/>
                                          </p:stCondLst>
                                        </p:cTn>
                                        <p:tgtEl>
                                          <p:spTgt spid="30"/>
                                        </p:tgtEl>
                                        <p:attrNameLst>
                                          <p:attrName>style.visibility</p:attrName>
                                        </p:attrNameLst>
                                      </p:cBhvr>
                                      <p:to>
                                        <p:strVal val="hidden"/>
                                      </p:to>
                                    </p:set>
                                  </p:childTnLst>
                                </p:cTn>
                              </p:par>
                              <p:par>
                                <p:cTn id="233" presetID="10" presetClass="entr" presetSubtype="0"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Effect transition="in" filter="fade">
                                      <p:cBhvr>
                                        <p:cTn id="235" dur="500"/>
                                        <p:tgtEl>
                                          <p:spTgt spid="77"/>
                                        </p:tgtEl>
                                      </p:cBhvr>
                                    </p:animEffect>
                                  </p:childTnLst>
                                </p:cTn>
                              </p:par>
                              <p:par>
                                <p:cTn id="236" presetID="8" presetClass="emph" presetSubtype="0" repeatCount="indefinite" fill="hold" grpId="1" nodeType="withEffect">
                                  <p:stCondLst>
                                    <p:cond delay="0"/>
                                  </p:stCondLst>
                                  <p:childTnLst>
                                    <p:animRot by="21600000">
                                      <p:cBhvr>
                                        <p:cTn id="237" dur="2000" fill="hold"/>
                                        <p:tgtEl>
                                          <p:spTgt spid="77"/>
                                        </p:tgtEl>
                                        <p:attrNameLst>
                                          <p:attrName>r</p:attrName>
                                        </p:attrNameLst>
                                      </p:cBhvr>
                                    </p:animRo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5"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81">
                                            <p:txEl>
                                              <p:pRg st="0" end="0"/>
                                            </p:txEl>
                                          </p:spTgt>
                                        </p:tgtEl>
                                        <p:attrNameLst>
                                          <p:attrName>style.color</p:attrName>
                                        </p:attrNameLst>
                                      </p:cBhvr>
                                      <p:by>
                                        <p:hsl h="0" s="-12549" l="-25098"/>
                                      </p:by>
                                    </p:animClr>
                                    <p:animClr clrSpc="hsl" dir="cw">
                                      <p:cBhvr>
                                        <p:cTn id="249" dur="500" fill="hold"/>
                                        <p:tgtEl>
                                          <p:spTgt spid="81">
                                            <p:txEl>
                                              <p:pRg st="0" end="0"/>
                                            </p:txEl>
                                          </p:spTgt>
                                        </p:tgtEl>
                                        <p:attrNameLst>
                                          <p:attrName>fillcolor</p:attrName>
                                        </p:attrNameLst>
                                      </p:cBhvr>
                                      <p:by>
                                        <p:hsl h="0" s="-12549" l="-25098"/>
                                      </p:by>
                                    </p:animClr>
                                    <p:animClr clrSpc="hsl" dir="cw">
                                      <p:cBhvr>
                                        <p:cTn id="250" dur="500" fill="hold"/>
                                        <p:tgtEl>
                                          <p:spTgt spid="81">
                                            <p:txEl>
                                              <p:pRg st="0" end="0"/>
                                            </p:txEl>
                                          </p:spTgt>
                                        </p:tgtEl>
                                        <p:attrNameLst>
                                          <p:attrName>stroke.color</p:attrName>
                                        </p:attrNameLst>
                                      </p:cBhvr>
                                      <p:by>
                                        <p:hsl h="0" s="-12549" l="-25098"/>
                                      </p:by>
                                    </p:animClr>
                                    <p:set>
                                      <p:cBhvr>
                                        <p:cTn id="251" dur="500" fill="hold"/>
                                        <p:tgtEl>
                                          <p:spTgt spid="81">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82">
                                            <p:txEl>
                                              <p:pRg st="0" end="0"/>
                                            </p:txEl>
                                          </p:spTgt>
                                        </p:tgtEl>
                                        <p:attrNameLst>
                                          <p:attrName>style.color</p:attrName>
                                        </p:attrNameLst>
                                      </p:cBhvr>
                                      <p:by>
                                        <p:hsl h="0" s="-12549" l="-25098"/>
                                      </p:by>
                                    </p:animClr>
                                    <p:animClr clrSpc="hsl" dir="cw">
                                      <p:cBhvr>
                                        <p:cTn id="254" dur="500" fill="hold"/>
                                        <p:tgtEl>
                                          <p:spTgt spid="82">
                                            <p:txEl>
                                              <p:pRg st="0" end="0"/>
                                            </p:txEl>
                                          </p:spTgt>
                                        </p:tgtEl>
                                        <p:attrNameLst>
                                          <p:attrName>fillcolor</p:attrName>
                                        </p:attrNameLst>
                                      </p:cBhvr>
                                      <p:by>
                                        <p:hsl h="0" s="-12549" l="-25098"/>
                                      </p:by>
                                    </p:animClr>
                                    <p:animClr clrSpc="hsl" dir="cw">
                                      <p:cBhvr>
                                        <p:cTn id="255" dur="500" fill="hold"/>
                                        <p:tgtEl>
                                          <p:spTgt spid="82">
                                            <p:txEl>
                                              <p:pRg st="0" end="0"/>
                                            </p:txEl>
                                          </p:spTgt>
                                        </p:tgtEl>
                                        <p:attrNameLst>
                                          <p:attrName>stroke.color</p:attrName>
                                        </p:attrNameLst>
                                      </p:cBhvr>
                                      <p:by>
                                        <p:hsl h="0" s="-12549" l="-25098"/>
                                      </p:by>
                                    </p:animClr>
                                    <p:set>
                                      <p:cBhvr>
                                        <p:cTn id="256" dur="500" fill="hold"/>
                                        <p:tgtEl>
                                          <p:spTgt spid="82">
                                            <p:txEl>
                                              <p:pRg st="0" end="0"/>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83">
                                            <p:txEl>
                                              <p:pRg st="0" end="0"/>
                                            </p:txEl>
                                          </p:spTgt>
                                        </p:tgtEl>
                                        <p:attrNameLst>
                                          <p:attrName>style.color</p:attrName>
                                        </p:attrNameLst>
                                      </p:cBhvr>
                                      <p:by>
                                        <p:hsl h="0" s="-12549" l="-25098"/>
                                      </p:by>
                                    </p:animClr>
                                    <p:animClr clrSpc="hsl" dir="cw">
                                      <p:cBhvr>
                                        <p:cTn id="259" dur="500" fill="hold"/>
                                        <p:tgtEl>
                                          <p:spTgt spid="83">
                                            <p:txEl>
                                              <p:pRg st="0" end="0"/>
                                            </p:txEl>
                                          </p:spTgt>
                                        </p:tgtEl>
                                        <p:attrNameLst>
                                          <p:attrName>fillcolor</p:attrName>
                                        </p:attrNameLst>
                                      </p:cBhvr>
                                      <p:by>
                                        <p:hsl h="0" s="-12549" l="-25098"/>
                                      </p:by>
                                    </p:animClr>
                                    <p:animClr clrSpc="hsl" dir="cw">
                                      <p:cBhvr>
                                        <p:cTn id="260" dur="500" fill="hold"/>
                                        <p:tgtEl>
                                          <p:spTgt spid="83">
                                            <p:txEl>
                                              <p:pRg st="0" end="0"/>
                                            </p:txEl>
                                          </p:spTgt>
                                        </p:tgtEl>
                                        <p:attrNameLst>
                                          <p:attrName>stroke.color</p:attrName>
                                        </p:attrNameLst>
                                      </p:cBhvr>
                                      <p:by>
                                        <p:hsl h="0" s="-12549" l="-25098"/>
                                      </p:by>
                                    </p:animClr>
                                    <p:set>
                                      <p:cBhvr>
                                        <p:cTn id="261" dur="500" fill="hold"/>
                                        <p:tgtEl>
                                          <p:spTgt spid="83">
                                            <p:txEl>
                                              <p:pRg st="0" end="0"/>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81" grpId="0" build="allAtOnce"/>
      <p:bldP spid="82" grpId="0" build="allAtOnce"/>
      <p:bldP spid="83" grpId="0" build="allAtOnce"/>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75" name="Picture 7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2909549" y="2970410"/>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2" name="Picture 11"/>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872102" y="3367163"/>
            <a:ext cx="1081916" cy="982556"/>
          </a:xfrm>
          <a:prstGeom prst="rect">
            <a:avLst/>
          </a:prstGeom>
        </p:spPr>
      </p:pic>
      <p:pic>
        <p:nvPicPr>
          <p:cNvPr id="21" name="Picture 20"/>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45381" y="4060353"/>
            <a:ext cx="617273" cy="459398"/>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3" name="Picture 2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3322289" y="3260302"/>
            <a:ext cx="796388" cy="982556"/>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27" name="Picture 2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4"/>
            <a:ext cx="5291417"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800" b="1">
                <a:solidFill>
                  <a:schemeClr val="tx1"/>
                </a:solidFill>
                <a:latin typeface="Times New Roman" panose="02020603050405020304" pitchFamily="18" charset="0"/>
                <a:cs typeface="Times New Roman" panose="02020603050405020304" pitchFamily="18" charset="0"/>
              </a:rPr>
              <a:t>Các đề mục của văn bản </a:t>
            </a:r>
            <a:r>
              <a:rPr lang="en-US" sz="1800" b="1" i="1">
                <a:solidFill>
                  <a:schemeClr val="tx1"/>
                </a:solidFill>
                <a:latin typeface="Times New Roman" panose="02020603050405020304" pitchFamily="18" charset="0"/>
                <a:cs typeface="Times New Roman" panose="02020603050405020304" pitchFamily="18" charset="0"/>
              </a:rPr>
              <a:t>Chúng ta có thể đọc nhanh hơn</a:t>
            </a:r>
            <a:r>
              <a:rPr lang="en-US" sz="1800" b="1">
                <a:solidFill>
                  <a:schemeClr val="tx1"/>
                </a:solidFill>
                <a:latin typeface="Times New Roman" panose="02020603050405020304" pitchFamily="18" charset="0"/>
                <a:cs typeface="Times New Roman" panose="02020603050405020304" pitchFamily="18" charset="0"/>
              </a:rPr>
              <a:t>, tập trung vào vấn đề gì?</a:t>
            </a:r>
            <a:endParaRPr lang="en-US" sz="1800">
              <a:solidFill>
                <a:schemeClr val="tx1"/>
              </a:solidFill>
              <a:latin typeface="Times New Roman" panose="02020603050405020304" pitchFamily="18" charset="0"/>
              <a:cs typeface="Times New Roman" panose="02020603050405020304" pitchFamily="18" charset="0"/>
            </a:endParaRP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pic>
        <p:nvPicPr>
          <p:cNvPr id="25" name="Picture 24"/>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sp>
        <p:nvSpPr>
          <p:cNvPr id="29" name="Rectangle 28"/>
          <p:cNvSpPr/>
          <p:nvPr/>
        </p:nvSpPr>
        <p:spPr>
          <a:xfrm>
            <a:off x="3598628" y="987684"/>
            <a:ext cx="5291417" cy="646331"/>
          </a:xfrm>
          <a:prstGeom prst="rect">
            <a:avLst/>
          </a:prstGeom>
        </p:spPr>
        <p:txBody>
          <a:bodyPr wrap="square">
            <a:spAutoFit/>
          </a:bodyPr>
          <a:lstStyle/>
          <a:p>
            <a:pPr defTabSz="685800">
              <a:buClrTx/>
            </a:pPr>
            <a:r>
              <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A : </a:t>
            </a:r>
            <a:r>
              <a:rPr lang="en-US">
                <a:latin typeface="Times New Roman" panose="02020603050405020304" pitchFamily="18" charset="0"/>
                <a:cs typeface="Times New Roman" panose="02020603050405020304" pitchFamily="18" charset="0"/>
              </a:rPr>
              <a:t>Hướng dẫn người đọc biết cách đọc sách hiệu quả hơn.</a:t>
            </a:r>
          </a:p>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31" name="Rectangle 30"/>
          <p:cNvSpPr/>
          <p:nvPr/>
        </p:nvSpPr>
        <p:spPr>
          <a:xfrm>
            <a:off x="3598628" y="1358292"/>
            <a:ext cx="5291417" cy="646331"/>
          </a:xfrm>
          <a:prstGeom prst="rect">
            <a:avLst/>
          </a:prstGeom>
        </p:spPr>
        <p:txBody>
          <a:bodyPr wrap="square">
            <a:spAutoFit/>
          </a:bodyPr>
          <a:lstStyle/>
          <a:p>
            <a:pPr defTabSz="685800">
              <a:buClrTx/>
            </a:pPr>
            <a:r>
              <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B : </a:t>
            </a:r>
            <a:r>
              <a:rPr lang="en-US">
                <a:latin typeface="Times New Roman" panose="02020603050405020304" pitchFamily="18" charset="0"/>
                <a:cs typeface="Times New Roman" panose="02020603050405020304" pitchFamily="18" charset="0"/>
              </a:rPr>
              <a:t>Hướng dẫn người đọc biết cách đọc sách nhanh hơn. </a:t>
            </a:r>
          </a:p>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32" name="Rectangle 31"/>
          <p:cNvSpPr/>
          <p:nvPr/>
        </p:nvSpPr>
        <p:spPr>
          <a:xfrm>
            <a:off x="3598628" y="1709576"/>
            <a:ext cx="5291417" cy="584775"/>
          </a:xfrm>
          <a:prstGeom prst="rect">
            <a:avLst/>
          </a:prstGeom>
        </p:spPr>
        <p:txBody>
          <a:bodyPr wrap="square">
            <a:spAutoFit/>
          </a:bodyPr>
          <a:lstStyle/>
          <a:p>
            <a:pPr lvl="0" defTabSz="685800">
              <a:buClrTx/>
            </a:pPr>
            <a:r>
              <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C : </a:t>
            </a:r>
            <a:r>
              <a:rPr lang="en-US">
                <a:latin typeface="Times New Roman" panose="02020603050405020304" pitchFamily="18" charset="0"/>
                <a:cs typeface="Times New Roman" panose="02020603050405020304" pitchFamily="18" charset="0"/>
              </a:rPr>
              <a:t>Trình bày và hướng dẫn người đọc làm quen với cách đọc sách nhanh và hiệu quả hơn.</a:t>
            </a:r>
            <a:endPar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34" name="Rectangle 33"/>
          <p:cNvSpPr/>
          <p:nvPr/>
        </p:nvSpPr>
        <p:spPr>
          <a:xfrm>
            <a:off x="3598628" y="2080185"/>
            <a:ext cx="5291417" cy="369332"/>
          </a:xfrm>
          <a:prstGeom prst="rect">
            <a:avLst/>
          </a:prstGeom>
        </p:spPr>
        <p:txBody>
          <a:bodyPr wrap="square">
            <a:spAutoFit/>
          </a:bodyPr>
          <a:lstStyle/>
          <a:p>
            <a:pPr lvl="0" defTabSz="685800">
              <a:buClrTx/>
            </a:pPr>
            <a:r>
              <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D : </a:t>
            </a:r>
            <a:r>
              <a:rPr lang="en-US">
                <a:latin typeface="Times New Roman" panose="02020603050405020304" pitchFamily="18" charset="0"/>
                <a:cs typeface="Times New Roman" panose="02020603050405020304" pitchFamily="18" charset="0"/>
              </a:rPr>
              <a:t>Hướng dẫn người đọc cách đọc sách trong thời đại công nghệ 4.0. </a:t>
            </a:r>
            <a:endPar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3161027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345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3950"/>
                            </p:stCondLst>
                            <p:childTnLst>
                              <p:par>
                                <p:cTn id="17" presetID="10" presetClass="entr" presetSubtype="0" fill="hold" nodeType="afterEffect">
                                  <p:stCondLst>
                                    <p:cond delay="0"/>
                                  </p:stCondLst>
                                  <p:childTnLst>
                                    <p:set>
                                      <p:cBhvr>
                                        <p:cTn id="18" dur="1" fill="hold">
                                          <p:stCondLst>
                                            <p:cond delay="0"/>
                                          </p:stCondLst>
                                        </p:cTn>
                                        <p:tgtEl>
                                          <p:spTgt spid="31">
                                            <p:txEl>
                                              <p:pRg st="0" end="0"/>
                                            </p:txEl>
                                          </p:spTgt>
                                        </p:tgtEl>
                                        <p:attrNameLst>
                                          <p:attrName>style.visibility</p:attrName>
                                        </p:attrNameLst>
                                      </p:cBhvr>
                                      <p:to>
                                        <p:strVal val="visible"/>
                                      </p:to>
                                    </p:set>
                                    <p:animEffect transition="in" filter="fade">
                                      <p:cBhvr>
                                        <p:cTn id="19" dur="500"/>
                                        <p:tgtEl>
                                          <p:spTgt spid="31">
                                            <p:txEl>
                                              <p:pRg st="0" end="0"/>
                                            </p:txEl>
                                          </p:spTgt>
                                        </p:tgtEl>
                                      </p:cBhvr>
                                    </p:animEffect>
                                  </p:childTnLst>
                                </p:cTn>
                              </p:par>
                            </p:childTnLst>
                          </p:cTn>
                        </p:par>
                        <p:par>
                          <p:cTn id="20" fill="hold">
                            <p:stCondLst>
                              <p:cond delay="4450"/>
                            </p:stCondLst>
                            <p:childTnLst>
                              <p:par>
                                <p:cTn id="21" presetID="10" presetClass="entr" presetSubtype="0" fill="hold" nodeType="afterEffect">
                                  <p:stCondLst>
                                    <p:cond delay="0"/>
                                  </p:stCondLst>
                                  <p:childTnLst>
                                    <p:set>
                                      <p:cBhvr>
                                        <p:cTn id="22" dur="1" fill="hold">
                                          <p:stCondLst>
                                            <p:cond delay="0"/>
                                          </p:stCondLst>
                                        </p:cTn>
                                        <p:tgtEl>
                                          <p:spTgt spid="32">
                                            <p:txEl>
                                              <p:pRg st="0" end="0"/>
                                            </p:txEl>
                                          </p:spTgt>
                                        </p:tgtEl>
                                        <p:attrNameLst>
                                          <p:attrName>style.visibility</p:attrName>
                                        </p:attrNameLst>
                                      </p:cBhvr>
                                      <p:to>
                                        <p:strVal val="visible"/>
                                      </p:to>
                                    </p:set>
                                    <p:animEffect transition="in" filter="fade">
                                      <p:cBhvr>
                                        <p:cTn id="23" dur="500"/>
                                        <p:tgtEl>
                                          <p:spTgt spid="32">
                                            <p:txEl>
                                              <p:pRg st="0" end="0"/>
                                            </p:txEl>
                                          </p:spTgt>
                                        </p:tgtEl>
                                      </p:cBhvr>
                                    </p:animEffect>
                                  </p:childTnLst>
                                </p:cTn>
                              </p:par>
                            </p:childTnLst>
                          </p:cTn>
                        </p:par>
                        <p:par>
                          <p:cTn id="24" fill="hold">
                            <p:stCondLst>
                              <p:cond delay="4950"/>
                            </p:stCondLst>
                            <p:childTnLst>
                              <p:par>
                                <p:cTn id="25" presetID="10" presetClass="entr" presetSubtype="0" fill="hold" nodeType="afterEffect">
                                  <p:stCondLst>
                                    <p:cond delay="0"/>
                                  </p:stCondLst>
                                  <p:childTnLst>
                                    <p:set>
                                      <p:cBhvr>
                                        <p:cTn id="26" dur="1" fill="hold">
                                          <p:stCondLst>
                                            <p:cond delay="0"/>
                                          </p:stCondLst>
                                        </p:cTn>
                                        <p:tgtEl>
                                          <p:spTgt spid="34">
                                            <p:txEl>
                                              <p:pRg st="0" end="0"/>
                                            </p:txEl>
                                          </p:spTgt>
                                        </p:tgtEl>
                                        <p:attrNameLst>
                                          <p:attrName>style.visibility</p:attrName>
                                        </p:attrNameLst>
                                      </p:cBhvr>
                                      <p:to>
                                        <p:strVal val="visible"/>
                                      </p:to>
                                    </p:set>
                                    <p:animEffect transition="in" filter="fade">
                                      <p:cBhvr>
                                        <p:cTn id="27"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2" name="oisairoi.wav"/>
                                        </p:tgtEl>
                                      </p:cMediaNode>
                                    </p:audio>
                                  </p:subTnLst>
                                </p:cTn>
                              </p:par>
                              <p:par>
                                <p:cTn id="126" presetID="10" presetClass="entr" presetSubtype="0" fill="hold" nodeType="withEffect">
                                  <p:stCondLst>
                                    <p:cond delay="0"/>
                                  </p:stCondLst>
                                  <p:childTnLst>
                                    <p:set>
                                      <p:cBhvr>
                                        <p:cTn id="127" dur="1" fill="hold">
                                          <p:stCondLst>
                                            <p:cond delay="0"/>
                                          </p:stCondLst>
                                        </p:cTn>
                                        <p:tgtEl>
                                          <p:spTgt spid="21"/>
                                        </p:tgtEl>
                                        <p:attrNameLst>
                                          <p:attrName>style.visibility</p:attrName>
                                        </p:attrNameLst>
                                      </p:cBhvr>
                                      <p:to>
                                        <p:strVal val="visible"/>
                                      </p:to>
                                    </p:set>
                                    <p:animEffect transition="in" filter="fade">
                                      <p:cBhvr>
                                        <p:cTn id="128" dur="250"/>
                                        <p:tgtEl>
                                          <p:spTgt spid="21"/>
                                        </p:tgtEl>
                                      </p:cBhvr>
                                    </p:animEffect>
                                  </p:childTnLst>
                                </p:cTn>
                              </p:par>
                              <p:par>
                                <p:cTn id="129" presetID="10" presetClass="exit" presetSubtype="0" fill="hold" nodeType="withEffect">
                                  <p:stCondLst>
                                    <p:cond delay="0"/>
                                  </p:stCondLst>
                                  <p:childTnLst>
                                    <p:animEffect transition="out" filter="fade">
                                      <p:cBhvr>
                                        <p:cTn id="130" dur="250"/>
                                        <p:tgtEl>
                                          <p:spTgt spid="22"/>
                                        </p:tgtEl>
                                      </p:cBhvr>
                                    </p:animEffect>
                                    <p:set>
                                      <p:cBhvr>
                                        <p:cTn id="131"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2" restart="whenNotActive" fill="hold" evtFilter="cancelBubble" nodeType="interactiveSeq">
                <p:stCondLst>
                  <p:cond evt="onClick" delay="0">
                    <p:tgtEl>
                      <p:spTgt spid="26"/>
                    </p:tgtEl>
                  </p:cond>
                </p:stCondLst>
                <p:endSync evt="end" delay="0">
                  <p:rtn val="all"/>
                </p:endSync>
                <p:childTnLst>
                  <p:par>
                    <p:cTn id="133" fill="hold">
                      <p:stCondLst>
                        <p:cond delay="0"/>
                      </p:stCondLst>
                      <p:childTnLst>
                        <p:par>
                          <p:cTn id="134" fill="hold">
                            <p:stCondLst>
                              <p:cond delay="0"/>
                            </p:stCondLst>
                            <p:childTnLst>
                              <p:par>
                                <p:cTn id="135" presetID="32" presetClass="emph" presetSubtype="0" fill="hold" nodeType="clickEffect">
                                  <p:stCondLst>
                                    <p:cond delay="0"/>
                                  </p:stCondLst>
                                  <p:childTnLst>
                                    <p:animRot by="120000">
                                      <p:cBhvr>
                                        <p:cTn id="136" dur="100" fill="hold">
                                          <p:stCondLst>
                                            <p:cond delay="0"/>
                                          </p:stCondLst>
                                        </p:cTn>
                                        <p:tgtEl>
                                          <p:spTgt spid="26"/>
                                        </p:tgtEl>
                                        <p:attrNameLst>
                                          <p:attrName>r</p:attrName>
                                        </p:attrNameLst>
                                      </p:cBhvr>
                                    </p:animRot>
                                    <p:animRot by="-240000">
                                      <p:cBhvr>
                                        <p:cTn id="137" dur="200" fill="hold">
                                          <p:stCondLst>
                                            <p:cond delay="200"/>
                                          </p:stCondLst>
                                        </p:cTn>
                                        <p:tgtEl>
                                          <p:spTgt spid="26"/>
                                        </p:tgtEl>
                                        <p:attrNameLst>
                                          <p:attrName>r</p:attrName>
                                        </p:attrNameLst>
                                      </p:cBhvr>
                                    </p:animRot>
                                    <p:animRot by="240000">
                                      <p:cBhvr>
                                        <p:cTn id="138" dur="200" fill="hold">
                                          <p:stCondLst>
                                            <p:cond delay="400"/>
                                          </p:stCondLst>
                                        </p:cTn>
                                        <p:tgtEl>
                                          <p:spTgt spid="26"/>
                                        </p:tgtEl>
                                        <p:attrNameLst>
                                          <p:attrName>r</p:attrName>
                                        </p:attrNameLst>
                                      </p:cBhvr>
                                    </p:animRot>
                                    <p:animRot by="-240000">
                                      <p:cBhvr>
                                        <p:cTn id="139" dur="200" fill="hold">
                                          <p:stCondLst>
                                            <p:cond delay="600"/>
                                          </p:stCondLst>
                                        </p:cTn>
                                        <p:tgtEl>
                                          <p:spTgt spid="26"/>
                                        </p:tgtEl>
                                        <p:attrNameLst>
                                          <p:attrName>r</p:attrName>
                                        </p:attrNameLst>
                                      </p:cBhvr>
                                    </p:animRot>
                                    <p:animRot by="120000">
                                      <p:cBhvr>
                                        <p:cTn id="140" dur="200" fill="hold">
                                          <p:stCondLst>
                                            <p:cond delay="800"/>
                                          </p:stCondLst>
                                        </p:cTn>
                                        <p:tgtEl>
                                          <p:spTgt spid="26"/>
                                        </p:tgtEl>
                                        <p:attrNameLst>
                                          <p:attrName>r</p:attrName>
                                        </p:attrNameLst>
                                      </p:cBhvr>
                                    </p:animRot>
                                  </p:childTnLst>
                                </p:cTn>
                              </p:par>
                            </p:childTnLst>
                          </p:cTn>
                        </p:par>
                        <p:par>
                          <p:cTn id="141" fill="hold">
                            <p:stCondLst>
                              <p:cond delay="1000"/>
                            </p:stCondLst>
                            <p:childTnLst>
                              <p:par>
                                <p:cTn id="142" presetID="10" presetClass="exit" presetSubtype="0" fill="hold" nodeType="afterEffect">
                                  <p:stCondLst>
                                    <p:cond delay="0"/>
                                  </p:stCondLst>
                                  <p:childTnLst>
                                    <p:animEffect transition="out" filter="fade">
                                      <p:cBhvr>
                                        <p:cTn id="143" dur="250"/>
                                        <p:tgtEl>
                                          <p:spTgt spid="16"/>
                                        </p:tgtEl>
                                      </p:cBhvr>
                                    </p:animEffect>
                                    <p:set>
                                      <p:cBhvr>
                                        <p:cTn id="144" dur="1" fill="hold">
                                          <p:stCondLst>
                                            <p:cond delay="249"/>
                                          </p:stCondLst>
                                        </p:cTn>
                                        <p:tgtEl>
                                          <p:spTgt spid="16"/>
                                        </p:tgtEl>
                                        <p:attrNameLst>
                                          <p:attrName>style.visibility</p:attrName>
                                        </p:attrNameLst>
                                      </p:cBhvr>
                                      <p:to>
                                        <p:strVal val="hidden"/>
                                      </p:to>
                                    </p:set>
                                  </p:childTnLst>
                                </p:cTn>
                              </p:par>
                              <p:par>
                                <p:cTn id="145" presetID="10" presetClass="entr" presetSubtype="0" fill="hold" nodeType="withEffect">
                                  <p:stCondLst>
                                    <p:cond delay="0"/>
                                  </p:stCondLst>
                                  <p:childTnLst>
                                    <p:set>
                                      <p:cBhvr>
                                        <p:cTn id="146" dur="1" fill="hold">
                                          <p:stCondLst>
                                            <p:cond delay="0"/>
                                          </p:stCondLst>
                                        </p:cTn>
                                        <p:tgtEl>
                                          <p:spTgt spid="5"/>
                                        </p:tgtEl>
                                        <p:attrNameLst>
                                          <p:attrName>style.visibility</p:attrName>
                                        </p:attrNameLst>
                                      </p:cBhvr>
                                      <p:to>
                                        <p:strVal val="visible"/>
                                      </p:to>
                                    </p:set>
                                    <p:animEffect transition="in" filter="fade">
                                      <p:cBhvr>
                                        <p:cTn id="147" dur="250"/>
                                        <p:tgtEl>
                                          <p:spTgt spid="5"/>
                                        </p:tgtEl>
                                      </p:cBhvr>
                                    </p:animEffect>
                                  </p:childTnLst>
                                </p:cTn>
                              </p:par>
                            </p:childTnLst>
                          </p:cTn>
                        </p:par>
                        <p:par>
                          <p:cTn id="148" fill="hold">
                            <p:stCondLst>
                              <p:cond delay="1250"/>
                            </p:stCondLst>
                            <p:childTnLst>
                              <p:par>
                                <p:cTn id="149" presetID="63" presetClass="path" presetSubtype="0" accel="50000" decel="50000" fill="hold" nodeType="afterEffect">
                                  <p:stCondLst>
                                    <p:cond delay="0"/>
                                  </p:stCondLst>
                                  <p:childTnLst>
                                    <p:animMotion origin="layout" path="M -8.33333E-7 -4.81481E-6 L 0.33316 0.30024 " pathEditMode="relative" rAng="0" ptsTypes="AA">
                                      <p:cBhvr>
                                        <p:cTn id="150" dur="2000" fill="hold"/>
                                        <p:tgtEl>
                                          <p:spTgt spid="5"/>
                                        </p:tgtEl>
                                        <p:attrNameLst>
                                          <p:attrName>ppt_x</p:attrName>
                                          <p:attrName>ppt_y</p:attrName>
                                        </p:attrNameLst>
                                      </p:cBhvr>
                                      <p:rCtr x="16649" y="15000"/>
                                    </p:animMotion>
                                  </p:childTnLst>
                                </p:cTn>
                              </p:par>
                            </p:childTnLst>
                          </p:cTn>
                        </p:par>
                        <p:par>
                          <p:cTn id="151" fill="hold">
                            <p:stCondLst>
                              <p:cond delay="3250"/>
                            </p:stCondLst>
                            <p:childTnLst>
                              <p:par>
                                <p:cTn id="152" presetID="10" presetClass="exit" presetSubtype="0" fill="hold" nodeType="afterEffect">
                                  <p:stCondLst>
                                    <p:cond delay="0"/>
                                  </p:stCondLst>
                                  <p:childTnLst>
                                    <p:animEffect transition="out" filter="fade">
                                      <p:cBhvr>
                                        <p:cTn id="153" dur="250"/>
                                        <p:tgtEl>
                                          <p:spTgt spid="5"/>
                                        </p:tgtEl>
                                      </p:cBhvr>
                                    </p:animEffect>
                                    <p:set>
                                      <p:cBhvr>
                                        <p:cTn id="154" dur="1" fill="hold">
                                          <p:stCondLst>
                                            <p:cond delay="249"/>
                                          </p:stCondLst>
                                        </p:cTn>
                                        <p:tgtEl>
                                          <p:spTgt spid="5"/>
                                        </p:tgtEl>
                                        <p:attrNameLst>
                                          <p:attrName>style.visibility</p:attrName>
                                        </p:attrNameLst>
                                      </p:cBhvr>
                                      <p:to>
                                        <p:strVal val="hidden"/>
                                      </p:to>
                                    </p:set>
                                  </p:childTnLst>
                                </p:cTn>
                              </p:par>
                              <p:par>
                                <p:cTn id="155" presetID="10" presetClass="entr" presetSubtype="0" fill="hold" nodeType="withEffect">
                                  <p:stCondLst>
                                    <p:cond delay="0"/>
                                  </p:stCondLst>
                                  <p:childTnLst>
                                    <p:set>
                                      <p:cBhvr>
                                        <p:cTn id="156" dur="1" fill="hold">
                                          <p:stCondLst>
                                            <p:cond delay="0"/>
                                          </p:stCondLst>
                                        </p:cTn>
                                        <p:tgtEl>
                                          <p:spTgt spid="24"/>
                                        </p:tgtEl>
                                        <p:attrNameLst>
                                          <p:attrName>style.visibility</p:attrName>
                                        </p:attrNameLst>
                                      </p:cBhvr>
                                      <p:to>
                                        <p:strVal val="visible"/>
                                      </p:to>
                                    </p:set>
                                    <p:animEffect transition="in" filter="fade">
                                      <p:cBhvr>
                                        <p:cTn id="157" dur="250"/>
                                        <p:tgtEl>
                                          <p:spTgt spid="24"/>
                                        </p:tgtEl>
                                      </p:cBhvr>
                                    </p:animEffect>
                                  </p:childTnLst>
                                </p:cTn>
                              </p:par>
                            </p:childTnLst>
                          </p:cTn>
                        </p:par>
                        <p:par>
                          <p:cTn id="158" fill="hold">
                            <p:stCondLst>
                              <p:cond delay="3500"/>
                            </p:stCondLst>
                            <p:childTnLst>
                              <p:par>
                                <p:cTn id="159" presetID="32" presetClass="emph" presetSubtype="0" fill="hold" nodeType="afterEffect">
                                  <p:stCondLst>
                                    <p:cond delay="0"/>
                                  </p:stCondLst>
                                  <p:childTnLst>
                                    <p:animRot by="120000">
                                      <p:cBhvr>
                                        <p:cTn id="160" dur="200" fill="hold">
                                          <p:stCondLst>
                                            <p:cond delay="0"/>
                                          </p:stCondLst>
                                        </p:cTn>
                                        <p:tgtEl>
                                          <p:spTgt spid="24"/>
                                        </p:tgtEl>
                                        <p:attrNameLst>
                                          <p:attrName>r</p:attrName>
                                        </p:attrNameLst>
                                      </p:cBhvr>
                                    </p:animRot>
                                    <p:animRot by="-240000">
                                      <p:cBhvr>
                                        <p:cTn id="161" dur="400" fill="hold">
                                          <p:stCondLst>
                                            <p:cond delay="400"/>
                                          </p:stCondLst>
                                        </p:cTn>
                                        <p:tgtEl>
                                          <p:spTgt spid="24"/>
                                        </p:tgtEl>
                                        <p:attrNameLst>
                                          <p:attrName>r</p:attrName>
                                        </p:attrNameLst>
                                      </p:cBhvr>
                                    </p:animRot>
                                    <p:animRot by="240000">
                                      <p:cBhvr>
                                        <p:cTn id="162" dur="400" fill="hold">
                                          <p:stCondLst>
                                            <p:cond delay="800"/>
                                          </p:stCondLst>
                                        </p:cTn>
                                        <p:tgtEl>
                                          <p:spTgt spid="24"/>
                                        </p:tgtEl>
                                        <p:attrNameLst>
                                          <p:attrName>r</p:attrName>
                                        </p:attrNameLst>
                                      </p:cBhvr>
                                    </p:animRot>
                                    <p:animRot by="-240000">
                                      <p:cBhvr>
                                        <p:cTn id="163" dur="400" fill="hold">
                                          <p:stCondLst>
                                            <p:cond delay="1200"/>
                                          </p:stCondLst>
                                        </p:cTn>
                                        <p:tgtEl>
                                          <p:spTgt spid="24"/>
                                        </p:tgtEl>
                                        <p:attrNameLst>
                                          <p:attrName>r</p:attrName>
                                        </p:attrNameLst>
                                      </p:cBhvr>
                                    </p:animRot>
                                    <p:animRot by="120000">
                                      <p:cBhvr>
                                        <p:cTn id="164" dur="400" fill="hold">
                                          <p:stCondLst>
                                            <p:cond delay="1600"/>
                                          </p:stCondLst>
                                        </p:cTn>
                                        <p:tgtEl>
                                          <p:spTgt spid="24"/>
                                        </p:tgtEl>
                                        <p:attrNameLst>
                                          <p:attrName>r</p:attrName>
                                        </p:attrNameLst>
                                      </p:cBhvr>
                                    </p:animRot>
                                  </p:childTnLst>
                                </p:cTn>
                              </p:par>
                              <p:par>
                                <p:cTn id="165" presetID="32" presetClass="emph" presetSubtype="0" fill="hold" nodeType="withEffect">
                                  <p:stCondLst>
                                    <p:cond delay="0"/>
                                  </p:stCondLst>
                                  <p:childTnLst>
                                    <p:animRot by="120000">
                                      <p:cBhvr>
                                        <p:cTn id="166" dur="200" fill="hold">
                                          <p:stCondLst>
                                            <p:cond delay="0"/>
                                          </p:stCondLst>
                                        </p:cTn>
                                        <p:tgtEl>
                                          <p:spTgt spid="26"/>
                                        </p:tgtEl>
                                        <p:attrNameLst>
                                          <p:attrName>r</p:attrName>
                                        </p:attrNameLst>
                                      </p:cBhvr>
                                    </p:animRot>
                                    <p:animRot by="-240000">
                                      <p:cBhvr>
                                        <p:cTn id="167" dur="400" fill="hold">
                                          <p:stCondLst>
                                            <p:cond delay="400"/>
                                          </p:stCondLst>
                                        </p:cTn>
                                        <p:tgtEl>
                                          <p:spTgt spid="26"/>
                                        </p:tgtEl>
                                        <p:attrNameLst>
                                          <p:attrName>r</p:attrName>
                                        </p:attrNameLst>
                                      </p:cBhvr>
                                    </p:animRot>
                                    <p:animRot by="240000">
                                      <p:cBhvr>
                                        <p:cTn id="168" dur="400" fill="hold">
                                          <p:stCondLst>
                                            <p:cond delay="800"/>
                                          </p:stCondLst>
                                        </p:cTn>
                                        <p:tgtEl>
                                          <p:spTgt spid="26"/>
                                        </p:tgtEl>
                                        <p:attrNameLst>
                                          <p:attrName>r</p:attrName>
                                        </p:attrNameLst>
                                      </p:cBhvr>
                                    </p:animRot>
                                    <p:animRot by="-240000">
                                      <p:cBhvr>
                                        <p:cTn id="169" dur="400" fill="hold">
                                          <p:stCondLst>
                                            <p:cond delay="1200"/>
                                          </p:stCondLst>
                                        </p:cTn>
                                        <p:tgtEl>
                                          <p:spTgt spid="26"/>
                                        </p:tgtEl>
                                        <p:attrNameLst>
                                          <p:attrName>r</p:attrName>
                                        </p:attrNameLst>
                                      </p:cBhvr>
                                    </p:animRot>
                                    <p:animRot by="120000">
                                      <p:cBhvr>
                                        <p:cTn id="170" dur="400" fill="hold">
                                          <p:stCondLst>
                                            <p:cond delay="1600"/>
                                          </p:stCondLst>
                                        </p:cTn>
                                        <p:tgtEl>
                                          <p:spTgt spid="26"/>
                                        </p:tgtEl>
                                        <p:attrNameLst>
                                          <p:attrName>r</p:attrName>
                                        </p:attrNameLst>
                                      </p:cBhvr>
                                    </p:animRot>
                                  </p:childTnLst>
                                </p:cTn>
                              </p:par>
                            </p:childTnLst>
                          </p:cTn>
                        </p:par>
                        <p:par>
                          <p:cTn id="171" fill="hold">
                            <p:stCondLst>
                              <p:cond delay="5500"/>
                            </p:stCondLst>
                            <p:childTnLst>
                              <p:par>
                                <p:cTn id="172" presetID="10" presetClass="exit" presetSubtype="0" fill="hold" nodeType="afterEffect">
                                  <p:stCondLst>
                                    <p:cond delay="0"/>
                                  </p:stCondLst>
                                  <p:childTnLst>
                                    <p:animEffect transition="out" filter="fade">
                                      <p:cBhvr>
                                        <p:cTn id="173" dur="250"/>
                                        <p:tgtEl>
                                          <p:spTgt spid="24"/>
                                        </p:tgtEl>
                                      </p:cBhvr>
                                    </p:animEffect>
                                    <p:set>
                                      <p:cBhvr>
                                        <p:cTn id="174" dur="1" fill="hold">
                                          <p:stCondLst>
                                            <p:cond delay="249"/>
                                          </p:stCondLst>
                                        </p:cTn>
                                        <p:tgtEl>
                                          <p:spTgt spid="24"/>
                                        </p:tgtEl>
                                        <p:attrNameLst>
                                          <p:attrName>style.visibility</p:attrName>
                                        </p:attrNameLst>
                                      </p:cBhvr>
                                      <p:to>
                                        <p:strVal val="hidden"/>
                                      </p:to>
                                    </p:set>
                                  </p:childTnLst>
                                </p:cTn>
                              </p:par>
                              <p:par>
                                <p:cTn id="175" presetID="10" presetClass="entr" presetSubtype="0" fill="hold" nodeType="withEffect">
                                  <p:stCondLst>
                                    <p:cond delay="0"/>
                                  </p:stCondLst>
                                  <p:childTnLst>
                                    <p:set>
                                      <p:cBhvr>
                                        <p:cTn id="176" dur="1" fill="hold">
                                          <p:stCondLst>
                                            <p:cond delay="0"/>
                                          </p:stCondLst>
                                        </p:cTn>
                                        <p:tgtEl>
                                          <p:spTgt spid="23"/>
                                        </p:tgtEl>
                                        <p:attrNameLst>
                                          <p:attrName>style.visibility</p:attrName>
                                        </p:attrNameLst>
                                      </p:cBhvr>
                                      <p:to>
                                        <p:strVal val="visible"/>
                                      </p:to>
                                    </p:set>
                                    <p:animEffect transition="in" filter="fade">
                                      <p:cBhvr>
                                        <p:cTn id="177" dur="250"/>
                                        <p:tgtEl>
                                          <p:spTgt spid="23"/>
                                        </p:tgtEl>
                                      </p:cBhvr>
                                    </p:animEffect>
                                  </p:childTnLst>
                                  <p:subTnLst>
                                    <p:audio>
                                      <p:cMediaNode>
                                        <p:cTn display="0" masterRel="sameClick">
                                          <p:stCondLst>
                                            <p:cond evt="begin" delay="0">
                                              <p:tn val="175"/>
                                            </p:cond>
                                          </p:stCondLst>
                                          <p:endCondLst>
                                            <p:cond evt="onStopAudio" delay="0">
                                              <p:tgtEl>
                                                <p:sldTgt/>
                                              </p:tgtEl>
                                            </p:cond>
                                          </p:endCondLst>
                                        </p:cTn>
                                        <p:tgtEl>
                                          <p:sndTgt r:embed="rId3" name="congioilam.wav"/>
                                        </p:tgtEl>
                                      </p:cMediaNode>
                                    </p:audio>
                                  </p:subTnLst>
                                </p:cTn>
                              </p:par>
                              <p:par>
                                <p:cTn id="178" presetID="10" presetClass="exit" presetSubtype="0" fill="hold" nodeType="withEffect">
                                  <p:stCondLst>
                                    <p:cond delay="0"/>
                                  </p:stCondLst>
                                  <p:childTnLst>
                                    <p:animEffect transition="out" filter="fade">
                                      <p:cBhvr>
                                        <p:cTn id="179" dur="250"/>
                                        <p:tgtEl>
                                          <p:spTgt spid="26"/>
                                        </p:tgtEl>
                                      </p:cBhvr>
                                    </p:animEffect>
                                    <p:set>
                                      <p:cBhvr>
                                        <p:cTn id="180" dur="1" fill="hold">
                                          <p:stCondLst>
                                            <p:cond delay="249"/>
                                          </p:stCondLst>
                                        </p:cTn>
                                        <p:tgtEl>
                                          <p:spTgt spid="26"/>
                                        </p:tgtEl>
                                        <p:attrNameLst>
                                          <p:attrName>style.visibility</p:attrName>
                                        </p:attrNameLst>
                                      </p:cBhvr>
                                      <p:to>
                                        <p:strVal val="hidden"/>
                                      </p:to>
                                    </p:set>
                                  </p:childTnLst>
                                </p:cTn>
                              </p:par>
                              <p:par>
                                <p:cTn id="181" presetID="10" presetClass="entr" presetSubtype="0" fill="hold" grpId="0" nodeType="withEffect">
                                  <p:stCondLst>
                                    <p:cond delay="0"/>
                                  </p:stCondLst>
                                  <p:childTnLst>
                                    <p:set>
                                      <p:cBhvr>
                                        <p:cTn id="182" dur="1" fill="hold">
                                          <p:stCondLst>
                                            <p:cond delay="0"/>
                                          </p:stCondLst>
                                        </p:cTn>
                                        <p:tgtEl>
                                          <p:spTgt spid="77"/>
                                        </p:tgtEl>
                                        <p:attrNameLst>
                                          <p:attrName>style.visibility</p:attrName>
                                        </p:attrNameLst>
                                      </p:cBhvr>
                                      <p:to>
                                        <p:strVal val="visible"/>
                                      </p:to>
                                    </p:set>
                                    <p:animEffect transition="in" filter="fade">
                                      <p:cBhvr>
                                        <p:cTn id="183" dur="500"/>
                                        <p:tgtEl>
                                          <p:spTgt spid="77"/>
                                        </p:tgtEl>
                                      </p:cBhvr>
                                    </p:animEffect>
                                  </p:childTnLst>
                                </p:cTn>
                              </p:par>
                              <p:par>
                                <p:cTn id="184" presetID="8" presetClass="emph" presetSubtype="0" repeatCount="indefinite" fill="hold" grpId="1" nodeType="withEffect">
                                  <p:stCondLst>
                                    <p:cond delay="0"/>
                                  </p:stCondLst>
                                  <p:childTnLst>
                                    <p:animRot by="21600000">
                                      <p:cBhvr>
                                        <p:cTn id="185" dur="2000" fill="hold"/>
                                        <p:tgtEl>
                                          <p:spTgt spid="77"/>
                                        </p:tgtEl>
                                        <p:attrNameLst>
                                          <p:attrName>r</p:attrName>
                                        </p:attrNameLst>
                                      </p:cBhvr>
                                    </p:animRo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2"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32">
                                            <p:txEl>
                                              <p:pRg st="0" end="0"/>
                                            </p:txEl>
                                          </p:spTgt>
                                        </p:tgtEl>
                                        <p:attrNameLst>
                                          <p:attrName>style.color</p:attrName>
                                        </p:attrNameLst>
                                      </p:cBhvr>
                                      <p:by>
                                        <p:hsl h="0" s="-12549" l="-25098"/>
                                      </p:by>
                                    </p:animClr>
                                    <p:animClr clrSpc="hsl" dir="cw">
                                      <p:cBhvr>
                                        <p:cTn id="249" dur="500" fill="hold"/>
                                        <p:tgtEl>
                                          <p:spTgt spid="32">
                                            <p:txEl>
                                              <p:pRg st="0" end="0"/>
                                            </p:txEl>
                                          </p:spTgt>
                                        </p:tgtEl>
                                        <p:attrNameLst>
                                          <p:attrName>fillcolor</p:attrName>
                                        </p:attrNameLst>
                                      </p:cBhvr>
                                      <p:by>
                                        <p:hsl h="0" s="-12549" l="-25098"/>
                                      </p:by>
                                    </p:animClr>
                                    <p:animClr clrSpc="hsl" dir="cw">
                                      <p:cBhvr>
                                        <p:cTn id="250" dur="500" fill="hold"/>
                                        <p:tgtEl>
                                          <p:spTgt spid="32">
                                            <p:txEl>
                                              <p:pRg st="0" end="0"/>
                                            </p:txEl>
                                          </p:spTgt>
                                        </p:tgtEl>
                                        <p:attrNameLst>
                                          <p:attrName>stroke.color</p:attrName>
                                        </p:attrNameLst>
                                      </p:cBhvr>
                                      <p:by>
                                        <p:hsl h="0" s="-12549" l="-25098"/>
                                      </p:by>
                                    </p:animClr>
                                    <p:set>
                                      <p:cBhvr>
                                        <p:cTn id="251" dur="500" fill="hold"/>
                                        <p:tgtEl>
                                          <p:spTgt spid="32">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34">
                                            <p:txEl>
                                              <p:pRg st="0" end="0"/>
                                            </p:txEl>
                                          </p:spTgt>
                                        </p:tgtEl>
                                        <p:attrNameLst>
                                          <p:attrName>style.color</p:attrName>
                                        </p:attrNameLst>
                                      </p:cBhvr>
                                      <p:by>
                                        <p:hsl h="0" s="-12549" l="-25098"/>
                                      </p:by>
                                    </p:animClr>
                                    <p:animClr clrSpc="hsl" dir="cw">
                                      <p:cBhvr>
                                        <p:cTn id="254" dur="500" fill="hold"/>
                                        <p:tgtEl>
                                          <p:spTgt spid="34">
                                            <p:txEl>
                                              <p:pRg st="0" end="0"/>
                                            </p:txEl>
                                          </p:spTgt>
                                        </p:tgtEl>
                                        <p:attrNameLst>
                                          <p:attrName>fillcolor</p:attrName>
                                        </p:attrNameLst>
                                      </p:cBhvr>
                                      <p:by>
                                        <p:hsl h="0" s="-12549" l="-25098"/>
                                      </p:by>
                                    </p:animClr>
                                    <p:animClr clrSpc="hsl" dir="cw">
                                      <p:cBhvr>
                                        <p:cTn id="255" dur="500" fill="hold"/>
                                        <p:tgtEl>
                                          <p:spTgt spid="34">
                                            <p:txEl>
                                              <p:pRg st="0" end="0"/>
                                            </p:txEl>
                                          </p:spTgt>
                                        </p:tgtEl>
                                        <p:attrNameLst>
                                          <p:attrName>stroke.color</p:attrName>
                                        </p:attrNameLst>
                                      </p:cBhvr>
                                      <p:by>
                                        <p:hsl h="0" s="-12549" l="-25098"/>
                                      </p:by>
                                    </p:animClr>
                                    <p:set>
                                      <p:cBhvr>
                                        <p:cTn id="256" dur="500" fill="hold"/>
                                        <p:tgtEl>
                                          <p:spTgt spid="34">
                                            <p:txEl>
                                              <p:pRg st="0" end="0"/>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0" end="0"/>
                                            </p:txEl>
                                          </p:spTgt>
                                        </p:tgtEl>
                                        <p:attrNameLst>
                                          <p:attrName>style.color</p:attrName>
                                        </p:attrNameLst>
                                      </p:cBhvr>
                                      <p:by>
                                        <p:hsl h="0" s="-12549" l="-25098"/>
                                      </p:by>
                                    </p:animClr>
                                    <p:animClr clrSpc="hsl" dir="cw">
                                      <p:cBhvr>
                                        <p:cTn id="259" dur="500" fill="hold"/>
                                        <p:tgtEl>
                                          <p:spTgt spid="29">
                                            <p:txEl>
                                              <p:pRg st="0" end="0"/>
                                            </p:txEl>
                                          </p:spTgt>
                                        </p:tgtEl>
                                        <p:attrNameLst>
                                          <p:attrName>fillcolor</p:attrName>
                                        </p:attrNameLst>
                                      </p:cBhvr>
                                      <p:by>
                                        <p:hsl h="0" s="-12549" l="-25098"/>
                                      </p:by>
                                    </p:animClr>
                                    <p:animClr clrSpc="hsl" dir="cw">
                                      <p:cBhvr>
                                        <p:cTn id="260" dur="500" fill="hold"/>
                                        <p:tgtEl>
                                          <p:spTgt spid="29">
                                            <p:txEl>
                                              <p:pRg st="0" end="0"/>
                                            </p:txEl>
                                          </p:spTgt>
                                        </p:tgtEl>
                                        <p:attrNameLst>
                                          <p:attrName>stroke.color</p:attrName>
                                        </p:attrNameLst>
                                      </p:cBhvr>
                                      <p:by>
                                        <p:hsl h="0" s="-12549" l="-25098"/>
                                      </p:by>
                                    </p:animClr>
                                    <p:set>
                                      <p:cBhvr>
                                        <p:cTn id="261" dur="500" fill="hold"/>
                                        <p:tgtEl>
                                          <p:spTgt spid="29">
                                            <p:txEl>
                                              <p:pRg st="0" end="0"/>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P spid="32" grpId="0" build="allAtOnce"/>
      <p:bldP spid="34" grpId="0" build="allAtOnce"/>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23" name="Picture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169851" y="3294228"/>
            <a:ext cx="1185586" cy="1076706"/>
          </a:xfrm>
          <a:prstGeom prst="rect">
            <a:avLst/>
          </a:prstGeom>
        </p:spPr>
      </p:pic>
      <p:pic>
        <p:nvPicPr>
          <p:cNvPr id="27" name="Picture 2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75" name="Picture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4559726" y="2964152"/>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12" name="Picture 1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4968230" y="3254043"/>
            <a:ext cx="804860" cy="982556"/>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4"/>
            <a:ext cx="5291417" cy="87107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800" b="1">
                <a:solidFill>
                  <a:schemeClr val="tx1"/>
                </a:solidFill>
                <a:latin typeface="Times New Roman" panose="02020603050405020304" pitchFamily="18" charset="0"/>
                <a:cs typeface="Times New Roman" panose="02020603050405020304" pitchFamily="18" charset="0"/>
              </a:rPr>
              <a:t>Sử dụng một cây bút chì là vật dẫn đường có tác dụng gì trong việc đọc sách?</a:t>
            </a:r>
            <a:endParaRPr lang="en-US" sz="1800">
              <a:solidFill>
                <a:schemeClr val="tx1"/>
              </a:solidFill>
              <a:latin typeface="Times New Roman" panose="02020603050405020304" pitchFamily="18" charset="0"/>
              <a:cs typeface="Times New Roman" panose="02020603050405020304" pitchFamily="18" charset="0"/>
            </a:endParaRP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pic>
        <p:nvPicPr>
          <p:cNvPr id="25" name="Picture 24"/>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pic>
        <p:nvPicPr>
          <p:cNvPr id="21" name="Picture 20"/>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4022386" y="4050268"/>
            <a:ext cx="617273" cy="459398"/>
          </a:xfrm>
          <a:prstGeom prst="rect">
            <a:avLst/>
          </a:prstGeom>
        </p:spPr>
      </p:pic>
      <p:sp>
        <p:nvSpPr>
          <p:cNvPr id="29" name="Rectangle 28"/>
          <p:cNvSpPr/>
          <p:nvPr/>
        </p:nvSpPr>
        <p:spPr>
          <a:xfrm>
            <a:off x="3762644" y="881023"/>
            <a:ext cx="5291416" cy="861774"/>
          </a:xfrm>
          <a:prstGeom prst="rect">
            <a:avLst/>
          </a:prstGeom>
        </p:spPr>
        <p:txBody>
          <a:bodyPr wrap="square">
            <a:spAutoFit/>
          </a:bodyPr>
          <a:lstStyle/>
          <a:p>
            <a:pPr defTabSz="685800">
              <a:buClrTx/>
            </a:pPr>
            <a:r>
              <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A : </a:t>
            </a:r>
            <a:r>
              <a:rPr lang="en-US">
                <a:latin typeface="Times New Roman" panose="02020603050405020304" pitchFamily="18" charset="0"/>
                <a:cs typeface="Times New Roman" panose="02020603050405020304" pitchFamily="18" charset="0"/>
              </a:rPr>
              <a:t>Tập trung hơn trong việc đọc sách và có tác dụng trong việc điều khiển tốc độ đọc của mắt.</a:t>
            </a:r>
          </a:p>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31" name="Rectangle 30"/>
          <p:cNvSpPr/>
          <p:nvPr/>
        </p:nvSpPr>
        <p:spPr>
          <a:xfrm>
            <a:off x="3762643" y="1322152"/>
            <a:ext cx="4387844" cy="861774"/>
          </a:xfrm>
          <a:prstGeom prst="rect">
            <a:avLst/>
          </a:prstGeom>
        </p:spPr>
        <p:txBody>
          <a:bodyPr wrap="square">
            <a:spAutoFit/>
          </a:bodyPr>
          <a:lstStyle/>
          <a:p>
            <a:pPr defTabSz="685800">
              <a:buClrTx/>
            </a:pPr>
            <a:r>
              <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B : </a:t>
            </a:r>
            <a:r>
              <a:rPr lang="en-US">
                <a:latin typeface="Times New Roman" panose="02020603050405020304" pitchFamily="18" charset="0"/>
                <a:cs typeface="Times New Roman" panose="02020603050405020304" pitchFamily="18" charset="0"/>
              </a:rPr>
              <a:t>Giúp việc ghi chép trong quá trình đọc được thuận lợi hơn.</a:t>
            </a:r>
          </a:p>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32" name="Rectangle 31"/>
          <p:cNvSpPr/>
          <p:nvPr/>
        </p:nvSpPr>
        <p:spPr>
          <a:xfrm>
            <a:off x="3765000" y="1724824"/>
            <a:ext cx="5483341" cy="861774"/>
          </a:xfrm>
          <a:prstGeom prst="rect">
            <a:avLst/>
          </a:prstGeom>
        </p:spPr>
        <p:txBody>
          <a:bodyPr wrap="square">
            <a:spAutoFit/>
          </a:bodyPr>
          <a:lstStyle/>
          <a:p>
            <a:pPr defTabSz="685800">
              <a:buClrTx/>
            </a:pPr>
            <a:r>
              <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C : </a:t>
            </a:r>
            <a:r>
              <a:rPr lang="en-US">
                <a:latin typeface="Times New Roman" panose="02020603050405020304" pitchFamily="18" charset="0"/>
                <a:cs typeface="Times New Roman" panose="02020603050405020304" pitchFamily="18" charset="0"/>
              </a:rPr>
              <a:t>Đánh dấu những câu, đoạn, đề mục quan trọng, giúp cho việc đọc được nhanh hơn.</a:t>
            </a:r>
          </a:p>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34" name="Rectangle 33"/>
          <p:cNvSpPr/>
          <p:nvPr/>
        </p:nvSpPr>
        <p:spPr>
          <a:xfrm>
            <a:off x="3765001" y="2162609"/>
            <a:ext cx="5291416" cy="646331"/>
          </a:xfrm>
          <a:prstGeom prst="rect">
            <a:avLst/>
          </a:prstGeom>
        </p:spPr>
        <p:txBody>
          <a:bodyPr wrap="square">
            <a:spAutoFit/>
          </a:bodyPr>
          <a:lstStyle/>
          <a:p>
            <a:pPr defTabSz="685800">
              <a:buClrTx/>
            </a:pPr>
            <a:r>
              <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D : </a:t>
            </a:r>
            <a:r>
              <a:rPr lang="en-US">
                <a:latin typeface="Times New Roman" panose="02020603050405020304" pitchFamily="18" charset="0"/>
                <a:cs typeface="Times New Roman" panose="02020603050405020304" pitchFamily="18" charset="0"/>
              </a:rPr>
              <a:t>Rèn luyện cho đôi mắt đuổi theo bút và việc đọc sẽ nhanh hơn.</a:t>
            </a:r>
          </a:p>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1940668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340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3900"/>
                            </p:stCondLst>
                            <p:childTnLst>
                              <p:par>
                                <p:cTn id="17" presetID="10" presetClass="entr" presetSubtype="0" fill="hold" nodeType="afterEffect">
                                  <p:stCondLst>
                                    <p:cond delay="0"/>
                                  </p:stCondLst>
                                  <p:childTnLst>
                                    <p:set>
                                      <p:cBhvr>
                                        <p:cTn id="18" dur="1" fill="hold">
                                          <p:stCondLst>
                                            <p:cond delay="0"/>
                                          </p:stCondLst>
                                        </p:cTn>
                                        <p:tgtEl>
                                          <p:spTgt spid="31">
                                            <p:txEl>
                                              <p:pRg st="0" end="0"/>
                                            </p:txEl>
                                          </p:spTgt>
                                        </p:tgtEl>
                                        <p:attrNameLst>
                                          <p:attrName>style.visibility</p:attrName>
                                        </p:attrNameLst>
                                      </p:cBhvr>
                                      <p:to>
                                        <p:strVal val="visible"/>
                                      </p:to>
                                    </p:set>
                                    <p:animEffect transition="in" filter="fade">
                                      <p:cBhvr>
                                        <p:cTn id="19" dur="500"/>
                                        <p:tgtEl>
                                          <p:spTgt spid="31">
                                            <p:txEl>
                                              <p:pRg st="0" end="0"/>
                                            </p:txEl>
                                          </p:spTgt>
                                        </p:tgtEl>
                                      </p:cBhvr>
                                    </p:animEffect>
                                  </p:childTnLst>
                                </p:cTn>
                              </p:par>
                            </p:childTnLst>
                          </p:cTn>
                        </p:par>
                        <p:par>
                          <p:cTn id="20" fill="hold">
                            <p:stCondLst>
                              <p:cond delay="4400"/>
                            </p:stCondLst>
                            <p:childTnLst>
                              <p:par>
                                <p:cTn id="21" presetID="10" presetClass="entr" presetSubtype="0" fill="hold" nodeType="afterEffect">
                                  <p:stCondLst>
                                    <p:cond delay="0"/>
                                  </p:stCondLst>
                                  <p:childTnLst>
                                    <p:set>
                                      <p:cBhvr>
                                        <p:cTn id="22" dur="1" fill="hold">
                                          <p:stCondLst>
                                            <p:cond delay="0"/>
                                          </p:stCondLst>
                                        </p:cTn>
                                        <p:tgtEl>
                                          <p:spTgt spid="32">
                                            <p:txEl>
                                              <p:pRg st="0" end="0"/>
                                            </p:txEl>
                                          </p:spTgt>
                                        </p:tgtEl>
                                        <p:attrNameLst>
                                          <p:attrName>style.visibility</p:attrName>
                                        </p:attrNameLst>
                                      </p:cBhvr>
                                      <p:to>
                                        <p:strVal val="visible"/>
                                      </p:to>
                                    </p:set>
                                    <p:animEffect transition="in" filter="fade">
                                      <p:cBhvr>
                                        <p:cTn id="23" dur="500"/>
                                        <p:tgtEl>
                                          <p:spTgt spid="32">
                                            <p:txEl>
                                              <p:pRg st="0" end="0"/>
                                            </p:txEl>
                                          </p:spTgt>
                                        </p:tgtEl>
                                      </p:cBhvr>
                                    </p:animEffect>
                                  </p:childTnLst>
                                </p:cTn>
                              </p:par>
                            </p:childTnLst>
                          </p:cTn>
                        </p:par>
                        <p:par>
                          <p:cTn id="24" fill="hold">
                            <p:stCondLst>
                              <p:cond delay="4900"/>
                            </p:stCondLst>
                            <p:childTnLst>
                              <p:par>
                                <p:cTn id="25" presetID="10" presetClass="entr" presetSubtype="0" fill="hold" nodeType="afterEffect">
                                  <p:stCondLst>
                                    <p:cond delay="0"/>
                                  </p:stCondLst>
                                  <p:childTnLst>
                                    <p:set>
                                      <p:cBhvr>
                                        <p:cTn id="26" dur="1" fill="hold">
                                          <p:stCondLst>
                                            <p:cond delay="0"/>
                                          </p:stCondLst>
                                        </p:cTn>
                                        <p:tgtEl>
                                          <p:spTgt spid="34">
                                            <p:txEl>
                                              <p:pRg st="0" end="0"/>
                                            </p:txEl>
                                          </p:spTgt>
                                        </p:tgtEl>
                                        <p:attrNameLst>
                                          <p:attrName>style.visibility</p:attrName>
                                        </p:attrNameLst>
                                      </p:cBhvr>
                                      <p:to>
                                        <p:strVal val="visible"/>
                                      </p:to>
                                    </p:set>
                                    <p:animEffect transition="in" filter="fade">
                                      <p:cBhvr>
                                        <p:cTn id="27"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3" name="congioilam.wav"/>
                                        </p:tgtEl>
                                      </p:cMediaNode>
                                    </p:audio>
                                  </p:subTnLst>
                                </p:cTn>
                              </p:par>
                              <p:par>
                                <p:cTn id="126" presetID="10" presetClass="exit" presetSubtype="0" fill="hold" nodeType="withEffect">
                                  <p:stCondLst>
                                    <p:cond delay="0"/>
                                  </p:stCondLst>
                                  <p:childTnLst>
                                    <p:animEffect transition="out" filter="fade">
                                      <p:cBhvr>
                                        <p:cTn id="127" dur="250"/>
                                        <p:tgtEl>
                                          <p:spTgt spid="22"/>
                                        </p:tgtEl>
                                      </p:cBhvr>
                                    </p:animEffect>
                                    <p:set>
                                      <p:cBhvr>
                                        <p:cTn id="128" dur="1" fill="hold">
                                          <p:stCondLst>
                                            <p:cond delay="249"/>
                                          </p:stCondLst>
                                        </p:cTn>
                                        <p:tgtEl>
                                          <p:spTgt spid="22"/>
                                        </p:tgtEl>
                                        <p:attrNameLst>
                                          <p:attrName>style.visibility</p:attrName>
                                        </p:attrNameLst>
                                      </p:cBhvr>
                                      <p:to>
                                        <p:strVal val="hidden"/>
                                      </p:to>
                                    </p:set>
                                  </p:childTnLst>
                                </p:cTn>
                              </p:par>
                              <p:par>
                                <p:cTn id="129" presetID="10" presetClass="entr" presetSubtype="0" fill="hold" grpId="0" nodeType="withEffect">
                                  <p:stCondLst>
                                    <p:cond delay="0"/>
                                  </p:stCondLst>
                                  <p:childTnLst>
                                    <p:set>
                                      <p:cBhvr>
                                        <p:cTn id="130" dur="1" fill="hold">
                                          <p:stCondLst>
                                            <p:cond delay="0"/>
                                          </p:stCondLst>
                                        </p:cTn>
                                        <p:tgtEl>
                                          <p:spTgt spid="77"/>
                                        </p:tgtEl>
                                        <p:attrNameLst>
                                          <p:attrName>style.visibility</p:attrName>
                                        </p:attrNameLst>
                                      </p:cBhvr>
                                      <p:to>
                                        <p:strVal val="visible"/>
                                      </p:to>
                                    </p:set>
                                    <p:animEffect transition="in" filter="fade">
                                      <p:cBhvr>
                                        <p:cTn id="131" dur="250"/>
                                        <p:tgtEl>
                                          <p:spTgt spid="77"/>
                                        </p:tgtEl>
                                      </p:cBhvr>
                                    </p:animEffect>
                                  </p:childTnLst>
                                </p:cTn>
                              </p:par>
                              <p:par>
                                <p:cTn id="132" presetID="8" presetClass="emph" presetSubtype="0" repeatCount="indefinite" fill="hold" grpId="1" nodeType="withEffect">
                                  <p:stCondLst>
                                    <p:cond delay="0"/>
                                  </p:stCondLst>
                                  <p:childTnLst>
                                    <p:animRot by="21600000">
                                      <p:cBhvr>
                                        <p:cTn id="133" dur="2000" fill="hold"/>
                                        <p:tgtEl>
                                          <p:spTgt spid="77"/>
                                        </p:tgtEl>
                                        <p:attrNameLst>
                                          <p:attrName>r</p:attrName>
                                        </p:attrNameLst>
                                      </p:cBhvr>
                                    </p:animRot>
                                  </p:childTnLst>
                                </p:cTn>
                              </p:par>
                            </p:childTnLst>
                          </p:cTn>
                        </p:par>
                      </p:childTnLst>
                    </p:cTn>
                  </p:par>
                </p:childTnLst>
              </p:cTn>
              <p:nextCondLst>
                <p:cond evt="onClick" delay="0">
                  <p:tgtEl>
                    <p:spTgt spid="22"/>
                  </p:tgtEl>
                </p:cond>
              </p:nextCondLst>
            </p:seq>
            <p:seq concurrent="1" nextAc="seek">
              <p:cTn id="134" restart="whenNotActive" fill="hold" evtFilter="cancelBubble" nodeType="interactiveSeq">
                <p:stCondLst>
                  <p:cond evt="onClick" delay="0">
                    <p:tgtEl>
                      <p:spTgt spid="26"/>
                    </p:tgtEl>
                  </p:cond>
                </p:stCondLst>
                <p:endSync evt="end" delay="0">
                  <p:rtn val="all"/>
                </p:endSync>
                <p:childTnLst>
                  <p:par>
                    <p:cTn id="135" fill="hold">
                      <p:stCondLst>
                        <p:cond delay="0"/>
                      </p:stCondLst>
                      <p:childTnLst>
                        <p:par>
                          <p:cTn id="136" fill="hold">
                            <p:stCondLst>
                              <p:cond delay="0"/>
                            </p:stCondLst>
                            <p:childTnLst>
                              <p:par>
                                <p:cTn id="137" presetID="32" presetClass="emph" presetSubtype="0" fill="hold" nodeType="clickEffect">
                                  <p:stCondLst>
                                    <p:cond delay="0"/>
                                  </p:stCondLst>
                                  <p:childTnLst>
                                    <p:animRot by="120000">
                                      <p:cBhvr>
                                        <p:cTn id="138" dur="100" fill="hold">
                                          <p:stCondLst>
                                            <p:cond delay="0"/>
                                          </p:stCondLst>
                                        </p:cTn>
                                        <p:tgtEl>
                                          <p:spTgt spid="26"/>
                                        </p:tgtEl>
                                        <p:attrNameLst>
                                          <p:attrName>r</p:attrName>
                                        </p:attrNameLst>
                                      </p:cBhvr>
                                    </p:animRot>
                                    <p:animRot by="-240000">
                                      <p:cBhvr>
                                        <p:cTn id="139" dur="200" fill="hold">
                                          <p:stCondLst>
                                            <p:cond delay="200"/>
                                          </p:stCondLst>
                                        </p:cTn>
                                        <p:tgtEl>
                                          <p:spTgt spid="26"/>
                                        </p:tgtEl>
                                        <p:attrNameLst>
                                          <p:attrName>r</p:attrName>
                                        </p:attrNameLst>
                                      </p:cBhvr>
                                    </p:animRot>
                                    <p:animRot by="240000">
                                      <p:cBhvr>
                                        <p:cTn id="140" dur="200" fill="hold">
                                          <p:stCondLst>
                                            <p:cond delay="400"/>
                                          </p:stCondLst>
                                        </p:cTn>
                                        <p:tgtEl>
                                          <p:spTgt spid="26"/>
                                        </p:tgtEl>
                                        <p:attrNameLst>
                                          <p:attrName>r</p:attrName>
                                        </p:attrNameLst>
                                      </p:cBhvr>
                                    </p:animRot>
                                    <p:animRot by="-240000">
                                      <p:cBhvr>
                                        <p:cTn id="141" dur="200" fill="hold">
                                          <p:stCondLst>
                                            <p:cond delay="600"/>
                                          </p:stCondLst>
                                        </p:cTn>
                                        <p:tgtEl>
                                          <p:spTgt spid="26"/>
                                        </p:tgtEl>
                                        <p:attrNameLst>
                                          <p:attrName>r</p:attrName>
                                        </p:attrNameLst>
                                      </p:cBhvr>
                                    </p:animRot>
                                    <p:animRot by="120000">
                                      <p:cBhvr>
                                        <p:cTn id="142" dur="200" fill="hold">
                                          <p:stCondLst>
                                            <p:cond delay="800"/>
                                          </p:stCondLst>
                                        </p:cTn>
                                        <p:tgtEl>
                                          <p:spTgt spid="26"/>
                                        </p:tgtEl>
                                        <p:attrNameLst>
                                          <p:attrName>r</p:attrName>
                                        </p:attrNameLst>
                                      </p:cBhvr>
                                    </p:animRot>
                                  </p:childTnLst>
                                </p:cTn>
                              </p:par>
                            </p:childTnLst>
                          </p:cTn>
                        </p:par>
                        <p:par>
                          <p:cTn id="143" fill="hold">
                            <p:stCondLst>
                              <p:cond delay="1000"/>
                            </p:stCondLst>
                            <p:childTnLst>
                              <p:par>
                                <p:cTn id="144" presetID="10" presetClass="exit" presetSubtype="0" fill="hold" nodeType="afterEffect">
                                  <p:stCondLst>
                                    <p:cond delay="0"/>
                                  </p:stCondLst>
                                  <p:childTnLst>
                                    <p:animEffect transition="out" filter="fade">
                                      <p:cBhvr>
                                        <p:cTn id="145" dur="250"/>
                                        <p:tgtEl>
                                          <p:spTgt spid="16"/>
                                        </p:tgtEl>
                                      </p:cBhvr>
                                    </p:animEffect>
                                    <p:set>
                                      <p:cBhvr>
                                        <p:cTn id="146" dur="1" fill="hold">
                                          <p:stCondLst>
                                            <p:cond delay="249"/>
                                          </p:stCondLst>
                                        </p:cTn>
                                        <p:tgtEl>
                                          <p:spTgt spid="16"/>
                                        </p:tgtEl>
                                        <p:attrNameLst>
                                          <p:attrName>style.visibility</p:attrName>
                                        </p:attrNameLst>
                                      </p:cBhvr>
                                      <p:to>
                                        <p:strVal val="hidden"/>
                                      </p:to>
                                    </p:set>
                                  </p:childTnLst>
                                </p:cTn>
                              </p:par>
                              <p:par>
                                <p:cTn id="147" presetID="10" presetClass="entr" presetSubtype="0" fill="hold" nodeType="withEffect">
                                  <p:stCondLst>
                                    <p:cond delay="0"/>
                                  </p:stCondLst>
                                  <p:childTnLst>
                                    <p:set>
                                      <p:cBhvr>
                                        <p:cTn id="148" dur="1" fill="hold">
                                          <p:stCondLst>
                                            <p:cond delay="0"/>
                                          </p:stCondLst>
                                        </p:cTn>
                                        <p:tgtEl>
                                          <p:spTgt spid="5"/>
                                        </p:tgtEl>
                                        <p:attrNameLst>
                                          <p:attrName>style.visibility</p:attrName>
                                        </p:attrNameLst>
                                      </p:cBhvr>
                                      <p:to>
                                        <p:strVal val="visible"/>
                                      </p:to>
                                    </p:set>
                                    <p:animEffect transition="in" filter="fade">
                                      <p:cBhvr>
                                        <p:cTn id="149" dur="250"/>
                                        <p:tgtEl>
                                          <p:spTgt spid="5"/>
                                        </p:tgtEl>
                                      </p:cBhvr>
                                    </p:animEffect>
                                  </p:childTnLst>
                                </p:cTn>
                              </p:par>
                            </p:childTnLst>
                          </p:cTn>
                        </p:par>
                        <p:par>
                          <p:cTn id="150" fill="hold">
                            <p:stCondLst>
                              <p:cond delay="1250"/>
                            </p:stCondLst>
                            <p:childTnLst>
                              <p:par>
                                <p:cTn id="151" presetID="63" presetClass="path" presetSubtype="0" accel="50000" decel="50000" fill="hold" nodeType="afterEffect">
                                  <p:stCondLst>
                                    <p:cond delay="0"/>
                                  </p:stCondLst>
                                  <p:childTnLst>
                                    <p:animMotion origin="layout" path="M -8.33333E-7 -4.81481E-6 L 0.33316 0.30024 " pathEditMode="relative" rAng="0" ptsTypes="AA">
                                      <p:cBhvr>
                                        <p:cTn id="152" dur="2000" fill="hold"/>
                                        <p:tgtEl>
                                          <p:spTgt spid="5"/>
                                        </p:tgtEl>
                                        <p:attrNameLst>
                                          <p:attrName>ppt_x</p:attrName>
                                          <p:attrName>ppt_y</p:attrName>
                                        </p:attrNameLst>
                                      </p:cBhvr>
                                      <p:rCtr x="16649" y="15000"/>
                                    </p:animMotion>
                                  </p:childTnLst>
                                </p:cTn>
                              </p:par>
                            </p:childTnLst>
                          </p:cTn>
                        </p:par>
                        <p:par>
                          <p:cTn id="153" fill="hold">
                            <p:stCondLst>
                              <p:cond delay="3250"/>
                            </p:stCondLst>
                            <p:childTnLst>
                              <p:par>
                                <p:cTn id="154" presetID="10" presetClass="exit" presetSubtype="0" fill="hold" nodeType="afterEffect">
                                  <p:stCondLst>
                                    <p:cond delay="0"/>
                                  </p:stCondLst>
                                  <p:childTnLst>
                                    <p:animEffect transition="out" filter="fade">
                                      <p:cBhvr>
                                        <p:cTn id="155" dur="250"/>
                                        <p:tgtEl>
                                          <p:spTgt spid="5"/>
                                        </p:tgtEl>
                                      </p:cBhvr>
                                    </p:animEffect>
                                    <p:set>
                                      <p:cBhvr>
                                        <p:cTn id="156" dur="1" fill="hold">
                                          <p:stCondLst>
                                            <p:cond delay="249"/>
                                          </p:stCondLst>
                                        </p:cTn>
                                        <p:tgtEl>
                                          <p:spTgt spid="5"/>
                                        </p:tgtEl>
                                        <p:attrNameLst>
                                          <p:attrName>style.visibility</p:attrName>
                                        </p:attrNameLst>
                                      </p:cBhvr>
                                      <p:to>
                                        <p:strVal val="hidden"/>
                                      </p:to>
                                    </p:set>
                                  </p:childTnLst>
                                </p:cTn>
                              </p:par>
                              <p:par>
                                <p:cTn id="157" presetID="10" presetClass="entr" presetSubtype="0" fill="hold" nodeType="withEffect">
                                  <p:stCondLst>
                                    <p:cond delay="0"/>
                                  </p:stCondLst>
                                  <p:childTnLst>
                                    <p:set>
                                      <p:cBhvr>
                                        <p:cTn id="158" dur="1" fill="hold">
                                          <p:stCondLst>
                                            <p:cond delay="0"/>
                                          </p:stCondLst>
                                        </p:cTn>
                                        <p:tgtEl>
                                          <p:spTgt spid="24"/>
                                        </p:tgtEl>
                                        <p:attrNameLst>
                                          <p:attrName>style.visibility</p:attrName>
                                        </p:attrNameLst>
                                      </p:cBhvr>
                                      <p:to>
                                        <p:strVal val="visible"/>
                                      </p:to>
                                    </p:set>
                                    <p:animEffect transition="in" filter="fade">
                                      <p:cBhvr>
                                        <p:cTn id="159" dur="250"/>
                                        <p:tgtEl>
                                          <p:spTgt spid="24"/>
                                        </p:tgtEl>
                                      </p:cBhvr>
                                    </p:animEffect>
                                  </p:childTnLst>
                                </p:cTn>
                              </p:par>
                            </p:childTnLst>
                          </p:cTn>
                        </p:par>
                        <p:par>
                          <p:cTn id="160" fill="hold">
                            <p:stCondLst>
                              <p:cond delay="3500"/>
                            </p:stCondLst>
                            <p:childTnLst>
                              <p:par>
                                <p:cTn id="161" presetID="32" presetClass="emph" presetSubtype="0" fill="hold" nodeType="afterEffect">
                                  <p:stCondLst>
                                    <p:cond delay="0"/>
                                  </p:stCondLst>
                                  <p:childTnLst>
                                    <p:animRot by="120000">
                                      <p:cBhvr>
                                        <p:cTn id="162" dur="200" fill="hold">
                                          <p:stCondLst>
                                            <p:cond delay="0"/>
                                          </p:stCondLst>
                                        </p:cTn>
                                        <p:tgtEl>
                                          <p:spTgt spid="24"/>
                                        </p:tgtEl>
                                        <p:attrNameLst>
                                          <p:attrName>r</p:attrName>
                                        </p:attrNameLst>
                                      </p:cBhvr>
                                    </p:animRot>
                                    <p:animRot by="-240000">
                                      <p:cBhvr>
                                        <p:cTn id="163" dur="400" fill="hold">
                                          <p:stCondLst>
                                            <p:cond delay="400"/>
                                          </p:stCondLst>
                                        </p:cTn>
                                        <p:tgtEl>
                                          <p:spTgt spid="24"/>
                                        </p:tgtEl>
                                        <p:attrNameLst>
                                          <p:attrName>r</p:attrName>
                                        </p:attrNameLst>
                                      </p:cBhvr>
                                    </p:animRot>
                                    <p:animRot by="240000">
                                      <p:cBhvr>
                                        <p:cTn id="164" dur="400" fill="hold">
                                          <p:stCondLst>
                                            <p:cond delay="800"/>
                                          </p:stCondLst>
                                        </p:cTn>
                                        <p:tgtEl>
                                          <p:spTgt spid="24"/>
                                        </p:tgtEl>
                                        <p:attrNameLst>
                                          <p:attrName>r</p:attrName>
                                        </p:attrNameLst>
                                      </p:cBhvr>
                                    </p:animRot>
                                    <p:animRot by="-240000">
                                      <p:cBhvr>
                                        <p:cTn id="165" dur="400" fill="hold">
                                          <p:stCondLst>
                                            <p:cond delay="1200"/>
                                          </p:stCondLst>
                                        </p:cTn>
                                        <p:tgtEl>
                                          <p:spTgt spid="24"/>
                                        </p:tgtEl>
                                        <p:attrNameLst>
                                          <p:attrName>r</p:attrName>
                                        </p:attrNameLst>
                                      </p:cBhvr>
                                    </p:animRot>
                                    <p:animRot by="120000">
                                      <p:cBhvr>
                                        <p:cTn id="166" dur="400" fill="hold">
                                          <p:stCondLst>
                                            <p:cond delay="1600"/>
                                          </p:stCondLst>
                                        </p:cTn>
                                        <p:tgtEl>
                                          <p:spTgt spid="24"/>
                                        </p:tgtEl>
                                        <p:attrNameLst>
                                          <p:attrName>r</p:attrName>
                                        </p:attrNameLst>
                                      </p:cBhvr>
                                    </p:animRot>
                                  </p:childTnLst>
                                </p:cTn>
                              </p:par>
                              <p:par>
                                <p:cTn id="167" presetID="32" presetClass="emph" presetSubtype="0" fill="hold" nodeType="withEffect">
                                  <p:stCondLst>
                                    <p:cond delay="0"/>
                                  </p:stCondLst>
                                  <p:childTnLst>
                                    <p:animRot by="120000">
                                      <p:cBhvr>
                                        <p:cTn id="168" dur="200" fill="hold">
                                          <p:stCondLst>
                                            <p:cond delay="0"/>
                                          </p:stCondLst>
                                        </p:cTn>
                                        <p:tgtEl>
                                          <p:spTgt spid="26"/>
                                        </p:tgtEl>
                                        <p:attrNameLst>
                                          <p:attrName>r</p:attrName>
                                        </p:attrNameLst>
                                      </p:cBhvr>
                                    </p:animRot>
                                    <p:animRot by="-240000">
                                      <p:cBhvr>
                                        <p:cTn id="169" dur="400" fill="hold">
                                          <p:stCondLst>
                                            <p:cond delay="400"/>
                                          </p:stCondLst>
                                        </p:cTn>
                                        <p:tgtEl>
                                          <p:spTgt spid="26"/>
                                        </p:tgtEl>
                                        <p:attrNameLst>
                                          <p:attrName>r</p:attrName>
                                        </p:attrNameLst>
                                      </p:cBhvr>
                                    </p:animRot>
                                    <p:animRot by="240000">
                                      <p:cBhvr>
                                        <p:cTn id="170" dur="400" fill="hold">
                                          <p:stCondLst>
                                            <p:cond delay="800"/>
                                          </p:stCondLst>
                                        </p:cTn>
                                        <p:tgtEl>
                                          <p:spTgt spid="26"/>
                                        </p:tgtEl>
                                        <p:attrNameLst>
                                          <p:attrName>r</p:attrName>
                                        </p:attrNameLst>
                                      </p:cBhvr>
                                    </p:animRot>
                                    <p:animRot by="-240000">
                                      <p:cBhvr>
                                        <p:cTn id="171" dur="400" fill="hold">
                                          <p:stCondLst>
                                            <p:cond delay="1200"/>
                                          </p:stCondLst>
                                        </p:cTn>
                                        <p:tgtEl>
                                          <p:spTgt spid="26"/>
                                        </p:tgtEl>
                                        <p:attrNameLst>
                                          <p:attrName>r</p:attrName>
                                        </p:attrNameLst>
                                      </p:cBhvr>
                                    </p:animRot>
                                    <p:animRot by="120000">
                                      <p:cBhvr>
                                        <p:cTn id="172" dur="400" fill="hold">
                                          <p:stCondLst>
                                            <p:cond delay="1600"/>
                                          </p:stCondLst>
                                        </p:cTn>
                                        <p:tgtEl>
                                          <p:spTgt spid="26"/>
                                        </p:tgtEl>
                                        <p:attrNameLst>
                                          <p:attrName>r</p:attrName>
                                        </p:attrNameLst>
                                      </p:cBhvr>
                                    </p:animRot>
                                  </p:childTnLst>
                                </p:cTn>
                              </p:par>
                            </p:childTnLst>
                          </p:cTn>
                        </p:par>
                        <p:par>
                          <p:cTn id="173" fill="hold">
                            <p:stCondLst>
                              <p:cond delay="5500"/>
                            </p:stCondLst>
                            <p:childTnLst>
                              <p:par>
                                <p:cTn id="174" presetID="10" presetClass="exit" presetSubtype="0" fill="hold" nodeType="afterEffect">
                                  <p:stCondLst>
                                    <p:cond delay="0"/>
                                  </p:stCondLst>
                                  <p:childTnLst>
                                    <p:animEffect transition="out" filter="fade">
                                      <p:cBhvr>
                                        <p:cTn id="175" dur="250"/>
                                        <p:tgtEl>
                                          <p:spTgt spid="24"/>
                                        </p:tgtEl>
                                      </p:cBhvr>
                                    </p:animEffect>
                                    <p:set>
                                      <p:cBhvr>
                                        <p:cTn id="176" dur="1" fill="hold">
                                          <p:stCondLst>
                                            <p:cond delay="249"/>
                                          </p:stCondLst>
                                        </p:cTn>
                                        <p:tgtEl>
                                          <p:spTgt spid="24"/>
                                        </p:tgtEl>
                                        <p:attrNameLst>
                                          <p:attrName>style.visibility</p:attrName>
                                        </p:attrNameLst>
                                      </p:cBhvr>
                                      <p:to>
                                        <p:strVal val="hidden"/>
                                      </p:to>
                                    </p:set>
                                  </p:childTnLst>
                                </p:cTn>
                              </p:par>
                              <p:par>
                                <p:cTn id="177" presetID="10" presetClass="entr" presetSubtype="0" fill="hold" nodeType="withEffect">
                                  <p:stCondLst>
                                    <p:cond delay="0"/>
                                  </p:stCondLst>
                                  <p:childTnLst>
                                    <p:set>
                                      <p:cBhvr>
                                        <p:cTn id="178" dur="1" fill="hold">
                                          <p:stCondLst>
                                            <p:cond delay="0"/>
                                          </p:stCondLst>
                                        </p:cTn>
                                        <p:tgtEl>
                                          <p:spTgt spid="23"/>
                                        </p:tgtEl>
                                        <p:attrNameLst>
                                          <p:attrName>style.visibility</p:attrName>
                                        </p:attrNameLst>
                                      </p:cBhvr>
                                      <p:to>
                                        <p:strVal val="visible"/>
                                      </p:to>
                                    </p:set>
                                    <p:animEffect transition="in" filter="fade">
                                      <p:cBhvr>
                                        <p:cTn id="179" dur="250"/>
                                        <p:tgtEl>
                                          <p:spTgt spid="23"/>
                                        </p:tgtEl>
                                      </p:cBhvr>
                                    </p:animEffect>
                                  </p:childTnLst>
                                  <p:subTnLst>
                                    <p:audio>
                                      <p:cMediaNode>
                                        <p:cTn display="0" masterRel="sameClick">
                                          <p:stCondLst>
                                            <p:cond evt="begin" delay="0">
                                              <p:tn val="177"/>
                                            </p:cond>
                                          </p:stCondLst>
                                          <p:endCondLst>
                                            <p:cond evt="onStopAudio" delay="0">
                                              <p:tgtEl>
                                                <p:sldTgt/>
                                              </p:tgtEl>
                                            </p:cond>
                                          </p:endCondLst>
                                        </p:cTn>
                                        <p:tgtEl>
                                          <p:sndTgt r:embed="rId2" name="oisairoi.wav"/>
                                        </p:tgtEl>
                                      </p:cMediaNode>
                                    </p:audio>
                                  </p:subTnLst>
                                </p:cTn>
                              </p:par>
                              <p:par>
                                <p:cTn id="180" presetID="10" presetClass="entr" presetSubtype="0" fill="hold" nodeType="withEffect">
                                  <p:stCondLst>
                                    <p:cond delay="0"/>
                                  </p:stCondLst>
                                  <p:childTnLst>
                                    <p:set>
                                      <p:cBhvr>
                                        <p:cTn id="181" dur="1" fill="hold">
                                          <p:stCondLst>
                                            <p:cond delay="0"/>
                                          </p:stCondLst>
                                        </p:cTn>
                                        <p:tgtEl>
                                          <p:spTgt spid="21"/>
                                        </p:tgtEl>
                                        <p:attrNameLst>
                                          <p:attrName>style.visibility</p:attrName>
                                        </p:attrNameLst>
                                      </p:cBhvr>
                                      <p:to>
                                        <p:strVal val="visible"/>
                                      </p:to>
                                    </p:set>
                                    <p:animEffect transition="in" filter="fade">
                                      <p:cBhvr>
                                        <p:cTn id="182" dur="250"/>
                                        <p:tgtEl>
                                          <p:spTgt spid="21"/>
                                        </p:tgtEl>
                                      </p:cBhvr>
                                    </p:animEffect>
                                  </p:childTnLst>
                                </p:cTn>
                              </p:par>
                              <p:par>
                                <p:cTn id="183" presetID="10" presetClass="exit" presetSubtype="0" fill="hold" nodeType="withEffect">
                                  <p:stCondLst>
                                    <p:cond delay="0"/>
                                  </p:stCondLst>
                                  <p:childTnLst>
                                    <p:animEffect transition="out" filter="fade">
                                      <p:cBhvr>
                                        <p:cTn id="184" dur="250"/>
                                        <p:tgtEl>
                                          <p:spTgt spid="26"/>
                                        </p:tgtEl>
                                      </p:cBhvr>
                                    </p:animEffect>
                                    <p:set>
                                      <p:cBhvr>
                                        <p:cTn id="185"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2"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31">
                                            <p:txEl>
                                              <p:pRg st="0" end="0"/>
                                            </p:txEl>
                                          </p:spTgt>
                                        </p:tgtEl>
                                        <p:attrNameLst>
                                          <p:attrName>style.color</p:attrName>
                                        </p:attrNameLst>
                                      </p:cBhvr>
                                      <p:by>
                                        <p:hsl h="0" s="-12549" l="-25098"/>
                                      </p:by>
                                    </p:animClr>
                                    <p:animClr clrSpc="hsl" dir="cw">
                                      <p:cBhvr>
                                        <p:cTn id="249" dur="500" fill="hold"/>
                                        <p:tgtEl>
                                          <p:spTgt spid="31">
                                            <p:txEl>
                                              <p:pRg st="0" end="0"/>
                                            </p:txEl>
                                          </p:spTgt>
                                        </p:tgtEl>
                                        <p:attrNameLst>
                                          <p:attrName>fillcolor</p:attrName>
                                        </p:attrNameLst>
                                      </p:cBhvr>
                                      <p:by>
                                        <p:hsl h="0" s="-12549" l="-25098"/>
                                      </p:by>
                                    </p:animClr>
                                    <p:animClr clrSpc="hsl" dir="cw">
                                      <p:cBhvr>
                                        <p:cTn id="250" dur="500" fill="hold"/>
                                        <p:tgtEl>
                                          <p:spTgt spid="31">
                                            <p:txEl>
                                              <p:pRg st="0" end="0"/>
                                            </p:txEl>
                                          </p:spTgt>
                                        </p:tgtEl>
                                        <p:attrNameLst>
                                          <p:attrName>stroke.color</p:attrName>
                                        </p:attrNameLst>
                                      </p:cBhvr>
                                      <p:by>
                                        <p:hsl h="0" s="-12549" l="-25098"/>
                                      </p:by>
                                    </p:animClr>
                                    <p:set>
                                      <p:cBhvr>
                                        <p:cTn id="251" dur="500" fill="hold"/>
                                        <p:tgtEl>
                                          <p:spTgt spid="31">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34">
                                            <p:txEl>
                                              <p:pRg st="0" end="0"/>
                                            </p:txEl>
                                          </p:spTgt>
                                        </p:tgtEl>
                                        <p:attrNameLst>
                                          <p:attrName>style.color</p:attrName>
                                        </p:attrNameLst>
                                      </p:cBhvr>
                                      <p:by>
                                        <p:hsl h="0" s="-12549" l="-25098"/>
                                      </p:by>
                                    </p:animClr>
                                    <p:animClr clrSpc="hsl" dir="cw">
                                      <p:cBhvr>
                                        <p:cTn id="254" dur="500" fill="hold"/>
                                        <p:tgtEl>
                                          <p:spTgt spid="34">
                                            <p:txEl>
                                              <p:pRg st="0" end="0"/>
                                            </p:txEl>
                                          </p:spTgt>
                                        </p:tgtEl>
                                        <p:attrNameLst>
                                          <p:attrName>fillcolor</p:attrName>
                                        </p:attrNameLst>
                                      </p:cBhvr>
                                      <p:by>
                                        <p:hsl h="0" s="-12549" l="-25098"/>
                                      </p:by>
                                    </p:animClr>
                                    <p:animClr clrSpc="hsl" dir="cw">
                                      <p:cBhvr>
                                        <p:cTn id="255" dur="500" fill="hold"/>
                                        <p:tgtEl>
                                          <p:spTgt spid="34">
                                            <p:txEl>
                                              <p:pRg st="0" end="0"/>
                                            </p:txEl>
                                          </p:spTgt>
                                        </p:tgtEl>
                                        <p:attrNameLst>
                                          <p:attrName>stroke.color</p:attrName>
                                        </p:attrNameLst>
                                      </p:cBhvr>
                                      <p:by>
                                        <p:hsl h="0" s="-12549" l="-25098"/>
                                      </p:by>
                                    </p:animClr>
                                    <p:set>
                                      <p:cBhvr>
                                        <p:cTn id="256" dur="500" fill="hold"/>
                                        <p:tgtEl>
                                          <p:spTgt spid="34">
                                            <p:txEl>
                                              <p:pRg st="0" end="0"/>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0" end="0"/>
                                            </p:txEl>
                                          </p:spTgt>
                                        </p:tgtEl>
                                        <p:attrNameLst>
                                          <p:attrName>style.color</p:attrName>
                                        </p:attrNameLst>
                                      </p:cBhvr>
                                      <p:by>
                                        <p:hsl h="0" s="-12549" l="-25098"/>
                                      </p:by>
                                    </p:animClr>
                                    <p:animClr clrSpc="hsl" dir="cw">
                                      <p:cBhvr>
                                        <p:cTn id="259" dur="500" fill="hold"/>
                                        <p:tgtEl>
                                          <p:spTgt spid="29">
                                            <p:txEl>
                                              <p:pRg st="0" end="0"/>
                                            </p:txEl>
                                          </p:spTgt>
                                        </p:tgtEl>
                                        <p:attrNameLst>
                                          <p:attrName>fillcolor</p:attrName>
                                        </p:attrNameLst>
                                      </p:cBhvr>
                                      <p:by>
                                        <p:hsl h="0" s="-12549" l="-25098"/>
                                      </p:by>
                                    </p:animClr>
                                    <p:animClr clrSpc="hsl" dir="cw">
                                      <p:cBhvr>
                                        <p:cTn id="260" dur="500" fill="hold"/>
                                        <p:tgtEl>
                                          <p:spTgt spid="29">
                                            <p:txEl>
                                              <p:pRg st="0" end="0"/>
                                            </p:txEl>
                                          </p:spTgt>
                                        </p:tgtEl>
                                        <p:attrNameLst>
                                          <p:attrName>stroke.color</p:attrName>
                                        </p:attrNameLst>
                                      </p:cBhvr>
                                      <p:by>
                                        <p:hsl h="0" s="-12549" l="-25098"/>
                                      </p:by>
                                    </p:animClr>
                                    <p:set>
                                      <p:cBhvr>
                                        <p:cTn id="261" dur="500" fill="hold"/>
                                        <p:tgtEl>
                                          <p:spTgt spid="29">
                                            <p:txEl>
                                              <p:pRg st="0" end="0"/>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P spid="31" grpId="0" build="allAtOnce"/>
      <p:bldP spid="34" grpId="0" build="allAtOnce"/>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7" name="Picture 1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848660" y="3321186"/>
            <a:ext cx="1185587" cy="1076706"/>
          </a:xfrm>
          <a:prstGeom prst="rect">
            <a:avLst/>
          </a:prstGeom>
        </p:spPr>
      </p:pic>
      <p:pic>
        <p:nvPicPr>
          <p:cNvPr id="23" name="Picture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169850" y="3294228"/>
            <a:ext cx="1185587" cy="1076706"/>
          </a:xfrm>
          <a:prstGeom prst="rect">
            <a:avLst/>
          </a:prstGeom>
        </p:spPr>
      </p:pic>
      <p:pic>
        <p:nvPicPr>
          <p:cNvPr id="27" name="Picture 2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75" name="Picture 74"/>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6217290" y="2959172"/>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12" name="Picture 11"/>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625795" y="3249064"/>
            <a:ext cx="804860" cy="982556"/>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4"/>
            <a:ext cx="5291417"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685800">
              <a:buClrTx/>
            </a:pPr>
            <a:r>
              <a:rPr lang="en-US" sz="1800" b="1" i="1">
                <a:solidFill>
                  <a:schemeClr val="tx1"/>
                </a:solidFill>
                <a:latin typeface="Times New Roman" panose="02020603050405020304" pitchFamily="18" charset="0"/>
                <a:cs typeface="Times New Roman" panose="02020603050405020304" pitchFamily="18" charset="0"/>
              </a:rPr>
              <a:t>Tìm kiếm các ý chính và các từ khóa</a:t>
            </a:r>
            <a:r>
              <a:rPr lang="en-US" sz="1800" b="1">
                <a:solidFill>
                  <a:schemeClr val="tx1"/>
                </a:solidFill>
                <a:latin typeface="Times New Roman" panose="02020603050405020304" pitchFamily="18" charset="0"/>
                <a:cs typeface="Times New Roman" panose="02020603050405020304" pitchFamily="18" charset="0"/>
              </a:rPr>
              <a:t> có tác gì trong việc đọc sách?</a:t>
            </a:r>
            <a:endParaRPr kumimoji="0" lang="en-US" sz="2400" b="1" i="0" u="none" strike="noStrike" kern="1200" cap="none" spc="0" normalizeH="0" baseline="0" noProof="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pic>
        <p:nvPicPr>
          <p:cNvPr id="25" name="Picture 24"/>
          <p:cNvPicPr>
            <a:picLocks noChangeAspect="1"/>
          </p:cNvPicPr>
          <p:nvPr/>
        </p:nvPicPr>
        <p:blipFill rotWithShape="1">
          <a:blip r:embed="rId14">
            <a:extLst>
              <a:ext uri="{BEBA8EAE-BF5A-486C-A8C5-ECC9F3942E4B}">
                <a14:imgProps xmlns:a14="http://schemas.microsoft.com/office/drawing/2010/main">
                  <a14:imgLayer r:embed="rId15">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pic>
        <p:nvPicPr>
          <p:cNvPr id="21" name="Picture 20"/>
          <p:cNvPicPr>
            <a:picLocks noChangeAspect="1"/>
          </p:cNvPicPr>
          <p:nvPr/>
        </p:nvPicPr>
        <p:blipFill rotWithShape="1">
          <a:blip r:embed="rId14">
            <a:extLst>
              <a:ext uri="{BEBA8EAE-BF5A-486C-A8C5-ECC9F3942E4B}">
                <a14:imgProps xmlns:a14="http://schemas.microsoft.com/office/drawing/2010/main">
                  <a14:imgLayer r:embed="rId15">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4022386" y="4050268"/>
            <a:ext cx="617273" cy="459398"/>
          </a:xfrm>
          <a:prstGeom prst="rect">
            <a:avLst/>
          </a:prstGeom>
        </p:spPr>
      </p:pic>
      <p:pic>
        <p:nvPicPr>
          <p:cNvPr id="14" name="Picture 13"/>
          <p:cNvPicPr>
            <a:picLocks noChangeAspect="1"/>
          </p:cNvPicPr>
          <p:nvPr/>
        </p:nvPicPr>
        <p:blipFill rotWithShape="1">
          <a:blip r:embed="rId14">
            <a:extLst>
              <a:ext uri="{BEBA8EAE-BF5A-486C-A8C5-ECC9F3942E4B}">
                <a14:imgProps xmlns:a14="http://schemas.microsoft.com/office/drawing/2010/main">
                  <a14:imgLayer r:embed="rId15">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77171" y="4080290"/>
            <a:ext cx="617273" cy="459398"/>
          </a:xfrm>
          <a:prstGeom prst="rect">
            <a:avLst/>
          </a:prstGeom>
        </p:spPr>
      </p:pic>
      <p:sp>
        <p:nvSpPr>
          <p:cNvPr id="29" name="Rectangle 28"/>
          <p:cNvSpPr/>
          <p:nvPr/>
        </p:nvSpPr>
        <p:spPr>
          <a:xfrm>
            <a:off x="4108100" y="1058621"/>
            <a:ext cx="4498018" cy="646331"/>
          </a:xfrm>
          <a:prstGeom prst="rect">
            <a:avLst/>
          </a:prstGeom>
        </p:spPr>
        <p:txBody>
          <a:bodyPr wrap="square">
            <a:spAutoFit/>
          </a:bodyPr>
          <a:lstStyle/>
          <a:p>
            <a:pPr defTabSz="685800">
              <a:buClrTx/>
            </a:pPr>
            <a:r>
              <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A : </a:t>
            </a:r>
            <a:r>
              <a:rPr lang="en-US">
                <a:latin typeface="Times New Roman" panose="02020603050405020304" pitchFamily="18" charset="0"/>
                <a:cs typeface="Times New Roman" panose="02020603050405020304" pitchFamily="18" charset="0"/>
              </a:rPr>
              <a:t>Giúp cho tiến trình nắm bắt thông tin nhanh hơn.</a:t>
            </a:r>
          </a:p>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31" name="Rectangle 30"/>
          <p:cNvSpPr/>
          <p:nvPr/>
        </p:nvSpPr>
        <p:spPr>
          <a:xfrm>
            <a:off x="4108100" y="1429229"/>
            <a:ext cx="4498018" cy="646331"/>
          </a:xfrm>
          <a:prstGeom prst="rect">
            <a:avLst/>
          </a:prstGeom>
        </p:spPr>
        <p:txBody>
          <a:bodyPr wrap="square">
            <a:spAutoFit/>
          </a:bodyPr>
          <a:lstStyle/>
          <a:p>
            <a:pPr defTabSz="685800">
              <a:buClrTx/>
            </a:pPr>
            <a:r>
              <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B : </a:t>
            </a:r>
            <a:r>
              <a:rPr lang="en-US">
                <a:latin typeface="Times New Roman" panose="02020603050405020304" pitchFamily="18" charset="0"/>
                <a:cs typeface="Times New Roman" panose="02020603050405020304" pitchFamily="18" charset="0"/>
              </a:rPr>
              <a:t>Giúp người đọc nhớ nhanh hơn nội dung cần đọc.</a:t>
            </a:r>
          </a:p>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32" name="Rectangle 31"/>
          <p:cNvSpPr/>
          <p:nvPr/>
        </p:nvSpPr>
        <p:spPr>
          <a:xfrm>
            <a:off x="4108100" y="1799838"/>
            <a:ext cx="3935103" cy="369332"/>
          </a:xfrm>
          <a:prstGeom prst="rect">
            <a:avLst/>
          </a:prstGeom>
        </p:spPr>
        <p:txBody>
          <a:bodyPr wrap="square">
            <a:spAutoFit/>
          </a:bodyPr>
          <a:lstStyle/>
          <a:p>
            <a:pPr lvl="0" defTabSz="685800">
              <a:buClrTx/>
            </a:pPr>
            <a:r>
              <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C : </a:t>
            </a:r>
            <a:r>
              <a:rPr lang="en-US">
                <a:latin typeface="Times New Roman" panose="02020603050405020304" pitchFamily="18" charset="0"/>
                <a:cs typeface="Times New Roman" panose="02020603050405020304" pitchFamily="18" charset="0"/>
              </a:rPr>
              <a:t>Giúp người đọc nhớ lâu hơn nội dung cần đọc</a:t>
            </a:r>
            <a:endPar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34" name="Rectangle 33"/>
          <p:cNvSpPr/>
          <p:nvPr/>
        </p:nvSpPr>
        <p:spPr>
          <a:xfrm>
            <a:off x="4108100" y="2170447"/>
            <a:ext cx="3935103" cy="369332"/>
          </a:xfrm>
          <a:prstGeom prst="rect">
            <a:avLst/>
          </a:prstGeom>
        </p:spPr>
        <p:txBody>
          <a:bodyPr wrap="square">
            <a:spAutoFit/>
          </a:bodyPr>
          <a:lstStyle/>
          <a:p>
            <a:pPr lvl="0" defTabSz="685800">
              <a:buClrTx/>
            </a:pPr>
            <a:r>
              <a:rPr kumimoji="0" lang="en-US" sz="18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D : </a:t>
            </a:r>
            <a:r>
              <a:rPr lang="en-US">
                <a:latin typeface="Times New Roman" panose="02020603050405020304" pitchFamily="18" charset="0"/>
                <a:cs typeface="Times New Roman" panose="02020603050405020304" pitchFamily="18" charset="0"/>
              </a:rPr>
              <a:t>Giúp việc tiếp thu thông tin dễ dàng hơn</a:t>
            </a:r>
            <a:endParaRPr kumimoji="0" lang="en-US" sz="180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2602165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300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3500"/>
                            </p:stCondLst>
                            <p:childTnLst>
                              <p:par>
                                <p:cTn id="17" presetID="10" presetClass="entr" presetSubtype="0" fill="hold" nodeType="afterEffect">
                                  <p:stCondLst>
                                    <p:cond delay="0"/>
                                  </p:stCondLst>
                                  <p:childTnLst>
                                    <p:set>
                                      <p:cBhvr>
                                        <p:cTn id="18" dur="1" fill="hold">
                                          <p:stCondLst>
                                            <p:cond delay="0"/>
                                          </p:stCondLst>
                                        </p:cTn>
                                        <p:tgtEl>
                                          <p:spTgt spid="31">
                                            <p:txEl>
                                              <p:pRg st="0" end="0"/>
                                            </p:txEl>
                                          </p:spTgt>
                                        </p:tgtEl>
                                        <p:attrNameLst>
                                          <p:attrName>style.visibility</p:attrName>
                                        </p:attrNameLst>
                                      </p:cBhvr>
                                      <p:to>
                                        <p:strVal val="visible"/>
                                      </p:to>
                                    </p:set>
                                    <p:animEffect transition="in" filter="fade">
                                      <p:cBhvr>
                                        <p:cTn id="19" dur="500"/>
                                        <p:tgtEl>
                                          <p:spTgt spid="31">
                                            <p:txEl>
                                              <p:pRg st="0" end="0"/>
                                            </p:txEl>
                                          </p:spTgt>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32">
                                            <p:txEl>
                                              <p:pRg st="0" end="0"/>
                                            </p:txEl>
                                          </p:spTgt>
                                        </p:tgtEl>
                                        <p:attrNameLst>
                                          <p:attrName>style.visibility</p:attrName>
                                        </p:attrNameLst>
                                      </p:cBhvr>
                                      <p:to>
                                        <p:strVal val="visible"/>
                                      </p:to>
                                    </p:set>
                                    <p:animEffect transition="in" filter="fade">
                                      <p:cBhvr>
                                        <p:cTn id="23" dur="500"/>
                                        <p:tgtEl>
                                          <p:spTgt spid="32">
                                            <p:txEl>
                                              <p:pRg st="0" end="0"/>
                                            </p:txEl>
                                          </p:spTgt>
                                        </p:tgtEl>
                                      </p:cBhvr>
                                    </p:animEffect>
                                  </p:childTnLst>
                                </p:cTn>
                              </p:par>
                            </p:childTnLst>
                          </p:cTn>
                        </p:par>
                        <p:par>
                          <p:cTn id="24" fill="hold">
                            <p:stCondLst>
                              <p:cond delay="4500"/>
                            </p:stCondLst>
                            <p:childTnLst>
                              <p:par>
                                <p:cTn id="25" presetID="10" presetClass="entr" presetSubtype="0" fill="hold" nodeType="afterEffect">
                                  <p:stCondLst>
                                    <p:cond delay="0"/>
                                  </p:stCondLst>
                                  <p:childTnLst>
                                    <p:set>
                                      <p:cBhvr>
                                        <p:cTn id="26" dur="1" fill="hold">
                                          <p:stCondLst>
                                            <p:cond delay="0"/>
                                          </p:stCondLst>
                                        </p:cTn>
                                        <p:tgtEl>
                                          <p:spTgt spid="34">
                                            <p:txEl>
                                              <p:pRg st="0" end="0"/>
                                            </p:txEl>
                                          </p:spTgt>
                                        </p:tgtEl>
                                        <p:attrNameLst>
                                          <p:attrName>style.visibility</p:attrName>
                                        </p:attrNameLst>
                                      </p:cBhvr>
                                      <p:to>
                                        <p:strVal val="visible"/>
                                      </p:to>
                                    </p:set>
                                    <p:animEffect transition="in" filter="fade">
                                      <p:cBhvr>
                                        <p:cTn id="27"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congioilam.wav"/>
                                        </p:tgtEl>
                                      </p:cMediaNode>
                                    </p:audio>
                                  </p:subTnLst>
                                </p:cTn>
                              </p:par>
                              <p:par>
                                <p:cTn id="74" presetID="10" presetClass="exit" presetSubtype="0" fill="hold" nodeType="withEffect">
                                  <p:stCondLst>
                                    <p:cond delay="0"/>
                                  </p:stCondLst>
                                  <p:childTnLst>
                                    <p:animEffect transition="out" filter="fade">
                                      <p:cBhvr>
                                        <p:cTn id="75" dur="250"/>
                                        <p:tgtEl>
                                          <p:spTgt spid="6"/>
                                        </p:tgtEl>
                                      </p:cBhvr>
                                    </p:animEffect>
                                    <p:set>
                                      <p:cBhvr>
                                        <p:cTn id="76" dur="1" fill="hold">
                                          <p:stCondLst>
                                            <p:cond delay="249"/>
                                          </p:stCondLst>
                                        </p:cTn>
                                        <p:tgtEl>
                                          <p:spTgt spid="6"/>
                                        </p:tgtEl>
                                        <p:attrNameLst>
                                          <p:attrName>style.visibility</p:attrName>
                                        </p:attrNameLst>
                                      </p:cBhvr>
                                      <p:to>
                                        <p:strVal val="hidden"/>
                                      </p:to>
                                    </p:set>
                                  </p:childTnLst>
                                </p:cTn>
                              </p:par>
                              <p:par>
                                <p:cTn id="77" presetID="10" presetClass="entr" presetSubtype="0" fill="hold" grpId="0" nodeType="withEffect">
                                  <p:stCondLst>
                                    <p:cond delay="0"/>
                                  </p:stCondLst>
                                  <p:childTnLst>
                                    <p:set>
                                      <p:cBhvr>
                                        <p:cTn id="78" dur="1" fill="hold">
                                          <p:stCondLst>
                                            <p:cond delay="0"/>
                                          </p:stCondLst>
                                        </p:cTn>
                                        <p:tgtEl>
                                          <p:spTgt spid="77"/>
                                        </p:tgtEl>
                                        <p:attrNameLst>
                                          <p:attrName>style.visibility</p:attrName>
                                        </p:attrNameLst>
                                      </p:cBhvr>
                                      <p:to>
                                        <p:strVal val="visible"/>
                                      </p:to>
                                    </p:set>
                                    <p:animEffect transition="in" filter="fade">
                                      <p:cBhvr>
                                        <p:cTn id="79" dur="500"/>
                                        <p:tgtEl>
                                          <p:spTgt spid="77"/>
                                        </p:tgtEl>
                                      </p:cBhvr>
                                    </p:animEffect>
                                  </p:childTnLst>
                                </p:cTn>
                              </p:par>
                              <p:par>
                                <p:cTn id="80" presetID="8" presetClass="emph" presetSubtype="0" repeatCount="indefinite" fill="hold" grpId="1" nodeType="withEffect">
                                  <p:stCondLst>
                                    <p:cond delay="0"/>
                                  </p:stCondLst>
                                  <p:childTnLst>
                                    <p:animRot by="21600000">
                                      <p:cBhvr>
                                        <p:cTn id="81" dur="2000" fill="hold"/>
                                        <p:tgtEl>
                                          <p:spTgt spid="77"/>
                                        </p:tgtEl>
                                        <p:attrNameLst>
                                          <p:attrName>r</p:attrName>
                                        </p:attrNameLst>
                                      </p:cBhvr>
                                    </p:animRot>
                                  </p:childTnLst>
                                </p:cTn>
                              </p:par>
                            </p:childTnLst>
                          </p:cTn>
                        </p:par>
                      </p:childTnLst>
                    </p:cTn>
                  </p:par>
                </p:childTnLst>
              </p:cTn>
              <p:nextCondLst>
                <p:cond evt="onClick" delay="0">
                  <p:tgtEl>
                    <p:spTgt spid="6"/>
                  </p:tgtEl>
                </p:cond>
              </p:nextCondLst>
            </p:seq>
            <p:seq concurrent="1" nextAc="seek">
              <p:cTn id="82" restart="whenNotActive" fill="hold" evtFilter="cancelBubble" nodeType="interactiveSeq">
                <p:stCondLst>
                  <p:cond evt="onClick" delay="0">
                    <p:tgtEl>
                      <p:spTgt spid="22"/>
                    </p:tgtEl>
                  </p:cond>
                </p:stCondLst>
                <p:endSync evt="end" delay="0">
                  <p:rtn val="all"/>
                </p:endSync>
                <p:childTnLst>
                  <p:par>
                    <p:cTn id="83" fill="hold">
                      <p:stCondLst>
                        <p:cond delay="0"/>
                      </p:stCondLst>
                      <p:childTnLst>
                        <p:par>
                          <p:cTn id="84" fill="hold">
                            <p:stCondLst>
                              <p:cond delay="0"/>
                            </p:stCondLst>
                            <p:childTnLst>
                              <p:par>
                                <p:cTn id="85" presetID="32" presetClass="emph" presetSubtype="0" fill="hold" nodeType="clickEffect">
                                  <p:stCondLst>
                                    <p:cond delay="0"/>
                                  </p:stCondLst>
                                  <p:childTnLst>
                                    <p:animRot by="120000">
                                      <p:cBhvr>
                                        <p:cTn id="86" dur="100" fill="hold">
                                          <p:stCondLst>
                                            <p:cond delay="0"/>
                                          </p:stCondLst>
                                        </p:cTn>
                                        <p:tgtEl>
                                          <p:spTgt spid="22"/>
                                        </p:tgtEl>
                                        <p:attrNameLst>
                                          <p:attrName>r</p:attrName>
                                        </p:attrNameLst>
                                      </p:cBhvr>
                                    </p:animRot>
                                    <p:animRot by="-240000">
                                      <p:cBhvr>
                                        <p:cTn id="87" dur="200" fill="hold">
                                          <p:stCondLst>
                                            <p:cond delay="200"/>
                                          </p:stCondLst>
                                        </p:cTn>
                                        <p:tgtEl>
                                          <p:spTgt spid="22"/>
                                        </p:tgtEl>
                                        <p:attrNameLst>
                                          <p:attrName>r</p:attrName>
                                        </p:attrNameLst>
                                      </p:cBhvr>
                                    </p:animRot>
                                    <p:animRot by="240000">
                                      <p:cBhvr>
                                        <p:cTn id="88" dur="200" fill="hold">
                                          <p:stCondLst>
                                            <p:cond delay="400"/>
                                          </p:stCondLst>
                                        </p:cTn>
                                        <p:tgtEl>
                                          <p:spTgt spid="22"/>
                                        </p:tgtEl>
                                        <p:attrNameLst>
                                          <p:attrName>r</p:attrName>
                                        </p:attrNameLst>
                                      </p:cBhvr>
                                    </p:animRot>
                                    <p:animRot by="-240000">
                                      <p:cBhvr>
                                        <p:cTn id="89" dur="200" fill="hold">
                                          <p:stCondLst>
                                            <p:cond delay="600"/>
                                          </p:stCondLst>
                                        </p:cTn>
                                        <p:tgtEl>
                                          <p:spTgt spid="22"/>
                                        </p:tgtEl>
                                        <p:attrNameLst>
                                          <p:attrName>r</p:attrName>
                                        </p:attrNameLst>
                                      </p:cBhvr>
                                    </p:animRot>
                                    <p:animRot by="120000">
                                      <p:cBhvr>
                                        <p:cTn id="90" dur="200" fill="hold">
                                          <p:stCondLst>
                                            <p:cond delay="800"/>
                                          </p:stCondLst>
                                        </p:cTn>
                                        <p:tgtEl>
                                          <p:spTgt spid="22"/>
                                        </p:tgtEl>
                                        <p:attrNameLst>
                                          <p:attrName>r</p:attrName>
                                        </p:attrNameLst>
                                      </p:cBhvr>
                                    </p:animRot>
                                  </p:childTnLst>
                                </p:cTn>
                              </p:par>
                            </p:childTnLst>
                          </p:cTn>
                        </p:par>
                        <p:par>
                          <p:cTn id="91" fill="hold">
                            <p:stCondLst>
                              <p:cond delay="1000"/>
                            </p:stCondLst>
                            <p:childTnLst>
                              <p:par>
                                <p:cTn id="92" presetID="10" presetClass="exit" presetSubtype="0" fill="hold" nodeType="afterEffect">
                                  <p:stCondLst>
                                    <p:cond delay="0"/>
                                  </p:stCondLst>
                                  <p:childTnLst>
                                    <p:animEffect transition="out" filter="fade">
                                      <p:cBhvr>
                                        <p:cTn id="93" dur="250"/>
                                        <p:tgtEl>
                                          <p:spTgt spid="16"/>
                                        </p:tgtEl>
                                      </p:cBhvr>
                                    </p:animEffect>
                                    <p:set>
                                      <p:cBhvr>
                                        <p:cTn id="94" dur="1" fill="hold">
                                          <p:stCondLst>
                                            <p:cond delay="249"/>
                                          </p:stCondLst>
                                        </p:cTn>
                                        <p:tgtEl>
                                          <p:spTgt spid="16"/>
                                        </p:tgtEl>
                                        <p:attrNameLst>
                                          <p:attrName>style.visibility</p:attrName>
                                        </p:attrNameLst>
                                      </p:cBhvr>
                                      <p:to>
                                        <p:strVal val="hidden"/>
                                      </p:to>
                                    </p:set>
                                  </p:childTnLst>
                                </p:cTn>
                              </p:par>
                              <p:par>
                                <p:cTn id="95" presetID="10" presetClass="entr" presetSubtype="0" fill="hold" nodeType="withEffect">
                                  <p:stCondLst>
                                    <p:cond delay="0"/>
                                  </p:stCondLst>
                                  <p:childTnLst>
                                    <p:set>
                                      <p:cBhvr>
                                        <p:cTn id="96" dur="1" fill="hold">
                                          <p:stCondLst>
                                            <p:cond delay="0"/>
                                          </p:stCondLst>
                                        </p:cTn>
                                        <p:tgtEl>
                                          <p:spTgt spid="5"/>
                                        </p:tgtEl>
                                        <p:attrNameLst>
                                          <p:attrName>style.visibility</p:attrName>
                                        </p:attrNameLst>
                                      </p:cBhvr>
                                      <p:to>
                                        <p:strVal val="visible"/>
                                      </p:to>
                                    </p:set>
                                    <p:animEffect transition="in" filter="fade">
                                      <p:cBhvr>
                                        <p:cTn id="97" dur="250"/>
                                        <p:tgtEl>
                                          <p:spTgt spid="5"/>
                                        </p:tgtEl>
                                      </p:cBhvr>
                                    </p:animEffect>
                                  </p:childTnLst>
                                </p:cTn>
                              </p:par>
                            </p:childTnLst>
                          </p:cTn>
                        </p:par>
                        <p:par>
                          <p:cTn id="98" fill="hold">
                            <p:stCondLst>
                              <p:cond delay="1250"/>
                            </p:stCondLst>
                            <p:childTnLst>
                              <p:par>
                                <p:cTn id="99" presetID="63" presetClass="path" presetSubtype="0" accel="50000" decel="50000" fill="hold" nodeType="afterEffect">
                                  <p:stCondLst>
                                    <p:cond delay="0"/>
                                  </p:stCondLst>
                                  <p:childTnLst>
                                    <p:animMotion origin="layout" path="M -8.33333E-7 -4.81481E-6 L 0.54809 0.30024 " pathEditMode="relative" rAng="0" ptsTypes="AA">
                                      <p:cBhvr>
                                        <p:cTn id="100" dur="2000" fill="hold"/>
                                        <p:tgtEl>
                                          <p:spTgt spid="5"/>
                                        </p:tgtEl>
                                        <p:attrNameLst>
                                          <p:attrName>ppt_x</p:attrName>
                                          <p:attrName>ppt_y</p:attrName>
                                        </p:attrNameLst>
                                      </p:cBhvr>
                                      <p:rCtr x="27396" y="15000"/>
                                    </p:animMotion>
                                  </p:childTnLst>
                                </p:cTn>
                              </p:par>
                            </p:childTnLst>
                          </p:cTn>
                        </p:par>
                        <p:par>
                          <p:cTn id="101" fill="hold">
                            <p:stCondLst>
                              <p:cond delay="3250"/>
                            </p:stCondLst>
                            <p:childTnLst>
                              <p:par>
                                <p:cTn id="102" presetID="10" presetClass="exit" presetSubtype="0" fill="hold" nodeType="afterEffect">
                                  <p:stCondLst>
                                    <p:cond delay="0"/>
                                  </p:stCondLst>
                                  <p:childTnLst>
                                    <p:animEffect transition="out" filter="fade">
                                      <p:cBhvr>
                                        <p:cTn id="103" dur="250"/>
                                        <p:tgtEl>
                                          <p:spTgt spid="5"/>
                                        </p:tgtEl>
                                      </p:cBhvr>
                                    </p:animEffect>
                                    <p:set>
                                      <p:cBhvr>
                                        <p:cTn id="104" dur="1" fill="hold">
                                          <p:stCondLst>
                                            <p:cond delay="249"/>
                                          </p:stCondLst>
                                        </p:cTn>
                                        <p:tgtEl>
                                          <p:spTgt spid="5"/>
                                        </p:tgtEl>
                                        <p:attrNameLst>
                                          <p:attrName>style.visibility</p:attrName>
                                        </p:attrNameLst>
                                      </p:cBhvr>
                                      <p:to>
                                        <p:strVal val="hidden"/>
                                      </p:to>
                                    </p:set>
                                  </p:childTnLst>
                                </p:cTn>
                              </p:par>
                              <p:par>
                                <p:cTn id="105" presetID="10" presetClass="entr" presetSubtype="0" fill="hold" nodeType="withEffect">
                                  <p:stCondLst>
                                    <p:cond delay="0"/>
                                  </p:stCondLst>
                                  <p:childTnLst>
                                    <p:set>
                                      <p:cBhvr>
                                        <p:cTn id="106" dur="1" fill="hold">
                                          <p:stCondLst>
                                            <p:cond delay="0"/>
                                          </p:stCondLst>
                                        </p:cTn>
                                        <p:tgtEl>
                                          <p:spTgt spid="19"/>
                                        </p:tgtEl>
                                        <p:attrNameLst>
                                          <p:attrName>style.visibility</p:attrName>
                                        </p:attrNameLst>
                                      </p:cBhvr>
                                      <p:to>
                                        <p:strVal val="visible"/>
                                      </p:to>
                                    </p:set>
                                    <p:animEffect transition="in" filter="fade">
                                      <p:cBhvr>
                                        <p:cTn id="107" dur="250"/>
                                        <p:tgtEl>
                                          <p:spTgt spid="19"/>
                                        </p:tgtEl>
                                      </p:cBhvr>
                                    </p:animEffect>
                                  </p:childTnLst>
                                </p:cTn>
                              </p:par>
                            </p:childTnLst>
                          </p:cTn>
                        </p:par>
                        <p:par>
                          <p:cTn id="108" fill="hold">
                            <p:stCondLst>
                              <p:cond delay="3500"/>
                            </p:stCondLst>
                            <p:childTnLst>
                              <p:par>
                                <p:cTn id="109" presetID="32" presetClass="emph" presetSubtype="0" fill="hold" nodeType="afterEffect">
                                  <p:stCondLst>
                                    <p:cond delay="0"/>
                                  </p:stCondLst>
                                  <p:childTnLst>
                                    <p:animRot by="120000">
                                      <p:cBhvr>
                                        <p:cTn id="110" dur="200" fill="hold">
                                          <p:stCondLst>
                                            <p:cond delay="0"/>
                                          </p:stCondLst>
                                        </p:cTn>
                                        <p:tgtEl>
                                          <p:spTgt spid="19"/>
                                        </p:tgtEl>
                                        <p:attrNameLst>
                                          <p:attrName>r</p:attrName>
                                        </p:attrNameLst>
                                      </p:cBhvr>
                                    </p:animRot>
                                    <p:animRot by="-240000">
                                      <p:cBhvr>
                                        <p:cTn id="111" dur="400" fill="hold">
                                          <p:stCondLst>
                                            <p:cond delay="400"/>
                                          </p:stCondLst>
                                        </p:cTn>
                                        <p:tgtEl>
                                          <p:spTgt spid="19"/>
                                        </p:tgtEl>
                                        <p:attrNameLst>
                                          <p:attrName>r</p:attrName>
                                        </p:attrNameLst>
                                      </p:cBhvr>
                                    </p:animRot>
                                    <p:animRot by="240000">
                                      <p:cBhvr>
                                        <p:cTn id="112" dur="400" fill="hold">
                                          <p:stCondLst>
                                            <p:cond delay="800"/>
                                          </p:stCondLst>
                                        </p:cTn>
                                        <p:tgtEl>
                                          <p:spTgt spid="19"/>
                                        </p:tgtEl>
                                        <p:attrNameLst>
                                          <p:attrName>r</p:attrName>
                                        </p:attrNameLst>
                                      </p:cBhvr>
                                    </p:animRot>
                                    <p:animRot by="-240000">
                                      <p:cBhvr>
                                        <p:cTn id="113" dur="400" fill="hold">
                                          <p:stCondLst>
                                            <p:cond delay="1200"/>
                                          </p:stCondLst>
                                        </p:cTn>
                                        <p:tgtEl>
                                          <p:spTgt spid="19"/>
                                        </p:tgtEl>
                                        <p:attrNameLst>
                                          <p:attrName>r</p:attrName>
                                        </p:attrNameLst>
                                      </p:cBhvr>
                                    </p:animRot>
                                    <p:animRot by="120000">
                                      <p:cBhvr>
                                        <p:cTn id="114" dur="400" fill="hold">
                                          <p:stCondLst>
                                            <p:cond delay="1600"/>
                                          </p:stCondLst>
                                        </p:cTn>
                                        <p:tgtEl>
                                          <p:spTgt spid="19"/>
                                        </p:tgtEl>
                                        <p:attrNameLst>
                                          <p:attrName>r</p:attrName>
                                        </p:attrNameLst>
                                      </p:cBhvr>
                                    </p:animRot>
                                  </p:childTnLst>
                                </p:cTn>
                              </p:par>
                              <p:par>
                                <p:cTn id="115" presetID="32" presetClass="emph" presetSubtype="0" fill="hold" nodeType="withEffect">
                                  <p:stCondLst>
                                    <p:cond delay="0"/>
                                  </p:stCondLst>
                                  <p:childTnLst>
                                    <p:animRot by="120000">
                                      <p:cBhvr>
                                        <p:cTn id="116" dur="200" fill="hold">
                                          <p:stCondLst>
                                            <p:cond delay="0"/>
                                          </p:stCondLst>
                                        </p:cTn>
                                        <p:tgtEl>
                                          <p:spTgt spid="22"/>
                                        </p:tgtEl>
                                        <p:attrNameLst>
                                          <p:attrName>r</p:attrName>
                                        </p:attrNameLst>
                                      </p:cBhvr>
                                    </p:animRot>
                                    <p:animRot by="-240000">
                                      <p:cBhvr>
                                        <p:cTn id="117" dur="400" fill="hold">
                                          <p:stCondLst>
                                            <p:cond delay="400"/>
                                          </p:stCondLst>
                                        </p:cTn>
                                        <p:tgtEl>
                                          <p:spTgt spid="22"/>
                                        </p:tgtEl>
                                        <p:attrNameLst>
                                          <p:attrName>r</p:attrName>
                                        </p:attrNameLst>
                                      </p:cBhvr>
                                    </p:animRot>
                                    <p:animRot by="240000">
                                      <p:cBhvr>
                                        <p:cTn id="118" dur="400" fill="hold">
                                          <p:stCondLst>
                                            <p:cond delay="800"/>
                                          </p:stCondLst>
                                        </p:cTn>
                                        <p:tgtEl>
                                          <p:spTgt spid="22"/>
                                        </p:tgtEl>
                                        <p:attrNameLst>
                                          <p:attrName>r</p:attrName>
                                        </p:attrNameLst>
                                      </p:cBhvr>
                                    </p:animRot>
                                    <p:animRot by="-240000">
                                      <p:cBhvr>
                                        <p:cTn id="119" dur="400" fill="hold">
                                          <p:stCondLst>
                                            <p:cond delay="1200"/>
                                          </p:stCondLst>
                                        </p:cTn>
                                        <p:tgtEl>
                                          <p:spTgt spid="22"/>
                                        </p:tgtEl>
                                        <p:attrNameLst>
                                          <p:attrName>r</p:attrName>
                                        </p:attrNameLst>
                                      </p:cBhvr>
                                    </p:animRot>
                                    <p:animRot by="120000">
                                      <p:cBhvr>
                                        <p:cTn id="120" dur="400" fill="hold">
                                          <p:stCondLst>
                                            <p:cond delay="1600"/>
                                          </p:stCondLst>
                                        </p:cTn>
                                        <p:tgtEl>
                                          <p:spTgt spid="22"/>
                                        </p:tgtEl>
                                        <p:attrNameLst>
                                          <p:attrName>r</p:attrName>
                                        </p:attrNameLst>
                                      </p:cBhvr>
                                    </p:animRot>
                                  </p:childTnLst>
                                </p:cTn>
                              </p:par>
                            </p:childTnLst>
                          </p:cTn>
                        </p:par>
                        <p:par>
                          <p:cTn id="121" fill="hold">
                            <p:stCondLst>
                              <p:cond delay="5500"/>
                            </p:stCondLst>
                            <p:childTnLst>
                              <p:par>
                                <p:cTn id="122" presetID="10" presetClass="exit" presetSubtype="0" fill="hold" nodeType="afterEffect">
                                  <p:stCondLst>
                                    <p:cond delay="0"/>
                                  </p:stCondLst>
                                  <p:childTnLst>
                                    <p:animEffect transition="out" filter="fade">
                                      <p:cBhvr>
                                        <p:cTn id="123" dur="250"/>
                                        <p:tgtEl>
                                          <p:spTgt spid="19"/>
                                        </p:tgtEl>
                                      </p:cBhvr>
                                    </p:animEffect>
                                    <p:set>
                                      <p:cBhvr>
                                        <p:cTn id="124" dur="1" fill="hold">
                                          <p:stCondLst>
                                            <p:cond delay="249"/>
                                          </p:stCondLst>
                                        </p:cTn>
                                        <p:tgtEl>
                                          <p:spTgt spid="19"/>
                                        </p:tgtEl>
                                        <p:attrNameLst>
                                          <p:attrName>style.visibility</p:attrName>
                                        </p:attrNameLst>
                                      </p:cBhvr>
                                      <p:to>
                                        <p:strVal val="hidden"/>
                                      </p:to>
                                    </p:set>
                                  </p:childTnLst>
                                </p:cTn>
                              </p:par>
                              <p:par>
                                <p:cTn id="125" presetID="10" presetClass="entr" presetSubtype="0" fill="hold" nodeType="withEffect">
                                  <p:stCondLst>
                                    <p:cond delay="0"/>
                                  </p:stCondLst>
                                  <p:childTnLst>
                                    <p:set>
                                      <p:cBhvr>
                                        <p:cTn id="126" dur="1" fill="hold">
                                          <p:stCondLst>
                                            <p:cond delay="0"/>
                                          </p:stCondLst>
                                        </p:cTn>
                                        <p:tgtEl>
                                          <p:spTgt spid="14"/>
                                        </p:tgtEl>
                                        <p:attrNameLst>
                                          <p:attrName>style.visibility</p:attrName>
                                        </p:attrNameLst>
                                      </p:cBhvr>
                                      <p:to>
                                        <p:strVal val="visible"/>
                                      </p:to>
                                    </p:set>
                                    <p:animEffect transition="in" filter="fade">
                                      <p:cBhvr>
                                        <p:cTn id="127" dur="250"/>
                                        <p:tgtEl>
                                          <p:spTgt spid="14"/>
                                        </p:tgtEl>
                                      </p:cBhvr>
                                    </p:animEffect>
                                  </p:childTnLst>
                                </p:cTn>
                              </p:par>
                              <p:par>
                                <p:cTn id="128" presetID="10" presetClass="entr" presetSubtype="0" fill="hold" nodeType="withEffect">
                                  <p:stCondLst>
                                    <p:cond delay="0"/>
                                  </p:stCondLst>
                                  <p:childTnLst>
                                    <p:set>
                                      <p:cBhvr>
                                        <p:cTn id="129" dur="1" fill="hold">
                                          <p:stCondLst>
                                            <p:cond delay="0"/>
                                          </p:stCondLst>
                                        </p:cTn>
                                        <p:tgtEl>
                                          <p:spTgt spid="17"/>
                                        </p:tgtEl>
                                        <p:attrNameLst>
                                          <p:attrName>style.visibility</p:attrName>
                                        </p:attrNameLst>
                                      </p:cBhvr>
                                      <p:to>
                                        <p:strVal val="visible"/>
                                      </p:to>
                                    </p:set>
                                    <p:animEffect transition="in" filter="fade">
                                      <p:cBhvr>
                                        <p:cTn id="130" dur="250"/>
                                        <p:tgtEl>
                                          <p:spTgt spid="17"/>
                                        </p:tgtEl>
                                      </p:cBhvr>
                                    </p:animEffect>
                                  </p:childTnLst>
                                  <p:subTnLst>
                                    <p:audio>
                                      <p:cMediaNode>
                                        <p:cTn display="0" masterRel="sameClick">
                                          <p:stCondLst>
                                            <p:cond evt="begin" delay="0">
                                              <p:tn val="128"/>
                                            </p:cond>
                                          </p:stCondLst>
                                          <p:endCondLst>
                                            <p:cond evt="onStopAudio" delay="0">
                                              <p:tgtEl>
                                                <p:sldTgt/>
                                              </p:tgtEl>
                                            </p:cond>
                                          </p:endCondLst>
                                        </p:cTn>
                                        <p:tgtEl>
                                          <p:sndTgt r:embed="rId3" name="oisairoi.wav"/>
                                        </p:tgtEl>
                                      </p:cMediaNode>
                                    </p:audio>
                                  </p:subTnLst>
                                </p:cTn>
                              </p:par>
                              <p:par>
                                <p:cTn id="131" presetID="10" presetClass="exit" presetSubtype="0" fill="hold" nodeType="withEffect">
                                  <p:stCondLst>
                                    <p:cond delay="0"/>
                                  </p:stCondLst>
                                  <p:childTnLst>
                                    <p:animEffect transition="out" filter="fade">
                                      <p:cBhvr>
                                        <p:cTn id="132" dur="250"/>
                                        <p:tgtEl>
                                          <p:spTgt spid="22"/>
                                        </p:tgtEl>
                                      </p:cBhvr>
                                    </p:animEffect>
                                    <p:set>
                                      <p:cBhvr>
                                        <p:cTn id="133"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4" restart="whenNotActive" fill="hold" evtFilter="cancelBubble" nodeType="interactiveSeq">
                <p:stCondLst>
                  <p:cond evt="onClick" delay="0">
                    <p:tgtEl>
                      <p:spTgt spid="26"/>
                    </p:tgtEl>
                  </p:cond>
                </p:stCondLst>
                <p:endSync evt="end" delay="0">
                  <p:rtn val="all"/>
                </p:endSync>
                <p:childTnLst>
                  <p:par>
                    <p:cTn id="135" fill="hold">
                      <p:stCondLst>
                        <p:cond delay="0"/>
                      </p:stCondLst>
                      <p:childTnLst>
                        <p:par>
                          <p:cTn id="136" fill="hold">
                            <p:stCondLst>
                              <p:cond delay="0"/>
                            </p:stCondLst>
                            <p:childTnLst>
                              <p:par>
                                <p:cTn id="137" presetID="32" presetClass="emph" presetSubtype="0" fill="hold" nodeType="clickEffect">
                                  <p:stCondLst>
                                    <p:cond delay="0"/>
                                  </p:stCondLst>
                                  <p:childTnLst>
                                    <p:animRot by="120000">
                                      <p:cBhvr>
                                        <p:cTn id="138" dur="100" fill="hold">
                                          <p:stCondLst>
                                            <p:cond delay="0"/>
                                          </p:stCondLst>
                                        </p:cTn>
                                        <p:tgtEl>
                                          <p:spTgt spid="26"/>
                                        </p:tgtEl>
                                        <p:attrNameLst>
                                          <p:attrName>r</p:attrName>
                                        </p:attrNameLst>
                                      </p:cBhvr>
                                    </p:animRot>
                                    <p:animRot by="-240000">
                                      <p:cBhvr>
                                        <p:cTn id="139" dur="200" fill="hold">
                                          <p:stCondLst>
                                            <p:cond delay="200"/>
                                          </p:stCondLst>
                                        </p:cTn>
                                        <p:tgtEl>
                                          <p:spTgt spid="26"/>
                                        </p:tgtEl>
                                        <p:attrNameLst>
                                          <p:attrName>r</p:attrName>
                                        </p:attrNameLst>
                                      </p:cBhvr>
                                    </p:animRot>
                                    <p:animRot by="240000">
                                      <p:cBhvr>
                                        <p:cTn id="140" dur="200" fill="hold">
                                          <p:stCondLst>
                                            <p:cond delay="400"/>
                                          </p:stCondLst>
                                        </p:cTn>
                                        <p:tgtEl>
                                          <p:spTgt spid="26"/>
                                        </p:tgtEl>
                                        <p:attrNameLst>
                                          <p:attrName>r</p:attrName>
                                        </p:attrNameLst>
                                      </p:cBhvr>
                                    </p:animRot>
                                    <p:animRot by="-240000">
                                      <p:cBhvr>
                                        <p:cTn id="141" dur="200" fill="hold">
                                          <p:stCondLst>
                                            <p:cond delay="600"/>
                                          </p:stCondLst>
                                        </p:cTn>
                                        <p:tgtEl>
                                          <p:spTgt spid="26"/>
                                        </p:tgtEl>
                                        <p:attrNameLst>
                                          <p:attrName>r</p:attrName>
                                        </p:attrNameLst>
                                      </p:cBhvr>
                                    </p:animRot>
                                    <p:animRot by="120000">
                                      <p:cBhvr>
                                        <p:cTn id="142" dur="200" fill="hold">
                                          <p:stCondLst>
                                            <p:cond delay="800"/>
                                          </p:stCondLst>
                                        </p:cTn>
                                        <p:tgtEl>
                                          <p:spTgt spid="26"/>
                                        </p:tgtEl>
                                        <p:attrNameLst>
                                          <p:attrName>r</p:attrName>
                                        </p:attrNameLst>
                                      </p:cBhvr>
                                    </p:animRot>
                                  </p:childTnLst>
                                </p:cTn>
                              </p:par>
                            </p:childTnLst>
                          </p:cTn>
                        </p:par>
                        <p:par>
                          <p:cTn id="143" fill="hold">
                            <p:stCondLst>
                              <p:cond delay="1000"/>
                            </p:stCondLst>
                            <p:childTnLst>
                              <p:par>
                                <p:cTn id="144" presetID="10" presetClass="exit" presetSubtype="0" fill="hold" nodeType="afterEffect">
                                  <p:stCondLst>
                                    <p:cond delay="0"/>
                                  </p:stCondLst>
                                  <p:childTnLst>
                                    <p:animEffect transition="out" filter="fade">
                                      <p:cBhvr>
                                        <p:cTn id="145" dur="250"/>
                                        <p:tgtEl>
                                          <p:spTgt spid="16"/>
                                        </p:tgtEl>
                                      </p:cBhvr>
                                    </p:animEffect>
                                    <p:set>
                                      <p:cBhvr>
                                        <p:cTn id="146" dur="1" fill="hold">
                                          <p:stCondLst>
                                            <p:cond delay="249"/>
                                          </p:stCondLst>
                                        </p:cTn>
                                        <p:tgtEl>
                                          <p:spTgt spid="16"/>
                                        </p:tgtEl>
                                        <p:attrNameLst>
                                          <p:attrName>style.visibility</p:attrName>
                                        </p:attrNameLst>
                                      </p:cBhvr>
                                      <p:to>
                                        <p:strVal val="hidden"/>
                                      </p:to>
                                    </p:set>
                                  </p:childTnLst>
                                </p:cTn>
                              </p:par>
                              <p:par>
                                <p:cTn id="147" presetID="10" presetClass="entr" presetSubtype="0" fill="hold" nodeType="withEffect">
                                  <p:stCondLst>
                                    <p:cond delay="0"/>
                                  </p:stCondLst>
                                  <p:childTnLst>
                                    <p:set>
                                      <p:cBhvr>
                                        <p:cTn id="148" dur="1" fill="hold">
                                          <p:stCondLst>
                                            <p:cond delay="0"/>
                                          </p:stCondLst>
                                        </p:cTn>
                                        <p:tgtEl>
                                          <p:spTgt spid="5"/>
                                        </p:tgtEl>
                                        <p:attrNameLst>
                                          <p:attrName>style.visibility</p:attrName>
                                        </p:attrNameLst>
                                      </p:cBhvr>
                                      <p:to>
                                        <p:strVal val="visible"/>
                                      </p:to>
                                    </p:set>
                                    <p:animEffect transition="in" filter="fade">
                                      <p:cBhvr>
                                        <p:cTn id="149" dur="250"/>
                                        <p:tgtEl>
                                          <p:spTgt spid="5"/>
                                        </p:tgtEl>
                                      </p:cBhvr>
                                    </p:animEffect>
                                  </p:childTnLst>
                                </p:cTn>
                              </p:par>
                            </p:childTnLst>
                          </p:cTn>
                        </p:par>
                        <p:par>
                          <p:cTn id="150" fill="hold">
                            <p:stCondLst>
                              <p:cond delay="1250"/>
                            </p:stCondLst>
                            <p:childTnLst>
                              <p:par>
                                <p:cTn id="151" presetID="63" presetClass="path" presetSubtype="0" accel="50000" decel="50000" fill="hold" nodeType="afterEffect">
                                  <p:stCondLst>
                                    <p:cond delay="0"/>
                                  </p:stCondLst>
                                  <p:childTnLst>
                                    <p:animMotion origin="layout" path="M -8.33333E-7 -4.81481E-6 L 0.33316 0.30024 " pathEditMode="relative" rAng="0" ptsTypes="AA">
                                      <p:cBhvr>
                                        <p:cTn id="152" dur="2000" fill="hold"/>
                                        <p:tgtEl>
                                          <p:spTgt spid="5"/>
                                        </p:tgtEl>
                                        <p:attrNameLst>
                                          <p:attrName>ppt_x</p:attrName>
                                          <p:attrName>ppt_y</p:attrName>
                                        </p:attrNameLst>
                                      </p:cBhvr>
                                      <p:rCtr x="16649" y="15000"/>
                                    </p:animMotion>
                                  </p:childTnLst>
                                </p:cTn>
                              </p:par>
                            </p:childTnLst>
                          </p:cTn>
                        </p:par>
                        <p:par>
                          <p:cTn id="153" fill="hold">
                            <p:stCondLst>
                              <p:cond delay="3250"/>
                            </p:stCondLst>
                            <p:childTnLst>
                              <p:par>
                                <p:cTn id="154" presetID="10" presetClass="exit" presetSubtype="0" fill="hold" nodeType="afterEffect">
                                  <p:stCondLst>
                                    <p:cond delay="0"/>
                                  </p:stCondLst>
                                  <p:childTnLst>
                                    <p:animEffect transition="out" filter="fade">
                                      <p:cBhvr>
                                        <p:cTn id="155" dur="250"/>
                                        <p:tgtEl>
                                          <p:spTgt spid="5"/>
                                        </p:tgtEl>
                                      </p:cBhvr>
                                    </p:animEffect>
                                    <p:set>
                                      <p:cBhvr>
                                        <p:cTn id="156" dur="1" fill="hold">
                                          <p:stCondLst>
                                            <p:cond delay="249"/>
                                          </p:stCondLst>
                                        </p:cTn>
                                        <p:tgtEl>
                                          <p:spTgt spid="5"/>
                                        </p:tgtEl>
                                        <p:attrNameLst>
                                          <p:attrName>style.visibility</p:attrName>
                                        </p:attrNameLst>
                                      </p:cBhvr>
                                      <p:to>
                                        <p:strVal val="hidden"/>
                                      </p:to>
                                    </p:set>
                                  </p:childTnLst>
                                </p:cTn>
                              </p:par>
                              <p:par>
                                <p:cTn id="157" presetID="10" presetClass="entr" presetSubtype="0" fill="hold" nodeType="withEffect">
                                  <p:stCondLst>
                                    <p:cond delay="0"/>
                                  </p:stCondLst>
                                  <p:childTnLst>
                                    <p:set>
                                      <p:cBhvr>
                                        <p:cTn id="158" dur="1" fill="hold">
                                          <p:stCondLst>
                                            <p:cond delay="0"/>
                                          </p:stCondLst>
                                        </p:cTn>
                                        <p:tgtEl>
                                          <p:spTgt spid="24"/>
                                        </p:tgtEl>
                                        <p:attrNameLst>
                                          <p:attrName>style.visibility</p:attrName>
                                        </p:attrNameLst>
                                      </p:cBhvr>
                                      <p:to>
                                        <p:strVal val="visible"/>
                                      </p:to>
                                    </p:set>
                                    <p:animEffect transition="in" filter="fade">
                                      <p:cBhvr>
                                        <p:cTn id="159" dur="250"/>
                                        <p:tgtEl>
                                          <p:spTgt spid="24"/>
                                        </p:tgtEl>
                                      </p:cBhvr>
                                    </p:animEffect>
                                  </p:childTnLst>
                                </p:cTn>
                              </p:par>
                            </p:childTnLst>
                          </p:cTn>
                        </p:par>
                        <p:par>
                          <p:cTn id="160" fill="hold">
                            <p:stCondLst>
                              <p:cond delay="3500"/>
                            </p:stCondLst>
                            <p:childTnLst>
                              <p:par>
                                <p:cTn id="161" presetID="32" presetClass="emph" presetSubtype="0" fill="hold" nodeType="afterEffect">
                                  <p:stCondLst>
                                    <p:cond delay="0"/>
                                  </p:stCondLst>
                                  <p:childTnLst>
                                    <p:animRot by="120000">
                                      <p:cBhvr>
                                        <p:cTn id="162" dur="200" fill="hold">
                                          <p:stCondLst>
                                            <p:cond delay="0"/>
                                          </p:stCondLst>
                                        </p:cTn>
                                        <p:tgtEl>
                                          <p:spTgt spid="24"/>
                                        </p:tgtEl>
                                        <p:attrNameLst>
                                          <p:attrName>r</p:attrName>
                                        </p:attrNameLst>
                                      </p:cBhvr>
                                    </p:animRot>
                                    <p:animRot by="-240000">
                                      <p:cBhvr>
                                        <p:cTn id="163" dur="400" fill="hold">
                                          <p:stCondLst>
                                            <p:cond delay="400"/>
                                          </p:stCondLst>
                                        </p:cTn>
                                        <p:tgtEl>
                                          <p:spTgt spid="24"/>
                                        </p:tgtEl>
                                        <p:attrNameLst>
                                          <p:attrName>r</p:attrName>
                                        </p:attrNameLst>
                                      </p:cBhvr>
                                    </p:animRot>
                                    <p:animRot by="240000">
                                      <p:cBhvr>
                                        <p:cTn id="164" dur="400" fill="hold">
                                          <p:stCondLst>
                                            <p:cond delay="800"/>
                                          </p:stCondLst>
                                        </p:cTn>
                                        <p:tgtEl>
                                          <p:spTgt spid="24"/>
                                        </p:tgtEl>
                                        <p:attrNameLst>
                                          <p:attrName>r</p:attrName>
                                        </p:attrNameLst>
                                      </p:cBhvr>
                                    </p:animRot>
                                    <p:animRot by="-240000">
                                      <p:cBhvr>
                                        <p:cTn id="165" dur="400" fill="hold">
                                          <p:stCondLst>
                                            <p:cond delay="1200"/>
                                          </p:stCondLst>
                                        </p:cTn>
                                        <p:tgtEl>
                                          <p:spTgt spid="24"/>
                                        </p:tgtEl>
                                        <p:attrNameLst>
                                          <p:attrName>r</p:attrName>
                                        </p:attrNameLst>
                                      </p:cBhvr>
                                    </p:animRot>
                                    <p:animRot by="120000">
                                      <p:cBhvr>
                                        <p:cTn id="166" dur="400" fill="hold">
                                          <p:stCondLst>
                                            <p:cond delay="1600"/>
                                          </p:stCondLst>
                                        </p:cTn>
                                        <p:tgtEl>
                                          <p:spTgt spid="24"/>
                                        </p:tgtEl>
                                        <p:attrNameLst>
                                          <p:attrName>r</p:attrName>
                                        </p:attrNameLst>
                                      </p:cBhvr>
                                    </p:animRot>
                                  </p:childTnLst>
                                </p:cTn>
                              </p:par>
                              <p:par>
                                <p:cTn id="167" presetID="32" presetClass="emph" presetSubtype="0" fill="hold" nodeType="withEffect">
                                  <p:stCondLst>
                                    <p:cond delay="0"/>
                                  </p:stCondLst>
                                  <p:childTnLst>
                                    <p:animRot by="120000">
                                      <p:cBhvr>
                                        <p:cTn id="168" dur="200" fill="hold">
                                          <p:stCondLst>
                                            <p:cond delay="0"/>
                                          </p:stCondLst>
                                        </p:cTn>
                                        <p:tgtEl>
                                          <p:spTgt spid="26"/>
                                        </p:tgtEl>
                                        <p:attrNameLst>
                                          <p:attrName>r</p:attrName>
                                        </p:attrNameLst>
                                      </p:cBhvr>
                                    </p:animRot>
                                    <p:animRot by="-240000">
                                      <p:cBhvr>
                                        <p:cTn id="169" dur="400" fill="hold">
                                          <p:stCondLst>
                                            <p:cond delay="400"/>
                                          </p:stCondLst>
                                        </p:cTn>
                                        <p:tgtEl>
                                          <p:spTgt spid="26"/>
                                        </p:tgtEl>
                                        <p:attrNameLst>
                                          <p:attrName>r</p:attrName>
                                        </p:attrNameLst>
                                      </p:cBhvr>
                                    </p:animRot>
                                    <p:animRot by="240000">
                                      <p:cBhvr>
                                        <p:cTn id="170" dur="400" fill="hold">
                                          <p:stCondLst>
                                            <p:cond delay="800"/>
                                          </p:stCondLst>
                                        </p:cTn>
                                        <p:tgtEl>
                                          <p:spTgt spid="26"/>
                                        </p:tgtEl>
                                        <p:attrNameLst>
                                          <p:attrName>r</p:attrName>
                                        </p:attrNameLst>
                                      </p:cBhvr>
                                    </p:animRot>
                                    <p:animRot by="-240000">
                                      <p:cBhvr>
                                        <p:cTn id="171" dur="400" fill="hold">
                                          <p:stCondLst>
                                            <p:cond delay="1200"/>
                                          </p:stCondLst>
                                        </p:cTn>
                                        <p:tgtEl>
                                          <p:spTgt spid="26"/>
                                        </p:tgtEl>
                                        <p:attrNameLst>
                                          <p:attrName>r</p:attrName>
                                        </p:attrNameLst>
                                      </p:cBhvr>
                                    </p:animRot>
                                    <p:animRot by="120000">
                                      <p:cBhvr>
                                        <p:cTn id="172" dur="400" fill="hold">
                                          <p:stCondLst>
                                            <p:cond delay="1600"/>
                                          </p:stCondLst>
                                        </p:cTn>
                                        <p:tgtEl>
                                          <p:spTgt spid="26"/>
                                        </p:tgtEl>
                                        <p:attrNameLst>
                                          <p:attrName>r</p:attrName>
                                        </p:attrNameLst>
                                      </p:cBhvr>
                                    </p:animRot>
                                  </p:childTnLst>
                                </p:cTn>
                              </p:par>
                            </p:childTnLst>
                          </p:cTn>
                        </p:par>
                        <p:par>
                          <p:cTn id="173" fill="hold">
                            <p:stCondLst>
                              <p:cond delay="5500"/>
                            </p:stCondLst>
                            <p:childTnLst>
                              <p:par>
                                <p:cTn id="174" presetID="10" presetClass="exit" presetSubtype="0" fill="hold" nodeType="afterEffect">
                                  <p:stCondLst>
                                    <p:cond delay="0"/>
                                  </p:stCondLst>
                                  <p:childTnLst>
                                    <p:animEffect transition="out" filter="fade">
                                      <p:cBhvr>
                                        <p:cTn id="175" dur="250"/>
                                        <p:tgtEl>
                                          <p:spTgt spid="24"/>
                                        </p:tgtEl>
                                      </p:cBhvr>
                                    </p:animEffect>
                                    <p:set>
                                      <p:cBhvr>
                                        <p:cTn id="176" dur="1" fill="hold">
                                          <p:stCondLst>
                                            <p:cond delay="249"/>
                                          </p:stCondLst>
                                        </p:cTn>
                                        <p:tgtEl>
                                          <p:spTgt spid="24"/>
                                        </p:tgtEl>
                                        <p:attrNameLst>
                                          <p:attrName>style.visibility</p:attrName>
                                        </p:attrNameLst>
                                      </p:cBhvr>
                                      <p:to>
                                        <p:strVal val="hidden"/>
                                      </p:to>
                                    </p:set>
                                  </p:childTnLst>
                                </p:cTn>
                              </p:par>
                              <p:par>
                                <p:cTn id="177" presetID="10" presetClass="entr" presetSubtype="0" fill="hold" nodeType="withEffect">
                                  <p:stCondLst>
                                    <p:cond delay="0"/>
                                  </p:stCondLst>
                                  <p:childTnLst>
                                    <p:set>
                                      <p:cBhvr>
                                        <p:cTn id="178" dur="1" fill="hold">
                                          <p:stCondLst>
                                            <p:cond delay="0"/>
                                          </p:stCondLst>
                                        </p:cTn>
                                        <p:tgtEl>
                                          <p:spTgt spid="23"/>
                                        </p:tgtEl>
                                        <p:attrNameLst>
                                          <p:attrName>style.visibility</p:attrName>
                                        </p:attrNameLst>
                                      </p:cBhvr>
                                      <p:to>
                                        <p:strVal val="visible"/>
                                      </p:to>
                                    </p:set>
                                    <p:animEffect transition="in" filter="fade">
                                      <p:cBhvr>
                                        <p:cTn id="179" dur="250"/>
                                        <p:tgtEl>
                                          <p:spTgt spid="23"/>
                                        </p:tgtEl>
                                      </p:cBhvr>
                                    </p:animEffect>
                                  </p:childTnLst>
                                  <p:subTnLst>
                                    <p:audio>
                                      <p:cMediaNode>
                                        <p:cTn display="0" masterRel="sameClick">
                                          <p:stCondLst>
                                            <p:cond evt="begin" delay="0">
                                              <p:tn val="177"/>
                                            </p:cond>
                                          </p:stCondLst>
                                          <p:endCondLst>
                                            <p:cond evt="onStopAudio" delay="0">
                                              <p:tgtEl>
                                                <p:sldTgt/>
                                              </p:tgtEl>
                                            </p:cond>
                                          </p:endCondLst>
                                        </p:cTn>
                                        <p:tgtEl>
                                          <p:sndTgt r:embed="rId3" name="oisairoi.wav"/>
                                        </p:tgtEl>
                                      </p:cMediaNode>
                                    </p:audio>
                                  </p:subTnLst>
                                </p:cTn>
                              </p:par>
                              <p:par>
                                <p:cTn id="180" presetID="10" presetClass="entr" presetSubtype="0" fill="hold" nodeType="withEffect">
                                  <p:stCondLst>
                                    <p:cond delay="0"/>
                                  </p:stCondLst>
                                  <p:childTnLst>
                                    <p:set>
                                      <p:cBhvr>
                                        <p:cTn id="181" dur="1" fill="hold">
                                          <p:stCondLst>
                                            <p:cond delay="0"/>
                                          </p:stCondLst>
                                        </p:cTn>
                                        <p:tgtEl>
                                          <p:spTgt spid="21"/>
                                        </p:tgtEl>
                                        <p:attrNameLst>
                                          <p:attrName>style.visibility</p:attrName>
                                        </p:attrNameLst>
                                      </p:cBhvr>
                                      <p:to>
                                        <p:strVal val="visible"/>
                                      </p:to>
                                    </p:set>
                                    <p:animEffect transition="in" filter="fade">
                                      <p:cBhvr>
                                        <p:cTn id="182" dur="250"/>
                                        <p:tgtEl>
                                          <p:spTgt spid="21"/>
                                        </p:tgtEl>
                                      </p:cBhvr>
                                    </p:animEffect>
                                  </p:childTnLst>
                                </p:cTn>
                              </p:par>
                              <p:par>
                                <p:cTn id="183" presetID="10" presetClass="exit" presetSubtype="0" fill="hold" nodeType="withEffect">
                                  <p:stCondLst>
                                    <p:cond delay="0"/>
                                  </p:stCondLst>
                                  <p:childTnLst>
                                    <p:animEffect transition="out" filter="fade">
                                      <p:cBhvr>
                                        <p:cTn id="184" dur="250"/>
                                        <p:tgtEl>
                                          <p:spTgt spid="26"/>
                                        </p:tgtEl>
                                      </p:cBhvr>
                                    </p:animEffect>
                                    <p:set>
                                      <p:cBhvr>
                                        <p:cTn id="185"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3"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31">
                                            <p:txEl>
                                              <p:pRg st="0" end="0"/>
                                            </p:txEl>
                                          </p:spTgt>
                                        </p:tgtEl>
                                        <p:attrNameLst>
                                          <p:attrName>style.color</p:attrName>
                                        </p:attrNameLst>
                                      </p:cBhvr>
                                      <p:by>
                                        <p:hsl h="0" s="-12549" l="-25098"/>
                                      </p:by>
                                    </p:animClr>
                                    <p:animClr clrSpc="hsl" dir="cw">
                                      <p:cBhvr>
                                        <p:cTn id="249" dur="500" fill="hold"/>
                                        <p:tgtEl>
                                          <p:spTgt spid="31">
                                            <p:txEl>
                                              <p:pRg st="0" end="0"/>
                                            </p:txEl>
                                          </p:spTgt>
                                        </p:tgtEl>
                                        <p:attrNameLst>
                                          <p:attrName>fillcolor</p:attrName>
                                        </p:attrNameLst>
                                      </p:cBhvr>
                                      <p:by>
                                        <p:hsl h="0" s="-12549" l="-25098"/>
                                      </p:by>
                                    </p:animClr>
                                    <p:animClr clrSpc="hsl" dir="cw">
                                      <p:cBhvr>
                                        <p:cTn id="250" dur="500" fill="hold"/>
                                        <p:tgtEl>
                                          <p:spTgt spid="31">
                                            <p:txEl>
                                              <p:pRg st="0" end="0"/>
                                            </p:txEl>
                                          </p:spTgt>
                                        </p:tgtEl>
                                        <p:attrNameLst>
                                          <p:attrName>stroke.color</p:attrName>
                                        </p:attrNameLst>
                                      </p:cBhvr>
                                      <p:by>
                                        <p:hsl h="0" s="-12549" l="-25098"/>
                                      </p:by>
                                    </p:animClr>
                                    <p:set>
                                      <p:cBhvr>
                                        <p:cTn id="251" dur="500" fill="hold"/>
                                        <p:tgtEl>
                                          <p:spTgt spid="31">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32">
                                            <p:txEl>
                                              <p:pRg st="0" end="0"/>
                                            </p:txEl>
                                          </p:spTgt>
                                        </p:tgtEl>
                                        <p:attrNameLst>
                                          <p:attrName>style.color</p:attrName>
                                        </p:attrNameLst>
                                      </p:cBhvr>
                                      <p:by>
                                        <p:hsl h="0" s="-12549" l="-25098"/>
                                      </p:by>
                                    </p:animClr>
                                    <p:animClr clrSpc="hsl" dir="cw">
                                      <p:cBhvr>
                                        <p:cTn id="254" dur="500" fill="hold"/>
                                        <p:tgtEl>
                                          <p:spTgt spid="32">
                                            <p:txEl>
                                              <p:pRg st="0" end="0"/>
                                            </p:txEl>
                                          </p:spTgt>
                                        </p:tgtEl>
                                        <p:attrNameLst>
                                          <p:attrName>fillcolor</p:attrName>
                                        </p:attrNameLst>
                                      </p:cBhvr>
                                      <p:by>
                                        <p:hsl h="0" s="-12549" l="-25098"/>
                                      </p:by>
                                    </p:animClr>
                                    <p:animClr clrSpc="hsl" dir="cw">
                                      <p:cBhvr>
                                        <p:cTn id="255" dur="500" fill="hold"/>
                                        <p:tgtEl>
                                          <p:spTgt spid="32">
                                            <p:txEl>
                                              <p:pRg st="0" end="0"/>
                                            </p:txEl>
                                          </p:spTgt>
                                        </p:tgtEl>
                                        <p:attrNameLst>
                                          <p:attrName>stroke.color</p:attrName>
                                        </p:attrNameLst>
                                      </p:cBhvr>
                                      <p:by>
                                        <p:hsl h="0" s="-12549" l="-25098"/>
                                      </p:by>
                                    </p:animClr>
                                    <p:set>
                                      <p:cBhvr>
                                        <p:cTn id="256" dur="500" fill="hold"/>
                                        <p:tgtEl>
                                          <p:spTgt spid="32">
                                            <p:txEl>
                                              <p:pRg st="0" end="0"/>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0" end="0"/>
                                            </p:txEl>
                                          </p:spTgt>
                                        </p:tgtEl>
                                        <p:attrNameLst>
                                          <p:attrName>style.color</p:attrName>
                                        </p:attrNameLst>
                                      </p:cBhvr>
                                      <p:by>
                                        <p:hsl h="0" s="-12549" l="-25098"/>
                                      </p:by>
                                    </p:animClr>
                                    <p:animClr clrSpc="hsl" dir="cw">
                                      <p:cBhvr>
                                        <p:cTn id="259" dur="500" fill="hold"/>
                                        <p:tgtEl>
                                          <p:spTgt spid="29">
                                            <p:txEl>
                                              <p:pRg st="0" end="0"/>
                                            </p:txEl>
                                          </p:spTgt>
                                        </p:tgtEl>
                                        <p:attrNameLst>
                                          <p:attrName>fillcolor</p:attrName>
                                        </p:attrNameLst>
                                      </p:cBhvr>
                                      <p:by>
                                        <p:hsl h="0" s="-12549" l="-25098"/>
                                      </p:by>
                                    </p:animClr>
                                    <p:animClr clrSpc="hsl" dir="cw">
                                      <p:cBhvr>
                                        <p:cTn id="260" dur="500" fill="hold"/>
                                        <p:tgtEl>
                                          <p:spTgt spid="29">
                                            <p:txEl>
                                              <p:pRg st="0" end="0"/>
                                            </p:txEl>
                                          </p:spTgt>
                                        </p:tgtEl>
                                        <p:attrNameLst>
                                          <p:attrName>stroke.color</p:attrName>
                                        </p:attrNameLst>
                                      </p:cBhvr>
                                      <p:by>
                                        <p:hsl h="0" s="-12549" l="-25098"/>
                                      </p:by>
                                    </p:animClr>
                                    <p:set>
                                      <p:cBhvr>
                                        <p:cTn id="261" dur="500" fill="hold"/>
                                        <p:tgtEl>
                                          <p:spTgt spid="29">
                                            <p:txEl>
                                              <p:pRg st="0" end="0"/>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P spid="31" grpId="0" build="allAtOnce"/>
      <p:bldP spid="32" grpId="0" build="allAtOnce"/>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23" name="Picture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169851" y="3294228"/>
            <a:ext cx="1185586" cy="1076706"/>
          </a:xfrm>
          <a:prstGeom prst="rect">
            <a:avLst/>
          </a:prstGeom>
        </p:spPr>
      </p:pic>
      <p:pic>
        <p:nvPicPr>
          <p:cNvPr id="27" name="Picture 2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75" name="Picture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4559726" y="2964152"/>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33" name="Picture 3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12" name="Picture 1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4968230" y="3254043"/>
            <a:ext cx="804860" cy="982556"/>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4"/>
            <a:ext cx="5291417"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a:solidFill>
                  <a:schemeClr val="tx1"/>
                </a:solidFill>
                <a:latin typeface="Times New Roman" panose="02020603050405020304" pitchFamily="18" charset="0"/>
                <a:cs typeface="Times New Roman" panose="02020603050405020304" pitchFamily="18" charset="0"/>
              </a:rPr>
              <a:t>Theo tác giả vì sao cần </a:t>
            </a:r>
            <a:r>
              <a:rPr lang="en-US" sz="2000" b="1" i="1">
                <a:solidFill>
                  <a:schemeClr val="tx1"/>
                </a:solidFill>
                <a:latin typeface="Times New Roman" panose="02020603050405020304" pitchFamily="18" charset="0"/>
                <a:cs typeface="Times New Roman" panose="02020603050405020304" pitchFamily="18" charset="0"/>
              </a:rPr>
              <a:t>Mở rộng tầm mắt để đọc được một cụm 5-7 chữ một lúc?</a:t>
            </a:r>
            <a:endParaRPr lang="en-US" sz="2000">
              <a:solidFill>
                <a:schemeClr val="tx1"/>
              </a:solidFill>
              <a:latin typeface="Times New Roman" panose="02020603050405020304" pitchFamily="18" charset="0"/>
              <a:cs typeface="Times New Roman" panose="02020603050405020304" pitchFamily="18" charset="0"/>
            </a:endParaRP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kern="1200">
                <a:solidFill>
                  <a:srgbClr val="002060"/>
                </a:solidFill>
                <a:latin typeface="Times New Roman" panose="02020603050405020304" pitchFamily="18" charset="0"/>
                <a:cs typeface="Times New Roman" panose="02020603050405020304" pitchFamily="18" charset="0"/>
              </a:rPr>
              <a:t>  A                   B                   C                   D</a:t>
            </a:r>
          </a:p>
        </p:txBody>
      </p:sp>
      <p:pic>
        <p:nvPicPr>
          <p:cNvPr id="25" name="Picture 24"/>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pic>
        <p:nvPicPr>
          <p:cNvPr id="21" name="Picture 20"/>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4022386" y="4050268"/>
            <a:ext cx="617273" cy="459398"/>
          </a:xfrm>
          <a:prstGeom prst="rect">
            <a:avLst/>
          </a:prstGeom>
        </p:spPr>
      </p:pic>
      <p:sp>
        <p:nvSpPr>
          <p:cNvPr id="29" name="Rectangle 28"/>
          <p:cNvSpPr/>
          <p:nvPr/>
        </p:nvSpPr>
        <p:spPr>
          <a:xfrm>
            <a:off x="3725554" y="982787"/>
            <a:ext cx="3935103" cy="646331"/>
          </a:xfrm>
          <a:prstGeom prst="rect">
            <a:avLst/>
          </a:prstGeom>
        </p:spPr>
        <p:txBody>
          <a:bodyPr wrap="square">
            <a:spAutoFit/>
          </a:bodyPr>
          <a:lstStyle/>
          <a:p>
            <a:pPr defTabSz="685800">
              <a:buClrTx/>
            </a:pPr>
            <a:r>
              <a:rPr lang="en-US" sz="1800" b="1" kern="1200">
                <a:solidFill>
                  <a:prstClr val="white"/>
                </a:solidFill>
                <a:latin typeface="Times New Roman" panose="02020603050405020304" pitchFamily="18" charset="0"/>
                <a:ea typeface="+mn-ea"/>
                <a:cs typeface="Times New Roman" panose="02020603050405020304" pitchFamily="18" charset="0"/>
              </a:rPr>
              <a:t>A : </a:t>
            </a:r>
            <a:r>
              <a:rPr lang="en-US">
                <a:latin typeface="Times New Roman" panose="02020603050405020304" pitchFamily="18" charset="0"/>
                <a:cs typeface="Times New Roman" panose="02020603050405020304" pitchFamily="18" charset="0"/>
              </a:rPr>
              <a:t>Vì tốc độ đọc sẽ nhanh hơn. </a:t>
            </a:r>
          </a:p>
          <a:p>
            <a:pPr defTabSz="685800">
              <a:buClrTx/>
            </a:pPr>
            <a:endParaRPr lang="en-US" sz="1800" b="1" kern="1200">
              <a:solidFill>
                <a:prstClr val="white"/>
              </a:solidFill>
              <a:latin typeface="Times New Roman" panose="02020603050405020304" pitchFamily="18" charset="0"/>
              <a:ea typeface="+mn-ea"/>
              <a:cs typeface="Times New Roman" panose="02020603050405020304" pitchFamily="18" charset="0"/>
            </a:endParaRPr>
          </a:p>
        </p:txBody>
      </p:sp>
      <p:sp>
        <p:nvSpPr>
          <p:cNvPr id="31" name="Rectangle 30"/>
          <p:cNvSpPr/>
          <p:nvPr/>
        </p:nvSpPr>
        <p:spPr>
          <a:xfrm>
            <a:off x="3725554" y="1353395"/>
            <a:ext cx="3935103" cy="646331"/>
          </a:xfrm>
          <a:prstGeom prst="rect">
            <a:avLst/>
          </a:prstGeom>
        </p:spPr>
        <p:txBody>
          <a:bodyPr wrap="square">
            <a:spAutoFit/>
          </a:bodyPr>
          <a:lstStyle/>
          <a:p>
            <a:pPr defTabSz="685800">
              <a:buClrTx/>
            </a:pPr>
            <a:r>
              <a:rPr lang="en-US" sz="1800" b="1" kern="1200">
                <a:solidFill>
                  <a:prstClr val="white"/>
                </a:solidFill>
                <a:latin typeface="Times New Roman" panose="02020603050405020304" pitchFamily="18" charset="0"/>
                <a:ea typeface="+mn-ea"/>
                <a:cs typeface="Times New Roman" panose="02020603050405020304" pitchFamily="18" charset="0"/>
              </a:rPr>
              <a:t>B : </a:t>
            </a:r>
            <a:r>
              <a:rPr lang="en-US">
                <a:latin typeface="Times New Roman" panose="02020603050405020304" pitchFamily="18" charset="0"/>
                <a:cs typeface="Times New Roman" panose="02020603050405020304" pitchFamily="18" charset="0"/>
              </a:rPr>
              <a:t>Giúp cho việc nắm thông tin hiệu quả hơn. </a:t>
            </a:r>
          </a:p>
          <a:p>
            <a:pPr defTabSz="685800">
              <a:buClrTx/>
            </a:pPr>
            <a:endParaRPr lang="en-US" sz="1800" b="1" kern="1200">
              <a:solidFill>
                <a:prstClr val="white"/>
              </a:solidFill>
              <a:latin typeface="Times New Roman" panose="02020603050405020304" pitchFamily="18" charset="0"/>
              <a:ea typeface="+mn-ea"/>
              <a:cs typeface="Times New Roman" panose="02020603050405020304" pitchFamily="18" charset="0"/>
            </a:endParaRPr>
          </a:p>
        </p:txBody>
      </p:sp>
      <p:sp>
        <p:nvSpPr>
          <p:cNvPr id="32" name="Rectangle 31"/>
          <p:cNvSpPr/>
          <p:nvPr/>
        </p:nvSpPr>
        <p:spPr>
          <a:xfrm>
            <a:off x="3725554" y="1724003"/>
            <a:ext cx="3935103" cy="646331"/>
          </a:xfrm>
          <a:prstGeom prst="rect">
            <a:avLst/>
          </a:prstGeom>
        </p:spPr>
        <p:txBody>
          <a:bodyPr wrap="square">
            <a:spAutoFit/>
          </a:bodyPr>
          <a:lstStyle/>
          <a:p>
            <a:pPr defTabSz="685800">
              <a:buClrTx/>
            </a:pPr>
            <a:r>
              <a:rPr lang="en-US" sz="1800" b="1" kern="1200">
                <a:solidFill>
                  <a:prstClr val="white"/>
                </a:solidFill>
                <a:latin typeface="Times New Roman" panose="02020603050405020304" pitchFamily="18" charset="0"/>
                <a:ea typeface="+mn-ea"/>
                <a:cs typeface="Times New Roman" panose="02020603050405020304" pitchFamily="18" charset="0"/>
              </a:rPr>
              <a:t>C : </a:t>
            </a:r>
            <a:r>
              <a:rPr lang="en-US">
                <a:latin typeface="Times New Roman" panose="02020603050405020304" pitchFamily="18" charset="0"/>
                <a:cs typeface="Times New Roman" panose="02020603050405020304" pitchFamily="18" charset="0"/>
              </a:rPr>
              <a:t>Dễ dàng nắm được ý chính và từ khóa.</a:t>
            </a:r>
          </a:p>
          <a:p>
            <a:pPr defTabSz="685800">
              <a:buClrTx/>
            </a:pPr>
            <a:endParaRPr lang="en-US" sz="1800" b="1" kern="1200">
              <a:solidFill>
                <a:prstClr val="white"/>
              </a:solidFill>
              <a:latin typeface="Times New Roman" panose="02020603050405020304" pitchFamily="18" charset="0"/>
              <a:ea typeface="+mn-ea"/>
              <a:cs typeface="Times New Roman" panose="02020603050405020304" pitchFamily="18" charset="0"/>
            </a:endParaRPr>
          </a:p>
        </p:txBody>
      </p:sp>
      <p:sp>
        <p:nvSpPr>
          <p:cNvPr id="34" name="Rectangle 33"/>
          <p:cNvSpPr/>
          <p:nvPr/>
        </p:nvSpPr>
        <p:spPr>
          <a:xfrm>
            <a:off x="3725554" y="2094612"/>
            <a:ext cx="5676630" cy="369332"/>
          </a:xfrm>
          <a:prstGeom prst="rect">
            <a:avLst/>
          </a:prstGeom>
        </p:spPr>
        <p:txBody>
          <a:bodyPr wrap="square">
            <a:spAutoFit/>
          </a:bodyPr>
          <a:lstStyle/>
          <a:p>
            <a:pPr defTabSz="685800">
              <a:buClrTx/>
            </a:pPr>
            <a:r>
              <a:rPr lang="en-US" sz="1800" b="1" kern="1200">
                <a:solidFill>
                  <a:prstClr val="white"/>
                </a:solidFill>
                <a:latin typeface="Times New Roman" panose="02020603050405020304" pitchFamily="18" charset="0"/>
                <a:ea typeface="+mn-ea"/>
                <a:cs typeface="Times New Roman" panose="02020603050405020304" pitchFamily="18" charset="0"/>
              </a:rPr>
              <a:t>D : </a:t>
            </a:r>
            <a:r>
              <a:rPr lang="en-US">
                <a:latin typeface="Times New Roman" panose="02020603050405020304" pitchFamily="18" charset="0"/>
                <a:cs typeface="Times New Roman" panose="02020603050405020304" pitchFamily="18" charset="0"/>
              </a:rPr>
              <a:t>Vì tốc độ đọc sẽ nhanh hơn và việc nắm thông tin hiệu quả hơn</a:t>
            </a:r>
            <a:endParaRPr lang="en-US" sz="1800" b="1" kern="1200">
              <a:solidFill>
                <a:prstClr val="white"/>
              </a:solidFill>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70491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335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3850"/>
                            </p:stCondLst>
                            <p:childTnLst>
                              <p:par>
                                <p:cTn id="17" presetID="10" presetClass="entr" presetSubtype="0" fill="hold" nodeType="afterEffect">
                                  <p:stCondLst>
                                    <p:cond delay="0"/>
                                  </p:stCondLst>
                                  <p:childTnLst>
                                    <p:set>
                                      <p:cBhvr>
                                        <p:cTn id="18" dur="1" fill="hold">
                                          <p:stCondLst>
                                            <p:cond delay="0"/>
                                          </p:stCondLst>
                                        </p:cTn>
                                        <p:tgtEl>
                                          <p:spTgt spid="31">
                                            <p:txEl>
                                              <p:pRg st="0" end="0"/>
                                            </p:txEl>
                                          </p:spTgt>
                                        </p:tgtEl>
                                        <p:attrNameLst>
                                          <p:attrName>style.visibility</p:attrName>
                                        </p:attrNameLst>
                                      </p:cBhvr>
                                      <p:to>
                                        <p:strVal val="visible"/>
                                      </p:to>
                                    </p:set>
                                    <p:animEffect transition="in" filter="fade">
                                      <p:cBhvr>
                                        <p:cTn id="19" dur="500"/>
                                        <p:tgtEl>
                                          <p:spTgt spid="31">
                                            <p:txEl>
                                              <p:pRg st="0" end="0"/>
                                            </p:txEl>
                                          </p:spTgt>
                                        </p:tgtEl>
                                      </p:cBhvr>
                                    </p:animEffect>
                                  </p:childTnLst>
                                </p:cTn>
                              </p:par>
                            </p:childTnLst>
                          </p:cTn>
                        </p:par>
                        <p:par>
                          <p:cTn id="20" fill="hold">
                            <p:stCondLst>
                              <p:cond delay="4350"/>
                            </p:stCondLst>
                            <p:childTnLst>
                              <p:par>
                                <p:cTn id="21" presetID="10" presetClass="entr" presetSubtype="0" fill="hold" nodeType="afterEffect">
                                  <p:stCondLst>
                                    <p:cond delay="0"/>
                                  </p:stCondLst>
                                  <p:childTnLst>
                                    <p:set>
                                      <p:cBhvr>
                                        <p:cTn id="22" dur="1" fill="hold">
                                          <p:stCondLst>
                                            <p:cond delay="0"/>
                                          </p:stCondLst>
                                        </p:cTn>
                                        <p:tgtEl>
                                          <p:spTgt spid="32">
                                            <p:txEl>
                                              <p:pRg st="0" end="0"/>
                                            </p:txEl>
                                          </p:spTgt>
                                        </p:tgtEl>
                                        <p:attrNameLst>
                                          <p:attrName>style.visibility</p:attrName>
                                        </p:attrNameLst>
                                      </p:cBhvr>
                                      <p:to>
                                        <p:strVal val="visible"/>
                                      </p:to>
                                    </p:set>
                                    <p:animEffect transition="in" filter="fade">
                                      <p:cBhvr>
                                        <p:cTn id="23" dur="500"/>
                                        <p:tgtEl>
                                          <p:spTgt spid="32">
                                            <p:txEl>
                                              <p:pRg st="0" end="0"/>
                                            </p:txEl>
                                          </p:spTgt>
                                        </p:tgtEl>
                                      </p:cBhvr>
                                    </p:animEffect>
                                  </p:childTnLst>
                                </p:cTn>
                              </p:par>
                            </p:childTnLst>
                          </p:cTn>
                        </p:par>
                        <p:par>
                          <p:cTn id="24" fill="hold">
                            <p:stCondLst>
                              <p:cond delay="4850"/>
                            </p:stCondLst>
                            <p:childTnLst>
                              <p:par>
                                <p:cTn id="25" presetID="10" presetClass="entr" presetSubtype="0" fill="hold" nodeType="afterEffect">
                                  <p:stCondLst>
                                    <p:cond delay="0"/>
                                  </p:stCondLst>
                                  <p:childTnLst>
                                    <p:set>
                                      <p:cBhvr>
                                        <p:cTn id="26" dur="1" fill="hold">
                                          <p:stCondLst>
                                            <p:cond delay="0"/>
                                          </p:stCondLst>
                                        </p:cTn>
                                        <p:tgtEl>
                                          <p:spTgt spid="34">
                                            <p:txEl>
                                              <p:pRg st="0" end="0"/>
                                            </p:txEl>
                                          </p:spTgt>
                                        </p:tgtEl>
                                        <p:attrNameLst>
                                          <p:attrName>style.visibility</p:attrName>
                                        </p:attrNameLst>
                                      </p:cBhvr>
                                      <p:to>
                                        <p:strVal val="visible"/>
                                      </p:to>
                                    </p:set>
                                    <p:animEffect transition="in" filter="fade">
                                      <p:cBhvr>
                                        <p:cTn id="27"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3" name="congioilam.wav"/>
                                        </p:tgtEl>
                                      </p:cMediaNode>
                                    </p:audio>
                                  </p:subTnLst>
                                </p:cTn>
                              </p:par>
                              <p:par>
                                <p:cTn id="126" presetID="10" presetClass="exit" presetSubtype="0" fill="hold" nodeType="withEffect">
                                  <p:stCondLst>
                                    <p:cond delay="0"/>
                                  </p:stCondLst>
                                  <p:childTnLst>
                                    <p:animEffect transition="out" filter="fade">
                                      <p:cBhvr>
                                        <p:cTn id="127" dur="250"/>
                                        <p:tgtEl>
                                          <p:spTgt spid="22"/>
                                        </p:tgtEl>
                                      </p:cBhvr>
                                    </p:animEffect>
                                    <p:set>
                                      <p:cBhvr>
                                        <p:cTn id="128" dur="1" fill="hold">
                                          <p:stCondLst>
                                            <p:cond delay="249"/>
                                          </p:stCondLst>
                                        </p:cTn>
                                        <p:tgtEl>
                                          <p:spTgt spid="22"/>
                                        </p:tgtEl>
                                        <p:attrNameLst>
                                          <p:attrName>style.visibility</p:attrName>
                                        </p:attrNameLst>
                                      </p:cBhvr>
                                      <p:to>
                                        <p:strVal val="hidden"/>
                                      </p:to>
                                    </p:set>
                                  </p:childTnLst>
                                </p:cTn>
                              </p:par>
                              <p:par>
                                <p:cTn id="129" presetID="10" presetClass="entr" presetSubtype="0" fill="hold" grpId="0" nodeType="withEffect">
                                  <p:stCondLst>
                                    <p:cond delay="0"/>
                                  </p:stCondLst>
                                  <p:childTnLst>
                                    <p:set>
                                      <p:cBhvr>
                                        <p:cTn id="130" dur="1" fill="hold">
                                          <p:stCondLst>
                                            <p:cond delay="0"/>
                                          </p:stCondLst>
                                        </p:cTn>
                                        <p:tgtEl>
                                          <p:spTgt spid="77"/>
                                        </p:tgtEl>
                                        <p:attrNameLst>
                                          <p:attrName>style.visibility</p:attrName>
                                        </p:attrNameLst>
                                      </p:cBhvr>
                                      <p:to>
                                        <p:strVal val="visible"/>
                                      </p:to>
                                    </p:set>
                                    <p:animEffect transition="in" filter="fade">
                                      <p:cBhvr>
                                        <p:cTn id="131" dur="250"/>
                                        <p:tgtEl>
                                          <p:spTgt spid="77"/>
                                        </p:tgtEl>
                                      </p:cBhvr>
                                    </p:animEffect>
                                  </p:childTnLst>
                                </p:cTn>
                              </p:par>
                              <p:par>
                                <p:cTn id="132" presetID="8" presetClass="emph" presetSubtype="0" repeatCount="indefinite" fill="hold" grpId="1" nodeType="withEffect">
                                  <p:stCondLst>
                                    <p:cond delay="0"/>
                                  </p:stCondLst>
                                  <p:childTnLst>
                                    <p:animRot by="21600000">
                                      <p:cBhvr>
                                        <p:cTn id="133" dur="2000" fill="hold"/>
                                        <p:tgtEl>
                                          <p:spTgt spid="77"/>
                                        </p:tgtEl>
                                        <p:attrNameLst>
                                          <p:attrName>r</p:attrName>
                                        </p:attrNameLst>
                                      </p:cBhvr>
                                    </p:animRot>
                                  </p:childTnLst>
                                </p:cTn>
                              </p:par>
                            </p:childTnLst>
                          </p:cTn>
                        </p:par>
                      </p:childTnLst>
                    </p:cTn>
                  </p:par>
                </p:childTnLst>
              </p:cTn>
              <p:nextCondLst>
                <p:cond evt="onClick" delay="0">
                  <p:tgtEl>
                    <p:spTgt spid="22"/>
                  </p:tgtEl>
                </p:cond>
              </p:nextCondLst>
            </p:seq>
            <p:seq concurrent="1" nextAc="seek">
              <p:cTn id="134" restart="whenNotActive" fill="hold" evtFilter="cancelBubble" nodeType="interactiveSeq">
                <p:stCondLst>
                  <p:cond evt="onClick" delay="0">
                    <p:tgtEl>
                      <p:spTgt spid="26"/>
                    </p:tgtEl>
                  </p:cond>
                </p:stCondLst>
                <p:endSync evt="end" delay="0">
                  <p:rtn val="all"/>
                </p:endSync>
                <p:childTnLst>
                  <p:par>
                    <p:cTn id="135" fill="hold">
                      <p:stCondLst>
                        <p:cond delay="0"/>
                      </p:stCondLst>
                      <p:childTnLst>
                        <p:par>
                          <p:cTn id="136" fill="hold">
                            <p:stCondLst>
                              <p:cond delay="0"/>
                            </p:stCondLst>
                            <p:childTnLst>
                              <p:par>
                                <p:cTn id="137" presetID="32" presetClass="emph" presetSubtype="0" fill="hold" nodeType="clickEffect">
                                  <p:stCondLst>
                                    <p:cond delay="0"/>
                                  </p:stCondLst>
                                  <p:childTnLst>
                                    <p:animRot by="120000">
                                      <p:cBhvr>
                                        <p:cTn id="138" dur="100" fill="hold">
                                          <p:stCondLst>
                                            <p:cond delay="0"/>
                                          </p:stCondLst>
                                        </p:cTn>
                                        <p:tgtEl>
                                          <p:spTgt spid="26"/>
                                        </p:tgtEl>
                                        <p:attrNameLst>
                                          <p:attrName>r</p:attrName>
                                        </p:attrNameLst>
                                      </p:cBhvr>
                                    </p:animRot>
                                    <p:animRot by="-240000">
                                      <p:cBhvr>
                                        <p:cTn id="139" dur="200" fill="hold">
                                          <p:stCondLst>
                                            <p:cond delay="200"/>
                                          </p:stCondLst>
                                        </p:cTn>
                                        <p:tgtEl>
                                          <p:spTgt spid="26"/>
                                        </p:tgtEl>
                                        <p:attrNameLst>
                                          <p:attrName>r</p:attrName>
                                        </p:attrNameLst>
                                      </p:cBhvr>
                                    </p:animRot>
                                    <p:animRot by="240000">
                                      <p:cBhvr>
                                        <p:cTn id="140" dur="200" fill="hold">
                                          <p:stCondLst>
                                            <p:cond delay="400"/>
                                          </p:stCondLst>
                                        </p:cTn>
                                        <p:tgtEl>
                                          <p:spTgt spid="26"/>
                                        </p:tgtEl>
                                        <p:attrNameLst>
                                          <p:attrName>r</p:attrName>
                                        </p:attrNameLst>
                                      </p:cBhvr>
                                    </p:animRot>
                                    <p:animRot by="-240000">
                                      <p:cBhvr>
                                        <p:cTn id="141" dur="200" fill="hold">
                                          <p:stCondLst>
                                            <p:cond delay="600"/>
                                          </p:stCondLst>
                                        </p:cTn>
                                        <p:tgtEl>
                                          <p:spTgt spid="26"/>
                                        </p:tgtEl>
                                        <p:attrNameLst>
                                          <p:attrName>r</p:attrName>
                                        </p:attrNameLst>
                                      </p:cBhvr>
                                    </p:animRot>
                                    <p:animRot by="120000">
                                      <p:cBhvr>
                                        <p:cTn id="142" dur="200" fill="hold">
                                          <p:stCondLst>
                                            <p:cond delay="800"/>
                                          </p:stCondLst>
                                        </p:cTn>
                                        <p:tgtEl>
                                          <p:spTgt spid="26"/>
                                        </p:tgtEl>
                                        <p:attrNameLst>
                                          <p:attrName>r</p:attrName>
                                        </p:attrNameLst>
                                      </p:cBhvr>
                                    </p:animRot>
                                  </p:childTnLst>
                                </p:cTn>
                              </p:par>
                            </p:childTnLst>
                          </p:cTn>
                        </p:par>
                        <p:par>
                          <p:cTn id="143" fill="hold">
                            <p:stCondLst>
                              <p:cond delay="1000"/>
                            </p:stCondLst>
                            <p:childTnLst>
                              <p:par>
                                <p:cTn id="144" presetID="10" presetClass="exit" presetSubtype="0" fill="hold" nodeType="afterEffect">
                                  <p:stCondLst>
                                    <p:cond delay="0"/>
                                  </p:stCondLst>
                                  <p:childTnLst>
                                    <p:animEffect transition="out" filter="fade">
                                      <p:cBhvr>
                                        <p:cTn id="145" dur="250"/>
                                        <p:tgtEl>
                                          <p:spTgt spid="16"/>
                                        </p:tgtEl>
                                      </p:cBhvr>
                                    </p:animEffect>
                                    <p:set>
                                      <p:cBhvr>
                                        <p:cTn id="146" dur="1" fill="hold">
                                          <p:stCondLst>
                                            <p:cond delay="249"/>
                                          </p:stCondLst>
                                        </p:cTn>
                                        <p:tgtEl>
                                          <p:spTgt spid="16"/>
                                        </p:tgtEl>
                                        <p:attrNameLst>
                                          <p:attrName>style.visibility</p:attrName>
                                        </p:attrNameLst>
                                      </p:cBhvr>
                                      <p:to>
                                        <p:strVal val="hidden"/>
                                      </p:to>
                                    </p:set>
                                  </p:childTnLst>
                                </p:cTn>
                              </p:par>
                              <p:par>
                                <p:cTn id="147" presetID="10" presetClass="entr" presetSubtype="0" fill="hold" nodeType="withEffect">
                                  <p:stCondLst>
                                    <p:cond delay="0"/>
                                  </p:stCondLst>
                                  <p:childTnLst>
                                    <p:set>
                                      <p:cBhvr>
                                        <p:cTn id="148" dur="1" fill="hold">
                                          <p:stCondLst>
                                            <p:cond delay="0"/>
                                          </p:stCondLst>
                                        </p:cTn>
                                        <p:tgtEl>
                                          <p:spTgt spid="5"/>
                                        </p:tgtEl>
                                        <p:attrNameLst>
                                          <p:attrName>style.visibility</p:attrName>
                                        </p:attrNameLst>
                                      </p:cBhvr>
                                      <p:to>
                                        <p:strVal val="visible"/>
                                      </p:to>
                                    </p:set>
                                    <p:animEffect transition="in" filter="fade">
                                      <p:cBhvr>
                                        <p:cTn id="149" dur="250"/>
                                        <p:tgtEl>
                                          <p:spTgt spid="5"/>
                                        </p:tgtEl>
                                      </p:cBhvr>
                                    </p:animEffect>
                                  </p:childTnLst>
                                </p:cTn>
                              </p:par>
                            </p:childTnLst>
                          </p:cTn>
                        </p:par>
                        <p:par>
                          <p:cTn id="150" fill="hold">
                            <p:stCondLst>
                              <p:cond delay="1250"/>
                            </p:stCondLst>
                            <p:childTnLst>
                              <p:par>
                                <p:cTn id="151" presetID="63" presetClass="path" presetSubtype="0" accel="50000" decel="50000" fill="hold" nodeType="afterEffect">
                                  <p:stCondLst>
                                    <p:cond delay="0"/>
                                  </p:stCondLst>
                                  <p:childTnLst>
                                    <p:animMotion origin="layout" path="M -8.33333E-7 -4.81481E-6 L 0.33316 0.30024 " pathEditMode="relative" rAng="0" ptsTypes="AA">
                                      <p:cBhvr>
                                        <p:cTn id="152" dur="2000" fill="hold"/>
                                        <p:tgtEl>
                                          <p:spTgt spid="5"/>
                                        </p:tgtEl>
                                        <p:attrNameLst>
                                          <p:attrName>ppt_x</p:attrName>
                                          <p:attrName>ppt_y</p:attrName>
                                        </p:attrNameLst>
                                      </p:cBhvr>
                                      <p:rCtr x="16649" y="15000"/>
                                    </p:animMotion>
                                  </p:childTnLst>
                                </p:cTn>
                              </p:par>
                            </p:childTnLst>
                          </p:cTn>
                        </p:par>
                        <p:par>
                          <p:cTn id="153" fill="hold">
                            <p:stCondLst>
                              <p:cond delay="3250"/>
                            </p:stCondLst>
                            <p:childTnLst>
                              <p:par>
                                <p:cTn id="154" presetID="10" presetClass="exit" presetSubtype="0" fill="hold" nodeType="afterEffect">
                                  <p:stCondLst>
                                    <p:cond delay="0"/>
                                  </p:stCondLst>
                                  <p:childTnLst>
                                    <p:animEffect transition="out" filter="fade">
                                      <p:cBhvr>
                                        <p:cTn id="155" dur="250"/>
                                        <p:tgtEl>
                                          <p:spTgt spid="5"/>
                                        </p:tgtEl>
                                      </p:cBhvr>
                                    </p:animEffect>
                                    <p:set>
                                      <p:cBhvr>
                                        <p:cTn id="156" dur="1" fill="hold">
                                          <p:stCondLst>
                                            <p:cond delay="249"/>
                                          </p:stCondLst>
                                        </p:cTn>
                                        <p:tgtEl>
                                          <p:spTgt spid="5"/>
                                        </p:tgtEl>
                                        <p:attrNameLst>
                                          <p:attrName>style.visibility</p:attrName>
                                        </p:attrNameLst>
                                      </p:cBhvr>
                                      <p:to>
                                        <p:strVal val="hidden"/>
                                      </p:to>
                                    </p:set>
                                  </p:childTnLst>
                                </p:cTn>
                              </p:par>
                              <p:par>
                                <p:cTn id="157" presetID="10" presetClass="entr" presetSubtype="0" fill="hold" nodeType="withEffect">
                                  <p:stCondLst>
                                    <p:cond delay="0"/>
                                  </p:stCondLst>
                                  <p:childTnLst>
                                    <p:set>
                                      <p:cBhvr>
                                        <p:cTn id="158" dur="1" fill="hold">
                                          <p:stCondLst>
                                            <p:cond delay="0"/>
                                          </p:stCondLst>
                                        </p:cTn>
                                        <p:tgtEl>
                                          <p:spTgt spid="24"/>
                                        </p:tgtEl>
                                        <p:attrNameLst>
                                          <p:attrName>style.visibility</p:attrName>
                                        </p:attrNameLst>
                                      </p:cBhvr>
                                      <p:to>
                                        <p:strVal val="visible"/>
                                      </p:to>
                                    </p:set>
                                    <p:animEffect transition="in" filter="fade">
                                      <p:cBhvr>
                                        <p:cTn id="159" dur="250"/>
                                        <p:tgtEl>
                                          <p:spTgt spid="24"/>
                                        </p:tgtEl>
                                      </p:cBhvr>
                                    </p:animEffect>
                                  </p:childTnLst>
                                </p:cTn>
                              </p:par>
                            </p:childTnLst>
                          </p:cTn>
                        </p:par>
                        <p:par>
                          <p:cTn id="160" fill="hold">
                            <p:stCondLst>
                              <p:cond delay="3500"/>
                            </p:stCondLst>
                            <p:childTnLst>
                              <p:par>
                                <p:cTn id="161" presetID="32" presetClass="emph" presetSubtype="0" fill="hold" nodeType="afterEffect">
                                  <p:stCondLst>
                                    <p:cond delay="0"/>
                                  </p:stCondLst>
                                  <p:childTnLst>
                                    <p:animRot by="120000">
                                      <p:cBhvr>
                                        <p:cTn id="162" dur="200" fill="hold">
                                          <p:stCondLst>
                                            <p:cond delay="0"/>
                                          </p:stCondLst>
                                        </p:cTn>
                                        <p:tgtEl>
                                          <p:spTgt spid="24"/>
                                        </p:tgtEl>
                                        <p:attrNameLst>
                                          <p:attrName>r</p:attrName>
                                        </p:attrNameLst>
                                      </p:cBhvr>
                                    </p:animRot>
                                    <p:animRot by="-240000">
                                      <p:cBhvr>
                                        <p:cTn id="163" dur="400" fill="hold">
                                          <p:stCondLst>
                                            <p:cond delay="400"/>
                                          </p:stCondLst>
                                        </p:cTn>
                                        <p:tgtEl>
                                          <p:spTgt spid="24"/>
                                        </p:tgtEl>
                                        <p:attrNameLst>
                                          <p:attrName>r</p:attrName>
                                        </p:attrNameLst>
                                      </p:cBhvr>
                                    </p:animRot>
                                    <p:animRot by="240000">
                                      <p:cBhvr>
                                        <p:cTn id="164" dur="400" fill="hold">
                                          <p:stCondLst>
                                            <p:cond delay="800"/>
                                          </p:stCondLst>
                                        </p:cTn>
                                        <p:tgtEl>
                                          <p:spTgt spid="24"/>
                                        </p:tgtEl>
                                        <p:attrNameLst>
                                          <p:attrName>r</p:attrName>
                                        </p:attrNameLst>
                                      </p:cBhvr>
                                    </p:animRot>
                                    <p:animRot by="-240000">
                                      <p:cBhvr>
                                        <p:cTn id="165" dur="400" fill="hold">
                                          <p:stCondLst>
                                            <p:cond delay="1200"/>
                                          </p:stCondLst>
                                        </p:cTn>
                                        <p:tgtEl>
                                          <p:spTgt spid="24"/>
                                        </p:tgtEl>
                                        <p:attrNameLst>
                                          <p:attrName>r</p:attrName>
                                        </p:attrNameLst>
                                      </p:cBhvr>
                                    </p:animRot>
                                    <p:animRot by="120000">
                                      <p:cBhvr>
                                        <p:cTn id="166" dur="400" fill="hold">
                                          <p:stCondLst>
                                            <p:cond delay="1600"/>
                                          </p:stCondLst>
                                        </p:cTn>
                                        <p:tgtEl>
                                          <p:spTgt spid="24"/>
                                        </p:tgtEl>
                                        <p:attrNameLst>
                                          <p:attrName>r</p:attrName>
                                        </p:attrNameLst>
                                      </p:cBhvr>
                                    </p:animRot>
                                  </p:childTnLst>
                                </p:cTn>
                              </p:par>
                              <p:par>
                                <p:cTn id="167" presetID="32" presetClass="emph" presetSubtype="0" fill="hold" nodeType="withEffect">
                                  <p:stCondLst>
                                    <p:cond delay="0"/>
                                  </p:stCondLst>
                                  <p:childTnLst>
                                    <p:animRot by="120000">
                                      <p:cBhvr>
                                        <p:cTn id="168" dur="200" fill="hold">
                                          <p:stCondLst>
                                            <p:cond delay="0"/>
                                          </p:stCondLst>
                                        </p:cTn>
                                        <p:tgtEl>
                                          <p:spTgt spid="26"/>
                                        </p:tgtEl>
                                        <p:attrNameLst>
                                          <p:attrName>r</p:attrName>
                                        </p:attrNameLst>
                                      </p:cBhvr>
                                    </p:animRot>
                                    <p:animRot by="-240000">
                                      <p:cBhvr>
                                        <p:cTn id="169" dur="400" fill="hold">
                                          <p:stCondLst>
                                            <p:cond delay="400"/>
                                          </p:stCondLst>
                                        </p:cTn>
                                        <p:tgtEl>
                                          <p:spTgt spid="26"/>
                                        </p:tgtEl>
                                        <p:attrNameLst>
                                          <p:attrName>r</p:attrName>
                                        </p:attrNameLst>
                                      </p:cBhvr>
                                    </p:animRot>
                                    <p:animRot by="240000">
                                      <p:cBhvr>
                                        <p:cTn id="170" dur="400" fill="hold">
                                          <p:stCondLst>
                                            <p:cond delay="800"/>
                                          </p:stCondLst>
                                        </p:cTn>
                                        <p:tgtEl>
                                          <p:spTgt spid="26"/>
                                        </p:tgtEl>
                                        <p:attrNameLst>
                                          <p:attrName>r</p:attrName>
                                        </p:attrNameLst>
                                      </p:cBhvr>
                                    </p:animRot>
                                    <p:animRot by="-240000">
                                      <p:cBhvr>
                                        <p:cTn id="171" dur="400" fill="hold">
                                          <p:stCondLst>
                                            <p:cond delay="1200"/>
                                          </p:stCondLst>
                                        </p:cTn>
                                        <p:tgtEl>
                                          <p:spTgt spid="26"/>
                                        </p:tgtEl>
                                        <p:attrNameLst>
                                          <p:attrName>r</p:attrName>
                                        </p:attrNameLst>
                                      </p:cBhvr>
                                    </p:animRot>
                                    <p:animRot by="120000">
                                      <p:cBhvr>
                                        <p:cTn id="172" dur="400" fill="hold">
                                          <p:stCondLst>
                                            <p:cond delay="1600"/>
                                          </p:stCondLst>
                                        </p:cTn>
                                        <p:tgtEl>
                                          <p:spTgt spid="26"/>
                                        </p:tgtEl>
                                        <p:attrNameLst>
                                          <p:attrName>r</p:attrName>
                                        </p:attrNameLst>
                                      </p:cBhvr>
                                    </p:animRot>
                                  </p:childTnLst>
                                </p:cTn>
                              </p:par>
                            </p:childTnLst>
                          </p:cTn>
                        </p:par>
                        <p:par>
                          <p:cTn id="173" fill="hold">
                            <p:stCondLst>
                              <p:cond delay="5500"/>
                            </p:stCondLst>
                            <p:childTnLst>
                              <p:par>
                                <p:cTn id="174" presetID="10" presetClass="exit" presetSubtype="0" fill="hold" nodeType="afterEffect">
                                  <p:stCondLst>
                                    <p:cond delay="0"/>
                                  </p:stCondLst>
                                  <p:childTnLst>
                                    <p:animEffect transition="out" filter="fade">
                                      <p:cBhvr>
                                        <p:cTn id="175" dur="250"/>
                                        <p:tgtEl>
                                          <p:spTgt spid="24"/>
                                        </p:tgtEl>
                                      </p:cBhvr>
                                    </p:animEffect>
                                    <p:set>
                                      <p:cBhvr>
                                        <p:cTn id="176" dur="1" fill="hold">
                                          <p:stCondLst>
                                            <p:cond delay="249"/>
                                          </p:stCondLst>
                                        </p:cTn>
                                        <p:tgtEl>
                                          <p:spTgt spid="24"/>
                                        </p:tgtEl>
                                        <p:attrNameLst>
                                          <p:attrName>style.visibility</p:attrName>
                                        </p:attrNameLst>
                                      </p:cBhvr>
                                      <p:to>
                                        <p:strVal val="hidden"/>
                                      </p:to>
                                    </p:set>
                                  </p:childTnLst>
                                </p:cTn>
                              </p:par>
                              <p:par>
                                <p:cTn id="177" presetID="10" presetClass="entr" presetSubtype="0" fill="hold" nodeType="withEffect">
                                  <p:stCondLst>
                                    <p:cond delay="0"/>
                                  </p:stCondLst>
                                  <p:childTnLst>
                                    <p:set>
                                      <p:cBhvr>
                                        <p:cTn id="178" dur="1" fill="hold">
                                          <p:stCondLst>
                                            <p:cond delay="0"/>
                                          </p:stCondLst>
                                        </p:cTn>
                                        <p:tgtEl>
                                          <p:spTgt spid="23"/>
                                        </p:tgtEl>
                                        <p:attrNameLst>
                                          <p:attrName>style.visibility</p:attrName>
                                        </p:attrNameLst>
                                      </p:cBhvr>
                                      <p:to>
                                        <p:strVal val="visible"/>
                                      </p:to>
                                    </p:set>
                                    <p:animEffect transition="in" filter="fade">
                                      <p:cBhvr>
                                        <p:cTn id="179" dur="250"/>
                                        <p:tgtEl>
                                          <p:spTgt spid="23"/>
                                        </p:tgtEl>
                                      </p:cBhvr>
                                    </p:animEffect>
                                  </p:childTnLst>
                                  <p:subTnLst>
                                    <p:audio>
                                      <p:cMediaNode>
                                        <p:cTn display="0" masterRel="sameClick">
                                          <p:stCondLst>
                                            <p:cond evt="begin" delay="0">
                                              <p:tn val="177"/>
                                            </p:cond>
                                          </p:stCondLst>
                                          <p:endCondLst>
                                            <p:cond evt="onStopAudio" delay="0">
                                              <p:tgtEl>
                                                <p:sldTgt/>
                                              </p:tgtEl>
                                            </p:cond>
                                          </p:endCondLst>
                                        </p:cTn>
                                        <p:tgtEl>
                                          <p:sndTgt r:embed="rId2" name="oisairoi.wav"/>
                                        </p:tgtEl>
                                      </p:cMediaNode>
                                    </p:audio>
                                  </p:subTnLst>
                                </p:cTn>
                              </p:par>
                              <p:par>
                                <p:cTn id="180" presetID="10" presetClass="entr" presetSubtype="0" fill="hold" nodeType="withEffect">
                                  <p:stCondLst>
                                    <p:cond delay="0"/>
                                  </p:stCondLst>
                                  <p:childTnLst>
                                    <p:set>
                                      <p:cBhvr>
                                        <p:cTn id="181" dur="1" fill="hold">
                                          <p:stCondLst>
                                            <p:cond delay="0"/>
                                          </p:stCondLst>
                                        </p:cTn>
                                        <p:tgtEl>
                                          <p:spTgt spid="21"/>
                                        </p:tgtEl>
                                        <p:attrNameLst>
                                          <p:attrName>style.visibility</p:attrName>
                                        </p:attrNameLst>
                                      </p:cBhvr>
                                      <p:to>
                                        <p:strVal val="visible"/>
                                      </p:to>
                                    </p:set>
                                    <p:animEffect transition="in" filter="fade">
                                      <p:cBhvr>
                                        <p:cTn id="182" dur="250"/>
                                        <p:tgtEl>
                                          <p:spTgt spid="21"/>
                                        </p:tgtEl>
                                      </p:cBhvr>
                                    </p:animEffect>
                                  </p:childTnLst>
                                </p:cTn>
                              </p:par>
                              <p:par>
                                <p:cTn id="183" presetID="10" presetClass="exit" presetSubtype="0" fill="hold" nodeType="withEffect">
                                  <p:stCondLst>
                                    <p:cond delay="0"/>
                                  </p:stCondLst>
                                  <p:childTnLst>
                                    <p:animEffect transition="out" filter="fade">
                                      <p:cBhvr>
                                        <p:cTn id="184" dur="250"/>
                                        <p:tgtEl>
                                          <p:spTgt spid="26"/>
                                        </p:tgtEl>
                                      </p:cBhvr>
                                    </p:animEffect>
                                    <p:set>
                                      <p:cBhvr>
                                        <p:cTn id="185"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2"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31">
                                            <p:txEl>
                                              <p:pRg st="0" end="0"/>
                                            </p:txEl>
                                          </p:spTgt>
                                        </p:tgtEl>
                                        <p:attrNameLst>
                                          <p:attrName>style.color</p:attrName>
                                        </p:attrNameLst>
                                      </p:cBhvr>
                                      <p:by>
                                        <p:hsl h="0" s="-12549" l="-25098"/>
                                      </p:by>
                                    </p:animClr>
                                    <p:animClr clrSpc="hsl" dir="cw">
                                      <p:cBhvr>
                                        <p:cTn id="249" dur="500" fill="hold"/>
                                        <p:tgtEl>
                                          <p:spTgt spid="31">
                                            <p:txEl>
                                              <p:pRg st="0" end="0"/>
                                            </p:txEl>
                                          </p:spTgt>
                                        </p:tgtEl>
                                        <p:attrNameLst>
                                          <p:attrName>fillcolor</p:attrName>
                                        </p:attrNameLst>
                                      </p:cBhvr>
                                      <p:by>
                                        <p:hsl h="0" s="-12549" l="-25098"/>
                                      </p:by>
                                    </p:animClr>
                                    <p:animClr clrSpc="hsl" dir="cw">
                                      <p:cBhvr>
                                        <p:cTn id="250" dur="500" fill="hold"/>
                                        <p:tgtEl>
                                          <p:spTgt spid="31">
                                            <p:txEl>
                                              <p:pRg st="0" end="0"/>
                                            </p:txEl>
                                          </p:spTgt>
                                        </p:tgtEl>
                                        <p:attrNameLst>
                                          <p:attrName>stroke.color</p:attrName>
                                        </p:attrNameLst>
                                      </p:cBhvr>
                                      <p:by>
                                        <p:hsl h="0" s="-12549" l="-25098"/>
                                      </p:by>
                                    </p:animClr>
                                    <p:set>
                                      <p:cBhvr>
                                        <p:cTn id="251" dur="500" fill="hold"/>
                                        <p:tgtEl>
                                          <p:spTgt spid="31">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34">
                                            <p:txEl>
                                              <p:pRg st="0" end="0"/>
                                            </p:txEl>
                                          </p:spTgt>
                                        </p:tgtEl>
                                        <p:attrNameLst>
                                          <p:attrName>style.color</p:attrName>
                                        </p:attrNameLst>
                                      </p:cBhvr>
                                      <p:by>
                                        <p:hsl h="0" s="-12549" l="-25098"/>
                                      </p:by>
                                    </p:animClr>
                                    <p:animClr clrSpc="hsl" dir="cw">
                                      <p:cBhvr>
                                        <p:cTn id="254" dur="500" fill="hold"/>
                                        <p:tgtEl>
                                          <p:spTgt spid="34">
                                            <p:txEl>
                                              <p:pRg st="0" end="0"/>
                                            </p:txEl>
                                          </p:spTgt>
                                        </p:tgtEl>
                                        <p:attrNameLst>
                                          <p:attrName>fillcolor</p:attrName>
                                        </p:attrNameLst>
                                      </p:cBhvr>
                                      <p:by>
                                        <p:hsl h="0" s="-12549" l="-25098"/>
                                      </p:by>
                                    </p:animClr>
                                    <p:animClr clrSpc="hsl" dir="cw">
                                      <p:cBhvr>
                                        <p:cTn id="255" dur="500" fill="hold"/>
                                        <p:tgtEl>
                                          <p:spTgt spid="34">
                                            <p:txEl>
                                              <p:pRg st="0" end="0"/>
                                            </p:txEl>
                                          </p:spTgt>
                                        </p:tgtEl>
                                        <p:attrNameLst>
                                          <p:attrName>stroke.color</p:attrName>
                                        </p:attrNameLst>
                                      </p:cBhvr>
                                      <p:by>
                                        <p:hsl h="0" s="-12549" l="-25098"/>
                                      </p:by>
                                    </p:animClr>
                                    <p:set>
                                      <p:cBhvr>
                                        <p:cTn id="256" dur="500" fill="hold"/>
                                        <p:tgtEl>
                                          <p:spTgt spid="34">
                                            <p:txEl>
                                              <p:pRg st="0" end="0"/>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0" end="0"/>
                                            </p:txEl>
                                          </p:spTgt>
                                        </p:tgtEl>
                                        <p:attrNameLst>
                                          <p:attrName>style.color</p:attrName>
                                        </p:attrNameLst>
                                      </p:cBhvr>
                                      <p:by>
                                        <p:hsl h="0" s="-12549" l="-25098"/>
                                      </p:by>
                                    </p:animClr>
                                    <p:animClr clrSpc="hsl" dir="cw">
                                      <p:cBhvr>
                                        <p:cTn id="259" dur="500" fill="hold"/>
                                        <p:tgtEl>
                                          <p:spTgt spid="29">
                                            <p:txEl>
                                              <p:pRg st="0" end="0"/>
                                            </p:txEl>
                                          </p:spTgt>
                                        </p:tgtEl>
                                        <p:attrNameLst>
                                          <p:attrName>fillcolor</p:attrName>
                                        </p:attrNameLst>
                                      </p:cBhvr>
                                      <p:by>
                                        <p:hsl h="0" s="-12549" l="-25098"/>
                                      </p:by>
                                    </p:animClr>
                                    <p:animClr clrSpc="hsl" dir="cw">
                                      <p:cBhvr>
                                        <p:cTn id="260" dur="500" fill="hold"/>
                                        <p:tgtEl>
                                          <p:spTgt spid="29">
                                            <p:txEl>
                                              <p:pRg st="0" end="0"/>
                                            </p:txEl>
                                          </p:spTgt>
                                        </p:tgtEl>
                                        <p:attrNameLst>
                                          <p:attrName>stroke.color</p:attrName>
                                        </p:attrNameLst>
                                      </p:cBhvr>
                                      <p:by>
                                        <p:hsl h="0" s="-12549" l="-25098"/>
                                      </p:by>
                                    </p:animClr>
                                    <p:set>
                                      <p:cBhvr>
                                        <p:cTn id="261" dur="500" fill="hold"/>
                                        <p:tgtEl>
                                          <p:spTgt spid="29">
                                            <p:txEl>
                                              <p:pRg st="0" end="0"/>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P spid="31" grpId="0" build="allAtOnce"/>
      <p:bldP spid="34" grpId="0" build="allAtOnce"/>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809" name="Google Shape;7809;p47"/>
          <p:cNvSpPr txBox="1">
            <a:spLocks noGrp="1"/>
          </p:cNvSpPr>
          <p:nvPr>
            <p:ph type="title" idx="8"/>
          </p:nvPr>
        </p:nvSpPr>
        <p:spPr>
          <a:xfrm>
            <a:off x="720000" y="364982"/>
            <a:ext cx="7704000"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b="1">
                <a:latin typeface="Times New Roman" panose="02020603050405020304" pitchFamily="18" charset="0"/>
                <a:cs typeface="Times New Roman" panose="02020603050405020304" pitchFamily="18" charset="0"/>
              </a:rPr>
              <a:t>Hoạt động khởi động</a:t>
            </a:r>
            <a:endParaRPr b="1">
              <a:latin typeface="Times New Roman" panose="02020603050405020304" pitchFamily="18" charset="0"/>
              <a:cs typeface="Times New Roman" panose="02020603050405020304" pitchFamily="18" charset="0"/>
            </a:endParaRPr>
          </a:p>
        </p:txBody>
      </p:sp>
      <p:pic>
        <p:nvPicPr>
          <p:cNvPr id="2" name="图片 9" descr="0c5d450a7306911101ae9ac82e2f0242">
            <a:extLst>
              <a:ext uri="{FF2B5EF4-FFF2-40B4-BE49-F238E27FC236}">
                <a16:creationId xmlns:a16="http://schemas.microsoft.com/office/drawing/2014/main" id="{07D4EF03-895B-0295-9886-E2702FF6BA48}"/>
              </a:ext>
            </a:extLst>
          </p:cNvPr>
          <p:cNvPicPr>
            <a:picLocks noChangeAspect="1"/>
          </p:cNvPicPr>
          <p:nvPr/>
        </p:nvPicPr>
        <p:blipFill>
          <a:blip r:embed="rId3"/>
          <a:stretch>
            <a:fillRect/>
          </a:stretch>
        </p:blipFill>
        <p:spPr>
          <a:xfrm>
            <a:off x="408541" y="1397001"/>
            <a:ext cx="3558345" cy="3036776"/>
          </a:xfrm>
          <a:prstGeom prst="rect">
            <a:avLst/>
          </a:prstGeom>
        </p:spPr>
      </p:pic>
      <p:sp>
        <p:nvSpPr>
          <p:cNvPr id="3" name="文本框 15">
            <a:extLst>
              <a:ext uri="{FF2B5EF4-FFF2-40B4-BE49-F238E27FC236}">
                <a16:creationId xmlns:a16="http://schemas.microsoft.com/office/drawing/2014/main" id="{C9877875-74F0-3E09-63C6-9F10A6E1D757}"/>
              </a:ext>
            </a:extLst>
          </p:cNvPr>
          <p:cNvSpPr txBox="1"/>
          <p:nvPr/>
        </p:nvSpPr>
        <p:spPr>
          <a:xfrm>
            <a:off x="950174" y="2130559"/>
            <a:ext cx="2696793" cy="1569660"/>
          </a:xfrm>
          <a:prstGeom prst="rect">
            <a:avLst/>
          </a:prstGeom>
          <a:noFill/>
        </p:spPr>
        <p:txBody>
          <a:bodyPr wrap="square" rtlCol="0">
            <a:spAutoFit/>
          </a:bodyPr>
          <a:lstStyle/>
          <a:p>
            <a:pPr algn="ctr"/>
            <a:r>
              <a:rPr lang="en-US" sz="1600" i="1">
                <a:latin typeface="Times New Roman" panose="02020603050405020304" pitchFamily="18" charset="0"/>
                <a:cs typeface="Times New Roman" panose="02020603050405020304" pitchFamily="18" charset="0"/>
              </a:rPr>
              <a:t>     Khi đọc một văn bản, em thường đọc thành tiếng hay đọc thầm và em đã bằng lòng với khả năng đọc hiểu văn bản của mình chưa? Chia sẻ với các bạn thân cùng nhóm</a:t>
            </a:r>
            <a:endParaRPr lang="en-US" sz="3200">
              <a:latin typeface="Times New Roman" panose="02020603050405020304" pitchFamily="18" charset="0"/>
              <a:cs typeface="Times New Roman" panose="02020603050405020304" pitchFamily="18" charset="0"/>
            </a:endParaRPr>
          </a:p>
        </p:txBody>
      </p:sp>
      <p:pic>
        <p:nvPicPr>
          <p:cNvPr id="4" name="图片 18" descr="C:\Users\summer\Desktop\PPT\ALL\ALL-素材\卡通\元素及艺术字\5563e3bb41a4c8a1c26a5fd0ce41a95c.png5563e3bb41a4c8a1c26a5fd0ce41a95c">
            <a:extLst>
              <a:ext uri="{FF2B5EF4-FFF2-40B4-BE49-F238E27FC236}">
                <a16:creationId xmlns:a16="http://schemas.microsoft.com/office/drawing/2014/main" id="{51573FF7-16A3-1BC5-529C-0B42EC6C0597}"/>
              </a:ext>
            </a:extLst>
          </p:cNvPr>
          <p:cNvPicPr>
            <a:picLocks noChangeAspect="1"/>
          </p:cNvPicPr>
          <p:nvPr/>
        </p:nvPicPr>
        <p:blipFill>
          <a:blip r:embed="rId4"/>
          <a:srcRect/>
          <a:stretch>
            <a:fillRect/>
          </a:stretch>
        </p:blipFill>
        <p:spPr>
          <a:xfrm>
            <a:off x="3966886" y="1911863"/>
            <a:ext cx="4936178" cy="3036776"/>
          </a:xfrm>
          <a:prstGeom prst="rect">
            <a:avLst/>
          </a:prstGeom>
        </p:spPr>
      </p:pic>
    </p:spTree>
    <p:extLst>
      <p:ext uri="{BB962C8B-B14F-4D97-AF65-F5344CB8AC3E}">
        <p14:creationId xmlns:p14="http://schemas.microsoft.com/office/powerpoint/2010/main" val="8771967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17" name="Picture 1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848660" y="3321186"/>
            <a:ext cx="1185587" cy="1076706"/>
          </a:xfrm>
          <a:prstGeom prst="rect">
            <a:avLst/>
          </a:prstGeom>
        </p:spPr>
      </p:pic>
      <p:pic>
        <p:nvPicPr>
          <p:cNvPr id="23" name="Picture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169850" y="3294228"/>
            <a:ext cx="1185587" cy="1076706"/>
          </a:xfrm>
          <a:prstGeom prst="rect">
            <a:avLst/>
          </a:prstGeom>
        </p:spPr>
      </p:pic>
      <p:pic>
        <p:nvPicPr>
          <p:cNvPr id="27" name="Picture 2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75" name="Picture 74"/>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6217290" y="2959172"/>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33" name="Picture 3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12" name="Picture 11"/>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625795" y="3249064"/>
            <a:ext cx="804860" cy="982556"/>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6644"/>
            <a:ext cx="5291417" cy="1045937"/>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800" b="1" i="1">
                <a:solidFill>
                  <a:schemeClr val="tx1"/>
                </a:solidFill>
                <a:latin typeface="Times New Roman" panose="02020603050405020304" pitchFamily="18" charset="0"/>
                <a:cs typeface="Times New Roman" panose="02020603050405020304" pitchFamily="18" charset="0"/>
              </a:rPr>
              <a:t>Tập nghe nhạc không lời có nhịp độ nhanh </a:t>
            </a:r>
            <a:r>
              <a:rPr lang="en-US" sz="1800" b="1">
                <a:solidFill>
                  <a:schemeClr val="tx1"/>
                </a:solidFill>
                <a:latin typeface="Times New Roman" panose="02020603050405020304" pitchFamily="18" charset="0"/>
                <a:cs typeface="Times New Roman" panose="02020603050405020304" pitchFamily="18" charset="0"/>
              </a:rPr>
              <a:t>có tác dụng gì trong việc đọc sách?</a:t>
            </a:r>
            <a:endParaRPr lang="en-US" sz="1800">
              <a:solidFill>
                <a:schemeClr val="tx1"/>
              </a:solidFill>
              <a:latin typeface="Times New Roman" panose="02020603050405020304" pitchFamily="18" charset="0"/>
              <a:cs typeface="Times New Roman" panose="02020603050405020304" pitchFamily="18" charset="0"/>
            </a:endParaRP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kern="1200">
                <a:solidFill>
                  <a:srgbClr val="002060"/>
                </a:solidFill>
                <a:latin typeface="Times New Roman" panose="02020603050405020304" pitchFamily="18" charset="0"/>
                <a:cs typeface="Times New Roman" panose="02020603050405020304" pitchFamily="18" charset="0"/>
              </a:rPr>
              <a:t>  A                   B                   C                   D</a:t>
            </a:r>
          </a:p>
        </p:txBody>
      </p:sp>
      <p:pic>
        <p:nvPicPr>
          <p:cNvPr id="25" name="Picture 24"/>
          <p:cNvPicPr>
            <a:picLocks noChangeAspect="1"/>
          </p:cNvPicPr>
          <p:nvPr/>
        </p:nvPicPr>
        <p:blipFill rotWithShape="1">
          <a:blip r:embed="rId14">
            <a:extLst>
              <a:ext uri="{BEBA8EAE-BF5A-486C-A8C5-ECC9F3942E4B}">
                <a14:imgProps xmlns:a14="http://schemas.microsoft.com/office/drawing/2010/main">
                  <a14:imgLayer r:embed="rId15">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pic>
        <p:nvPicPr>
          <p:cNvPr id="21" name="Picture 20"/>
          <p:cNvPicPr>
            <a:picLocks noChangeAspect="1"/>
          </p:cNvPicPr>
          <p:nvPr/>
        </p:nvPicPr>
        <p:blipFill rotWithShape="1">
          <a:blip r:embed="rId14">
            <a:extLst>
              <a:ext uri="{BEBA8EAE-BF5A-486C-A8C5-ECC9F3942E4B}">
                <a14:imgProps xmlns:a14="http://schemas.microsoft.com/office/drawing/2010/main">
                  <a14:imgLayer r:embed="rId15">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4022386" y="4050268"/>
            <a:ext cx="617273" cy="459398"/>
          </a:xfrm>
          <a:prstGeom prst="rect">
            <a:avLst/>
          </a:prstGeom>
        </p:spPr>
      </p:pic>
      <p:pic>
        <p:nvPicPr>
          <p:cNvPr id="14" name="Picture 13"/>
          <p:cNvPicPr>
            <a:picLocks noChangeAspect="1"/>
          </p:cNvPicPr>
          <p:nvPr/>
        </p:nvPicPr>
        <p:blipFill rotWithShape="1">
          <a:blip r:embed="rId14">
            <a:extLst>
              <a:ext uri="{BEBA8EAE-BF5A-486C-A8C5-ECC9F3942E4B}">
                <a14:imgProps xmlns:a14="http://schemas.microsoft.com/office/drawing/2010/main">
                  <a14:imgLayer r:embed="rId15">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5677171" y="4080290"/>
            <a:ext cx="617273" cy="459398"/>
          </a:xfrm>
          <a:prstGeom prst="rect">
            <a:avLst/>
          </a:prstGeom>
        </p:spPr>
      </p:pic>
      <p:sp>
        <p:nvSpPr>
          <p:cNvPr id="29" name="Rectangle 28"/>
          <p:cNvSpPr/>
          <p:nvPr/>
        </p:nvSpPr>
        <p:spPr>
          <a:xfrm>
            <a:off x="3757088" y="1037702"/>
            <a:ext cx="3935103" cy="369332"/>
          </a:xfrm>
          <a:prstGeom prst="rect">
            <a:avLst/>
          </a:prstGeom>
        </p:spPr>
        <p:txBody>
          <a:bodyPr wrap="square">
            <a:spAutoFit/>
          </a:bodyPr>
          <a:lstStyle/>
          <a:p>
            <a:pPr defTabSz="685800">
              <a:buClrTx/>
            </a:pPr>
            <a:r>
              <a:rPr lang="en-US" sz="1800" b="1" kern="1200">
                <a:solidFill>
                  <a:prstClr val="white"/>
                </a:solidFill>
                <a:latin typeface="Times New Roman" panose="02020603050405020304" pitchFamily="18" charset="0"/>
                <a:ea typeface="+mn-ea"/>
                <a:cs typeface="Times New Roman" panose="02020603050405020304" pitchFamily="18" charset="0"/>
              </a:rPr>
              <a:t>A : </a:t>
            </a:r>
            <a:r>
              <a:rPr lang="en-US">
                <a:latin typeface="Times New Roman" panose="02020603050405020304" pitchFamily="18" charset="0"/>
                <a:cs typeface="Times New Roman" panose="02020603050405020304" pitchFamily="18" charset="0"/>
              </a:rPr>
              <a:t>Tạo ra sự thư giãn trong quá trình đọc. </a:t>
            </a:r>
            <a:endParaRPr lang="en-US" sz="1800" b="1" kern="1200">
              <a:solidFill>
                <a:prstClr val="white"/>
              </a:solidFill>
              <a:latin typeface="Times New Roman" panose="02020603050405020304" pitchFamily="18" charset="0"/>
              <a:ea typeface="+mn-ea"/>
              <a:cs typeface="Times New Roman" panose="02020603050405020304" pitchFamily="18" charset="0"/>
            </a:endParaRPr>
          </a:p>
        </p:txBody>
      </p:sp>
      <p:sp>
        <p:nvSpPr>
          <p:cNvPr id="31" name="Rectangle 30"/>
          <p:cNvSpPr/>
          <p:nvPr/>
        </p:nvSpPr>
        <p:spPr>
          <a:xfrm>
            <a:off x="3757088" y="1408310"/>
            <a:ext cx="3935103" cy="646331"/>
          </a:xfrm>
          <a:prstGeom prst="rect">
            <a:avLst/>
          </a:prstGeom>
        </p:spPr>
        <p:txBody>
          <a:bodyPr wrap="square">
            <a:spAutoFit/>
          </a:bodyPr>
          <a:lstStyle/>
          <a:p>
            <a:pPr defTabSz="685800">
              <a:buClrTx/>
            </a:pPr>
            <a:r>
              <a:rPr lang="en-US" sz="1800" b="1" kern="1200">
                <a:solidFill>
                  <a:prstClr val="white"/>
                </a:solidFill>
                <a:latin typeface="Times New Roman" panose="02020603050405020304" pitchFamily="18" charset="0"/>
                <a:ea typeface="+mn-ea"/>
                <a:cs typeface="Times New Roman" panose="02020603050405020304" pitchFamily="18" charset="0"/>
              </a:rPr>
              <a:t>B : </a:t>
            </a:r>
            <a:r>
              <a:rPr lang="en-US">
                <a:latin typeface="Times New Roman" panose="02020603050405020304" pitchFamily="18" charset="0"/>
                <a:cs typeface="Times New Roman" panose="02020603050405020304" pitchFamily="18" charset="0"/>
              </a:rPr>
              <a:t>Rèn luyện cho não và mắt đọc nhanh hơn.</a:t>
            </a:r>
          </a:p>
          <a:p>
            <a:pPr defTabSz="685800">
              <a:buClrTx/>
            </a:pPr>
            <a:endParaRPr lang="en-US" sz="1800" b="1" kern="1200">
              <a:solidFill>
                <a:prstClr val="white"/>
              </a:solidFill>
              <a:latin typeface="Times New Roman" panose="02020603050405020304" pitchFamily="18" charset="0"/>
              <a:ea typeface="+mn-ea"/>
              <a:cs typeface="Times New Roman" panose="02020603050405020304" pitchFamily="18" charset="0"/>
            </a:endParaRPr>
          </a:p>
        </p:txBody>
      </p:sp>
      <p:sp>
        <p:nvSpPr>
          <p:cNvPr id="32" name="Rectangle 31"/>
          <p:cNvSpPr/>
          <p:nvPr/>
        </p:nvSpPr>
        <p:spPr>
          <a:xfrm>
            <a:off x="3757088" y="1778918"/>
            <a:ext cx="3935103" cy="646331"/>
          </a:xfrm>
          <a:prstGeom prst="rect">
            <a:avLst/>
          </a:prstGeom>
        </p:spPr>
        <p:txBody>
          <a:bodyPr wrap="square">
            <a:spAutoFit/>
          </a:bodyPr>
          <a:lstStyle/>
          <a:p>
            <a:pPr defTabSz="685800">
              <a:buClrTx/>
            </a:pPr>
            <a:r>
              <a:rPr lang="en-US" sz="1800" b="1" kern="1200">
                <a:solidFill>
                  <a:prstClr val="white"/>
                </a:solidFill>
                <a:latin typeface="Times New Roman" panose="02020603050405020304" pitchFamily="18" charset="0"/>
                <a:ea typeface="+mn-ea"/>
                <a:cs typeface="Times New Roman" panose="02020603050405020304" pitchFamily="18" charset="0"/>
              </a:rPr>
              <a:t>C : </a:t>
            </a:r>
            <a:r>
              <a:rPr lang="en-US">
                <a:latin typeface="Times New Roman" panose="02020603050405020304" pitchFamily="18" charset="0"/>
                <a:cs typeface="Times New Roman" panose="02020603050405020304" pitchFamily="18" charset="0"/>
              </a:rPr>
              <a:t>Tạo cho việc đọc sách có hứng thú hơn.</a:t>
            </a:r>
          </a:p>
          <a:p>
            <a:pPr defTabSz="685800">
              <a:buClrTx/>
            </a:pPr>
            <a:endParaRPr lang="en-US" sz="1800" b="1" kern="1200">
              <a:solidFill>
                <a:prstClr val="white"/>
              </a:solidFill>
              <a:latin typeface="Times New Roman" panose="02020603050405020304" pitchFamily="18" charset="0"/>
              <a:ea typeface="+mn-ea"/>
              <a:cs typeface="Times New Roman" panose="02020603050405020304" pitchFamily="18" charset="0"/>
            </a:endParaRPr>
          </a:p>
        </p:txBody>
      </p:sp>
      <p:sp>
        <p:nvSpPr>
          <p:cNvPr id="34" name="Rectangle 33"/>
          <p:cNvSpPr/>
          <p:nvPr/>
        </p:nvSpPr>
        <p:spPr>
          <a:xfrm>
            <a:off x="3757088" y="2149527"/>
            <a:ext cx="5272568" cy="369332"/>
          </a:xfrm>
          <a:prstGeom prst="rect">
            <a:avLst/>
          </a:prstGeom>
        </p:spPr>
        <p:txBody>
          <a:bodyPr wrap="square">
            <a:spAutoFit/>
          </a:bodyPr>
          <a:lstStyle/>
          <a:p>
            <a:pPr defTabSz="685800">
              <a:buClrTx/>
            </a:pPr>
            <a:r>
              <a:rPr lang="en-US" sz="1800" b="1" kern="1200">
                <a:solidFill>
                  <a:prstClr val="white"/>
                </a:solidFill>
                <a:latin typeface="Times New Roman" panose="02020603050405020304" pitchFamily="18" charset="0"/>
                <a:ea typeface="+mn-ea"/>
                <a:cs typeface="Times New Roman" panose="02020603050405020304" pitchFamily="18" charset="0"/>
              </a:rPr>
              <a:t>D : </a:t>
            </a:r>
            <a:r>
              <a:rPr lang="en-US">
                <a:latin typeface="Times New Roman" panose="02020603050405020304" pitchFamily="18" charset="0"/>
                <a:cs typeface="Times New Roman" panose="02020603050405020304" pitchFamily="18" charset="0"/>
              </a:rPr>
              <a:t>Vừa được đọc sách vừa nghe được bản nhạc mà mình yêu thích.</a:t>
            </a:r>
            <a:endParaRPr lang="en-US" sz="1800" kern="1200">
              <a:solidFill>
                <a:prstClr val="white"/>
              </a:solidFill>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04507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345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3950"/>
                            </p:stCondLst>
                            <p:childTnLst>
                              <p:par>
                                <p:cTn id="17" presetID="10" presetClass="entr" presetSubtype="0" fill="hold" nodeType="afterEffect">
                                  <p:stCondLst>
                                    <p:cond delay="0"/>
                                  </p:stCondLst>
                                  <p:childTnLst>
                                    <p:set>
                                      <p:cBhvr>
                                        <p:cTn id="18" dur="1" fill="hold">
                                          <p:stCondLst>
                                            <p:cond delay="0"/>
                                          </p:stCondLst>
                                        </p:cTn>
                                        <p:tgtEl>
                                          <p:spTgt spid="31">
                                            <p:txEl>
                                              <p:pRg st="0" end="0"/>
                                            </p:txEl>
                                          </p:spTgt>
                                        </p:tgtEl>
                                        <p:attrNameLst>
                                          <p:attrName>style.visibility</p:attrName>
                                        </p:attrNameLst>
                                      </p:cBhvr>
                                      <p:to>
                                        <p:strVal val="visible"/>
                                      </p:to>
                                    </p:set>
                                    <p:animEffect transition="in" filter="fade">
                                      <p:cBhvr>
                                        <p:cTn id="19" dur="500"/>
                                        <p:tgtEl>
                                          <p:spTgt spid="31">
                                            <p:txEl>
                                              <p:pRg st="0" end="0"/>
                                            </p:txEl>
                                          </p:spTgt>
                                        </p:tgtEl>
                                      </p:cBhvr>
                                    </p:animEffect>
                                  </p:childTnLst>
                                </p:cTn>
                              </p:par>
                            </p:childTnLst>
                          </p:cTn>
                        </p:par>
                        <p:par>
                          <p:cTn id="20" fill="hold">
                            <p:stCondLst>
                              <p:cond delay="4450"/>
                            </p:stCondLst>
                            <p:childTnLst>
                              <p:par>
                                <p:cTn id="21" presetID="10" presetClass="entr" presetSubtype="0" fill="hold" nodeType="afterEffect">
                                  <p:stCondLst>
                                    <p:cond delay="0"/>
                                  </p:stCondLst>
                                  <p:childTnLst>
                                    <p:set>
                                      <p:cBhvr>
                                        <p:cTn id="22" dur="1" fill="hold">
                                          <p:stCondLst>
                                            <p:cond delay="0"/>
                                          </p:stCondLst>
                                        </p:cTn>
                                        <p:tgtEl>
                                          <p:spTgt spid="32">
                                            <p:txEl>
                                              <p:pRg st="0" end="0"/>
                                            </p:txEl>
                                          </p:spTgt>
                                        </p:tgtEl>
                                        <p:attrNameLst>
                                          <p:attrName>style.visibility</p:attrName>
                                        </p:attrNameLst>
                                      </p:cBhvr>
                                      <p:to>
                                        <p:strVal val="visible"/>
                                      </p:to>
                                    </p:set>
                                    <p:animEffect transition="in" filter="fade">
                                      <p:cBhvr>
                                        <p:cTn id="23" dur="500"/>
                                        <p:tgtEl>
                                          <p:spTgt spid="32">
                                            <p:txEl>
                                              <p:pRg st="0" end="0"/>
                                            </p:txEl>
                                          </p:spTgt>
                                        </p:tgtEl>
                                      </p:cBhvr>
                                    </p:animEffect>
                                  </p:childTnLst>
                                </p:cTn>
                              </p:par>
                            </p:childTnLst>
                          </p:cTn>
                        </p:par>
                        <p:par>
                          <p:cTn id="24" fill="hold">
                            <p:stCondLst>
                              <p:cond delay="4950"/>
                            </p:stCondLst>
                            <p:childTnLst>
                              <p:par>
                                <p:cTn id="25" presetID="10" presetClass="entr" presetSubtype="0" fill="hold" nodeType="afterEffect">
                                  <p:stCondLst>
                                    <p:cond delay="0"/>
                                  </p:stCondLst>
                                  <p:childTnLst>
                                    <p:set>
                                      <p:cBhvr>
                                        <p:cTn id="26" dur="1" fill="hold">
                                          <p:stCondLst>
                                            <p:cond delay="0"/>
                                          </p:stCondLst>
                                        </p:cTn>
                                        <p:tgtEl>
                                          <p:spTgt spid="34">
                                            <p:txEl>
                                              <p:pRg st="0" end="0"/>
                                            </p:txEl>
                                          </p:spTgt>
                                        </p:tgtEl>
                                        <p:attrNameLst>
                                          <p:attrName>style.visibility</p:attrName>
                                        </p:attrNameLst>
                                      </p:cBhvr>
                                      <p:to>
                                        <p:strVal val="visible"/>
                                      </p:to>
                                    </p:set>
                                    <p:animEffect transition="in" filter="fade">
                                      <p:cBhvr>
                                        <p:cTn id="27"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congioilam.wav"/>
                                        </p:tgtEl>
                                      </p:cMediaNode>
                                    </p:audio>
                                  </p:subTnLst>
                                </p:cTn>
                              </p:par>
                              <p:par>
                                <p:cTn id="74" presetID="10" presetClass="exit" presetSubtype="0" fill="hold" nodeType="withEffect">
                                  <p:stCondLst>
                                    <p:cond delay="0"/>
                                  </p:stCondLst>
                                  <p:childTnLst>
                                    <p:animEffect transition="out" filter="fade">
                                      <p:cBhvr>
                                        <p:cTn id="75" dur="250"/>
                                        <p:tgtEl>
                                          <p:spTgt spid="6"/>
                                        </p:tgtEl>
                                      </p:cBhvr>
                                    </p:animEffect>
                                    <p:set>
                                      <p:cBhvr>
                                        <p:cTn id="76" dur="1" fill="hold">
                                          <p:stCondLst>
                                            <p:cond delay="249"/>
                                          </p:stCondLst>
                                        </p:cTn>
                                        <p:tgtEl>
                                          <p:spTgt spid="6"/>
                                        </p:tgtEl>
                                        <p:attrNameLst>
                                          <p:attrName>style.visibility</p:attrName>
                                        </p:attrNameLst>
                                      </p:cBhvr>
                                      <p:to>
                                        <p:strVal val="hidden"/>
                                      </p:to>
                                    </p:set>
                                  </p:childTnLst>
                                </p:cTn>
                              </p:par>
                              <p:par>
                                <p:cTn id="77" presetID="10" presetClass="entr" presetSubtype="0" fill="hold" grpId="0" nodeType="withEffect">
                                  <p:stCondLst>
                                    <p:cond delay="0"/>
                                  </p:stCondLst>
                                  <p:childTnLst>
                                    <p:set>
                                      <p:cBhvr>
                                        <p:cTn id="78" dur="1" fill="hold">
                                          <p:stCondLst>
                                            <p:cond delay="0"/>
                                          </p:stCondLst>
                                        </p:cTn>
                                        <p:tgtEl>
                                          <p:spTgt spid="77"/>
                                        </p:tgtEl>
                                        <p:attrNameLst>
                                          <p:attrName>style.visibility</p:attrName>
                                        </p:attrNameLst>
                                      </p:cBhvr>
                                      <p:to>
                                        <p:strVal val="visible"/>
                                      </p:to>
                                    </p:set>
                                    <p:animEffect transition="in" filter="fade">
                                      <p:cBhvr>
                                        <p:cTn id="79" dur="500"/>
                                        <p:tgtEl>
                                          <p:spTgt spid="77"/>
                                        </p:tgtEl>
                                      </p:cBhvr>
                                    </p:animEffect>
                                  </p:childTnLst>
                                </p:cTn>
                              </p:par>
                              <p:par>
                                <p:cTn id="80" presetID="8" presetClass="emph" presetSubtype="0" repeatCount="indefinite" fill="hold" grpId="1" nodeType="withEffect">
                                  <p:stCondLst>
                                    <p:cond delay="0"/>
                                  </p:stCondLst>
                                  <p:childTnLst>
                                    <p:animRot by="21600000">
                                      <p:cBhvr>
                                        <p:cTn id="81" dur="2000" fill="hold"/>
                                        <p:tgtEl>
                                          <p:spTgt spid="77"/>
                                        </p:tgtEl>
                                        <p:attrNameLst>
                                          <p:attrName>r</p:attrName>
                                        </p:attrNameLst>
                                      </p:cBhvr>
                                    </p:animRot>
                                  </p:childTnLst>
                                </p:cTn>
                              </p:par>
                            </p:childTnLst>
                          </p:cTn>
                        </p:par>
                      </p:childTnLst>
                    </p:cTn>
                  </p:par>
                </p:childTnLst>
              </p:cTn>
              <p:nextCondLst>
                <p:cond evt="onClick" delay="0">
                  <p:tgtEl>
                    <p:spTgt spid="6"/>
                  </p:tgtEl>
                </p:cond>
              </p:nextCondLst>
            </p:seq>
            <p:seq concurrent="1" nextAc="seek">
              <p:cTn id="82" restart="whenNotActive" fill="hold" evtFilter="cancelBubble" nodeType="interactiveSeq">
                <p:stCondLst>
                  <p:cond evt="onClick" delay="0">
                    <p:tgtEl>
                      <p:spTgt spid="22"/>
                    </p:tgtEl>
                  </p:cond>
                </p:stCondLst>
                <p:endSync evt="end" delay="0">
                  <p:rtn val="all"/>
                </p:endSync>
                <p:childTnLst>
                  <p:par>
                    <p:cTn id="83" fill="hold">
                      <p:stCondLst>
                        <p:cond delay="0"/>
                      </p:stCondLst>
                      <p:childTnLst>
                        <p:par>
                          <p:cTn id="84" fill="hold">
                            <p:stCondLst>
                              <p:cond delay="0"/>
                            </p:stCondLst>
                            <p:childTnLst>
                              <p:par>
                                <p:cTn id="85" presetID="32" presetClass="emph" presetSubtype="0" fill="hold" nodeType="clickEffect">
                                  <p:stCondLst>
                                    <p:cond delay="0"/>
                                  </p:stCondLst>
                                  <p:childTnLst>
                                    <p:animRot by="120000">
                                      <p:cBhvr>
                                        <p:cTn id="86" dur="100" fill="hold">
                                          <p:stCondLst>
                                            <p:cond delay="0"/>
                                          </p:stCondLst>
                                        </p:cTn>
                                        <p:tgtEl>
                                          <p:spTgt spid="22"/>
                                        </p:tgtEl>
                                        <p:attrNameLst>
                                          <p:attrName>r</p:attrName>
                                        </p:attrNameLst>
                                      </p:cBhvr>
                                    </p:animRot>
                                    <p:animRot by="-240000">
                                      <p:cBhvr>
                                        <p:cTn id="87" dur="200" fill="hold">
                                          <p:stCondLst>
                                            <p:cond delay="200"/>
                                          </p:stCondLst>
                                        </p:cTn>
                                        <p:tgtEl>
                                          <p:spTgt spid="22"/>
                                        </p:tgtEl>
                                        <p:attrNameLst>
                                          <p:attrName>r</p:attrName>
                                        </p:attrNameLst>
                                      </p:cBhvr>
                                    </p:animRot>
                                    <p:animRot by="240000">
                                      <p:cBhvr>
                                        <p:cTn id="88" dur="200" fill="hold">
                                          <p:stCondLst>
                                            <p:cond delay="400"/>
                                          </p:stCondLst>
                                        </p:cTn>
                                        <p:tgtEl>
                                          <p:spTgt spid="22"/>
                                        </p:tgtEl>
                                        <p:attrNameLst>
                                          <p:attrName>r</p:attrName>
                                        </p:attrNameLst>
                                      </p:cBhvr>
                                    </p:animRot>
                                    <p:animRot by="-240000">
                                      <p:cBhvr>
                                        <p:cTn id="89" dur="200" fill="hold">
                                          <p:stCondLst>
                                            <p:cond delay="600"/>
                                          </p:stCondLst>
                                        </p:cTn>
                                        <p:tgtEl>
                                          <p:spTgt spid="22"/>
                                        </p:tgtEl>
                                        <p:attrNameLst>
                                          <p:attrName>r</p:attrName>
                                        </p:attrNameLst>
                                      </p:cBhvr>
                                    </p:animRot>
                                    <p:animRot by="120000">
                                      <p:cBhvr>
                                        <p:cTn id="90" dur="200" fill="hold">
                                          <p:stCondLst>
                                            <p:cond delay="800"/>
                                          </p:stCondLst>
                                        </p:cTn>
                                        <p:tgtEl>
                                          <p:spTgt spid="22"/>
                                        </p:tgtEl>
                                        <p:attrNameLst>
                                          <p:attrName>r</p:attrName>
                                        </p:attrNameLst>
                                      </p:cBhvr>
                                    </p:animRot>
                                  </p:childTnLst>
                                </p:cTn>
                              </p:par>
                            </p:childTnLst>
                          </p:cTn>
                        </p:par>
                        <p:par>
                          <p:cTn id="91" fill="hold">
                            <p:stCondLst>
                              <p:cond delay="1000"/>
                            </p:stCondLst>
                            <p:childTnLst>
                              <p:par>
                                <p:cTn id="92" presetID="10" presetClass="exit" presetSubtype="0" fill="hold" nodeType="afterEffect">
                                  <p:stCondLst>
                                    <p:cond delay="0"/>
                                  </p:stCondLst>
                                  <p:childTnLst>
                                    <p:animEffect transition="out" filter="fade">
                                      <p:cBhvr>
                                        <p:cTn id="93" dur="250"/>
                                        <p:tgtEl>
                                          <p:spTgt spid="16"/>
                                        </p:tgtEl>
                                      </p:cBhvr>
                                    </p:animEffect>
                                    <p:set>
                                      <p:cBhvr>
                                        <p:cTn id="94" dur="1" fill="hold">
                                          <p:stCondLst>
                                            <p:cond delay="249"/>
                                          </p:stCondLst>
                                        </p:cTn>
                                        <p:tgtEl>
                                          <p:spTgt spid="16"/>
                                        </p:tgtEl>
                                        <p:attrNameLst>
                                          <p:attrName>style.visibility</p:attrName>
                                        </p:attrNameLst>
                                      </p:cBhvr>
                                      <p:to>
                                        <p:strVal val="hidden"/>
                                      </p:to>
                                    </p:set>
                                  </p:childTnLst>
                                </p:cTn>
                              </p:par>
                              <p:par>
                                <p:cTn id="95" presetID="10" presetClass="entr" presetSubtype="0" fill="hold" nodeType="withEffect">
                                  <p:stCondLst>
                                    <p:cond delay="0"/>
                                  </p:stCondLst>
                                  <p:childTnLst>
                                    <p:set>
                                      <p:cBhvr>
                                        <p:cTn id="96" dur="1" fill="hold">
                                          <p:stCondLst>
                                            <p:cond delay="0"/>
                                          </p:stCondLst>
                                        </p:cTn>
                                        <p:tgtEl>
                                          <p:spTgt spid="5"/>
                                        </p:tgtEl>
                                        <p:attrNameLst>
                                          <p:attrName>style.visibility</p:attrName>
                                        </p:attrNameLst>
                                      </p:cBhvr>
                                      <p:to>
                                        <p:strVal val="visible"/>
                                      </p:to>
                                    </p:set>
                                    <p:animEffect transition="in" filter="fade">
                                      <p:cBhvr>
                                        <p:cTn id="97" dur="250"/>
                                        <p:tgtEl>
                                          <p:spTgt spid="5"/>
                                        </p:tgtEl>
                                      </p:cBhvr>
                                    </p:animEffect>
                                  </p:childTnLst>
                                </p:cTn>
                              </p:par>
                            </p:childTnLst>
                          </p:cTn>
                        </p:par>
                        <p:par>
                          <p:cTn id="98" fill="hold">
                            <p:stCondLst>
                              <p:cond delay="1250"/>
                            </p:stCondLst>
                            <p:childTnLst>
                              <p:par>
                                <p:cTn id="99" presetID="63" presetClass="path" presetSubtype="0" accel="50000" decel="50000" fill="hold" nodeType="afterEffect">
                                  <p:stCondLst>
                                    <p:cond delay="0"/>
                                  </p:stCondLst>
                                  <p:childTnLst>
                                    <p:animMotion origin="layout" path="M -8.33333E-7 -4.81481E-6 L 0.54809 0.30024 " pathEditMode="relative" rAng="0" ptsTypes="AA">
                                      <p:cBhvr>
                                        <p:cTn id="100" dur="2000" fill="hold"/>
                                        <p:tgtEl>
                                          <p:spTgt spid="5"/>
                                        </p:tgtEl>
                                        <p:attrNameLst>
                                          <p:attrName>ppt_x</p:attrName>
                                          <p:attrName>ppt_y</p:attrName>
                                        </p:attrNameLst>
                                      </p:cBhvr>
                                      <p:rCtr x="27396" y="15000"/>
                                    </p:animMotion>
                                  </p:childTnLst>
                                </p:cTn>
                              </p:par>
                            </p:childTnLst>
                          </p:cTn>
                        </p:par>
                        <p:par>
                          <p:cTn id="101" fill="hold">
                            <p:stCondLst>
                              <p:cond delay="3250"/>
                            </p:stCondLst>
                            <p:childTnLst>
                              <p:par>
                                <p:cTn id="102" presetID="10" presetClass="exit" presetSubtype="0" fill="hold" nodeType="afterEffect">
                                  <p:stCondLst>
                                    <p:cond delay="0"/>
                                  </p:stCondLst>
                                  <p:childTnLst>
                                    <p:animEffect transition="out" filter="fade">
                                      <p:cBhvr>
                                        <p:cTn id="103" dur="250"/>
                                        <p:tgtEl>
                                          <p:spTgt spid="5"/>
                                        </p:tgtEl>
                                      </p:cBhvr>
                                    </p:animEffect>
                                    <p:set>
                                      <p:cBhvr>
                                        <p:cTn id="104" dur="1" fill="hold">
                                          <p:stCondLst>
                                            <p:cond delay="249"/>
                                          </p:stCondLst>
                                        </p:cTn>
                                        <p:tgtEl>
                                          <p:spTgt spid="5"/>
                                        </p:tgtEl>
                                        <p:attrNameLst>
                                          <p:attrName>style.visibility</p:attrName>
                                        </p:attrNameLst>
                                      </p:cBhvr>
                                      <p:to>
                                        <p:strVal val="hidden"/>
                                      </p:to>
                                    </p:set>
                                  </p:childTnLst>
                                </p:cTn>
                              </p:par>
                              <p:par>
                                <p:cTn id="105" presetID="10" presetClass="entr" presetSubtype="0" fill="hold" nodeType="withEffect">
                                  <p:stCondLst>
                                    <p:cond delay="0"/>
                                  </p:stCondLst>
                                  <p:childTnLst>
                                    <p:set>
                                      <p:cBhvr>
                                        <p:cTn id="106" dur="1" fill="hold">
                                          <p:stCondLst>
                                            <p:cond delay="0"/>
                                          </p:stCondLst>
                                        </p:cTn>
                                        <p:tgtEl>
                                          <p:spTgt spid="19"/>
                                        </p:tgtEl>
                                        <p:attrNameLst>
                                          <p:attrName>style.visibility</p:attrName>
                                        </p:attrNameLst>
                                      </p:cBhvr>
                                      <p:to>
                                        <p:strVal val="visible"/>
                                      </p:to>
                                    </p:set>
                                    <p:animEffect transition="in" filter="fade">
                                      <p:cBhvr>
                                        <p:cTn id="107" dur="250"/>
                                        <p:tgtEl>
                                          <p:spTgt spid="19"/>
                                        </p:tgtEl>
                                      </p:cBhvr>
                                    </p:animEffect>
                                  </p:childTnLst>
                                </p:cTn>
                              </p:par>
                            </p:childTnLst>
                          </p:cTn>
                        </p:par>
                        <p:par>
                          <p:cTn id="108" fill="hold">
                            <p:stCondLst>
                              <p:cond delay="3500"/>
                            </p:stCondLst>
                            <p:childTnLst>
                              <p:par>
                                <p:cTn id="109" presetID="32" presetClass="emph" presetSubtype="0" fill="hold" nodeType="afterEffect">
                                  <p:stCondLst>
                                    <p:cond delay="0"/>
                                  </p:stCondLst>
                                  <p:childTnLst>
                                    <p:animRot by="120000">
                                      <p:cBhvr>
                                        <p:cTn id="110" dur="200" fill="hold">
                                          <p:stCondLst>
                                            <p:cond delay="0"/>
                                          </p:stCondLst>
                                        </p:cTn>
                                        <p:tgtEl>
                                          <p:spTgt spid="19"/>
                                        </p:tgtEl>
                                        <p:attrNameLst>
                                          <p:attrName>r</p:attrName>
                                        </p:attrNameLst>
                                      </p:cBhvr>
                                    </p:animRot>
                                    <p:animRot by="-240000">
                                      <p:cBhvr>
                                        <p:cTn id="111" dur="400" fill="hold">
                                          <p:stCondLst>
                                            <p:cond delay="400"/>
                                          </p:stCondLst>
                                        </p:cTn>
                                        <p:tgtEl>
                                          <p:spTgt spid="19"/>
                                        </p:tgtEl>
                                        <p:attrNameLst>
                                          <p:attrName>r</p:attrName>
                                        </p:attrNameLst>
                                      </p:cBhvr>
                                    </p:animRot>
                                    <p:animRot by="240000">
                                      <p:cBhvr>
                                        <p:cTn id="112" dur="400" fill="hold">
                                          <p:stCondLst>
                                            <p:cond delay="800"/>
                                          </p:stCondLst>
                                        </p:cTn>
                                        <p:tgtEl>
                                          <p:spTgt spid="19"/>
                                        </p:tgtEl>
                                        <p:attrNameLst>
                                          <p:attrName>r</p:attrName>
                                        </p:attrNameLst>
                                      </p:cBhvr>
                                    </p:animRot>
                                    <p:animRot by="-240000">
                                      <p:cBhvr>
                                        <p:cTn id="113" dur="400" fill="hold">
                                          <p:stCondLst>
                                            <p:cond delay="1200"/>
                                          </p:stCondLst>
                                        </p:cTn>
                                        <p:tgtEl>
                                          <p:spTgt spid="19"/>
                                        </p:tgtEl>
                                        <p:attrNameLst>
                                          <p:attrName>r</p:attrName>
                                        </p:attrNameLst>
                                      </p:cBhvr>
                                    </p:animRot>
                                    <p:animRot by="120000">
                                      <p:cBhvr>
                                        <p:cTn id="114" dur="400" fill="hold">
                                          <p:stCondLst>
                                            <p:cond delay="1600"/>
                                          </p:stCondLst>
                                        </p:cTn>
                                        <p:tgtEl>
                                          <p:spTgt spid="19"/>
                                        </p:tgtEl>
                                        <p:attrNameLst>
                                          <p:attrName>r</p:attrName>
                                        </p:attrNameLst>
                                      </p:cBhvr>
                                    </p:animRot>
                                  </p:childTnLst>
                                </p:cTn>
                              </p:par>
                              <p:par>
                                <p:cTn id="115" presetID="32" presetClass="emph" presetSubtype="0" fill="hold" nodeType="withEffect">
                                  <p:stCondLst>
                                    <p:cond delay="0"/>
                                  </p:stCondLst>
                                  <p:childTnLst>
                                    <p:animRot by="120000">
                                      <p:cBhvr>
                                        <p:cTn id="116" dur="200" fill="hold">
                                          <p:stCondLst>
                                            <p:cond delay="0"/>
                                          </p:stCondLst>
                                        </p:cTn>
                                        <p:tgtEl>
                                          <p:spTgt spid="22"/>
                                        </p:tgtEl>
                                        <p:attrNameLst>
                                          <p:attrName>r</p:attrName>
                                        </p:attrNameLst>
                                      </p:cBhvr>
                                    </p:animRot>
                                    <p:animRot by="-240000">
                                      <p:cBhvr>
                                        <p:cTn id="117" dur="400" fill="hold">
                                          <p:stCondLst>
                                            <p:cond delay="400"/>
                                          </p:stCondLst>
                                        </p:cTn>
                                        <p:tgtEl>
                                          <p:spTgt spid="22"/>
                                        </p:tgtEl>
                                        <p:attrNameLst>
                                          <p:attrName>r</p:attrName>
                                        </p:attrNameLst>
                                      </p:cBhvr>
                                    </p:animRot>
                                    <p:animRot by="240000">
                                      <p:cBhvr>
                                        <p:cTn id="118" dur="400" fill="hold">
                                          <p:stCondLst>
                                            <p:cond delay="800"/>
                                          </p:stCondLst>
                                        </p:cTn>
                                        <p:tgtEl>
                                          <p:spTgt spid="22"/>
                                        </p:tgtEl>
                                        <p:attrNameLst>
                                          <p:attrName>r</p:attrName>
                                        </p:attrNameLst>
                                      </p:cBhvr>
                                    </p:animRot>
                                    <p:animRot by="-240000">
                                      <p:cBhvr>
                                        <p:cTn id="119" dur="400" fill="hold">
                                          <p:stCondLst>
                                            <p:cond delay="1200"/>
                                          </p:stCondLst>
                                        </p:cTn>
                                        <p:tgtEl>
                                          <p:spTgt spid="22"/>
                                        </p:tgtEl>
                                        <p:attrNameLst>
                                          <p:attrName>r</p:attrName>
                                        </p:attrNameLst>
                                      </p:cBhvr>
                                    </p:animRot>
                                    <p:animRot by="120000">
                                      <p:cBhvr>
                                        <p:cTn id="120" dur="400" fill="hold">
                                          <p:stCondLst>
                                            <p:cond delay="1600"/>
                                          </p:stCondLst>
                                        </p:cTn>
                                        <p:tgtEl>
                                          <p:spTgt spid="22"/>
                                        </p:tgtEl>
                                        <p:attrNameLst>
                                          <p:attrName>r</p:attrName>
                                        </p:attrNameLst>
                                      </p:cBhvr>
                                    </p:animRot>
                                  </p:childTnLst>
                                </p:cTn>
                              </p:par>
                            </p:childTnLst>
                          </p:cTn>
                        </p:par>
                        <p:par>
                          <p:cTn id="121" fill="hold">
                            <p:stCondLst>
                              <p:cond delay="5500"/>
                            </p:stCondLst>
                            <p:childTnLst>
                              <p:par>
                                <p:cTn id="122" presetID="10" presetClass="exit" presetSubtype="0" fill="hold" nodeType="afterEffect">
                                  <p:stCondLst>
                                    <p:cond delay="0"/>
                                  </p:stCondLst>
                                  <p:childTnLst>
                                    <p:animEffect transition="out" filter="fade">
                                      <p:cBhvr>
                                        <p:cTn id="123" dur="250"/>
                                        <p:tgtEl>
                                          <p:spTgt spid="19"/>
                                        </p:tgtEl>
                                      </p:cBhvr>
                                    </p:animEffect>
                                    <p:set>
                                      <p:cBhvr>
                                        <p:cTn id="124" dur="1" fill="hold">
                                          <p:stCondLst>
                                            <p:cond delay="249"/>
                                          </p:stCondLst>
                                        </p:cTn>
                                        <p:tgtEl>
                                          <p:spTgt spid="19"/>
                                        </p:tgtEl>
                                        <p:attrNameLst>
                                          <p:attrName>style.visibility</p:attrName>
                                        </p:attrNameLst>
                                      </p:cBhvr>
                                      <p:to>
                                        <p:strVal val="hidden"/>
                                      </p:to>
                                    </p:set>
                                  </p:childTnLst>
                                </p:cTn>
                              </p:par>
                              <p:par>
                                <p:cTn id="125" presetID="10" presetClass="entr" presetSubtype="0" fill="hold" nodeType="withEffect">
                                  <p:stCondLst>
                                    <p:cond delay="0"/>
                                  </p:stCondLst>
                                  <p:childTnLst>
                                    <p:set>
                                      <p:cBhvr>
                                        <p:cTn id="126" dur="1" fill="hold">
                                          <p:stCondLst>
                                            <p:cond delay="0"/>
                                          </p:stCondLst>
                                        </p:cTn>
                                        <p:tgtEl>
                                          <p:spTgt spid="14"/>
                                        </p:tgtEl>
                                        <p:attrNameLst>
                                          <p:attrName>style.visibility</p:attrName>
                                        </p:attrNameLst>
                                      </p:cBhvr>
                                      <p:to>
                                        <p:strVal val="visible"/>
                                      </p:to>
                                    </p:set>
                                    <p:animEffect transition="in" filter="fade">
                                      <p:cBhvr>
                                        <p:cTn id="127" dur="250"/>
                                        <p:tgtEl>
                                          <p:spTgt spid="14"/>
                                        </p:tgtEl>
                                      </p:cBhvr>
                                    </p:animEffect>
                                  </p:childTnLst>
                                </p:cTn>
                              </p:par>
                              <p:par>
                                <p:cTn id="128" presetID="10" presetClass="entr" presetSubtype="0" fill="hold" nodeType="withEffect">
                                  <p:stCondLst>
                                    <p:cond delay="0"/>
                                  </p:stCondLst>
                                  <p:childTnLst>
                                    <p:set>
                                      <p:cBhvr>
                                        <p:cTn id="129" dur="1" fill="hold">
                                          <p:stCondLst>
                                            <p:cond delay="0"/>
                                          </p:stCondLst>
                                        </p:cTn>
                                        <p:tgtEl>
                                          <p:spTgt spid="17"/>
                                        </p:tgtEl>
                                        <p:attrNameLst>
                                          <p:attrName>style.visibility</p:attrName>
                                        </p:attrNameLst>
                                      </p:cBhvr>
                                      <p:to>
                                        <p:strVal val="visible"/>
                                      </p:to>
                                    </p:set>
                                    <p:animEffect transition="in" filter="fade">
                                      <p:cBhvr>
                                        <p:cTn id="130" dur="250"/>
                                        <p:tgtEl>
                                          <p:spTgt spid="17"/>
                                        </p:tgtEl>
                                      </p:cBhvr>
                                    </p:animEffect>
                                  </p:childTnLst>
                                  <p:subTnLst>
                                    <p:audio>
                                      <p:cMediaNode>
                                        <p:cTn display="0" masterRel="sameClick">
                                          <p:stCondLst>
                                            <p:cond evt="begin" delay="0">
                                              <p:tn val="128"/>
                                            </p:cond>
                                          </p:stCondLst>
                                          <p:endCondLst>
                                            <p:cond evt="onStopAudio" delay="0">
                                              <p:tgtEl>
                                                <p:sldTgt/>
                                              </p:tgtEl>
                                            </p:cond>
                                          </p:endCondLst>
                                        </p:cTn>
                                        <p:tgtEl>
                                          <p:sndTgt r:embed="rId3" name="oisairoi.wav"/>
                                        </p:tgtEl>
                                      </p:cMediaNode>
                                    </p:audio>
                                  </p:subTnLst>
                                </p:cTn>
                              </p:par>
                              <p:par>
                                <p:cTn id="131" presetID="10" presetClass="exit" presetSubtype="0" fill="hold" nodeType="withEffect">
                                  <p:stCondLst>
                                    <p:cond delay="0"/>
                                  </p:stCondLst>
                                  <p:childTnLst>
                                    <p:animEffect transition="out" filter="fade">
                                      <p:cBhvr>
                                        <p:cTn id="132" dur="250"/>
                                        <p:tgtEl>
                                          <p:spTgt spid="22"/>
                                        </p:tgtEl>
                                      </p:cBhvr>
                                    </p:animEffect>
                                    <p:set>
                                      <p:cBhvr>
                                        <p:cTn id="133" dur="1" fill="hold">
                                          <p:stCondLst>
                                            <p:cond delay="24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134" restart="whenNotActive" fill="hold" evtFilter="cancelBubble" nodeType="interactiveSeq">
                <p:stCondLst>
                  <p:cond evt="onClick" delay="0">
                    <p:tgtEl>
                      <p:spTgt spid="26"/>
                    </p:tgtEl>
                  </p:cond>
                </p:stCondLst>
                <p:endSync evt="end" delay="0">
                  <p:rtn val="all"/>
                </p:endSync>
                <p:childTnLst>
                  <p:par>
                    <p:cTn id="135" fill="hold">
                      <p:stCondLst>
                        <p:cond delay="0"/>
                      </p:stCondLst>
                      <p:childTnLst>
                        <p:par>
                          <p:cTn id="136" fill="hold">
                            <p:stCondLst>
                              <p:cond delay="0"/>
                            </p:stCondLst>
                            <p:childTnLst>
                              <p:par>
                                <p:cTn id="137" presetID="32" presetClass="emph" presetSubtype="0" fill="hold" nodeType="clickEffect">
                                  <p:stCondLst>
                                    <p:cond delay="0"/>
                                  </p:stCondLst>
                                  <p:childTnLst>
                                    <p:animRot by="120000">
                                      <p:cBhvr>
                                        <p:cTn id="138" dur="100" fill="hold">
                                          <p:stCondLst>
                                            <p:cond delay="0"/>
                                          </p:stCondLst>
                                        </p:cTn>
                                        <p:tgtEl>
                                          <p:spTgt spid="26"/>
                                        </p:tgtEl>
                                        <p:attrNameLst>
                                          <p:attrName>r</p:attrName>
                                        </p:attrNameLst>
                                      </p:cBhvr>
                                    </p:animRot>
                                    <p:animRot by="-240000">
                                      <p:cBhvr>
                                        <p:cTn id="139" dur="200" fill="hold">
                                          <p:stCondLst>
                                            <p:cond delay="200"/>
                                          </p:stCondLst>
                                        </p:cTn>
                                        <p:tgtEl>
                                          <p:spTgt spid="26"/>
                                        </p:tgtEl>
                                        <p:attrNameLst>
                                          <p:attrName>r</p:attrName>
                                        </p:attrNameLst>
                                      </p:cBhvr>
                                    </p:animRot>
                                    <p:animRot by="240000">
                                      <p:cBhvr>
                                        <p:cTn id="140" dur="200" fill="hold">
                                          <p:stCondLst>
                                            <p:cond delay="400"/>
                                          </p:stCondLst>
                                        </p:cTn>
                                        <p:tgtEl>
                                          <p:spTgt spid="26"/>
                                        </p:tgtEl>
                                        <p:attrNameLst>
                                          <p:attrName>r</p:attrName>
                                        </p:attrNameLst>
                                      </p:cBhvr>
                                    </p:animRot>
                                    <p:animRot by="-240000">
                                      <p:cBhvr>
                                        <p:cTn id="141" dur="200" fill="hold">
                                          <p:stCondLst>
                                            <p:cond delay="600"/>
                                          </p:stCondLst>
                                        </p:cTn>
                                        <p:tgtEl>
                                          <p:spTgt spid="26"/>
                                        </p:tgtEl>
                                        <p:attrNameLst>
                                          <p:attrName>r</p:attrName>
                                        </p:attrNameLst>
                                      </p:cBhvr>
                                    </p:animRot>
                                    <p:animRot by="120000">
                                      <p:cBhvr>
                                        <p:cTn id="142" dur="200" fill="hold">
                                          <p:stCondLst>
                                            <p:cond delay="800"/>
                                          </p:stCondLst>
                                        </p:cTn>
                                        <p:tgtEl>
                                          <p:spTgt spid="26"/>
                                        </p:tgtEl>
                                        <p:attrNameLst>
                                          <p:attrName>r</p:attrName>
                                        </p:attrNameLst>
                                      </p:cBhvr>
                                    </p:animRot>
                                  </p:childTnLst>
                                </p:cTn>
                              </p:par>
                            </p:childTnLst>
                          </p:cTn>
                        </p:par>
                        <p:par>
                          <p:cTn id="143" fill="hold">
                            <p:stCondLst>
                              <p:cond delay="1000"/>
                            </p:stCondLst>
                            <p:childTnLst>
                              <p:par>
                                <p:cTn id="144" presetID="10" presetClass="exit" presetSubtype="0" fill="hold" nodeType="afterEffect">
                                  <p:stCondLst>
                                    <p:cond delay="0"/>
                                  </p:stCondLst>
                                  <p:childTnLst>
                                    <p:animEffect transition="out" filter="fade">
                                      <p:cBhvr>
                                        <p:cTn id="145" dur="250"/>
                                        <p:tgtEl>
                                          <p:spTgt spid="16"/>
                                        </p:tgtEl>
                                      </p:cBhvr>
                                    </p:animEffect>
                                    <p:set>
                                      <p:cBhvr>
                                        <p:cTn id="146" dur="1" fill="hold">
                                          <p:stCondLst>
                                            <p:cond delay="249"/>
                                          </p:stCondLst>
                                        </p:cTn>
                                        <p:tgtEl>
                                          <p:spTgt spid="16"/>
                                        </p:tgtEl>
                                        <p:attrNameLst>
                                          <p:attrName>style.visibility</p:attrName>
                                        </p:attrNameLst>
                                      </p:cBhvr>
                                      <p:to>
                                        <p:strVal val="hidden"/>
                                      </p:to>
                                    </p:set>
                                  </p:childTnLst>
                                </p:cTn>
                              </p:par>
                              <p:par>
                                <p:cTn id="147" presetID="10" presetClass="entr" presetSubtype="0" fill="hold" nodeType="withEffect">
                                  <p:stCondLst>
                                    <p:cond delay="0"/>
                                  </p:stCondLst>
                                  <p:childTnLst>
                                    <p:set>
                                      <p:cBhvr>
                                        <p:cTn id="148" dur="1" fill="hold">
                                          <p:stCondLst>
                                            <p:cond delay="0"/>
                                          </p:stCondLst>
                                        </p:cTn>
                                        <p:tgtEl>
                                          <p:spTgt spid="5"/>
                                        </p:tgtEl>
                                        <p:attrNameLst>
                                          <p:attrName>style.visibility</p:attrName>
                                        </p:attrNameLst>
                                      </p:cBhvr>
                                      <p:to>
                                        <p:strVal val="visible"/>
                                      </p:to>
                                    </p:set>
                                    <p:animEffect transition="in" filter="fade">
                                      <p:cBhvr>
                                        <p:cTn id="149" dur="250"/>
                                        <p:tgtEl>
                                          <p:spTgt spid="5"/>
                                        </p:tgtEl>
                                      </p:cBhvr>
                                    </p:animEffect>
                                  </p:childTnLst>
                                </p:cTn>
                              </p:par>
                            </p:childTnLst>
                          </p:cTn>
                        </p:par>
                        <p:par>
                          <p:cTn id="150" fill="hold">
                            <p:stCondLst>
                              <p:cond delay="1250"/>
                            </p:stCondLst>
                            <p:childTnLst>
                              <p:par>
                                <p:cTn id="151" presetID="63" presetClass="path" presetSubtype="0" accel="50000" decel="50000" fill="hold" nodeType="afterEffect">
                                  <p:stCondLst>
                                    <p:cond delay="0"/>
                                  </p:stCondLst>
                                  <p:childTnLst>
                                    <p:animMotion origin="layout" path="M -8.33333E-7 -4.81481E-6 L 0.33316 0.30024 " pathEditMode="relative" rAng="0" ptsTypes="AA">
                                      <p:cBhvr>
                                        <p:cTn id="152" dur="2000" fill="hold"/>
                                        <p:tgtEl>
                                          <p:spTgt spid="5"/>
                                        </p:tgtEl>
                                        <p:attrNameLst>
                                          <p:attrName>ppt_x</p:attrName>
                                          <p:attrName>ppt_y</p:attrName>
                                        </p:attrNameLst>
                                      </p:cBhvr>
                                      <p:rCtr x="16649" y="15000"/>
                                    </p:animMotion>
                                  </p:childTnLst>
                                </p:cTn>
                              </p:par>
                            </p:childTnLst>
                          </p:cTn>
                        </p:par>
                        <p:par>
                          <p:cTn id="153" fill="hold">
                            <p:stCondLst>
                              <p:cond delay="3250"/>
                            </p:stCondLst>
                            <p:childTnLst>
                              <p:par>
                                <p:cTn id="154" presetID="10" presetClass="exit" presetSubtype="0" fill="hold" nodeType="afterEffect">
                                  <p:stCondLst>
                                    <p:cond delay="0"/>
                                  </p:stCondLst>
                                  <p:childTnLst>
                                    <p:animEffect transition="out" filter="fade">
                                      <p:cBhvr>
                                        <p:cTn id="155" dur="250"/>
                                        <p:tgtEl>
                                          <p:spTgt spid="5"/>
                                        </p:tgtEl>
                                      </p:cBhvr>
                                    </p:animEffect>
                                    <p:set>
                                      <p:cBhvr>
                                        <p:cTn id="156" dur="1" fill="hold">
                                          <p:stCondLst>
                                            <p:cond delay="249"/>
                                          </p:stCondLst>
                                        </p:cTn>
                                        <p:tgtEl>
                                          <p:spTgt spid="5"/>
                                        </p:tgtEl>
                                        <p:attrNameLst>
                                          <p:attrName>style.visibility</p:attrName>
                                        </p:attrNameLst>
                                      </p:cBhvr>
                                      <p:to>
                                        <p:strVal val="hidden"/>
                                      </p:to>
                                    </p:set>
                                  </p:childTnLst>
                                </p:cTn>
                              </p:par>
                              <p:par>
                                <p:cTn id="157" presetID="10" presetClass="entr" presetSubtype="0" fill="hold" nodeType="withEffect">
                                  <p:stCondLst>
                                    <p:cond delay="0"/>
                                  </p:stCondLst>
                                  <p:childTnLst>
                                    <p:set>
                                      <p:cBhvr>
                                        <p:cTn id="158" dur="1" fill="hold">
                                          <p:stCondLst>
                                            <p:cond delay="0"/>
                                          </p:stCondLst>
                                        </p:cTn>
                                        <p:tgtEl>
                                          <p:spTgt spid="24"/>
                                        </p:tgtEl>
                                        <p:attrNameLst>
                                          <p:attrName>style.visibility</p:attrName>
                                        </p:attrNameLst>
                                      </p:cBhvr>
                                      <p:to>
                                        <p:strVal val="visible"/>
                                      </p:to>
                                    </p:set>
                                    <p:animEffect transition="in" filter="fade">
                                      <p:cBhvr>
                                        <p:cTn id="159" dur="250"/>
                                        <p:tgtEl>
                                          <p:spTgt spid="24"/>
                                        </p:tgtEl>
                                      </p:cBhvr>
                                    </p:animEffect>
                                  </p:childTnLst>
                                </p:cTn>
                              </p:par>
                            </p:childTnLst>
                          </p:cTn>
                        </p:par>
                        <p:par>
                          <p:cTn id="160" fill="hold">
                            <p:stCondLst>
                              <p:cond delay="3500"/>
                            </p:stCondLst>
                            <p:childTnLst>
                              <p:par>
                                <p:cTn id="161" presetID="32" presetClass="emph" presetSubtype="0" fill="hold" nodeType="afterEffect">
                                  <p:stCondLst>
                                    <p:cond delay="0"/>
                                  </p:stCondLst>
                                  <p:childTnLst>
                                    <p:animRot by="120000">
                                      <p:cBhvr>
                                        <p:cTn id="162" dur="200" fill="hold">
                                          <p:stCondLst>
                                            <p:cond delay="0"/>
                                          </p:stCondLst>
                                        </p:cTn>
                                        <p:tgtEl>
                                          <p:spTgt spid="24"/>
                                        </p:tgtEl>
                                        <p:attrNameLst>
                                          <p:attrName>r</p:attrName>
                                        </p:attrNameLst>
                                      </p:cBhvr>
                                    </p:animRot>
                                    <p:animRot by="-240000">
                                      <p:cBhvr>
                                        <p:cTn id="163" dur="400" fill="hold">
                                          <p:stCondLst>
                                            <p:cond delay="400"/>
                                          </p:stCondLst>
                                        </p:cTn>
                                        <p:tgtEl>
                                          <p:spTgt spid="24"/>
                                        </p:tgtEl>
                                        <p:attrNameLst>
                                          <p:attrName>r</p:attrName>
                                        </p:attrNameLst>
                                      </p:cBhvr>
                                    </p:animRot>
                                    <p:animRot by="240000">
                                      <p:cBhvr>
                                        <p:cTn id="164" dur="400" fill="hold">
                                          <p:stCondLst>
                                            <p:cond delay="800"/>
                                          </p:stCondLst>
                                        </p:cTn>
                                        <p:tgtEl>
                                          <p:spTgt spid="24"/>
                                        </p:tgtEl>
                                        <p:attrNameLst>
                                          <p:attrName>r</p:attrName>
                                        </p:attrNameLst>
                                      </p:cBhvr>
                                    </p:animRot>
                                    <p:animRot by="-240000">
                                      <p:cBhvr>
                                        <p:cTn id="165" dur="400" fill="hold">
                                          <p:stCondLst>
                                            <p:cond delay="1200"/>
                                          </p:stCondLst>
                                        </p:cTn>
                                        <p:tgtEl>
                                          <p:spTgt spid="24"/>
                                        </p:tgtEl>
                                        <p:attrNameLst>
                                          <p:attrName>r</p:attrName>
                                        </p:attrNameLst>
                                      </p:cBhvr>
                                    </p:animRot>
                                    <p:animRot by="120000">
                                      <p:cBhvr>
                                        <p:cTn id="166" dur="400" fill="hold">
                                          <p:stCondLst>
                                            <p:cond delay="1600"/>
                                          </p:stCondLst>
                                        </p:cTn>
                                        <p:tgtEl>
                                          <p:spTgt spid="24"/>
                                        </p:tgtEl>
                                        <p:attrNameLst>
                                          <p:attrName>r</p:attrName>
                                        </p:attrNameLst>
                                      </p:cBhvr>
                                    </p:animRot>
                                  </p:childTnLst>
                                </p:cTn>
                              </p:par>
                              <p:par>
                                <p:cTn id="167" presetID="32" presetClass="emph" presetSubtype="0" fill="hold" nodeType="withEffect">
                                  <p:stCondLst>
                                    <p:cond delay="0"/>
                                  </p:stCondLst>
                                  <p:childTnLst>
                                    <p:animRot by="120000">
                                      <p:cBhvr>
                                        <p:cTn id="168" dur="200" fill="hold">
                                          <p:stCondLst>
                                            <p:cond delay="0"/>
                                          </p:stCondLst>
                                        </p:cTn>
                                        <p:tgtEl>
                                          <p:spTgt spid="26"/>
                                        </p:tgtEl>
                                        <p:attrNameLst>
                                          <p:attrName>r</p:attrName>
                                        </p:attrNameLst>
                                      </p:cBhvr>
                                    </p:animRot>
                                    <p:animRot by="-240000">
                                      <p:cBhvr>
                                        <p:cTn id="169" dur="400" fill="hold">
                                          <p:stCondLst>
                                            <p:cond delay="400"/>
                                          </p:stCondLst>
                                        </p:cTn>
                                        <p:tgtEl>
                                          <p:spTgt spid="26"/>
                                        </p:tgtEl>
                                        <p:attrNameLst>
                                          <p:attrName>r</p:attrName>
                                        </p:attrNameLst>
                                      </p:cBhvr>
                                    </p:animRot>
                                    <p:animRot by="240000">
                                      <p:cBhvr>
                                        <p:cTn id="170" dur="400" fill="hold">
                                          <p:stCondLst>
                                            <p:cond delay="800"/>
                                          </p:stCondLst>
                                        </p:cTn>
                                        <p:tgtEl>
                                          <p:spTgt spid="26"/>
                                        </p:tgtEl>
                                        <p:attrNameLst>
                                          <p:attrName>r</p:attrName>
                                        </p:attrNameLst>
                                      </p:cBhvr>
                                    </p:animRot>
                                    <p:animRot by="-240000">
                                      <p:cBhvr>
                                        <p:cTn id="171" dur="400" fill="hold">
                                          <p:stCondLst>
                                            <p:cond delay="1200"/>
                                          </p:stCondLst>
                                        </p:cTn>
                                        <p:tgtEl>
                                          <p:spTgt spid="26"/>
                                        </p:tgtEl>
                                        <p:attrNameLst>
                                          <p:attrName>r</p:attrName>
                                        </p:attrNameLst>
                                      </p:cBhvr>
                                    </p:animRot>
                                    <p:animRot by="120000">
                                      <p:cBhvr>
                                        <p:cTn id="172" dur="400" fill="hold">
                                          <p:stCondLst>
                                            <p:cond delay="1600"/>
                                          </p:stCondLst>
                                        </p:cTn>
                                        <p:tgtEl>
                                          <p:spTgt spid="26"/>
                                        </p:tgtEl>
                                        <p:attrNameLst>
                                          <p:attrName>r</p:attrName>
                                        </p:attrNameLst>
                                      </p:cBhvr>
                                    </p:animRot>
                                  </p:childTnLst>
                                </p:cTn>
                              </p:par>
                            </p:childTnLst>
                          </p:cTn>
                        </p:par>
                        <p:par>
                          <p:cTn id="173" fill="hold">
                            <p:stCondLst>
                              <p:cond delay="5500"/>
                            </p:stCondLst>
                            <p:childTnLst>
                              <p:par>
                                <p:cTn id="174" presetID="10" presetClass="exit" presetSubtype="0" fill="hold" nodeType="afterEffect">
                                  <p:stCondLst>
                                    <p:cond delay="0"/>
                                  </p:stCondLst>
                                  <p:childTnLst>
                                    <p:animEffect transition="out" filter="fade">
                                      <p:cBhvr>
                                        <p:cTn id="175" dur="250"/>
                                        <p:tgtEl>
                                          <p:spTgt spid="24"/>
                                        </p:tgtEl>
                                      </p:cBhvr>
                                    </p:animEffect>
                                    <p:set>
                                      <p:cBhvr>
                                        <p:cTn id="176" dur="1" fill="hold">
                                          <p:stCondLst>
                                            <p:cond delay="249"/>
                                          </p:stCondLst>
                                        </p:cTn>
                                        <p:tgtEl>
                                          <p:spTgt spid="24"/>
                                        </p:tgtEl>
                                        <p:attrNameLst>
                                          <p:attrName>style.visibility</p:attrName>
                                        </p:attrNameLst>
                                      </p:cBhvr>
                                      <p:to>
                                        <p:strVal val="hidden"/>
                                      </p:to>
                                    </p:set>
                                  </p:childTnLst>
                                </p:cTn>
                              </p:par>
                              <p:par>
                                <p:cTn id="177" presetID="10" presetClass="entr" presetSubtype="0" fill="hold" nodeType="withEffect">
                                  <p:stCondLst>
                                    <p:cond delay="0"/>
                                  </p:stCondLst>
                                  <p:childTnLst>
                                    <p:set>
                                      <p:cBhvr>
                                        <p:cTn id="178" dur="1" fill="hold">
                                          <p:stCondLst>
                                            <p:cond delay="0"/>
                                          </p:stCondLst>
                                        </p:cTn>
                                        <p:tgtEl>
                                          <p:spTgt spid="23"/>
                                        </p:tgtEl>
                                        <p:attrNameLst>
                                          <p:attrName>style.visibility</p:attrName>
                                        </p:attrNameLst>
                                      </p:cBhvr>
                                      <p:to>
                                        <p:strVal val="visible"/>
                                      </p:to>
                                    </p:set>
                                    <p:animEffect transition="in" filter="fade">
                                      <p:cBhvr>
                                        <p:cTn id="179" dur="250"/>
                                        <p:tgtEl>
                                          <p:spTgt spid="23"/>
                                        </p:tgtEl>
                                      </p:cBhvr>
                                    </p:animEffect>
                                  </p:childTnLst>
                                  <p:subTnLst>
                                    <p:audio>
                                      <p:cMediaNode>
                                        <p:cTn display="0" masterRel="sameClick">
                                          <p:stCondLst>
                                            <p:cond evt="begin" delay="0">
                                              <p:tn val="177"/>
                                            </p:cond>
                                          </p:stCondLst>
                                          <p:endCondLst>
                                            <p:cond evt="onStopAudio" delay="0">
                                              <p:tgtEl>
                                                <p:sldTgt/>
                                              </p:tgtEl>
                                            </p:cond>
                                          </p:endCondLst>
                                        </p:cTn>
                                        <p:tgtEl>
                                          <p:sndTgt r:embed="rId3" name="oisairoi.wav"/>
                                        </p:tgtEl>
                                      </p:cMediaNode>
                                    </p:audio>
                                  </p:subTnLst>
                                </p:cTn>
                              </p:par>
                              <p:par>
                                <p:cTn id="180" presetID="10" presetClass="entr" presetSubtype="0" fill="hold" nodeType="withEffect">
                                  <p:stCondLst>
                                    <p:cond delay="0"/>
                                  </p:stCondLst>
                                  <p:childTnLst>
                                    <p:set>
                                      <p:cBhvr>
                                        <p:cTn id="181" dur="1" fill="hold">
                                          <p:stCondLst>
                                            <p:cond delay="0"/>
                                          </p:stCondLst>
                                        </p:cTn>
                                        <p:tgtEl>
                                          <p:spTgt spid="21"/>
                                        </p:tgtEl>
                                        <p:attrNameLst>
                                          <p:attrName>style.visibility</p:attrName>
                                        </p:attrNameLst>
                                      </p:cBhvr>
                                      <p:to>
                                        <p:strVal val="visible"/>
                                      </p:to>
                                    </p:set>
                                    <p:animEffect transition="in" filter="fade">
                                      <p:cBhvr>
                                        <p:cTn id="182" dur="250"/>
                                        <p:tgtEl>
                                          <p:spTgt spid="21"/>
                                        </p:tgtEl>
                                      </p:cBhvr>
                                    </p:animEffect>
                                  </p:childTnLst>
                                </p:cTn>
                              </p:par>
                              <p:par>
                                <p:cTn id="183" presetID="10" presetClass="exit" presetSubtype="0" fill="hold" nodeType="withEffect">
                                  <p:stCondLst>
                                    <p:cond delay="0"/>
                                  </p:stCondLst>
                                  <p:childTnLst>
                                    <p:animEffect transition="out" filter="fade">
                                      <p:cBhvr>
                                        <p:cTn id="184" dur="250"/>
                                        <p:tgtEl>
                                          <p:spTgt spid="26"/>
                                        </p:tgtEl>
                                      </p:cBhvr>
                                    </p:animEffect>
                                    <p:set>
                                      <p:cBhvr>
                                        <p:cTn id="185"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3"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31">
                                            <p:txEl>
                                              <p:pRg st="0" end="0"/>
                                            </p:txEl>
                                          </p:spTgt>
                                        </p:tgtEl>
                                        <p:attrNameLst>
                                          <p:attrName>style.color</p:attrName>
                                        </p:attrNameLst>
                                      </p:cBhvr>
                                      <p:by>
                                        <p:hsl h="0" s="-12549" l="-25098"/>
                                      </p:by>
                                    </p:animClr>
                                    <p:animClr clrSpc="hsl" dir="cw">
                                      <p:cBhvr>
                                        <p:cTn id="249" dur="500" fill="hold"/>
                                        <p:tgtEl>
                                          <p:spTgt spid="31">
                                            <p:txEl>
                                              <p:pRg st="0" end="0"/>
                                            </p:txEl>
                                          </p:spTgt>
                                        </p:tgtEl>
                                        <p:attrNameLst>
                                          <p:attrName>fillcolor</p:attrName>
                                        </p:attrNameLst>
                                      </p:cBhvr>
                                      <p:by>
                                        <p:hsl h="0" s="-12549" l="-25098"/>
                                      </p:by>
                                    </p:animClr>
                                    <p:animClr clrSpc="hsl" dir="cw">
                                      <p:cBhvr>
                                        <p:cTn id="250" dur="500" fill="hold"/>
                                        <p:tgtEl>
                                          <p:spTgt spid="31">
                                            <p:txEl>
                                              <p:pRg st="0" end="0"/>
                                            </p:txEl>
                                          </p:spTgt>
                                        </p:tgtEl>
                                        <p:attrNameLst>
                                          <p:attrName>stroke.color</p:attrName>
                                        </p:attrNameLst>
                                      </p:cBhvr>
                                      <p:by>
                                        <p:hsl h="0" s="-12549" l="-25098"/>
                                      </p:by>
                                    </p:animClr>
                                    <p:set>
                                      <p:cBhvr>
                                        <p:cTn id="251" dur="500" fill="hold"/>
                                        <p:tgtEl>
                                          <p:spTgt spid="31">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32">
                                            <p:txEl>
                                              <p:pRg st="0" end="0"/>
                                            </p:txEl>
                                          </p:spTgt>
                                        </p:tgtEl>
                                        <p:attrNameLst>
                                          <p:attrName>style.color</p:attrName>
                                        </p:attrNameLst>
                                      </p:cBhvr>
                                      <p:by>
                                        <p:hsl h="0" s="-12549" l="-25098"/>
                                      </p:by>
                                    </p:animClr>
                                    <p:animClr clrSpc="hsl" dir="cw">
                                      <p:cBhvr>
                                        <p:cTn id="254" dur="500" fill="hold"/>
                                        <p:tgtEl>
                                          <p:spTgt spid="32">
                                            <p:txEl>
                                              <p:pRg st="0" end="0"/>
                                            </p:txEl>
                                          </p:spTgt>
                                        </p:tgtEl>
                                        <p:attrNameLst>
                                          <p:attrName>fillcolor</p:attrName>
                                        </p:attrNameLst>
                                      </p:cBhvr>
                                      <p:by>
                                        <p:hsl h="0" s="-12549" l="-25098"/>
                                      </p:by>
                                    </p:animClr>
                                    <p:animClr clrSpc="hsl" dir="cw">
                                      <p:cBhvr>
                                        <p:cTn id="255" dur="500" fill="hold"/>
                                        <p:tgtEl>
                                          <p:spTgt spid="32">
                                            <p:txEl>
                                              <p:pRg st="0" end="0"/>
                                            </p:txEl>
                                          </p:spTgt>
                                        </p:tgtEl>
                                        <p:attrNameLst>
                                          <p:attrName>stroke.color</p:attrName>
                                        </p:attrNameLst>
                                      </p:cBhvr>
                                      <p:by>
                                        <p:hsl h="0" s="-12549" l="-25098"/>
                                      </p:by>
                                    </p:animClr>
                                    <p:set>
                                      <p:cBhvr>
                                        <p:cTn id="256" dur="500" fill="hold"/>
                                        <p:tgtEl>
                                          <p:spTgt spid="32">
                                            <p:txEl>
                                              <p:pRg st="0" end="0"/>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0" end="0"/>
                                            </p:txEl>
                                          </p:spTgt>
                                        </p:tgtEl>
                                        <p:attrNameLst>
                                          <p:attrName>style.color</p:attrName>
                                        </p:attrNameLst>
                                      </p:cBhvr>
                                      <p:by>
                                        <p:hsl h="0" s="-12549" l="-25098"/>
                                      </p:by>
                                    </p:animClr>
                                    <p:animClr clrSpc="hsl" dir="cw">
                                      <p:cBhvr>
                                        <p:cTn id="259" dur="500" fill="hold"/>
                                        <p:tgtEl>
                                          <p:spTgt spid="29">
                                            <p:txEl>
                                              <p:pRg st="0" end="0"/>
                                            </p:txEl>
                                          </p:spTgt>
                                        </p:tgtEl>
                                        <p:attrNameLst>
                                          <p:attrName>fillcolor</p:attrName>
                                        </p:attrNameLst>
                                      </p:cBhvr>
                                      <p:by>
                                        <p:hsl h="0" s="-12549" l="-25098"/>
                                      </p:by>
                                    </p:animClr>
                                    <p:animClr clrSpc="hsl" dir="cw">
                                      <p:cBhvr>
                                        <p:cTn id="260" dur="500" fill="hold"/>
                                        <p:tgtEl>
                                          <p:spTgt spid="29">
                                            <p:txEl>
                                              <p:pRg st="0" end="0"/>
                                            </p:txEl>
                                          </p:spTgt>
                                        </p:tgtEl>
                                        <p:attrNameLst>
                                          <p:attrName>stroke.color</p:attrName>
                                        </p:attrNameLst>
                                      </p:cBhvr>
                                      <p:by>
                                        <p:hsl h="0" s="-12549" l="-25098"/>
                                      </p:by>
                                    </p:animClr>
                                    <p:set>
                                      <p:cBhvr>
                                        <p:cTn id="261" dur="500" fill="hold"/>
                                        <p:tgtEl>
                                          <p:spTgt spid="29">
                                            <p:txEl>
                                              <p:pRg st="0" end="0"/>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P spid="31" grpId="0" build="allAtOnce"/>
      <p:bldP spid="32" grpId="0" build="allAtOnce"/>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67911" y="3395737"/>
            <a:ext cx="937499" cy="1002155"/>
          </a:xfrm>
          <a:prstGeom prst="rect">
            <a:avLst/>
          </a:prstGeom>
        </p:spPr>
      </p:pic>
      <p:pic>
        <p:nvPicPr>
          <p:cNvPr id="28" name="Pictur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1315" y="3367162"/>
            <a:ext cx="937499" cy="1002155"/>
          </a:xfrm>
          <a:prstGeom prst="rect">
            <a:avLst/>
          </a:prstGeom>
        </p:spPr>
      </p:pic>
      <p:pic>
        <p:nvPicPr>
          <p:cNvPr id="23" name="Picture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169851" y="3294228"/>
            <a:ext cx="1185586" cy="1076706"/>
          </a:xfrm>
          <a:prstGeom prst="rect">
            <a:avLst/>
          </a:prstGeom>
        </p:spPr>
      </p:pic>
      <p:pic>
        <p:nvPicPr>
          <p:cNvPr id="27" name="Picture 2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568054" y="3288823"/>
            <a:ext cx="1186121" cy="1077192"/>
          </a:xfrm>
          <a:prstGeom prst="rect">
            <a:avLst/>
          </a:prstGeom>
        </p:spPr>
      </p:pic>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0518" y="3416611"/>
            <a:ext cx="937499" cy="1002155"/>
          </a:xfrm>
          <a:prstGeom prst="rect">
            <a:avLst/>
          </a:prstGeom>
        </p:spPr>
      </p:pic>
      <p:pic>
        <p:nvPicPr>
          <p:cNvPr id="19" name="Pictur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44311" y="3367162"/>
            <a:ext cx="937499" cy="1002155"/>
          </a:xfrm>
          <a:prstGeom prst="rect">
            <a:avLst/>
          </a:prstGeom>
        </p:spPr>
      </p:pic>
      <p:pic>
        <p:nvPicPr>
          <p:cNvPr id="75" name="Picture 7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867330" y="2131378"/>
            <a:ext cx="897671" cy="695465"/>
          </a:xfrm>
          <a:prstGeom prst="rect">
            <a:avLst/>
          </a:prstGeom>
        </p:spPr>
      </p:pic>
      <p:sp>
        <p:nvSpPr>
          <p:cNvPr id="77" name="Sun 76"/>
          <p:cNvSpPr/>
          <p:nvPr/>
        </p:nvSpPr>
        <p:spPr>
          <a:xfrm>
            <a:off x="4559726" y="2964152"/>
            <a:ext cx="1621870" cy="1562337"/>
          </a:xfrm>
          <a:prstGeom prst="su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sym typeface="Arial"/>
            </a:endParaRPr>
          </a:p>
        </p:txBody>
      </p:sp>
      <p:pic>
        <p:nvPicPr>
          <p:cNvPr id="33" name="Picture 3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flipH="1">
            <a:off x="1314450" y="247805"/>
            <a:ext cx="1245757" cy="2427078"/>
          </a:xfrm>
          <a:prstGeom prst="rect">
            <a:avLst/>
          </a:prstGeom>
        </p:spPr>
      </p:pic>
      <p:pic>
        <p:nvPicPr>
          <p:cNvPr id="5" name="Picture 4"/>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flipH="1">
            <a:off x="883861" y="1657024"/>
            <a:ext cx="1469009" cy="1403720"/>
          </a:xfrm>
          <a:prstGeom prst="rect">
            <a:avLst/>
          </a:prstGeom>
        </p:spPr>
      </p:pic>
      <p:pic>
        <p:nvPicPr>
          <p:cNvPr id="16" name="Picture 1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143000" y="1803907"/>
            <a:ext cx="795701" cy="950420"/>
          </a:xfrm>
          <a:prstGeom prst="rect">
            <a:avLst/>
          </a:prstGeom>
        </p:spPr>
      </p:pic>
      <p:pic>
        <p:nvPicPr>
          <p:cNvPr id="12" name="Picture 1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538309" y="3416612"/>
            <a:ext cx="1081916" cy="982556"/>
          </a:xfrm>
          <a:prstGeom prst="rect">
            <a:avLst/>
          </a:prstGeom>
        </p:spPr>
      </p:pic>
      <p:pic>
        <p:nvPicPr>
          <p:cNvPr id="14" name="Picture 13"/>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7311588" y="4109802"/>
            <a:ext cx="617273" cy="459398"/>
          </a:xfrm>
          <a:prstGeom prst="rect">
            <a:avLst/>
          </a:prstGeom>
        </p:spPr>
      </p:pic>
      <p:pic>
        <p:nvPicPr>
          <p:cNvPr id="6" name="Picture 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6648730" y="4063381"/>
            <a:ext cx="638176" cy="954901"/>
          </a:xfrm>
          <a:prstGeom prst="rect">
            <a:avLst/>
          </a:prstGeom>
        </p:spPr>
      </p:pic>
      <p:pic>
        <p:nvPicPr>
          <p:cNvPr id="17" name="Picture 16"/>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4968230" y="3254043"/>
            <a:ext cx="804860" cy="982556"/>
          </a:xfrm>
          <a:prstGeom prst="rect">
            <a:avLst/>
          </a:prstGeom>
        </p:spPr>
      </p:pic>
      <p:pic>
        <p:nvPicPr>
          <p:cNvPr id="22" name="Picture 21"/>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4982523" y="4063381"/>
            <a:ext cx="638176" cy="954901"/>
          </a:xfrm>
          <a:prstGeom prst="rect">
            <a:avLst/>
          </a:prstGeom>
        </p:spPr>
      </p:pic>
      <p:pic>
        <p:nvPicPr>
          <p:cNvPr id="26" name="Picture 25"/>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3306123" y="4063381"/>
            <a:ext cx="638176" cy="954901"/>
          </a:xfrm>
          <a:prstGeom prst="rect">
            <a:avLst/>
          </a:prstGeom>
        </p:spPr>
      </p:pic>
      <p:pic>
        <p:nvPicPr>
          <p:cNvPr id="30" name="Picture 2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rot="184611">
            <a:off x="1689527" y="4063381"/>
            <a:ext cx="638176" cy="954901"/>
          </a:xfrm>
          <a:prstGeom prst="rect">
            <a:avLst/>
          </a:prstGeom>
        </p:spPr>
      </p:pic>
      <p:sp>
        <p:nvSpPr>
          <p:cNvPr id="45" name="Rounded Rectangular Callout 44"/>
          <p:cNvSpPr/>
          <p:nvPr/>
        </p:nvSpPr>
        <p:spPr>
          <a:xfrm>
            <a:off x="2352871" y="88823"/>
            <a:ext cx="5291417" cy="726468"/>
          </a:xfrm>
          <a:prstGeom prst="wedgeRoundRectCallout">
            <a:avLst>
              <a:gd name="adj1" fmla="val -58471"/>
              <a:gd name="adj2" fmla="val 22449"/>
              <a:gd name="adj3" fmla="val 16667"/>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a:solidFill>
                  <a:schemeClr val="tx1"/>
                </a:solidFill>
                <a:latin typeface="Times New Roman" panose="02020603050405020304" pitchFamily="18" charset="0"/>
                <a:cs typeface="Times New Roman" panose="02020603050405020304" pitchFamily="18" charset="0"/>
              </a:rPr>
              <a:t>Vì sao khi đọc sách, không nên bỏ qua </a:t>
            </a:r>
            <a:r>
              <a:rPr lang="en-US" sz="2000" i="1">
                <a:solidFill>
                  <a:schemeClr val="tx1"/>
                </a:solidFill>
                <a:latin typeface="Times New Roman" panose="02020603050405020304" pitchFamily="18" charset="0"/>
                <a:cs typeface="Times New Roman" panose="02020603050405020304" pitchFamily="18" charset="0"/>
              </a:rPr>
              <a:t>phần tóm tắt cuối chương</a:t>
            </a:r>
            <a:r>
              <a:rPr lang="en-US" sz="2000">
                <a:solidFill>
                  <a:schemeClr val="tx1"/>
                </a:solidFill>
                <a:latin typeface="Times New Roman" panose="02020603050405020304" pitchFamily="18" charset="0"/>
                <a:cs typeface="Times New Roman" panose="02020603050405020304" pitchFamily="18" charset="0"/>
              </a:rPr>
              <a:t>?</a:t>
            </a:r>
          </a:p>
        </p:txBody>
      </p:sp>
      <p:sp>
        <p:nvSpPr>
          <p:cNvPr id="55" name="Rectangle 54"/>
          <p:cNvSpPr/>
          <p:nvPr/>
        </p:nvSpPr>
        <p:spPr>
          <a:xfrm>
            <a:off x="1664359" y="4537858"/>
            <a:ext cx="5759126" cy="617673"/>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                   B                   C                   D</a:t>
            </a:r>
          </a:p>
        </p:txBody>
      </p:sp>
      <p:pic>
        <p:nvPicPr>
          <p:cNvPr id="25" name="Picture 24"/>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2413991" y="4109801"/>
            <a:ext cx="617273" cy="459398"/>
          </a:xfrm>
          <a:prstGeom prst="rect">
            <a:avLst/>
          </a:prstGeom>
        </p:spPr>
      </p:pic>
      <p:pic>
        <p:nvPicPr>
          <p:cNvPr id="21" name="Picture 20"/>
          <p:cNvPicPr>
            <a:picLocks noChangeAspect="1"/>
          </p:cNvPicPr>
          <p:nvPr/>
        </p:nvPicPr>
        <p:blipFill rotWithShape="1">
          <a:blip r:embed="rId11">
            <a:extLst>
              <a:ext uri="{BEBA8EAE-BF5A-486C-A8C5-ECC9F3942E4B}">
                <a14:imgProps xmlns:a14="http://schemas.microsoft.com/office/drawing/2010/main">
                  <a14:imgLayer r:embed="rId12">
                    <a14:imgEffect>
                      <a14:backgroundRemoval t="9901" b="49505" l="10370" r="90370">
                        <a14:backgroundMark x1="38519" y1="48020" x2="42963" y2="47030"/>
                      </a14:backgroundRemoval>
                    </a14:imgEffect>
                  </a14:imgLayer>
                </a14:imgProps>
              </a:ext>
              <a:ext uri="{28A0092B-C50C-407E-A947-70E740481C1C}">
                <a14:useLocalDpi xmlns:a14="http://schemas.microsoft.com/office/drawing/2010/main" val="0"/>
              </a:ext>
            </a:extLst>
          </a:blip>
          <a:srcRect b="50261"/>
          <a:stretch/>
        </p:blipFill>
        <p:spPr>
          <a:xfrm rot="3519568">
            <a:off x="4022386" y="4050268"/>
            <a:ext cx="617273" cy="459398"/>
          </a:xfrm>
          <a:prstGeom prst="rect">
            <a:avLst/>
          </a:prstGeom>
        </p:spPr>
      </p:pic>
      <p:sp>
        <p:nvSpPr>
          <p:cNvPr id="29" name="Rectangle 28"/>
          <p:cNvSpPr/>
          <p:nvPr/>
        </p:nvSpPr>
        <p:spPr>
          <a:xfrm>
            <a:off x="4108099" y="842652"/>
            <a:ext cx="4799233" cy="861774"/>
          </a:xfrm>
          <a:prstGeom prst="rect">
            <a:avLst/>
          </a:prstGeom>
        </p:spPr>
        <p:txBody>
          <a:bodyPr wrap="square">
            <a:spAutoFit/>
          </a:bodyPr>
          <a:lstStyle/>
          <a:p>
            <a:r>
              <a:rPr kumimoji="0" lang="en-US" sz="180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A : </a:t>
            </a:r>
            <a:r>
              <a:rPr lang="en-US">
                <a:latin typeface="Times New Roman" panose="02020603050405020304" pitchFamily="18" charset="0"/>
                <a:cs typeface="Times New Roman" panose="02020603050405020304" pitchFamily="18" charset="0"/>
              </a:rPr>
              <a:t>Có được khái niệm chung về nội dung chính của chương, đồng thời giúp cho việc nắm chắc những thông tin cần thiết cần.</a:t>
            </a:r>
          </a:p>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US" sz="180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31" name="Rectangle 30"/>
          <p:cNvSpPr/>
          <p:nvPr/>
        </p:nvSpPr>
        <p:spPr>
          <a:xfrm>
            <a:off x="4108099" y="1320350"/>
            <a:ext cx="4594836" cy="584775"/>
          </a:xfrm>
          <a:prstGeom prst="rect">
            <a:avLst/>
          </a:prstGeom>
        </p:spPr>
        <p:txBody>
          <a:bodyPr wrap="square">
            <a:spAutoFit/>
          </a:bodyPr>
          <a:lstStyle/>
          <a:p>
            <a:pPr defTabSz="685800">
              <a:buClrTx/>
            </a:pPr>
            <a:r>
              <a:rPr kumimoji="0" lang="en-US" sz="180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B : </a:t>
            </a:r>
            <a:r>
              <a:rPr lang="en-US">
                <a:latin typeface="Times New Roman" panose="02020603050405020304" pitchFamily="18" charset="0"/>
                <a:cs typeface="Times New Roman" panose="02020603050405020304" pitchFamily="18" charset="0"/>
              </a:rPr>
              <a:t>Giúp cho việc đọc nhanh hơn và nắm được các từ khóa của toàn văn bản thuận lợi hơn</a:t>
            </a:r>
            <a:endParaRPr kumimoji="0" lang="en-US" sz="180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32" name="Rectangle 31"/>
          <p:cNvSpPr/>
          <p:nvPr/>
        </p:nvSpPr>
        <p:spPr>
          <a:xfrm>
            <a:off x="4108099" y="1722657"/>
            <a:ext cx="4799232" cy="861774"/>
          </a:xfrm>
          <a:prstGeom prst="rect">
            <a:avLst/>
          </a:prstGeom>
        </p:spPr>
        <p:txBody>
          <a:bodyPr wrap="square">
            <a:spAutoFit/>
          </a:bodyPr>
          <a:lstStyle/>
          <a:p>
            <a:r>
              <a:rPr kumimoji="0" lang="en-US" sz="180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C : </a:t>
            </a:r>
            <a:r>
              <a:rPr lang="en-US">
                <a:latin typeface="Times New Roman" panose="02020603050405020304" pitchFamily="18" charset="0"/>
                <a:cs typeface="Times New Roman" panose="02020603050405020304" pitchFamily="18" charset="0"/>
              </a:rPr>
              <a:t>Giúp nắm được các ý chính của toàn văn văn nhanh chóng và thuận lợi hơn.</a:t>
            </a:r>
          </a:p>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US" sz="180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34" name="Rectangle 33"/>
          <p:cNvSpPr/>
          <p:nvPr/>
        </p:nvSpPr>
        <p:spPr>
          <a:xfrm>
            <a:off x="4108100" y="2170447"/>
            <a:ext cx="4594836" cy="646331"/>
          </a:xfrm>
          <a:prstGeom prst="rect">
            <a:avLst/>
          </a:prstGeom>
        </p:spPr>
        <p:txBody>
          <a:bodyPr wrap="square">
            <a:spAutoFit/>
          </a:bodyPr>
          <a:lstStyle/>
          <a:p>
            <a:r>
              <a:rPr kumimoji="0" lang="en-US" sz="180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D : </a:t>
            </a:r>
            <a:r>
              <a:rPr lang="en-US">
                <a:latin typeface="Times New Roman" panose="02020603050405020304" pitchFamily="18" charset="0"/>
                <a:cs typeface="Times New Roman" panose="02020603050405020304" pitchFamily="18" charset="0"/>
              </a:rPr>
              <a:t>Giúp cho việc hiểu nội dung của văn bản thuận lợi hơn. </a:t>
            </a:r>
          </a:p>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US" sz="1800"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9450893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5"/>
                                        </p:tgtEl>
                                        <p:attrNameLst>
                                          <p:attrName>ppt_y</p:attrName>
                                        </p:attrNameLst>
                                      </p:cBhvr>
                                      <p:tavLst>
                                        <p:tav tm="0">
                                          <p:val>
                                            <p:strVal val="#ppt_y"/>
                                          </p:val>
                                        </p:tav>
                                        <p:tav tm="100000">
                                          <p:val>
                                            <p:strVal val="#ppt_y"/>
                                          </p:val>
                                        </p:tav>
                                      </p:tavLst>
                                    </p:anim>
                                    <p:anim calcmode="lin" valueType="num">
                                      <p:cBhvr>
                                        <p:cTn id="9" dur="500" fill="hold"/>
                                        <p:tgtEl>
                                          <p:spTgt spid="4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5"/>
                                        </p:tgtEl>
                                      </p:cBhvr>
                                    </p:animEffect>
                                  </p:childTnLst>
                                </p:cTn>
                              </p:par>
                            </p:childTnLst>
                          </p:cTn>
                        </p:par>
                        <p:par>
                          <p:cTn id="12" fill="hold">
                            <p:stCondLst>
                              <p:cond delay="2950"/>
                            </p:stCondLst>
                            <p:childTnLst>
                              <p:par>
                                <p:cTn id="13" presetID="10" presetClass="entr" presetSubtype="0" fill="hold"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Effect transition="in" filter="fade">
                                      <p:cBhvr>
                                        <p:cTn id="15" dur="500"/>
                                        <p:tgtEl>
                                          <p:spTgt spid="29">
                                            <p:txEl>
                                              <p:pRg st="0" end="0"/>
                                            </p:txEl>
                                          </p:spTgt>
                                        </p:tgtEl>
                                      </p:cBhvr>
                                    </p:animEffect>
                                  </p:childTnLst>
                                </p:cTn>
                              </p:par>
                            </p:childTnLst>
                          </p:cTn>
                        </p:par>
                        <p:par>
                          <p:cTn id="16" fill="hold">
                            <p:stCondLst>
                              <p:cond delay="3450"/>
                            </p:stCondLst>
                            <p:childTnLst>
                              <p:par>
                                <p:cTn id="17" presetID="10" presetClass="entr" presetSubtype="0" fill="hold" nodeType="afterEffect">
                                  <p:stCondLst>
                                    <p:cond delay="0"/>
                                  </p:stCondLst>
                                  <p:childTnLst>
                                    <p:set>
                                      <p:cBhvr>
                                        <p:cTn id="18" dur="1" fill="hold">
                                          <p:stCondLst>
                                            <p:cond delay="0"/>
                                          </p:stCondLst>
                                        </p:cTn>
                                        <p:tgtEl>
                                          <p:spTgt spid="31">
                                            <p:txEl>
                                              <p:pRg st="0" end="0"/>
                                            </p:txEl>
                                          </p:spTgt>
                                        </p:tgtEl>
                                        <p:attrNameLst>
                                          <p:attrName>style.visibility</p:attrName>
                                        </p:attrNameLst>
                                      </p:cBhvr>
                                      <p:to>
                                        <p:strVal val="visible"/>
                                      </p:to>
                                    </p:set>
                                    <p:animEffect transition="in" filter="fade">
                                      <p:cBhvr>
                                        <p:cTn id="19" dur="500"/>
                                        <p:tgtEl>
                                          <p:spTgt spid="31">
                                            <p:txEl>
                                              <p:pRg st="0" end="0"/>
                                            </p:txEl>
                                          </p:spTgt>
                                        </p:tgtEl>
                                      </p:cBhvr>
                                    </p:animEffect>
                                  </p:childTnLst>
                                </p:cTn>
                              </p:par>
                            </p:childTnLst>
                          </p:cTn>
                        </p:par>
                        <p:par>
                          <p:cTn id="20" fill="hold">
                            <p:stCondLst>
                              <p:cond delay="3950"/>
                            </p:stCondLst>
                            <p:childTnLst>
                              <p:par>
                                <p:cTn id="21" presetID="10" presetClass="entr" presetSubtype="0" fill="hold" nodeType="afterEffect">
                                  <p:stCondLst>
                                    <p:cond delay="0"/>
                                  </p:stCondLst>
                                  <p:childTnLst>
                                    <p:set>
                                      <p:cBhvr>
                                        <p:cTn id="22" dur="1" fill="hold">
                                          <p:stCondLst>
                                            <p:cond delay="0"/>
                                          </p:stCondLst>
                                        </p:cTn>
                                        <p:tgtEl>
                                          <p:spTgt spid="32">
                                            <p:txEl>
                                              <p:pRg st="0" end="0"/>
                                            </p:txEl>
                                          </p:spTgt>
                                        </p:tgtEl>
                                        <p:attrNameLst>
                                          <p:attrName>style.visibility</p:attrName>
                                        </p:attrNameLst>
                                      </p:cBhvr>
                                      <p:to>
                                        <p:strVal val="visible"/>
                                      </p:to>
                                    </p:set>
                                    <p:animEffect transition="in" filter="fade">
                                      <p:cBhvr>
                                        <p:cTn id="23" dur="500"/>
                                        <p:tgtEl>
                                          <p:spTgt spid="32">
                                            <p:txEl>
                                              <p:pRg st="0" end="0"/>
                                            </p:txEl>
                                          </p:spTgt>
                                        </p:tgtEl>
                                      </p:cBhvr>
                                    </p:animEffect>
                                  </p:childTnLst>
                                </p:cTn>
                              </p:par>
                            </p:childTnLst>
                          </p:cTn>
                        </p:par>
                        <p:par>
                          <p:cTn id="24" fill="hold">
                            <p:stCondLst>
                              <p:cond delay="4450"/>
                            </p:stCondLst>
                            <p:childTnLst>
                              <p:par>
                                <p:cTn id="25" presetID="10" presetClass="entr" presetSubtype="0" fill="hold" nodeType="afterEffect">
                                  <p:stCondLst>
                                    <p:cond delay="0"/>
                                  </p:stCondLst>
                                  <p:childTnLst>
                                    <p:set>
                                      <p:cBhvr>
                                        <p:cTn id="26" dur="1" fill="hold">
                                          <p:stCondLst>
                                            <p:cond delay="0"/>
                                          </p:stCondLst>
                                        </p:cTn>
                                        <p:tgtEl>
                                          <p:spTgt spid="34">
                                            <p:txEl>
                                              <p:pRg st="0" end="0"/>
                                            </p:txEl>
                                          </p:spTgt>
                                        </p:tgtEl>
                                        <p:attrNameLst>
                                          <p:attrName>style.visibility</p:attrName>
                                        </p:attrNameLst>
                                      </p:cBhvr>
                                      <p:to>
                                        <p:strVal val="visible"/>
                                      </p:to>
                                    </p:set>
                                    <p:animEffect transition="in" filter="fade">
                                      <p:cBhvr>
                                        <p:cTn id="27"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6"/>
                    </p:tgtEl>
                  </p:cond>
                </p:stCondLst>
                <p:endSync evt="end" delay="0">
                  <p:rtn val="all"/>
                </p:endSync>
                <p:childTnLst>
                  <p:par>
                    <p:cTn id="29" fill="hold">
                      <p:stCondLst>
                        <p:cond delay="0"/>
                      </p:stCondLst>
                      <p:childTnLst>
                        <p:par>
                          <p:cTn id="30" fill="hold">
                            <p:stCondLst>
                              <p:cond delay="0"/>
                            </p:stCondLst>
                            <p:childTnLst>
                              <p:par>
                                <p:cTn id="31" presetID="32" presetClass="emph" presetSubtype="0" fill="hold" nodeType="clickEffect">
                                  <p:stCondLst>
                                    <p:cond delay="0"/>
                                  </p:stCondLst>
                                  <p:childTnLst>
                                    <p:animRot by="120000">
                                      <p:cBhvr>
                                        <p:cTn id="32" dur="100" fill="hold">
                                          <p:stCondLst>
                                            <p:cond delay="0"/>
                                          </p:stCondLst>
                                        </p:cTn>
                                        <p:tgtEl>
                                          <p:spTgt spid="6"/>
                                        </p:tgtEl>
                                        <p:attrNameLst>
                                          <p:attrName>r</p:attrName>
                                        </p:attrNameLst>
                                      </p:cBhvr>
                                    </p:animRot>
                                    <p:animRot by="-240000">
                                      <p:cBhvr>
                                        <p:cTn id="33" dur="200" fill="hold">
                                          <p:stCondLst>
                                            <p:cond delay="200"/>
                                          </p:stCondLst>
                                        </p:cTn>
                                        <p:tgtEl>
                                          <p:spTgt spid="6"/>
                                        </p:tgtEl>
                                        <p:attrNameLst>
                                          <p:attrName>r</p:attrName>
                                        </p:attrNameLst>
                                      </p:cBhvr>
                                    </p:animRot>
                                    <p:animRot by="240000">
                                      <p:cBhvr>
                                        <p:cTn id="34" dur="200" fill="hold">
                                          <p:stCondLst>
                                            <p:cond delay="400"/>
                                          </p:stCondLst>
                                        </p:cTn>
                                        <p:tgtEl>
                                          <p:spTgt spid="6"/>
                                        </p:tgtEl>
                                        <p:attrNameLst>
                                          <p:attrName>r</p:attrName>
                                        </p:attrNameLst>
                                      </p:cBhvr>
                                    </p:animRot>
                                    <p:animRot by="-240000">
                                      <p:cBhvr>
                                        <p:cTn id="35" dur="200" fill="hold">
                                          <p:stCondLst>
                                            <p:cond delay="600"/>
                                          </p:stCondLst>
                                        </p:cTn>
                                        <p:tgtEl>
                                          <p:spTgt spid="6"/>
                                        </p:tgtEl>
                                        <p:attrNameLst>
                                          <p:attrName>r</p:attrName>
                                        </p:attrNameLst>
                                      </p:cBhvr>
                                    </p:animRot>
                                    <p:animRot by="120000">
                                      <p:cBhvr>
                                        <p:cTn id="36" dur="200" fill="hold">
                                          <p:stCondLst>
                                            <p:cond delay="800"/>
                                          </p:stCondLst>
                                        </p:cTn>
                                        <p:tgtEl>
                                          <p:spTgt spid="6"/>
                                        </p:tgtEl>
                                        <p:attrNameLst>
                                          <p:attrName>r</p:attrName>
                                        </p:attrNameLst>
                                      </p:cBhvr>
                                    </p:animRot>
                                  </p:childTnLst>
                                </p:cTn>
                              </p:par>
                            </p:childTnLst>
                          </p:cTn>
                        </p:par>
                        <p:par>
                          <p:cTn id="37" fill="hold">
                            <p:stCondLst>
                              <p:cond delay="1000"/>
                            </p:stCondLst>
                            <p:childTnLst>
                              <p:par>
                                <p:cTn id="38" presetID="10" presetClass="exit" presetSubtype="0" fill="hold" nodeType="afterEffect">
                                  <p:stCondLst>
                                    <p:cond delay="0"/>
                                  </p:stCondLst>
                                  <p:childTnLst>
                                    <p:animEffect transition="out" filter="fade">
                                      <p:cBhvr>
                                        <p:cTn id="39" dur="250"/>
                                        <p:tgtEl>
                                          <p:spTgt spid="16"/>
                                        </p:tgtEl>
                                      </p:cBhvr>
                                    </p:animEffect>
                                    <p:set>
                                      <p:cBhvr>
                                        <p:cTn id="40" dur="1" fill="hold">
                                          <p:stCondLst>
                                            <p:cond delay="249"/>
                                          </p:stCondLst>
                                        </p:cTn>
                                        <p:tgtEl>
                                          <p:spTgt spid="16"/>
                                        </p:tgtEl>
                                        <p:attrNameLst>
                                          <p:attrName>style.visibility</p:attrName>
                                        </p:attrNameLst>
                                      </p:cBhvr>
                                      <p:to>
                                        <p:strVal val="hidden"/>
                                      </p:to>
                                    </p:se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childTnLst>
                          </p:cTn>
                        </p:par>
                        <p:par>
                          <p:cTn id="44" fill="hold">
                            <p:stCondLst>
                              <p:cond delay="1250"/>
                            </p:stCondLst>
                            <p:childTnLst>
                              <p:par>
                                <p:cTn id="45" presetID="63" presetClass="path" presetSubtype="0" accel="50000" decel="50000" fill="hold" nodeType="afterEffect">
                                  <p:stCondLst>
                                    <p:cond delay="0"/>
                                  </p:stCondLst>
                                  <p:childTnLst>
                                    <p:animMotion origin="layout" path="M -8.33333E-7 -4.81481E-6 L 0.75677 0.30996 " pathEditMode="relative" rAng="0" ptsTypes="AA">
                                      <p:cBhvr>
                                        <p:cTn id="46" dur="3000" fill="hold"/>
                                        <p:tgtEl>
                                          <p:spTgt spid="5"/>
                                        </p:tgtEl>
                                        <p:attrNameLst>
                                          <p:attrName>ppt_x</p:attrName>
                                          <p:attrName>ppt_y</p:attrName>
                                        </p:attrNameLst>
                                      </p:cBhvr>
                                      <p:rCtr x="37830" y="15486"/>
                                    </p:animMotion>
                                  </p:childTnLst>
                                </p:cTn>
                              </p:par>
                            </p:childTnLst>
                          </p:cTn>
                        </p:par>
                        <p:par>
                          <p:cTn id="47" fill="hold">
                            <p:stCondLst>
                              <p:cond delay="4250"/>
                            </p:stCondLst>
                            <p:childTnLst>
                              <p:par>
                                <p:cTn id="48" presetID="10" presetClass="exit" presetSubtype="0" fill="hold" nodeType="afterEffect">
                                  <p:stCondLst>
                                    <p:cond delay="0"/>
                                  </p:stCondLst>
                                  <p:childTnLst>
                                    <p:animEffect transition="out" filter="fade">
                                      <p:cBhvr>
                                        <p:cTn id="49" dur="250"/>
                                        <p:tgtEl>
                                          <p:spTgt spid="5"/>
                                        </p:tgtEl>
                                      </p:cBhvr>
                                    </p:animEffect>
                                    <p:set>
                                      <p:cBhvr>
                                        <p:cTn id="50" dur="1" fill="hold">
                                          <p:stCondLst>
                                            <p:cond delay="249"/>
                                          </p:stCondLst>
                                        </p:cTn>
                                        <p:tgtEl>
                                          <p:spTgt spid="5"/>
                                        </p:tgtEl>
                                        <p:attrNameLst>
                                          <p:attrName>style.visibility</p:attrName>
                                        </p:attrNameLst>
                                      </p:cBhvr>
                                      <p:to>
                                        <p:strVal val="hidden"/>
                                      </p:to>
                                    </p:se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250"/>
                                        <p:tgtEl>
                                          <p:spTgt spid="11"/>
                                        </p:tgtEl>
                                      </p:cBhvr>
                                    </p:animEffect>
                                  </p:childTnLst>
                                </p:cTn>
                              </p:par>
                            </p:childTnLst>
                          </p:cTn>
                        </p:par>
                        <p:par>
                          <p:cTn id="54" fill="hold">
                            <p:stCondLst>
                              <p:cond delay="4500"/>
                            </p:stCondLst>
                            <p:childTnLst>
                              <p:par>
                                <p:cTn id="55" presetID="32" presetClass="emph" presetSubtype="0" fill="hold" nodeType="afterEffect">
                                  <p:stCondLst>
                                    <p:cond delay="0"/>
                                  </p:stCondLst>
                                  <p:childTnLst>
                                    <p:animRot by="120000">
                                      <p:cBhvr>
                                        <p:cTn id="56" dur="200" fill="hold">
                                          <p:stCondLst>
                                            <p:cond delay="0"/>
                                          </p:stCondLst>
                                        </p:cTn>
                                        <p:tgtEl>
                                          <p:spTgt spid="11"/>
                                        </p:tgtEl>
                                        <p:attrNameLst>
                                          <p:attrName>r</p:attrName>
                                        </p:attrNameLst>
                                      </p:cBhvr>
                                    </p:animRot>
                                    <p:animRot by="-240000">
                                      <p:cBhvr>
                                        <p:cTn id="57" dur="400" fill="hold">
                                          <p:stCondLst>
                                            <p:cond delay="400"/>
                                          </p:stCondLst>
                                        </p:cTn>
                                        <p:tgtEl>
                                          <p:spTgt spid="11"/>
                                        </p:tgtEl>
                                        <p:attrNameLst>
                                          <p:attrName>r</p:attrName>
                                        </p:attrNameLst>
                                      </p:cBhvr>
                                    </p:animRot>
                                    <p:animRot by="240000">
                                      <p:cBhvr>
                                        <p:cTn id="58" dur="400" fill="hold">
                                          <p:stCondLst>
                                            <p:cond delay="800"/>
                                          </p:stCondLst>
                                        </p:cTn>
                                        <p:tgtEl>
                                          <p:spTgt spid="11"/>
                                        </p:tgtEl>
                                        <p:attrNameLst>
                                          <p:attrName>r</p:attrName>
                                        </p:attrNameLst>
                                      </p:cBhvr>
                                    </p:animRot>
                                    <p:animRot by="-240000">
                                      <p:cBhvr>
                                        <p:cTn id="59" dur="400" fill="hold">
                                          <p:stCondLst>
                                            <p:cond delay="1200"/>
                                          </p:stCondLst>
                                        </p:cTn>
                                        <p:tgtEl>
                                          <p:spTgt spid="11"/>
                                        </p:tgtEl>
                                        <p:attrNameLst>
                                          <p:attrName>r</p:attrName>
                                        </p:attrNameLst>
                                      </p:cBhvr>
                                    </p:animRot>
                                    <p:animRot by="120000">
                                      <p:cBhvr>
                                        <p:cTn id="60" dur="400" fill="hold">
                                          <p:stCondLst>
                                            <p:cond delay="1600"/>
                                          </p:stCondLst>
                                        </p:cTn>
                                        <p:tgtEl>
                                          <p:spTgt spid="11"/>
                                        </p:tgtEl>
                                        <p:attrNameLst>
                                          <p:attrName>r</p:attrName>
                                        </p:attrNameLst>
                                      </p:cBhvr>
                                    </p:animRot>
                                  </p:childTnLst>
                                </p:cTn>
                              </p:par>
                              <p:par>
                                <p:cTn id="61" presetID="32" presetClass="emph" presetSubtype="0" fill="hold" nodeType="withEffect">
                                  <p:stCondLst>
                                    <p:cond delay="0"/>
                                  </p:stCondLst>
                                  <p:childTnLst>
                                    <p:animRot by="120000">
                                      <p:cBhvr>
                                        <p:cTn id="62" dur="200" fill="hold">
                                          <p:stCondLst>
                                            <p:cond delay="0"/>
                                          </p:stCondLst>
                                        </p:cTn>
                                        <p:tgtEl>
                                          <p:spTgt spid="6"/>
                                        </p:tgtEl>
                                        <p:attrNameLst>
                                          <p:attrName>r</p:attrName>
                                        </p:attrNameLst>
                                      </p:cBhvr>
                                    </p:animRot>
                                    <p:animRot by="-240000">
                                      <p:cBhvr>
                                        <p:cTn id="63" dur="400" fill="hold">
                                          <p:stCondLst>
                                            <p:cond delay="400"/>
                                          </p:stCondLst>
                                        </p:cTn>
                                        <p:tgtEl>
                                          <p:spTgt spid="6"/>
                                        </p:tgtEl>
                                        <p:attrNameLst>
                                          <p:attrName>r</p:attrName>
                                        </p:attrNameLst>
                                      </p:cBhvr>
                                    </p:animRot>
                                    <p:animRot by="240000">
                                      <p:cBhvr>
                                        <p:cTn id="64" dur="400" fill="hold">
                                          <p:stCondLst>
                                            <p:cond delay="800"/>
                                          </p:stCondLst>
                                        </p:cTn>
                                        <p:tgtEl>
                                          <p:spTgt spid="6"/>
                                        </p:tgtEl>
                                        <p:attrNameLst>
                                          <p:attrName>r</p:attrName>
                                        </p:attrNameLst>
                                      </p:cBhvr>
                                    </p:animRot>
                                    <p:animRot by="-240000">
                                      <p:cBhvr>
                                        <p:cTn id="65" dur="400" fill="hold">
                                          <p:stCondLst>
                                            <p:cond delay="1200"/>
                                          </p:stCondLst>
                                        </p:cTn>
                                        <p:tgtEl>
                                          <p:spTgt spid="6"/>
                                        </p:tgtEl>
                                        <p:attrNameLst>
                                          <p:attrName>r</p:attrName>
                                        </p:attrNameLst>
                                      </p:cBhvr>
                                    </p:animRot>
                                    <p:animRot by="120000">
                                      <p:cBhvr>
                                        <p:cTn id="66" dur="400" fill="hold">
                                          <p:stCondLst>
                                            <p:cond delay="1600"/>
                                          </p:stCondLst>
                                        </p:cTn>
                                        <p:tgtEl>
                                          <p:spTgt spid="6"/>
                                        </p:tgtEl>
                                        <p:attrNameLst>
                                          <p:attrName>r</p:attrName>
                                        </p:attrNameLst>
                                      </p:cBhvr>
                                    </p:animRot>
                                  </p:childTnLst>
                                </p:cTn>
                              </p:par>
                            </p:childTnLst>
                          </p:cTn>
                        </p:par>
                        <p:par>
                          <p:cTn id="67" fill="hold">
                            <p:stCondLst>
                              <p:cond delay="6500"/>
                            </p:stCondLst>
                            <p:childTnLst>
                              <p:par>
                                <p:cTn id="68" presetID="10" presetClass="exit" presetSubtype="0" fill="hold" nodeType="afterEffect">
                                  <p:stCondLst>
                                    <p:cond delay="0"/>
                                  </p:stCondLst>
                                  <p:childTnLst>
                                    <p:animEffect transition="out" filter="fade">
                                      <p:cBhvr>
                                        <p:cTn id="69" dur="250"/>
                                        <p:tgtEl>
                                          <p:spTgt spid="11"/>
                                        </p:tgtEl>
                                      </p:cBhvr>
                                    </p:animEffect>
                                    <p:set>
                                      <p:cBhvr>
                                        <p:cTn id="70" dur="1" fill="hold">
                                          <p:stCondLst>
                                            <p:cond delay="249"/>
                                          </p:stCondLst>
                                        </p:cTn>
                                        <p:tgtEl>
                                          <p:spTgt spid="11"/>
                                        </p:tgtEl>
                                        <p:attrNameLst>
                                          <p:attrName>style.visibility</p:attrName>
                                        </p:attrNameLst>
                                      </p:cBhvr>
                                      <p:to>
                                        <p:strVal val="hidden"/>
                                      </p:to>
                                    </p:set>
                                  </p:childTnLst>
                                </p:cTn>
                              </p:par>
                              <p:par>
                                <p:cTn id="71" presetID="10" presetClass="entr" presetSubtype="0"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Effect transition="in" filter="fade">
                                      <p:cBhvr>
                                        <p:cTn id="73" dur="250"/>
                                        <p:tgtEl>
                                          <p:spTgt spid="12"/>
                                        </p:tgtEl>
                                      </p:cBhvr>
                                    </p:animEffect>
                                  </p:childTnLst>
                                  <p:subTnLst>
                                    <p:audio>
                                      <p:cMediaNode>
                                        <p:cTn display="0" masterRel="sameClick">
                                          <p:stCondLst>
                                            <p:cond evt="begin" delay="0">
                                              <p:tn val="71"/>
                                            </p:cond>
                                          </p:stCondLst>
                                          <p:endCondLst>
                                            <p:cond evt="onStopAudio" delay="0">
                                              <p:tgtEl>
                                                <p:sldTgt/>
                                              </p:tgtEl>
                                            </p:cond>
                                          </p:endCondLst>
                                        </p:cTn>
                                        <p:tgtEl>
                                          <p:sndTgt r:embed="rId2" name="oisairoi.wav"/>
                                        </p:tgtEl>
                                      </p:cMediaNode>
                                    </p:audio>
                                  </p:subTnLst>
                                </p:cTn>
                              </p:par>
                              <p:par>
                                <p:cTn id="74" presetID="10" presetClass="entr" presetSubtype="0" fill="hold" nodeType="with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fade">
                                      <p:cBhvr>
                                        <p:cTn id="76" dur="250"/>
                                        <p:tgtEl>
                                          <p:spTgt spid="14"/>
                                        </p:tgtEl>
                                      </p:cBhvr>
                                    </p:animEffect>
                                  </p:childTnLst>
                                </p:cTn>
                              </p:par>
                              <p:par>
                                <p:cTn id="77" presetID="10" presetClass="exit" presetSubtype="0" fill="hold" nodeType="withEffect">
                                  <p:stCondLst>
                                    <p:cond delay="0"/>
                                  </p:stCondLst>
                                  <p:childTnLst>
                                    <p:animEffect transition="out" filter="fade">
                                      <p:cBhvr>
                                        <p:cTn id="78" dur="250"/>
                                        <p:tgtEl>
                                          <p:spTgt spid="6"/>
                                        </p:tgtEl>
                                      </p:cBhvr>
                                    </p:animEffect>
                                    <p:set>
                                      <p:cBhvr>
                                        <p:cTn id="79" dur="1" fill="hold">
                                          <p:stCondLst>
                                            <p:cond delay="249"/>
                                          </p:stCondLst>
                                        </p:cTn>
                                        <p:tgtEl>
                                          <p:spTgt spid="6"/>
                                        </p:tgtEl>
                                        <p:attrNameLst>
                                          <p:attrName>style.visibility</p:attrName>
                                        </p:attrNameLst>
                                      </p:cBhvr>
                                      <p:to>
                                        <p:strVal val="hidden"/>
                                      </p:to>
                                    </p:set>
                                  </p:childTnLst>
                                </p:cTn>
                              </p:par>
                            </p:childTnLst>
                          </p:cTn>
                        </p:par>
                      </p:childTnLst>
                    </p:cTn>
                  </p:par>
                </p:childTnLst>
              </p:cTn>
              <p:nextCondLst>
                <p:cond evt="onClick" delay="0">
                  <p:tgtEl>
                    <p:spTgt spid="6"/>
                  </p:tgtEl>
                </p:cond>
              </p:nextCondLst>
            </p:seq>
            <p:seq concurrent="1" nextAc="seek">
              <p:cTn id="80" restart="whenNotActive" fill="hold" evtFilter="cancelBubble" nodeType="interactiveSeq">
                <p:stCondLst>
                  <p:cond evt="onClick" delay="0">
                    <p:tgtEl>
                      <p:spTgt spid="22"/>
                    </p:tgtEl>
                  </p:cond>
                </p:stCondLst>
                <p:endSync evt="end" delay="0">
                  <p:rtn val="all"/>
                </p:endSync>
                <p:childTnLst>
                  <p:par>
                    <p:cTn id="81" fill="hold">
                      <p:stCondLst>
                        <p:cond delay="0"/>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22"/>
                                        </p:tgtEl>
                                        <p:attrNameLst>
                                          <p:attrName>r</p:attrName>
                                        </p:attrNameLst>
                                      </p:cBhvr>
                                    </p:animRot>
                                    <p:animRot by="-240000">
                                      <p:cBhvr>
                                        <p:cTn id="85" dur="200" fill="hold">
                                          <p:stCondLst>
                                            <p:cond delay="200"/>
                                          </p:stCondLst>
                                        </p:cTn>
                                        <p:tgtEl>
                                          <p:spTgt spid="22"/>
                                        </p:tgtEl>
                                        <p:attrNameLst>
                                          <p:attrName>r</p:attrName>
                                        </p:attrNameLst>
                                      </p:cBhvr>
                                    </p:animRot>
                                    <p:animRot by="240000">
                                      <p:cBhvr>
                                        <p:cTn id="86" dur="200" fill="hold">
                                          <p:stCondLst>
                                            <p:cond delay="400"/>
                                          </p:stCondLst>
                                        </p:cTn>
                                        <p:tgtEl>
                                          <p:spTgt spid="22"/>
                                        </p:tgtEl>
                                        <p:attrNameLst>
                                          <p:attrName>r</p:attrName>
                                        </p:attrNameLst>
                                      </p:cBhvr>
                                    </p:animRot>
                                    <p:animRot by="-240000">
                                      <p:cBhvr>
                                        <p:cTn id="87" dur="200" fill="hold">
                                          <p:stCondLst>
                                            <p:cond delay="600"/>
                                          </p:stCondLst>
                                        </p:cTn>
                                        <p:tgtEl>
                                          <p:spTgt spid="22"/>
                                        </p:tgtEl>
                                        <p:attrNameLst>
                                          <p:attrName>r</p:attrName>
                                        </p:attrNameLst>
                                      </p:cBhvr>
                                    </p:animRot>
                                    <p:animRot by="120000">
                                      <p:cBhvr>
                                        <p:cTn id="88" dur="200" fill="hold">
                                          <p:stCondLst>
                                            <p:cond delay="800"/>
                                          </p:stCondLst>
                                        </p:cTn>
                                        <p:tgtEl>
                                          <p:spTgt spid="22"/>
                                        </p:tgtEl>
                                        <p:attrNameLst>
                                          <p:attrName>r</p:attrName>
                                        </p:attrNameLst>
                                      </p:cBhvr>
                                    </p:animRot>
                                  </p:childTnLst>
                                </p:cTn>
                              </p:par>
                            </p:childTnLst>
                          </p:cTn>
                        </p:par>
                        <p:par>
                          <p:cTn id="89" fill="hold">
                            <p:stCondLst>
                              <p:cond delay="1000"/>
                            </p:stCondLst>
                            <p:childTnLst>
                              <p:par>
                                <p:cTn id="90" presetID="10" presetClass="exit" presetSubtype="0" fill="hold" nodeType="afterEffect">
                                  <p:stCondLst>
                                    <p:cond delay="0"/>
                                  </p:stCondLst>
                                  <p:childTnLst>
                                    <p:animEffect transition="out" filter="fade">
                                      <p:cBhvr>
                                        <p:cTn id="91" dur="250"/>
                                        <p:tgtEl>
                                          <p:spTgt spid="16"/>
                                        </p:tgtEl>
                                      </p:cBhvr>
                                    </p:animEffect>
                                    <p:set>
                                      <p:cBhvr>
                                        <p:cTn id="92" dur="1" fill="hold">
                                          <p:stCondLst>
                                            <p:cond delay="249"/>
                                          </p:stCondLst>
                                        </p:cTn>
                                        <p:tgtEl>
                                          <p:spTgt spid="16"/>
                                        </p:tgtEl>
                                        <p:attrNameLst>
                                          <p:attrName>style.visibility</p:attrName>
                                        </p:attrNameLst>
                                      </p:cBhvr>
                                      <p:to>
                                        <p:strVal val="hidden"/>
                                      </p:to>
                                    </p:set>
                                  </p:childTnLst>
                                </p:cTn>
                              </p:par>
                              <p:par>
                                <p:cTn id="93" presetID="10" presetClass="entr" presetSubtype="0" fill="hold" nodeType="withEffect">
                                  <p:stCondLst>
                                    <p:cond delay="0"/>
                                  </p:stCondLst>
                                  <p:childTnLst>
                                    <p:set>
                                      <p:cBhvr>
                                        <p:cTn id="94" dur="1" fill="hold">
                                          <p:stCondLst>
                                            <p:cond delay="0"/>
                                          </p:stCondLst>
                                        </p:cTn>
                                        <p:tgtEl>
                                          <p:spTgt spid="5"/>
                                        </p:tgtEl>
                                        <p:attrNameLst>
                                          <p:attrName>style.visibility</p:attrName>
                                        </p:attrNameLst>
                                      </p:cBhvr>
                                      <p:to>
                                        <p:strVal val="visible"/>
                                      </p:to>
                                    </p:set>
                                    <p:animEffect transition="in" filter="fade">
                                      <p:cBhvr>
                                        <p:cTn id="95" dur="250"/>
                                        <p:tgtEl>
                                          <p:spTgt spid="5"/>
                                        </p:tgtEl>
                                      </p:cBhvr>
                                    </p:animEffect>
                                  </p:childTnLst>
                                </p:cTn>
                              </p:par>
                            </p:childTnLst>
                          </p:cTn>
                        </p:par>
                        <p:par>
                          <p:cTn id="96" fill="hold">
                            <p:stCondLst>
                              <p:cond delay="1250"/>
                            </p:stCondLst>
                            <p:childTnLst>
                              <p:par>
                                <p:cTn id="97" presetID="63" presetClass="path" presetSubtype="0" accel="50000" decel="50000" fill="hold" nodeType="afterEffect">
                                  <p:stCondLst>
                                    <p:cond delay="0"/>
                                  </p:stCondLst>
                                  <p:childTnLst>
                                    <p:animMotion origin="layout" path="M -8.33333E-7 -4.81481E-6 L 0.54809 0.30024 " pathEditMode="relative" rAng="0" ptsTypes="AA">
                                      <p:cBhvr>
                                        <p:cTn id="98" dur="2000" fill="hold"/>
                                        <p:tgtEl>
                                          <p:spTgt spid="5"/>
                                        </p:tgtEl>
                                        <p:attrNameLst>
                                          <p:attrName>ppt_x</p:attrName>
                                          <p:attrName>ppt_y</p:attrName>
                                        </p:attrNameLst>
                                      </p:cBhvr>
                                      <p:rCtr x="27396" y="15000"/>
                                    </p:animMotion>
                                  </p:childTnLst>
                                </p:cTn>
                              </p:par>
                            </p:childTnLst>
                          </p:cTn>
                        </p:par>
                        <p:par>
                          <p:cTn id="99" fill="hold">
                            <p:stCondLst>
                              <p:cond delay="3250"/>
                            </p:stCondLst>
                            <p:childTnLst>
                              <p:par>
                                <p:cTn id="100" presetID="10" presetClass="exit" presetSubtype="0" fill="hold" nodeType="afterEffect">
                                  <p:stCondLst>
                                    <p:cond delay="0"/>
                                  </p:stCondLst>
                                  <p:childTnLst>
                                    <p:animEffect transition="out" filter="fade">
                                      <p:cBhvr>
                                        <p:cTn id="101" dur="250"/>
                                        <p:tgtEl>
                                          <p:spTgt spid="5"/>
                                        </p:tgtEl>
                                      </p:cBhvr>
                                    </p:animEffect>
                                    <p:set>
                                      <p:cBhvr>
                                        <p:cTn id="102" dur="1" fill="hold">
                                          <p:stCondLst>
                                            <p:cond delay="249"/>
                                          </p:stCondLst>
                                        </p:cTn>
                                        <p:tgtEl>
                                          <p:spTgt spid="5"/>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19"/>
                                        </p:tgtEl>
                                        <p:attrNameLst>
                                          <p:attrName>style.visibility</p:attrName>
                                        </p:attrNameLst>
                                      </p:cBhvr>
                                      <p:to>
                                        <p:strVal val="visible"/>
                                      </p:to>
                                    </p:set>
                                    <p:animEffect transition="in" filter="fade">
                                      <p:cBhvr>
                                        <p:cTn id="105" dur="250"/>
                                        <p:tgtEl>
                                          <p:spTgt spid="19"/>
                                        </p:tgtEl>
                                      </p:cBhvr>
                                    </p:animEffect>
                                  </p:childTnLst>
                                </p:cTn>
                              </p:par>
                            </p:childTnLst>
                          </p:cTn>
                        </p:par>
                        <p:par>
                          <p:cTn id="106" fill="hold">
                            <p:stCondLst>
                              <p:cond delay="3500"/>
                            </p:stCondLst>
                            <p:childTnLst>
                              <p:par>
                                <p:cTn id="107" presetID="32" presetClass="emph" presetSubtype="0" fill="hold" nodeType="afterEffect">
                                  <p:stCondLst>
                                    <p:cond delay="0"/>
                                  </p:stCondLst>
                                  <p:childTnLst>
                                    <p:animRot by="120000">
                                      <p:cBhvr>
                                        <p:cTn id="108" dur="200" fill="hold">
                                          <p:stCondLst>
                                            <p:cond delay="0"/>
                                          </p:stCondLst>
                                        </p:cTn>
                                        <p:tgtEl>
                                          <p:spTgt spid="19"/>
                                        </p:tgtEl>
                                        <p:attrNameLst>
                                          <p:attrName>r</p:attrName>
                                        </p:attrNameLst>
                                      </p:cBhvr>
                                    </p:animRot>
                                    <p:animRot by="-240000">
                                      <p:cBhvr>
                                        <p:cTn id="109" dur="400" fill="hold">
                                          <p:stCondLst>
                                            <p:cond delay="400"/>
                                          </p:stCondLst>
                                        </p:cTn>
                                        <p:tgtEl>
                                          <p:spTgt spid="19"/>
                                        </p:tgtEl>
                                        <p:attrNameLst>
                                          <p:attrName>r</p:attrName>
                                        </p:attrNameLst>
                                      </p:cBhvr>
                                    </p:animRot>
                                    <p:animRot by="240000">
                                      <p:cBhvr>
                                        <p:cTn id="110" dur="400" fill="hold">
                                          <p:stCondLst>
                                            <p:cond delay="800"/>
                                          </p:stCondLst>
                                        </p:cTn>
                                        <p:tgtEl>
                                          <p:spTgt spid="19"/>
                                        </p:tgtEl>
                                        <p:attrNameLst>
                                          <p:attrName>r</p:attrName>
                                        </p:attrNameLst>
                                      </p:cBhvr>
                                    </p:animRot>
                                    <p:animRot by="-240000">
                                      <p:cBhvr>
                                        <p:cTn id="111" dur="400" fill="hold">
                                          <p:stCondLst>
                                            <p:cond delay="1200"/>
                                          </p:stCondLst>
                                        </p:cTn>
                                        <p:tgtEl>
                                          <p:spTgt spid="19"/>
                                        </p:tgtEl>
                                        <p:attrNameLst>
                                          <p:attrName>r</p:attrName>
                                        </p:attrNameLst>
                                      </p:cBhvr>
                                    </p:animRot>
                                    <p:animRot by="120000">
                                      <p:cBhvr>
                                        <p:cTn id="112" dur="400" fill="hold">
                                          <p:stCondLst>
                                            <p:cond delay="1600"/>
                                          </p:stCondLst>
                                        </p:cTn>
                                        <p:tgtEl>
                                          <p:spTgt spid="19"/>
                                        </p:tgtEl>
                                        <p:attrNameLst>
                                          <p:attrName>r</p:attrName>
                                        </p:attrNameLst>
                                      </p:cBhvr>
                                    </p:animRot>
                                  </p:childTnLst>
                                </p:cTn>
                              </p:par>
                              <p:par>
                                <p:cTn id="113" presetID="32" presetClass="emph" presetSubtype="0" fill="hold" nodeType="withEffect">
                                  <p:stCondLst>
                                    <p:cond delay="0"/>
                                  </p:stCondLst>
                                  <p:childTnLst>
                                    <p:animRot by="120000">
                                      <p:cBhvr>
                                        <p:cTn id="114" dur="200" fill="hold">
                                          <p:stCondLst>
                                            <p:cond delay="0"/>
                                          </p:stCondLst>
                                        </p:cTn>
                                        <p:tgtEl>
                                          <p:spTgt spid="22"/>
                                        </p:tgtEl>
                                        <p:attrNameLst>
                                          <p:attrName>r</p:attrName>
                                        </p:attrNameLst>
                                      </p:cBhvr>
                                    </p:animRot>
                                    <p:animRot by="-240000">
                                      <p:cBhvr>
                                        <p:cTn id="115" dur="400" fill="hold">
                                          <p:stCondLst>
                                            <p:cond delay="400"/>
                                          </p:stCondLst>
                                        </p:cTn>
                                        <p:tgtEl>
                                          <p:spTgt spid="22"/>
                                        </p:tgtEl>
                                        <p:attrNameLst>
                                          <p:attrName>r</p:attrName>
                                        </p:attrNameLst>
                                      </p:cBhvr>
                                    </p:animRot>
                                    <p:animRot by="240000">
                                      <p:cBhvr>
                                        <p:cTn id="116" dur="400" fill="hold">
                                          <p:stCondLst>
                                            <p:cond delay="800"/>
                                          </p:stCondLst>
                                        </p:cTn>
                                        <p:tgtEl>
                                          <p:spTgt spid="22"/>
                                        </p:tgtEl>
                                        <p:attrNameLst>
                                          <p:attrName>r</p:attrName>
                                        </p:attrNameLst>
                                      </p:cBhvr>
                                    </p:animRot>
                                    <p:animRot by="-240000">
                                      <p:cBhvr>
                                        <p:cTn id="117" dur="400" fill="hold">
                                          <p:stCondLst>
                                            <p:cond delay="1200"/>
                                          </p:stCondLst>
                                        </p:cTn>
                                        <p:tgtEl>
                                          <p:spTgt spid="22"/>
                                        </p:tgtEl>
                                        <p:attrNameLst>
                                          <p:attrName>r</p:attrName>
                                        </p:attrNameLst>
                                      </p:cBhvr>
                                    </p:animRot>
                                    <p:animRot by="120000">
                                      <p:cBhvr>
                                        <p:cTn id="118" dur="400" fill="hold">
                                          <p:stCondLst>
                                            <p:cond delay="1600"/>
                                          </p:stCondLst>
                                        </p:cTn>
                                        <p:tgtEl>
                                          <p:spTgt spid="22"/>
                                        </p:tgtEl>
                                        <p:attrNameLst>
                                          <p:attrName>r</p:attrName>
                                        </p:attrNameLst>
                                      </p:cBhvr>
                                    </p:animRot>
                                  </p:childTnLst>
                                </p:cTn>
                              </p:par>
                            </p:childTnLst>
                          </p:cTn>
                        </p:par>
                        <p:par>
                          <p:cTn id="119" fill="hold">
                            <p:stCondLst>
                              <p:cond delay="5500"/>
                            </p:stCondLst>
                            <p:childTnLst>
                              <p:par>
                                <p:cTn id="120" presetID="10" presetClass="exit" presetSubtype="0" fill="hold" nodeType="afterEffect">
                                  <p:stCondLst>
                                    <p:cond delay="0"/>
                                  </p:stCondLst>
                                  <p:childTnLst>
                                    <p:animEffect transition="out" filter="fade">
                                      <p:cBhvr>
                                        <p:cTn id="121" dur="250"/>
                                        <p:tgtEl>
                                          <p:spTgt spid="19"/>
                                        </p:tgtEl>
                                      </p:cBhvr>
                                    </p:animEffect>
                                    <p:set>
                                      <p:cBhvr>
                                        <p:cTn id="122" dur="1" fill="hold">
                                          <p:stCondLst>
                                            <p:cond delay="249"/>
                                          </p:stCondLst>
                                        </p:cTn>
                                        <p:tgtEl>
                                          <p:spTgt spid="19"/>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17"/>
                                        </p:tgtEl>
                                        <p:attrNameLst>
                                          <p:attrName>style.visibility</p:attrName>
                                        </p:attrNameLst>
                                      </p:cBhvr>
                                      <p:to>
                                        <p:strVal val="visible"/>
                                      </p:to>
                                    </p:set>
                                    <p:animEffect transition="in" filter="fade">
                                      <p:cBhvr>
                                        <p:cTn id="125" dur="250"/>
                                        <p:tgtEl>
                                          <p:spTgt spid="17"/>
                                        </p:tgtEl>
                                      </p:cBhvr>
                                    </p:animEffect>
                                  </p:childTnLst>
                                  <p:subTnLst>
                                    <p:audio>
                                      <p:cMediaNode>
                                        <p:cTn display="0" masterRel="sameClick">
                                          <p:stCondLst>
                                            <p:cond evt="begin" delay="0">
                                              <p:tn val="123"/>
                                            </p:cond>
                                          </p:stCondLst>
                                          <p:endCondLst>
                                            <p:cond evt="onStopAudio" delay="0">
                                              <p:tgtEl>
                                                <p:sldTgt/>
                                              </p:tgtEl>
                                            </p:cond>
                                          </p:endCondLst>
                                        </p:cTn>
                                        <p:tgtEl>
                                          <p:sndTgt r:embed="rId3" name="congioilam.wav"/>
                                        </p:tgtEl>
                                      </p:cMediaNode>
                                    </p:audio>
                                  </p:subTnLst>
                                </p:cTn>
                              </p:par>
                              <p:par>
                                <p:cTn id="126" presetID="10" presetClass="exit" presetSubtype="0" fill="hold" nodeType="withEffect">
                                  <p:stCondLst>
                                    <p:cond delay="0"/>
                                  </p:stCondLst>
                                  <p:childTnLst>
                                    <p:animEffect transition="out" filter="fade">
                                      <p:cBhvr>
                                        <p:cTn id="127" dur="250"/>
                                        <p:tgtEl>
                                          <p:spTgt spid="22"/>
                                        </p:tgtEl>
                                      </p:cBhvr>
                                    </p:animEffect>
                                    <p:set>
                                      <p:cBhvr>
                                        <p:cTn id="128" dur="1" fill="hold">
                                          <p:stCondLst>
                                            <p:cond delay="249"/>
                                          </p:stCondLst>
                                        </p:cTn>
                                        <p:tgtEl>
                                          <p:spTgt spid="22"/>
                                        </p:tgtEl>
                                        <p:attrNameLst>
                                          <p:attrName>style.visibility</p:attrName>
                                        </p:attrNameLst>
                                      </p:cBhvr>
                                      <p:to>
                                        <p:strVal val="hidden"/>
                                      </p:to>
                                    </p:set>
                                  </p:childTnLst>
                                </p:cTn>
                              </p:par>
                              <p:par>
                                <p:cTn id="129" presetID="10" presetClass="entr" presetSubtype="0" fill="hold" grpId="0" nodeType="withEffect">
                                  <p:stCondLst>
                                    <p:cond delay="0"/>
                                  </p:stCondLst>
                                  <p:childTnLst>
                                    <p:set>
                                      <p:cBhvr>
                                        <p:cTn id="130" dur="1" fill="hold">
                                          <p:stCondLst>
                                            <p:cond delay="0"/>
                                          </p:stCondLst>
                                        </p:cTn>
                                        <p:tgtEl>
                                          <p:spTgt spid="77"/>
                                        </p:tgtEl>
                                        <p:attrNameLst>
                                          <p:attrName>style.visibility</p:attrName>
                                        </p:attrNameLst>
                                      </p:cBhvr>
                                      <p:to>
                                        <p:strVal val="visible"/>
                                      </p:to>
                                    </p:set>
                                    <p:animEffect transition="in" filter="fade">
                                      <p:cBhvr>
                                        <p:cTn id="131" dur="250"/>
                                        <p:tgtEl>
                                          <p:spTgt spid="77"/>
                                        </p:tgtEl>
                                      </p:cBhvr>
                                    </p:animEffect>
                                  </p:childTnLst>
                                </p:cTn>
                              </p:par>
                              <p:par>
                                <p:cTn id="132" presetID="8" presetClass="emph" presetSubtype="0" repeatCount="indefinite" fill="hold" grpId="1" nodeType="withEffect">
                                  <p:stCondLst>
                                    <p:cond delay="0"/>
                                  </p:stCondLst>
                                  <p:childTnLst>
                                    <p:animRot by="21600000">
                                      <p:cBhvr>
                                        <p:cTn id="133" dur="2000" fill="hold"/>
                                        <p:tgtEl>
                                          <p:spTgt spid="77"/>
                                        </p:tgtEl>
                                        <p:attrNameLst>
                                          <p:attrName>r</p:attrName>
                                        </p:attrNameLst>
                                      </p:cBhvr>
                                    </p:animRot>
                                  </p:childTnLst>
                                </p:cTn>
                              </p:par>
                            </p:childTnLst>
                          </p:cTn>
                        </p:par>
                      </p:childTnLst>
                    </p:cTn>
                  </p:par>
                </p:childTnLst>
              </p:cTn>
              <p:nextCondLst>
                <p:cond evt="onClick" delay="0">
                  <p:tgtEl>
                    <p:spTgt spid="22"/>
                  </p:tgtEl>
                </p:cond>
              </p:nextCondLst>
            </p:seq>
            <p:seq concurrent="1" nextAc="seek">
              <p:cTn id="134" restart="whenNotActive" fill="hold" evtFilter="cancelBubble" nodeType="interactiveSeq">
                <p:stCondLst>
                  <p:cond evt="onClick" delay="0">
                    <p:tgtEl>
                      <p:spTgt spid="26"/>
                    </p:tgtEl>
                  </p:cond>
                </p:stCondLst>
                <p:endSync evt="end" delay="0">
                  <p:rtn val="all"/>
                </p:endSync>
                <p:childTnLst>
                  <p:par>
                    <p:cTn id="135" fill="hold">
                      <p:stCondLst>
                        <p:cond delay="0"/>
                      </p:stCondLst>
                      <p:childTnLst>
                        <p:par>
                          <p:cTn id="136" fill="hold">
                            <p:stCondLst>
                              <p:cond delay="0"/>
                            </p:stCondLst>
                            <p:childTnLst>
                              <p:par>
                                <p:cTn id="137" presetID="32" presetClass="emph" presetSubtype="0" fill="hold" nodeType="clickEffect">
                                  <p:stCondLst>
                                    <p:cond delay="0"/>
                                  </p:stCondLst>
                                  <p:childTnLst>
                                    <p:animRot by="120000">
                                      <p:cBhvr>
                                        <p:cTn id="138" dur="100" fill="hold">
                                          <p:stCondLst>
                                            <p:cond delay="0"/>
                                          </p:stCondLst>
                                        </p:cTn>
                                        <p:tgtEl>
                                          <p:spTgt spid="26"/>
                                        </p:tgtEl>
                                        <p:attrNameLst>
                                          <p:attrName>r</p:attrName>
                                        </p:attrNameLst>
                                      </p:cBhvr>
                                    </p:animRot>
                                    <p:animRot by="-240000">
                                      <p:cBhvr>
                                        <p:cTn id="139" dur="200" fill="hold">
                                          <p:stCondLst>
                                            <p:cond delay="200"/>
                                          </p:stCondLst>
                                        </p:cTn>
                                        <p:tgtEl>
                                          <p:spTgt spid="26"/>
                                        </p:tgtEl>
                                        <p:attrNameLst>
                                          <p:attrName>r</p:attrName>
                                        </p:attrNameLst>
                                      </p:cBhvr>
                                    </p:animRot>
                                    <p:animRot by="240000">
                                      <p:cBhvr>
                                        <p:cTn id="140" dur="200" fill="hold">
                                          <p:stCondLst>
                                            <p:cond delay="400"/>
                                          </p:stCondLst>
                                        </p:cTn>
                                        <p:tgtEl>
                                          <p:spTgt spid="26"/>
                                        </p:tgtEl>
                                        <p:attrNameLst>
                                          <p:attrName>r</p:attrName>
                                        </p:attrNameLst>
                                      </p:cBhvr>
                                    </p:animRot>
                                    <p:animRot by="-240000">
                                      <p:cBhvr>
                                        <p:cTn id="141" dur="200" fill="hold">
                                          <p:stCondLst>
                                            <p:cond delay="600"/>
                                          </p:stCondLst>
                                        </p:cTn>
                                        <p:tgtEl>
                                          <p:spTgt spid="26"/>
                                        </p:tgtEl>
                                        <p:attrNameLst>
                                          <p:attrName>r</p:attrName>
                                        </p:attrNameLst>
                                      </p:cBhvr>
                                    </p:animRot>
                                    <p:animRot by="120000">
                                      <p:cBhvr>
                                        <p:cTn id="142" dur="200" fill="hold">
                                          <p:stCondLst>
                                            <p:cond delay="800"/>
                                          </p:stCondLst>
                                        </p:cTn>
                                        <p:tgtEl>
                                          <p:spTgt spid="26"/>
                                        </p:tgtEl>
                                        <p:attrNameLst>
                                          <p:attrName>r</p:attrName>
                                        </p:attrNameLst>
                                      </p:cBhvr>
                                    </p:animRot>
                                  </p:childTnLst>
                                </p:cTn>
                              </p:par>
                            </p:childTnLst>
                          </p:cTn>
                        </p:par>
                        <p:par>
                          <p:cTn id="143" fill="hold">
                            <p:stCondLst>
                              <p:cond delay="1000"/>
                            </p:stCondLst>
                            <p:childTnLst>
                              <p:par>
                                <p:cTn id="144" presetID="10" presetClass="exit" presetSubtype="0" fill="hold" nodeType="afterEffect">
                                  <p:stCondLst>
                                    <p:cond delay="0"/>
                                  </p:stCondLst>
                                  <p:childTnLst>
                                    <p:animEffect transition="out" filter="fade">
                                      <p:cBhvr>
                                        <p:cTn id="145" dur="250"/>
                                        <p:tgtEl>
                                          <p:spTgt spid="16"/>
                                        </p:tgtEl>
                                      </p:cBhvr>
                                    </p:animEffect>
                                    <p:set>
                                      <p:cBhvr>
                                        <p:cTn id="146" dur="1" fill="hold">
                                          <p:stCondLst>
                                            <p:cond delay="249"/>
                                          </p:stCondLst>
                                        </p:cTn>
                                        <p:tgtEl>
                                          <p:spTgt spid="16"/>
                                        </p:tgtEl>
                                        <p:attrNameLst>
                                          <p:attrName>style.visibility</p:attrName>
                                        </p:attrNameLst>
                                      </p:cBhvr>
                                      <p:to>
                                        <p:strVal val="hidden"/>
                                      </p:to>
                                    </p:set>
                                  </p:childTnLst>
                                </p:cTn>
                              </p:par>
                              <p:par>
                                <p:cTn id="147" presetID="10" presetClass="entr" presetSubtype="0" fill="hold" nodeType="withEffect">
                                  <p:stCondLst>
                                    <p:cond delay="0"/>
                                  </p:stCondLst>
                                  <p:childTnLst>
                                    <p:set>
                                      <p:cBhvr>
                                        <p:cTn id="148" dur="1" fill="hold">
                                          <p:stCondLst>
                                            <p:cond delay="0"/>
                                          </p:stCondLst>
                                        </p:cTn>
                                        <p:tgtEl>
                                          <p:spTgt spid="5"/>
                                        </p:tgtEl>
                                        <p:attrNameLst>
                                          <p:attrName>style.visibility</p:attrName>
                                        </p:attrNameLst>
                                      </p:cBhvr>
                                      <p:to>
                                        <p:strVal val="visible"/>
                                      </p:to>
                                    </p:set>
                                    <p:animEffect transition="in" filter="fade">
                                      <p:cBhvr>
                                        <p:cTn id="149" dur="250"/>
                                        <p:tgtEl>
                                          <p:spTgt spid="5"/>
                                        </p:tgtEl>
                                      </p:cBhvr>
                                    </p:animEffect>
                                  </p:childTnLst>
                                </p:cTn>
                              </p:par>
                            </p:childTnLst>
                          </p:cTn>
                        </p:par>
                        <p:par>
                          <p:cTn id="150" fill="hold">
                            <p:stCondLst>
                              <p:cond delay="1250"/>
                            </p:stCondLst>
                            <p:childTnLst>
                              <p:par>
                                <p:cTn id="151" presetID="63" presetClass="path" presetSubtype="0" accel="50000" decel="50000" fill="hold" nodeType="afterEffect">
                                  <p:stCondLst>
                                    <p:cond delay="0"/>
                                  </p:stCondLst>
                                  <p:childTnLst>
                                    <p:animMotion origin="layout" path="M -8.33333E-7 -4.81481E-6 L 0.33316 0.30024 " pathEditMode="relative" rAng="0" ptsTypes="AA">
                                      <p:cBhvr>
                                        <p:cTn id="152" dur="2000" fill="hold"/>
                                        <p:tgtEl>
                                          <p:spTgt spid="5"/>
                                        </p:tgtEl>
                                        <p:attrNameLst>
                                          <p:attrName>ppt_x</p:attrName>
                                          <p:attrName>ppt_y</p:attrName>
                                        </p:attrNameLst>
                                      </p:cBhvr>
                                      <p:rCtr x="16649" y="15000"/>
                                    </p:animMotion>
                                  </p:childTnLst>
                                </p:cTn>
                              </p:par>
                            </p:childTnLst>
                          </p:cTn>
                        </p:par>
                        <p:par>
                          <p:cTn id="153" fill="hold">
                            <p:stCondLst>
                              <p:cond delay="3250"/>
                            </p:stCondLst>
                            <p:childTnLst>
                              <p:par>
                                <p:cTn id="154" presetID="10" presetClass="exit" presetSubtype="0" fill="hold" nodeType="afterEffect">
                                  <p:stCondLst>
                                    <p:cond delay="0"/>
                                  </p:stCondLst>
                                  <p:childTnLst>
                                    <p:animEffect transition="out" filter="fade">
                                      <p:cBhvr>
                                        <p:cTn id="155" dur="250"/>
                                        <p:tgtEl>
                                          <p:spTgt spid="5"/>
                                        </p:tgtEl>
                                      </p:cBhvr>
                                    </p:animEffect>
                                    <p:set>
                                      <p:cBhvr>
                                        <p:cTn id="156" dur="1" fill="hold">
                                          <p:stCondLst>
                                            <p:cond delay="249"/>
                                          </p:stCondLst>
                                        </p:cTn>
                                        <p:tgtEl>
                                          <p:spTgt spid="5"/>
                                        </p:tgtEl>
                                        <p:attrNameLst>
                                          <p:attrName>style.visibility</p:attrName>
                                        </p:attrNameLst>
                                      </p:cBhvr>
                                      <p:to>
                                        <p:strVal val="hidden"/>
                                      </p:to>
                                    </p:set>
                                  </p:childTnLst>
                                </p:cTn>
                              </p:par>
                              <p:par>
                                <p:cTn id="157" presetID="10" presetClass="entr" presetSubtype="0" fill="hold" nodeType="withEffect">
                                  <p:stCondLst>
                                    <p:cond delay="0"/>
                                  </p:stCondLst>
                                  <p:childTnLst>
                                    <p:set>
                                      <p:cBhvr>
                                        <p:cTn id="158" dur="1" fill="hold">
                                          <p:stCondLst>
                                            <p:cond delay="0"/>
                                          </p:stCondLst>
                                        </p:cTn>
                                        <p:tgtEl>
                                          <p:spTgt spid="24"/>
                                        </p:tgtEl>
                                        <p:attrNameLst>
                                          <p:attrName>style.visibility</p:attrName>
                                        </p:attrNameLst>
                                      </p:cBhvr>
                                      <p:to>
                                        <p:strVal val="visible"/>
                                      </p:to>
                                    </p:set>
                                    <p:animEffect transition="in" filter="fade">
                                      <p:cBhvr>
                                        <p:cTn id="159" dur="250"/>
                                        <p:tgtEl>
                                          <p:spTgt spid="24"/>
                                        </p:tgtEl>
                                      </p:cBhvr>
                                    </p:animEffect>
                                  </p:childTnLst>
                                </p:cTn>
                              </p:par>
                            </p:childTnLst>
                          </p:cTn>
                        </p:par>
                        <p:par>
                          <p:cTn id="160" fill="hold">
                            <p:stCondLst>
                              <p:cond delay="3500"/>
                            </p:stCondLst>
                            <p:childTnLst>
                              <p:par>
                                <p:cTn id="161" presetID="32" presetClass="emph" presetSubtype="0" fill="hold" nodeType="afterEffect">
                                  <p:stCondLst>
                                    <p:cond delay="0"/>
                                  </p:stCondLst>
                                  <p:childTnLst>
                                    <p:animRot by="120000">
                                      <p:cBhvr>
                                        <p:cTn id="162" dur="200" fill="hold">
                                          <p:stCondLst>
                                            <p:cond delay="0"/>
                                          </p:stCondLst>
                                        </p:cTn>
                                        <p:tgtEl>
                                          <p:spTgt spid="24"/>
                                        </p:tgtEl>
                                        <p:attrNameLst>
                                          <p:attrName>r</p:attrName>
                                        </p:attrNameLst>
                                      </p:cBhvr>
                                    </p:animRot>
                                    <p:animRot by="-240000">
                                      <p:cBhvr>
                                        <p:cTn id="163" dur="400" fill="hold">
                                          <p:stCondLst>
                                            <p:cond delay="400"/>
                                          </p:stCondLst>
                                        </p:cTn>
                                        <p:tgtEl>
                                          <p:spTgt spid="24"/>
                                        </p:tgtEl>
                                        <p:attrNameLst>
                                          <p:attrName>r</p:attrName>
                                        </p:attrNameLst>
                                      </p:cBhvr>
                                    </p:animRot>
                                    <p:animRot by="240000">
                                      <p:cBhvr>
                                        <p:cTn id="164" dur="400" fill="hold">
                                          <p:stCondLst>
                                            <p:cond delay="800"/>
                                          </p:stCondLst>
                                        </p:cTn>
                                        <p:tgtEl>
                                          <p:spTgt spid="24"/>
                                        </p:tgtEl>
                                        <p:attrNameLst>
                                          <p:attrName>r</p:attrName>
                                        </p:attrNameLst>
                                      </p:cBhvr>
                                    </p:animRot>
                                    <p:animRot by="-240000">
                                      <p:cBhvr>
                                        <p:cTn id="165" dur="400" fill="hold">
                                          <p:stCondLst>
                                            <p:cond delay="1200"/>
                                          </p:stCondLst>
                                        </p:cTn>
                                        <p:tgtEl>
                                          <p:spTgt spid="24"/>
                                        </p:tgtEl>
                                        <p:attrNameLst>
                                          <p:attrName>r</p:attrName>
                                        </p:attrNameLst>
                                      </p:cBhvr>
                                    </p:animRot>
                                    <p:animRot by="120000">
                                      <p:cBhvr>
                                        <p:cTn id="166" dur="400" fill="hold">
                                          <p:stCondLst>
                                            <p:cond delay="1600"/>
                                          </p:stCondLst>
                                        </p:cTn>
                                        <p:tgtEl>
                                          <p:spTgt spid="24"/>
                                        </p:tgtEl>
                                        <p:attrNameLst>
                                          <p:attrName>r</p:attrName>
                                        </p:attrNameLst>
                                      </p:cBhvr>
                                    </p:animRot>
                                  </p:childTnLst>
                                </p:cTn>
                              </p:par>
                              <p:par>
                                <p:cTn id="167" presetID="32" presetClass="emph" presetSubtype="0" fill="hold" nodeType="withEffect">
                                  <p:stCondLst>
                                    <p:cond delay="0"/>
                                  </p:stCondLst>
                                  <p:childTnLst>
                                    <p:animRot by="120000">
                                      <p:cBhvr>
                                        <p:cTn id="168" dur="200" fill="hold">
                                          <p:stCondLst>
                                            <p:cond delay="0"/>
                                          </p:stCondLst>
                                        </p:cTn>
                                        <p:tgtEl>
                                          <p:spTgt spid="26"/>
                                        </p:tgtEl>
                                        <p:attrNameLst>
                                          <p:attrName>r</p:attrName>
                                        </p:attrNameLst>
                                      </p:cBhvr>
                                    </p:animRot>
                                    <p:animRot by="-240000">
                                      <p:cBhvr>
                                        <p:cTn id="169" dur="400" fill="hold">
                                          <p:stCondLst>
                                            <p:cond delay="400"/>
                                          </p:stCondLst>
                                        </p:cTn>
                                        <p:tgtEl>
                                          <p:spTgt spid="26"/>
                                        </p:tgtEl>
                                        <p:attrNameLst>
                                          <p:attrName>r</p:attrName>
                                        </p:attrNameLst>
                                      </p:cBhvr>
                                    </p:animRot>
                                    <p:animRot by="240000">
                                      <p:cBhvr>
                                        <p:cTn id="170" dur="400" fill="hold">
                                          <p:stCondLst>
                                            <p:cond delay="800"/>
                                          </p:stCondLst>
                                        </p:cTn>
                                        <p:tgtEl>
                                          <p:spTgt spid="26"/>
                                        </p:tgtEl>
                                        <p:attrNameLst>
                                          <p:attrName>r</p:attrName>
                                        </p:attrNameLst>
                                      </p:cBhvr>
                                    </p:animRot>
                                    <p:animRot by="-240000">
                                      <p:cBhvr>
                                        <p:cTn id="171" dur="400" fill="hold">
                                          <p:stCondLst>
                                            <p:cond delay="1200"/>
                                          </p:stCondLst>
                                        </p:cTn>
                                        <p:tgtEl>
                                          <p:spTgt spid="26"/>
                                        </p:tgtEl>
                                        <p:attrNameLst>
                                          <p:attrName>r</p:attrName>
                                        </p:attrNameLst>
                                      </p:cBhvr>
                                    </p:animRot>
                                    <p:animRot by="120000">
                                      <p:cBhvr>
                                        <p:cTn id="172" dur="400" fill="hold">
                                          <p:stCondLst>
                                            <p:cond delay="1600"/>
                                          </p:stCondLst>
                                        </p:cTn>
                                        <p:tgtEl>
                                          <p:spTgt spid="26"/>
                                        </p:tgtEl>
                                        <p:attrNameLst>
                                          <p:attrName>r</p:attrName>
                                        </p:attrNameLst>
                                      </p:cBhvr>
                                    </p:animRot>
                                  </p:childTnLst>
                                </p:cTn>
                              </p:par>
                            </p:childTnLst>
                          </p:cTn>
                        </p:par>
                        <p:par>
                          <p:cTn id="173" fill="hold">
                            <p:stCondLst>
                              <p:cond delay="5500"/>
                            </p:stCondLst>
                            <p:childTnLst>
                              <p:par>
                                <p:cTn id="174" presetID="10" presetClass="exit" presetSubtype="0" fill="hold" nodeType="afterEffect">
                                  <p:stCondLst>
                                    <p:cond delay="0"/>
                                  </p:stCondLst>
                                  <p:childTnLst>
                                    <p:animEffect transition="out" filter="fade">
                                      <p:cBhvr>
                                        <p:cTn id="175" dur="250"/>
                                        <p:tgtEl>
                                          <p:spTgt spid="24"/>
                                        </p:tgtEl>
                                      </p:cBhvr>
                                    </p:animEffect>
                                    <p:set>
                                      <p:cBhvr>
                                        <p:cTn id="176" dur="1" fill="hold">
                                          <p:stCondLst>
                                            <p:cond delay="249"/>
                                          </p:stCondLst>
                                        </p:cTn>
                                        <p:tgtEl>
                                          <p:spTgt spid="24"/>
                                        </p:tgtEl>
                                        <p:attrNameLst>
                                          <p:attrName>style.visibility</p:attrName>
                                        </p:attrNameLst>
                                      </p:cBhvr>
                                      <p:to>
                                        <p:strVal val="hidden"/>
                                      </p:to>
                                    </p:set>
                                  </p:childTnLst>
                                </p:cTn>
                              </p:par>
                              <p:par>
                                <p:cTn id="177" presetID="10" presetClass="entr" presetSubtype="0" fill="hold" nodeType="withEffect">
                                  <p:stCondLst>
                                    <p:cond delay="0"/>
                                  </p:stCondLst>
                                  <p:childTnLst>
                                    <p:set>
                                      <p:cBhvr>
                                        <p:cTn id="178" dur="1" fill="hold">
                                          <p:stCondLst>
                                            <p:cond delay="0"/>
                                          </p:stCondLst>
                                        </p:cTn>
                                        <p:tgtEl>
                                          <p:spTgt spid="23"/>
                                        </p:tgtEl>
                                        <p:attrNameLst>
                                          <p:attrName>style.visibility</p:attrName>
                                        </p:attrNameLst>
                                      </p:cBhvr>
                                      <p:to>
                                        <p:strVal val="visible"/>
                                      </p:to>
                                    </p:set>
                                    <p:animEffect transition="in" filter="fade">
                                      <p:cBhvr>
                                        <p:cTn id="179" dur="250"/>
                                        <p:tgtEl>
                                          <p:spTgt spid="23"/>
                                        </p:tgtEl>
                                      </p:cBhvr>
                                    </p:animEffect>
                                  </p:childTnLst>
                                  <p:subTnLst>
                                    <p:audio>
                                      <p:cMediaNode>
                                        <p:cTn display="0" masterRel="sameClick">
                                          <p:stCondLst>
                                            <p:cond evt="begin" delay="0">
                                              <p:tn val="177"/>
                                            </p:cond>
                                          </p:stCondLst>
                                          <p:endCondLst>
                                            <p:cond evt="onStopAudio" delay="0">
                                              <p:tgtEl>
                                                <p:sldTgt/>
                                              </p:tgtEl>
                                            </p:cond>
                                          </p:endCondLst>
                                        </p:cTn>
                                        <p:tgtEl>
                                          <p:sndTgt r:embed="rId2" name="oisairoi.wav"/>
                                        </p:tgtEl>
                                      </p:cMediaNode>
                                    </p:audio>
                                  </p:subTnLst>
                                </p:cTn>
                              </p:par>
                              <p:par>
                                <p:cTn id="180" presetID="10" presetClass="entr" presetSubtype="0" fill="hold" nodeType="withEffect">
                                  <p:stCondLst>
                                    <p:cond delay="0"/>
                                  </p:stCondLst>
                                  <p:childTnLst>
                                    <p:set>
                                      <p:cBhvr>
                                        <p:cTn id="181" dur="1" fill="hold">
                                          <p:stCondLst>
                                            <p:cond delay="0"/>
                                          </p:stCondLst>
                                        </p:cTn>
                                        <p:tgtEl>
                                          <p:spTgt spid="21"/>
                                        </p:tgtEl>
                                        <p:attrNameLst>
                                          <p:attrName>style.visibility</p:attrName>
                                        </p:attrNameLst>
                                      </p:cBhvr>
                                      <p:to>
                                        <p:strVal val="visible"/>
                                      </p:to>
                                    </p:set>
                                    <p:animEffect transition="in" filter="fade">
                                      <p:cBhvr>
                                        <p:cTn id="182" dur="250"/>
                                        <p:tgtEl>
                                          <p:spTgt spid="21"/>
                                        </p:tgtEl>
                                      </p:cBhvr>
                                    </p:animEffect>
                                  </p:childTnLst>
                                </p:cTn>
                              </p:par>
                              <p:par>
                                <p:cTn id="183" presetID="10" presetClass="exit" presetSubtype="0" fill="hold" nodeType="withEffect">
                                  <p:stCondLst>
                                    <p:cond delay="0"/>
                                  </p:stCondLst>
                                  <p:childTnLst>
                                    <p:animEffect transition="out" filter="fade">
                                      <p:cBhvr>
                                        <p:cTn id="184" dur="250"/>
                                        <p:tgtEl>
                                          <p:spTgt spid="26"/>
                                        </p:tgtEl>
                                      </p:cBhvr>
                                    </p:animEffect>
                                    <p:set>
                                      <p:cBhvr>
                                        <p:cTn id="185" dur="1" fill="hold">
                                          <p:stCondLst>
                                            <p:cond delay="24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186" restart="whenNotActive" fill="hold" evtFilter="cancelBubble" nodeType="interactiveSeq">
                <p:stCondLst>
                  <p:cond evt="onClick" delay="0">
                    <p:tgtEl>
                      <p:spTgt spid="30"/>
                    </p:tgtEl>
                  </p:cond>
                </p:stCondLst>
                <p:endSync evt="end" delay="0">
                  <p:rtn val="all"/>
                </p:endSync>
                <p:childTnLst>
                  <p:par>
                    <p:cTn id="187" fill="hold">
                      <p:stCondLst>
                        <p:cond delay="0"/>
                      </p:stCondLst>
                      <p:childTnLst>
                        <p:par>
                          <p:cTn id="188" fill="hold">
                            <p:stCondLst>
                              <p:cond delay="0"/>
                            </p:stCondLst>
                            <p:childTnLst>
                              <p:par>
                                <p:cTn id="189" presetID="32" presetClass="emph" presetSubtype="0" fill="hold" nodeType="clickEffect">
                                  <p:stCondLst>
                                    <p:cond delay="0"/>
                                  </p:stCondLst>
                                  <p:childTnLst>
                                    <p:animRot by="120000">
                                      <p:cBhvr>
                                        <p:cTn id="190" dur="100" fill="hold">
                                          <p:stCondLst>
                                            <p:cond delay="0"/>
                                          </p:stCondLst>
                                        </p:cTn>
                                        <p:tgtEl>
                                          <p:spTgt spid="30"/>
                                        </p:tgtEl>
                                        <p:attrNameLst>
                                          <p:attrName>r</p:attrName>
                                        </p:attrNameLst>
                                      </p:cBhvr>
                                    </p:animRot>
                                    <p:animRot by="-240000">
                                      <p:cBhvr>
                                        <p:cTn id="191" dur="200" fill="hold">
                                          <p:stCondLst>
                                            <p:cond delay="200"/>
                                          </p:stCondLst>
                                        </p:cTn>
                                        <p:tgtEl>
                                          <p:spTgt spid="30"/>
                                        </p:tgtEl>
                                        <p:attrNameLst>
                                          <p:attrName>r</p:attrName>
                                        </p:attrNameLst>
                                      </p:cBhvr>
                                    </p:animRot>
                                    <p:animRot by="240000">
                                      <p:cBhvr>
                                        <p:cTn id="192" dur="200" fill="hold">
                                          <p:stCondLst>
                                            <p:cond delay="400"/>
                                          </p:stCondLst>
                                        </p:cTn>
                                        <p:tgtEl>
                                          <p:spTgt spid="30"/>
                                        </p:tgtEl>
                                        <p:attrNameLst>
                                          <p:attrName>r</p:attrName>
                                        </p:attrNameLst>
                                      </p:cBhvr>
                                    </p:animRot>
                                    <p:animRot by="-240000">
                                      <p:cBhvr>
                                        <p:cTn id="193" dur="200" fill="hold">
                                          <p:stCondLst>
                                            <p:cond delay="600"/>
                                          </p:stCondLst>
                                        </p:cTn>
                                        <p:tgtEl>
                                          <p:spTgt spid="30"/>
                                        </p:tgtEl>
                                        <p:attrNameLst>
                                          <p:attrName>r</p:attrName>
                                        </p:attrNameLst>
                                      </p:cBhvr>
                                    </p:animRot>
                                    <p:animRot by="120000">
                                      <p:cBhvr>
                                        <p:cTn id="194" dur="200" fill="hold">
                                          <p:stCondLst>
                                            <p:cond delay="800"/>
                                          </p:stCondLst>
                                        </p:cTn>
                                        <p:tgtEl>
                                          <p:spTgt spid="30"/>
                                        </p:tgtEl>
                                        <p:attrNameLst>
                                          <p:attrName>r</p:attrName>
                                        </p:attrNameLst>
                                      </p:cBhvr>
                                    </p:animRot>
                                  </p:childTnLst>
                                </p:cTn>
                              </p:par>
                            </p:childTnLst>
                          </p:cTn>
                        </p:par>
                        <p:par>
                          <p:cTn id="195" fill="hold">
                            <p:stCondLst>
                              <p:cond delay="1000"/>
                            </p:stCondLst>
                            <p:childTnLst>
                              <p:par>
                                <p:cTn id="196" presetID="10" presetClass="exit" presetSubtype="0" fill="hold" nodeType="afterEffect">
                                  <p:stCondLst>
                                    <p:cond delay="0"/>
                                  </p:stCondLst>
                                  <p:childTnLst>
                                    <p:animEffect transition="out" filter="fade">
                                      <p:cBhvr>
                                        <p:cTn id="197" dur="250"/>
                                        <p:tgtEl>
                                          <p:spTgt spid="16"/>
                                        </p:tgtEl>
                                      </p:cBhvr>
                                    </p:animEffect>
                                    <p:set>
                                      <p:cBhvr>
                                        <p:cTn id="198" dur="1" fill="hold">
                                          <p:stCondLst>
                                            <p:cond delay="249"/>
                                          </p:stCondLst>
                                        </p:cTn>
                                        <p:tgtEl>
                                          <p:spTgt spid="16"/>
                                        </p:tgtEl>
                                        <p:attrNameLst>
                                          <p:attrName>style.visibility</p:attrName>
                                        </p:attrNameLst>
                                      </p:cBhvr>
                                      <p:to>
                                        <p:strVal val="hidden"/>
                                      </p:to>
                                    </p:set>
                                  </p:childTnLst>
                                </p:cTn>
                              </p:par>
                              <p:par>
                                <p:cTn id="199" presetID="10" presetClass="entr" presetSubtype="0" fill="hold" nodeType="withEffect">
                                  <p:stCondLst>
                                    <p:cond delay="0"/>
                                  </p:stCondLst>
                                  <p:childTnLst>
                                    <p:set>
                                      <p:cBhvr>
                                        <p:cTn id="200" dur="1" fill="hold">
                                          <p:stCondLst>
                                            <p:cond delay="0"/>
                                          </p:stCondLst>
                                        </p:cTn>
                                        <p:tgtEl>
                                          <p:spTgt spid="5"/>
                                        </p:tgtEl>
                                        <p:attrNameLst>
                                          <p:attrName>style.visibility</p:attrName>
                                        </p:attrNameLst>
                                      </p:cBhvr>
                                      <p:to>
                                        <p:strVal val="visible"/>
                                      </p:to>
                                    </p:set>
                                    <p:animEffect transition="in" filter="fade">
                                      <p:cBhvr>
                                        <p:cTn id="201" dur="250"/>
                                        <p:tgtEl>
                                          <p:spTgt spid="5"/>
                                        </p:tgtEl>
                                      </p:cBhvr>
                                    </p:animEffect>
                                  </p:childTnLst>
                                </p:cTn>
                              </p:par>
                            </p:childTnLst>
                          </p:cTn>
                        </p:par>
                        <p:par>
                          <p:cTn id="202" fill="hold">
                            <p:stCondLst>
                              <p:cond delay="1250"/>
                            </p:stCondLst>
                            <p:childTnLst>
                              <p:par>
                                <p:cTn id="203" presetID="49" presetClass="path" presetSubtype="0" accel="50000" decel="50000" fill="hold" nodeType="afterEffect">
                                  <p:stCondLst>
                                    <p:cond delay="0"/>
                                  </p:stCondLst>
                                  <p:childTnLst>
                                    <p:animMotion origin="layout" path="M -0.00573 0.02894 L 0.07917 0.32917 " pathEditMode="relative" rAng="0" ptsTypes="AA">
                                      <p:cBhvr>
                                        <p:cTn id="204" dur="2000" fill="hold"/>
                                        <p:tgtEl>
                                          <p:spTgt spid="5"/>
                                        </p:tgtEl>
                                        <p:attrNameLst>
                                          <p:attrName>ppt_x</p:attrName>
                                          <p:attrName>ppt_y</p:attrName>
                                        </p:attrNameLst>
                                      </p:cBhvr>
                                      <p:rCtr x="4236" y="15000"/>
                                    </p:animMotion>
                                  </p:childTnLst>
                                </p:cTn>
                              </p:par>
                            </p:childTnLst>
                          </p:cTn>
                        </p:par>
                        <p:par>
                          <p:cTn id="205" fill="hold">
                            <p:stCondLst>
                              <p:cond delay="3250"/>
                            </p:stCondLst>
                            <p:childTnLst>
                              <p:par>
                                <p:cTn id="206" presetID="10" presetClass="exit" presetSubtype="0" fill="hold" nodeType="afterEffect">
                                  <p:stCondLst>
                                    <p:cond delay="0"/>
                                  </p:stCondLst>
                                  <p:childTnLst>
                                    <p:animEffect transition="out" filter="fade">
                                      <p:cBhvr>
                                        <p:cTn id="207" dur="250"/>
                                        <p:tgtEl>
                                          <p:spTgt spid="5"/>
                                        </p:tgtEl>
                                      </p:cBhvr>
                                    </p:animEffect>
                                    <p:set>
                                      <p:cBhvr>
                                        <p:cTn id="208" dur="1" fill="hold">
                                          <p:stCondLst>
                                            <p:cond delay="249"/>
                                          </p:stCondLst>
                                        </p:cTn>
                                        <p:tgtEl>
                                          <p:spTgt spid="5"/>
                                        </p:tgtEl>
                                        <p:attrNameLst>
                                          <p:attrName>style.visibility</p:attrName>
                                        </p:attrNameLst>
                                      </p:cBhvr>
                                      <p:to>
                                        <p:strVal val="hidden"/>
                                      </p:to>
                                    </p:set>
                                  </p:childTnLst>
                                </p:cTn>
                              </p:par>
                              <p:par>
                                <p:cTn id="209" presetID="10"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250"/>
                                        <p:tgtEl>
                                          <p:spTgt spid="28"/>
                                        </p:tgtEl>
                                      </p:cBhvr>
                                    </p:animEffect>
                                  </p:childTnLst>
                                </p:cTn>
                              </p:par>
                            </p:childTnLst>
                          </p:cTn>
                        </p:par>
                        <p:par>
                          <p:cTn id="212" fill="hold">
                            <p:stCondLst>
                              <p:cond delay="3500"/>
                            </p:stCondLst>
                            <p:childTnLst>
                              <p:par>
                                <p:cTn id="213" presetID="32" presetClass="emph" presetSubtype="0" fill="hold" nodeType="afterEffect">
                                  <p:stCondLst>
                                    <p:cond delay="0"/>
                                  </p:stCondLst>
                                  <p:childTnLst>
                                    <p:animRot by="120000">
                                      <p:cBhvr>
                                        <p:cTn id="214" dur="200" fill="hold">
                                          <p:stCondLst>
                                            <p:cond delay="0"/>
                                          </p:stCondLst>
                                        </p:cTn>
                                        <p:tgtEl>
                                          <p:spTgt spid="28"/>
                                        </p:tgtEl>
                                        <p:attrNameLst>
                                          <p:attrName>r</p:attrName>
                                        </p:attrNameLst>
                                      </p:cBhvr>
                                    </p:animRot>
                                    <p:animRot by="-240000">
                                      <p:cBhvr>
                                        <p:cTn id="215" dur="400" fill="hold">
                                          <p:stCondLst>
                                            <p:cond delay="400"/>
                                          </p:stCondLst>
                                        </p:cTn>
                                        <p:tgtEl>
                                          <p:spTgt spid="28"/>
                                        </p:tgtEl>
                                        <p:attrNameLst>
                                          <p:attrName>r</p:attrName>
                                        </p:attrNameLst>
                                      </p:cBhvr>
                                    </p:animRot>
                                    <p:animRot by="240000">
                                      <p:cBhvr>
                                        <p:cTn id="216" dur="400" fill="hold">
                                          <p:stCondLst>
                                            <p:cond delay="800"/>
                                          </p:stCondLst>
                                        </p:cTn>
                                        <p:tgtEl>
                                          <p:spTgt spid="28"/>
                                        </p:tgtEl>
                                        <p:attrNameLst>
                                          <p:attrName>r</p:attrName>
                                        </p:attrNameLst>
                                      </p:cBhvr>
                                    </p:animRot>
                                    <p:animRot by="-240000">
                                      <p:cBhvr>
                                        <p:cTn id="217" dur="400" fill="hold">
                                          <p:stCondLst>
                                            <p:cond delay="1200"/>
                                          </p:stCondLst>
                                        </p:cTn>
                                        <p:tgtEl>
                                          <p:spTgt spid="28"/>
                                        </p:tgtEl>
                                        <p:attrNameLst>
                                          <p:attrName>r</p:attrName>
                                        </p:attrNameLst>
                                      </p:cBhvr>
                                    </p:animRot>
                                    <p:animRot by="120000">
                                      <p:cBhvr>
                                        <p:cTn id="218" dur="400" fill="hold">
                                          <p:stCondLst>
                                            <p:cond delay="1600"/>
                                          </p:stCondLst>
                                        </p:cTn>
                                        <p:tgtEl>
                                          <p:spTgt spid="28"/>
                                        </p:tgtEl>
                                        <p:attrNameLst>
                                          <p:attrName>r</p:attrName>
                                        </p:attrNameLst>
                                      </p:cBhvr>
                                    </p:animRot>
                                  </p:childTnLst>
                                </p:cTn>
                              </p:par>
                              <p:par>
                                <p:cTn id="219" presetID="32" presetClass="emph" presetSubtype="0" fill="hold" nodeType="withEffect">
                                  <p:stCondLst>
                                    <p:cond delay="0"/>
                                  </p:stCondLst>
                                  <p:childTnLst>
                                    <p:animRot by="120000">
                                      <p:cBhvr>
                                        <p:cTn id="220" dur="200" fill="hold">
                                          <p:stCondLst>
                                            <p:cond delay="0"/>
                                          </p:stCondLst>
                                        </p:cTn>
                                        <p:tgtEl>
                                          <p:spTgt spid="30"/>
                                        </p:tgtEl>
                                        <p:attrNameLst>
                                          <p:attrName>r</p:attrName>
                                        </p:attrNameLst>
                                      </p:cBhvr>
                                    </p:animRot>
                                    <p:animRot by="-240000">
                                      <p:cBhvr>
                                        <p:cTn id="221" dur="400" fill="hold">
                                          <p:stCondLst>
                                            <p:cond delay="400"/>
                                          </p:stCondLst>
                                        </p:cTn>
                                        <p:tgtEl>
                                          <p:spTgt spid="30"/>
                                        </p:tgtEl>
                                        <p:attrNameLst>
                                          <p:attrName>r</p:attrName>
                                        </p:attrNameLst>
                                      </p:cBhvr>
                                    </p:animRot>
                                    <p:animRot by="240000">
                                      <p:cBhvr>
                                        <p:cTn id="222" dur="400" fill="hold">
                                          <p:stCondLst>
                                            <p:cond delay="800"/>
                                          </p:stCondLst>
                                        </p:cTn>
                                        <p:tgtEl>
                                          <p:spTgt spid="30"/>
                                        </p:tgtEl>
                                        <p:attrNameLst>
                                          <p:attrName>r</p:attrName>
                                        </p:attrNameLst>
                                      </p:cBhvr>
                                    </p:animRot>
                                    <p:animRot by="-240000">
                                      <p:cBhvr>
                                        <p:cTn id="223" dur="400" fill="hold">
                                          <p:stCondLst>
                                            <p:cond delay="1200"/>
                                          </p:stCondLst>
                                        </p:cTn>
                                        <p:tgtEl>
                                          <p:spTgt spid="30"/>
                                        </p:tgtEl>
                                        <p:attrNameLst>
                                          <p:attrName>r</p:attrName>
                                        </p:attrNameLst>
                                      </p:cBhvr>
                                    </p:animRot>
                                    <p:animRot by="120000">
                                      <p:cBhvr>
                                        <p:cTn id="224" dur="400" fill="hold">
                                          <p:stCondLst>
                                            <p:cond delay="1600"/>
                                          </p:stCondLst>
                                        </p:cTn>
                                        <p:tgtEl>
                                          <p:spTgt spid="30"/>
                                        </p:tgtEl>
                                        <p:attrNameLst>
                                          <p:attrName>r</p:attrName>
                                        </p:attrNameLst>
                                      </p:cBhvr>
                                    </p:animRot>
                                  </p:childTnLst>
                                </p:cTn>
                              </p:par>
                            </p:childTnLst>
                          </p:cTn>
                        </p:par>
                        <p:par>
                          <p:cTn id="225" fill="hold">
                            <p:stCondLst>
                              <p:cond delay="5500"/>
                            </p:stCondLst>
                            <p:childTnLst>
                              <p:par>
                                <p:cTn id="226" presetID="10" presetClass="exit" presetSubtype="0" fill="hold" nodeType="afterEffect">
                                  <p:stCondLst>
                                    <p:cond delay="0"/>
                                  </p:stCondLst>
                                  <p:childTnLst>
                                    <p:animEffect transition="out" filter="fade">
                                      <p:cBhvr>
                                        <p:cTn id="227" dur="250"/>
                                        <p:tgtEl>
                                          <p:spTgt spid="28"/>
                                        </p:tgtEl>
                                      </p:cBhvr>
                                    </p:animEffect>
                                    <p:set>
                                      <p:cBhvr>
                                        <p:cTn id="228" dur="1" fill="hold">
                                          <p:stCondLst>
                                            <p:cond delay="249"/>
                                          </p:stCondLst>
                                        </p:cTn>
                                        <p:tgtEl>
                                          <p:spTgt spid="28"/>
                                        </p:tgtEl>
                                        <p:attrNameLst>
                                          <p:attrName>style.visibility</p:attrName>
                                        </p:attrNameLst>
                                      </p:cBhvr>
                                      <p:to>
                                        <p:strVal val="hidden"/>
                                      </p:to>
                                    </p:set>
                                  </p:childTnLst>
                                </p:cTn>
                              </p:par>
                              <p:par>
                                <p:cTn id="229" presetID="10" presetClass="entr" presetSubtype="0" fill="hold" nodeType="withEffect">
                                  <p:stCondLst>
                                    <p:cond delay="0"/>
                                  </p:stCondLst>
                                  <p:childTnLst>
                                    <p:set>
                                      <p:cBhvr>
                                        <p:cTn id="230" dur="1" fill="hold">
                                          <p:stCondLst>
                                            <p:cond delay="0"/>
                                          </p:stCondLst>
                                        </p:cTn>
                                        <p:tgtEl>
                                          <p:spTgt spid="27"/>
                                        </p:tgtEl>
                                        <p:attrNameLst>
                                          <p:attrName>style.visibility</p:attrName>
                                        </p:attrNameLst>
                                      </p:cBhvr>
                                      <p:to>
                                        <p:strVal val="visible"/>
                                      </p:to>
                                    </p:set>
                                    <p:animEffect transition="in" filter="fade">
                                      <p:cBhvr>
                                        <p:cTn id="231" dur="250"/>
                                        <p:tgtEl>
                                          <p:spTgt spid="27"/>
                                        </p:tgtEl>
                                      </p:cBhvr>
                                    </p:animEffect>
                                  </p:childTnLst>
                                  <p:subTnLst>
                                    <p:audio>
                                      <p:cMediaNode>
                                        <p:cTn display="0" masterRel="sameClick">
                                          <p:stCondLst>
                                            <p:cond evt="begin" delay="0">
                                              <p:tn val="229"/>
                                            </p:cond>
                                          </p:stCondLst>
                                          <p:endCondLst>
                                            <p:cond evt="onStopAudio" delay="0">
                                              <p:tgtEl>
                                                <p:sldTgt/>
                                              </p:tgtEl>
                                            </p:cond>
                                          </p:endCondLst>
                                        </p:cTn>
                                        <p:tgtEl>
                                          <p:sndTgt r:embed="rId2" name="oisairoi.wav"/>
                                        </p:tgtEl>
                                      </p:cMediaNode>
                                    </p:audio>
                                  </p:subTnLst>
                                </p:cTn>
                              </p:par>
                              <p:par>
                                <p:cTn id="232" presetID="10" presetClass="entr" presetSubtype="0" fill="hold" nodeType="withEffect">
                                  <p:stCondLst>
                                    <p:cond delay="0"/>
                                  </p:stCondLst>
                                  <p:childTnLst>
                                    <p:set>
                                      <p:cBhvr>
                                        <p:cTn id="233" dur="1" fill="hold">
                                          <p:stCondLst>
                                            <p:cond delay="0"/>
                                          </p:stCondLst>
                                        </p:cTn>
                                        <p:tgtEl>
                                          <p:spTgt spid="25"/>
                                        </p:tgtEl>
                                        <p:attrNameLst>
                                          <p:attrName>style.visibility</p:attrName>
                                        </p:attrNameLst>
                                      </p:cBhvr>
                                      <p:to>
                                        <p:strVal val="visible"/>
                                      </p:to>
                                    </p:set>
                                    <p:animEffect transition="in" filter="fade">
                                      <p:cBhvr>
                                        <p:cTn id="234" dur="250"/>
                                        <p:tgtEl>
                                          <p:spTgt spid="25"/>
                                        </p:tgtEl>
                                      </p:cBhvr>
                                    </p:animEffect>
                                  </p:childTnLst>
                                </p:cTn>
                              </p:par>
                              <p:par>
                                <p:cTn id="235" presetID="10" presetClass="exit" presetSubtype="0" fill="hold" nodeType="withEffect">
                                  <p:stCondLst>
                                    <p:cond delay="0"/>
                                  </p:stCondLst>
                                  <p:childTnLst>
                                    <p:animEffect transition="out" filter="fade">
                                      <p:cBhvr>
                                        <p:cTn id="236" dur="250"/>
                                        <p:tgtEl>
                                          <p:spTgt spid="30"/>
                                        </p:tgtEl>
                                      </p:cBhvr>
                                    </p:animEffect>
                                    <p:set>
                                      <p:cBhvr>
                                        <p:cTn id="237" dur="1" fill="hold">
                                          <p:stCondLst>
                                            <p:cond delay="24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38" restart="whenNotActive" fill="hold" evtFilter="cancelBubble" nodeType="interactiveSeq">
                <p:stCondLst>
                  <p:cond evt="onClick" delay="0">
                    <p:tgtEl>
                      <p:spTgt spid="33"/>
                    </p:tgtEl>
                  </p:cond>
                </p:stCondLst>
                <p:endSync evt="end" delay="0">
                  <p:rtn val="all"/>
                </p:endSync>
                <p:childTnLst>
                  <p:par>
                    <p:cTn id="239" fill="hold">
                      <p:stCondLst>
                        <p:cond delay="0"/>
                      </p:stCondLst>
                      <p:childTnLst>
                        <p:par>
                          <p:cTn id="240" fill="hold">
                            <p:stCondLst>
                              <p:cond delay="0"/>
                            </p:stCondLst>
                            <p:childTnLst>
                              <p:par>
                                <p:cTn id="241" presetID="32" presetClass="emph" presetSubtype="0" fill="hold" nodeType="clickEffect">
                                  <p:stCondLst>
                                    <p:cond delay="0"/>
                                  </p:stCondLst>
                                  <p:childTnLst>
                                    <p:animRot by="120000">
                                      <p:cBhvr>
                                        <p:cTn id="242" dur="100" fill="hold">
                                          <p:stCondLst>
                                            <p:cond delay="0"/>
                                          </p:stCondLst>
                                        </p:cTn>
                                        <p:tgtEl>
                                          <p:spTgt spid="33"/>
                                        </p:tgtEl>
                                        <p:attrNameLst>
                                          <p:attrName>r</p:attrName>
                                        </p:attrNameLst>
                                      </p:cBhvr>
                                    </p:animRot>
                                    <p:animRot by="-240000">
                                      <p:cBhvr>
                                        <p:cTn id="243" dur="200" fill="hold">
                                          <p:stCondLst>
                                            <p:cond delay="200"/>
                                          </p:stCondLst>
                                        </p:cTn>
                                        <p:tgtEl>
                                          <p:spTgt spid="33"/>
                                        </p:tgtEl>
                                        <p:attrNameLst>
                                          <p:attrName>r</p:attrName>
                                        </p:attrNameLst>
                                      </p:cBhvr>
                                    </p:animRot>
                                    <p:animRot by="240000">
                                      <p:cBhvr>
                                        <p:cTn id="244" dur="200" fill="hold">
                                          <p:stCondLst>
                                            <p:cond delay="400"/>
                                          </p:stCondLst>
                                        </p:cTn>
                                        <p:tgtEl>
                                          <p:spTgt spid="33"/>
                                        </p:tgtEl>
                                        <p:attrNameLst>
                                          <p:attrName>r</p:attrName>
                                        </p:attrNameLst>
                                      </p:cBhvr>
                                    </p:animRot>
                                    <p:animRot by="-240000">
                                      <p:cBhvr>
                                        <p:cTn id="245" dur="200" fill="hold">
                                          <p:stCondLst>
                                            <p:cond delay="600"/>
                                          </p:stCondLst>
                                        </p:cTn>
                                        <p:tgtEl>
                                          <p:spTgt spid="33"/>
                                        </p:tgtEl>
                                        <p:attrNameLst>
                                          <p:attrName>r</p:attrName>
                                        </p:attrNameLst>
                                      </p:cBhvr>
                                    </p:animRot>
                                    <p:animRot by="120000">
                                      <p:cBhvr>
                                        <p:cTn id="246" dur="200" fill="hold">
                                          <p:stCondLst>
                                            <p:cond delay="800"/>
                                          </p:stCondLst>
                                        </p:cTn>
                                        <p:tgtEl>
                                          <p:spTgt spid="33"/>
                                        </p:tgtEl>
                                        <p:attrNameLst>
                                          <p:attrName>r</p:attrName>
                                        </p:attrNameLst>
                                      </p:cBhvr>
                                    </p:animRot>
                                  </p:childTnLst>
                                  <p:subTnLst>
                                    <p:audio>
                                      <p:cMediaNode>
                                        <p:cTn display="0" masterRel="sameClick">
                                          <p:stCondLst>
                                            <p:cond evt="begin" delay="0">
                                              <p:tn val="241"/>
                                            </p:cond>
                                          </p:stCondLst>
                                          <p:endCondLst>
                                            <p:cond evt="onStopAudio" delay="0">
                                              <p:tgtEl>
                                                <p:sldTgt/>
                                              </p:tgtEl>
                                            </p:cond>
                                          </p:endCondLst>
                                        </p:cTn>
                                        <p:tgtEl>
                                          <p:sndTgt r:embed="rId4" name="wind.wav"/>
                                        </p:tgtEl>
                                      </p:cMediaNode>
                                    </p:audio>
                                  </p:subTnLst>
                                </p:cTn>
                              </p:par>
                              <p:par>
                                <p:cTn id="247" presetID="24" presetClass="emph" presetSubtype="0" fill="hold" grpId="0" nodeType="withEffect">
                                  <p:stCondLst>
                                    <p:cond delay="0"/>
                                  </p:stCondLst>
                                  <p:childTnLst>
                                    <p:animClr clrSpc="hsl" dir="cw">
                                      <p:cBhvr override="childStyle">
                                        <p:cTn id="248" dur="500" fill="hold"/>
                                        <p:tgtEl>
                                          <p:spTgt spid="31">
                                            <p:txEl>
                                              <p:pRg st="0" end="0"/>
                                            </p:txEl>
                                          </p:spTgt>
                                        </p:tgtEl>
                                        <p:attrNameLst>
                                          <p:attrName>style.color</p:attrName>
                                        </p:attrNameLst>
                                      </p:cBhvr>
                                      <p:by>
                                        <p:hsl h="0" s="-12549" l="-25098"/>
                                      </p:by>
                                    </p:animClr>
                                    <p:animClr clrSpc="hsl" dir="cw">
                                      <p:cBhvr>
                                        <p:cTn id="249" dur="500" fill="hold"/>
                                        <p:tgtEl>
                                          <p:spTgt spid="31">
                                            <p:txEl>
                                              <p:pRg st="0" end="0"/>
                                            </p:txEl>
                                          </p:spTgt>
                                        </p:tgtEl>
                                        <p:attrNameLst>
                                          <p:attrName>fillcolor</p:attrName>
                                        </p:attrNameLst>
                                      </p:cBhvr>
                                      <p:by>
                                        <p:hsl h="0" s="-12549" l="-25098"/>
                                      </p:by>
                                    </p:animClr>
                                    <p:animClr clrSpc="hsl" dir="cw">
                                      <p:cBhvr>
                                        <p:cTn id="250" dur="500" fill="hold"/>
                                        <p:tgtEl>
                                          <p:spTgt spid="31">
                                            <p:txEl>
                                              <p:pRg st="0" end="0"/>
                                            </p:txEl>
                                          </p:spTgt>
                                        </p:tgtEl>
                                        <p:attrNameLst>
                                          <p:attrName>stroke.color</p:attrName>
                                        </p:attrNameLst>
                                      </p:cBhvr>
                                      <p:by>
                                        <p:hsl h="0" s="-12549" l="-25098"/>
                                      </p:by>
                                    </p:animClr>
                                    <p:set>
                                      <p:cBhvr>
                                        <p:cTn id="251" dur="500" fill="hold"/>
                                        <p:tgtEl>
                                          <p:spTgt spid="31">
                                            <p:txEl>
                                              <p:pRg st="0" end="0"/>
                                            </p:txEl>
                                          </p:spTgt>
                                        </p:tgtEl>
                                        <p:attrNameLst>
                                          <p:attrName>fill.type</p:attrName>
                                        </p:attrNameLst>
                                      </p:cBhvr>
                                      <p:to>
                                        <p:strVal val="solid"/>
                                      </p:to>
                                    </p:set>
                                  </p:childTnLst>
                                </p:cTn>
                              </p:par>
                              <p:par>
                                <p:cTn id="252" presetID="24" presetClass="emph" presetSubtype="0" fill="hold" grpId="0" nodeType="withEffect">
                                  <p:stCondLst>
                                    <p:cond delay="0"/>
                                  </p:stCondLst>
                                  <p:childTnLst>
                                    <p:animClr clrSpc="hsl" dir="cw">
                                      <p:cBhvr override="childStyle">
                                        <p:cTn id="253" dur="500" fill="hold"/>
                                        <p:tgtEl>
                                          <p:spTgt spid="34">
                                            <p:txEl>
                                              <p:pRg st="0" end="0"/>
                                            </p:txEl>
                                          </p:spTgt>
                                        </p:tgtEl>
                                        <p:attrNameLst>
                                          <p:attrName>style.color</p:attrName>
                                        </p:attrNameLst>
                                      </p:cBhvr>
                                      <p:by>
                                        <p:hsl h="0" s="-12549" l="-25098"/>
                                      </p:by>
                                    </p:animClr>
                                    <p:animClr clrSpc="hsl" dir="cw">
                                      <p:cBhvr>
                                        <p:cTn id="254" dur="500" fill="hold"/>
                                        <p:tgtEl>
                                          <p:spTgt spid="34">
                                            <p:txEl>
                                              <p:pRg st="0" end="0"/>
                                            </p:txEl>
                                          </p:spTgt>
                                        </p:tgtEl>
                                        <p:attrNameLst>
                                          <p:attrName>fillcolor</p:attrName>
                                        </p:attrNameLst>
                                      </p:cBhvr>
                                      <p:by>
                                        <p:hsl h="0" s="-12549" l="-25098"/>
                                      </p:by>
                                    </p:animClr>
                                    <p:animClr clrSpc="hsl" dir="cw">
                                      <p:cBhvr>
                                        <p:cTn id="255" dur="500" fill="hold"/>
                                        <p:tgtEl>
                                          <p:spTgt spid="34">
                                            <p:txEl>
                                              <p:pRg st="0" end="0"/>
                                            </p:txEl>
                                          </p:spTgt>
                                        </p:tgtEl>
                                        <p:attrNameLst>
                                          <p:attrName>stroke.color</p:attrName>
                                        </p:attrNameLst>
                                      </p:cBhvr>
                                      <p:by>
                                        <p:hsl h="0" s="-12549" l="-25098"/>
                                      </p:by>
                                    </p:animClr>
                                    <p:set>
                                      <p:cBhvr>
                                        <p:cTn id="256" dur="500" fill="hold"/>
                                        <p:tgtEl>
                                          <p:spTgt spid="34">
                                            <p:txEl>
                                              <p:pRg st="0" end="0"/>
                                            </p:txEl>
                                          </p:spTgt>
                                        </p:tgtEl>
                                        <p:attrNameLst>
                                          <p:attrName>fill.type</p:attrName>
                                        </p:attrNameLst>
                                      </p:cBhvr>
                                      <p:to>
                                        <p:strVal val="solid"/>
                                      </p:to>
                                    </p:set>
                                  </p:childTnLst>
                                </p:cTn>
                              </p:par>
                              <p:par>
                                <p:cTn id="257" presetID="24" presetClass="emph" presetSubtype="0" fill="hold" grpId="0" nodeType="withEffect">
                                  <p:stCondLst>
                                    <p:cond delay="0"/>
                                  </p:stCondLst>
                                  <p:childTnLst>
                                    <p:animClr clrSpc="hsl" dir="cw">
                                      <p:cBhvr override="childStyle">
                                        <p:cTn id="258" dur="500" fill="hold"/>
                                        <p:tgtEl>
                                          <p:spTgt spid="29">
                                            <p:txEl>
                                              <p:pRg st="0" end="0"/>
                                            </p:txEl>
                                          </p:spTgt>
                                        </p:tgtEl>
                                        <p:attrNameLst>
                                          <p:attrName>style.color</p:attrName>
                                        </p:attrNameLst>
                                      </p:cBhvr>
                                      <p:by>
                                        <p:hsl h="0" s="-12549" l="-25098"/>
                                      </p:by>
                                    </p:animClr>
                                    <p:animClr clrSpc="hsl" dir="cw">
                                      <p:cBhvr>
                                        <p:cTn id="259" dur="500" fill="hold"/>
                                        <p:tgtEl>
                                          <p:spTgt spid="29">
                                            <p:txEl>
                                              <p:pRg st="0" end="0"/>
                                            </p:txEl>
                                          </p:spTgt>
                                        </p:tgtEl>
                                        <p:attrNameLst>
                                          <p:attrName>fillcolor</p:attrName>
                                        </p:attrNameLst>
                                      </p:cBhvr>
                                      <p:by>
                                        <p:hsl h="0" s="-12549" l="-25098"/>
                                      </p:by>
                                    </p:animClr>
                                    <p:animClr clrSpc="hsl" dir="cw">
                                      <p:cBhvr>
                                        <p:cTn id="260" dur="500" fill="hold"/>
                                        <p:tgtEl>
                                          <p:spTgt spid="29">
                                            <p:txEl>
                                              <p:pRg st="0" end="0"/>
                                            </p:txEl>
                                          </p:spTgt>
                                        </p:tgtEl>
                                        <p:attrNameLst>
                                          <p:attrName>stroke.color</p:attrName>
                                        </p:attrNameLst>
                                      </p:cBhvr>
                                      <p:by>
                                        <p:hsl h="0" s="-12549" l="-25098"/>
                                      </p:by>
                                    </p:animClr>
                                    <p:set>
                                      <p:cBhvr>
                                        <p:cTn id="261" dur="500" fill="hold"/>
                                        <p:tgtEl>
                                          <p:spTgt spid="29">
                                            <p:txEl>
                                              <p:pRg st="0" end="0"/>
                                            </p:txEl>
                                          </p:spTgt>
                                        </p:tgtEl>
                                        <p:attrNameLst>
                                          <p:attrName>fill.type</p:attrName>
                                        </p:attrNameLst>
                                      </p:cBhvr>
                                      <p:to>
                                        <p:strVal val="solid"/>
                                      </p:to>
                                    </p:set>
                                  </p:childTnLst>
                                </p:cTn>
                              </p:par>
                            </p:childTnLst>
                          </p:cTn>
                        </p:par>
                      </p:childTnLst>
                    </p:cTn>
                  </p:par>
                </p:childTnLst>
              </p:cTn>
              <p:nextCondLst>
                <p:cond evt="onClick" delay="0">
                  <p:tgtEl>
                    <p:spTgt spid="33"/>
                  </p:tgtEl>
                </p:cond>
              </p:nextCondLst>
            </p:seq>
          </p:childTnLst>
        </p:cTn>
      </p:par>
    </p:tnLst>
    <p:bldLst>
      <p:bldP spid="77" grpId="0" animBg="1"/>
      <p:bldP spid="77" grpId="1" animBg="1"/>
      <p:bldP spid="45" grpId="0" animBg="1"/>
      <p:bldP spid="29" grpId="0" build="allAtOnce"/>
      <p:bldP spid="31" grpId="0" build="allAtOnce"/>
      <p:bldP spid="34" grpId="0" build="allAtOnce"/>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8446"/>
        <p:cNvGrpSpPr/>
        <p:nvPr/>
      </p:nvGrpSpPr>
      <p:grpSpPr>
        <a:xfrm>
          <a:off x="0" y="0"/>
          <a:ext cx="0" cy="0"/>
          <a:chOff x="0" y="0"/>
          <a:chExt cx="0" cy="0"/>
        </a:xfrm>
      </p:grpSpPr>
      <p:sp>
        <p:nvSpPr>
          <p:cNvPr id="8447" name="Google Shape;8447;p57"/>
          <p:cNvSpPr/>
          <p:nvPr/>
        </p:nvSpPr>
        <p:spPr>
          <a:xfrm rot="300094">
            <a:off x="1374571" y="637727"/>
            <a:ext cx="2676764" cy="1239508"/>
          </a:xfrm>
          <a:custGeom>
            <a:avLst/>
            <a:gdLst/>
            <a:ahLst/>
            <a:cxnLst/>
            <a:rect l="l" t="t" r="r" b="b"/>
            <a:pathLst>
              <a:path w="202555" h="38214" extrusionOk="0">
                <a:moveTo>
                  <a:pt x="185405" y="1"/>
                </a:moveTo>
                <a:cubicBezTo>
                  <a:pt x="159917" y="1"/>
                  <a:pt x="18543" y="11107"/>
                  <a:pt x="9464" y="15848"/>
                </a:cubicBezTo>
                <a:cubicBezTo>
                  <a:pt x="2658" y="19408"/>
                  <a:pt x="0" y="34264"/>
                  <a:pt x="10455" y="37669"/>
                </a:cubicBezTo>
                <a:cubicBezTo>
                  <a:pt x="11602" y="38043"/>
                  <a:pt x="14101" y="38214"/>
                  <a:pt x="17688" y="38214"/>
                </a:cubicBezTo>
                <a:cubicBezTo>
                  <a:pt x="51616" y="38214"/>
                  <a:pt x="182950" y="22958"/>
                  <a:pt x="190181" y="20164"/>
                </a:cubicBezTo>
                <a:cubicBezTo>
                  <a:pt x="202554" y="15387"/>
                  <a:pt x="199254" y="2619"/>
                  <a:pt x="189040" y="186"/>
                </a:cubicBezTo>
                <a:cubicBezTo>
                  <a:pt x="188512" y="60"/>
                  <a:pt x="187268" y="1"/>
                  <a:pt x="185405" y="1"/>
                </a:cubicBezTo>
                <a:close/>
              </a:path>
            </a:pathLst>
          </a:custGeom>
          <a:solidFill>
            <a:schemeClr val="accent2"/>
          </a:solidFill>
          <a:ln>
            <a:noFill/>
          </a:ln>
          <a:effectLst>
            <a:outerShdw dist="76200" dir="456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57"/>
          <p:cNvSpPr txBox="1">
            <a:spLocks noGrp="1"/>
          </p:cNvSpPr>
          <p:nvPr>
            <p:ph type="title"/>
          </p:nvPr>
        </p:nvSpPr>
        <p:spPr>
          <a:xfrm rot="-180067">
            <a:off x="520235" y="2367450"/>
            <a:ext cx="5730059" cy="1511077"/>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b="1">
                <a:latin typeface="Times New Roman" panose="02020603050405020304" pitchFamily="18" charset="0"/>
                <a:cs typeface="Times New Roman" panose="02020603050405020304" pitchFamily="18" charset="0"/>
              </a:rPr>
              <a:t>Họat động vận dụng</a:t>
            </a:r>
            <a:endParaRPr b="1">
              <a:latin typeface="Times New Roman" panose="02020603050405020304" pitchFamily="18" charset="0"/>
              <a:cs typeface="Times New Roman" panose="02020603050405020304" pitchFamily="18" charset="0"/>
            </a:endParaRPr>
          </a:p>
        </p:txBody>
      </p:sp>
      <p:grpSp>
        <p:nvGrpSpPr>
          <p:cNvPr id="8449" name="Google Shape;8449;p57"/>
          <p:cNvGrpSpPr/>
          <p:nvPr/>
        </p:nvGrpSpPr>
        <p:grpSpPr>
          <a:xfrm>
            <a:off x="6740799" y="1522129"/>
            <a:ext cx="1683656" cy="3539097"/>
            <a:chOff x="4387713" y="2971500"/>
            <a:chExt cx="784775" cy="1649775"/>
          </a:xfrm>
        </p:grpSpPr>
        <p:sp>
          <p:nvSpPr>
            <p:cNvPr id="8450" name="Google Shape;8450;p57"/>
            <p:cNvSpPr/>
            <p:nvPr/>
          </p:nvSpPr>
          <p:spPr>
            <a:xfrm>
              <a:off x="4397763" y="3901550"/>
              <a:ext cx="707350" cy="272425"/>
            </a:xfrm>
            <a:custGeom>
              <a:avLst/>
              <a:gdLst/>
              <a:ahLst/>
              <a:cxnLst/>
              <a:rect l="l" t="t" r="r" b="b"/>
              <a:pathLst>
                <a:path w="28294" h="10897" extrusionOk="0">
                  <a:moveTo>
                    <a:pt x="10328" y="0"/>
                  </a:moveTo>
                  <a:cubicBezTo>
                    <a:pt x="9832" y="0"/>
                    <a:pt x="9344" y="103"/>
                    <a:pt x="8844" y="351"/>
                  </a:cubicBezTo>
                  <a:cubicBezTo>
                    <a:pt x="6990" y="1271"/>
                    <a:pt x="2306" y="3195"/>
                    <a:pt x="1246" y="4932"/>
                  </a:cubicBezTo>
                  <a:cubicBezTo>
                    <a:pt x="786" y="5687"/>
                    <a:pt x="1883" y="6515"/>
                    <a:pt x="1883" y="6515"/>
                  </a:cubicBezTo>
                  <a:cubicBezTo>
                    <a:pt x="2056" y="6615"/>
                    <a:pt x="1" y="7494"/>
                    <a:pt x="2448" y="8992"/>
                  </a:cubicBezTo>
                  <a:cubicBezTo>
                    <a:pt x="2924" y="9283"/>
                    <a:pt x="3594" y="9403"/>
                    <a:pt x="4387" y="9403"/>
                  </a:cubicBezTo>
                  <a:cubicBezTo>
                    <a:pt x="8195" y="9403"/>
                    <a:pt x="14838" y="6627"/>
                    <a:pt x="16422" y="6627"/>
                  </a:cubicBezTo>
                  <a:cubicBezTo>
                    <a:pt x="16443" y="6627"/>
                    <a:pt x="16464" y="6627"/>
                    <a:pt x="16483" y="6628"/>
                  </a:cubicBezTo>
                  <a:cubicBezTo>
                    <a:pt x="18555" y="6740"/>
                    <a:pt x="25248" y="9946"/>
                    <a:pt x="25606" y="10508"/>
                  </a:cubicBezTo>
                  <a:cubicBezTo>
                    <a:pt x="25777" y="10777"/>
                    <a:pt x="25973" y="10896"/>
                    <a:pt x="26177" y="10896"/>
                  </a:cubicBezTo>
                  <a:cubicBezTo>
                    <a:pt x="27077" y="10896"/>
                    <a:pt x="28159" y="8590"/>
                    <a:pt x="28219" y="6680"/>
                  </a:cubicBezTo>
                  <a:cubicBezTo>
                    <a:pt x="28293" y="4236"/>
                    <a:pt x="22138" y="2777"/>
                    <a:pt x="17855" y="2140"/>
                  </a:cubicBezTo>
                  <a:cubicBezTo>
                    <a:pt x="14409" y="1626"/>
                    <a:pt x="12306" y="0"/>
                    <a:pt x="10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57"/>
            <p:cNvSpPr/>
            <p:nvPr/>
          </p:nvSpPr>
          <p:spPr>
            <a:xfrm>
              <a:off x="4460488" y="4157975"/>
              <a:ext cx="596425" cy="136800"/>
            </a:xfrm>
            <a:custGeom>
              <a:avLst/>
              <a:gdLst/>
              <a:ahLst/>
              <a:cxnLst/>
              <a:rect l="l" t="t" r="r" b="b"/>
              <a:pathLst>
                <a:path w="23857" h="5472" extrusionOk="0">
                  <a:moveTo>
                    <a:pt x="6127" y="1"/>
                  </a:moveTo>
                  <a:lnTo>
                    <a:pt x="0" y="613"/>
                  </a:lnTo>
                  <a:lnTo>
                    <a:pt x="159" y="1338"/>
                  </a:lnTo>
                  <a:cubicBezTo>
                    <a:pt x="159" y="1338"/>
                    <a:pt x="4678" y="546"/>
                    <a:pt x="5930" y="546"/>
                  </a:cubicBezTo>
                  <a:cubicBezTo>
                    <a:pt x="6026" y="546"/>
                    <a:pt x="6103" y="551"/>
                    <a:pt x="6157" y="561"/>
                  </a:cubicBezTo>
                  <a:cubicBezTo>
                    <a:pt x="6914" y="705"/>
                    <a:pt x="6897" y="1963"/>
                    <a:pt x="6878" y="2649"/>
                  </a:cubicBezTo>
                  <a:cubicBezTo>
                    <a:pt x="6849" y="3683"/>
                    <a:pt x="6083" y="4069"/>
                    <a:pt x="6083" y="4069"/>
                  </a:cubicBezTo>
                  <a:cubicBezTo>
                    <a:pt x="6075" y="4069"/>
                    <a:pt x="6067" y="4069"/>
                    <a:pt x="6059" y="4069"/>
                  </a:cubicBezTo>
                  <a:cubicBezTo>
                    <a:pt x="4379" y="4069"/>
                    <a:pt x="457" y="4590"/>
                    <a:pt x="457" y="4590"/>
                  </a:cubicBezTo>
                  <a:lnTo>
                    <a:pt x="456" y="5097"/>
                  </a:lnTo>
                  <a:lnTo>
                    <a:pt x="7119" y="4856"/>
                  </a:lnTo>
                  <a:cubicBezTo>
                    <a:pt x="7119" y="4856"/>
                    <a:pt x="13814" y="5472"/>
                    <a:pt x="18790" y="5472"/>
                  </a:cubicBezTo>
                  <a:cubicBezTo>
                    <a:pt x="20939" y="5472"/>
                    <a:pt x="22768" y="5357"/>
                    <a:pt x="23598" y="5028"/>
                  </a:cubicBezTo>
                  <a:cubicBezTo>
                    <a:pt x="23807" y="4945"/>
                    <a:pt x="23847" y="3955"/>
                    <a:pt x="23851" y="3319"/>
                  </a:cubicBezTo>
                  <a:cubicBezTo>
                    <a:pt x="23856" y="2262"/>
                    <a:pt x="23296" y="1386"/>
                    <a:pt x="22583" y="1312"/>
                  </a:cubicBezTo>
                  <a:lnTo>
                    <a:pt x="61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7"/>
            <p:cNvSpPr/>
            <p:nvPr/>
          </p:nvSpPr>
          <p:spPr>
            <a:xfrm>
              <a:off x="4741688" y="4196125"/>
              <a:ext cx="281250" cy="13275"/>
            </a:xfrm>
            <a:custGeom>
              <a:avLst/>
              <a:gdLst/>
              <a:ahLst/>
              <a:cxnLst/>
              <a:rect l="l" t="t" r="r" b="b"/>
              <a:pathLst>
                <a:path w="11250" h="531" fill="none" extrusionOk="0">
                  <a:moveTo>
                    <a:pt x="1" y="0"/>
                  </a:moveTo>
                  <a:lnTo>
                    <a:pt x="11249" y="53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7"/>
            <p:cNvSpPr/>
            <p:nvPr/>
          </p:nvSpPr>
          <p:spPr>
            <a:xfrm>
              <a:off x="4647088" y="4265550"/>
              <a:ext cx="403325" cy="26825"/>
            </a:xfrm>
            <a:custGeom>
              <a:avLst/>
              <a:gdLst/>
              <a:ahLst/>
              <a:cxnLst/>
              <a:rect l="l" t="t" r="r" b="b"/>
              <a:pathLst>
                <a:path w="16133" h="1073" extrusionOk="0">
                  <a:moveTo>
                    <a:pt x="0" y="1"/>
                  </a:moveTo>
                  <a:cubicBezTo>
                    <a:pt x="1" y="1"/>
                    <a:pt x="7913" y="1072"/>
                    <a:pt x="12820" y="1072"/>
                  </a:cubicBezTo>
                  <a:cubicBezTo>
                    <a:pt x="14294" y="1072"/>
                    <a:pt x="15497" y="975"/>
                    <a:pt x="16132" y="724"/>
                  </a:cubicBezTo>
                  <a:cubicBezTo>
                    <a:pt x="16132" y="724"/>
                    <a:pt x="15163" y="637"/>
                    <a:pt x="12931" y="503"/>
                  </a:cubicBezTo>
                  <a:cubicBezTo>
                    <a:pt x="10700" y="370"/>
                    <a:pt x="1" y="1"/>
                    <a:pt x="0"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57"/>
            <p:cNvSpPr/>
            <p:nvPr/>
          </p:nvSpPr>
          <p:spPr>
            <a:xfrm>
              <a:off x="4624088" y="4163425"/>
              <a:ext cx="401000" cy="140450"/>
            </a:xfrm>
            <a:custGeom>
              <a:avLst/>
              <a:gdLst/>
              <a:ahLst/>
              <a:cxnLst/>
              <a:rect l="l" t="t" r="r" b="b"/>
              <a:pathLst>
                <a:path w="16040" h="5618" extrusionOk="0">
                  <a:moveTo>
                    <a:pt x="0" y="1"/>
                  </a:moveTo>
                  <a:cubicBezTo>
                    <a:pt x="1" y="1"/>
                    <a:pt x="2858" y="518"/>
                    <a:pt x="6381" y="1132"/>
                  </a:cubicBezTo>
                  <a:cubicBezTo>
                    <a:pt x="7184" y="1272"/>
                    <a:pt x="7722" y="1366"/>
                    <a:pt x="8692" y="1398"/>
                  </a:cubicBezTo>
                  <a:cubicBezTo>
                    <a:pt x="8748" y="1400"/>
                    <a:pt x="9637" y="5617"/>
                    <a:pt x="9925" y="5617"/>
                  </a:cubicBezTo>
                  <a:cubicBezTo>
                    <a:pt x="9952" y="5617"/>
                    <a:pt x="9974" y="5580"/>
                    <a:pt x="9990" y="5498"/>
                  </a:cubicBezTo>
                  <a:cubicBezTo>
                    <a:pt x="10031" y="5283"/>
                    <a:pt x="9712" y="1393"/>
                    <a:pt x="9931" y="1393"/>
                  </a:cubicBezTo>
                  <a:cubicBezTo>
                    <a:pt x="9931" y="1393"/>
                    <a:pt x="9931" y="1393"/>
                    <a:pt x="9932" y="1393"/>
                  </a:cubicBezTo>
                  <a:cubicBezTo>
                    <a:pt x="10045" y="1394"/>
                    <a:pt x="10158" y="1394"/>
                    <a:pt x="10272" y="1394"/>
                  </a:cubicBezTo>
                  <a:cubicBezTo>
                    <a:pt x="13197" y="1394"/>
                    <a:pt x="16039" y="1092"/>
                    <a:pt x="16039" y="1092"/>
                  </a:cubicBezTo>
                  <a:lnTo>
                    <a:pt x="0"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57"/>
            <p:cNvSpPr/>
            <p:nvPr/>
          </p:nvSpPr>
          <p:spPr>
            <a:xfrm>
              <a:off x="4473638" y="4171575"/>
              <a:ext cx="159675" cy="100100"/>
            </a:xfrm>
            <a:custGeom>
              <a:avLst/>
              <a:gdLst/>
              <a:ahLst/>
              <a:cxnLst/>
              <a:rect l="l" t="t" r="r" b="b"/>
              <a:pathLst>
                <a:path w="6387" h="4004" extrusionOk="0">
                  <a:moveTo>
                    <a:pt x="5400" y="1"/>
                  </a:moveTo>
                  <a:cubicBezTo>
                    <a:pt x="4387" y="1"/>
                    <a:pt x="1251" y="517"/>
                    <a:pt x="81" y="716"/>
                  </a:cubicBezTo>
                  <a:cubicBezTo>
                    <a:pt x="1" y="730"/>
                    <a:pt x="49" y="4003"/>
                    <a:pt x="253" y="4003"/>
                  </a:cubicBezTo>
                  <a:cubicBezTo>
                    <a:pt x="254" y="4003"/>
                    <a:pt x="255" y="4003"/>
                    <a:pt x="255" y="4003"/>
                  </a:cubicBezTo>
                  <a:cubicBezTo>
                    <a:pt x="1228" y="3879"/>
                    <a:pt x="4147" y="3524"/>
                    <a:pt x="5535" y="3524"/>
                  </a:cubicBezTo>
                  <a:cubicBezTo>
                    <a:pt x="5542" y="3524"/>
                    <a:pt x="5549" y="3524"/>
                    <a:pt x="5557" y="3524"/>
                  </a:cubicBezTo>
                  <a:cubicBezTo>
                    <a:pt x="5557" y="3524"/>
                    <a:pt x="6323" y="3138"/>
                    <a:pt x="6352" y="2104"/>
                  </a:cubicBezTo>
                  <a:cubicBezTo>
                    <a:pt x="6371" y="1418"/>
                    <a:pt x="6387" y="160"/>
                    <a:pt x="5630" y="16"/>
                  </a:cubicBezTo>
                  <a:cubicBezTo>
                    <a:pt x="5575" y="5"/>
                    <a:pt x="5498" y="1"/>
                    <a:pt x="5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57"/>
            <p:cNvSpPr/>
            <p:nvPr/>
          </p:nvSpPr>
          <p:spPr>
            <a:xfrm>
              <a:off x="4475663" y="4171625"/>
              <a:ext cx="157650" cy="88075"/>
            </a:xfrm>
            <a:custGeom>
              <a:avLst/>
              <a:gdLst/>
              <a:ahLst/>
              <a:cxnLst/>
              <a:rect l="l" t="t" r="r" b="b"/>
              <a:pathLst>
                <a:path w="6306" h="3523" extrusionOk="0">
                  <a:moveTo>
                    <a:pt x="5322" y="0"/>
                  </a:moveTo>
                  <a:cubicBezTo>
                    <a:pt x="4312" y="0"/>
                    <a:pt x="1171" y="517"/>
                    <a:pt x="0" y="715"/>
                  </a:cubicBezTo>
                  <a:lnTo>
                    <a:pt x="4466" y="521"/>
                  </a:lnTo>
                  <a:cubicBezTo>
                    <a:pt x="4487" y="520"/>
                    <a:pt x="4507" y="520"/>
                    <a:pt x="4527" y="520"/>
                  </a:cubicBezTo>
                  <a:cubicBezTo>
                    <a:pt x="5314" y="520"/>
                    <a:pt x="5970" y="1157"/>
                    <a:pt x="5956" y="1951"/>
                  </a:cubicBezTo>
                  <a:lnTo>
                    <a:pt x="5956" y="1976"/>
                  </a:lnTo>
                  <a:cubicBezTo>
                    <a:pt x="5932" y="2871"/>
                    <a:pt x="5551" y="3418"/>
                    <a:pt x="5476" y="3523"/>
                  </a:cubicBezTo>
                  <a:cubicBezTo>
                    <a:pt x="5476" y="3523"/>
                    <a:pt x="6242" y="3137"/>
                    <a:pt x="6271" y="2103"/>
                  </a:cubicBezTo>
                  <a:cubicBezTo>
                    <a:pt x="6290" y="1417"/>
                    <a:pt x="6306" y="159"/>
                    <a:pt x="5549" y="15"/>
                  </a:cubicBezTo>
                  <a:cubicBezTo>
                    <a:pt x="5495" y="5"/>
                    <a:pt x="5418" y="0"/>
                    <a:pt x="5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7"/>
            <p:cNvSpPr/>
            <p:nvPr/>
          </p:nvSpPr>
          <p:spPr>
            <a:xfrm>
              <a:off x="4433188" y="4258425"/>
              <a:ext cx="598125" cy="127475"/>
            </a:xfrm>
            <a:custGeom>
              <a:avLst/>
              <a:gdLst/>
              <a:ahLst/>
              <a:cxnLst/>
              <a:rect l="l" t="t" r="r" b="b"/>
              <a:pathLst>
                <a:path w="23925" h="5099" extrusionOk="0">
                  <a:moveTo>
                    <a:pt x="5997" y="0"/>
                  </a:moveTo>
                  <a:lnTo>
                    <a:pt x="1" y="731"/>
                  </a:lnTo>
                  <a:lnTo>
                    <a:pt x="30" y="1339"/>
                  </a:lnTo>
                  <a:cubicBezTo>
                    <a:pt x="30" y="1339"/>
                    <a:pt x="4544" y="547"/>
                    <a:pt x="5798" y="547"/>
                  </a:cubicBezTo>
                  <a:cubicBezTo>
                    <a:pt x="5895" y="547"/>
                    <a:pt x="5973" y="552"/>
                    <a:pt x="6028" y="562"/>
                  </a:cubicBezTo>
                  <a:cubicBezTo>
                    <a:pt x="6785" y="706"/>
                    <a:pt x="6767" y="1964"/>
                    <a:pt x="6748" y="2650"/>
                  </a:cubicBezTo>
                  <a:cubicBezTo>
                    <a:pt x="6720" y="3684"/>
                    <a:pt x="5953" y="4070"/>
                    <a:pt x="5953" y="4070"/>
                  </a:cubicBezTo>
                  <a:cubicBezTo>
                    <a:pt x="5945" y="4070"/>
                    <a:pt x="5937" y="4070"/>
                    <a:pt x="5929" y="4070"/>
                  </a:cubicBezTo>
                  <a:cubicBezTo>
                    <a:pt x="4250" y="4070"/>
                    <a:pt x="329" y="4590"/>
                    <a:pt x="329" y="4590"/>
                  </a:cubicBezTo>
                  <a:lnTo>
                    <a:pt x="328" y="5099"/>
                  </a:lnTo>
                  <a:lnTo>
                    <a:pt x="328" y="5099"/>
                  </a:lnTo>
                  <a:lnTo>
                    <a:pt x="6992" y="4855"/>
                  </a:lnTo>
                  <a:cubicBezTo>
                    <a:pt x="6992" y="4855"/>
                    <a:pt x="14084" y="5020"/>
                    <a:pt x="18906" y="5020"/>
                  </a:cubicBezTo>
                  <a:cubicBezTo>
                    <a:pt x="20795" y="5020"/>
                    <a:pt x="22335" y="4995"/>
                    <a:pt x="22963" y="4924"/>
                  </a:cubicBezTo>
                  <a:cubicBezTo>
                    <a:pt x="23616" y="4851"/>
                    <a:pt x="23916" y="3529"/>
                    <a:pt x="23920" y="2893"/>
                  </a:cubicBezTo>
                  <a:cubicBezTo>
                    <a:pt x="23925" y="1835"/>
                    <a:pt x="23365" y="960"/>
                    <a:pt x="22652" y="885"/>
                  </a:cubicBezTo>
                  <a:lnTo>
                    <a:pt x="59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7"/>
            <p:cNvSpPr/>
            <p:nvPr/>
          </p:nvSpPr>
          <p:spPr>
            <a:xfrm>
              <a:off x="4682738" y="4284325"/>
              <a:ext cx="310475" cy="10625"/>
            </a:xfrm>
            <a:custGeom>
              <a:avLst/>
              <a:gdLst/>
              <a:ahLst/>
              <a:cxnLst/>
              <a:rect l="l" t="t" r="r" b="b"/>
              <a:pathLst>
                <a:path w="12419" h="425" fill="none" extrusionOk="0">
                  <a:moveTo>
                    <a:pt x="0" y="1"/>
                  </a:moveTo>
                  <a:lnTo>
                    <a:pt x="12419" y="424"/>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7"/>
            <p:cNvSpPr/>
            <p:nvPr/>
          </p:nvSpPr>
          <p:spPr>
            <a:xfrm>
              <a:off x="4707613" y="4365350"/>
              <a:ext cx="299650" cy="16450"/>
            </a:xfrm>
            <a:custGeom>
              <a:avLst/>
              <a:gdLst/>
              <a:ahLst/>
              <a:cxnLst/>
              <a:rect l="l" t="t" r="r" b="b"/>
              <a:pathLst>
                <a:path w="11986" h="658" extrusionOk="0">
                  <a:moveTo>
                    <a:pt x="5702" y="1"/>
                  </a:moveTo>
                  <a:cubicBezTo>
                    <a:pt x="2720" y="1"/>
                    <a:pt x="1" y="289"/>
                    <a:pt x="1" y="289"/>
                  </a:cubicBezTo>
                  <a:cubicBezTo>
                    <a:pt x="47" y="286"/>
                    <a:pt x="105" y="285"/>
                    <a:pt x="174" y="285"/>
                  </a:cubicBezTo>
                  <a:cubicBezTo>
                    <a:pt x="1075" y="285"/>
                    <a:pt x="3888" y="499"/>
                    <a:pt x="6491" y="589"/>
                  </a:cubicBezTo>
                  <a:cubicBezTo>
                    <a:pt x="8065" y="645"/>
                    <a:pt x="9564" y="657"/>
                    <a:pt x="10597" y="657"/>
                  </a:cubicBezTo>
                  <a:cubicBezTo>
                    <a:pt x="11449" y="657"/>
                    <a:pt x="11985" y="649"/>
                    <a:pt x="11985" y="649"/>
                  </a:cubicBezTo>
                  <a:cubicBezTo>
                    <a:pt x="11985" y="649"/>
                    <a:pt x="8630" y="82"/>
                    <a:pt x="7218" y="28"/>
                  </a:cubicBezTo>
                  <a:cubicBezTo>
                    <a:pt x="6713" y="9"/>
                    <a:pt x="6204" y="1"/>
                    <a:pt x="5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57"/>
            <p:cNvSpPr/>
            <p:nvPr/>
          </p:nvSpPr>
          <p:spPr>
            <a:xfrm>
              <a:off x="4717813" y="4265625"/>
              <a:ext cx="175700" cy="111875"/>
            </a:xfrm>
            <a:custGeom>
              <a:avLst/>
              <a:gdLst/>
              <a:ahLst/>
              <a:cxnLst/>
              <a:rect l="l" t="t" r="r" b="b"/>
              <a:pathLst>
                <a:path w="7028" h="4475" extrusionOk="0">
                  <a:moveTo>
                    <a:pt x="1" y="0"/>
                  </a:moveTo>
                  <a:lnTo>
                    <a:pt x="5249" y="886"/>
                  </a:lnTo>
                  <a:cubicBezTo>
                    <a:pt x="5954" y="2536"/>
                    <a:pt x="6790" y="4475"/>
                    <a:pt x="6924" y="4475"/>
                  </a:cubicBezTo>
                  <a:cubicBezTo>
                    <a:pt x="6927" y="4475"/>
                    <a:pt x="6931" y="4473"/>
                    <a:pt x="6933" y="4470"/>
                  </a:cubicBezTo>
                  <a:cubicBezTo>
                    <a:pt x="7028" y="4354"/>
                    <a:pt x="6851" y="326"/>
                    <a:pt x="6851" y="326"/>
                  </a:cubicBezTo>
                  <a:cubicBezTo>
                    <a:pt x="6851" y="326"/>
                    <a:pt x="213" y="2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57"/>
            <p:cNvSpPr/>
            <p:nvPr/>
          </p:nvSpPr>
          <p:spPr>
            <a:xfrm>
              <a:off x="4443138" y="4272050"/>
              <a:ext cx="159675" cy="100100"/>
            </a:xfrm>
            <a:custGeom>
              <a:avLst/>
              <a:gdLst/>
              <a:ahLst/>
              <a:cxnLst/>
              <a:rect l="l" t="t" r="r" b="b"/>
              <a:pathLst>
                <a:path w="6387" h="4004" extrusionOk="0">
                  <a:moveTo>
                    <a:pt x="5400" y="1"/>
                  </a:moveTo>
                  <a:cubicBezTo>
                    <a:pt x="4387" y="1"/>
                    <a:pt x="1251" y="517"/>
                    <a:pt x="81" y="716"/>
                  </a:cubicBezTo>
                  <a:cubicBezTo>
                    <a:pt x="1" y="730"/>
                    <a:pt x="49" y="4003"/>
                    <a:pt x="252" y="4003"/>
                  </a:cubicBezTo>
                  <a:cubicBezTo>
                    <a:pt x="252" y="4003"/>
                    <a:pt x="253" y="4003"/>
                    <a:pt x="254" y="4003"/>
                  </a:cubicBezTo>
                  <a:cubicBezTo>
                    <a:pt x="1227" y="3879"/>
                    <a:pt x="4146" y="3524"/>
                    <a:pt x="5533" y="3524"/>
                  </a:cubicBezTo>
                  <a:cubicBezTo>
                    <a:pt x="5541" y="3524"/>
                    <a:pt x="5548" y="3524"/>
                    <a:pt x="5555" y="3524"/>
                  </a:cubicBezTo>
                  <a:cubicBezTo>
                    <a:pt x="5555" y="3524"/>
                    <a:pt x="6322" y="3138"/>
                    <a:pt x="6350" y="2104"/>
                  </a:cubicBezTo>
                  <a:cubicBezTo>
                    <a:pt x="6369" y="1418"/>
                    <a:pt x="6387" y="160"/>
                    <a:pt x="5630" y="16"/>
                  </a:cubicBezTo>
                  <a:cubicBezTo>
                    <a:pt x="5575" y="5"/>
                    <a:pt x="5497" y="1"/>
                    <a:pt x="5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57"/>
            <p:cNvSpPr/>
            <p:nvPr/>
          </p:nvSpPr>
          <p:spPr>
            <a:xfrm>
              <a:off x="4445163" y="4272050"/>
              <a:ext cx="157650" cy="88100"/>
            </a:xfrm>
            <a:custGeom>
              <a:avLst/>
              <a:gdLst/>
              <a:ahLst/>
              <a:cxnLst/>
              <a:rect l="l" t="t" r="r" b="b"/>
              <a:pathLst>
                <a:path w="6306" h="3524" extrusionOk="0">
                  <a:moveTo>
                    <a:pt x="5319" y="1"/>
                  </a:moveTo>
                  <a:cubicBezTo>
                    <a:pt x="4306" y="1"/>
                    <a:pt x="1170" y="517"/>
                    <a:pt x="0" y="716"/>
                  </a:cubicBezTo>
                  <a:lnTo>
                    <a:pt x="4465" y="522"/>
                  </a:lnTo>
                  <a:cubicBezTo>
                    <a:pt x="4485" y="521"/>
                    <a:pt x="4506" y="521"/>
                    <a:pt x="4526" y="521"/>
                  </a:cubicBezTo>
                  <a:cubicBezTo>
                    <a:pt x="5313" y="521"/>
                    <a:pt x="5970" y="1158"/>
                    <a:pt x="5956" y="1952"/>
                  </a:cubicBezTo>
                  <a:lnTo>
                    <a:pt x="5956" y="1977"/>
                  </a:lnTo>
                  <a:cubicBezTo>
                    <a:pt x="5932" y="2870"/>
                    <a:pt x="5550" y="3419"/>
                    <a:pt x="5474" y="3524"/>
                  </a:cubicBezTo>
                  <a:cubicBezTo>
                    <a:pt x="5474" y="3524"/>
                    <a:pt x="6241" y="3138"/>
                    <a:pt x="6269" y="2104"/>
                  </a:cubicBezTo>
                  <a:cubicBezTo>
                    <a:pt x="6288" y="1418"/>
                    <a:pt x="6306" y="160"/>
                    <a:pt x="5549" y="16"/>
                  </a:cubicBezTo>
                  <a:cubicBezTo>
                    <a:pt x="5494" y="5"/>
                    <a:pt x="5416" y="1"/>
                    <a:pt x="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57"/>
            <p:cNvSpPr/>
            <p:nvPr/>
          </p:nvSpPr>
          <p:spPr>
            <a:xfrm>
              <a:off x="4487438" y="4368500"/>
              <a:ext cx="598250" cy="125475"/>
            </a:xfrm>
            <a:custGeom>
              <a:avLst/>
              <a:gdLst/>
              <a:ahLst/>
              <a:cxnLst/>
              <a:rect l="l" t="t" r="r" b="b"/>
              <a:pathLst>
                <a:path w="23930" h="5019" extrusionOk="0">
                  <a:moveTo>
                    <a:pt x="6007" y="0"/>
                  </a:moveTo>
                  <a:lnTo>
                    <a:pt x="0" y="646"/>
                  </a:lnTo>
                  <a:lnTo>
                    <a:pt x="20" y="1256"/>
                  </a:lnTo>
                  <a:cubicBezTo>
                    <a:pt x="20" y="1256"/>
                    <a:pt x="4438" y="545"/>
                    <a:pt x="5752" y="545"/>
                  </a:cubicBezTo>
                  <a:cubicBezTo>
                    <a:pt x="5871" y="545"/>
                    <a:pt x="5964" y="550"/>
                    <a:pt x="6027" y="563"/>
                  </a:cubicBezTo>
                  <a:cubicBezTo>
                    <a:pt x="6783" y="716"/>
                    <a:pt x="6747" y="1976"/>
                    <a:pt x="6720" y="2662"/>
                  </a:cubicBezTo>
                  <a:cubicBezTo>
                    <a:pt x="6678" y="3692"/>
                    <a:pt x="5906" y="4070"/>
                    <a:pt x="5906" y="4070"/>
                  </a:cubicBezTo>
                  <a:cubicBezTo>
                    <a:pt x="5856" y="4069"/>
                    <a:pt x="5804" y="4069"/>
                    <a:pt x="5750" y="4069"/>
                  </a:cubicBezTo>
                  <a:cubicBezTo>
                    <a:pt x="4004" y="4069"/>
                    <a:pt x="273" y="4511"/>
                    <a:pt x="273" y="4511"/>
                  </a:cubicBezTo>
                  <a:lnTo>
                    <a:pt x="265" y="5019"/>
                  </a:lnTo>
                  <a:lnTo>
                    <a:pt x="6930" y="4867"/>
                  </a:lnTo>
                  <a:lnTo>
                    <a:pt x="23351" y="4726"/>
                  </a:lnTo>
                  <a:cubicBezTo>
                    <a:pt x="23761" y="4216"/>
                    <a:pt x="23896" y="3540"/>
                    <a:pt x="23909" y="2904"/>
                  </a:cubicBezTo>
                  <a:cubicBezTo>
                    <a:pt x="23929" y="1845"/>
                    <a:pt x="23201" y="696"/>
                    <a:pt x="22489" y="612"/>
                  </a:cubicBezTo>
                  <a:lnTo>
                    <a:pt x="60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7"/>
            <p:cNvSpPr/>
            <p:nvPr/>
          </p:nvSpPr>
          <p:spPr>
            <a:xfrm>
              <a:off x="4707238" y="4392050"/>
              <a:ext cx="333725" cy="2050"/>
            </a:xfrm>
            <a:custGeom>
              <a:avLst/>
              <a:gdLst/>
              <a:ahLst/>
              <a:cxnLst/>
              <a:rect l="l" t="t" r="r" b="b"/>
              <a:pathLst>
                <a:path w="13349" h="82" fill="none" extrusionOk="0">
                  <a:moveTo>
                    <a:pt x="1" y="1"/>
                  </a:moveTo>
                  <a:lnTo>
                    <a:pt x="13349" y="82"/>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7"/>
            <p:cNvSpPr/>
            <p:nvPr/>
          </p:nvSpPr>
          <p:spPr>
            <a:xfrm>
              <a:off x="4842413" y="4378525"/>
              <a:ext cx="59825" cy="110400"/>
            </a:xfrm>
            <a:custGeom>
              <a:avLst/>
              <a:gdLst/>
              <a:ahLst/>
              <a:cxnLst/>
              <a:rect l="l" t="t" r="r" b="b"/>
              <a:pathLst>
                <a:path w="2393" h="4416" extrusionOk="0">
                  <a:moveTo>
                    <a:pt x="1701" y="0"/>
                  </a:moveTo>
                  <a:cubicBezTo>
                    <a:pt x="1734" y="100"/>
                    <a:pt x="1564" y="896"/>
                    <a:pt x="1564" y="896"/>
                  </a:cubicBezTo>
                  <a:cubicBezTo>
                    <a:pt x="1564" y="896"/>
                    <a:pt x="1" y="2119"/>
                    <a:pt x="889" y="4413"/>
                  </a:cubicBezTo>
                  <a:lnTo>
                    <a:pt x="2050" y="4416"/>
                  </a:lnTo>
                  <a:lnTo>
                    <a:pt x="2392" y="1033"/>
                  </a:lnTo>
                  <a:lnTo>
                    <a:pt x="1701"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57"/>
            <p:cNvSpPr/>
            <p:nvPr/>
          </p:nvSpPr>
          <p:spPr>
            <a:xfrm>
              <a:off x="4497138" y="4382075"/>
              <a:ext cx="159875" cy="98275"/>
            </a:xfrm>
            <a:custGeom>
              <a:avLst/>
              <a:gdLst/>
              <a:ahLst/>
              <a:cxnLst/>
              <a:rect l="l" t="t" r="r" b="b"/>
              <a:pathLst>
                <a:path w="6395" h="3931" extrusionOk="0">
                  <a:moveTo>
                    <a:pt x="5363" y="0"/>
                  </a:moveTo>
                  <a:cubicBezTo>
                    <a:pt x="4304" y="0"/>
                    <a:pt x="1236" y="462"/>
                    <a:pt x="80" y="642"/>
                  </a:cubicBezTo>
                  <a:cubicBezTo>
                    <a:pt x="1" y="655"/>
                    <a:pt x="4" y="3931"/>
                    <a:pt x="207" y="3931"/>
                  </a:cubicBezTo>
                  <a:cubicBezTo>
                    <a:pt x="208" y="3931"/>
                    <a:pt x="208" y="3931"/>
                    <a:pt x="209" y="3931"/>
                  </a:cubicBezTo>
                  <a:cubicBezTo>
                    <a:pt x="1157" y="3823"/>
                    <a:pt x="3950" y="3523"/>
                    <a:pt x="5378" y="3523"/>
                  </a:cubicBezTo>
                  <a:cubicBezTo>
                    <a:pt x="5426" y="3523"/>
                    <a:pt x="5473" y="3524"/>
                    <a:pt x="5518" y="3524"/>
                  </a:cubicBezTo>
                  <a:cubicBezTo>
                    <a:pt x="5518" y="3524"/>
                    <a:pt x="6290" y="3148"/>
                    <a:pt x="6332" y="2116"/>
                  </a:cubicBezTo>
                  <a:cubicBezTo>
                    <a:pt x="6359" y="1432"/>
                    <a:pt x="6395" y="171"/>
                    <a:pt x="5639" y="19"/>
                  </a:cubicBezTo>
                  <a:cubicBezTo>
                    <a:pt x="5576" y="6"/>
                    <a:pt x="5482" y="0"/>
                    <a:pt x="5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57"/>
            <p:cNvSpPr/>
            <p:nvPr/>
          </p:nvSpPr>
          <p:spPr>
            <a:xfrm>
              <a:off x="4499138" y="4382075"/>
              <a:ext cx="157875" cy="88150"/>
            </a:xfrm>
            <a:custGeom>
              <a:avLst/>
              <a:gdLst/>
              <a:ahLst/>
              <a:cxnLst/>
              <a:rect l="l" t="t" r="r" b="b"/>
              <a:pathLst>
                <a:path w="6315" h="3526" extrusionOk="0">
                  <a:moveTo>
                    <a:pt x="5283" y="0"/>
                  </a:moveTo>
                  <a:cubicBezTo>
                    <a:pt x="4224" y="0"/>
                    <a:pt x="1156" y="462"/>
                    <a:pt x="0" y="642"/>
                  </a:cubicBezTo>
                  <a:lnTo>
                    <a:pt x="4467" y="510"/>
                  </a:lnTo>
                  <a:cubicBezTo>
                    <a:pt x="4482" y="509"/>
                    <a:pt x="4496" y="509"/>
                    <a:pt x="4510" y="509"/>
                  </a:cubicBezTo>
                  <a:cubicBezTo>
                    <a:pt x="5305" y="509"/>
                    <a:pt x="5963" y="1159"/>
                    <a:pt x="5939" y="1958"/>
                  </a:cubicBezTo>
                  <a:cubicBezTo>
                    <a:pt x="5939" y="1967"/>
                    <a:pt x="5939" y="1975"/>
                    <a:pt x="5937" y="1984"/>
                  </a:cubicBezTo>
                  <a:cubicBezTo>
                    <a:pt x="5905" y="2878"/>
                    <a:pt x="5515" y="3422"/>
                    <a:pt x="5438" y="3526"/>
                  </a:cubicBezTo>
                  <a:cubicBezTo>
                    <a:pt x="5438" y="3526"/>
                    <a:pt x="6210" y="3148"/>
                    <a:pt x="6252" y="2116"/>
                  </a:cubicBezTo>
                  <a:cubicBezTo>
                    <a:pt x="6279" y="1432"/>
                    <a:pt x="6315" y="171"/>
                    <a:pt x="5559" y="19"/>
                  </a:cubicBezTo>
                  <a:cubicBezTo>
                    <a:pt x="5496" y="6"/>
                    <a:pt x="5402" y="0"/>
                    <a:pt x="52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7"/>
            <p:cNvSpPr/>
            <p:nvPr/>
          </p:nvSpPr>
          <p:spPr>
            <a:xfrm>
              <a:off x="4561888" y="4438400"/>
              <a:ext cx="89225" cy="9400"/>
            </a:xfrm>
            <a:custGeom>
              <a:avLst/>
              <a:gdLst/>
              <a:ahLst/>
              <a:cxnLst/>
              <a:rect l="l" t="t" r="r" b="b"/>
              <a:pathLst>
                <a:path w="3569" h="376" extrusionOk="0">
                  <a:moveTo>
                    <a:pt x="3569" y="1"/>
                  </a:moveTo>
                  <a:lnTo>
                    <a:pt x="0" y="361"/>
                  </a:lnTo>
                  <a:cubicBezTo>
                    <a:pt x="0" y="361"/>
                    <a:pt x="572" y="375"/>
                    <a:pt x="1200" y="375"/>
                  </a:cubicBezTo>
                  <a:cubicBezTo>
                    <a:pt x="1763" y="375"/>
                    <a:pt x="2371" y="364"/>
                    <a:pt x="2651" y="322"/>
                  </a:cubicBezTo>
                  <a:cubicBezTo>
                    <a:pt x="3242" y="235"/>
                    <a:pt x="3569" y="1"/>
                    <a:pt x="35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7"/>
            <p:cNvSpPr/>
            <p:nvPr/>
          </p:nvSpPr>
          <p:spPr>
            <a:xfrm>
              <a:off x="4443963" y="4045325"/>
              <a:ext cx="615700" cy="147225"/>
            </a:xfrm>
            <a:custGeom>
              <a:avLst/>
              <a:gdLst/>
              <a:ahLst/>
              <a:cxnLst/>
              <a:rect l="l" t="t" r="r" b="b"/>
              <a:pathLst>
                <a:path w="24628" h="5889" extrusionOk="0">
                  <a:moveTo>
                    <a:pt x="5998" y="0"/>
                  </a:moveTo>
                  <a:lnTo>
                    <a:pt x="0" y="731"/>
                  </a:lnTo>
                  <a:lnTo>
                    <a:pt x="30" y="1339"/>
                  </a:lnTo>
                  <a:cubicBezTo>
                    <a:pt x="30" y="1339"/>
                    <a:pt x="4538" y="547"/>
                    <a:pt x="5796" y="547"/>
                  </a:cubicBezTo>
                  <a:cubicBezTo>
                    <a:pt x="5894" y="547"/>
                    <a:pt x="5972" y="552"/>
                    <a:pt x="6027" y="562"/>
                  </a:cubicBezTo>
                  <a:cubicBezTo>
                    <a:pt x="6784" y="706"/>
                    <a:pt x="6768" y="1964"/>
                    <a:pt x="6749" y="2650"/>
                  </a:cubicBezTo>
                  <a:cubicBezTo>
                    <a:pt x="6720" y="3684"/>
                    <a:pt x="5954" y="4070"/>
                    <a:pt x="5954" y="4070"/>
                  </a:cubicBezTo>
                  <a:cubicBezTo>
                    <a:pt x="5946" y="4070"/>
                    <a:pt x="5938" y="4070"/>
                    <a:pt x="5930" y="4070"/>
                  </a:cubicBezTo>
                  <a:cubicBezTo>
                    <a:pt x="4250" y="4070"/>
                    <a:pt x="328" y="4590"/>
                    <a:pt x="328" y="4590"/>
                  </a:cubicBezTo>
                  <a:lnTo>
                    <a:pt x="327" y="5098"/>
                  </a:lnTo>
                  <a:lnTo>
                    <a:pt x="6876" y="4644"/>
                  </a:lnTo>
                  <a:lnTo>
                    <a:pt x="23812" y="5888"/>
                  </a:lnTo>
                  <a:cubicBezTo>
                    <a:pt x="24216" y="5371"/>
                    <a:pt x="24619" y="4457"/>
                    <a:pt x="24623" y="3823"/>
                  </a:cubicBezTo>
                  <a:cubicBezTo>
                    <a:pt x="24627" y="2764"/>
                    <a:pt x="24068" y="1888"/>
                    <a:pt x="23355" y="1814"/>
                  </a:cubicBezTo>
                  <a:lnTo>
                    <a:pt x="59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7"/>
            <p:cNvSpPr/>
            <p:nvPr/>
          </p:nvSpPr>
          <p:spPr>
            <a:xfrm>
              <a:off x="4700338" y="4072350"/>
              <a:ext cx="326000" cy="35025"/>
            </a:xfrm>
            <a:custGeom>
              <a:avLst/>
              <a:gdLst/>
              <a:ahLst/>
              <a:cxnLst/>
              <a:rect l="l" t="t" r="r" b="b"/>
              <a:pathLst>
                <a:path w="13040" h="1401" fill="none" extrusionOk="0">
                  <a:moveTo>
                    <a:pt x="0" y="1"/>
                  </a:moveTo>
                  <a:lnTo>
                    <a:pt x="13039" y="140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7"/>
            <p:cNvSpPr/>
            <p:nvPr/>
          </p:nvSpPr>
          <p:spPr>
            <a:xfrm>
              <a:off x="4453888" y="4058950"/>
              <a:ext cx="159700" cy="100100"/>
            </a:xfrm>
            <a:custGeom>
              <a:avLst/>
              <a:gdLst/>
              <a:ahLst/>
              <a:cxnLst/>
              <a:rect l="l" t="t" r="r" b="b"/>
              <a:pathLst>
                <a:path w="6388" h="4004" extrusionOk="0">
                  <a:moveTo>
                    <a:pt x="5400" y="1"/>
                  </a:moveTo>
                  <a:cubicBezTo>
                    <a:pt x="4387" y="1"/>
                    <a:pt x="1251" y="517"/>
                    <a:pt x="81" y="716"/>
                  </a:cubicBezTo>
                  <a:cubicBezTo>
                    <a:pt x="1" y="730"/>
                    <a:pt x="49" y="4003"/>
                    <a:pt x="252" y="4003"/>
                  </a:cubicBezTo>
                  <a:cubicBezTo>
                    <a:pt x="253" y="4003"/>
                    <a:pt x="254" y="4003"/>
                    <a:pt x="254" y="4003"/>
                  </a:cubicBezTo>
                  <a:cubicBezTo>
                    <a:pt x="1227" y="3879"/>
                    <a:pt x="4147" y="3524"/>
                    <a:pt x="5535" y="3524"/>
                  </a:cubicBezTo>
                  <a:cubicBezTo>
                    <a:pt x="5542" y="3524"/>
                    <a:pt x="5549" y="3524"/>
                    <a:pt x="5557" y="3524"/>
                  </a:cubicBezTo>
                  <a:cubicBezTo>
                    <a:pt x="5557" y="3524"/>
                    <a:pt x="6323" y="3138"/>
                    <a:pt x="6352" y="2104"/>
                  </a:cubicBezTo>
                  <a:cubicBezTo>
                    <a:pt x="6371" y="1418"/>
                    <a:pt x="6387" y="160"/>
                    <a:pt x="5630" y="16"/>
                  </a:cubicBezTo>
                  <a:cubicBezTo>
                    <a:pt x="5575" y="5"/>
                    <a:pt x="5498" y="1"/>
                    <a:pt x="5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57"/>
            <p:cNvSpPr/>
            <p:nvPr/>
          </p:nvSpPr>
          <p:spPr>
            <a:xfrm>
              <a:off x="4467588" y="4085950"/>
              <a:ext cx="107025" cy="12775"/>
            </a:xfrm>
            <a:custGeom>
              <a:avLst/>
              <a:gdLst/>
              <a:ahLst/>
              <a:cxnLst/>
              <a:rect l="l" t="t" r="r" b="b"/>
              <a:pathLst>
                <a:path w="4281" h="511" extrusionOk="0">
                  <a:moveTo>
                    <a:pt x="4281" y="1"/>
                  </a:moveTo>
                  <a:lnTo>
                    <a:pt x="0" y="336"/>
                  </a:lnTo>
                  <a:cubicBezTo>
                    <a:pt x="0" y="336"/>
                    <a:pt x="1339" y="511"/>
                    <a:pt x="2314" y="511"/>
                  </a:cubicBezTo>
                  <a:cubicBezTo>
                    <a:pt x="2547" y="511"/>
                    <a:pt x="2758" y="501"/>
                    <a:pt x="2927" y="476"/>
                  </a:cubicBezTo>
                  <a:cubicBezTo>
                    <a:pt x="3800" y="349"/>
                    <a:pt x="4281" y="1"/>
                    <a:pt x="4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57"/>
            <p:cNvSpPr/>
            <p:nvPr/>
          </p:nvSpPr>
          <p:spPr>
            <a:xfrm>
              <a:off x="4504613" y="4118800"/>
              <a:ext cx="107050" cy="12800"/>
            </a:xfrm>
            <a:custGeom>
              <a:avLst/>
              <a:gdLst/>
              <a:ahLst/>
              <a:cxnLst/>
              <a:rect l="l" t="t" r="r" b="b"/>
              <a:pathLst>
                <a:path w="4282" h="512" extrusionOk="0">
                  <a:moveTo>
                    <a:pt x="4281" y="0"/>
                  </a:moveTo>
                  <a:lnTo>
                    <a:pt x="1" y="336"/>
                  </a:lnTo>
                  <a:cubicBezTo>
                    <a:pt x="1" y="336"/>
                    <a:pt x="1336" y="511"/>
                    <a:pt x="2311" y="511"/>
                  </a:cubicBezTo>
                  <a:cubicBezTo>
                    <a:pt x="2544" y="511"/>
                    <a:pt x="2757" y="501"/>
                    <a:pt x="2926" y="476"/>
                  </a:cubicBezTo>
                  <a:cubicBezTo>
                    <a:pt x="3800" y="349"/>
                    <a:pt x="4281" y="0"/>
                    <a:pt x="4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7"/>
            <p:cNvSpPr/>
            <p:nvPr/>
          </p:nvSpPr>
          <p:spPr>
            <a:xfrm>
              <a:off x="4455913" y="4058950"/>
              <a:ext cx="157675" cy="88100"/>
            </a:xfrm>
            <a:custGeom>
              <a:avLst/>
              <a:gdLst/>
              <a:ahLst/>
              <a:cxnLst/>
              <a:rect l="l" t="t" r="r" b="b"/>
              <a:pathLst>
                <a:path w="6307" h="3524" extrusionOk="0">
                  <a:moveTo>
                    <a:pt x="5319" y="1"/>
                  </a:moveTo>
                  <a:cubicBezTo>
                    <a:pt x="4306" y="1"/>
                    <a:pt x="1170" y="517"/>
                    <a:pt x="0" y="716"/>
                  </a:cubicBezTo>
                  <a:lnTo>
                    <a:pt x="4466" y="522"/>
                  </a:lnTo>
                  <a:cubicBezTo>
                    <a:pt x="4487" y="521"/>
                    <a:pt x="4507" y="520"/>
                    <a:pt x="4527" y="520"/>
                  </a:cubicBezTo>
                  <a:cubicBezTo>
                    <a:pt x="5314" y="520"/>
                    <a:pt x="5970" y="1158"/>
                    <a:pt x="5956" y="1951"/>
                  </a:cubicBezTo>
                  <a:lnTo>
                    <a:pt x="5956" y="1977"/>
                  </a:lnTo>
                  <a:cubicBezTo>
                    <a:pt x="5933" y="2870"/>
                    <a:pt x="5551" y="3419"/>
                    <a:pt x="5476" y="3524"/>
                  </a:cubicBezTo>
                  <a:cubicBezTo>
                    <a:pt x="5476" y="3524"/>
                    <a:pt x="6242" y="3138"/>
                    <a:pt x="6271" y="2104"/>
                  </a:cubicBezTo>
                  <a:cubicBezTo>
                    <a:pt x="6290" y="1418"/>
                    <a:pt x="6306" y="160"/>
                    <a:pt x="5549" y="16"/>
                  </a:cubicBezTo>
                  <a:cubicBezTo>
                    <a:pt x="5494" y="5"/>
                    <a:pt x="5417" y="1"/>
                    <a:pt x="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57"/>
            <p:cNvSpPr/>
            <p:nvPr/>
          </p:nvSpPr>
          <p:spPr>
            <a:xfrm>
              <a:off x="4595463" y="4043375"/>
              <a:ext cx="65425" cy="370700"/>
            </a:xfrm>
            <a:custGeom>
              <a:avLst/>
              <a:gdLst/>
              <a:ahLst/>
              <a:cxnLst/>
              <a:rect l="l" t="t" r="r" b="b"/>
              <a:pathLst>
                <a:path w="2617" h="14828" extrusionOk="0">
                  <a:moveTo>
                    <a:pt x="1" y="0"/>
                  </a:moveTo>
                  <a:lnTo>
                    <a:pt x="1286" y="1478"/>
                  </a:lnTo>
                  <a:lnTo>
                    <a:pt x="1604" y="4780"/>
                  </a:lnTo>
                  <a:lnTo>
                    <a:pt x="1604" y="4780"/>
                  </a:lnTo>
                  <a:lnTo>
                    <a:pt x="960" y="4751"/>
                  </a:lnTo>
                  <a:lnTo>
                    <a:pt x="1845" y="8696"/>
                  </a:lnTo>
                  <a:lnTo>
                    <a:pt x="1469" y="8715"/>
                  </a:lnTo>
                  <a:lnTo>
                    <a:pt x="2617" y="14827"/>
                  </a:lnTo>
                  <a:cubicBezTo>
                    <a:pt x="2617" y="14827"/>
                    <a:pt x="2262" y="660"/>
                    <a:pt x="2110" y="558"/>
                  </a:cubicBezTo>
                  <a:cubicBezTo>
                    <a:pt x="1954" y="455"/>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7"/>
            <p:cNvSpPr/>
            <p:nvPr/>
          </p:nvSpPr>
          <p:spPr>
            <a:xfrm>
              <a:off x="4744213" y="4060000"/>
              <a:ext cx="134800" cy="255700"/>
            </a:xfrm>
            <a:custGeom>
              <a:avLst/>
              <a:gdLst/>
              <a:ahLst/>
              <a:cxnLst/>
              <a:rect l="l" t="t" r="r" b="b"/>
              <a:pathLst>
                <a:path w="5392" h="10228" extrusionOk="0">
                  <a:moveTo>
                    <a:pt x="1" y="0"/>
                  </a:moveTo>
                  <a:lnTo>
                    <a:pt x="3500" y="1676"/>
                  </a:lnTo>
                  <a:lnTo>
                    <a:pt x="5392" y="10228"/>
                  </a:lnTo>
                  <a:lnTo>
                    <a:pt x="4301" y="1140"/>
                  </a:lnTo>
                  <a:lnTo>
                    <a:pt x="2478" y="2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7"/>
            <p:cNvSpPr/>
            <p:nvPr/>
          </p:nvSpPr>
          <p:spPr>
            <a:xfrm>
              <a:off x="4446138" y="4317350"/>
              <a:ext cx="107025" cy="8625"/>
            </a:xfrm>
            <a:custGeom>
              <a:avLst/>
              <a:gdLst/>
              <a:ahLst/>
              <a:cxnLst/>
              <a:rect l="l" t="t" r="r" b="b"/>
              <a:pathLst>
                <a:path w="4281" h="345" extrusionOk="0">
                  <a:moveTo>
                    <a:pt x="4281" y="1"/>
                  </a:moveTo>
                  <a:lnTo>
                    <a:pt x="0" y="336"/>
                  </a:lnTo>
                  <a:cubicBezTo>
                    <a:pt x="0" y="336"/>
                    <a:pt x="357" y="344"/>
                    <a:pt x="837" y="344"/>
                  </a:cubicBezTo>
                  <a:cubicBezTo>
                    <a:pt x="1511" y="344"/>
                    <a:pt x="2426" y="329"/>
                    <a:pt x="2935" y="254"/>
                  </a:cubicBezTo>
                  <a:cubicBezTo>
                    <a:pt x="3810" y="124"/>
                    <a:pt x="4280" y="1"/>
                    <a:pt x="4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57"/>
            <p:cNvSpPr/>
            <p:nvPr/>
          </p:nvSpPr>
          <p:spPr>
            <a:xfrm>
              <a:off x="4476963" y="4233350"/>
              <a:ext cx="107050" cy="12800"/>
            </a:xfrm>
            <a:custGeom>
              <a:avLst/>
              <a:gdLst/>
              <a:ahLst/>
              <a:cxnLst/>
              <a:rect l="l" t="t" r="r" b="b"/>
              <a:pathLst>
                <a:path w="4282" h="512" extrusionOk="0">
                  <a:moveTo>
                    <a:pt x="4282" y="0"/>
                  </a:moveTo>
                  <a:lnTo>
                    <a:pt x="0" y="336"/>
                  </a:lnTo>
                  <a:cubicBezTo>
                    <a:pt x="0" y="336"/>
                    <a:pt x="1342" y="512"/>
                    <a:pt x="2317" y="512"/>
                  </a:cubicBezTo>
                  <a:cubicBezTo>
                    <a:pt x="2548" y="512"/>
                    <a:pt x="2759" y="502"/>
                    <a:pt x="2926" y="477"/>
                  </a:cubicBezTo>
                  <a:cubicBezTo>
                    <a:pt x="3801" y="349"/>
                    <a:pt x="4282" y="0"/>
                    <a:pt x="4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7"/>
            <p:cNvSpPr/>
            <p:nvPr/>
          </p:nvSpPr>
          <p:spPr>
            <a:xfrm>
              <a:off x="4485538" y="4293450"/>
              <a:ext cx="107025" cy="12800"/>
            </a:xfrm>
            <a:custGeom>
              <a:avLst/>
              <a:gdLst/>
              <a:ahLst/>
              <a:cxnLst/>
              <a:rect l="l" t="t" r="r" b="b"/>
              <a:pathLst>
                <a:path w="4281" h="512" extrusionOk="0">
                  <a:moveTo>
                    <a:pt x="4281" y="0"/>
                  </a:moveTo>
                  <a:lnTo>
                    <a:pt x="0" y="336"/>
                  </a:lnTo>
                  <a:cubicBezTo>
                    <a:pt x="0" y="336"/>
                    <a:pt x="1341" y="511"/>
                    <a:pt x="2316" y="511"/>
                  </a:cubicBezTo>
                  <a:cubicBezTo>
                    <a:pt x="2547" y="511"/>
                    <a:pt x="2758" y="502"/>
                    <a:pt x="2925" y="477"/>
                  </a:cubicBezTo>
                  <a:cubicBezTo>
                    <a:pt x="3800" y="348"/>
                    <a:pt x="4281" y="0"/>
                    <a:pt x="4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7"/>
            <p:cNvSpPr/>
            <p:nvPr/>
          </p:nvSpPr>
          <p:spPr>
            <a:xfrm>
              <a:off x="4514263" y="4398625"/>
              <a:ext cx="131875" cy="13850"/>
            </a:xfrm>
            <a:custGeom>
              <a:avLst/>
              <a:gdLst/>
              <a:ahLst/>
              <a:cxnLst/>
              <a:rect l="l" t="t" r="r" b="b"/>
              <a:pathLst>
                <a:path w="5275" h="554" extrusionOk="0">
                  <a:moveTo>
                    <a:pt x="5274" y="0"/>
                  </a:moveTo>
                  <a:lnTo>
                    <a:pt x="1" y="533"/>
                  </a:lnTo>
                  <a:cubicBezTo>
                    <a:pt x="1" y="533"/>
                    <a:pt x="855" y="553"/>
                    <a:pt x="1788" y="553"/>
                  </a:cubicBezTo>
                  <a:cubicBezTo>
                    <a:pt x="2617" y="553"/>
                    <a:pt x="3508" y="537"/>
                    <a:pt x="3919" y="476"/>
                  </a:cubicBezTo>
                  <a:cubicBezTo>
                    <a:pt x="4792" y="349"/>
                    <a:pt x="5274" y="0"/>
                    <a:pt x="5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7"/>
            <p:cNvSpPr/>
            <p:nvPr/>
          </p:nvSpPr>
          <p:spPr>
            <a:xfrm>
              <a:off x="4486713" y="4341900"/>
              <a:ext cx="107050" cy="9600"/>
            </a:xfrm>
            <a:custGeom>
              <a:avLst/>
              <a:gdLst/>
              <a:ahLst/>
              <a:cxnLst/>
              <a:rect l="l" t="t" r="r" b="b"/>
              <a:pathLst>
                <a:path w="4282" h="384" extrusionOk="0">
                  <a:moveTo>
                    <a:pt x="4282" y="0"/>
                  </a:moveTo>
                  <a:lnTo>
                    <a:pt x="0" y="337"/>
                  </a:lnTo>
                  <a:cubicBezTo>
                    <a:pt x="0" y="337"/>
                    <a:pt x="840" y="383"/>
                    <a:pt x="1676" y="383"/>
                  </a:cubicBezTo>
                  <a:cubicBezTo>
                    <a:pt x="2155" y="383"/>
                    <a:pt x="2632" y="368"/>
                    <a:pt x="2950" y="321"/>
                  </a:cubicBezTo>
                  <a:cubicBezTo>
                    <a:pt x="3823" y="194"/>
                    <a:pt x="4282" y="0"/>
                    <a:pt x="4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7"/>
            <p:cNvSpPr/>
            <p:nvPr/>
          </p:nvSpPr>
          <p:spPr>
            <a:xfrm>
              <a:off x="4514238" y="4189800"/>
              <a:ext cx="107025" cy="12825"/>
            </a:xfrm>
            <a:custGeom>
              <a:avLst/>
              <a:gdLst/>
              <a:ahLst/>
              <a:cxnLst/>
              <a:rect l="l" t="t" r="r" b="b"/>
              <a:pathLst>
                <a:path w="4281" h="513" extrusionOk="0">
                  <a:moveTo>
                    <a:pt x="4281" y="1"/>
                  </a:moveTo>
                  <a:lnTo>
                    <a:pt x="1" y="337"/>
                  </a:lnTo>
                  <a:cubicBezTo>
                    <a:pt x="1" y="337"/>
                    <a:pt x="1341" y="512"/>
                    <a:pt x="2316" y="512"/>
                  </a:cubicBezTo>
                  <a:cubicBezTo>
                    <a:pt x="2548" y="512"/>
                    <a:pt x="2758" y="502"/>
                    <a:pt x="2926" y="478"/>
                  </a:cubicBezTo>
                  <a:cubicBezTo>
                    <a:pt x="3800" y="349"/>
                    <a:pt x="4281" y="1"/>
                    <a:pt x="4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7"/>
            <p:cNvSpPr/>
            <p:nvPr/>
          </p:nvSpPr>
          <p:spPr>
            <a:xfrm>
              <a:off x="4622313" y="4179325"/>
              <a:ext cx="26850" cy="84575"/>
            </a:xfrm>
            <a:custGeom>
              <a:avLst/>
              <a:gdLst/>
              <a:ahLst/>
              <a:cxnLst/>
              <a:rect l="l" t="t" r="r" b="b"/>
              <a:pathLst>
                <a:path w="1074" h="3383" fill="none" extrusionOk="0">
                  <a:moveTo>
                    <a:pt x="1" y="3383"/>
                  </a:moveTo>
                  <a:cubicBezTo>
                    <a:pt x="1" y="3383"/>
                    <a:pt x="1073" y="2274"/>
                    <a:pt x="10" y="1"/>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7"/>
            <p:cNvSpPr/>
            <p:nvPr/>
          </p:nvSpPr>
          <p:spPr>
            <a:xfrm>
              <a:off x="4623613" y="4405725"/>
              <a:ext cx="98300" cy="212125"/>
            </a:xfrm>
            <a:custGeom>
              <a:avLst/>
              <a:gdLst/>
              <a:ahLst/>
              <a:cxnLst/>
              <a:rect l="l" t="t" r="r" b="b"/>
              <a:pathLst>
                <a:path w="3932" h="8485" extrusionOk="0">
                  <a:moveTo>
                    <a:pt x="1346" y="0"/>
                  </a:moveTo>
                  <a:cubicBezTo>
                    <a:pt x="1" y="380"/>
                    <a:pt x="972" y="8146"/>
                    <a:pt x="1873" y="8411"/>
                  </a:cubicBezTo>
                  <a:cubicBezTo>
                    <a:pt x="2035" y="8458"/>
                    <a:pt x="2190" y="8484"/>
                    <a:pt x="2336" y="8484"/>
                  </a:cubicBezTo>
                  <a:cubicBezTo>
                    <a:pt x="3207" y="8484"/>
                    <a:pt x="3792" y="7577"/>
                    <a:pt x="3864" y="4971"/>
                  </a:cubicBezTo>
                  <a:cubicBezTo>
                    <a:pt x="3931" y="2624"/>
                    <a:pt x="3029" y="577"/>
                    <a:pt x="3029" y="577"/>
                  </a:cubicBezTo>
                  <a:lnTo>
                    <a:pt x="134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7"/>
            <p:cNvSpPr/>
            <p:nvPr/>
          </p:nvSpPr>
          <p:spPr>
            <a:xfrm>
              <a:off x="4852888" y="4409150"/>
              <a:ext cx="98300" cy="212125"/>
            </a:xfrm>
            <a:custGeom>
              <a:avLst/>
              <a:gdLst/>
              <a:ahLst/>
              <a:cxnLst/>
              <a:rect l="l" t="t" r="r" b="b"/>
              <a:pathLst>
                <a:path w="3932" h="8485" extrusionOk="0">
                  <a:moveTo>
                    <a:pt x="1346" y="1"/>
                  </a:moveTo>
                  <a:lnTo>
                    <a:pt x="1346" y="1"/>
                  </a:lnTo>
                  <a:cubicBezTo>
                    <a:pt x="1" y="381"/>
                    <a:pt x="973" y="8144"/>
                    <a:pt x="1872" y="8411"/>
                  </a:cubicBezTo>
                  <a:cubicBezTo>
                    <a:pt x="2034" y="8459"/>
                    <a:pt x="2189" y="8485"/>
                    <a:pt x="2335" y="8485"/>
                  </a:cubicBezTo>
                  <a:cubicBezTo>
                    <a:pt x="3206" y="8485"/>
                    <a:pt x="3792" y="7577"/>
                    <a:pt x="3865" y="4970"/>
                  </a:cubicBezTo>
                  <a:cubicBezTo>
                    <a:pt x="3932" y="2623"/>
                    <a:pt x="3029" y="577"/>
                    <a:pt x="3029" y="577"/>
                  </a:cubicBezTo>
                  <a:lnTo>
                    <a:pt x="134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7"/>
            <p:cNvSpPr/>
            <p:nvPr/>
          </p:nvSpPr>
          <p:spPr>
            <a:xfrm>
              <a:off x="4603713" y="3928200"/>
              <a:ext cx="161425" cy="527850"/>
            </a:xfrm>
            <a:custGeom>
              <a:avLst/>
              <a:gdLst/>
              <a:ahLst/>
              <a:cxnLst/>
              <a:rect l="l" t="t" r="r" b="b"/>
              <a:pathLst>
                <a:path w="6457" h="21114" extrusionOk="0">
                  <a:moveTo>
                    <a:pt x="4561" y="1"/>
                  </a:moveTo>
                  <a:cubicBezTo>
                    <a:pt x="4518" y="1"/>
                    <a:pt x="4475" y="6"/>
                    <a:pt x="4432" y="16"/>
                  </a:cubicBezTo>
                  <a:cubicBezTo>
                    <a:pt x="3656" y="210"/>
                    <a:pt x="0" y="4396"/>
                    <a:pt x="0" y="4396"/>
                  </a:cubicBezTo>
                  <a:lnTo>
                    <a:pt x="1650" y="5617"/>
                  </a:lnTo>
                  <a:cubicBezTo>
                    <a:pt x="1691" y="8355"/>
                    <a:pt x="1923" y="11797"/>
                    <a:pt x="1999" y="15425"/>
                  </a:cubicBezTo>
                  <a:cubicBezTo>
                    <a:pt x="2040" y="17409"/>
                    <a:pt x="2129" y="19060"/>
                    <a:pt x="2166" y="19298"/>
                  </a:cubicBezTo>
                  <a:cubicBezTo>
                    <a:pt x="2334" y="20369"/>
                    <a:pt x="3218" y="21113"/>
                    <a:pt x="3531" y="21113"/>
                  </a:cubicBezTo>
                  <a:cubicBezTo>
                    <a:pt x="3536" y="21113"/>
                    <a:pt x="3541" y="21113"/>
                    <a:pt x="3545" y="21113"/>
                  </a:cubicBezTo>
                  <a:cubicBezTo>
                    <a:pt x="3959" y="21079"/>
                    <a:pt x="3810" y="20003"/>
                    <a:pt x="4142" y="18555"/>
                  </a:cubicBezTo>
                  <a:cubicBezTo>
                    <a:pt x="5086" y="14446"/>
                    <a:pt x="6142" y="6340"/>
                    <a:pt x="6336" y="4342"/>
                  </a:cubicBezTo>
                  <a:cubicBezTo>
                    <a:pt x="6456" y="3097"/>
                    <a:pt x="5604" y="1"/>
                    <a:pt x="45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57"/>
            <p:cNvSpPr/>
            <p:nvPr/>
          </p:nvSpPr>
          <p:spPr>
            <a:xfrm>
              <a:off x="4387713" y="3804700"/>
              <a:ext cx="735850" cy="326925"/>
            </a:xfrm>
            <a:custGeom>
              <a:avLst/>
              <a:gdLst/>
              <a:ahLst/>
              <a:cxnLst/>
              <a:rect l="l" t="t" r="r" b="b"/>
              <a:pathLst>
                <a:path w="29434" h="13077" extrusionOk="0">
                  <a:moveTo>
                    <a:pt x="9818" y="0"/>
                  </a:moveTo>
                  <a:cubicBezTo>
                    <a:pt x="8613" y="0"/>
                    <a:pt x="7611" y="98"/>
                    <a:pt x="6992" y="330"/>
                  </a:cubicBezTo>
                  <a:cubicBezTo>
                    <a:pt x="5964" y="717"/>
                    <a:pt x="4311" y="3591"/>
                    <a:pt x="4311" y="3591"/>
                  </a:cubicBezTo>
                  <a:cubicBezTo>
                    <a:pt x="4311" y="3591"/>
                    <a:pt x="0" y="6825"/>
                    <a:pt x="1734" y="9802"/>
                  </a:cubicBezTo>
                  <a:cubicBezTo>
                    <a:pt x="1826" y="9960"/>
                    <a:pt x="2205" y="10025"/>
                    <a:pt x="2736" y="10025"/>
                  </a:cubicBezTo>
                  <a:cubicBezTo>
                    <a:pt x="4419" y="10025"/>
                    <a:pt x="7625" y="9378"/>
                    <a:pt x="8042" y="9021"/>
                  </a:cubicBezTo>
                  <a:cubicBezTo>
                    <a:pt x="9754" y="7564"/>
                    <a:pt x="9500" y="4538"/>
                    <a:pt x="12081" y="4538"/>
                  </a:cubicBezTo>
                  <a:cubicBezTo>
                    <a:pt x="12332" y="4538"/>
                    <a:pt x="12611" y="4567"/>
                    <a:pt x="12921" y="4628"/>
                  </a:cubicBezTo>
                  <a:cubicBezTo>
                    <a:pt x="16153" y="5274"/>
                    <a:pt x="14306" y="7302"/>
                    <a:pt x="16667" y="7302"/>
                  </a:cubicBezTo>
                  <a:cubicBezTo>
                    <a:pt x="16765" y="7302"/>
                    <a:pt x="16871" y="7298"/>
                    <a:pt x="16984" y="7291"/>
                  </a:cubicBezTo>
                  <a:cubicBezTo>
                    <a:pt x="18274" y="7209"/>
                    <a:pt x="19341" y="7007"/>
                    <a:pt x="20263" y="7007"/>
                  </a:cubicBezTo>
                  <a:cubicBezTo>
                    <a:pt x="21372" y="7007"/>
                    <a:pt x="22272" y="7299"/>
                    <a:pt x="23095" y="8439"/>
                  </a:cubicBezTo>
                  <a:cubicBezTo>
                    <a:pt x="24603" y="10526"/>
                    <a:pt x="24978" y="9099"/>
                    <a:pt x="26302" y="10645"/>
                  </a:cubicBezTo>
                  <a:cubicBezTo>
                    <a:pt x="26673" y="11077"/>
                    <a:pt x="27001" y="13077"/>
                    <a:pt x="27001" y="13077"/>
                  </a:cubicBezTo>
                  <a:cubicBezTo>
                    <a:pt x="27001" y="13077"/>
                    <a:pt x="29434" y="11831"/>
                    <a:pt x="28446" y="8730"/>
                  </a:cubicBezTo>
                  <a:cubicBezTo>
                    <a:pt x="27937" y="7141"/>
                    <a:pt x="24367" y="5084"/>
                    <a:pt x="24367" y="5084"/>
                  </a:cubicBezTo>
                  <a:cubicBezTo>
                    <a:pt x="24367" y="5084"/>
                    <a:pt x="22801" y="2551"/>
                    <a:pt x="22029" y="2059"/>
                  </a:cubicBezTo>
                  <a:cubicBezTo>
                    <a:pt x="20667" y="1192"/>
                    <a:pt x="14017" y="0"/>
                    <a:pt x="98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57"/>
            <p:cNvSpPr/>
            <p:nvPr/>
          </p:nvSpPr>
          <p:spPr>
            <a:xfrm>
              <a:off x="4733438" y="3820025"/>
              <a:ext cx="276025" cy="144875"/>
            </a:xfrm>
            <a:custGeom>
              <a:avLst/>
              <a:gdLst/>
              <a:ahLst/>
              <a:cxnLst/>
              <a:rect l="l" t="t" r="r" b="b"/>
              <a:pathLst>
                <a:path w="11041" h="5795" extrusionOk="0">
                  <a:moveTo>
                    <a:pt x="11040" y="0"/>
                  </a:moveTo>
                  <a:lnTo>
                    <a:pt x="0" y="4179"/>
                  </a:lnTo>
                  <a:cubicBezTo>
                    <a:pt x="321" y="4947"/>
                    <a:pt x="656" y="5792"/>
                    <a:pt x="1731" y="5795"/>
                  </a:cubicBezTo>
                  <a:cubicBezTo>
                    <a:pt x="1733" y="5795"/>
                    <a:pt x="1734" y="5795"/>
                    <a:pt x="1735" y="5795"/>
                  </a:cubicBezTo>
                  <a:cubicBezTo>
                    <a:pt x="3456" y="5795"/>
                    <a:pt x="9136" y="2015"/>
                    <a:pt x="1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57"/>
            <p:cNvSpPr/>
            <p:nvPr/>
          </p:nvSpPr>
          <p:spPr>
            <a:xfrm>
              <a:off x="4546613" y="3834600"/>
              <a:ext cx="205700" cy="96025"/>
            </a:xfrm>
            <a:custGeom>
              <a:avLst/>
              <a:gdLst/>
              <a:ahLst/>
              <a:cxnLst/>
              <a:rect l="l" t="t" r="r" b="b"/>
              <a:pathLst>
                <a:path w="8228" h="3841" extrusionOk="0">
                  <a:moveTo>
                    <a:pt x="0" y="0"/>
                  </a:moveTo>
                  <a:lnTo>
                    <a:pt x="0" y="0"/>
                  </a:lnTo>
                  <a:cubicBezTo>
                    <a:pt x="1" y="0"/>
                    <a:pt x="4350" y="3532"/>
                    <a:pt x="4947" y="3781"/>
                  </a:cubicBezTo>
                  <a:cubicBezTo>
                    <a:pt x="5047" y="3823"/>
                    <a:pt x="5206" y="3840"/>
                    <a:pt x="5401" y="3840"/>
                  </a:cubicBezTo>
                  <a:cubicBezTo>
                    <a:pt x="6368" y="3840"/>
                    <a:pt x="8228" y="3412"/>
                    <a:pt x="8228" y="3412"/>
                  </a:cubicBezTo>
                  <a:lnTo>
                    <a:pt x="0"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7"/>
            <p:cNvSpPr/>
            <p:nvPr/>
          </p:nvSpPr>
          <p:spPr>
            <a:xfrm>
              <a:off x="4514413" y="3225700"/>
              <a:ext cx="285250" cy="178400"/>
            </a:xfrm>
            <a:custGeom>
              <a:avLst/>
              <a:gdLst/>
              <a:ahLst/>
              <a:cxnLst/>
              <a:rect l="l" t="t" r="r" b="b"/>
              <a:pathLst>
                <a:path w="11410" h="7136" extrusionOk="0">
                  <a:moveTo>
                    <a:pt x="5234" y="0"/>
                  </a:moveTo>
                  <a:lnTo>
                    <a:pt x="5234" y="0"/>
                  </a:lnTo>
                  <a:cubicBezTo>
                    <a:pt x="5458" y="1612"/>
                    <a:pt x="4129" y="1551"/>
                    <a:pt x="2329" y="2777"/>
                  </a:cubicBezTo>
                  <a:cubicBezTo>
                    <a:pt x="1" y="4362"/>
                    <a:pt x="4029" y="7136"/>
                    <a:pt x="7278" y="7136"/>
                  </a:cubicBezTo>
                  <a:cubicBezTo>
                    <a:pt x="8263" y="7136"/>
                    <a:pt x="9177" y="6881"/>
                    <a:pt x="9820" y="6261"/>
                  </a:cubicBezTo>
                  <a:cubicBezTo>
                    <a:pt x="11410" y="4727"/>
                    <a:pt x="8855" y="2173"/>
                    <a:pt x="8158" y="1573"/>
                  </a:cubicBezTo>
                  <a:cubicBezTo>
                    <a:pt x="7460" y="972"/>
                    <a:pt x="5234" y="1"/>
                    <a:pt x="5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7"/>
            <p:cNvSpPr/>
            <p:nvPr/>
          </p:nvSpPr>
          <p:spPr>
            <a:xfrm>
              <a:off x="4584813" y="3371975"/>
              <a:ext cx="170500" cy="78300"/>
            </a:xfrm>
            <a:custGeom>
              <a:avLst/>
              <a:gdLst/>
              <a:ahLst/>
              <a:cxnLst/>
              <a:rect l="l" t="t" r="r" b="b"/>
              <a:pathLst>
                <a:path w="6820" h="3132" extrusionOk="0">
                  <a:moveTo>
                    <a:pt x="2506" y="0"/>
                  </a:moveTo>
                  <a:cubicBezTo>
                    <a:pt x="912" y="0"/>
                    <a:pt x="1" y="1195"/>
                    <a:pt x="1556" y="2460"/>
                  </a:cubicBezTo>
                  <a:cubicBezTo>
                    <a:pt x="2148" y="2942"/>
                    <a:pt x="2951" y="3132"/>
                    <a:pt x="3725" y="3132"/>
                  </a:cubicBezTo>
                  <a:cubicBezTo>
                    <a:pt x="5336" y="3132"/>
                    <a:pt x="6819" y="2311"/>
                    <a:pt x="5998" y="1603"/>
                  </a:cubicBezTo>
                  <a:cubicBezTo>
                    <a:pt x="4782" y="556"/>
                    <a:pt x="3390" y="114"/>
                    <a:pt x="3390" y="114"/>
                  </a:cubicBezTo>
                  <a:cubicBezTo>
                    <a:pt x="3081" y="36"/>
                    <a:pt x="2783" y="0"/>
                    <a:pt x="2506"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7"/>
            <p:cNvSpPr/>
            <p:nvPr/>
          </p:nvSpPr>
          <p:spPr>
            <a:xfrm>
              <a:off x="4595863" y="3353750"/>
              <a:ext cx="487975" cy="165100"/>
            </a:xfrm>
            <a:custGeom>
              <a:avLst/>
              <a:gdLst/>
              <a:ahLst/>
              <a:cxnLst/>
              <a:rect l="l" t="t" r="r" b="b"/>
              <a:pathLst>
                <a:path w="19519" h="6604" extrusionOk="0">
                  <a:moveTo>
                    <a:pt x="9619" y="0"/>
                  </a:moveTo>
                  <a:cubicBezTo>
                    <a:pt x="9581" y="0"/>
                    <a:pt x="9547" y="3"/>
                    <a:pt x="9516" y="9"/>
                  </a:cubicBezTo>
                  <a:cubicBezTo>
                    <a:pt x="8172" y="275"/>
                    <a:pt x="7627" y="583"/>
                    <a:pt x="7627" y="583"/>
                  </a:cubicBezTo>
                  <a:cubicBezTo>
                    <a:pt x="5949" y="938"/>
                    <a:pt x="2860" y="1279"/>
                    <a:pt x="1638" y="2495"/>
                  </a:cubicBezTo>
                  <a:cubicBezTo>
                    <a:pt x="87" y="4036"/>
                    <a:pt x="0" y="6604"/>
                    <a:pt x="0" y="6604"/>
                  </a:cubicBezTo>
                  <a:cubicBezTo>
                    <a:pt x="0" y="6604"/>
                    <a:pt x="18896" y="6582"/>
                    <a:pt x="19210" y="6035"/>
                  </a:cubicBezTo>
                  <a:cubicBezTo>
                    <a:pt x="19518" y="5500"/>
                    <a:pt x="11252" y="0"/>
                    <a:pt x="96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57"/>
            <p:cNvSpPr/>
            <p:nvPr/>
          </p:nvSpPr>
          <p:spPr>
            <a:xfrm>
              <a:off x="4726488" y="3379200"/>
              <a:ext cx="109175" cy="48100"/>
            </a:xfrm>
            <a:custGeom>
              <a:avLst/>
              <a:gdLst/>
              <a:ahLst/>
              <a:cxnLst/>
              <a:rect l="l" t="t" r="r" b="b"/>
              <a:pathLst>
                <a:path w="4367" h="1924" fill="none" extrusionOk="0">
                  <a:moveTo>
                    <a:pt x="3" y="37"/>
                  </a:moveTo>
                  <a:cubicBezTo>
                    <a:pt x="1" y="532"/>
                    <a:pt x="345" y="1924"/>
                    <a:pt x="1633" y="1779"/>
                  </a:cubicBezTo>
                  <a:cubicBezTo>
                    <a:pt x="2924" y="1634"/>
                    <a:pt x="4367" y="1"/>
                    <a:pt x="4367" y="1"/>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57"/>
            <p:cNvSpPr/>
            <p:nvPr/>
          </p:nvSpPr>
          <p:spPr>
            <a:xfrm>
              <a:off x="4733913" y="3279175"/>
              <a:ext cx="112775" cy="119850"/>
            </a:xfrm>
            <a:custGeom>
              <a:avLst/>
              <a:gdLst/>
              <a:ahLst/>
              <a:cxnLst/>
              <a:rect l="l" t="t" r="r" b="b"/>
              <a:pathLst>
                <a:path w="4511" h="4794" extrusionOk="0">
                  <a:moveTo>
                    <a:pt x="4415" y="0"/>
                  </a:moveTo>
                  <a:lnTo>
                    <a:pt x="1540" y="1103"/>
                  </a:lnTo>
                  <a:lnTo>
                    <a:pt x="0" y="1829"/>
                  </a:lnTo>
                  <a:cubicBezTo>
                    <a:pt x="0" y="1829"/>
                    <a:pt x="389" y="4069"/>
                    <a:pt x="616" y="4297"/>
                  </a:cubicBezTo>
                  <a:cubicBezTo>
                    <a:pt x="965" y="4648"/>
                    <a:pt x="1333" y="4793"/>
                    <a:pt x="1696" y="4793"/>
                  </a:cubicBezTo>
                  <a:cubicBezTo>
                    <a:pt x="2513" y="4793"/>
                    <a:pt x="3306" y="4057"/>
                    <a:pt x="3798" y="3284"/>
                  </a:cubicBezTo>
                  <a:cubicBezTo>
                    <a:pt x="4510" y="2167"/>
                    <a:pt x="4415" y="0"/>
                    <a:pt x="44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57"/>
            <p:cNvSpPr/>
            <p:nvPr/>
          </p:nvSpPr>
          <p:spPr>
            <a:xfrm>
              <a:off x="4711163" y="3279175"/>
              <a:ext cx="133150" cy="88125"/>
            </a:xfrm>
            <a:custGeom>
              <a:avLst/>
              <a:gdLst/>
              <a:ahLst/>
              <a:cxnLst/>
              <a:rect l="l" t="t" r="r" b="b"/>
              <a:pathLst>
                <a:path w="5326" h="3525" extrusionOk="0">
                  <a:moveTo>
                    <a:pt x="5325" y="0"/>
                  </a:moveTo>
                  <a:lnTo>
                    <a:pt x="2450" y="1102"/>
                  </a:lnTo>
                  <a:lnTo>
                    <a:pt x="0" y="2041"/>
                  </a:lnTo>
                  <a:cubicBezTo>
                    <a:pt x="0" y="2041"/>
                    <a:pt x="514" y="3524"/>
                    <a:pt x="2071" y="3524"/>
                  </a:cubicBezTo>
                  <a:cubicBezTo>
                    <a:pt x="2176" y="3524"/>
                    <a:pt x="2285" y="3518"/>
                    <a:pt x="2399" y="3503"/>
                  </a:cubicBezTo>
                  <a:cubicBezTo>
                    <a:pt x="3742" y="3337"/>
                    <a:pt x="5325" y="1"/>
                    <a:pt x="5325"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57"/>
            <p:cNvSpPr/>
            <p:nvPr/>
          </p:nvSpPr>
          <p:spPr>
            <a:xfrm>
              <a:off x="4568588" y="3002425"/>
              <a:ext cx="357625" cy="334450"/>
            </a:xfrm>
            <a:custGeom>
              <a:avLst/>
              <a:gdLst/>
              <a:ahLst/>
              <a:cxnLst/>
              <a:rect l="l" t="t" r="r" b="b"/>
              <a:pathLst>
                <a:path w="14305" h="13378" extrusionOk="0">
                  <a:moveTo>
                    <a:pt x="9016" y="1"/>
                  </a:moveTo>
                  <a:cubicBezTo>
                    <a:pt x="8450" y="1"/>
                    <a:pt x="7820" y="61"/>
                    <a:pt x="7120" y="192"/>
                  </a:cubicBezTo>
                  <a:cubicBezTo>
                    <a:pt x="7072" y="200"/>
                    <a:pt x="7020" y="204"/>
                    <a:pt x="6964" y="204"/>
                  </a:cubicBezTo>
                  <a:cubicBezTo>
                    <a:pt x="6647" y="204"/>
                    <a:pt x="6226" y="82"/>
                    <a:pt x="5904" y="82"/>
                  </a:cubicBezTo>
                  <a:cubicBezTo>
                    <a:pt x="5799" y="82"/>
                    <a:pt x="5704" y="95"/>
                    <a:pt x="5626" y="130"/>
                  </a:cubicBezTo>
                  <a:cubicBezTo>
                    <a:pt x="4518" y="623"/>
                    <a:pt x="2556" y="3721"/>
                    <a:pt x="2101" y="5115"/>
                  </a:cubicBezTo>
                  <a:cubicBezTo>
                    <a:pt x="1" y="11532"/>
                    <a:pt x="5118" y="13377"/>
                    <a:pt x="6469" y="13377"/>
                  </a:cubicBezTo>
                  <a:cubicBezTo>
                    <a:pt x="6511" y="13377"/>
                    <a:pt x="6550" y="13375"/>
                    <a:pt x="6584" y="13372"/>
                  </a:cubicBezTo>
                  <a:cubicBezTo>
                    <a:pt x="9852" y="13038"/>
                    <a:pt x="11394" y="11959"/>
                    <a:pt x="12563" y="8997"/>
                  </a:cubicBezTo>
                  <a:cubicBezTo>
                    <a:pt x="14018" y="5310"/>
                    <a:pt x="14304" y="1"/>
                    <a:pt x="90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57"/>
            <p:cNvSpPr/>
            <p:nvPr/>
          </p:nvSpPr>
          <p:spPr>
            <a:xfrm>
              <a:off x="4774213" y="3177025"/>
              <a:ext cx="66600" cy="66575"/>
            </a:xfrm>
            <a:custGeom>
              <a:avLst/>
              <a:gdLst/>
              <a:ahLst/>
              <a:cxnLst/>
              <a:rect l="l" t="t" r="r" b="b"/>
              <a:pathLst>
                <a:path w="2664" h="2663" extrusionOk="0">
                  <a:moveTo>
                    <a:pt x="1332" y="0"/>
                  </a:moveTo>
                  <a:cubicBezTo>
                    <a:pt x="596" y="0"/>
                    <a:pt x="1" y="597"/>
                    <a:pt x="1" y="1332"/>
                  </a:cubicBezTo>
                  <a:cubicBezTo>
                    <a:pt x="1" y="2067"/>
                    <a:pt x="596" y="2663"/>
                    <a:pt x="1332" y="2663"/>
                  </a:cubicBezTo>
                  <a:cubicBezTo>
                    <a:pt x="2066" y="2663"/>
                    <a:pt x="2663" y="2067"/>
                    <a:pt x="2663" y="1332"/>
                  </a:cubicBezTo>
                  <a:cubicBezTo>
                    <a:pt x="2663" y="597"/>
                    <a:pt x="2066" y="0"/>
                    <a:pt x="1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57"/>
            <p:cNvSpPr/>
            <p:nvPr/>
          </p:nvSpPr>
          <p:spPr>
            <a:xfrm>
              <a:off x="4613338" y="3155125"/>
              <a:ext cx="42825" cy="55650"/>
            </a:xfrm>
            <a:custGeom>
              <a:avLst/>
              <a:gdLst/>
              <a:ahLst/>
              <a:cxnLst/>
              <a:rect l="l" t="t" r="r" b="b"/>
              <a:pathLst>
                <a:path w="1713" h="2226" extrusionOk="0">
                  <a:moveTo>
                    <a:pt x="858" y="1"/>
                  </a:moveTo>
                  <a:cubicBezTo>
                    <a:pt x="387" y="1"/>
                    <a:pt x="3" y="497"/>
                    <a:pt x="1" y="1110"/>
                  </a:cubicBezTo>
                  <a:cubicBezTo>
                    <a:pt x="0" y="1724"/>
                    <a:pt x="381" y="2223"/>
                    <a:pt x="853" y="2225"/>
                  </a:cubicBezTo>
                  <a:cubicBezTo>
                    <a:pt x="854" y="2225"/>
                    <a:pt x="854" y="2225"/>
                    <a:pt x="855" y="2225"/>
                  </a:cubicBezTo>
                  <a:cubicBezTo>
                    <a:pt x="1326" y="2225"/>
                    <a:pt x="1710" y="1729"/>
                    <a:pt x="1711" y="1115"/>
                  </a:cubicBezTo>
                  <a:cubicBezTo>
                    <a:pt x="1713" y="502"/>
                    <a:pt x="1331" y="2"/>
                    <a:pt x="860" y="1"/>
                  </a:cubicBezTo>
                  <a:cubicBezTo>
                    <a:pt x="859" y="1"/>
                    <a:pt x="858"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7"/>
            <p:cNvSpPr/>
            <p:nvPr/>
          </p:nvSpPr>
          <p:spPr>
            <a:xfrm>
              <a:off x="4830963" y="3036950"/>
              <a:ext cx="276575" cy="443750"/>
            </a:xfrm>
            <a:custGeom>
              <a:avLst/>
              <a:gdLst/>
              <a:ahLst/>
              <a:cxnLst/>
              <a:rect l="l" t="t" r="r" b="b"/>
              <a:pathLst>
                <a:path w="11063" h="17750" extrusionOk="0">
                  <a:moveTo>
                    <a:pt x="1890" y="0"/>
                  </a:moveTo>
                  <a:cubicBezTo>
                    <a:pt x="1786" y="0"/>
                    <a:pt x="1747" y="52"/>
                    <a:pt x="1795" y="156"/>
                  </a:cubicBezTo>
                  <a:cubicBezTo>
                    <a:pt x="1795" y="156"/>
                    <a:pt x="790" y="9313"/>
                    <a:pt x="152" y="12645"/>
                  </a:cubicBezTo>
                  <a:cubicBezTo>
                    <a:pt x="1" y="13436"/>
                    <a:pt x="1264" y="14565"/>
                    <a:pt x="1746" y="15147"/>
                  </a:cubicBezTo>
                  <a:cubicBezTo>
                    <a:pt x="3203" y="16903"/>
                    <a:pt x="5797" y="17749"/>
                    <a:pt x="7403" y="17749"/>
                  </a:cubicBezTo>
                  <a:cubicBezTo>
                    <a:pt x="7931" y="17749"/>
                    <a:pt x="8352" y="17658"/>
                    <a:pt x="8591" y="17478"/>
                  </a:cubicBezTo>
                  <a:cubicBezTo>
                    <a:pt x="11063" y="15615"/>
                    <a:pt x="8162" y="12836"/>
                    <a:pt x="6882" y="11392"/>
                  </a:cubicBezTo>
                  <a:cubicBezTo>
                    <a:pt x="5229" y="9525"/>
                    <a:pt x="6021" y="9326"/>
                    <a:pt x="5774" y="5332"/>
                  </a:cubicBezTo>
                  <a:cubicBezTo>
                    <a:pt x="5559" y="1901"/>
                    <a:pt x="2523" y="0"/>
                    <a:pt x="1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57"/>
            <p:cNvSpPr/>
            <p:nvPr/>
          </p:nvSpPr>
          <p:spPr>
            <a:xfrm>
              <a:off x="4789813" y="3317775"/>
              <a:ext cx="213275" cy="132200"/>
            </a:xfrm>
            <a:custGeom>
              <a:avLst/>
              <a:gdLst/>
              <a:ahLst/>
              <a:cxnLst/>
              <a:rect l="l" t="t" r="r" b="b"/>
              <a:pathLst>
                <a:path w="8531" h="5288" extrusionOk="0">
                  <a:moveTo>
                    <a:pt x="1935" y="1"/>
                  </a:moveTo>
                  <a:cubicBezTo>
                    <a:pt x="97" y="285"/>
                    <a:pt x="0" y="2692"/>
                    <a:pt x="2137" y="3769"/>
                  </a:cubicBezTo>
                  <a:cubicBezTo>
                    <a:pt x="3537" y="4474"/>
                    <a:pt x="5748" y="5287"/>
                    <a:pt x="7110" y="5287"/>
                  </a:cubicBezTo>
                  <a:cubicBezTo>
                    <a:pt x="8003" y="5287"/>
                    <a:pt x="8531" y="4938"/>
                    <a:pt x="8228" y="3980"/>
                  </a:cubicBezTo>
                  <a:cubicBezTo>
                    <a:pt x="7460" y="1561"/>
                    <a:pt x="1935" y="1"/>
                    <a:pt x="1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57"/>
            <p:cNvSpPr/>
            <p:nvPr/>
          </p:nvSpPr>
          <p:spPr>
            <a:xfrm>
              <a:off x="4886538" y="3302275"/>
              <a:ext cx="213275" cy="115275"/>
            </a:xfrm>
            <a:custGeom>
              <a:avLst/>
              <a:gdLst/>
              <a:ahLst/>
              <a:cxnLst/>
              <a:rect l="l" t="t" r="r" b="b"/>
              <a:pathLst>
                <a:path w="8531" h="4611" extrusionOk="0">
                  <a:moveTo>
                    <a:pt x="3017" y="0"/>
                  </a:moveTo>
                  <a:cubicBezTo>
                    <a:pt x="1180" y="284"/>
                    <a:pt x="0" y="2015"/>
                    <a:pt x="2138" y="3092"/>
                  </a:cubicBezTo>
                  <a:cubicBezTo>
                    <a:pt x="3537" y="3797"/>
                    <a:pt x="5748" y="4610"/>
                    <a:pt x="7110" y="4610"/>
                  </a:cubicBezTo>
                  <a:cubicBezTo>
                    <a:pt x="8003" y="4610"/>
                    <a:pt x="8531" y="4261"/>
                    <a:pt x="8228" y="3304"/>
                  </a:cubicBezTo>
                  <a:cubicBezTo>
                    <a:pt x="7463" y="883"/>
                    <a:pt x="3017" y="0"/>
                    <a:pt x="30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57"/>
            <p:cNvSpPr/>
            <p:nvPr/>
          </p:nvSpPr>
          <p:spPr>
            <a:xfrm>
              <a:off x="4835763" y="3007750"/>
              <a:ext cx="79225" cy="170250"/>
            </a:xfrm>
            <a:custGeom>
              <a:avLst/>
              <a:gdLst/>
              <a:ahLst/>
              <a:cxnLst/>
              <a:rect l="l" t="t" r="r" b="b"/>
              <a:pathLst>
                <a:path w="3169" h="6810" extrusionOk="0">
                  <a:moveTo>
                    <a:pt x="727" y="0"/>
                  </a:moveTo>
                  <a:cubicBezTo>
                    <a:pt x="698" y="0"/>
                    <a:pt x="670" y="2"/>
                    <a:pt x="644" y="5"/>
                  </a:cubicBezTo>
                  <a:cubicBezTo>
                    <a:pt x="1" y="82"/>
                    <a:pt x="667" y="6809"/>
                    <a:pt x="667" y="6809"/>
                  </a:cubicBezTo>
                  <a:cubicBezTo>
                    <a:pt x="2253" y="6109"/>
                    <a:pt x="2998" y="5010"/>
                    <a:pt x="3085" y="2923"/>
                  </a:cubicBezTo>
                  <a:cubicBezTo>
                    <a:pt x="3168" y="920"/>
                    <a:pt x="1434" y="0"/>
                    <a:pt x="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57"/>
            <p:cNvSpPr/>
            <p:nvPr/>
          </p:nvSpPr>
          <p:spPr>
            <a:xfrm>
              <a:off x="4819563" y="3211850"/>
              <a:ext cx="92275" cy="74575"/>
            </a:xfrm>
            <a:custGeom>
              <a:avLst/>
              <a:gdLst/>
              <a:ahLst/>
              <a:cxnLst/>
              <a:rect l="l" t="t" r="r" b="b"/>
              <a:pathLst>
                <a:path w="3691" h="2983" extrusionOk="0">
                  <a:moveTo>
                    <a:pt x="2801" y="0"/>
                  </a:moveTo>
                  <a:cubicBezTo>
                    <a:pt x="2249" y="0"/>
                    <a:pt x="1561" y="411"/>
                    <a:pt x="1561" y="411"/>
                  </a:cubicBezTo>
                  <a:cubicBezTo>
                    <a:pt x="1561" y="411"/>
                    <a:pt x="0" y="2115"/>
                    <a:pt x="1114" y="2840"/>
                  </a:cubicBezTo>
                  <a:cubicBezTo>
                    <a:pt x="1267" y="2939"/>
                    <a:pt x="1426" y="2983"/>
                    <a:pt x="1587" y="2983"/>
                  </a:cubicBezTo>
                  <a:cubicBezTo>
                    <a:pt x="2605" y="2983"/>
                    <a:pt x="3691" y="1223"/>
                    <a:pt x="3425" y="417"/>
                  </a:cubicBezTo>
                  <a:cubicBezTo>
                    <a:pt x="3322" y="104"/>
                    <a:pt x="3079" y="0"/>
                    <a:pt x="28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57"/>
            <p:cNvSpPr/>
            <p:nvPr/>
          </p:nvSpPr>
          <p:spPr>
            <a:xfrm>
              <a:off x="4636013" y="2971500"/>
              <a:ext cx="240750" cy="192700"/>
            </a:xfrm>
            <a:custGeom>
              <a:avLst/>
              <a:gdLst/>
              <a:ahLst/>
              <a:cxnLst/>
              <a:rect l="l" t="t" r="r" b="b"/>
              <a:pathLst>
                <a:path w="9630" h="7708" extrusionOk="0">
                  <a:moveTo>
                    <a:pt x="4089" y="1"/>
                  </a:moveTo>
                  <a:cubicBezTo>
                    <a:pt x="1862" y="1"/>
                    <a:pt x="34" y="1320"/>
                    <a:pt x="9" y="3469"/>
                  </a:cubicBezTo>
                  <a:cubicBezTo>
                    <a:pt x="0" y="4250"/>
                    <a:pt x="279" y="4505"/>
                    <a:pt x="279" y="4505"/>
                  </a:cubicBezTo>
                  <a:cubicBezTo>
                    <a:pt x="279" y="4505"/>
                    <a:pt x="1045" y="3392"/>
                    <a:pt x="1689" y="2930"/>
                  </a:cubicBezTo>
                  <a:cubicBezTo>
                    <a:pt x="2192" y="2569"/>
                    <a:pt x="2331" y="2496"/>
                    <a:pt x="2361" y="2496"/>
                  </a:cubicBezTo>
                  <a:cubicBezTo>
                    <a:pt x="2381" y="2496"/>
                    <a:pt x="2350" y="2530"/>
                    <a:pt x="2350" y="2530"/>
                  </a:cubicBezTo>
                  <a:cubicBezTo>
                    <a:pt x="2350" y="2530"/>
                    <a:pt x="2936" y="6296"/>
                    <a:pt x="7145" y="7381"/>
                  </a:cubicBezTo>
                  <a:cubicBezTo>
                    <a:pt x="8324" y="7688"/>
                    <a:pt x="8652" y="7708"/>
                    <a:pt x="8652" y="7708"/>
                  </a:cubicBezTo>
                  <a:cubicBezTo>
                    <a:pt x="8652" y="7708"/>
                    <a:pt x="9442" y="7467"/>
                    <a:pt x="9537" y="5298"/>
                  </a:cubicBezTo>
                  <a:cubicBezTo>
                    <a:pt x="9630" y="3127"/>
                    <a:pt x="9452" y="1059"/>
                    <a:pt x="5403" y="149"/>
                  </a:cubicBezTo>
                  <a:cubicBezTo>
                    <a:pt x="4957" y="49"/>
                    <a:pt x="4516" y="1"/>
                    <a:pt x="40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57"/>
            <p:cNvSpPr/>
            <p:nvPr/>
          </p:nvSpPr>
          <p:spPr>
            <a:xfrm>
              <a:off x="4812588" y="2996250"/>
              <a:ext cx="113400" cy="198550"/>
            </a:xfrm>
            <a:custGeom>
              <a:avLst/>
              <a:gdLst/>
              <a:ahLst/>
              <a:cxnLst/>
              <a:rect l="l" t="t" r="r" b="b"/>
              <a:pathLst>
                <a:path w="4536" h="7942" extrusionOk="0">
                  <a:moveTo>
                    <a:pt x="577" y="0"/>
                  </a:moveTo>
                  <a:cubicBezTo>
                    <a:pt x="0" y="0"/>
                    <a:pt x="1824" y="3612"/>
                    <a:pt x="1824" y="3612"/>
                  </a:cubicBezTo>
                  <a:cubicBezTo>
                    <a:pt x="1692" y="3785"/>
                    <a:pt x="1166" y="5823"/>
                    <a:pt x="1468" y="6735"/>
                  </a:cubicBezTo>
                  <a:cubicBezTo>
                    <a:pt x="1768" y="7646"/>
                    <a:pt x="1724" y="7865"/>
                    <a:pt x="1724" y="7865"/>
                  </a:cubicBezTo>
                  <a:cubicBezTo>
                    <a:pt x="1724" y="7865"/>
                    <a:pt x="1899" y="7942"/>
                    <a:pt x="2128" y="7942"/>
                  </a:cubicBezTo>
                  <a:cubicBezTo>
                    <a:pt x="2356" y="7942"/>
                    <a:pt x="2637" y="7866"/>
                    <a:pt x="2853" y="7564"/>
                  </a:cubicBezTo>
                  <a:cubicBezTo>
                    <a:pt x="3289" y="6959"/>
                    <a:pt x="4535" y="950"/>
                    <a:pt x="620" y="6"/>
                  </a:cubicBezTo>
                  <a:cubicBezTo>
                    <a:pt x="604" y="2"/>
                    <a:pt x="590"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57"/>
            <p:cNvSpPr/>
            <p:nvPr/>
          </p:nvSpPr>
          <p:spPr>
            <a:xfrm>
              <a:off x="4806388" y="3194850"/>
              <a:ext cx="54300" cy="61675"/>
            </a:xfrm>
            <a:custGeom>
              <a:avLst/>
              <a:gdLst/>
              <a:ahLst/>
              <a:cxnLst/>
              <a:rect l="l" t="t" r="r" b="b"/>
              <a:pathLst>
                <a:path w="2172" h="2467" extrusionOk="0">
                  <a:moveTo>
                    <a:pt x="2171" y="870"/>
                  </a:moveTo>
                  <a:lnTo>
                    <a:pt x="2171" y="870"/>
                  </a:lnTo>
                  <a:cubicBezTo>
                    <a:pt x="2171" y="870"/>
                    <a:pt x="2171" y="870"/>
                    <a:pt x="2171" y="870"/>
                  </a:cubicBezTo>
                  <a:close/>
                  <a:moveTo>
                    <a:pt x="1999" y="0"/>
                  </a:moveTo>
                  <a:cubicBezTo>
                    <a:pt x="992" y="0"/>
                    <a:pt x="224" y="1698"/>
                    <a:pt x="34" y="2327"/>
                  </a:cubicBezTo>
                  <a:cubicBezTo>
                    <a:pt x="1" y="2433"/>
                    <a:pt x="40" y="2466"/>
                    <a:pt x="83" y="2466"/>
                  </a:cubicBezTo>
                  <a:cubicBezTo>
                    <a:pt x="114" y="2466"/>
                    <a:pt x="146" y="2449"/>
                    <a:pt x="154" y="2429"/>
                  </a:cubicBezTo>
                  <a:cubicBezTo>
                    <a:pt x="716" y="931"/>
                    <a:pt x="2138" y="870"/>
                    <a:pt x="2171" y="870"/>
                  </a:cubicBezTo>
                  <a:cubicBezTo>
                    <a:pt x="2171" y="870"/>
                    <a:pt x="2171" y="870"/>
                    <a:pt x="2171" y="870"/>
                  </a:cubicBezTo>
                  <a:lnTo>
                    <a:pt x="2171" y="870"/>
                  </a:lnTo>
                  <a:lnTo>
                    <a:pt x="2001" y="0"/>
                  </a:lnTo>
                  <a:cubicBezTo>
                    <a:pt x="2000" y="0"/>
                    <a:pt x="2000" y="0"/>
                    <a:pt x="1999"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57"/>
            <p:cNvSpPr/>
            <p:nvPr/>
          </p:nvSpPr>
          <p:spPr>
            <a:xfrm>
              <a:off x="4666938" y="3030225"/>
              <a:ext cx="38100" cy="62675"/>
            </a:xfrm>
            <a:custGeom>
              <a:avLst/>
              <a:gdLst/>
              <a:ahLst/>
              <a:cxnLst/>
              <a:rect l="l" t="t" r="r" b="b"/>
              <a:pathLst>
                <a:path w="1524" h="2507" extrusionOk="0">
                  <a:moveTo>
                    <a:pt x="1523" y="1"/>
                  </a:moveTo>
                  <a:lnTo>
                    <a:pt x="1523" y="1"/>
                  </a:lnTo>
                  <a:cubicBezTo>
                    <a:pt x="0" y="407"/>
                    <a:pt x="25" y="2507"/>
                    <a:pt x="25" y="2507"/>
                  </a:cubicBezTo>
                  <a:lnTo>
                    <a:pt x="1523"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7"/>
            <p:cNvSpPr/>
            <p:nvPr/>
          </p:nvSpPr>
          <p:spPr>
            <a:xfrm>
              <a:off x="4507613" y="3361725"/>
              <a:ext cx="357625" cy="179275"/>
            </a:xfrm>
            <a:custGeom>
              <a:avLst/>
              <a:gdLst/>
              <a:ahLst/>
              <a:cxnLst/>
              <a:rect l="l" t="t" r="r" b="b"/>
              <a:pathLst>
                <a:path w="14305" h="7171" extrusionOk="0">
                  <a:moveTo>
                    <a:pt x="1244" y="1"/>
                  </a:moveTo>
                  <a:lnTo>
                    <a:pt x="1" y="720"/>
                  </a:lnTo>
                  <a:lnTo>
                    <a:pt x="13008" y="7171"/>
                  </a:lnTo>
                  <a:lnTo>
                    <a:pt x="14304" y="6296"/>
                  </a:lnTo>
                  <a:lnTo>
                    <a:pt x="12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57"/>
            <p:cNvSpPr/>
            <p:nvPr/>
          </p:nvSpPr>
          <p:spPr>
            <a:xfrm>
              <a:off x="4858913" y="3402200"/>
              <a:ext cx="304300" cy="174125"/>
            </a:xfrm>
            <a:custGeom>
              <a:avLst/>
              <a:gdLst/>
              <a:ahLst/>
              <a:cxnLst/>
              <a:rect l="l" t="t" r="r" b="b"/>
              <a:pathLst>
                <a:path w="12172" h="6965" extrusionOk="0">
                  <a:moveTo>
                    <a:pt x="9777" y="1"/>
                  </a:moveTo>
                  <a:cubicBezTo>
                    <a:pt x="9777" y="1"/>
                    <a:pt x="3" y="4066"/>
                    <a:pt x="1" y="5104"/>
                  </a:cubicBezTo>
                  <a:lnTo>
                    <a:pt x="2720" y="6965"/>
                  </a:lnTo>
                  <a:lnTo>
                    <a:pt x="12172" y="615"/>
                  </a:lnTo>
                  <a:lnTo>
                    <a:pt x="977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57"/>
            <p:cNvSpPr/>
            <p:nvPr/>
          </p:nvSpPr>
          <p:spPr>
            <a:xfrm>
              <a:off x="4832163" y="3519075"/>
              <a:ext cx="94925" cy="30900"/>
            </a:xfrm>
            <a:custGeom>
              <a:avLst/>
              <a:gdLst/>
              <a:ahLst/>
              <a:cxnLst/>
              <a:rect l="l" t="t" r="r" b="b"/>
              <a:pathLst>
                <a:path w="3797" h="1236" extrusionOk="0">
                  <a:moveTo>
                    <a:pt x="1320" y="1"/>
                  </a:moveTo>
                  <a:lnTo>
                    <a:pt x="149" y="132"/>
                  </a:lnTo>
                  <a:cubicBezTo>
                    <a:pt x="149" y="132"/>
                    <a:pt x="1" y="1068"/>
                    <a:pt x="1923" y="1217"/>
                  </a:cubicBezTo>
                  <a:cubicBezTo>
                    <a:pt x="2088" y="1230"/>
                    <a:pt x="2237" y="1236"/>
                    <a:pt x="2371" y="1236"/>
                  </a:cubicBezTo>
                  <a:cubicBezTo>
                    <a:pt x="3797" y="1236"/>
                    <a:pt x="3562" y="581"/>
                    <a:pt x="3562" y="581"/>
                  </a:cubicBezTo>
                  <a:lnTo>
                    <a:pt x="1320"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57"/>
            <p:cNvSpPr/>
            <p:nvPr/>
          </p:nvSpPr>
          <p:spPr>
            <a:xfrm>
              <a:off x="4393913" y="3359750"/>
              <a:ext cx="778575" cy="578625"/>
            </a:xfrm>
            <a:custGeom>
              <a:avLst/>
              <a:gdLst/>
              <a:ahLst/>
              <a:cxnLst/>
              <a:rect l="l" t="t" r="r" b="b"/>
              <a:pathLst>
                <a:path w="31143" h="23145" extrusionOk="0">
                  <a:moveTo>
                    <a:pt x="3535" y="0"/>
                  </a:moveTo>
                  <a:lnTo>
                    <a:pt x="1" y="16145"/>
                  </a:lnTo>
                  <a:cubicBezTo>
                    <a:pt x="1" y="16145"/>
                    <a:pt x="13218" y="22517"/>
                    <a:pt x="14212" y="23019"/>
                  </a:cubicBezTo>
                  <a:cubicBezTo>
                    <a:pt x="14388" y="23108"/>
                    <a:pt x="14588" y="23144"/>
                    <a:pt x="14798" y="23144"/>
                  </a:cubicBezTo>
                  <a:cubicBezTo>
                    <a:pt x="15778" y="23144"/>
                    <a:pt x="16979" y="22354"/>
                    <a:pt x="16979" y="22354"/>
                  </a:cubicBezTo>
                  <a:lnTo>
                    <a:pt x="21212" y="20226"/>
                  </a:lnTo>
                  <a:lnTo>
                    <a:pt x="27182" y="17222"/>
                  </a:lnTo>
                  <a:lnTo>
                    <a:pt x="29567" y="8120"/>
                  </a:lnTo>
                  <a:lnTo>
                    <a:pt x="31143" y="1720"/>
                  </a:lnTo>
                  <a:lnTo>
                    <a:pt x="21093" y="6956"/>
                  </a:lnTo>
                  <a:cubicBezTo>
                    <a:pt x="21093" y="6956"/>
                    <a:pt x="21329" y="7610"/>
                    <a:pt x="19903" y="7610"/>
                  </a:cubicBezTo>
                  <a:cubicBezTo>
                    <a:pt x="19769" y="7610"/>
                    <a:pt x="19619" y="7604"/>
                    <a:pt x="19454" y="7592"/>
                  </a:cubicBezTo>
                  <a:cubicBezTo>
                    <a:pt x="17533" y="7443"/>
                    <a:pt x="17680" y="6506"/>
                    <a:pt x="17680" y="6506"/>
                  </a:cubicBezTo>
                  <a:lnTo>
                    <a:pt x="35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57"/>
            <p:cNvSpPr/>
            <p:nvPr/>
          </p:nvSpPr>
          <p:spPr>
            <a:xfrm>
              <a:off x="4411813" y="3460925"/>
              <a:ext cx="64300" cy="52875"/>
            </a:xfrm>
            <a:custGeom>
              <a:avLst/>
              <a:gdLst/>
              <a:ahLst/>
              <a:cxnLst/>
              <a:rect l="l" t="t" r="r" b="b"/>
              <a:pathLst>
                <a:path w="2572" h="2115" extrusionOk="0">
                  <a:moveTo>
                    <a:pt x="609" y="0"/>
                  </a:moveTo>
                  <a:cubicBezTo>
                    <a:pt x="179" y="0"/>
                    <a:pt x="5" y="450"/>
                    <a:pt x="3" y="992"/>
                  </a:cubicBezTo>
                  <a:cubicBezTo>
                    <a:pt x="0" y="1711"/>
                    <a:pt x="1892" y="2115"/>
                    <a:pt x="1892" y="2115"/>
                  </a:cubicBezTo>
                  <a:cubicBezTo>
                    <a:pt x="1892" y="2115"/>
                    <a:pt x="2572" y="1876"/>
                    <a:pt x="2344" y="1434"/>
                  </a:cubicBezTo>
                  <a:cubicBezTo>
                    <a:pt x="2148" y="1051"/>
                    <a:pt x="1700" y="478"/>
                    <a:pt x="1115" y="156"/>
                  </a:cubicBezTo>
                  <a:cubicBezTo>
                    <a:pt x="917" y="48"/>
                    <a:pt x="749" y="0"/>
                    <a:pt x="6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57"/>
            <p:cNvSpPr/>
            <p:nvPr/>
          </p:nvSpPr>
          <p:spPr>
            <a:xfrm>
              <a:off x="4421188" y="3492150"/>
              <a:ext cx="47675" cy="22275"/>
            </a:xfrm>
            <a:custGeom>
              <a:avLst/>
              <a:gdLst/>
              <a:ahLst/>
              <a:cxnLst/>
              <a:rect l="l" t="t" r="r" b="b"/>
              <a:pathLst>
                <a:path w="1907" h="891" extrusionOk="0">
                  <a:moveTo>
                    <a:pt x="89" y="0"/>
                  </a:moveTo>
                  <a:cubicBezTo>
                    <a:pt x="32" y="0"/>
                    <a:pt x="0" y="16"/>
                    <a:pt x="3" y="51"/>
                  </a:cubicBezTo>
                  <a:cubicBezTo>
                    <a:pt x="3" y="51"/>
                    <a:pt x="1442" y="803"/>
                    <a:pt x="1680" y="877"/>
                  </a:cubicBezTo>
                  <a:cubicBezTo>
                    <a:pt x="1709" y="887"/>
                    <a:pt x="1735" y="891"/>
                    <a:pt x="1756" y="891"/>
                  </a:cubicBezTo>
                  <a:cubicBezTo>
                    <a:pt x="1907" y="891"/>
                    <a:pt x="1875" y="689"/>
                    <a:pt x="1826" y="641"/>
                  </a:cubicBezTo>
                  <a:cubicBezTo>
                    <a:pt x="1778" y="593"/>
                    <a:pt x="446" y="0"/>
                    <a:pt x="89"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57"/>
            <p:cNvSpPr/>
            <p:nvPr/>
          </p:nvSpPr>
          <p:spPr>
            <a:xfrm>
              <a:off x="4814013" y="3583325"/>
              <a:ext cx="110150" cy="339400"/>
            </a:xfrm>
            <a:custGeom>
              <a:avLst/>
              <a:gdLst/>
              <a:ahLst/>
              <a:cxnLst/>
              <a:rect l="l" t="t" r="r" b="b"/>
              <a:pathLst>
                <a:path w="4406" h="13576" extrusionOk="0">
                  <a:moveTo>
                    <a:pt x="3692" y="0"/>
                  </a:moveTo>
                  <a:lnTo>
                    <a:pt x="0" y="13576"/>
                  </a:lnTo>
                  <a:lnTo>
                    <a:pt x="4405" y="11280"/>
                  </a:lnTo>
                  <a:lnTo>
                    <a:pt x="3175" y="9659"/>
                  </a:lnTo>
                  <a:lnTo>
                    <a:pt x="36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7"/>
            <p:cNvSpPr/>
            <p:nvPr/>
          </p:nvSpPr>
          <p:spPr>
            <a:xfrm>
              <a:off x="5073413" y="3562675"/>
              <a:ext cx="59650" cy="227625"/>
            </a:xfrm>
            <a:custGeom>
              <a:avLst/>
              <a:gdLst/>
              <a:ahLst/>
              <a:cxnLst/>
              <a:rect l="l" t="t" r="r" b="b"/>
              <a:pathLst>
                <a:path w="2386" h="9105" extrusionOk="0">
                  <a:moveTo>
                    <a:pt x="2385" y="1"/>
                  </a:moveTo>
                  <a:cubicBezTo>
                    <a:pt x="2385" y="1"/>
                    <a:pt x="1434" y="314"/>
                    <a:pt x="1035" y="1119"/>
                  </a:cubicBezTo>
                  <a:cubicBezTo>
                    <a:pt x="909" y="1374"/>
                    <a:pt x="917" y="2020"/>
                    <a:pt x="917" y="2020"/>
                  </a:cubicBezTo>
                  <a:cubicBezTo>
                    <a:pt x="917" y="2020"/>
                    <a:pt x="374" y="2411"/>
                    <a:pt x="499" y="2976"/>
                  </a:cubicBezTo>
                  <a:cubicBezTo>
                    <a:pt x="623" y="3540"/>
                    <a:pt x="891" y="3947"/>
                    <a:pt x="891" y="3947"/>
                  </a:cubicBezTo>
                  <a:lnTo>
                    <a:pt x="0" y="9104"/>
                  </a:lnTo>
                  <a:lnTo>
                    <a:pt x="0" y="9104"/>
                  </a:lnTo>
                  <a:lnTo>
                    <a:pt x="2385"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57"/>
            <p:cNvSpPr/>
            <p:nvPr/>
          </p:nvSpPr>
          <p:spPr>
            <a:xfrm>
              <a:off x="4403988" y="3558575"/>
              <a:ext cx="31150" cy="102875"/>
            </a:xfrm>
            <a:custGeom>
              <a:avLst/>
              <a:gdLst/>
              <a:ahLst/>
              <a:cxnLst/>
              <a:rect l="l" t="t" r="r" b="b"/>
              <a:pathLst>
                <a:path w="1246" h="4115" extrusionOk="0">
                  <a:moveTo>
                    <a:pt x="330" y="1"/>
                  </a:moveTo>
                  <a:lnTo>
                    <a:pt x="330" y="1"/>
                  </a:lnTo>
                  <a:cubicBezTo>
                    <a:pt x="8" y="680"/>
                    <a:pt x="0" y="3316"/>
                    <a:pt x="476" y="4115"/>
                  </a:cubicBezTo>
                  <a:lnTo>
                    <a:pt x="1246" y="682"/>
                  </a:lnTo>
                  <a:lnTo>
                    <a:pt x="33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57"/>
            <p:cNvSpPr/>
            <p:nvPr/>
          </p:nvSpPr>
          <p:spPr>
            <a:xfrm>
              <a:off x="4407888" y="3558575"/>
              <a:ext cx="27300" cy="102875"/>
            </a:xfrm>
            <a:custGeom>
              <a:avLst/>
              <a:gdLst/>
              <a:ahLst/>
              <a:cxnLst/>
              <a:rect l="l" t="t" r="r" b="b"/>
              <a:pathLst>
                <a:path w="1092" h="4115" extrusionOk="0">
                  <a:moveTo>
                    <a:pt x="175" y="1"/>
                  </a:moveTo>
                  <a:lnTo>
                    <a:pt x="175" y="1"/>
                  </a:lnTo>
                  <a:cubicBezTo>
                    <a:pt x="175" y="1"/>
                    <a:pt x="1" y="285"/>
                    <a:pt x="325" y="777"/>
                  </a:cubicBezTo>
                  <a:cubicBezTo>
                    <a:pt x="449" y="966"/>
                    <a:pt x="687" y="1162"/>
                    <a:pt x="687" y="1162"/>
                  </a:cubicBezTo>
                  <a:lnTo>
                    <a:pt x="321" y="4115"/>
                  </a:lnTo>
                  <a:lnTo>
                    <a:pt x="1091" y="682"/>
                  </a:lnTo>
                  <a:lnTo>
                    <a:pt x="175"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7"/>
            <p:cNvSpPr/>
            <p:nvPr/>
          </p:nvSpPr>
          <p:spPr>
            <a:xfrm>
              <a:off x="4397863" y="3536600"/>
              <a:ext cx="60825" cy="40400"/>
            </a:xfrm>
            <a:custGeom>
              <a:avLst/>
              <a:gdLst/>
              <a:ahLst/>
              <a:cxnLst/>
              <a:rect l="l" t="t" r="r" b="b"/>
              <a:pathLst>
                <a:path w="2433" h="1616" extrusionOk="0">
                  <a:moveTo>
                    <a:pt x="1" y="0"/>
                  </a:moveTo>
                  <a:lnTo>
                    <a:pt x="1" y="0"/>
                  </a:lnTo>
                  <a:cubicBezTo>
                    <a:pt x="96" y="800"/>
                    <a:pt x="303" y="1494"/>
                    <a:pt x="1343" y="1610"/>
                  </a:cubicBezTo>
                  <a:cubicBezTo>
                    <a:pt x="1375" y="1614"/>
                    <a:pt x="1405" y="1616"/>
                    <a:pt x="1436" y="1616"/>
                  </a:cubicBezTo>
                  <a:cubicBezTo>
                    <a:pt x="1779" y="1616"/>
                    <a:pt x="2063" y="1405"/>
                    <a:pt x="2240" y="1232"/>
                  </a:cubicBezTo>
                  <a:cubicBezTo>
                    <a:pt x="2363" y="1112"/>
                    <a:pt x="2432" y="1010"/>
                    <a:pt x="2432" y="1010"/>
                  </a:cubicBezTo>
                  <a:cubicBezTo>
                    <a:pt x="2432" y="1010"/>
                    <a:pt x="1540" y="857"/>
                    <a:pt x="1010" y="563"/>
                  </a:cubicBezTo>
                  <a:cubicBezTo>
                    <a:pt x="359" y="201"/>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57"/>
            <p:cNvSpPr/>
            <p:nvPr/>
          </p:nvSpPr>
          <p:spPr>
            <a:xfrm>
              <a:off x="4413288" y="3547725"/>
              <a:ext cx="45350" cy="20175"/>
            </a:xfrm>
            <a:custGeom>
              <a:avLst/>
              <a:gdLst/>
              <a:ahLst/>
              <a:cxnLst/>
              <a:rect l="l" t="t" r="r" b="b"/>
              <a:pathLst>
                <a:path w="1814" h="807" extrusionOk="0">
                  <a:moveTo>
                    <a:pt x="122" y="1"/>
                  </a:moveTo>
                  <a:cubicBezTo>
                    <a:pt x="1" y="1"/>
                    <a:pt x="444" y="389"/>
                    <a:pt x="893" y="603"/>
                  </a:cubicBezTo>
                  <a:cubicBezTo>
                    <a:pt x="1249" y="771"/>
                    <a:pt x="1435" y="807"/>
                    <a:pt x="1530" y="807"/>
                  </a:cubicBezTo>
                  <a:cubicBezTo>
                    <a:pt x="1603" y="807"/>
                    <a:pt x="1622" y="786"/>
                    <a:pt x="1622" y="786"/>
                  </a:cubicBezTo>
                  <a:cubicBezTo>
                    <a:pt x="1745" y="666"/>
                    <a:pt x="1814" y="564"/>
                    <a:pt x="1814" y="564"/>
                  </a:cubicBezTo>
                  <a:cubicBezTo>
                    <a:pt x="1814" y="564"/>
                    <a:pt x="922" y="410"/>
                    <a:pt x="392" y="117"/>
                  </a:cubicBezTo>
                  <a:cubicBezTo>
                    <a:pt x="243" y="35"/>
                    <a:pt x="158" y="1"/>
                    <a:pt x="122"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7"/>
            <p:cNvSpPr/>
            <p:nvPr/>
          </p:nvSpPr>
          <p:spPr>
            <a:xfrm>
              <a:off x="4391388" y="3512825"/>
              <a:ext cx="90900" cy="49750"/>
            </a:xfrm>
            <a:custGeom>
              <a:avLst/>
              <a:gdLst/>
              <a:ahLst/>
              <a:cxnLst/>
              <a:rect l="l" t="t" r="r" b="b"/>
              <a:pathLst>
                <a:path w="3636" h="1990" extrusionOk="0">
                  <a:moveTo>
                    <a:pt x="576" y="1"/>
                  </a:moveTo>
                  <a:cubicBezTo>
                    <a:pt x="508" y="1"/>
                    <a:pt x="446" y="11"/>
                    <a:pt x="392" y="33"/>
                  </a:cubicBezTo>
                  <a:cubicBezTo>
                    <a:pt x="1" y="190"/>
                    <a:pt x="260" y="951"/>
                    <a:pt x="260" y="951"/>
                  </a:cubicBezTo>
                  <a:cubicBezTo>
                    <a:pt x="260" y="951"/>
                    <a:pt x="618" y="1152"/>
                    <a:pt x="1269" y="1513"/>
                  </a:cubicBezTo>
                  <a:cubicBezTo>
                    <a:pt x="1656" y="1727"/>
                    <a:pt x="2254" y="1989"/>
                    <a:pt x="2726" y="1989"/>
                  </a:cubicBezTo>
                  <a:cubicBezTo>
                    <a:pt x="2899" y="1989"/>
                    <a:pt x="3055" y="1954"/>
                    <a:pt x="3177" y="1869"/>
                  </a:cubicBezTo>
                  <a:cubicBezTo>
                    <a:pt x="3635" y="1551"/>
                    <a:pt x="2993" y="1060"/>
                    <a:pt x="2277" y="699"/>
                  </a:cubicBezTo>
                  <a:cubicBezTo>
                    <a:pt x="1660" y="388"/>
                    <a:pt x="998" y="1"/>
                    <a:pt x="5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57"/>
            <p:cNvSpPr/>
            <p:nvPr/>
          </p:nvSpPr>
          <p:spPr>
            <a:xfrm>
              <a:off x="4419338" y="3522125"/>
              <a:ext cx="57425" cy="28025"/>
            </a:xfrm>
            <a:custGeom>
              <a:avLst/>
              <a:gdLst/>
              <a:ahLst/>
              <a:cxnLst/>
              <a:rect l="l" t="t" r="r" b="b"/>
              <a:pathLst>
                <a:path w="2297" h="1121" extrusionOk="0">
                  <a:moveTo>
                    <a:pt x="1" y="0"/>
                  </a:moveTo>
                  <a:cubicBezTo>
                    <a:pt x="202" y="329"/>
                    <a:pt x="1895" y="1118"/>
                    <a:pt x="2096" y="1121"/>
                  </a:cubicBezTo>
                  <a:cubicBezTo>
                    <a:pt x="2296" y="1121"/>
                    <a:pt x="2006" y="882"/>
                    <a:pt x="1805" y="663"/>
                  </a:cubicBezTo>
                  <a:cubicBezTo>
                    <a:pt x="1605" y="443"/>
                    <a:pt x="1" y="0"/>
                    <a:pt x="1"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57"/>
            <p:cNvSpPr/>
            <p:nvPr/>
          </p:nvSpPr>
          <p:spPr>
            <a:xfrm>
              <a:off x="4396438" y="3485675"/>
              <a:ext cx="96475" cy="59625"/>
            </a:xfrm>
            <a:custGeom>
              <a:avLst/>
              <a:gdLst/>
              <a:ahLst/>
              <a:cxnLst/>
              <a:rect l="l" t="t" r="r" b="b"/>
              <a:pathLst>
                <a:path w="3859" h="2385" extrusionOk="0">
                  <a:moveTo>
                    <a:pt x="595" y="0"/>
                  </a:moveTo>
                  <a:cubicBezTo>
                    <a:pt x="307" y="0"/>
                    <a:pt x="1" y="730"/>
                    <a:pt x="190" y="1119"/>
                  </a:cubicBezTo>
                  <a:cubicBezTo>
                    <a:pt x="383" y="1520"/>
                    <a:pt x="2728" y="2341"/>
                    <a:pt x="2988" y="2383"/>
                  </a:cubicBezTo>
                  <a:cubicBezTo>
                    <a:pt x="2994" y="2384"/>
                    <a:pt x="3000" y="2384"/>
                    <a:pt x="3006" y="2384"/>
                  </a:cubicBezTo>
                  <a:cubicBezTo>
                    <a:pt x="3277" y="2384"/>
                    <a:pt x="3858" y="1569"/>
                    <a:pt x="2904" y="1138"/>
                  </a:cubicBezTo>
                  <a:cubicBezTo>
                    <a:pt x="1926" y="695"/>
                    <a:pt x="618" y="2"/>
                    <a:pt x="618" y="2"/>
                  </a:cubicBezTo>
                  <a:cubicBezTo>
                    <a:pt x="610" y="1"/>
                    <a:pt x="603" y="0"/>
                    <a:pt x="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57"/>
            <p:cNvSpPr/>
            <p:nvPr/>
          </p:nvSpPr>
          <p:spPr>
            <a:xfrm>
              <a:off x="5095438" y="3621300"/>
              <a:ext cx="58225" cy="27350"/>
            </a:xfrm>
            <a:custGeom>
              <a:avLst/>
              <a:gdLst/>
              <a:ahLst/>
              <a:cxnLst/>
              <a:rect l="l" t="t" r="r" b="b"/>
              <a:pathLst>
                <a:path w="2329" h="1094" extrusionOk="0">
                  <a:moveTo>
                    <a:pt x="2043" y="0"/>
                  </a:moveTo>
                  <a:lnTo>
                    <a:pt x="2043" y="0"/>
                  </a:lnTo>
                  <a:cubicBezTo>
                    <a:pt x="2043" y="0"/>
                    <a:pt x="0" y="281"/>
                    <a:pt x="126" y="696"/>
                  </a:cubicBezTo>
                  <a:cubicBezTo>
                    <a:pt x="206" y="959"/>
                    <a:pt x="606" y="1094"/>
                    <a:pt x="1035" y="1094"/>
                  </a:cubicBezTo>
                  <a:cubicBezTo>
                    <a:pt x="1283" y="1094"/>
                    <a:pt x="1542" y="1048"/>
                    <a:pt x="1753" y="956"/>
                  </a:cubicBezTo>
                  <a:cubicBezTo>
                    <a:pt x="2328" y="703"/>
                    <a:pt x="2234" y="384"/>
                    <a:pt x="20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7"/>
            <p:cNvSpPr/>
            <p:nvPr/>
          </p:nvSpPr>
          <p:spPr>
            <a:xfrm>
              <a:off x="5098588" y="3625950"/>
              <a:ext cx="44150" cy="15525"/>
            </a:xfrm>
            <a:custGeom>
              <a:avLst/>
              <a:gdLst/>
              <a:ahLst/>
              <a:cxnLst/>
              <a:rect l="l" t="t" r="r" b="b"/>
              <a:pathLst>
                <a:path w="1766" h="621" extrusionOk="0">
                  <a:moveTo>
                    <a:pt x="1572" y="1"/>
                  </a:moveTo>
                  <a:cubicBezTo>
                    <a:pt x="1201" y="1"/>
                    <a:pt x="0" y="510"/>
                    <a:pt x="0" y="510"/>
                  </a:cubicBezTo>
                  <a:cubicBezTo>
                    <a:pt x="0" y="510"/>
                    <a:pt x="219" y="621"/>
                    <a:pt x="491" y="621"/>
                  </a:cubicBezTo>
                  <a:cubicBezTo>
                    <a:pt x="551" y="621"/>
                    <a:pt x="614" y="615"/>
                    <a:pt x="678" y="602"/>
                  </a:cubicBezTo>
                  <a:cubicBezTo>
                    <a:pt x="1029" y="526"/>
                    <a:pt x="1766" y="237"/>
                    <a:pt x="1675" y="38"/>
                  </a:cubicBezTo>
                  <a:cubicBezTo>
                    <a:pt x="1663" y="12"/>
                    <a:pt x="1627" y="1"/>
                    <a:pt x="1572"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7"/>
            <p:cNvSpPr/>
            <p:nvPr/>
          </p:nvSpPr>
          <p:spPr>
            <a:xfrm>
              <a:off x="5076313" y="3592025"/>
              <a:ext cx="83825" cy="46575"/>
            </a:xfrm>
            <a:custGeom>
              <a:avLst/>
              <a:gdLst/>
              <a:ahLst/>
              <a:cxnLst/>
              <a:rect l="l" t="t" r="r" b="b"/>
              <a:pathLst>
                <a:path w="3353" h="1863" extrusionOk="0">
                  <a:moveTo>
                    <a:pt x="3085" y="0"/>
                  </a:moveTo>
                  <a:cubicBezTo>
                    <a:pt x="2666" y="0"/>
                    <a:pt x="801" y="846"/>
                    <a:pt x="801" y="846"/>
                  </a:cubicBezTo>
                  <a:cubicBezTo>
                    <a:pt x="513" y="1006"/>
                    <a:pt x="1" y="1545"/>
                    <a:pt x="383" y="1802"/>
                  </a:cubicBezTo>
                  <a:cubicBezTo>
                    <a:pt x="445" y="1845"/>
                    <a:pt x="559" y="1863"/>
                    <a:pt x="705" y="1863"/>
                  </a:cubicBezTo>
                  <a:cubicBezTo>
                    <a:pt x="1451" y="1863"/>
                    <a:pt x="3057" y="1390"/>
                    <a:pt x="3192" y="1204"/>
                  </a:cubicBezTo>
                  <a:cubicBezTo>
                    <a:pt x="3352" y="982"/>
                    <a:pt x="3292" y="215"/>
                    <a:pt x="3163" y="24"/>
                  </a:cubicBezTo>
                  <a:cubicBezTo>
                    <a:pt x="3152" y="8"/>
                    <a:pt x="3125" y="0"/>
                    <a:pt x="30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57"/>
            <p:cNvSpPr/>
            <p:nvPr/>
          </p:nvSpPr>
          <p:spPr>
            <a:xfrm>
              <a:off x="5086888" y="3594000"/>
              <a:ext cx="65575" cy="30500"/>
            </a:xfrm>
            <a:custGeom>
              <a:avLst/>
              <a:gdLst/>
              <a:ahLst/>
              <a:cxnLst/>
              <a:rect l="l" t="t" r="r" b="b"/>
              <a:pathLst>
                <a:path w="2623" h="1220" extrusionOk="0">
                  <a:moveTo>
                    <a:pt x="2623" y="1"/>
                  </a:moveTo>
                  <a:lnTo>
                    <a:pt x="378" y="767"/>
                  </a:lnTo>
                  <a:cubicBezTo>
                    <a:pt x="9" y="878"/>
                    <a:pt x="0" y="1219"/>
                    <a:pt x="391" y="1219"/>
                  </a:cubicBezTo>
                  <a:cubicBezTo>
                    <a:pt x="398" y="1219"/>
                    <a:pt x="406" y="1219"/>
                    <a:pt x="414" y="1219"/>
                  </a:cubicBezTo>
                  <a:cubicBezTo>
                    <a:pt x="827" y="1205"/>
                    <a:pt x="2360" y="796"/>
                    <a:pt x="2623"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57"/>
            <p:cNvSpPr/>
            <p:nvPr/>
          </p:nvSpPr>
          <p:spPr>
            <a:xfrm>
              <a:off x="5089238" y="3566950"/>
              <a:ext cx="68600" cy="51750"/>
            </a:xfrm>
            <a:custGeom>
              <a:avLst/>
              <a:gdLst/>
              <a:ahLst/>
              <a:cxnLst/>
              <a:rect l="l" t="t" r="r" b="b"/>
              <a:pathLst>
                <a:path w="2744" h="2070" extrusionOk="0">
                  <a:moveTo>
                    <a:pt x="2437" y="1"/>
                  </a:moveTo>
                  <a:cubicBezTo>
                    <a:pt x="2153" y="1"/>
                    <a:pt x="0" y="1355"/>
                    <a:pt x="59" y="1880"/>
                  </a:cubicBezTo>
                  <a:cubicBezTo>
                    <a:pt x="75" y="2018"/>
                    <a:pt x="192" y="2069"/>
                    <a:pt x="365" y="2069"/>
                  </a:cubicBezTo>
                  <a:cubicBezTo>
                    <a:pt x="671" y="2069"/>
                    <a:pt x="1152" y="1910"/>
                    <a:pt x="1559" y="1790"/>
                  </a:cubicBezTo>
                  <a:cubicBezTo>
                    <a:pt x="2198" y="1600"/>
                    <a:pt x="2550" y="1345"/>
                    <a:pt x="2646" y="1027"/>
                  </a:cubicBezTo>
                  <a:cubicBezTo>
                    <a:pt x="2743" y="709"/>
                    <a:pt x="2618" y="101"/>
                    <a:pt x="2459" y="5"/>
                  </a:cubicBezTo>
                  <a:cubicBezTo>
                    <a:pt x="2454" y="2"/>
                    <a:pt x="2447" y="1"/>
                    <a:pt x="2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7"/>
            <p:cNvSpPr/>
            <p:nvPr/>
          </p:nvSpPr>
          <p:spPr>
            <a:xfrm>
              <a:off x="5110063" y="3569475"/>
              <a:ext cx="39400" cy="27475"/>
            </a:xfrm>
            <a:custGeom>
              <a:avLst/>
              <a:gdLst/>
              <a:ahLst/>
              <a:cxnLst/>
              <a:rect l="l" t="t" r="r" b="b"/>
              <a:pathLst>
                <a:path w="1576" h="1099" extrusionOk="0">
                  <a:moveTo>
                    <a:pt x="1576" y="0"/>
                  </a:moveTo>
                  <a:lnTo>
                    <a:pt x="122" y="793"/>
                  </a:lnTo>
                  <a:cubicBezTo>
                    <a:pt x="118" y="822"/>
                    <a:pt x="1" y="1099"/>
                    <a:pt x="251" y="1099"/>
                  </a:cubicBezTo>
                  <a:cubicBezTo>
                    <a:pt x="257" y="1099"/>
                    <a:pt x="264" y="1098"/>
                    <a:pt x="271" y="1098"/>
                  </a:cubicBezTo>
                  <a:cubicBezTo>
                    <a:pt x="547" y="1084"/>
                    <a:pt x="1575" y="0"/>
                    <a:pt x="1576"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7"/>
            <p:cNvSpPr/>
            <p:nvPr/>
          </p:nvSpPr>
          <p:spPr>
            <a:xfrm>
              <a:off x="5110713" y="3539900"/>
              <a:ext cx="52000" cy="50925"/>
            </a:xfrm>
            <a:custGeom>
              <a:avLst/>
              <a:gdLst/>
              <a:ahLst/>
              <a:cxnLst/>
              <a:rect l="l" t="t" r="r" b="b"/>
              <a:pathLst>
                <a:path w="2080" h="2037" extrusionOk="0">
                  <a:moveTo>
                    <a:pt x="1027" y="1"/>
                  </a:moveTo>
                  <a:cubicBezTo>
                    <a:pt x="194" y="1082"/>
                    <a:pt x="0" y="1785"/>
                    <a:pt x="96" y="1976"/>
                  </a:cubicBezTo>
                  <a:cubicBezTo>
                    <a:pt x="116" y="2017"/>
                    <a:pt x="161" y="2036"/>
                    <a:pt x="224" y="2036"/>
                  </a:cubicBezTo>
                  <a:cubicBezTo>
                    <a:pt x="451" y="2036"/>
                    <a:pt x="917" y="1786"/>
                    <a:pt x="1343" y="1438"/>
                  </a:cubicBezTo>
                  <a:cubicBezTo>
                    <a:pt x="1887" y="993"/>
                    <a:pt x="2080" y="675"/>
                    <a:pt x="2017" y="450"/>
                  </a:cubicBezTo>
                  <a:cubicBezTo>
                    <a:pt x="1953" y="225"/>
                    <a:pt x="1027" y="1"/>
                    <a:pt x="10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57"/>
            <p:cNvSpPr/>
            <p:nvPr/>
          </p:nvSpPr>
          <p:spPr>
            <a:xfrm>
              <a:off x="4738888" y="3542525"/>
              <a:ext cx="88100" cy="352950"/>
            </a:xfrm>
            <a:custGeom>
              <a:avLst/>
              <a:gdLst/>
              <a:ahLst/>
              <a:cxnLst/>
              <a:rect l="l" t="t" r="r" b="b"/>
              <a:pathLst>
                <a:path w="3524" h="14118" fill="none" extrusionOk="0">
                  <a:moveTo>
                    <a:pt x="0" y="14117"/>
                  </a:moveTo>
                  <a:lnTo>
                    <a:pt x="3524" y="1"/>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57"/>
            <p:cNvSpPr/>
            <p:nvPr/>
          </p:nvSpPr>
          <p:spPr>
            <a:xfrm>
              <a:off x="4818913" y="3553200"/>
              <a:ext cx="97475" cy="354125"/>
            </a:xfrm>
            <a:custGeom>
              <a:avLst/>
              <a:gdLst/>
              <a:ahLst/>
              <a:cxnLst/>
              <a:rect l="l" t="t" r="r" b="b"/>
              <a:pathLst>
                <a:path w="3899" h="14165" fill="none" extrusionOk="0">
                  <a:moveTo>
                    <a:pt x="1" y="14165"/>
                  </a:moveTo>
                  <a:lnTo>
                    <a:pt x="3899" y="0"/>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57"/>
            <p:cNvSpPr/>
            <p:nvPr/>
          </p:nvSpPr>
          <p:spPr>
            <a:xfrm>
              <a:off x="4881838" y="3427150"/>
              <a:ext cx="199700" cy="103225"/>
            </a:xfrm>
            <a:custGeom>
              <a:avLst/>
              <a:gdLst/>
              <a:ahLst/>
              <a:cxnLst/>
              <a:rect l="l" t="t" r="r" b="b"/>
              <a:pathLst>
                <a:path w="7988" h="4129" fill="none" extrusionOk="0">
                  <a:moveTo>
                    <a:pt x="0" y="4128"/>
                  </a:moveTo>
                  <a:lnTo>
                    <a:pt x="7988" y="1"/>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7"/>
            <p:cNvSpPr/>
            <p:nvPr/>
          </p:nvSpPr>
          <p:spPr>
            <a:xfrm>
              <a:off x="4703138" y="3450625"/>
              <a:ext cx="155850" cy="79175"/>
            </a:xfrm>
            <a:custGeom>
              <a:avLst/>
              <a:gdLst/>
              <a:ahLst/>
              <a:cxnLst/>
              <a:rect l="l" t="t" r="r" b="b"/>
              <a:pathLst>
                <a:path w="6234" h="3167" fill="none" extrusionOk="0">
                  <a:moveTo>
                    <a:pt x="1" y="1"/>
                  </a:moveTo>
                  <a:cubicBezTo>
                    <a:pt x="1" y="1"/>
                    <a:pt x="4884" y="2323"/>
                    <a:pt x="6233" y="3167"/>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57"/>
            <p:cNvSpPr/>
            <p:nvPr/>
          </p:nvSpPr>
          <p:spPr>
            <a:xfrm>
              <a:off x="4539388" y="3385050"/>
              <a:ext cx="296525" cy="137375"/>
            </a:xfrm>
            <a:custGeom>
              <a:avLst/>
              <a:gdLst/>
              <a:ahLst/>
              <a:cxnLst/>
              <a:rect l="l" t="t" r="r" b="b"/>
              <a:pathLst>
                <a:path w="11861" h="5495" fill="none" extrusionOk="0">
                  <a:moveTo>
                    <a:pt x="11861" y="5494"/>
                  </a:moveTo>
                  <a:lnTo>
                    <a:pt x="0" y="0"/>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7"/>
            <p:cNvSpPr/>
            <p:nvPr/>
          </p:nvSpPr>
          <p:spPr>
            <a:xfrm>
              <a:off x="4914188" y="3436600"/>
              <a:ext cx="193600" cy="99600"/>
            </a:xfrm>
            <a:custGeom>
              <a:avLst/>
              <a:gdLst/>
              <a:ahLst/>
              <a:cxnLst/>
              <a:rect l="l" t="t" r="r" b="b"/>
              <a:pathLst>
                <a:path w="7744" h="3984" fill="none" extrusionOk="0">
                  <a:moveTo>
                    <a:pt x="1" y="3984"/>
                  </a:moveTo>
                  <a:lnTo>
                    <a:pt x="7744" y="0"/>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7"/>
            <p:cNvSpPr/>
            <p:nvPr/>
          </p:nvSpPr>
          <p:spPr>
            <a:xfrm>
              <a:off x="4806138" y="3994500"/>
              <a:ext cx="176225" cy="471725"/>
            </a:xfrm>
            <a:custGeom>
              <a:avLst/>
              <a:gdLst/>
              <a:ahLst/>
              <a:cxnLst/>
              <a:rect l="l" t="t" r="r" b="b"/>
              <a:pathLst>
                <a:path w="7049" h="18869" extrusionOk="0">
                  <a:moveTo>
                    <a:pt x="4849" y="0"/>
                  </a:moveTo>
                  <a:cubicBezTo>
                    <a:pt x="3489" y="0"/>
                    <a:pt x="1" y="2868"/>
                    <a:pt x="1" y="2868"/>
                  </a:cubicBezTo>
                  <a:lnTo>
                    <a:pt x="1824" y="3761"/>
                  </a:lnTo>
                  <a:cubicBezTo>
                    <a:pt x="1824" y="3761"/>
                    <a:pt x="2517" y="9769"/>
                    <a:pt x="2705" y="11572"/>
                  </a:cubicBezTo>
                  <a:cubicBezTo>
                    <a:pt x="2896" y="13403"/>
                    <a:pt x="3060" y="15360"/>
                    <a:pt x="3375" y="16842"/>
                  </a:cubicBezTo>
                  <a:cubicBezTo>
                    <a:pt x="3622" y="18000"/>
                    <a:pt x="3960" y="18868"/>
                    <a:pt x="4270" y="18868"/>
                  </a:cubicBezTo>
                  <a:cubicBezTo>
                    <a:pt x="4356" y="18868"/>
                    <a:pt x="4439" y="18801"/>
                    <a:pt x="4518" y="18654"/>
                  </a:cubicBezTo>
                  <a:cubicBezTo>
                    <a:pt x="5244" y="17302"/>
                    <a:pt x="6807" y="3958"/>
                    <a:pt x="6901" y="3276"/>
                  </a:cubicBezTo>
                  <a:cubicBezTo>
                    <a:pt x="7048" y="2195"/>
                    <a:pt x="6228" y="192"/>
                    <a:pt x="4966" y="8"/>
                  </a:cubicBezTo>
                  <a:cubicBezTo>
                    <a:pt x="4929" y="3"/>
                    <a:pt x="4890" y="0"/>
                    <a:pt x="48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57"/>
            <p:cNvSpPr/>
            <p:nvPr/>
          </p:nvSpPr>
          <p:spPr>
            <a:xfrm>
              <a:off x="4749438" y="3151125"/>
              <a:ext cx="42325" cy="20500"/>
            </a:xfrm>
            <a:custGeom>
              <a:avLst/>
              <a:gdLst/>
              <a:ahLst/>
              <a:cxnLst/>
              <a:rect l="l" t="t" r="r" b="b"/>
              <a:pathLst>
                <a:path w="1693" h="820" extrusionOk="0">
                  <a:moveTo>
                    <a:pt x="670" y="1"/>
                  </a:moveTo>
                  <a:cubicBezTo>
                    <a:pt x="578" y="1"/>
                    <a:pt x="486" y="14"/>
                    <a:pt x="397" y="42"/>
                  </a:cubicBezTo>
                  <a:cubicBezTo>
                    <a:pt x="252" y="89"/>
                    <a:pt x="77" y="163"/>
                    <a:pt x="26" y="317"/>
                  </a:cubicBezTo>
                  <a:cubicBezTo>
                    <a:pt x="1" y="396"/>
                    <a:pt x="67" y="488"/>
                    <a:pt x="149" y="488"/>
                  </a:cubicBezTo>
                  <a:cubicBezTo>
                    <a:pt x="151" y="488"/>
                    <a:pt x="153" y="488"/>
                    <a:pt x="155" y="487"/>
                  </a:cubicBezTo>
                  <a:cubicBezTo>
                    <a:pt x="281" y="481"/>
                    <a:pt x="376" y="398"/>
                    <a:pt x="498" y="368"/>
                  </a:cubicBezTo>
                  <a:cubicBezTo>
                    <a:pt x="553" y="355"/>
                    <a:pt x="577" y="351"/>
                    <a:pt x="640" y="349"/>
                  </a:cubicBezTo>
                  <a:cubicBezTo>
                    <a:pt x="646" y="348"/>
                    <a:pt x="653" y="348"/>
                    <a:pt x="660" y="348"/>
                  </a:cubicBezTo>
                  <a:cubicBezTo>
                    <a:pt x="706" y="348"/>
                    <a:pt x="757" y="352"/>
                    <a:pt x="782" y="355"/>
                  </a:cubicBezTo>
                  <a:cubicBezTo>
                    <a:pt x="897" y="374"/>
                    <a:pt x="984" y="409"/>
                    <a:pt x="1079" y="466"/>
                  </a:cubicBezTo>
                  <a:cubicBezTo>
                    <a:pt x="1177" y="528"/>
                    <a:pt x="1276" y="568"/>
                    <a:pt x="1350" y="663"/>
                  </a:cubicBezTo>
                  <a:cubicBezTo>
                    <a:pt x="1391" y="713"/>
                    <a:pt x="1420" y="784"/>
                    <a:pt x="1483" y="809"/>
                  </a:cubicBezTo>
                  <a:cubicBezTo>
                    <a:pt x="1499" y="816"/>
                    <a:pt x="1517" y="820"/>
                    <a:pt x="1534" y="820"/>
                  </a:cubicBezTo>
                  <a:cubicBezTo>
                    <a:pt x="1590" y="820"/>
                    <a:pt x="1643" y="784"/>
                    <a:pt x="1659" y="725"/>
                  </a:cubicBezTo>
                  <a:cubicBezTo>
                    <a:pt x="1692" y="603"/>
                    <a:pt x="1543" y="465"/>
                    <a:pt x="1473" y="380"/>
                  </a:cubicBezTo>
                  <a:cubicBezTo>
                    <a:pt x="1432" y="332"/>
                    <a:pt x="1396" y="277"/>
                    <a:pt x="1348" y="232"/>
                  </a:cubicBezTo>
                  <a:cubicBezTo>
                    <a:pt x="1297" y="185"/>
                    <a:pt x="1234" y="150"/>
                    <a:pt x="1174" y="120"/>
                  </a:cubicBezTo>
                  <a:cubicBezTo>
                    <a:pt x="1057" y="63"/>
                    <a:pt x="938" y="26"/>
                    <a:pt x="811" y="10"/>
                  </a:cubicBezTo>
                  <a:cubicBezTo>
                    <a:pt x="764" y="4"/>
                    <a:pt x="717" y="1"/>
                    <a:pt x="670"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7"/>
            <p:cNvSpPr/>
            <p:nvPr/>
          </p:nvSpPr>
          <p:spPr>
            <a:xfrm>
              <a:off x="4632638" y="3127300"/>
              <a:ext cx="30525" cy="19875"/>
            </a:xfrm>
            <a:custGeom>
              <a:avLst/>
              <a:gdLst/>
              <a:ahLst/>
              <a:cxnLst/>
              <a:rect l="l" t="t" r="r" b="b"/>
              <a:pathLst>
                <a:path w="1221" h="795" extrusionOk="0">
                  <a:moveTo>
                    <a:pt x="803" y="345"/>
                  </a:moveTo>
                  <a:lnTo>
                    <a:pt x="803" y="345"/>
                  </a:lnTo>
                  <a:cubicBezTo>
                    <a:pt x="804" y="346"/>
                    <a:pt x="804" y="346"/>
                    <a:pt x="804" y="346"/>
                  </a:cubicBezTo>
                  <a:cubicBezTo>
                    <a:pt x="804" y="346"/>
                    <a:pt x="804" y="345"/>
                    <a:pt x="803" y="345"/>
                  </a:cubicBezTo>
                  <a:close/>
                  <a:moveTo>
                    <a:pt x="734" y="1"/>
                  </a:moveTo>
                  <a:cubicBezTo>
                    <a:pt x="723" y="1"/>
                    <a:pt x="712" y="1"/>
                    <a:pt x="701" y="2"/>
                  </a:cubicBezTo>
                  <a:cubicBezTo>
                    <a:pt x="530" y="13"/>
                    <a:pt x="369" y="89"/>
                    <a:pt x="247" y="209"/>
                  </a:cubicBezTo>
                  <a:cubicBezTo>
                    <a:pt x="142" y="314"/>
                    <a:pt x="0" y="526"/>
                    <a:pt x="105" y="671"/>
                  </a:cubicBezTo>
                  <a:cubicBezTo>
                    <a:pt x="122" y="693"/>
                    <a:pt x="150" y="711"/>
                    <a:pt x="178" y="711"/>
                  </a:cubicBezTo>
                  <a:cubicBezTo>
                    <a:pt x="191" y="711"/>
                    <a:pt x="203" y="708"/>
                    <a:pt x="215" y="700"/>
                  </a:cubicBezTo>
                  <a:cubicBezTo>
                    <a:pt x="307" y="637"/>
                    <a:pt x="340" y="522"/>
                    <a:pt x="419" y="442"/>
                  </a:cubicBezTo>
                  <a:cubicBezTo>
                    <a:pt x="490" y="372"/>
                    <a:pt x="587" y="320"/>
                    <a:pt x="691" y="317"/>
                  </a:cubicBezTo>
                  <a:cubicBezTo>
                    <a:pt x="712" y="317"/>
                    <a:pt x="737" y="317"/>
                    <a:pt x="750" y="321"/>
                  </a:cubicBezTo>
                  <a:cubicBezTo>
                    <a:pt x="761" y="322"/>
                    <a:pt x="772" y="326"/>
                    <a:pt x="783" y="329"/>
                  </a:cubicBezTo>
                  <a:lnTo>
                    <a:pt x="783" y="329"/>
                  </a:lnTo>
                  <a:cubicBezTo>
                    <a:pt x="782" y="329"/>
                    <a:pt x="784" y="330"/>
                    <a:pt x="789" y="334"/>
                  </a:cubicBezTo>
                  <a:cubicBezTo>
                    <a:pt x="788" y="333"/>
                    <a:pt x="788" y="333"/>
                    <a:pt x="788" y="333"/>
                  </a:cubicBezTo>
                  <a:lnTo>
                    <a:pt x="788" y="333"/>
                  </a:lnTo>
                  <a:cubicBezTo>
                    <a:pt x="788" y="333"/>
                    <a:pt x="798" y="341"/>
                    <a:pt x="803" y="345"/>
                  </a:cubicBezTo>
                  <a:lnTo>
                    <a:pt x="803" y="345"/>
                  </a:lnTo>
                  <a:cubicBezTo>
                    <a:pt x="802" y="344"/>
                    <a:pt x="802" y="344"/>
                    <a:pt x="802" y="344"/>
                  </a:cubicBezTo>
                  <a:lnTo>
                    <a:pt x="802" y="344"/>
                  </a:lnTo>
                  <a:cubicBezTo>
                    <a:pt x="801" y="344"/>
                    <a:pt x="815" y="369"/>
                    <a:pt x="819" y="376"/>
                  </a:cubicBezTo>
                  <a:lnTo>
                    <a:pt x="819" y="376"/>
                  </a:lnTo>
                  <a:cubicBezTo>
                    <a:pt x="821" y="383"/>
                    <a:pt x="824" y="393"/>
                    <a:pt x="824" y="396"/>
                  </a:cubicBezTo>
                  <a:lnTo>
                    <a:pt x="833" y="428"/>
                  </a:lnTo>
                  <a:cubicBezTo>
                    <a:pt x="838" y="444"/>
                    <a:pt x="845" y="485"/>
                    <a:pt x="845" y="486"/>
                  </a:cubicBezTo>
                  <a:cubicBezTo>
                    <a:pt x="851" y="532"/>
                    <a:pt x="857" y="613"/>
                    <a:pt x="877" y="673"/>
                  </a:cubicBezTo>
                  <a:cubicBezTo>
                    <a:pt x="905" y="755"/>
                    <a:pt x="974" y="794"/>
                    <a:pt x="1042" y="794"/>
                  </a:cubicBezTo>
                  <a:cubicBezTo>
                    <a:pt x="1126" y="794"/>
                    <a:pt x="1210" y="736"/>
                    <a:pt x="1214" y="626"/>
                  </a:cubicBezTo>
                  <a:cubicBezTo>
                    <a:pt x="1221" y="488"/>
                    <a:pt x="1178" y="310"/>
                    <a:pt x="1102" y="191"/>
                  </a:cubicBezTo>
                  <a:cubicBezTo>
                    <a:pt x="1020" y="64"/>
                    <a:pt x="883" y="1"/>
                    <a:pt x="734"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57"/>
            <p:cNvSpPr/>
            <p:nvPr/>
          </p:nvSpPr>
          <p:spPr>
            <a:xfrm>
              <a:off x="4648188" y="3197450"/>
              <a:ext cx="125025" cy="88725"/>
            </a:xfrm>
            <a:custGeom>
              <a:avLst/>
              <a:gdLst/>
              <a:ahLst/>
              <a:cxnLst/>
              <a:rect l="l" t="t" r="r" b="b"/>
              <a:pathLst>
                <a:path w="5001" h="3549" extrusionOk="0">
                  <a:moveTo>
                    <a:pt x="1390" y="0"/>
                  </a:moveTo>
                  <a:cubicBezTo>
                    <a:pt x="952" y="0"/>
                    <a:pt x="500" y="45"/>
                    <a:pt x="45" y="151"/>
                  </a:cubicBezTo>
                  <a:cubicBezTo>
                    <a:pt x="45" y="151"/>
                    <a:pt x="1" y="3281"/>
                    <a:pt x="2432" y="3536"/>
                  </a:cubicBezTo>
                  <a:cubicBezTo>
                    <a:pt x="2519" y="3545"/>
                    <a:pt x="2603" y="3549"/>
                    <a:pt x="2685" y="3549"/>
                  </a:cubicBezTo>
                  <a:cubicBezTo>
                    <a:pt x="3013" y="3549"/>
                    <a:pt x="3295" y="3478"/>
                    <a:pt x="3540" y="3356"/>
                  </a:cubicBezTo>
                  <a:cubicBezTo>
                    <a:pt x="4046" y="3105"/>
                    <a:pt x="4384" y="2646"/>
                    <a:pt x="4605" y="2190"/>
                  </a:cubicBezTo>
                  <a:cubicBezTo>
                    <a:pt x="4923" y="1530"/>
                    <a:pt x="5000" y="874"/>
                    <a:pt x="5000" y="874"/>
                  </a:cubicBezTo>
                  <a:cubicBezTo>
                    <a:pt x="4326" y="559"/>
                    <a:pt x="2947" y="0"/>
                    <a:pt x="1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57"/>
            <p:cNvSpPr/>
            <p:nvPr/>
          </p:nvSpPr>
          <p:spPr>
            <a:xfrm>
              <a:off x="4702663" y="3248325"/>
              <a:ext cx="60600" cy="37925"/>
            </a:xfrm>
            <a:custGeom>
              <a:avLst/>
              <a:gdLst/>
              <a:ahLst/>
              <a:cxnLst/>
              <a:rect l="l" t="t" r="r" b="b"/>
              <a:pathLst>
                <a:path w="2424" h="1517" extrusionOk="0">
                  <a:moveTo>
                    <a:pt x="1497" y="0"/>
                  </a:moveTo>
                  <a:cubicBezTo>
                    <a:pt x="1199" y="0"/>
                    <a:pt x="882" y="60"/>
                    <a:pt x="638" y="251"/>
                  </a:cubicBezTo>
                  <a:cubicBezTo>
                    <a:pt x="1" y="751"/>
                    <a:pt x="252" y="1503"/>
                    <a:pt x="252" y="1503"/>
                  </a:cubicBezTo>
                  <a:cubicBezTo>
                    <a:pt x="339" y="1512"/>
                    <a:pt x="423" y="1517"/>
                    <a:pt x="505" y="1517"/>
                  </a:cubicBezTo>
                  <a:cubicBezTo>
                    <a:pt x="833" y="1517"/>
                    <a:pt x="1115" y="1444"/>
                    <a:pt x="1360" y="1324"/>
                  </a:cubicBezTo>
                  <a:cubicBezTo>
                    <a:pt x="1867" y="1073"/>
                    <a:pt x="2203" y="615"/>
                    <a:pt x="2424" y="158"/>
                  </a:cubicBezTo>
                  <a:cubicBezTo>
                    <a:pt x="2424" y="158"/>
                    <a:pt x="1984" y="0"/>
                    <a:pt x="1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7"/>
            <p:cNvSpPr/>
            <p:nvPr/>
          </p:nvSpPr>
          <p:spPr>
            <a:xfrm>
              <a:off x="4623138" y="3088975"/>
              <a:ext cx="59400" cy="26125"/>
            </a:xfrm>
            <a:custGeom>
              <a:avLst/>
              <a:gdLst/>
              <a:ahLst/>
              <a:cxnLst/>
              <a:rect l="l" t="t" r="r" b="b"/>
              <a:pathLst>
                <a:path w="2376" h="1045" extrusionOk="0">
                  <a:moveTo>
                    <a:pt x="1256" y="1"/>
                  </a:moveTo>
                  <a:cubicBezTo>
                    <a:pt x="1165" y="1"/>
                    <a:pt x="1076" y="9"/>
                    <a:pt x="989" y="27"/>
                  </a:cubicBezTo>
                  <a:cubicBezTo>
                    <a:pt x="759" y="74"/>
                    <a:pt x="536" y="225"/>
                    <a:pt x="372" y="384"/>
                  </a:cubicBezTo>
                  <a:cubicBezTo>
                    <a:pt x="209" y="543"/>
                    <a:pt x="86" y="739"/>
                    <a:pt x="17" y="957"/>
                  </a:cubicBezTo>
                  <a:cubicBezTo>
                    <a:pt x="1" y="1007"/>
                    <a:pt x="45" y="1044"/>
                    <a:pt x="89" y="1044"/>
                  </a:cubicBezTo>
                  <a:cubicBezTo>
                    <a:pt x="112" y="1044"/>
                    <a:pt x="135" y="1034"/>
                    <a:pt x="150" y="1010"/>
                  </a:cubicBezTo>
                  <a:cubicBezTo>
                    <a:pt x="247" y="846"/>
                    <a:pt x="383" y="708"/>
                    <a:pt x="547" y="610"/>
                  </a:cubicBezTo>
                  <a:cubicBezTo>
                    <a:pt x="627" y="561"/>
                    <a:pt x="712" y="524"/>
                    <a:pt x="803" y="498"/>
                  </a:cubicBezTo>
                  <a:cubicBezTo>
                    <a:pt x="847" y="485"/>
                    <a:pt x="894" y="475"/>
                    <a:pt x="939" y="466"/>
                  </a:cubicBezTo>
                  <a:cubicBezTo>
                    <a:pt x="958" y="462"/>
                    <a:pt x="1047" y="453"/>
                    <a:pt x="1075" y="452"/>
                  </a:cubicBezTo>
                  <a:cubicBezTo>
                    <a:pt x="1119" y="447"/>
                    <a:pt x="1162" y="444"/>
                    <a:pt x="1205" y="444"/>
                  </a:cubicBezTo>
                  <a:cubicBezTo>
                    <a:pt x="1339" y="444"/>
                    <a:pt x="1470" y="471"/>
                    <a:pt x="1616" y="529"/>
                  </a:cubicBezTo>
                  <a:cubicBezTo>
                    <a:pt x="1627" y="534"/>
                    <a:pt x="1639" y="538"/>
                    <a:pt x="1649" y="544"/>
                  </a:cubicBezTo>
                  <a:cubicBezTo>
                    <a:pt x="1674" y="557"/>
                    <a:pt x="1699" y="570"/>
                    <a:pt x="1724" y="585"/>
                  </a:cubicBezTo>
                  <a:cubicBezTo>
                    <a:pt x="1767" y="607"/>
                    <a:pt x="1809" y="633"/>
                    <a:pt x="1849" y="660"/>
                  </a:cubicBezTo>
                  <a:cubicBezTo>
                    <a:pt x="1848" y="660"/>
                    <a:pt x="1874" y="679"/>
                    <a:pt x="1884" y="685"/>
                  </a:cubicBezTo>
                  <a:lnTo>
                    <a:pt x="1884" y="685"/>
                  </a:lnTo>
                  <a:cubicBezTo>
                    <a:pt x="1910" y="707"/>
                    <a:pt x="1938" y="727"/>
                    <a:pt x="1967" y="746"/>
                  </a:cubicBezTo>
                  <a:cubicBezTo>
                    <a:pt x="2020" y="784"/>
                    <a:pt x="2074" y="807"/>
                    <a:pt x="2137" y="824"/>
                  </a:cubicBezTo>
                  <a:cubicBezTo>
                    <a:pt x="2155" y="829"/>
                    <a:pt x="2172" y="832"/>
                    <a:pt x="2188" y="832"/>
                  </a:cubicBezTo>
                  <a:cubicBezTo>
                    <a:pt x="2301" y="832"/>
                    <a:pt x="2375" y="717"/>
                    <a:pt x="2355" y="605"/>
                  </a:cubicBezTo>
                  <a:cubicBezTo>
                    <a:pt x="2310" y="334"/>
                    <a:pt x="1987" y="172"/>
                    <a:pt x="1752" y="87"/>
                  </a:cubicBezTo>
                  <a:cubicBezTo>
                    <a:pt x="1595" y="31"/>
                    <a:pt x="1425" y="1"/>
                    <a:pt x="1256"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7"/>
            <p:cNvSpPr/>
            <p:nvPr/>
          </p:nvSpPr>
          <p:spPr>
            <a:xfrm>
              <a:off x="4584138" y="3058825"/>
              <a:ext cx="120525" cy="134125"/>
            </a:xfrm>
            <a:custGeom>
              <a:avLst/>
              <a:gdLst/>
              <a:ahLst/>
              <a:cxnLst/>
              <a:rect l="l" t="t" r="r" b="b"/>
              <a:pathLst>
                <a:path w="4821" h="5365" extrusionOk="0">
                  <a:moveTo>
                    <a:pt x="2955" y="546"/>
                  </a:moveTo>
                  <a:cubicBezTo>
                    <a:pt x="2964" y="548"/>
                    <a:pt x="2973" y="549"/>
                    <a:pt x="2982" y="550"/>
                  </a:cubicBezTo>
                  <a:lnTo>
                    <a:pt x="2982" y="550"/>
                  </a:lnTo>
                  <a:cubicBezTo>
                    <a:pt x="2973" y="549"/>
                    <a:pt x="2964" y="548"/>
                    <a:pt x="2955" y="546"/>
                  </a:cubicBezTo>
                  <a:close/>
                  <a:moveTo>
                    <a:pt x="2653" y="554"/>
                  </a:moveTo>
                  <a:cubicBezTo>
                    <a:pt x="2642" y="555"/>
                    <a:pt x="2630" y="557"/>
                    <a:pt x="2619" y="558"/>
                  </a:cubicBezTo>
                  <a:cubicBezTo>
                    <a:pt x="2631" y="556"/>
                    <a:pt x="2642" y="555"/>
                    <a:pt x="2653" y="554"/>
                  </a:cubicBezTo>
                  <a:close/>
                  <a:moveTo>
                    <a:pt x="3913" y="1081"/>
                  </a:moveTo>
                  <a:cubicBezTo>
                    <a:pt x="3918" y="1089"/>
                    <a:pt x="3924" y="1096"/>
                    <a:pt x="3929" y="1103"/>
                  </a:cubicBezTo>
                  <a:lnTo>
                    <a:pt x="3929" y="1103"/>
                  </a:lnTo>
                  <a:cubicBezTo>
                    <a:pt x="3924" y="1096"/>
                    <a:pt x="3918" y="1089"/>
                    <a:pt x="3913" y="1081"/>
                  </a:cubicBezTo>
                  <a:close/>
                  <a:moveTo>
                    <a:pt x="3936" y="1112"/>
                  </a:moveTo>
                  <a:cubicBezTo>
                    <a:pt x="3942" y="1120"/>
                    <a:pt x="3949" y="1128"/>
                    <a:pt x="3956" y="1137"/>
                  </a:cubicBezTo>
                  <a:cubicBezTo>
                    <a:pt x="3949" y="1128"/>
                    <a:pt x="3942" y="1120"/>
                    <a:pt x="3936" y="1112"/>
                  </a:cubicBezTo>
                  <a:close/>
                  <a:moveTo>
                    <a:pt x="4252" y="1920"/>
                  </a:moveTo>
                  <a:lnTo>
                    <a:pt x="4252" y="1920"/>
                  </a:lnTo>
                  <a:cubicBezTo>
                    <a:pt x="4254" y="1935"/>
                    <a:pt x="4257" y="1951"/>
                    <a:pt x="4259" y="1966"/>
                  </a:cubicBezTo>
                  <a:cubicBezTo>
                    <a:pt x="4256" y="1951"/>
                    <a:pt x="4254" y="1936"/>
                    <a:pt x="4252" y="1920"/>
                  </a:cubicBezTo>
                  <a:close/>
                  <a:moveTo>
                    <a:pt x="791" y="2104"/>
                  </a:moveTo>
                  <a:cubicBezTo>
                    <a:pt x="786" y="2116"/>
                    <a:pt x="781" y="2127"/>
                    <a:pt x="776" y="2138"/>
                  </a:cubicBezTo>
                  <a:lnTo>
                    <a:pt x="776" y="2138"/>
                  </a:lnTo>
                  <a:cubicBezTo>
                    <a:pt x="781" y="2127"/>
                    <a:pt x="786" y="2115"/>
                    <a:pt x="791" y="2104"/>
                  </a:cubicBezTo>
                  <a:close/>
                  <a:moveTo>
                    <a:pt x="583" y="2823"/>
                  </a:moveTo>
                  <a:cubicBezTo>
                    <a:pt x="581" y="2836"/>
                    <a:pt x="580" y="2850"/>
                    <a:pt x="578" y="2863"/>
                  </a:cubicBezTo>
                  <a:lnTo>
                    <a:pt x="578" y="2863"/>
                  </a:lnTo>
                  <a:cubicBezTo>
                    <a:pt x="579" y="2850"/>
                    <a:pt x="581" y="2836"/>
                    <a:pt x="583" y="2823"/>
                  </a:cubicBezTo>
                  <a:close/>
                  <a:moveTo>
                    <a:pt x="4035" y="3310"/>
                  </a:moveTo>
                  <a:cubicBezTo>
                    <a:pt x="4035" y="3312"/>
                    <a:pt x="4034" y="3314"/>
                    <a:pt x="4033" y="3316"/>
                  </a:cubicBezTo>
                  <a:cubicBezTo>
                    <a:pt x="4034" y="3314"/>
                    <a:pt x="4035" y="3312"/>
                    <a:pt x="4035" y="3310"/>
                  </a:cubicBezTo>
                  <a:close/>
                  <a:moveTo>
                    <a:pt x="578" y="3560"/>
                  </a:moveTo>
                  <a:cubicBezTo>
                    <a:pt x="579" y="3570"/>
                    <a:pt x="581" y="3581"/>
                    <a:pt x="582" y="3592"/>
                  </a:cubicBezTo>
                  <a:lnTo>
                    <a:pt x="582" y="3592"/>
                  </a:lnTo>
                  <a:cubicBezTo>
                    <a:pt x="581" y="3581"/>
                    <a:pt x="579" y="3571"/>
                    <a:pt x="578" y="3560"/>
                  </a:cubicBezTo>
                  <a:close/>
                  <a:moveTo>
                    <a:pt x="685" y="4042"/>
                  </a:moveTo>
                  <a:cubicBezTo>
                    <a:pt x="688" y="4049"/>
                    <a:pt x="691" y="4056"/>
                    <a:pt x="694" y="4063"/>
                  </a:cubicBezTo>
                  <a:lnTo>
                    <a:pt x="694" y="4063"/>
                  </a:lnTo>
                  <a:cubicBezTo>
                    <a:pt x="691" y="4056"/>
                    <a:pt x="688" y="4049"/>
                    <a:pt x="685" y="4042"/>
                  </a:cubicBezTo>
                  <a:close/>
                  <a:moveTo>
                    <a:pt x="701" y="4078"/>
                  </a:moveTo>
                  <a:cubicBezTo>
                    <a:pt x="705" y="4088"/>
                    <a:pt x="709" y="4097"/>
                    <a:pt x="713" y="4107"/>
                  </a:cubicBezTo>
                  <a:cubicBezTo>
                    <a:pt x="709" y="4098"/>
                    <a:pt x="705" y="4088"/>
                    <a:pt x="701" y="4078"/>
                  </a:cubicBezTo>
                  <a:close/>
                  <a:moveTo>
                    <a:pt x="3558" y="4104"/>
                  </a:moveTo>
                  <a:cubicBezTo>
                    <a:pt x="3553" y="4111"/>
                    <a:pt x="3547" y="4117"/>
                    <a:pt x="3542" y="4124"/>
                  </a:cubicBezTo>
                  <a:lnTo>
                    <a:pt x="3542" y="4124"/>
                  </a:lnTo>
                  <a:cubicBezTo>
                    <a:pt x="3547" y="4117"/>
                    <a:pt x="3553" y="4111"/>
                    <a:pt x="3558" y="4104"/>
                  </a:cubicBezTo>
                  <a:close/>
                  <a:moveTo>
                    <a:pt x="965" y="4405"/>
                  </a:moveTo>
                  <a:cubicBezTo>
                    <a:pt x="971" y="4410"/>
                    <a:pt x="977" y="4414"/>
                    <a:pt x="983" y="4419"/>
                  </a:cubicBezTo>
                  <a:lnTo>
                    <a:pt x="983" y="4419"/>
                  </a:lnTo>
                  <a:cubicBezTo>
                    <a:pt x="977" y="4414"/>
                    <a:pt x="971" y="4410"/>
                    <a:pt x="965" y="4405"/>
                  </a:cubicBezTo>
                  <a:close/>
                  <a:moveTo>
                    <a:pt x="2301" y="4810"/>
                  </a:moveTo>
                  <a:cubicBezTo>
                    <a:pt x="2292" y="4812"/>
                    <a:pt x="2283" y="4813"/>
                    <a:pt x="2274" y="4814"/>
                  </a:cubicBezTo>
                  <a:cubicBezTo>
                    <a:pt x="2283" y="4813"/>
                    <a:pt x="2292" y="4811"/>
                    <a:pt x="2301" y="4810"/>
                  </a:cubicBezTo>
                  <a:close/>
                  <a:moveTo>
                    <a:pt x="1878" y="4812"/>
                  </a:moveTo>
                  <a:cubicBezTo>
                    <a:pt x="1886" y="4813"/>
                    <a:pt x="1895" y="4814"/>
                    <a:pt x="1903" y="4815"/>
                  </a:cubicBezTo>
                  <a:cubicBezTo>
                    <a:pt x="1894" y="4814"/>
                    <a:pt x="1886" y="4813"/>
                    <a:pt x="1878" y="4812"/>
                  </a:cubicBezTo>
                  <a:close/>
                  <a:moveTo>
                    <a:pt x="2831" y="544"/>
                  </a:moveTo>
                  <a:cubicBezTo>
                    <a:pt x="2888" y="544"/>
                    <a:pt x="2945" y="547"/>
                    <a:pt x="3001" y="553"/>
                  </a:cubicBezTo>
                  <a:lnTo>
                    <a:pt x="3001" y="553"/>
                  </a:lnTo>
                  <a:cubicBezTo>
                    <a:pt x="3117" y="572"/>
                    <a:pt x="3229" y="605"/>
                    <a:pt x="3337" y="649"/>
                  </a:cubicBezTo>
                  <a:lnTo>
                    <a:pt x="3337" y="649"/>
                  </a:lnTo>
                  <a:cubicBezTo>
                    <a:pt x="3459" y="705"/>
                    <a:pt x="3575" y="774"/>
                    <a:pt x="3682" y="855"/>
                  </a:cubicBezTo>
                  <a:lnTo>
                    <a:pt x="3682" y="855"/>
                  </a:lnTo>
                  <a:cubicBezTo>
                    <a:pt x="3773" y="930"/>
                    <a:pt x="3857" y="1015"/>
                    <a:pt x="3932" y="1107"/>
                  </a:cubicBezTo>
                  <a:lnTo>
                    <a:pt x="3932" y="1107"/>
                  </a:lnTo>
                  <a:cubicBezTo>
                    <a:pt x="4005" y="1207"/>
                    <a:pt x="4068" y="1314"/>
                    <a:pt x="4118" y="1428"/>
                  </a:cubicBezTo>
                  <a:lnTo>
                    <a:pt x="4118" y="1428"/>
                  </a:lnTo>
                  <a:cubicBezTo>
                    <a:pt x="4114" y="1418"/>
                    <a:pt x="4110" y="1408"/>
                    <a:pt x="4107" y="1398"/>
                  </a:cubicBezTo>
                  <a:lnTo>
                    <a:pt x="4107" y="1398"/>
                  </a:lnTo>
                  <a:cubicBezTo>
                    <a:pt x="4115" y="1417"/>
                    <a:pt x="4122" y="1435"/>
                    <a:pt x="4129" y="1453"/>
                  </a:cubicBezTo>
                  <a:lnTo>
                    <a:pt x="4129" y="1453"/>
                  </a:lnTo>
                  <a:cubicBezTo>
                    <a:pt x="4126" y="1445"/>
                    <a:pt x="4122" y="1436"/>
                    <a:pt x="4118" y="1428"/>
                  </a:cubicBezTo>
                  <a:lnTo>
                    <a:pt x="4118" y="1428"/>
                  </a:lnTo>
                  <a:cubicBezTo>
                    <a:pt x="4122" y="1437"/>
                    <a:pt x="4126" y="1447"/>
                    <a:pt x="4131" y="1457"/>
                  </a:cubicBezTo>
                  <a:lnTo>
                    <a:pt x="4131" y="1457"/>
                  </a:lnTo>
                  <a:cubicBezTo>
                    <a:pt x="4130" y="1456"/>
                    <a:pt x="4130" y="1455"/>
                    <a:pt x="4129" y="1453"/>
                  </a:cubicBezTo>
                  <a:lnTo>
                    <a:pt x="4129" y="1453"/>
                  </a:lnTo>
                  <a:cubicBezTo>
                    <a:pt x="4131" y="1457"/>
                    <a:pt x="4132" y="1460"/>
                    <a:pt x="4134" y="1464"/>
                  </a:cubicBezTo>
                  <a:cubicBezTo>
                    <a:pt x="4133" y="1462"/>
                    <a:pt x="4132" y="1460"/>
                    <a:pt x="4131" y="1457"/>
                  </a:cubicBezTo>
                  <a:lnTo>
                    <a:pt x="4131" y="1457"/>
                  </a:lnTo>
                  <a:cubicBezTo>
                    <a:pt x="4187" y="1603"/>
                    <a:pt x="4226" y="1754"/>
                    <a:pt x="4250" y="1908"/>
                  </a:cubicBezTo>
                  <a:lnTo>
                    <a:pt x="4250" y="1908"/>
                  </a:lnTo>
                  <a:cubicBezTo>
                    <a:pt x="4280" y="2136"/>
                    <a:pt x="4277" y="2364"/>
                    <a:pt x="4246" y="2591"/>
                  </a:cubicBezTo>
                  <a:cubicBezTo>
                    <a:pt x="4248" y="2568"/>
                    <a:pt x="4252" y="2543"/>
                    <a:pt x="4255" y="2519"/>
                  </a:cubicBezTo>
                  <a:lnTo>
                    <a:pt x="4255" y="2519"/>
                  </a:lnTo>
                  <a:cubicBezTo>
                    <a:pt x="4220" y="2772"/>
                    <a:pt x="4151" y="3022"/>
                    <a:pt x="4056" y="3260"/>
                  </a:cubicBezTo>
                  <a:lnTo>
                    <a:pt x="4056" y="3260"/>
                  </a:lnTo>
                  <a:cubicBezTo>
                    <a:pt x="3986" y="3425"/>
                    <a:pt x="3904" y="3582"/>
                    <a:pt x="3813" y="3736"/>
                  </a:cubicBezTo>
                  <a:cubicBezTo>
                    <a:pt x="3777" y="3795"/>
                    <a:pt x="3768" y="3875"/>
                    <a:pt x="3786" y="3942"/>
                  </a:cubicBezTo>
                  <a:lnTo>
                    <a:pt x="3786" y="3942"/>
                  </a:lnTo>
                  <a:cubicBezTo>
                    <a:pt x="3768" y="3943"/>
                    <a:pt x="3751" y="3947"/>
                    <a:pt x="3735" y="3952"/>
                  </a:cubicBezTo>
                  <a:cubicBezTo>
                    <a:pt x="3665" y="3975"/>
                    <a:pt x="3611" y="4015"/>
                    <a:pt x="3572" y="4077"/>
                  </a:cubicBezTo>
                  <a:cubicBezTo>
                    <a:pt x="3559" y="4098"/>
                    <a:pt x="3544" y="4119"/>
                    <a:pt x="3529" y="4140"/>
                  </a:cubicBezTo>
                  <a:lnTo>
                    <a:pt x="3529" y="4140"/>
                  </a:lnTo>
                  <a:cubicBezTo>
                    <a:pt x="3449" y="4236"/>
                    <a:pt x="3357" y="4324"/>
                    <a:pt x="3259" y="4402"/>
                  </a:cubicBezTo>
                  <a:lnTo>
                    <a:pt x="3259" y="4402"/>
                  </a:lnTo>
                  <a:cubicBezTo>
                    <a:pt x="3269" y="4395"/>
                    <a:pt x="3278" y="4387"/>
                    <a:pt x="3288" y="4380"/>
                  </a:cubicBezTo>
                  <a:lnTo>
                    <a:pt x="3288" y="4380"/>
                  </a:lnTo>
                  <a:cubicBezTo>
                    <a:pt x="3278" y="4388"/>
                    <a:pt x="3267" y="4396"/>
                    <a:pt x="3257" y="4404"/>
                  </a:cubicBezTo>
                  <a:lnTo>
                    <a:pt x="3257" y="4404"/>
                  </a:lnTo>
                  <a:cubicBezTo>
                    <a:pt x="3257" y="4403"/>
                    <a:pt x="3258" y="4403"/>
                    <a:pt x="3259" y="4402"/>
                  </a:cubicBezTo>
                  <a:lnTo>
                    <a:pt x="3259" y="4402"/>
                  </a:lnTo>
                  <a:cubicBezTo>
                    <a:pt x="3258" y="4403"/>
                    <a:pt x="3256" y="4404"/>
                    <a:pt x="3255" y="4405"/>
                  </a:cubicBezTo>
                  <a:lnTo>
                    <a:pt x="3255" y="4405"/>
                  </a:lnTo>
                  <a:cubicBezTo>
                    <a:pt x="3256" y="4405"/>
                    <a:pt x="3256" y="4404"/>
                    <a:pt x="3257" y="4404"/>
                  </a:cubicBezTo>
                  <a:lnTo>
                    <a:pt x="3257" y="4404"/>
                  </a:lnTo>
                  <a:cubicBezTo>
                    <a:pt x="3249" y="4410"/>
                    <a:pt x="3241" y="4417"/>
                    <a:pt x="3233" y="4423"/>
                  </a:cubicBezTo>
                  <a:cubicBezTo>
                    <a:pt x="3240" y="4417"/>
                    <a:pt x="3248" y="4411"/>
                    <a:pt x="3255" y="4405"/>
                  </a:cubicBezTo>
                  <a:lnTo>
                    <a:pt x="3255" y="4405"/>
                  </a:lnTo>
                  <a:cubicBezTo>
                    <a:pt x="3115" y="4510"/>
                    <a:pt x="2963" y="4598"/>
                    <a:pt x="2803" y="4670"/>
                  </a:cubicBezTo>
                  <a:lnTo>
                    <a:pt x="2803" y="4670"/>
                  </a:lnTo>
                  <a:cubicBezTo>
                    <a:pt x="2810" y="4666"/>
                    <a:pt x="2818" y="4663"/>
                    <a:pt x="2826" y="4660"/>
                  </a:cubicBezTo>
                  <a:lnTo>
                    <a:pt x="2826" y="4660"/>
                  </a:lnTo>
                  <a:cubicBezTo>
                    <a:pt x="2816" y="4665"/>
                    <a:pt x="2805" y="4669"/>
                    <a:pt x="2795" y="4673"/>
                  </a:cubicBezTo>
                  <a:lnTo>
                    <a:pt x="2795" y="4673"/>
                  </a:lnTo>
                  <a:cubicBezTo>
                    <a:pt x="2798" y="4672"/>
                    <a:pt x="2800" y="4671"/>
                    <a:pt x="2803" y="4670"/>
                  </a:cubicBezTo>
                  <a:lnTo>
                    <a:pt x="2803" y="4670"/>
                  </a:lnTo>
                  <a:cubicBezTo>
                    <a:pt x="2798" y="4672"/>
                    <a:pt x="2793" y="4674"/>
                    <a:pt x="2788" y="4676"/>
                  </a:cubicBezTo>
                  <a:lnTo>
                    <a:pt x="2788" y="4676"/>
                  </a:lnTo>
                  <a:cubicBezTo>
                    <a:pt x="2790" y="4675"/>
                    <a:pt x="2793" y="4674"/>
                    <a:pt x="2795" y="4673"/>
                  </a:cubicBezTo>
                  <a:lnTo>
                    <a:pt x="2795" y="4673"/>
                  </a:lnTo>
                  <a:cubicBezTo>
                    <a:pt x="2784" y="4678"/>
                    <a:pt x="2772" y="4683"/>
                    <a:pt x="2761" y="4688"/>
                  </a:cubicBezTo>
                  <a:cubicBezTo>
                    <a:pt x="2770" y="4684"/>
                    <a:pt x="2779" y="4680"/>
                    <a:pt x="2788" y="4676"/>
                  </a:cubicBezTo>
                  <a:lnTo>
                    <a:pt x="2788" y="4676"/>
                  </a:lnTo>
                  <a:cubicBezTo>
                    <a:pt x="2635" y="4737"/>
                    <a:pt x="2475" y="4783"/>
                    <a:pt x="2313" y="4809"/>
                  </a:cubicBezTo>
                  <a:lnTo>
                    <a:pt x="2313" y="4809"/>
                  </a:lnTo>
                  <a:cubicBezTo>
                    <a:pt x="2237" y="4818"/>
                    <a:pt x="2162" y="4822"/>
                    <a:pt x="2086" y="4822"/>
                  </a:cubicBezTo>
                  <a:cubicBezTo>
                    <a:pt x="2011" y="4822"/>
                    <a:pt x="1935" y="4818"/>
                    <a:pt x="1861" y="4809"/>
                  </a:cubicBezTo>
                  <a:lnTo>
                    <a:pt x="1861" y="4809"/>
                  </a:lnTo>
                  <a:cubicBezTo>
                    <a:pt x="1713" y="4785"/>
                    <a:pt x="1570" y="4745"/>
                    <a:pt x="1433" y="4689"/>
                  </a:cubicBezTo>
                  <a:lnTo>
                    <a:pt x="1433" y="4689"/>
                  </a:lnTo>
                  <a:cubicBezTo>
                    <a:pt x="1272" y="4616"/>
                    <a:pt x="1124" y="4525"/>
                    <a:pt x="983" y="4419"/>
                  </a:cubicBezTo>
                  <a:lnTo>
                    <a:pt x="983" y="4419"/>
                  </a:lnTo>
                  <a:cubicBezTo>
                    <a:pt x="995" y="4428"/>
                    <a:pt x="1007" y="4438"/>
                    <a:pt x="1019" y="4448"/>
                  </a:cubicBezTo>
                  <a:cubicBezTo>
                    <a:pt x="942" y="4388"/>
                    <a:pt x="866" y="4327"/>
                    <a:pt x="803" y="4253"/>
                  </a:cubicBezTo>
                  <a:lnTo>
                    <a:pt x="803" y="4253"/>
                  </a:lnTo>
                  <a:cubicBezTo>
                    <a:pt x="762" y="4197"/>
                    <a:pt x="727" y="4135"/>
                    <a:pt x="698" y="4072"/>
                  </a:cubicBezTo>
                  <a:lnTo>
                    <a:pt x="698" y="4072"/>
                  </a:lnTo>
                  <a:cubicBezTo>
                    <a:pt x="641" y="3925"/>
                    <a:pt x="608" y="3768"/>
                    <a:pt x="585" y="3612"/>
                  </a:cubicBezTo>
                  <a:lnTo>
                    <a:pt x="585" y="3612"/>
                  </a:lnTo>
                  <a:cubicBezTo>
                    <a:pt x="558" y="3409"/>
                    <a:pt x="550" y="3206"/>
                    <a:pt x="564" y="3001"/>
                  </a:cubicBezTo>
                  <a:cubicBezTo>
                    <a:pt x="567" y="2963"/>
                    <a:pt x="571" y="2925"/>
                    <a:pt x="575" y="2887"/>
                  </a:cubicBezTo>
                  <a:lnTo>
                    <a:pt x="575" y="2887"/>
                  </a:lnTo>
                  <a:cubicBezTo>
                    <a:pt x="603" y="2677"/>
                    <a:pt x="653" y="2472"/>
                    <a:pt x="725" y="2273"/>
                  </a:cubicBezTo>
                  <a:cubicBezTo>
                    <a:pt x="738" y="2237"/>
                    <a:pt x="751" y="2202"/>
                    <a:pt x="765" y="2167"/>
                  </a:cubicBezTo>
                  <a:lnTo>
                    <a:pt x="765" y="2167"/>
                  </a:lnTo>
                  <a:cubicBezTo>
                    <a:pt x="765" y="2167"/>
                    <a:pt x="765" y="2168"/>
                    <a:pt x="764" y="2168"/>
                  </a:cubicBezTo>
                  <a:cubicBezTo>
                    <a:pt x="846" y="1972"/>
                    <a:pt x="949" y="1787"/>
                    <a:pt x="1069" y="1610"/>
                  </a:cubicBezTo>
                  <a:cubicBezTo>
                    <a:pt x="1095" y="1573"/>
                    <a:pt x="1120" y="1536"/>
                    <a:pt x="1147" y="1500"/>
                  </a:cubicBezTo>
                  <a:lnTo>
                    <a:pt x="1147" y="1500"/>
                  </a:lnTo>
                  <a:cubicBezTo>
                    <a:pt x="1143" y="1506"/>
                    <a:pt x="1138" y="1512"/>
                    <a:pt x="1133" y="1518"/>
                  </a:cubicBezTo>
                  <a:cubicBezTo>
                    <a:pt x="1142" y="1506"/>
                    <a:pt x="1151" y="1495"/>
                    <a:pt x="1161" y="1483"/>
                  </a:cubicBezTo>
                  <a:lnTo>
                    <a:pt x="1161" y="1483"/>
                  </a:lnTo>
                  <a:cubicBezTo>
                    <a:pt x="1156" y="1489"/>
                    <a:pt x="1152" y="1494"/>
                    <a:pt x="1147" y="1500"/>
                  </a:cubicBezTo>
                  <a:lnTo>
                    <a:pt x="1147" y="1500"/>
                  </a:lnTo>
                  <a:cubicBezTo>
                    <a:pt x="1156" y="1489"/>
                    <a:pt x="1165" y="1478"/>
                    <a:pt x="1174" y="1467"/>
                  </a:cubicBezTo>
                  <a:lnTo>
                    <a:pt x="1174" y="1467"/>
                  </a:lnTo>
                  <a:cubicBezTo>
                    <a:pt x="1169" y="1472"/>
                    <a:pt x="1165" y="1478"/>
                    <a:pt x="1161" y="1483"/>
                  </a:cubicBezTo>
                  <a:lnTo>
                    <a:pt x="1161" y="1483"/>
                  </a:lnTo>
                  <a:cubicBezTo>
                    <a:pt x="1166" y="1477"/>
                    <a:pt x="1171" y="1470"/>
                    <a:pt x="1176" y="1464"/>
                  </a:cubicBezTo>
                  <a:lnTo>
                    <a:pt x="1176" y="1464"/>
                  </a:lnTo>
                  <a:cubicBezTo>
                    <a:pt x="1175" y="1465"/>
                    <a:pt x="1174" y="1466"/>
                    <a:pt x="1174" y="1467"/>
                  </a:cubicBezTo>
                  <a:lnTo>
                    <a:pt x="1174" y="1467"/>
                  </a:lnTo>
                  <a:cubicBezTo>
                    <a:pt x="1303" y="1307"/>
                    <a:pt x="1449" y="1159"/>
                    <a:pt x="1609" y="1030"/>
                  </a:cubicBezTo>
                  <a:lnTo>
                    <a:pt x="1609" y="1030"/>
                  </a:lnTo>
                  <a:cubicBezTo>
                    <a:pt x="1609" y="1030"/>
                    <a:pt x="1609" y="1030"/>
                    <a:pt x="1609" y="1030"/>
                  </a:cubicBezTo>
                  <a:cubicBezTo>
                    <a:pt x="1609" y="1030"/>
                    <a:pt x="1609" y="1030"/>
                    <a:pt x="1609" y="1030"/>
                  </a:cubicBezTo>
                  <a:lnTo>
                    <a:pt x="1609" y="1030"/>
                  </a:lnTo>
                  <a:cubicBezTo>
                    <a:pt x="1609" y="1030"/>
                    <a:pt x="1609" y="1030"/>
                    <a:pt x="1609" y="1030"/>
                  </a:cubicBezTo>
                  <a:lnTo>
                    <a:pt x="1609" y="1030"/>
                  </a:lnTo>
                  <a:cubicBezTo>
                    <a:pt x="1612" y="1027"/>
                    <a:pt x="1616" y="1024"/>
                    <a:pt x="1619" y="1021"/>
                  </a:cubicBezTo>
                  <a:lnTo>
                    <a:pt x="1619" y="1021"/>
                  </a:lnTo>
                  <a:cubicBezTo>
                    <a:pt x="1616" y="1024"/>
                    <a:pt x="1612" y="1027"/>
                    <a:pt x="1609" y="1030"/>
                  </a:cubicBezTo>
                  <a:lnTo>
                    <a:pt x="1609" y="1030"/>
                  </a:lnTo>
                  <a:cubicBezTo>
                    <a:pt x="1621" y="1020"/>
                    <a:pt x="1633" y="1010"/>
                    <a:pt x="1645" y="1001"/>
                  </a:cubicBezTo>
                  <a:lnTo>
                    <a:pt x="1645" y="1001"/>
                  </a:lnTo>
                  <a:cubicBezTo>
                    <a:pt x="1636" y="1008"/>
                    <a:pt x="1628" y="1015"/>
                    <a:pt x="1619" y="1021"/>
                  </a:cubicBezTo>
                  <a:lnTo>
                    <a:pt x="1619" y="1021"/>
                  </a:lnTo>
                  <a:cubicBezTo>
                    <a:pt x="1786" y="895"/>
                    <a:pt x="1966" y="786"/>
                    <a:pt x="2157" y="699"/>
                  </a:cubicBezTo>
                  <a:lnTo>
                    <a:pt x="2157" y="699"/>
                  </a:lnTo>
                  <a:cubicBezTo>
                    <a:pt x="2151" y="702"/>
                    <a:pt x="2146" y="704"/>
                    <a:pt x="2140" y="707"/>
                  </a:cubicBezTo>
                  <a:cubicBezTo>
                    <a:pt x="2146" y="704"/>
                    <a:pt x="2153" y="701"/>
                    <a:pt x="2159" y="699"/>
                  </a:cubicBezTo>
                  <a:lnTo>
                    <a:pt x="2159" y="699"/>
                  </a:lnTo>
                  <a:cubicBezTo>
                    <a:pt x="2159" y="699"/>
                    <a:pt x="2158" y="699"/>
                    <a:pt x="2157" y="699"/>
                  </a:cubicBezTo>
                  <a:lnTo>
                    <a:pt x="2157" y="699"/>
                  </a:lnTo>
                  <a:cubicBezTo>
                    <a:pt x="2160" y="698"/>
                    <a:pt x="2164" y="697"/>
                    <a:pt x="2167" y="695"/>
                  </a:cubicBezTo>
                  <a:lnTo>
                    <a:pt x="2167" y="695"/>
                  </a:lnTo>
                  <a:cubicBezTo>
                    <a:pt x="2164" y="696"/>
                    <a:pt x="2162" y="698"/>
                    <a:pt x="2159" y="699"/>
                  </a:cubicBezTo>
                  <a:lnTo>
                    <a:pt x="2159" y="699"/>
                  </a:lnTo>
                  <a:cubicBezTo>
                    <a:pt x="2174" y="692"/>
                    <a:pt x="2189" y="685"/>
                    <a:pt x="2204" y="679"/>
                  </a:cubicBezTo>
                  <a:lnTo>
                    <a:pt x="2204" y="679"/>
                  </a:lnTo>
                  <a:cubicBezTo>
                    <a:pt x="2192" y="685"/>
                    <a:pt x="2179" y="690"/>
                    <a:pt x="2167" y="695"/>
                  </a:cubicBezTo>
                  <a:lnTo>
                    <a:pt x="2167" y="695"/>
                  </a:lnTo>
                  <a:cubicBezTo>
                    <a:pt x="2329" y="629"/>
                    <a:pt x="2499" y="578"/>
                    <a:pt x="2672" y="552"/>
                  </a:cubicBezTo>
                  <a:lnTo>
                    <a:pt x="2672" y="552"/>
                  </a:lnTo>
                  <a:cubicBezTo>
                    <a:pt x="2725" y="547"/>
                    <a:pt x="2778" y="544"/>
                    <a:pt x="2831" y="544"/>
                  </a:cubicBezTo>
                  <a:close/>
                  <a:moveTo>
                    <a:pt x="2820" y="0"/>
                  </a:moveTo>
                  <a:cubicBezTo>
                    <a:pt x="2773" y="0"/>
                    <a:pt x="2725" y="2"/>
                    <a:pt x="2677" y="8"/>
                  </a:cubicBezTo>
                  <a:cubicBezTo>
                    <a:pt x="2505" y="25"/>
                    <a:pt x="2335" y="58"/>
                    <a:pt x="2170" y="114"/>
                  </a:cubicBezTo>
                  <a:cubicBezTo>
                    <a:pt x="2029" y="160"/>
                    <a:pt x="1890" y="218"/>
                    <a:pt x="1757" y="286"/>
                  </a:cubicBezTo>
                  <a:cubicBezTo>
                    <a:pt x="1534" y="400"/>
                    <a:pt x="1326" y="549"/>
                    <a:pt x="1138" y="714"/>
                  </a:cubicBezTo>
                  <a:cubicBezTo>
                    <a:pt x="947" y="881"/>
                    <a:pt x="782" y="1074"/>
                    <a:pt x="633" y="1281"/>
                  </a:cubicBezTo>
                  <a:cubicBezTo>
                    <a:pt x="498" y="1470"/>
                    <a:pt x="385" y="1675"/>
                    <a:pt x="292" y="1889"/>
                  </a:cubicBezTo>
                  <a:cubicBezTo>
                    <a:pt x="193" y="2124"/>
                    <a:pt x="113" y="2366"/>
                    <a:pt x="67" y="2618"/>
                  </a:cubicBezTo>
                  <a:cubicBezTo>
                    <a:pt x="21" y="2868"/>
                    <a:pt x="1" y="3126"/>
                    <a:pt x="16" y="3379"/>
                  </a:cubicBezTo>
                  <a:cubicBezTo>
                    <a:pt x="25" y="3522"/>
                    <a:pt x="45" y="3663"/>
                    <a:pt x="67" y="3805"/>
                  </a:cubicBezTo>
                  <a:cubicBezTo>
                    <a:pt x="88" y="3927"/>
                    <a:pt x="115" y="4051"/>
                    <a:pt x="155" y="4168"/>
                  </a:cubicBezTo>
                  <a:cubicBezTo>
                    <a:pt x="183" y="4246"/>
                    <a:pt x="215" y="4323"/>
                    <a:pt x="253" y="4398"/>
                  </a:cubicBezTo>
                  <a:cubicBezTo>
                    <a:pt x="286" y="4461"/>
                    <a:pt x="325" y="4519"/>
                    <a:pt x="369" y="4576"/>
                  </a:cubicBezTo>
                  <a:cubicBezTo>
                    <a:pt x="416" y="4634"/>
                    <a:pt x="463" y="4685"/>
                    <a:pt x="518" y="4735"/>
                  </a:cubicBezTo>
                  <a:cubicBezTo>
                    <a:pt x="590" y="4798"/>
                    <a:pt x="666" y="4858"/>
                    <a:pt x="745" y="4915"/>
                  </a:cubicBezTo>
                  <a:cubicBezTo>
                    <a:pt x="858" y="4997"/>
                    <a:pt x="975" y="5069"/>
                    <a:pt x="1101" y="5131"/>
                  </a:cubicBezTo>
                  <a:cubicBezTo>
                    <a:pt x="1233" y="5194"/>
                    <a:pt x="1370" y="5249"/>
                    <a:pt x="1510" y="5289"/>
                  </a:cubicBezTo>
                  <a:cubicBezTo>
                    <a:pt x="1643" y="5325"/>
                    <a:pt x="1781" y="5347"/>
                    <a:pt x="1919" y="5358"/>
                  </a:cubicBezTo>
                  <a:cubicBezTo>
                    <a:pt x="1974" y="5362"/>
                    <a:pt x="2029" y="5365"/>
                    <a:pt x="2085" y="5365"/>
                  </a:cubicBezTo>
                  <a:cubicBezTo>
                    <a:pt x="2141" y="5365"/>
                    <a:pt x="2197" y="5362"/>
                    <a:pt x="2252" y="5358"/>
                  </a:cubicBezTo>
                  <a:cubicBezTo>
                    <a:pt x="2482" y="5338"/>
                    <a:pt x="2709" y="5289"/>
                    <a:pt x="2925" y="5203"/>
                  </a:cubicBezTo>
                  <a:cubicBezTo>
                    <a:pt x="3123" y="5125"/>
                    <a:pt x="3310" y="5030"/>
                    <a:pt x="3484" y="4906"/>
                  </a:cubicBezTo>
                  <a:cubicBezTo>
                    <a:pt x="3630" y="4803"/>
                    <a:pt x="3774" y="4685"/>
                    <a:pt x="3893" y="4550"/>
                  </a:cubicBezTo>
                  <a:cubicBezTo>
                    <a:pt x="3946" y="4487"/>
                    <a:pt x="3997" y="4423"/>
                    <a:pt x="4042" y="4351"/>
                  </a:cubicBezTo>
                  <a:cubicBezTo>
                    <a:pt x="4077" y="4294"/>
                    <a:pt x="4088" y="4212"/>
                    <a:pt x="4070" y="4146"/>
                  </a:cubicBezTo>
                  <a:lnTo>
                    <a:pt x="4070" y="4146"/>
                  </a:lnTo>
                  <a:cubicBezTo>
                    <a:pt x="4087" y="4144"/>
                    <a:pt x="4104" y="4141"/>
                    <a:pt x="4121" y="4135"/>
                  </a:cubicBezTo>
                  <a:cubicBezTo>
                    <a:pt x="4185" y="4114"/>
                    <a:pt x="4243" y="4072"/>
                    <a:pt x="4280" y="4012"/>
                  </a:cubicBezTo>
                  <a:cubicBezTo>
                    <a:pt x="4443" y="3740"/>
                    <a:pt x="4577" y="3448"/>
                    <a:pt x="4670" y="3147"/>
                  </a:cubicBezTo>
                  <a:cubicBezTo>
                    <a:pt x="4748" y="2891"/>
                    <a:pt x="4796" y="2625"/>
                    <a:pt x="4809" y="2358"/>
                  </a:cubicBezTo>
                  <a:cubicBezTo>
                    <a:pt x="4820" y="2131"/>
                    <a:pt x="4801" y="1902"/>
                    <a:pt x="4757" y="1678"/>
                  </a:cubicBezTo>
                  <a:cubicBezTo>
                    <a:pt x="4719" y="1489"/>
                    <a:pt x="4656" y="1307"/>
                    <a:pt x="4575" y="1132"/>
                  </a:cubicBezTo>
                  <a:cubicBezTo>
                    <a:pt x="4487" y="940"/>
                    <a:pt x="4361" y="763"/>
                    <a:pt x="4214" y="610"/>
                  </a:cubicBezTo>
                  <a:cubicBezTo>
                    <a:pt x="4113" y="505"/>
                    <a:pt x="3997" y="411"/>
                    <a:pt x="3876" y="329"/>
                  </a:cubicBezTo>
                  <a:cubicBezTo>
                    <a:pt x="3755" y="247"/>
                    <a:pt x="3625" y="184"/>
                    <a:pt x="3490" y="129"/>
                  </a:cubicBezTo>
                  <a:cubicBezTo>
                    <a:pt x="3375" y="82"/>
                    <a:pt x="3257" y="48"/>
                    <a:pt x="3133" y="28"/>
                  </a:cubicBezTo>
                  <a:cubicBezTo>
                    <a:pt x="3029" y="11"/>
                    <a:pt x="2925" y="0"/>
                    <a:pt x="2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7"/>
            <p:cNvSpPr/>
            <p:nvPr/>
          </p:nvSpPr>
          <p:spPr>
            <a:xfrm>
              <a:off x="4656838" y="3127775"/>
              <a:ext cx="49600" cy="57750"/>
            </a:xfrm>
            <a:custGeom>
              <a:avLst/>
              <a:gdLst/>
              <a:ahLst/>
              <a:cxnLst/>
              <a:rect l="l" t="t" r="r" b="b"/>
              <a:pathLst>
                <a:path w="1984" h="2310" extrusionOk="0">
                  <a:moveTo>
                    <a:pt x="1984" y="1"/>
                  </a:moveTo>
                  <a:cubicBezTo>
                    <a:pt x="1618" y="456"/>
                    <a:pt x="1266" y="913"/>
                    <a:pt x="256" y="1305"/>
                  </a:cubicBezTo>
                  <a:cubicBezTo>
                    <a:pt x="0" y="1405"/>
                    <a:pt x="1083" y="2310"/>
                    <a:pt x="1083" y="2310"/>
                  </a:cubicBezTo>
                  <a:lnTo>
                    <a:pt x="198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57"/>
            <p:cNvSpPr/>
            <p:nvPr/>
          </p:nvSpPr>
          <p:spPr>
            <a:xfrm>
              <a:off x="4659538" y="3125800"/>
              <a:ext cx="49500" cy="61325"/>
            </a:xfrm>
            <a:custGeom>
              <a:avLst/>
              <a:gdLst/>
              <a:ahLst/>
              <a:cxnLst/>
              <a:rect l="l" t="t" r="r" b="b"/>
              <a:pathLst>
                <a:path w="1980" h="2453" extrusionOk="0">
                  <a:moveTo>
                    <a:pt x="210" y="1436"/>
                  </a:moveTo>
                  <a:cubicBezTo>
                    <a:pt x="210" y="1437"/>
                    <a:pt x="211" y="1437"/>
                    <a:pt x="211" y="1438"/>
                  </a:cubicBezTo>
                  <a:lnTo>
                    <a:pt x="211" y="1438"/>
                  </a:lnTo>
                  <a:cubicBezTo>
                    <a:pt x="211" y="1437"/>
                    <a:pt x="210" y="1437"/>
                    <a:pt x="210" y="1436"/>
                  </a:cubicBezTo>
                  <a:close/>
                  <a:moveTo>
                    <a:pt x="213" y="1438"/>
                  </a:moveTo>
                  <a:cubicBezTo>
                    <a:pt x="212" y="1439"/>
                    <a:pt x="212" y="1440"/>
                    <a:pt x="212" y="1441"/>
                  </a:cubicBezTo>
                  <a:lnTo>
                    <a:pt x="212" y="1441"/>
                  </a:lnTo>
                  <a:cubicBezTo>
                    <a:pt x="212" y="1441"/>
                    <a:pt x="212" y="1441"/>
                    <a:pt x="212" y="1441"/>
                  </a:cubicBezTo>
                  <a:lnTo>
                    <a:pt x="212" y="1441"/>
                  </a:lnTo>
                  <a:cubicBezTo>
                    <a:pt x="212" y="1440"/>
                    <a:pt x="212" y="1439"/>
                    <a:pt x="213" y="1438"/>
                  </a:cubicBezTo>
                  <a:close/>
                  <a:moveTo>
                    <a:pt x="212" y="1441"/>
                  </a:moveTo>
                  <a:lnTo>
                    <a:pt x="212" y="1441"/>
                  </a:lnTo>
                  <a:cubicBezTo>
                    <a:pt x="212" y="1441"/>
                    <a:pt x="212" y="1441"/>
                    <a:pt x="212" y="1441"/>
                  </a:cubicBezTo>
                  <a:lnTo>
                    <a:pt x="212" y="1441"/>
                  </a:lnTo>
                  <a:cubicBezTo>
                    <a:pt x="211" y="1442"/>
                    <a:pt x="211" y="1442"/>
                    <a:pt x="211" y="1442"/>
                  </a:cubicBezTo>
                  <a:lnTo>
                    <a:pt x="211" y="1442"/>
                  </a:lnTo>
                  <a:cubicBezTo>
                    <a:pt x="211" y="1442"/>
                    <a:pt x="211" y="1442"/>
                    <a:pt x="212" y="1441"/>
                  </a:cubicBezTo>
                  <a:close/>
                  <a:moveTo>
                    <a:pt x="190" y="1481"/>
                  </a:moveTo>
                  <a:cubicBezTo>
                    <a:pt x="190" y="1482"/>
                    <a:pt x="190" y="1482"/>
                    <a:pt x="190" y="1482"/>
                  </a:cubicBezTo>
                  <a:lnTo>
                    <a:pt x="190" y="1482"/>
                  </a:lnTo>
                  <a:cubicBezTo>
                    <a:pt x="190" y="1482"/>
                    <a:pt x="190" y="1482"/>
                    <a:pt x="190" y="1481"/>
                  </a:cubicBezTo>
                  <a:close/>
                  <a:moveTo>
                    <a:pt x="1873" y="1"/>
                  </a:moveTo>
                  <a:cubicBezTo>
                    <a:pt x="1855" y="1"/>
                    <a:pt x="1836" y="7"/>
                    <a:pt x="1819" y="23"/>
                  </a:cubicBezTo>
                  <a:cubicBezTo>
                    <a:pt x="1718" y="115"/>
                    <a:pt x="1636" y="223"/>
                    <a:pt x="1547" y="324"/>
                  </a:cubicBezTo>
                  <a:cubicBezTo>
                    <a:pt x="1452" y="430"/>
                    <a:pt x="1352" y="533"/>
                    <a:pt x="1245" y="626"/>
                  </a:cubicBezTo>
                  <a:cubicBezTo>
                    <a:pt x="969" y="868"/>
                    <a:pt x="651" y="1055"/>
                    <a:pt x="313" y="1203"/>
                  </a:cubicBezTo>
                  <a:cubicBezTo>
                    <a:pt x="203" y="1252"/>
                    <a:pt x="15" y="1278"/>
                    <a:pt x="6" y="1427"/>
                  </a:cubicBezTo>
                  <a:cubicBezTo>
                    <a:pt x="1" y="1503"/>
                    <a:pt x="40" y="1575"/>
                    <a:pt x="82" y="1637"/>
                  </a:cubicBezTo>
                  <a:cubicBezTo>
                    <a:pt x="204" y="1822"/>
                    <a:pt x="391" y="1971"/>
                    <a:pt x="551" y="2121"/>
                  </a:cubicBezTo>
                  <a:cubicBezTo>
                    <a:pt x="634" y="2198"/>
                    <a:pt x="720" y="2275"/>
                    <a:pt x="807" y="2350"/>
                  </a:cubicBezTo>
                  <a:cubicBezTo>
                    <a:pt x="842" y="2381"/>
                    <a:pt x="910" y="2452"/>
                    <a:pt x="967" y="2452"/>
                  </a:cubicBezTo>
                  <a:cubicBezTo>
                    <a:pt x="969" y="2452"/>
                    <a:pt x="971" y="2452"/>
                    <a:pt x="974" y="2452"/>
                  </a:cubicBezTo>
                  <a:lnTo>
                    <a:pt x="971" y="2451"/>
                  </a:lnTo>
                  <a:lnTo>
                    <a:pt x="971" y="2451"/>
                  </a:lnTo>
                  <a:cubicBezTo>
                    <a:pt x="971" y="2451"/>
                    <a:pt x="971" y="2451"/>
                    <a:pt x="972" y="2451"/>
                  </a:cubicBezTo>
                  <a:cubicBezTo>
                    <a:pt x="1023" y="2451"/>
                    <a:pt x="1069" y="2390"/>
                    <a:pt x="1028" y="2348"/>
                  </a:cubicBezTo>
                  <a:lnTo>
                    <a:pt x="1028" y="2348"/>
                  </a:lnTo>
                  <a:cubicBezTo>
                    <a:pt x="1011" y="2313"/>
                    <a:pt x="976" y="2285"/>
                    <a:pt x="949" y="2261"/>
                  </a:cubicBezTo>
                  <a:cubicBezTo>
                    <a:pt x="884" y="2201"/>
                    <a:pt x="816" y="2143"/>
                    <a:pt x="749" y="2083"/>
                  </a:cubicBezTo>
                  <a:cubicBezTo>
                    <a:pt x="590" y="1936"/>
                    <a:pt x="439" y="1783"/>
                    <a:pt x="311" y="1608"/>
                  </a:cubicBezTo>
                  <a:cubicBezTo>
                    <a:pt x="287" y="1575"/>
                    <a:pt x="262" y="1542"/>
                    <a:pt x="242" y="1507"/>
                  </a:cubicBezTo>
                  <a:cubicBezTo>
                    <a:pt x="236" y="1496"/>
                    <a:pt x="229" y="1485"/>
                    <a:pt x="223" y="1474"/>
                  </a:cubicBezTo>
                  <a:lnTo>
                    <a:pt x="223" y="1474"/>
                  </a:lnTo>
                  <a:cubicBezTo>
                    <a:pt x="256" y="1461"/>
                    <a:pt x="303" y="1435"/>
                    <a:pt x="315" y="1431"/>
                  </a:cubicBezTo>
                  <a:cubicBezTo>
                    <a:pt x="367" y="1410"/>
                    <a:pt x="419" y="1387"/>
                    <a:pt x="469" y="1364"/>
                  </a:cubicBezTo>
                  <a:cubicBezTo>
                    <a:pt x="788" y="1220"/>
                    <a:pt x="1092" y="1039"/>
                    <a:pt x="1356" y="806"/>
                  </a:cubicBezTo>
                  <a:cubicBezTo>
                    <a:pt x="1577" y="613"/>
                    <a:pt x="1799" y="380"/>
                    <a:pt x="1945" y="122"/>
                  </a:cubicBezTo>
                  <a:cubicBezTo>
                    <a:pt x="1980" y="61"/>
                    <a:pt x="1929" y="1"/>
                    <a:pt x="1873"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7"/>
            <p:cNvSpPr/>
            <p:nvPr/>
          </p:nvSpPr>
          <p:spPr>
            <a:xfrm>
              <a:off x="4722613" y="3087000"/>
              <a:ext cx="127050" cy="135800"/>
            </a:xfrm>
            <a:custGeom>
              <a:avLst/>
              <a:gdLst/>
              <a:ahLst/>
              <a:cxnLst/>
              <a:rect l="l" t="t" r="r" b="b"/>
              <a:pathLst>
                <a:path w="5082" h="5432" extrusionOk="0">
                  <a:moveTo>
                    <a:pt x="2867" y="555"/>
                  </a:moveTo>
                  <a:lnTo>
                    <a:pt x="2867" y="555"/>
                  </a:lnTo>
                  <a:cubicBezTo>
                    <a:pt x="2878" y="557"/>
                    <a:pt x="2889" y="558"/>
                    <a:pt x="2899" y="560"/>
                  </a:cubicBezTo>
                  <a:lnTo>
                    <a:pt x="2899" y="560"/>
                  </a:lnTo>
                  <a:cubicBezTo>
                    <a:pt x="2889" y="558"/>
                    <a:pt x="2878" y="557"/>
                    <a:pt x="2867" y="555"/>
                  </a:cubicBezTo>
                  <a:close/>
                  <a:moveTo>
                    <a:pt x="2384" y="560"/>
                  </a:moveTo>
                  <a:cubicBezTo>
                    <a:pt x="2373" y="562"/>
                    <a:pt x="2362" y="563"/>
                    <a:pt x="2351" y="565"/>
                  </a:cubicBezTo>
                  <a:lnTo>
                    <a:pt x="2351" y="565"/>
                  </a:lnTo>
                  <a:cubicBezTo>
                    <a:pt x="2362" y="563"/>
                    <a:pt x="2373" y="562"/>
                    <a:pt x="2384" y="560"/>
                  </a:cubicBezTo>
                  <a:close/>
                  <a:moveTo>
                    <a:pt x="2910" y="562"/>
                  </a:moveTo>
                  <a:lnTo>
                    <a:pt x="2910" y="562"/>
                  </a:lnTo>
                  <a:cubicBezTo>
                    <a:pt x="2920" y="563"/>
                    <a:pt x="2930" y="564"/>
                    <a:pt x="2939" y="565"/>
                  </a:cubicBezTo>
                  <a:cubicBezTo>
                    <a:pt x="2930" y="564"/>
                    <a:pt x="2920" y="563"/>
                    <a:pt x="2910" y="562"/>
                  </a:cubicBezTo>
                  <a:close/>
                  <a:moveTo>
                    <a:pt x="3376" y="691"/>
                  </a:moveTo>
                  <a:cubicBezTo>
                    <a:pt x="3383" y="693"/>
                    <a:pt x="3389" y="696"/>
                    <a:pt x="3396" y="699"/>
                  </a:cubicBezTo>
                  <a:cubicBezTo>
                    <a:pt x="3389" y="696"/>
                    <a:pt x="3383" y="694"/>
                    <a:pt x="3376" y="691"/>
                  </a:cubicBezTo>
                  <a:close/>
                  <a:moveTo>
                    <a:pt x="3746" y="910"/>
                  </a:moveTo>
                  <a:lnTo>
                    <a:pt x="3746" y="910"/>
                  </a:lnTo>
                  <a:cubicBezTo>
                    <a:pt x="3752" y="915"/>
                    <a:pt x="3757" y="919"/>
                    <a:pt x="3763" y="924"/>
                  </a:cubicBezTo>
                  <a:cubicBezTo>
                    <a:pt x="3757" y="919"/>
                    <a:pt x="3752" y="915"/>
                    <a:pt x="3746" y="910"/>
                  </a:cubicBezTo>
                  <a:close/>
                  <a:moveTo>
                    <a:pt x="1362" y="1084"/>
                  </a:moveTo>
                  <a:lnTo>
                    <a:pt x="1362" y="1084"/>
                  </a:lnTo>
                  <a:cubicBezTo>
                    <a:pt x="1354" y="1095"/>
                    <a:pt x="1346" y="1105"/>
                    <a:pt x="1338" y="1116"/>
                  </a:cubicBezTo>
                  <a:lnTo>
                    <a:pt x="1338" y="1116"/>
                  </a:lnTo>
                  <a:cubicBezTo>
                    <a:pt x="1346" y="1105"/>
                    <a:pt x="1354" y="1095"/>
                    <a:pt x="1362" y="1084"/>
                  </a:cubicBezTo>
                  <a:close/>
                  <a:moveTo>
                    <a:pt x="3977" y="1132"/>
                  </a:moveTo>
                  <a:cubicBezTo>
                    <a:pt x="3983" y="1141"/>
                    <a:pt x="3990" y="1149"/>
                    <a:pt x="3996" y="1158"/>
                  </a:cubicBezTo>
                  <a:lnTo>
                    <a:pt x="3996" y="1158"/>
                  </a:lnTo>
                  <a:cubicBezTo>
                    <a:pt x="3990" y="1150"/>
                    <a:pt x="3983" y="1141"/>
                    <a:pt x="3977" y="1132"/>
                  </a:cubicBezTo>
                  <a:close/>
                  <a:moveTo>
                    <a:pt x="4511" y="2509"/>
                  </a:moveTo>
                  <a:lnTo>
                    <a:pt x="4511" y="2509"/>
                  </a:lnTo>
                  <a:cubicBezTo>
                    <a:pt x="4511" y="2514"/>
                    <a:pt x="4512" y="2520"/>
                    <a:pt x="4513" y="2525"/>
                  </a:cubicBezTo>
                  <a:cubicBezTo>
                    <a:pt x="4512" y="2520"/>
                    <a:pt x="4511" y="2514"/>
                    <a:pt x="4511" y="2509"/>
                  </a:cubicBezTo>
                  <a:close/>
                  <a:moveTo>
                    <a:pt x="4511" y="3261"/>
                  </a:moveTo>
                  <a:lnTo>
                    <a:pt x="4511" y="3261"/>
                  </a:lnTo>
                  <a:cubicBezTo>
                    <a:pt x="4510" y="3271"/>
                    <a:pt x="4509" y="3281"/>
                    <a:pt x="4508" y="3291"/>
                  </a:cubicBezTo>
                  <a:cubicBezTo>
                    <a:pt x="4509" y="3281"/>
                    <a:pt x="4510" y="3271"/>
                    <a:pt x="4511" y="3261"/>
                  </a:cubicBezTo>
                  <a:close/>
                  <a:moveTo>
                    <a:pt x="568" y="3346"/>
                  </a:moveTo>
                  <a:cubicBezTo>
                    <a:pt x="570" y="3362"/>
                    <a:pt x="572" y="3377"/>
                    <a:pt x="573" y="3392"/>
                  </a:cubicBezTo>
                  <a:cubicBezTo>
                    <a:pt x="571" y="3377"/>
                    <a:pt x="569" y="3361"/>
                    <a:pt x="568" y="3346"/>
                  </a:cubicBezTo>
                  <a:close/>
                  <a:moveTo>
                    <a:pt x="3889" y="4444"/>
                  </a:moveTo>
                  <a:cubicBezTo>
                    <a:pt x="3876" y="4455"/>
                    <a:pt x="3862" y="4465"/>
                    <a:pt x="3848" y="4475"/>
                  </a:cubicBezTo>
                  <a:lnTo>
                    <a:pt x="3848" y="4475"/>
                  </a:lnTo>
                  <a:cubicBezTo>
                    <a:pt x="3862" y="4465"/>
                    <a:pt x="3875" y="4455"/>
                    <a:pt x="3889" y="4444"/>
                  </a:cubicBezTo>
                  <a:close/>
                  <a:moveTo>
                    <a:pt x="2831" y="4863"/>
                  </a:moveTo>
                  <a:cubicBezTo>
                    <a:pt x="2817" y="4865"/>
                    <a:pt x="2804" y="4866"/>
                    <a:pt x="2790" y="4868"/>
                  </a:cubicBezTo>
                  <a:cubicBezTo>
                    <a:pt x="2803" y="4866"/>
                    <a:pt x="2817" y="4864"/>
                    <a:pt x="2831" y="4863"/>
                  </a:cubicBezTo>
                  <a:close/>
                  <a:moveTo>
                    <a:pt x="2650" y="546"/>
                  </a:moveTo>
                  <a:cubicBezTo>
                    <a:pt x="2735" y="546"/>
                    <a:pt x="2821" y="551"/>
                    <a:pt x="2905" y="561"/>
                  </a:cubicBezTo>
                  <a:lnTo>
                    <a:pt x="2905" y="561"/>
                  </a:lnTo>
                  <a:cubicBezTo>
                    <a:pt x="3055" y="585"/>
                    <a:pt x="3201" y="623"/>
                    <a:pt x="3342" y="677"/>
                  </a:cubicBezTo>
                  <a:lnTo>
                    <a:pt x="3342" y="677"/>
                  </a:lnTo>
                  <a:cubicBezTo>
                    <a:pt x="3480" y="736"/>
                    <a:pt x="3610" y="810"/>
                    <a:pt x="3730" y="899"/>
                  </a:cubicBezTo>
                  <a:lnTo>
                    <a:pt x="3730" y="899"/>
                  </a:lnTo>
                  <a:cubicBezTo>
                    <a:pt x="3776" y="936"/>
                    <a:pt x="3821" y="974"/>
                    <a:pt x="3864" y="1014"/>
                  </a:cubicBezTo>
                  <a:cubicBezTo>
                    <a:pt x="3872" y="1022"/>
                    <a:pt x="3880" y="1029"/>
                    <a:pt x="3889" y="1036"/>
                  </a:cubicBezTo>
                  <a:lnTo>
                    <a:pt x="3889" y="1036"/>
                  </a:lnTo>
                  <a:cubicBezTo>
                    <a:pt x="3931" y="1078"/>
                    <a:pt x="3969" y="1123"/>
                    <a:pt x="4005" y="1170"/>
                  </a:cubicBezTo>
                  <a:lnTo>
                    <a:pt x="4005" y="1170"/>
                  </a:lnTo>
                  <a:cubicBezTo>
                    <a:pt x="4094" y="1292"/>
                    <a:pt x="4169" y="1422"/>
                    <a:pt x="4235" y="1557"/>
                  </a:cubicBezTo>
                  <a:cubicBezTo>
                    <a:pt x="4253" y="1596"/>
                    <a:pt x="4270" y="1633"/>
                    <a:pt x="4287" y="1671"/>
                  </a:cubicBezTo>
                  <a:lnTo>
                    <a:pt x="4287" y="1671"/>
                  </a:lnTo>
                  <a:cubicBezTo>
                    <a:pt x="4281" y="1658"/>
                    <a:pt x="4276" y="1645"/>
                    <a:pt x="4271" y="1632"/>
                  </a:cubicBezTo>
                  <a:lnTo>
                    <a:pt x="4271" y="1632"/>
                  </a:lnTo>
                  <a:cubicBezTo>
                    <a:pt x="4276" y="1645"/>
                    <a:pt x="4282" y="1659"/>
                    <a:pt x="4288" y="1673"/>
                  </a:cubicBezTo>
                  <a:lnTo>
                    <a:pt x="4288" y="1673"/>
                  </a:lnTo>
                  <a:cubicBezTo>
                    <a:pt x="4288" y="1672"/>
                    <a:pt x="4287" y="1672"/>
                    <a:pt x="4287" y="1671"/>
                  </a:cubicBezTo>
                  <a:lnTo>
                    <a:pt x="4287" y="1671"/>
                  </a:lnTo>
                  <a:cubicBezTo>
                    <a:pt x="4287" y="1672"/>
                    <a:pt x="4288" y="1673"/>
                    <a:pt x="4288" y="1673"/>
                  </a:cubicBezTo>
                  <a:lnTo>
                    <a:pt x="4288" y="1673"/>
                  </a:lnTo>
                  <a:cubicBezTo>
                    <a:pt x="4288" y="1673"/>
                    <a:pt x="4288" y="1673"/>
                    <a:pt x="4288" y="1673"/>
                  </a:cubicBezTo>
                  <a:lnTo>
                    <a:pt x="4288" y="1673"/>
                  </a:lnTo>
                  <a:cubicBezTo>
                    <a:pt x="4291" y="1680"/>
                    <a:pt x="4295" y="1688"/>
                    <a:pt x="4298" y="1696"/>
                  </a:cubicBezTo>
                  <a:cubicBezTo>
                    <a:pt x="4295" y="1688"/>
                    <a:pt x="4291" y="1681"/>
                    <a:pt x="4288" y="1673"/>
                  </a:cubicBezTo>
                  <a:lnTo>
                    <a:pt x="4288" y="1673"/>
                  </a:lnTo>
                  <a:cubicBezTo>
                    <a:pt x="4372" y="1880"/>
                    <a:pt x="4435" y="2096"/>
                    <a:pt x="4478" y="2317"/>
                  </a:cubicBezTo>
                  <a:cubicBezTo>
                    <a:pt x="4489" y="2374"/>
                    <a:pt x="4499" y="2432"/>
                    <a:pt x="4508" y="2490"/>
                  </a:cubicBezTo>
                  <a:lnTo>
                    <a:pt x="4508" y="2490"/>
                  </a:lnTo>
                  <a:cubicBezTo>
                    <a:pt x="4533" y="2694"/>
                    <a:pt x="4540" y="2900"/>
                    <a:pt x="4527" y="3107"/>
                  </a:cubicBezTo>
                  <a:cubicBezTo>
                    <a:pt x="4523" y="3149"/>
                    <a:pt x="4519" y="3192"/>
                    <a:pt x="4514" y="3235"/>
                  </a:cubicBezTo>
                  <a:lnTo>
                    <a:pt x="4514" y="3235"/>
                  </a:lnTo>
                  <a:cubicBezTo>
                    <a:pt x="4493" y="3393"/>
                    <a:pt x="4457" y="3550"/>
                    <a:pt x="4403" y="3702"/>
                  </a:cubicBezTo>
                  <a:cubicBezTo>
                    <a:pt x="4392" y="3735"/>
                    <a:pt x="4380" y="3768"/>
                    <a:pt x="4367" y="3800"/>
                  </a:cubicBezTo>
                  <a:lnTo>
                    <a:pt x="4367" y="3800"/>
                  </a:lnTo>
                  <a:cubicBezTo>
                    <a:pt x="4307" y="3934"/>
                    <a:pt x="4233" y="4063"/>
                    <a:pt x="4145" y="4181"/>
                  </a:cubicBezTo>
                  <a:lnTo>
                    <a:pt x="4145" y="4181"/>
                  </a:lnTo>
                  <a:cubicBezTo>
                    <a:pt x="4056" y="4292"/>
                    <a:pt x="3952" y="4394"/>
                    <a:pt x="3839" y="4482"/>
                  </a:cubicBezTo>
                  <a:lnTo>
                    <a:pt x="3839" y="4482"/>
                  </a:lnTo>
                  <a:cubicBezTo>
                    <a:pt x="3726" y="4563"/>
                    <a:pt x="3605" y="4631"/>
                    <a:pt x="3478" y="4688"/>
                  </a:cubicBezTo>
                  <a:lnTo>
                    <a:pt x="3478" y="4688"/>
                  </a:lnTo>
                  <a:cubicBezTo>
                    <a:pt x="3483" y="4686"/>
                    <a:pt x="3489" y="4684"/>
                    <a:pt x="3495" y="4681"/>
                  </a:cubicBezTo>
                  <a:lnTo>
                    <a:pt x="3495" y="4681"/>
                  </a:lnTo>
                  <a:cubicBezTo>
                    <a:pt x="3488" y="4684"/>
                    <a:pt x="3481" y="4687"/>
                    <a:pt x="3474" y="4690"/>
                  </a:cubicBezTo>
                  <a:lnTo>
                    <a:pt x="3474" y="4690"/>
                  </a:lnTo>
                  <a:cubicBezTo>
                    <a:pt x="3476" y="4690"/>
                    <a:pt x="3477" y="4689"/>
                    <a:pt x="3478" y="4688"/>
                  </a:cubicBezTo>
                  <a:lnTo>
                    <a:pt x="3478" y="4688"/>
                  </a:lnTo>
                  <a:cubicBezTo>
                    <a:pt x="3474" y="4690"/>
                    <a:pt x="3471" y="4691"/>
                    <a:pt x="3467" y="4693"/>
                  </a:cubicBezTo>
                  <a:lnTo>
                    <a:pt x="3467" y="4693"/>
                  </a:lnTo>
                  <a:cubicBezTo>
                    <a:pt x="3470" y="4692"/>
                    <a:pt x="3472" y="4691"/>
                    <a:pt x="3474" y="4690"/>
                  </a:cubicBezTo>
                  <a:lnTo>
                    <a:pt x="3474" y="4690"/>
                  </a:lnTo>
                  <a:cubicBezTo>
                    <a:pt x="3460" y="4697"/>
                    <a:pt x="3445" y="4703"/>
                    <a:pt x="3430" y="4709"/>
                  </a:cubicBezTo>
                  <a:cubicBezTo>
                    <a:pt x="3443" y="4703"/>
                    <a:pt x="3455" y="4698"/>
                    <a:pt x="3467" y="4693"/>
                  </a:cubicBezTo>
                  <a:lnTo>
                    <a:pt x="3467" y="4693"/>
                  </a:lnTo>
                  <a:cubicBezTo>
                    <a:pt x="3305" y="4760"/>
                    <a:pt x="3135" y="4807"/>
                    <a:pt x="2963" y="4839"/>
                  </a:cubicBezTo>
                  <a:cubicBezTo>
                    <a:pt x="2923" y="4847"/>
                    <a:pt x="2884" y="4854"/>
                    <a:pt x="2844" y="4861"/>
                  </a:cubicBezTo>
                  <a:lnTo>
                    <a:pt x="2844" y="4861"/>
                  </a:lnTo>
                  <a:cubicBezTo>
                    <a:pt x="2688" y="4881"/>
                    <a:pt x="2531" y="4892"/>
                    <a:pt x="2373" y="4892"/>
                  </a:cubicBezTo>
                  <a:cubicBezTo>
                    <a:pt x="2297" y="4892"/>
                    <a:pt x="2220" y="4889"/>
                    <a:pt x="2143" y="4883"/>
                  </a:cubicBezTo>
                  <a:cubicBezTo>
                    <a:pt x="2105" y="4881"/>
                    <a:pt x="2067" y="4878"/>
                    <a:pt x="2029" y="4874"/>
                  </a:cubicBezTo>
                  <a:lnTo>
                    <a:pt x="2029" y="4874"/>
                  </a:lnTo>
                  <a:cubicBezTo>
                    <a:pt x="2031" y="4874"/>
                    <a:pt x="2032" y="4874"/>
                    <a:pt x="2033" y="4875"/>
                  </a:cubicBezTo>
                  <a:cubicBezTo>
                    <a:pt x="2031" y="4874"/>
                    <a:pt x="2029" y="4874"/>
                    <a:pt x="2026" y="4874"/>
                  </a:cubicBezTo>
                  <a:lnTo>
                    <a:pt x="2026" y="4874"/>
                  </a:lnTo>
                  <a:cubicBezTo>
                    <a:pt x="2027" y="4874"/>
                    <a:pt x="2028" y="4874"/>
                    <a:pt x="2029" y="4874"/>
                  </a:cubicBezTo>
                  <a:lnTo>
                    <a:pt x="2029" y="4874"/>
                  </a:lnTo>
                  <a:cubicBezTo>
                    <a:pt x="2022" y="4873"/>
                    <a:pt x="2014" y="4872"/>
                    <a:pt x="2007" y="4871"/>
                  </a:cubicBezTo>
                  <a:lnTo>
                    <a:pt x="2007" y="4871"/>
                  </a:lnTo>
                  <a:cubicBezTo>
                    <a:pt x="2013" y="4872"/>
                    <a:pt x="2020" y="4873"/>
                    <a:pt x="2026" y="4874"/>
                  </a:cubicBezTo>
                  <a:lnTo>
                    <a:pt x="2026" y="4874"/>
                  </a:lnTo>
                  <a:cubicBezTo>
                    <a:pt x="2004" y="4871"/>
                    <a:pt x="1982" y="4868"/>
                    <a:pt x="1960" y="4864"/>
                  </a:cubicBezTo>
                  <a:lnTo>
                    <a:pt x="1960" y="4864"/>
                  </a:lnTo>
                  <a:cubicBezTo>
                    <a:pt x="1975" y="4867"/>
                    <a:pt x="1991" y="4869"/>
                    <a:pt x="2007" y="4871"/>
                  </a:cubicBezTo>
                  <a:lnTo>
                    <a:pt x="2007" y="4871"/>
                  </a:lnTo>
                  <a:cubicBezTo>
                    <a:pt x="1838" y="4846"/>
                    <a:pt x="1672" y="4805"/>
                    <a:pt x="1513" y="4743"/>
                  </a:cubicBezTo>
                  <a:lnTo>
                    <a:pt x="1513" y="4743"/>
                  </a:lnTo>
                  <a:cubicBezTo>
                    <a:pt x="1394" y="4691"/>
                    <a:pt x="1282" y="4627"/>
                    <a:pt x="1177" y="4549"/>
                  </a:cubicBezTo>
                  <a:lnTo>
                    <a:pt x="1177" y="4549"/>
                  </a:lnTo>
                  <a:cubicBezTo>
                    <a:pt x="1086" y="4475"/>
                    <a:pt x="1004" y="4391"/>
                    <a:pt x="930" y="4300"/>
                  </a:cubicBezTo>
                  <a:lnTo>
                    <a:pt x="930" y="4300"/>
                  </a:lnTo>
                  <a:cubicBezTo>
                    <a:pt x="862" y="4208"/>
                    <a:pt x="804" y="4110"/>
                    <a:pt x="754" y="4006"/>
                  </a:cubicBezTo>
                  <a:cubicBezTo>
                    <a:pt x="747" y="3993"/>
                    <a:pt x="740" y="3980"/>
                    <a:pt x="734" y="3967"/>
                  </a:cubicBezTo>
                  <a:lnTo>
                    <a:pt x="734" y="3967"/>
                  </a:lnTo>
                  <a:cubicBezTo>
                    <a:pt x="735" y="3969"/>
                    <a:pt x="736" y="3972"/>
                    <a:pt x="737" y="3975"/>
                  </a:cubicBezTo>
                  <a:cubicBezTo>
                    <a:pt x="734" y="3968"/>
                    <a:pt x="732" y="3961"/>
                    <a:pt x="729" y="3955"/>
                  </a:cubicBezTo>
                  <a:lnTo>
                    <a:pt x="729" y="3955"/>
                  </a:lnTo>
                  <a:cubicBezTo>
                    <a:pt x="731" y="3959"/>
                    <a:pt x="732" y="3963"/>
                    <a:pt x="734" y="3967"/>
                  </a:cubicBezTo>
                  <a:lnTo>
                    <a:pt x="734" y="3967"/>
                  </a:lnTo>
                  <a:cubicBezTo>
                    <a:pt x="729" y="3952"/>
                    <a:pt x="723" y="3938"/>
                    <a:pt x="716" y="3923"/>
                  </a:cubicBezTo>
                  <a:lnTo>
                    <a:pt x="716" y="3923"/>
                  </a:lnTo>
                  <a:cubicBezTo>
                    <a:pt x="720" y="3933"/>
                    <a:pt x="725" y="3944"/>
                    <a:pt x="729" y="3955"/>
                  </a:cubicBezTo>
                  <a:lnTo>
                    <a:pt x="729" y="3955"/>
                  </a:lnTo>
                  <a:cubicBezTo>
                    <a:pt x="723" y="3940"/>
                    <a:pt x="717" y="3925"/>
                    <a:pt x="711" y="3910"/>
                  </a:cubicBezTo>
                  <a:lnTo>
                    <a:pt x="711" y="3910"/>
                  </a:lnTo>
                  <a:cubicBezTo>
                    <a:pt x="713" y="3915"/>
                    <a:pt x="714" y="3919"/>
                    <a:pt x="716" y="3923"/>
                  </a:cubicBezTo>
                  <a:lnTo>
                    <a:pt x="716" y="3923"/>
                  </a:lnTo>
                  <a:cubicBezTo>
                    <a:pt x="658" y="3773"/>
                    <a:pt x="616" y="3618"/>
                    <a:pt x="586" y="3460"/>
                  </a:cubicBezTo>
                  <a:cubicBezTo>
                    <a:pt x="579" y="3415"/>
                    <a:pt x="572" y="3372"/>
                    <a:pt x="566" y="3327"/>
                  </a:cubicBezTo>
                  <a:lnTo>
                    <a:pt x="566" y="3327"/>
                  </a:lnTo>
                  <a:cubicBezTo>
                    <a:pt x="552" y="3202"/>
                    <a:pt x="545" y="3076"/>
                    <a:pt x="545" y="2950"/>
                  </a:cubicBezTo>
                  <a:cubicBezTo>
                    <a:pt x="545" y="2850"/>
                    <a:pt x="551" y="2751"/>
                    <a:pt x="558" y="2652"/>
                  </a:cubicBezTo>
                  <a:cubicBezTo>
                    <a:pt x="559" y="2640"/>
                    <a:pt x="561" y="2627"/>
                    <a:pt x="562" y="2614"/>
                  </a:cubicBezTo>
                  <a:lnTo>
                    <a:pt x="562" y="2614"/>
                  </a:lnTo>
                  <a:cubicBezTo>
                    <a:pt x="583" y="2490"/>
                    <a:pt x="624" y="2367"/>
                    <a:pt x="671" y="2249"/>
                  </a:cubicBezTo>
                  <a:lnTo>
                    <a:pt x="671" y="2249"/>
                  </a:lnTo>
                  <a:cubicBezTo>
                    <a:pt x="741" y="2084"/>
                    <a:pt x="826" y="1927"/>
                    <a:pt x="918" y="1772"/>
                  </a:cubicBezTo>
                  <a:cubicBezTo>
                    <a:pt x="1007" y="1620"/>
                    <a:pt x="1099" y="1469"/>
                    <a:pt x="1195" y="1322"/>
                  </a:cubicBezTo>
                  <a:cubicBezTo>
                    <a:pt x="1236" y="1258"/>
                    <a:pt x="1279" y="1196"/>
                    <a:pt x="1324" y="1135"/>
                  </a:cubicBezTo>
                  <a:lnTo>
                    <a:pt x="1324" y="1135"/>
                  </a:lnTo>
                  <a:cubicBezTo>
                    <a:pt x="1406" y="1031"/>
                    <a:pt x="1495" y="933"/>
                    <a:pt x="1598" y="850"/>
                  </a:cubicBezTo>
                  <a:lnTo>
                    <a:pt x="1598" y="850"/>
                  </a:lnTo>
                  <a:cubicBezTo>
                    <a:pt x="1683" y="787"/>
                    <a:pt x="1777" y="734"/>
                    <a:pt x="1874" y="691"/>
                  </a:cubicBezTo>
                  <a:lnTo>
                    <a:pt x="1874" y="691"/>
                  </a:lnTo>
                  <a:cubicBezTo>
                    <a:pt x="1863" y="695"/>
                    <a:pt x="1852" y="700"/>
                    <a:pt x="1840" y="704"/>
                  </a:cubicBezTo>
                  <a:cubicBezTo>
                    <a:pt x="1853" y="699"/>
                    <a:pt x="1867" y="693"/>
                    <a:pt x="1880" y="688"/>
                  </a:cubicBezTo>
                  <a:lnTo>
                    <a:pt x="1880" y="688"/>
                  </a:lnTo>
                  <a:cubicBezTo>
                    <a:pt x="1878" y="689"/>
                    <a:pt x="1876" y="690"/>
                    <a:pt x="1874" y="691"/>
                  </a:cubicBezTo>
                  <a:lnTo>
                    <a:pt x="1874" y="691"/>
                  </a:lnTo>
                  <a:cubicBezTo>
                    <a:pt x="1877" y="690"/>
                    <a:pt x="1879" y="689"/>
                    <a:pt x="1881" y="688"/>
                  </a:cubicBezTo>
                  <a:lnTo>
                    <a:pt x="1881" y="688"/>
                  </a:lnTo>
                  <a:cubicBezTo>
                    <a:pt x="1881" y="688"/>
                    <a:pt x="1880" y="688"/>
                    <a:pt x="1880" y="688"/>
                  </a:cubicBezTo>
                  <a:lnTo>
                    <a:pt x="1880" y="688"/>
                  </a:lnTo>
                  <a:cubicBezTo>
                    <a:pt x="1883" y="687"/>
                    <a:pt x="1886" y="685"/>
                    <a:pt x="1890" y="684"/>
                  </a:cubicBezTo>
                  <a:lnTo>
                    <a:pt x="1890" y="684"/>
                  </a:lnTo>
                  <a:cubicBezTo>
                    <a:pt x="1887" y="685"/>
                    <a:pt x="1884" y="687"/>
                    <a:pt x="1881" y="688"/>
                  </a:cubicBezTo>
                  <a:lnTo>
                    <a:pt x="1881" y="688"/>
                  </a:lnTo>
                  <a:cubicBezTo>
                    <a:pt x="2029" y="630"/>
                    <a:pt x="2185" y="590"/>
                    <a:pt x="2342" y="566"/>
                  </a:cubicBezTo>
                  <a:lnTo>
                    <a:pt x="2342" y="566"/>
                  </a:lnTo>
                  <a:cubicBezTo>
                    <a:pt x="2444" y="553"/>
                    <a:pt x="2547" y="546"/>
                    <a:pt x="2650" y="546"/>
                  </a:cubicBezTo>
                  <a:close/>
                  <a:moveTo>
                    <a:pt x="2641" y="1"/>
                  </a:moveTo>
                  <a:cubicBezTo>
                    <a:pt x="2553" y="1"/>
                    <a:pt x="2465" y="5"/>
                    <a:pt x="2376" y="15"/>
                  </a:cubicBezTo>
                  <a:cubicBezTo>
                    <a:pt x="2146" y="40"/>
                    <a:pt x="1915" y="84"/>
                    <a:pt x="1699" y="174"/>
                  </a:cubicBezTo>
                  <a:cubicBezTo>
                    <a:pt x="1584" y="223"/>
                    <a:pt x="1470" y="275"/>
                    <a:pt x="1366" y="344"/>
                  </a:cubicBezTo>
                  <a:cubicBezTo>
                    <a:pt x="1260" y="415"/>
                    <a:pt x="1161" y="496"/>
                    <a:pt x="1074" y="588"/>
                  </a:cubicBezTo>
                  <a:cubicBezTo>
                    <a:pt x="911" y="758"/>
                    <a:pt x="779" y="956"/>
                    <a:pt x="654" y="1156"/>
                  </a:cubicBezTo>
                  <a:cubicBezTo>
                    <a:pt x="537" y="1346"/>
                    <a:pt x="417" y="1537"/>
                    <a:pt x="312" y="1738"/>
                  </a:cubicBezTo>
                  <a:cubicBezTo>
                    <a:pt x="200" y="1952"/>
                    <a:pt x="103" y="2180"/>
                    <a:pt x="48" y="2418"/>
                  </a:cubicBezTo>
                  <a:cubicBezTo>
                    <a:pt x="29" y="2501"/>
                    <a:pt x="21" y="2585"/>
                    <a:pt x="13" y="2671"/>
                  </a:cubicBezTo>
                  <a:cubicBezTo>
                    <a:pt x="3" y="2775"/>
                    <a:pt x="0" y="2881"/>
                    <a:pt x="2" y="2986"/>
                  </a:cubicBezTo>
                  <a:cubicBezTo>
                    <a:pt x="3" y="3157"/>
                    <a:pt x="21" y="3327"/>
                    <a:pt x="46" y="3498"/>
                  </a:cubicBezTo>
                  <a:cubicBezTo>
                    <a:pt x="71" y="3669"/>
                    <a:pt x="110" y="3841"/>
                    <a:pt x="169" y="4005"/>
                  </a:cubicBezTo>
                  <a:cubicBezTo>
                    <a:pt x="241" y="4203"/>
                    <a:pt x="331" y="4394"/>
                    <a:pt x="453" y="4564"/>
                  </a:cubicBezTo>
                  <a:cubicBezTo>
                    <a:pt x="525" y="4660"/>
                    <a:pt x="598" y="4755"/>
                    <a:pt x="686" y="4838"/>
                  </a:cubicBezTo>
                  <a:cubicBezTo>
                    <a:pt x="776" y="4925"/>
                    <a:pt x="876" y="5003"/>
                    <a:pt x="981" y="5073"/>
                  </a:cubicBezTo>
                  <a:cubicBezTo>
                    <a:pt x="1094" y="5147"/>
                    <a:pt x="1216" y="5204"/>
                    <a:pt x="1340" y="5254"/>
                  </a:cubicBezTo>
                  <a:cubicBezTo>
                    <a:pt x="1457" y="5302"/>
                    <a:pt x="1576" y="5338"/>
                    <a:pt x="1700" y="5365"/>
                  </a:cubicBezTo>
                  <a:cubicBezTo>
                    <a:pt x="1917" y="5412"/>
                    <a:pt x="2138" y="5432"/>
                    <a:pt x="2360" y="5432"/>
                  </a:cubicBezTo>
                  <a:cubicBezTo>
                    <a:pt x="2468" y="5432"/>
                    <a:pt x="2577" y="5427"/>
                    <a:pt x="2684" y="5418"/>
                  </a:cubicBezTo>
                  <a:cubicBezTo>
                    <a:pt x="3005" y="5392"/>
                    <a:pt x="3327" y="5334"/>
                    <a:pt x="3624" y="5210"/>
                  </a:cubicBezTo>
                  <a:cubicBezTo>
                    <a:pt x="3763" y="5153"/>
                    <a:pt x="3897" y="5090"/>
                    <a:pt x="4023" y="5010"/>
                  </a:cubicBezTo>
                  <a:cubicBezTo>
                    <a:pt x="4141" y="4934"/>
                    <a:pt x="4252" y="4848"/>
                    <a:pt x="4355" y="4753"/>
                  </a:cubicBezTo>
                  <a:cubicBezTo>
                    <a:pt x="4533" y="4586"/>
                    <a:pt x="4684" y="4381"/>
                    <a:pt x="4793" y="4162"/>
                  </a:cubicBezTo>
                  <a:cubicBezTo>
                    <a:pt x="4902" y="3943"/>
                    <a:pt x="4981" y="3710"/>
                    <a:pt x="5021" y="3470"/>
                  </a:cubicBezTo>
                  <a:cubicBezTo>
                    <a:pt x="5064" y="3227"/>
                    <a:pt x="5082" y="2978"/>
                    <a:pt x="5069" y="2731"/>
                  </a:cubicBezTo>
                  <a:cubicBezTo>
                    <a:pt x="5057" y="2485"/>
                    <a:pt x="5020" y="2238"/>
                    <a:pt x="4962" y="2000"/>
                  </a:cubicBezTo>
                  <a:cubicBezTo>
                    <a:pt x="4907" y="1775"/>
                    <a:pt x="4826" y="1556"/>
                    <a:pt x="4730" y="1343"/>
                  </a:cubicBezTo>
                  <a:cubicBezTo>
                    <a:pt x="4653" y="1172"/>
                    <a:pt x="4558" y="1007"/>
                    <a:pt x="4445" y="857"/>
                  </a:cubicBezTo>
                  <a:cubicBezTo>
                    <a:pt x="4387" y="779"/>
                    <a:pt x="4326" y="701"/>
                    <a:pt x="4253" y="631"/>
                  </a:cubicBezTo>
                  <a:lnTo>
                    <a:pt x="4253" y="631"/>
                  </a:lnTo>
                  <a:cubicBezTo>
                    <a:pt x="4252" y="630"/>
                    <a:pt x="4251" y="628"/>
                    <a:pt x="4249" y="627"/>
                  </a:cubicBezTo>
                  <a:lnTo>
                    <a:pt x="4249" y="627"/>
                  </a:lnTo>
                  <a:cubicBezTo>
                    <a:pt x="4249" y="627"/>
                    <a:pt x="4249" y="627"/>
                    <a:pt x="4249" y="627"/>
                  </a:cubicBezTo>
                  <a:cubicBezTo>
                    <a:pt x="4248" y="626"/>
                    <a:pt x="4247" y="625"/>
                    <a:pt x="4246" y="624"/>
                  </a:cubicBezTo>
                  <a:lnTo>
                    <a:pt x="4246" y="624"/>
                  </a:lnTo>
                  <a:cubicBezTo>
                    <a:pt x="3923" y="315"/>
                    <a:pt x="3502" y="106"/>
                    <a:pt x="3060" y="35"/>
                  </a:cubicBezTo>
                  <a:cubicBezTo>
                    <a:pt x="2921" y="13"/>
                    <a:pt x="2781" y="1"/>
                    <a:pt x="2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7"/>
            <p:cNvSpPr/>
            <p:nvPr/>
          </p:nvSpPr>
          <p:spPr>
            <a:xfrm>
              <a:off x="4696638" y="3118600"/>
              <a:ext cx="32725" cy="27150"/>
            </a:xfrm>
            <a:custGeom>
              <a:avLst/>
              <a:gdLst/>
              <a:ahLst/>
              <a:cxnLst/>
              <a:rect l="l" t="t" r="r" b="b"/>
              <a:pathLst>
                <a:path w="1309" h="1086" fill="none" extrusionOk="0">
                  <a:moveTo>
                    <a:pt x="1" y="318"/>
                  </a:moveTo>
                  <a:cubicBezTo>
                    <a:pt x="1" y="318"/>
                    <a:pt x="513" y="0"/>
                    <a:pt x="1308" y="1086"/>
                  </a:cubicBezTo>
                </a:path>
              </a:pathLst>
            </a:custGeom>
            <a:solidFill>
              <a:schemeClr val="accent2"/>
            </a:solidFill>
            <a:ln w="13600" cap="flat" cmpd="sng">
              <a:solidFill>
                <a:srgbClr val="B95138"/>
              </a:solidFill>
              <a:prstDash val="solid"/>
              <a:miter lim="12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57"/>
            <p:cNvSpPr/>
            <p:nvPr/>
          </p:nvSpPr>
          <p:spPr>
            <a:xfrm>
              <a:off x="4933913" y="3918950"/>
              <a:ext cx="75175" cy="133200"/>
            </a:xfrm>
            <a:custGeom>
              <a:avLst/>
              <a:gdLst/>
              <a:ahLst/>
              <a:cxnLst/>
              <a:rect l="l" t="t" r="r" b="b"/>
              <a:pathLst>
                <a:path w="3007" h="5328" extrusionOk="0">
                  <a:moveTo>
                    <a:pt x="0" y="0"/>
                  </a:moveTo>
                  <a:lnTo>
                    <a:pt x="0" y="0"/>
                  </a:lnTo>
                  <a:cubicBezTo>
                    <a:pt x="1221" y="2173"/>
                    <a:pt x="1590" y="4249"/>
                    <a:pt x="1778" y="4816"/>
                  </a:cubicBezTo>
                  <a:cubicBezTo>
                    <a:pt x="1892" y="5157"/>
                    <a:pt x="2312" y="5328"/>
                    <a:pt x="2629" y="5328"/>
                  </a:cubicBezTo>
                  <a:cubicBezTo>
                    <a:pt x="2839" y="5328"/>
                    <a:pt x="3003" y="5253"/>
                    <a:pt x="3004" y="5103"/>
                  </a:cubicBezTo>
                  <a:cubicBezTo>
                    <a:pt x="3006" y="4725"/>
                    <a:pt x="1" y="2"/>
                    <a:pt x="0"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7"/>
            <p:cNvSpPr/>
            <p:nvPr/>
          </p:nvSpPr>
          <p:spPr>
            <a:xfrm>
              <a:off x="4513713" y="3928600"/>
              <a:ext cx="81150" cy="111225"/>
            </a:xfrm>
            <a:custGeom>
              <a:avLst/>
              <a:gdLst/>
              <a:ahLst/>
              <a:cxnLst/>
              <a:rect l="l" t="t" r="r" b="b"/>
              <a:pathLst>
                <a:path w="3246" h="4449" extrusionOk="0">
                  <a:moveTo>
                    <a:pt x="0" y="0"/>
                  </a:moveTo>
                  <a:cubicBezTo>
                    <a:pt x="0" y="1"/>
                    <a:pt x="338" y="1149"/>
                    <a:pt x="742" y="2310"/>
                  </a:cubicBezTo>
                  <a:cubicBezTo>
                    <a:pt x="1140" y="3447"/>
                    <a:pt x="1602" y="4187"/>
                    <a:pt x="2120" y="4391"/>
                  </a:cubicBezTo>
                  <a:cubicBezTo>
                    <a:pt x="2231" y="4434"/>
                    <a:pt x="2395" y="4448"/>
                    <a:pt x="2564" y="4448"/>
                  </a:cubicBezTo>
                  <a:cubicBezTo>
                    <a:pt x="2896" y="4448"/>
                    <a:pt x="3246" y="4393"/>
                    <a:pt x="3246" y="4393"/>
                  </a:cubicBezTo>
                  <a:cubicBezTo>
                    <a:pt x="1198" y="2581"/>
                    <a:pt x="0" y="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9" name="Google Shape;8549;p57"/>
          <p:cNvSpPr txBox="1">
            <a:spLocks noGrp="1"/>
          </p:cNvSpPr>
          <p:nvPr>
            <p:ph type="subTitle" idx="1"/>
          </p:nvPr>
        </p:nvSpPr>
        <p:spPr>
          <a:xfrm rot="-180312">
            <a:off x="893575" y="971629"/>
            <a:ext cx="3570711" cy="45721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6600" b="1">
                <a:latin typeface="Times New Roman" panose="02020603050405020304" pitchFamily="18" charset="0"/>
                <a:cs typeface="Times New Roman" panose="02020603050405020304" pitchFamily="18" charset="0"/>
              </a:rPr>
              <a:t>D</a:t>
            </a:r>
            <a:endParaRPr sz="6600" b="1">
              <a:latin typeface="Times New Roman" panose="02020603050405020304" pitchFamily="18" charset="0"/>
              <a:cs typeface="Times New Roman" panose="02020603050405020304" pitchFamily="18" charset="0"/>
            </a:endParaRPr>
          </a:p>
        </p:txBody>
      </p:sp>
      <p:grpSp>
        <p:nvGrpSpPr>
          <p:cNvPr id="8550" name="Google Shape;8550;p57"/>
          <p:cNvGrpSpPr/>
          <p:nvPr/>
        </p:nvGrpSpPr>
        <p:grpSpPr>
          <a:xfrm>
            <a:off x="4531271" y="847527"/>
            <a:ext cx="3068084" cy="1961256"/>
            <a:chOff x="5534425" y="470575"/>
            <a:chExt cx="1498600" cy="957925"/>
          </a:xfrm>
        </p:grpSpPr>
        <p:sp>
          <p:nvSpPr>
            <p:cNvPr id="8551" name="Google Shape;8551;p57"/>
            <p:cNvSpPr/>
            <p:nvPr/>
          </p:nvSpPr>
          <p:spPr>
            <a:xfrm>
              <a:off x="5547325" y="684975"/>
              <a:ext cx="296650" cy="112350"/>
            </a:xfrm>
            <a:custGeom>
              <a:avLst/>
              <a:gdLst/>
              <a:ahLst/>
              <a:cxnLst/>
              <a:rect l="l" t="t" r="r" b="b"/>
              <a:pathLst>
                <a:path w="11866" h="4494" extrusionOk="0">
                  <a:moveTo>
                    <a:pt x="11622" y="1"/>
                  </a:moveTo>
                  <a:lnTo>
                    <a:pt x="1" y="4493"/>
                  </a:lnTo>
                  <a:lnTo>
                    <a:pt x="7231" y="2792"/>
                  </a:lnTo>
                  <a:lnTo>
                    <a:pt x="11866" y="1443"/>
                  </a:lnTo>
                  <a:lnTo>
                    <a:pt x="11622" y="1"/>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57"/>
            <p:cNvSpPr/>
            <p:nvPr/>
          </p:nvSpPr>
          <p:spPr>
            <a:xfrm>
              <a:off x="5571675" y="742925"/>
              <a:ext cx="286175" cy="53950"/>
            </a:xfrm>
            <a:custGeom>
              <a:avLst/>
              <a:gdLst/>
              <a:ahLst/>
              <a:cxnLst/>
              <a:rect l="l" t="t" r="r" b="b"/>
              <a:pathLst>
                <a:path w="11447" h="2158" extrusionOk="0">
                  <a:moveTo>
                    <a:pt x="11253" y="0"/>
                  </a:moveTo>
                  <a:lnTo>
                    <a:pt x="7454" y="63"/>
                  </a:lnTo>
                  <a:lnTo>
                    <a:pt x="0" y="2010"/>
                  </a:lnTo>
                  <a:lnTo>
                    <a:pt x="11447" y="2157"/>
                  </a:lnTo>
                  <a:lnTo>
                    <a:pt x="112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7"/>
            <p:cNvSpPr/>
            <p:nvPr/>
          </p:nvSpPr>
          <p:spPr>
            <a:xfrm>
              <a:off x="5571675" y="742925"/>
              <a:ext cx="286175" cy="53950"/>
            </a:xfrm>
            <a:custGeom>
              <a:avLst/>
              <a:gdLst/>
              <a:ahLst/>
              <a:cxnLst/>
              <a:rect l="l" t="t" r="r" b="b"/>
              <a:pathLst>
                <a:path w="11447" h="2158" extrusionOk="0">
                  <a:moveTo>
                    <a:pt x="11253" y="0"/>
                  </a:moveTo>
                  <a:lnTo>
                    <a:pt x="7454" y="63"/>
                  </a:lnTo>
                  <a:lnTo>
                    <a:pt x="0" y="2010"/>
                  </a:lnTo>
                  <a:lnTo>
                    <a:pt x="10410" y="1006"/>
                  </a:lnTo>
                  <a:lnTo>
                    <a:pt x="11447" y="2157"/>
                  </a:lnTo>
                  <a:lnTo>
                    <a:pt x="11253"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7"/>
            <p:cNvSpPr/>
            <p:nvPr/>
          </p:nvSpPr>
          <p:spPr>
            <a:xfrm>
              <a:off x="5534425" y="700800"/>
              <a:ext cx="420550" cy="100925"/>
            </a:xfrm>
            <a:custGeom>
              <a:avLst/>
              <a:gdLst/>
              <a:ahLst/>
              <a:cxnLst/>
              <a:rect l="l" t="t" r="r" b="b"/>
              <a:pathLst>
                <a:path w="16822" h="4037" extrusionOk="0">
                  <a:moveTo>
                    <a:pt x="13307" y="0"/>
                  </a:moveTo>
                  <a:lnTo>
                    <a:pt x="1" y="4037"/>
                  </a:lnTo>
                  <a:lnTo>
                    <a:pt x="16821" y="974"/>
                  </a:lnTo>
                  <a:lnTo>
                    <a:pt x="133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7"/>
            <p:cNvSpPr/>
            <p:nvPr/>
          </p:nvSpPr>
          <p:spPr>
            <a:xfrm>
              <a:off x="5534950" y="676575"/>
              <a:ext cx="302925" cy="125300"/>
            </a:xfrm>
            <a:custGeom>
              <a:avLst/>
              <a:gdLst/>
              <a:ahLst/>
              <a:cxnLst/>
              <a:rect l="l" t="t" r="r" b="b"/>
              <a:pathLst>
                <a:path w="12117" h="5012" extrusionOk="0">
                  <a:moveTo>
                    <a:pt x="9256" y="0"/>
                  </a:moveTo>
                  <a:lnTo>
                    <a:pt x="1" y="5012"/>
                  </a:lnTo>
                  <a:lnTo>
                    <a:pt x="12117" y="337"/>
                  </a:lnTo>
                  <a:lnTo>
                    <a:pt x="92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7"/>
            <p:cNvSpPr/>
            <p:nvPr/>
          </p:nvSpPr>
          <p:spPr>
            <a:xfrm>
              <a:off x="6043275" y="470575"/>
              <a:ext cx="989750" cy="957925"/>
            </a:xfrm>
            <a:custGeom>
              <a:avLst/>
              <a:gdLst/>
              <a:ahLst/>
              <a:cxnLst/>
              <a:rect l="l" t="t" r="r" b="b"/>
              <a:pathLst>
                <a:path w="39590" h="38317" fill="none" extrusionOk="0">
                  <a:moveTo>
                    <a:pt x="1" y="8795"/>
                  </a:moveTo>
                  <a:cubicBezTo>
                    <a:pt x="39589" y="1"/>
                    <a:pt x="27548" y="32102"/>
                    <a:pt x="9861" y="38317"/>
                  </a:cubicBezTo>
                </a:path>
              </a:pathLst>
            </a:custGeom>
            <a:noFill/>
            <a:ln w="10500" cap="rnd" cmpd="sng">
              <a:solidFill>
                <a:srgbClr val="FFFFFF"/>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8044532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447"/>
                                        </p:tgtEl>
                                        <p:attrNameLst>
                                          <p:attrName>style.visibility</p:attrName>
                                        </p:attrNameLst>
                                      </p:cBhvr>
                                      <p:to>
                                        <p:strVal val="visible"/>
                                      </p:to>
                                    </p:set>
                                    <p:anim calcmode="lin" valueType="num">
                                      <p:cBhvr additive="base">
                                        <p:cTn id="7" dur="500" fill="hold"/>
                                        <p:tgtEl>
                                          <p:spTgt spid="8447"/>
                                        </p:tgtEl>
                                        <p:attrNameLst>
                                          <p:attrName>ppt_x</p:attrName>
                                        </p:attrNameLst>
                                      </p:cBhvr>
                                      <p:tavLst>
                                        <p:tav tm="0">
                                          <p:val>
                                            <p:strVal val="#ppt_x"/>
                                          </p:val>
                                        </p:tav>
                                        <p:tav tm="100000">
                                          <p:val>
                                            <p:strVal val="#ppt_x"/>
                                          </p:val>
                                        </p:tav>
                                      </p:tavLst>
                                    </p:anim>
                                    <p:anim calcmode="lin" valueType="num">
                                      <p:cBhvr additive="base">
                                        <p:cTn id="8" dur="500" fill="hold"/>
                                        <p:tgtEl>
                                          <p:spTgt spid="844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448"/>
                                        </p:tgtEl>
                                        <p:attrNameLst>
                                          <p:attrName>style.visibility</p:attrName>
                                        </p:attrNameLst>
                                      </p:cBhvr>
                                      <p:to>
                                        <p:strVal val="visible"/>
                                      </p:to>
                                    </p:set>
                                    <p:anim calcmode="lin" valueType="num">
                                      <p:cBhvr additive="base">
                                        <p:cTn id="11" dur="500" fill="hold"/>
                                        <p:tgtEl>
                                          <p:spTgt spid="8448"/>
                                        </p:tgtEl>
                                        <p:attrNameLst>
                                          <p:attrName>ppt_x</p:attrName>
                                        </p:attrNameLst>
                                      </p:cBhvr>
                                      <p:tavLst>
                                        <p:tav tm="0">
                                          <p:val>
                                            <p:strVal val="#ppt_x"/>
                                          </p:val>
                                        </p:tav>
                                        <p:tav tm="100000">
                                          <p:val>
                                            <p:strVal val="#ppt_x"/>
                                          </p:val>
                                        </p:tav>
                                      </p:tavLst>
                                    </p:anim>
                                    <p:anim calcmode="lin" valueType="num">
                                      <p:cBhvr additive="base">
                                        <p:cTn id="12" dur="500" fill="hold"/>
                                        <p:tgtEl>
                                          <p:spTgt spid="844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8449"/>
                                        </p:tgtEl>
                                        <p:attrNameLst>
                                          <p:attrName>style.visibility</p:attrName>
                                        </p:attrNameLst>
                                      </p:cBhvr>
                                      <p:to>
                                        <p:strVal val="visible"/>
                                      </p:to>
                                    </p:set>
                                    <p:anim calcmode="lin" valueType="num">
                                      <p:cBhvr additive="base">
                                        <p:cTn id="15" dur="500" fill="hold"/>
                                        <p:tgtEl>
                                          <p:spTgt spid="8449"/>
                                        </p:tgtEl>
                                        <p:attrNameLst>
                                          <p:attrName>ppt_x</p:attrName>
                                        </p:attrNameLst>
                                      </p:cBhvr>
                                      <p:tavLst>
                                        <p:tav tm="0">
                                          <p:val>
                                            <p:strVal val="#ppt_x"/>
                                          </p:val>
                                        </p:tav>
                                        <p:tav tm="100000">
                                          <p:val>
                                            <p:strVal val="#ppt_x"/>
                                          </p:val>
                                        </p:tav>
                                      </p:tavLst>
                                    </p:anim>
                                    <p:anim calcmode="lin" valueType="num">
                                      <p:cBhvr additive="base">
                                        <p:cTn id="16" dur="500" fill="hold"/>
                                        <p:tgtEl>
                                          <p:spTgt spid="844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8549">
                                            <p:txEl>
                                              <p:pRg st="0" end="0"/>
                                            </p:txEl>
                                          </p:spTgt>
                                        </p:tgtEl>
                                        <p:attrNameLst>
                                          <p:attrName>style.visibility</p:attrName>
                                        </p:attrNameLst>
                                      </p:cBhvr>
                                      <p:to>
                                        <p:strVal val="visible"/>
                                      </p:to>
                                    </p:set>
                                    <p:anim calcmode="lin" valueType="num">
                                      <p:cBhvr additive="base">
                                        <p:cTn id="19" dur="500" fill="hold"/>
                                        <p:tgtEl>
                                          <p:spTgt spid="8549">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8549">
                                            <p:txEl>
                                              <p:pRg st="0" end="0"/>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8550"/>
                                        </p:tgtEl>
                                        <p:attrNameLst>
                                          <p:attrName>style.visibility</p:attrName>
                                        </p:attrNameLst>
                                      </p:cBhvr>
                                      <p:to>
                                        <p:strVal val="visible"/>
                                      </p:to>
                                    </p:set>
                                    <p:anim calcmode="lin" valueType="num">
                                      <p:cBhvr additive="base">
                                        <p:cTn id="23" dur="500" fill="hold"/>
                                        <p:tgtEl>
                                          <p:spTgt spid="8550"/>
                                        </p:tgtEl>
                                        <p:attrNameLst>
                                          <p:attrName>ppt_x</p:attrName>
                                        </p:attrNameLst>
                                      </p:cBhvr>
                                      <p:tavLst>
                                        <p:tav tm="0">
                                          <p:val>
                                            <p:strVal val="#ppt_x"/>
                                          </p:val>
                                        </p:tav>
                                        <p:tav tm="100000">
                                          <p:val>
                                            <p:strVal val="#ppt_x"/>
                                          </p:val>
                                        </p:tav>
                                      </p:tavLst>
                                    </p:anim>
                                    <p:anim calcmode="lin" valueType="num">
                                      <p:cBhvr additive="base">
                                        <p:cTn id="24" dur="500" fill="hold"/>
                                        <p:tgtEl>
                                          <p:spTgt spid="85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47" grpId="0" animBg="1"/>
      <p:bldP spid="8448" grpId="0"/>
      <p:bldP spid="8549" grpId="0" build="p"/>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809" name="Google Shape;7809;p47"/>
          <p:cNvSpPr txBox="1">
            <a:spLocks noGrp="1"/>
          </p:cNvSpPr>
          <p:nvPr>
            <p:ph type="title" idx="8"/>
          </p:nvPr>
        </p:nvSpPr>
        <p:spPr>
          <a:xfrm>
            <a:off x="720000" y="364982"/>
            <a:ext cx="7704000"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b="1">
                <a:latin typeface="Times New Roman" panose="02020603050405020304" pitchFamily="18" charset="0"/>
                <a:cs typeface="Times New Roman" panose="02020603050405020304" pitchFamily="18" charset="0"/>
              </a:rPr>
              <a:t>Hoạt động vận dụng</a:t>
            </a:r>
            <a:endParaRPr b="1">
              <a:latin typeface="Times New Roman" panose="02020603050405020304" pitchFamily="18" charset="0"/>
              <a:cs typeface="Times New Roman" panose="02020603050405020304" pitchFamily="18" charset="0"/>
            </a:endParaRPr>
          </a:p>
        </p:txBody>
      </p:sp>
      <p:pic>
        <p:nvPicPr>
          <p:cNvPr id="2" name="图片 9" descr="0c5d450a7306911101ae9ac82e2f0242">
            <a:extLst>
              <a:ext uri="{FF2B5EF4-FFF2-40B4-BE49-F238E27FC236}">
                <a16:creationId xmlns:a16="http://schemas.microsoft.com/office/drawing/2014/main" id="{07D4EF03-895B-0295-9886-E2702FF6BA48}"/>
              </a:ext>
            </a:extLst>
          </p:cNvPr>
          <p:cNvPicPr>
            <a:picLocks noChangeAspect="1"/>
          </p:cNvPicPr>
          <p:nvPr/>
        </p:nvPicPr>
        <p:blipFill>
          <a:blip r:embed="rId3"/>
          <a:stretch>
            <a:fillRect/>
          </a:stretch>
        </p:blipFill>
        <p:spPr>
          <a:xfrm>
            <a:off x="408541" y="1397001"/>
            <a:ext cx="3558345" cy="3036776"/>
          </a:xfrm>
          <a:prstGeom prst="rect">
            <a:avLst/>
          </a:prstGeom>
        </p:spPr>
      </p:pic>
      <p:sp>
        <p:nvSpPr>
          <p:cNvPr id="3" name="文本框 15">
            <a:extLst>
              <a:ext uri="{FF2B5EF4-FFF2-40B4-BE49-F238E27FC236}">
                <a16:creationId xmlns:a16="http://schemas.microsoft.com/office/drawing/2014/main" id="{C9877875-74F0-3E09-63C6-9F10A6E1D757}"/>
              </a:ext>
            </a:extLst>
          </p:cNvPr>
          <p:cNvSpPr txBox="1"/>
          <p:nvPr/>
        </p:nvSpPr>
        <p:spPr>
          <a:xfrm>
            <a:off x="839316" y="2294743"/>
            <a:ext cx="2696793" cy="1846659"/>
          </a:xfrm>
          <a:prstGeom prst="rect">
            <a:avLst/>
          </a:prstGeom>
          <a:noFill/>
        </p:spPr>
        <p:txBody>
          <a:bodyPr wrap="square" rtlCol="0">
            <a:spAutoFit/>
          </a:bodyPr>
          <a:lstStyle/>
          <a:p>
            <a:pPr algn="ctr"/>
            <a:r>
              <a:rPr lang="en-US" sz="2000" i="1">
                <a:latin typeface="Times New Roman" panose="02020603050405020304" pitchFamily="18" charset="0"/>
                <a:cs typeface="Times New Roman" panose="02020603050405020304" pitchFamily="18" charset="0"/>
              </a:rPr>
              <a:t>     </a:t>
            </a:r>
            <a:r>
              <a:rPr lang="en-US" sz="1800" i="1">
                <a:latin typeface="Times New Roman" panose="02020603050405020304" pitchFamily="18" charset="0"/>
                <a:cs typeface="Times New Roman" panose="02020603050405020304" pitchFamily="18" charset="0"/>
              </a:rPr>
              <a:t>Viết đoạn văn khoảng 7 đến 10 câu chia sẻ về một phương pháp đọc hiệu quả mà em đã áp dụng</a:t>
            </a:r>
            <a:endParaRPr lang="en-US" sz="1800">
              <a:latin typeface="Times New Roman" panose="02020603050405020304" pitchFamily="18" charset="0"/>
              <a:cs typeface="Times New Roman" panose="02020603050405020304" pitchFamily="18" charset="0"/>
            </a:endParaRPr>
          </a:p>
          <a:p>
            <a:pPr algn="ctr"/>
            <a:endParaRPr lang="en-US" sz="4000">
              <a:latin typeface="Times New Roman" panose="02020603050405020304" pitchFamily="18" charset="0"/>
              <a:cs typeface="Times New Roman" panose="02020603050405020304" pitchFamily="18" charset="0"/>
            </a:endParaRPr>
          </a:p>
        </p:txBody>
      </p:sp>
      <p:pic>
        <p:nvPicPr>
          <p:cNvPr id="4" name="图片 18" descr="C:\Users\summer\Desktop\PPT\ALL\ALL-素材\卡通\元素及艺术字\5563e3bb41a4c8a1c26a5fd0ce41a95c.png5563e3bb41a4c8a1c26a5fd0ce41a95c">
            <a:extLst>
              <a:ext uri="{FF2B5EF4-FFF2-40B4-BE49-F238E27FC236}">
                <a16:creationId xmlns:a16="http://schemas.microsoft.com/office/drawing/2014/main" id="{51573FF7-16A3-1BC5-529C-0B42EC6C0597}"/>
              </a:ext>
            </a:extLst>
          </p:cNvPr>
          <p:cNvPicPr>
            <a:picLocks noChangeAspect="1"/>
          </p:cNvPicPr>
          <p:nvPr/>
        </p:nvPicPr>
        <p:blipFill>
          <a:blip r:embed="rId4"/>
          <a:srcRect/>
          <a:stretch>
            <a:fillRect/>
          </a:stretch>
        </p:blipFill>
        <p:spPr>
          <a:xfrm>
            <a:off x="3966886" y="1911863"/>
            <a:ext cx="4936178" cy="3036776"/>
          </a:xfrm>
          <a:prstGeom prst="rect">
            <a:avLst/>
          </a:prstGeom>
        </p:spPr>
      </p:pic>
    </p:spTree>
    <p:extLst>
      <p:ext uri="{BB962C8B-B14F-4D97-AF65-F5344CB8AC3E}">
        <p14:creationId xmlns:p14="http://schemas.microsoft.com/office/powerpoint/2010/main" val="29377580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sp>
        <p:nvSpPr>
          <p:cNvPr id="7809" name="Google Shape;7809;p47"/>
          <p:cNvSpPr txBox="1">
            <a:spLocks noGrp="1"/>
          </p:cNvSpPr>
          <p:nvPr>
            <p:ph type="title" idx="8"/>
          </p:nvPr>
        </p:nvSpPr>
        <p:spPr>
          <a:xfrm>
            <a:off x="720000" y="364982"/>
            <a:ext cx="7704000"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b="1">
                <a:latin typeface="Times New Roman" panose="02020603050405020304" pitchFamily="18" charset="0"/>
                <a:cs typeface="Times New Roman" panose="02020603050405020304" pitchFamily="18" charset="0"/>
              </a:rPr>
              <a:t>Hoạt động khởi động</a:t>
            </a:r>
            <a:endParaRPr b="1">
              <a:latin typeface="Times New Roman" panose="02020603050405020304" pitchFamily="18" charset="0"/>
              <a:cs typeface="Times New Roman" panose="02020603050405020304" pitchFamily="18" charset="0"/>
            </a:endParaRPr>
          </a:p>
        </p:txBody>
      </p:sp>
      <p:sp>
        <p:nvSpPr>
          <p:cNvPr id="5" name="Google Shape;8175;p51">
            <a:extLst>
              <a:ext uri="{FF2B5EF4-FFF2-40B4-BE49-F238E27FC236}">
                <a16:creationId xmlns:a16="http://schemas.microsoft.com/office/drawing/2014/main" id="{DA6F23E2-F014-9DC2-0478-FC1D3C22D2B7}"/>
              </a:ext>
            </a:extLst>
          </p:cNvPr>
          <p:cNvSpPr/>
          <p:nvPr/>
        </p:nvSpPr>
        <p:spPr>
          <a:xfrm rot="5400000" flipH="1">
            <a:off x="2192321" y="1972579"/>
            <a:ext cx="1062423" cy="3857505"/>
          </a:xfrm>
          <a:custGeom>
            <a:avLst/>
            <a:gdLst/>
            <a:ahLst/>
            <a:cxnLst/>
            <a:rect l="l" t="t" r="r" b="b"/>
            <a:pathLst>
              <a:path w="22401" h="24636" extrusionOk="0">
                <a:moveTo>
                  <a:pt x="21608" y="0"/>
                </a:moveTo>
                <a:cubicBezTo>
                  <a:pt x="21593" y="0"/>
                  <a:pt x="21577" y="0"/>
                  <a:pt x="21561" y="1"/>
                </a:cubicBezTo>
                <a:lnTo>
                  <a:pt x="772" y="1282"/>
                </a:lnTo>
                <a:cubicBezTo>
                  <a:pt x="334" y="1310"/>
                  <a:pt x="1" y="1686"/>
                  <a:pt x="27" y="2124"/>
                </a:cubicBezTo>
                <a:lnTo>
                  <a:pt x="1949" y="23889"/>
                </a:lnTo>
                <a:cubicBezTo>
                  <a:pt x="1974" y="24311"/>
                  <a:pt x="2322" y="24635"/>
                  <a:pt x="2738" y="24635"/>
                </a:cubicBezTo>
                <a:cubicBezTo>
                  <a:pt x="2755" y="24635"/>
                  <a:pt x="2772" y="24634"/>
                  <a:pt x="2789" y="24633"/>
                </a:cubicBezTo>
                <a:lnTo>
                  <a:pt x="21615" y="23483"/>
                </a:lnTo>
                <a:cubicBezTo>
                  <a:pt x="22060" y="23456"/>
                  <a:pt x="22394" y="23067"/>
                  <a:pt x="22357" y="22624"/>
                </a:cubicBezTo>
                <a:lnTo>
                  <a:pt x="22400" y="730"/>
                </a:lnTo>
                <a:cubicBezTo>
                  <a:pt x="22365" y="316"/>
                  <a:pt x="22018" y="0"/>
                  <a:pt x="21608" y="0"/>
                </a:cubicBezTo>
                <a:close/>
              </a:path>
            </a:pathLst>
          </a:custGeom>
          <a:solidFill>
            <a:srgbClr val="FFFFFF"/>
          </a:solidFill>
          <a:ln>
            <a:noFill/>
          </a:ln>
          <a:effectLst>
            <a:outerShdw dist="85725" dir="348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8176;p51">
            <a:extLst>
              <a:ext uri="{FF2B5EF4-FFF2-40B4-BE49-F238E27FC236}">
                <a16:creationId xmlns:a16="http://schemas.microsoft.com/office/drawing/2014/main" id="{992430C1-8F52-760E-622F-EB0402138C48}"/>
              </a:ext>
            </a:extLst>
          </p:cNvPr>
          <p:cNvSpPr/>
          <p:nvPr/>
        </p:nvSpPr>
        <p:spPr>
          <a:xfrm flipH="1">
            <a:off x="3474146" y="2949951"/>
            <a:ext cx="1538951" cy="502921"/>
          </a:xfrm>
          <a:custGeom>
            <a:avLst/>
            <a:gdLst/>
            <a:ahLst/>
            <a:cxnLst/>
            <a:rect l="l" t="t" r="r" b="b"/>
            <a:pathLst>
              <a:path w="13902" h="4499" extrusionOk="0">
                <a:moveTo>
                  <a:pt x="1246" y="0"/>
                </a:moveTo>
                <a:cubicBezTo>
                  <a:pt x="1246" y="4"/>
                  <a:pt x="1248" y="8"/>
                  <a:pt x="1248" y="11"/>
                </a:cubicBezTo>
                <a:cubicBezTo>
                  <a:pt x="1245" y="328"/>
                  <a:pt x="975" y="584"/>
                  <a:pt x="641" y="584"/>
                </a:cubicBezTo>
                <a:cubicBezTo>
                  <a:pt x="640" y="584"/>
                  <a:pt x="638" y="584"/>
                  <a:pt x="636" y="584"/>
                </a:cubicBezTo>
                <a:cubicBezTo>
                  <a:pt x="426" y="582"/>
                  <a:pt x="134" y="326"/>
                  <a:pt x="134" y="326"/>
                </a:cubicBezTo>
                <a:lnTo>
                  <a:pt x="31" y="473"/>
                </a:lnTo>
                <a:lnTo>
                  <a:pt x="3" y="3837"/>
                </a:lnTo>
                <a:cubicBezTo>
                  <a:pt x="0" y="4145"/>
                  <a:pt x="265" y="4398"/>
                  <a:pt x="594" y="4399"/>
                </a:cubicBezTo>
                <a:lnTo>
                  <a:pt x="13275" y="4499"/>
                </a:lnTo>
                <a:cubicBezTo>
                  <a:pt x="13278" y="4499"/>
                  <a:pt x="13280" y="4499"/>
                  <a:pt x="13283" y="4499"/>
                </a:cubicBezTo>
                <a:cubicBezTo>
                  <a:pt x="13608" y="4499"/>
                  <a:pt x="13874" y="4252"/>
                  <a:pt x="13875" y="3945"/>
                </a:cubicBezTo>
                <a:lnTo>
                  <a:pt x="13901" y="631"/>
                </a:lnTo>
                <a:cubicBezTo>
                  <a:pt x="13901" y="631"/>
                  <a:pt x="13855" y="507"/>
                  <a:pt x="13820" y="507"/>
                </a:cubicBezTo>
                <a:cubicBezTo>
                  <a:pt x="13817" y="507"/>
                  <a:pt x="13813" y="509"/>
                  <a:pt x="13809" y="512"/>
                </a:cubicBezTo>
                <a:cubicBezTo>
                  <a:pt x="13699" y="618"/>
                  <a:pt x="13551" y="683"/>
                  <a:pt x="13387" y="683"/>
                </a:cubicBezTo>
                <a:cubicBezTo>
                  <a:pt x="13384" y="683"/>
                  <a:pt x="13381" y="683"/>
                  <a:pt x="13378" y="683"/>
                </a:cubicBezTo>
                <a:cubicBezTo>
                  <a:pt x="13043" y="680"/>
                  <a:pt x="12774" y="419"/>
                  <a:pt x="12776" y="101"/>
                </a:cubicBezTo>
                <a:cubicBezTo>
                  <a:pt x="12776" y="97"/>
                  <a:pt x="12777" y="93"/>
                  <a:pt x="12777" y="90"/>
                </a:cubicBezTo>
                <a:lnTo>
                  <a:pt x="12169" y="86"/>
                </a:lnTo>
                <a:lnTo>
                  <a:pt x="12169" y="86"/>
                </a:lnTo>
                <a:cubicBezTo>
                  <a:pt x="12169" y="88"/>
                  <a:pt x="12170" y="93"/>
                  <a:pt x="12170" y="96"/>
                </a:cubicBezTo>
                <a:cubicBezTo>
                  <a:pt x="12166" y="413"/>
                  <a:pt x="11898" y="669"/>
                  <a:pt x="11565" y="669"/>
                </a:cubicBezTo>
                <a:cubicBezTo>
                  <a:pt x="11563" y="669"/>
                  <a:pt x="11560" y="669"/>
                  <a:pt x="11558" y="669"/>
                </a:cubicBezTo>
                <a:cubicBezTo>
                  <a:pt x="11224" y="665"/>
                  <a:pt x="10954" y="405"/>
                  <a:pt x="10955" y="87"/>
                </a:cubicBezTo>
                <a:cubicBezTo>
                  <a:pt x="10955" y="83"/>
                  <a:pt x="10957" y="80"/>
                  <a:pt x="10957" y="76"/>
                </a:cubicBezTo>
                <a:lnTo>
                  <a:pt x="10348" y="71"/>
                </a:lnTo>
                <a:lnTo>
                  <a:pt x="10348" y="71"/>
                </a:lnTo>
                <a:cubicBezTo>
                  <a:pt x="10348" y="75"/>
                  <a:pt x="10349" y="80"/>
                  <a:pt x="10349" y="82"/>
                </a:cubicBezTo>
                <a:cubicBezTo>
                  <a:pt x="10347" y="400"/>
                  <a:pt x="10077" y="655"/>
                  <a:pt x="9742" y="655"/>
                </a:cubicBezTo>
                <a:cubicBezTo>
                  <a:pt x="9740" y="655"/>
                  <a:pt x="9739" y="655"/>
                  <a:pt x="9737" y="655"/>
                </a:cubicBezTo>
                <a:cubicBezTo>
                  <a:pt x="9403" y="651"/>
                  <a:pt x="9133" y="391"/>
                  <a:pt x="9135" y="73"/>
                </a:cubicBezTo>
                <a:cubicBezTo>
                  <a:pt x="9135" y="69"/>
                  <a:pt x="9136" y="64"/>
                  <a:pt x="9136" y="62"/>
                </a:cubicBezTo>
                <a:lnTo>
                  <a:pt x="8528" y="57"/>
                </a:lnTo>
                <a:lnTo>
                  <a:pt x="8528" y="57"/>
                </a:lnTo>
                <a:cubicBezTo>
                  <a:pt x="8528" y="61"/>
                  <a:pt x="8529" y="64"/>
                  <a:pt x="8529" y="68"/>
                </a:cubicBezTo>
                <a:cubicBezTo>
                  <a:pt x="8526" y="385"/>
                  <a:pt x="8256" y="641"/>
                  <a:pt x="7922" y="641"/>
                </a:cubicBezTo>
                <a:cubicBezTo>
                  <a:pt x="7921" y="641"/>
                  <a:pt x="7919" y="641"/>
                  <a:pt x="7917" y="641"/>
                </a:cubicBezTo>
                <a:cubicBezTo>
                  <a:pt x="7583" y="637"/>
                  <a:pt x="7313" y="377"/>
                  <a:pt x="7314" y="58"/>
                </a:cubicBezTo>
                <a:cubicBezTo>
                  <a:pt x="7314" y="56"/>
                  <a:pt x="7316" y="51"/>
                  <a:pt x="7316" y="48"/>
                </a:cubicBezTo>
                <a:lnTo>
                  <a:pt x="6707" y="43"/>
                </a:lnTo>
                <a:lnTo>
                  <a:pt x="6707" y="43"/>
                </a:lnTo>
                <a:cubicBezTo>
                  <a:pt x="6707" y="45"/>
                  <a:pt x="6709" y="51"/>
                  <a:pt x="6709" y="54"/>
                </a:cubicBezTo>
                <a:cubicBezTo>
                  <a:pt x="6706" y="370"/>
                  <a:pt x="6436" y="626"/>
                  <a:pt x="6104" y="626"/>
                </a:cubicBezTo>
                <a:cubicBezTo>
                  <a:pt x="6101" y="626"/>
                  <a:pt x="6099" y="626"/>
                  <a:pt x="6097" y="626"/>
                </a:cubicBezTo>
                <a:cubicBezTo>
                  <a:pt x="5762" y="623"/>
                  <a:pt x="5492" y="363"/>
                  <a:pt x="5495" y="44"/>
                </a:cubicBezTo>
                <a:cubicBezTo>
                  <a:pt x="5495" y="42"/>
                  <a:pt x="5496" y="37"/>
                  <a:pt x="5496" y="33"/>
                </a:cubicBezTo>
                <a:lnTo>
                  <a:pt x="4886" y="29"/>
                </a:lnTo>
                <a:lnTo>
                  <a:pt x="4886" y="29"/>
                </a:lnTo>
                <a:cubicBezTo>
                  <a:pt x="4886" y="32"/>
                  <a:pt x="4889" y="37"/>
                  <a:pt x="4889" y="39"/>
                </a:cubicBezTo>
                <a:cubicBezTo>
                  <a:pt x="4885" y="356"/>
                  <a:pt x="4617" y="612"/>
                  <a:pt x="4284" y="612"/>
                </a:cubicBezTo>
                <a:cubicBezTo>
                  <a:pt x="4282" y="612"/>
                  <a:pt x="4279" y="612"/>
                  <a:pt x="4277" y="612"/>
                </a:cubicBezTo>
                <a:cubicBezTo>
                  <a:pt x="3943" y="610"/>
                  <a:pt x="3672" y="348"/>
                  <a:pt x="3674" y="30"/>
                </a:cubicBezTo>
                <a:cubicBezTo>
                  <a:pt x="3674" y="27"/>
                  <a:pt x="3675" y="23"/>
                  <a:pt x="3675" y="19"/>
                </a:cubicBezTo>
                <a:lnTo>
                  <a:pt x="3067" y="14"/>
                </a:lnTo>
                <a:lnTo>
                  <a:pt x="3067" y="14"/>
                </a:lnTo>
                <a:cubicBezTo>
                  <a:pt x="3067" y="18"/>
                  <a:pt x="3068" y="23"/>
                  <a:pt x="3068" y="25"/>
                </a:cubicBezTo>
                <a:cubicBezTo>
                  <a:pt x="3066" y="343"/>
                  <a:pt x="2794" y="598"/>
                  <a:pt x="2461" y="598"/>
                </a:cubicBezTo>
                <a:cubicBezTo>
                  <a:pt x="2459" y="598"/>
                  <a:pt x="2458" y="598"/>
                  <a:pt x="2456" y="598"/>
                </a:cubicBezTo>
                <a:cubicBezTo>
                  <a:pt x="2122" y="594"/>
                  <a:pt x="1852" y="334"/>
                  <a:pt x="1854" y="16"/>
                </a:cubicBezTo>
                <a:cubicBezTo>
                  <a:pt x="1854" y="13"/>
                  <a:pt x="1855" y="8"/>
                  <a:pt x="1855" y="5"/>
                </a:cubicBezTo>
                <a:lnTo>
                  <a:pt x="1246" y="0"/>
                </a:lnTo>
                <a:close/>
              </a:path>
            </a:pathLst>
          </a:custGeom>
          <a:solidFill>
            <a:schemeClr val="accent4"/>
          </a:solidFill>
          <a:ln>
            <a:noFill/>
          </a:ln>
          <a:effectLst>
            <a:outerShdw dist="66675" dir="306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8177;p51">
            <a:extLst>
              <a:ext uri="{FF2B5EF4-FFF2-40B4-BE49-F238E27FC236}">
                <a16:creationId xmlns:a16="http://schemas.microsoft.com/office/drawing/2014/main" id="{4F64A025-BB78-544B-AEFC-2F2C93E79C4E}"/>
              </a:ext>
            </a:extLst>
          </p:cNvPr>
          <p:cNvSpPr/>
          <p:nvPr/>
        </p:nvSpPr>
        <p:spPr>
          <a:xfrm rot="-5400000">
            <a:off x="3324248" y="-46267"/>
            <a:ext cx="1062423" cy="4091547"/>
          </a:xfrm>
          <a:custGeom>
            <a:avLst/>
            <a:gdLst/>
            <a:ahLst/>
            <a:cxnLst/>
            <a:rect l="l" t="t" r="r" b="b"/>
            <a:pathLst>
              <a:path w="22401" h="24636" extrusionOk="0">
                <a:moveTo>
                  <a:pt x="21608" y="0"/>
                </a:moveTo>
                <a:cubicBezTo>
                  <a:pt x="21593" y="0"/>
                  <a:pt x="21577" y="0"/>
                  <a:pt x="21561" y="1"/>
                </a:cubicBezTo>
                <a:lnTo>
                  <a:pt x="772" y="1282"/>
                </a:lnTo>
                <a:cubicBezTo>
                  <a:pt x="334" y="1310"/>
                  <a:pt x="1" y="1686"/>
                  <a:pt x="27" y="2124"/>
                </a:cubicBezTo>
                <a:lnTo>
                  <a:pt x="1949" y="23889"/>
                </a:lnTo>
                <a:cubicBezTo>
                  <a:pt x="1974" y="24311"/>
                  <a:pt x="2322" y="24635"/>
                  <a:pt x="2738" y="24635"/>
                </a:cubicBezTo>
                <a:cubicBezTo>
                  <a:pt x="2755" y="24635"/>
                  <a:pt x="2772" y="24634"/>
                  <a:pt x="2789" y="24633"/>
                </a:cubicBezTo>
                <a:lnTo>
                  <a:pt x="21615" y="23483"/>
                </a:lnTo>
                <a:cubicBezTo>
                  <a:pt x="22060" y="23456"/>
                  <a:pt x="22394" y="23067"/>
                  <a:pt x="22357" y="22624"/>
                </a:cubicBezTo>
                <a:lnTo>
                  <a:pt x="22400" y="730"/>
                </a:lnTo>
                <a:cubicBezTo>
                  <a:pt x="22365" y="316"/>
                  <a:pt x="22018" y="0"/>
                  <a:pt x="21608" y="0"/>
                </a:cubicBezTo>
                <a:close/>
              </a:path>
            </a:pathLst>
          </a:custGeom>
          <a:solidFill>
            <a:srgbClr val="FFFFFF"/>
          </a:solidFill>
          <a:ln>
            <a:noFill/>
          </a:ln>
          <a:effectLst>
            <a:outerShdw dist="85725" dir="3480000" algn="bl" rotWithShape="0">
              <a:schemeClr val="dk2"/>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178;p51">
            <a:extLst>
              <a:ext uri="{FF2B5EF4-FFF2-40B4-BE49-F238E27FC236}">
                <a16:creationId xmlns:a16="http://schemas.microsoft.com/office/drawing/2014/main" id="{F1FBBC6B-5A01-6A83-89C7-B3C4C889FFA7}"/>
              </a:ext>
            </a:extLst>
          </p:cNvPr>
          <p:cNvSpPr/>
          <p:nvPr/>
        </p:nvSpPr>
        <p:spPr>
          <a:xfrm>
            <a:off x="1681162" y="1146895"/>
            <a:ext cx="1538951" cy="502921"/>
          </a:xfrm>
          <a:custGeom>
            <a:avLst/>
            <a:gdLst/>
            <a:ahLst/>
            <a:cxnLst/>
            <a:rect l="l" t="t" r="r" b="b"/>
            <a:pathLst>
              <a:path w="13902" h="4499" extrusionOk="0">
                <a:moveTo>
                  <a:pt x="1246" y="0"/>
                </a:moveTo>
                <a:cubicBezTo>
                  <a:pt x="1246" y="4"/>
                  <a:pt x="1248" y="8"/>
                  <a:pt x="1248" y="11"/>
                </a:cubicBezTo>
                <a:cubicBezTo>
                  <a:pt x="1245" y="328"/>
                  <a:pt x="975" y="584"/>
                  <a:pt x="641" y="584"/>
                </a:cubicBezTo>
                <a:cubicBezTo>
                  <a:pt x="640" y="584"/>
                  <a:pt x="638" y="584"/>
                  <a:pt x="636" y="584"/>
                </a:cubicBezTo>
                <a:cubicBezTo>
                  <a:pt x="426" y="582"/>
                  <a:pt x="134" y="326"/>
                  <a:pt x="134" y="326"/>
                </a:cubicBezTo>
                <a:lnTo>
                  <a:pt x="31" y="473"/>
                </a:lnTo>
                <a:lnTo>
                  <a:pt x="3" y="3837"/>
                </a:lnTo>
                <a:cubicBezTo>
                  <a:pt x="0" y="4145"/>
                  <a:pt x="265" y="4398"/>
                  <a:pt x="594" y="4399"/>
                </a:cubicBezTo>
                <a:lnTo>
                  <a:pt x="13275" y="4499"/>
                </a:lnTo>
                <a:cubicBezTo>
                  <a:pt x="13278" y="4499"/>
                  <a:pt x="13280" y="4499"/>
                  <a:pt x="13283" y="4499"/>
                </a:cubicBezTo>
                <a:cubicBezTo>
                  <a:pt x="13608" y="4499"/>
                  <a:pt x="13874" y="4252"/>
                  <a:pt x="13875" y="3945"/>
                </a:cubicBezTo>
                <a:lnTo>
                  <a:pt x="13901" y="631"/>
                </a:lnTo>
                <a:cubicBezTo>
                  <a:pt x="13901" y="631"/>
                  <a:pt x="13855" y="507"/>
                  <a:pt x="13820" y="507"/>
                </a:cubicBezTo>
                <a:cubicBezTo>
                  <a:pt x="13817" y="507"/>
                  <a:pt x="13813" y="509"/>
                  <a:pt x="13809" y="512"/>
                </a:cubicBezTo>
                <a:cubicBezTo>
                  <a:pt x="13699" y="618"/>
                  <a:pt x="13551" y="683"/>
                  <a:pt x="13387" y="683"/>
                </a:cubicBezTo>
                <a:cubicBezTo>
                  <a:pt x="13384" y="683"/>
                  <a:pt x="13381" y="683"/>
                  <a:pt x="13378" y="683"/>
                </a:cubicBezTo>
                <a:cubicBezTo>
                  <a:pt x="13043" y="680"/>
                  <a:pt x="12774" y="419"/>
                  <a:pt x="12776" y="101"/>
                </a:cubicBezTo>
                <a:cubicBezTo>
                  <a:pt x="12776" y="97"/>
                  <a:pt x="12777" y="93"/>
                  <a:pt x="12777" y="90"/>
                </a:cubicBezTo>
                <a:lnTo>
                  <a:pt x="12169" y="86"/>
                </a:lnTo>
                <a:lnTo>
                  <a:pt x="12169" y="86"/>
                </a:lnTo>
                <a:cubicBezTo>
                  <a:pt x="12169" y="88"/>
                  <a:pt x="12170" y="93"/>
                  <a:pt x="12170" y="96"/>
                </a:cubicBezTo>
                <a:cubicBezTo>
                  <a:pt x="12166" y="413"/>
                  <a:pt x="11898" y="669"/>
                  <a:pt x="11565" y="669"/>
                </a:cubicBezTo>
                <a:cubicBezTo>
                  <a:pt x="11563" y="669"/>
                  <a:pt x="11560" y="669"/>
                  <a:pt x="11558" y="669"/>
                </a:cubicBezTo>
                <a:cubicBezTo>
                  <a:pt x="11224" y="665"/>
                  <a:pt x="10954" y="405"/>
                  <a:pt x="10955" y="87"/>
                </a:cubicBezTo>
                <a:cubicBezTo>
                  <a:pt x="10955" y="83"/>
                  <a:pt x="10957" y="80"/>
                  <a:pt x="10957" y="76"/>
                </a:cubicBezTo>
                <a:lnTo>
                  <a:pt x="10348" y="71"/>
                </a:lnTo>
                <a:lnTo>
                  <a:pt x="10348" y="71"/>
                </a:lnTo>
                <a:cubicBezTo>
                  <a:pt x="10348" y="75"/>
                  <a:pt x="10349" y="80"/>
                  <a:pt x="10349" y="82"/>
                </a:cubicBezTo>
                <a:cubicBezTo>
                  <a:pt x="10347" y="400"/>
                  <a:pt x="10077" y="655"/>
                  <a:pt x="9742" y="655"/>
                </a:cubicBezTo>
                <a:cubicBezTo>
                  <a:pt x="9740" y="655"/>
                  <a:pt x="9739" y="655"/>
                  <a:pt x="9737" y="655"/>
                </a:cubicBezTo>
                <a:cubicBezTo>
                  <a:pt x="9403" y="651"/>
                  <a:pt x="9133" y="391"/>
                  <a:pt x="9135" y="73"/>
                </a:cubicBezTo>
                <a:cubicBezTo>
                  <a:pt x="9135" y="69"/>
                  <a:pt x="9136" y="64"/>
                  <a:pt x="9136" y="62"/>
                </a:cubicBezTo>
                <a:lnTo>
                  <a:pt x="8528" y="57"/>
                </a:lnTo>
                <a:lnTo>
                  <a:pt x="8528" y="57"/>
                </a:lnTo>
                <a:cubicBezTo>
                  <a:pt x="8528" y="61"/>
                  <a:pt x="8529" y="64"/>
                  <a:pt x="8529" y="68"/>
                </a:cubicBezTo>
                <a:cubicBezTo>
                  <a:pt x="8526" y="385"/>
                  <a:pt x="8256" y="641"/>
                  <a:pt x="7922" y="641"/>
                </a:cubicBezTo>
                <a:cubicBezTo>
                  <a:pt x="7921" y="641"/>
                  <a:pt x="7919" y="641"/>
                  <a:pt x="7917" y="641"/>
                </a:cubicBezTo>
                <a:cubicBezTo>
                  <a:pt x="7583" y="637"/>
                  <a:pt x="7313" y="377"/>
                  <a:pt x="7314" y="58"/>
                </a:cubicBezTo>
                <a:cubicBezTo>
                  <a:pt x="7314" y="56"/>
                  <a:pt x="7316" y="51"/>
                  <a:pt x="7316" y="48"/>
                </a:cubicBezTo>
                <a:lnTo>
                  <a:pt x="6707" y="43"/>
                </a:lnTo>
                <a:lnTo>
                  <a:pt x="6707" y="43"/>
                </a:lnTo>
                <a:cubicBezTo>
                  <a:pt x="6707" y="45"/>
                  <a:pt x="6709" y="51"/>
                  <a:pt x="6709" y="54"/>
                </a:cubicBezTo>
                <a:cubicBezTo>
                  <a:pt x="6706" y="370"/>
                  <a:pt x="6436" y="626"/>
                  <a:pt x="6104" y="626"/>
                </a:cubicBezTo>
                <a:cubicBezTo>
                  <a:pt x="6101" y="626"/>
                  <a:pt x="6099" y="626"/>
                  <a:pt x="6097" y="626"/>
                </a:cubicBezTo>
                <a:cubicBezTo>
                  <a:pt x="5762" y="623"/>
                  <a:pt x="5492" y="363"/>
                  <a:pt x="5495" y="44"/>
                </a:cubicBezTo>
                <a:cubicBezTo>
                  <a:pt x="5495" y="42"/>
                  <a:pt x="5496" y="37"/>
                  <a:pt x="5496" y="33"/>
                </a:cubicBezTo>
                <a:lnTo>
                  <a:pt x="4886" y="29"/>
                </a:lnTo>
                <a:lnTo>
                  <a:pt x="4886" y="29"/>
                </a:lnTo>
                <a:cubicBezTo>
                  <a:pt x="4886" y="32"/>
                  <a:pt x="4889" y="37"/>
                  <a:pt x="4889" y="39"/>
                </a:cubicBezTo>
                <a:cubicBezTo>
                  <a:pt x="4885" y="356"/>
                  <a:pt x="4617" y="612"/>
                  <a:pt x="4284" y="612"/>
                </a:cubicBezTo>
                <a:cubicBezTo>
                  <a:pt x="4282" y="612"/>
                  <a:pt x="4279" y="612"/>
                  <a:pt x="4277" y="612"/>
                </a:cubicBezTo>
                <a:cubicBezTo>
                  <a:pt x="3943" y="610"/>
                  <a:pt x="3672" y="348"/>
                  <a:pt x="3674" y="30"/>
                </a:cubicBezTo>
                <a:cubicBezTo>
                  <a:pt x="3674" y="27"/>
                  <a:pt x="3675" y="23"/>
                  <a:pt x="3675" y="19"/>
                </a:cubicBezTo>
                <a:lnTo>
                  <a:pt x="3067" y="14"/>
                </a:lnTo>
                <a:lnTo>
                  <a:pt x="3067" y="14"/>
                </a:lnTo>
                <a:cubicBezTo>
                  <a:pt x="3067" y="18"/>
                  <a:pt x="3068" y="23"/>
                  <a:pt x="3068" y="25"/>
                </a:cubicBezTo>
                <a:cubicBezTo>
                  <a:pt x="3066" y="343"/>
                  <a:pt x="2794" y="598"/>
                  <a:pt x="2461" y="598"/>
                </a:cubicBezTo>
                <a:cubicBezTo>
                  <a:pt x="2459" y="598"/>
                  <a:pt x="2458" y="598"/>
                  <a:pt x="2456" y="598"/>
                </a:cubicBezTo>
                <a:cubicBezTo>
                  <a:pt x="2122" y="594"/>
                  <a:pt x="1852" y="334"/>
                  <a:pt x="1854" y="16"/>
                </a:cubicBezTo>
                <a:cubicBezTo>
                  <a:pt x="1854" y="13"/>
                  <a:pt x="1855" y="8"/>
                  <a:pt x="1855" y="5"/>
                </a:cubicBezTo>
                <a:lnTo>
                  <a:pt x="1246" y="0"/>
                </a:lnTo>
                <a:close/>
              </a:path>
            </a:pathLst>
          </a:custGeom>
          <a:solidFill>
            <a:schemeClr val="accent1"/>
          </a:solidFill>
          <a:ln>
            <a:noFill/>
          </a:ln>
          <a:effectLst>
            <a:outerShdw dist="66675" dir="306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183;p51">
            <a:extLst>
              <a:ext uri="{FF2B5EF4-FFF2-40B4-BE49-F238E27FC236}">
                <a16:creationId xmlns:a16="http://schemas.microsoft.com/office/drawing/2014/main" id="{AC65842E-0F38-E947-A4AF-D3174348FB84}"/>
              </a:ext>
            </a:extLst>
          </p:cNvPr>
          <p:cNvSpPr txBox="1">
            <a:spLocks/>
          </p:cNvSpPr>
          <p:nvPr/>
        </p:nvSpPr>
        <p:spPr>
          <a:xfrm>
            <a:off x="3611671" y="3003203"/>
            <a:ext cx="1371600" cy="365700"/>
          </a:xfrm>
          <a:prstGeom prst="rect">
            <a:avLst/>
          </a:prstGeom>
          <a:noFill/>
          <a:ln>
            <a:noFill/>
          </a:ln>
          <a:effectLst>
            <a:outerShdw dist="38100" dir="2820000" algn="bl" rotWithShape="0">
              <a:schemeClr val="dk1"/>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FFFFFF"/>
              </a:buClr>
              <a:buSzPts val="2500"/>
              <a:buFont typeface="Archivo Black"/>
              <a:buNone/>
              <a:defRPr sz="2000" b="0" i="0" u="none" strike="noStrike" cap="none">
                <a:solidFill>
                  <a:srgbClr val="FFFFFF"/>
                </a:solidFill>
                <a:latin typeface="Archivo Black"/>
                <a:ea typeface="Archivo Black"/>
                <a:cs typeface="Archivo Black"/>
                <a:sym typeface="Archivo Black"/>
              </a:defRPr>
            </a:lvl1pPr>
            <a:lvl2pPr marR="0" lvl="1"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2pPr>
            <a:lvl3pPr marR="0" lvl="2"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3pPr>
            <a:lvl4pPr marR="0" lvl="3"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4pPr>
            <a:lvl5pPr marR="0" lvl="4"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5pPr>
            <a:lvl6pPr marR="0" lvl="5"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6pPr>
            <a:lvl7pPr marR="0" lvl="6"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7pPr>
            <a:lvl8pPr marR="0" lvl="7"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8pPr>
            <a:lvl9pPr marR="0" lvl="8"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9pPr>
          </a:lstStyle>
          <a:p>
            <a:r>
              <a:rPr lang="en-US" sz="2800">
                <a:solidFill>
                  <a:schemeClr val="tx1"/>
                </a:solidFill>
                <a:latin typeface="Times New Roman" panose="02020603050405020304" pitchFamily="18" charset="0"/>
                <a:cs typeface="Times New Roman" panose="02020603050405020304" pitchFamily="18" charset="0"/>
              </a:rPr>
              <a:t>02</a:t>
            </a:r>
          </a:p>
        </p:txBody>
      </p:sp>
      <p:pic>
        <p:nvPicPr>
          <p:cNvPr id="13" name="Google Shape;516;p33">
            <a:extLst>
              <a:ext uri="{FF2B5EF4-FFF2-40B4-BE49-F238E27FC236}">
                <a16:creationId xmlns:a16="http://schemas.microsoft.com/office/drawing/2014/main" id="{D8C686F6-2300-2CA8-9FFC-FD08D71F812D}"/>
              </a:ext>
            </a:extLst>
          </p:cNvPr>
          <p:cNvPicPr preferRelativeResize="0"/>
          <p:nvPr/>
        </p:nvPicPr>
        <p:blipFill>
          <a:blip r:embed="rId3">
            <a:alphaModFix/>
          </a:blip>
          <a:stretch>
            <a:fillRect/>
          </a:stretch>
        </p:blipFill>
        <p:spPr>
          <a:xfrm>
            <a:off x="6598202" y="1597491"/>
            <a:ext cx="1751018" cy="3495178"/>
          </a:xfrm>
          <a:prstGeom prst="rect">
            <a:avLst/>
          </a:prstGeom>
          <a:noFill/>
          <a:ln>
            <a:noFill/>
          </a:ln>
        </p:spPr>
      </p:pic>
      <p:pic>
        <p:nvPicPr>
          <p:cNvPr id="14" name="Google Shape;517;p33">
            <a:extLst>
              <a:ext uri="{FF2B5EF4-FFF2-40B4-BE49-F238E27FC236}">
                <a16:creationId xmlns:a16="http://schemas.microsoft.com/office/drawing/2014/main" id="{C3F3E983-3CB2-C4E0-9FEB-34913904653E}"/>
              </a:ext>
            </a:extLst>
          </p:cNvPr>
          <p:cNvPicPr preferRelativeResize="0"/>
          <p:nvPr/>
        </p:nvPicPr>
        <p:blipFill>
          <a:blip r:embed="rId4">
            <a:alphaModFix/>
          </a:blip>
          <a:stretch>
            <a:fillRect/>
          </a:stretch>
        </p:blipFill>
        <p:spPr>
          <a:xfrm>
            <a:off x="5869893" y="542861"/>
            <a:ext cx="1509268" cy="1150375"/>
          </a:xfrm>
          <a:prstGeom prst="rect">
            <a:avLst/>
          </a:prstGeom>
          <a:noFill/>
          <a:ln>
            <a:noFill/>
          </a:ln>
        </p:spPr>
      </p:pic>
      <p:sp>
        <p:nvSpPr>
          <p:cNvPr id="15" name="Google Shape;8183;p51">
            <a:extLst>
              <a:ext uri="{FF2B5EF4-FFF2-40B4-BE49-F238E27FC236}">
                <a16:creationId xmlns:a16="http://schemas.microsoft.com/office/drawing/2014/main" id="{7BB12D23-F48B-4387-9A39-26262F1B1C1A}"/>
              </a:ext>
            </a:extLst>
          </p:cNvPr>
          <p:cNvSpPr txBox="1">
            <a:spLocks/>
          </p:cNvSpPr>
          <p:nvPr/>
        </p:nvSpPr>
        <p:spPr>
          <a:xfrm>
            <a:off x="1670723" y="1252212"/>
            <a:ext cx="1371600" cy="365700"/>
          </a:xfrm>
          <a:prstGeom prst="rect">
            <a:avLst/>
          </a:prstGeom>
          <a:noFill/>
          <a:ln>
            <a:noFill/>
          </a:ln>
          <a:effectLst>
            <a:outerShdw dist="38100" dir="2820000" algn="bl" rotWithShape="0">
              <a:schemeClr val="dk1"/>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FFFFFF"/>
              </a:buClr>
              <a:buSzPts val="2500"/>
              <a:buFont typeface="Archivo Black"/>
              <a:buNone/>
              <a:defRPr sz="2000" b="0" i="0" u="none" strike="noStrike" cap="none">
                <a:solidFill>
                  <a:srgbClr val="FFFFFF"/>
                </a:solidFill>
                <a:latin typeface="Archivo Black"/>
                <a:ea typeface="Archivo Black"/>
                <a:cs typeface="Archivo Black"/>
                <a:sym typeface="Archivo Black"/>
              </a:defRPr>
            </a:lvl1pPr>
            <a:lvl2pPr marR="0" lvl="1"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2pPr>
            <a:lvl3pPr marR="0" lvl="2"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3pPr>
            <a:lvl4pPr marR="0" lvl="3"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4pPr>
            <a:lvl5pPr marR="0" lvl="4"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5pPr>
            <a:lvl6pPr marR="0" lvl="5"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6pPr>
            <a:lvl7pPr marR="0" lvl="6"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7pPr>
            <a:lvl8pPr marR="0" lvl="7"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8pPr>
            <a:lvl9pPr marR="0" lvl="8" algn="ctr" rtl="0">
              <a:lnSpc>
                <a:spcPct val="100000"/>
              </a:lnSpc>
              <a:spcBef>
                <a:spcPts val="0"/>
              </a:spcBef>
              <a:spcAft>
                <a:spcPts val="0"/>
              </a:spcAft>
              <a:buClr>
                <a:srgbClr val="FFFFFF"/>
              </a:buClr>
              <a:buSzPts val="2500"/>
              <a:buFont typeface="Archivo Black"/>
              <a:buNone/>
              <a:defRPr sz="2500" b="0" i="0" u="none" strike="noStrike" cap="none">
                <a:solidFill>
                  <a:srgbClr val="FFFFFF"/>
                </a:solidFill>
                <a:latin typeface="Archivo Black"/>
                <a:ea typeface="Archivo Black"/>
                <a:cs typeface="Archivo Black"/>
                <a:sym typeface="Archivo Black"/>
              </a:defRPr>
            </a:lvl9pPr>
          </a:lstStyle>
          <a:p>
            <a:r>
              <a:rPr lang="en-US" sz="2800">
                <a:solidFill>
                  <a:schemeClr val="tx1"/>
                </a:solidFill>
                <a:latin typeface="Times New Roman" panose="02020603050405020304" pitchFamily="18" charset="0"/>
                <a:cs typeface="Times New Roman" panose="02020603050405020304" pitchFamily="18" charset="0"/>
              </a:rPr>
              <a:t>01</a:t>
            </a:r>
          </a:p>
        </p:txBody>
      </p:sp>
      <p:sp>
        <p:nvSpPr>
          <p:cNvPr id="19" name="TextBox 18">
            <a:extLst>
              <a:ext uri="{FF2B5EF4-FFF2-40B4-BE49-F238E27FC236}">
                <a16:creationId xmlns:a16="http://schemas.microsoft.com/office/drawing/2014/main" id="{98FEC701-1DC4-17FD-9DFF-93889CE1201A}"/>
              </a:ext>
            </a:extLst>
          </p:cNvPr>
          <p:cNvSpPr txBox="1"/>
          <p:nvPr/>
        </p:nvSpPr>
        <p:spPr>
          <a:xfrm>
            <a:off x="2129170" y="1797478"/>
            <a:ext cx="3591146" cy="584775"/>
          </a:xfrm>
          <a:prstGeom prst="rect">
            <a:avLst/>
          </a:prstGeom>
          <a:noFill/>
        </p:spPr>
        <p:txBody>
          <a:bodyPr wrap="square">
            <a:spAutoFit/>
          </a:bodyPr>
          <a:lstStyle/>
          <a:p>
            <a:r>
              <a:rPr lang="en-US" sz="1600">
                <a:effectLst/>
                <a:latin typeface="Times New Roman" panose="02020603050405020304" pitchFamily="18" charset="0"/>
                <a:ea typeface="Times New Roman" panose="02020603050405020304" pitchFamily="18" charset="0"/>
              </a:rPr>
              <a:t>Khi đọc văn bản, tùy vào trường hợp em có thể đọc thành tiếng và đọc thầm.</a:t>
            </a:r>
            <a:endParaRPr lang="en-US" sz="1600"/>
          </a:p>
        </p:txBody>
      </p:sp>
      <p:sp>
        <p:nvSpPr>
          <p:cNvPr id="21" name="TextBox 20">
            <a:extLst>
              <a:ext uri="{FF2B5EF4-FFF2-40B4-BE49-F238E27FC236}">
                <a16:creationId xmlns:a16="http://schemas.microsoft.com/office/drawing/2014/main" id="{523A6C4A-1FDB-A728-9CF6-47DC4C979587}"/>
              </a:ext>
            </a:extLst>
          </p:cNvPr>
          <p:cNvSpPr txBox="1"/>
          <p:nvPr/>
        </p:nvSpPr>
        <p:spPr>
          <a:xfrm>
            <a:off x="1144979" y="3527209"/>
            <a:ext cx="3403159" cy="830997"/>
          </a:xfrm>
          <a:prstGeom prst="rect">
            <a:avLst/>
          </a:prstGeom>
          <a:noFill/>
        </p:spPr>
        <p:txBody>
          <a:bodyPr wrap="square">
            <a:spAutoFit/>
          </a:bodyPr>
          <a:lstStyle/>
          <a:p>
            <a:r>
              <a:rPr lang="en-US" sz="1600">
                <a:effectLst/>
                <a:latin typeface="Times New Roman" panose="02020603050405020304" pitchFamily="18" charset="0"/>
                <a:ea typeface="Times New Roman" panose="02020603050405020304" pitchFamily="18" charset="0"/>
              </a:rPr>
              <a:t>Ví dụ khi luyện đọc em sẽ đọc thành tiếng rõ ràng còn khi làm bài tập, đọc kĩ em sẽ đọc thầm</a:t>
            </a:r>
            <a:endParaRPr lang="en-US" sz="1600"/>
          </a:p>
        </p:txBody>
      </p:sp>
    </p:spTree>
    <p:extLst>
      <p:ext uri="{BB962C8B-B14F-4D97-AF65-F5344CB8AC3E}">
        <p14:creationId xmlns:p14="http://schemas.microsoft.com/office/powerpoint/2010/main" val="39535259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barn(inVertical)">
                                      <p:cBhvr>
                                        <p:cTn id="13" dur="500"/>
                                        <p:tgtEl>
                                          <p:spTgt spid="15"/>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barn(inVertical)">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barn(inVertical)">
                                      <p:cBhvr>
                                        <p:cTn id="21" dur="500"/>
                                        <p:tgtEl>
                                          <p:spTgt spid="5"/>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barn(inVertical)">
                                      <p:cBhvr>
                                        <p:cTn id="24" dur="500"/>
                                        <p:tgtEl>
                                          <p:spTgt spid="6"/>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barn(inVertical)">
                                      <p:cBhvr>
                                        <p:cTn id="27" dur="500"/>
                                        <p:tgtEl>
                                          <p:spTgt spid="12"/>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barn(inVertical)">
                                      <p:cBhvr>
                                        <p:cTn id="3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12" grpId="0"/>
      <p:bldP spid="15" grpId="0"/>
      <p:bldP spid="19" grpId="0"/>
      <p:bldP spid="2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7796"/>
        <p:cNvGrpSpPr/>
        <p:nvPr/>
      </p:nvGrpSpPr>
      <p:grpSpPr>
        <a:xfrm>
          <a:off x="0" y="0"/>
          <a:ext cx="0" cy="0"/>
          <a:chOff x="0" y="0"/>
          <a:chExt cx="0" cy="0"/>
        </a:xfrm>
      </p:grpSpPr>
      <p:grpSp>
        <p:nvGrpSpPr>
          <p:cNvPr id="23" name="Google Shape;502;p33">
            <a:extLst>
              <a:ext uri="{FF2B5EF4-FFF2-40B4-BE49-F238E27FC236}">
                <a16:creationId xmlns:a16="http://schemas.microsoft.com/office/drawing/2014/main" id="{D1960485-B2A8-5A88-8D4A-B10811D8C36F}"/>
              </a:ext>
            </a:extLst>
          </p:cNvPr>
          <p:cNvGrpSpPr/>
          <p:nvPr/>
        </p:nvGrpSpPr>
        <p:grpSpPr>
          <a:xfrm>
            <a:off x="5118551" y="2400223"/>
            <a:ext cx="3634148" cy="2618403"/>
            <a:chOff x="309900" y="238100"/>
            <a:chExt cx="7048350" cy="5237800"/>
          </a:xfrm>
        </p:grpSpPr>
        <p:sp>
          <p:nvSpPr>
            <p:cNvPr id="24" name="Google Shape;503;p33">
              <a:extLst>
                <a:ext uri="{FF2B5EF4-FFF2-40B4-BE49-F238E27FC236}">
                  <a16:creationId xmlns:a16="http://schemas.microsoft.com/office/drawing/2014/main" id="{972D6A47-BACC-A74B-7375-6B20DB7742D3}"/>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04;p33">
              <a:extLst>
                <a:ext uri="{FF2B5EF4-FFF2-40B4-BE49-F238E27FC236}">
                  <a16:creationId xmlns:a16="http://schemas.microsoft.com/office/drawing/2014/main" id="{F172E8AD-2D5C-1149-C6D8-B70B70E07184}"/>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05;p33">
              <a:extLst>
                <a:ext uri="{FF2B5EF4-FFF2-40B4-BE49-F238E27FC236}">
                  <a16:creationId xmlns:a16="http://schemas.microsoft.com/office/drawing/2014/main" id="{4DDEB648-5973-D1ED-5C53-5AFFBE0B7591}"/>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06;p33">
              <a:extLst>
                <a:ext uri="{FF2B5EF4-FFF2-40B4-BE49-F238E27FC236}">
                  <a16:creationId xmlns:a16="http://schemas.microsoft.com/office/drawing/2014/main" id="{F92B7CB1-1760-1238-84F3-C2BB7C81DBC6}"/>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07;p33">
              <a:extLst>
                <a:ext uri="{FF2B5EF4-FFF2-40B4-BE49-F238E27FC236}">
                  <a16:creationId xmlns:a16="http://schemas.microsoft.com/office/drawing/2014/main" id="{6EC3E76A-CCD5-0EB6-8054-643239817D34}"/>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08;p33">
              <a:extLst>
                <a:ext uri="{FF2B5EF4-FFF2-40B4-BE49-F238E27FC236}">
                  <a16:creationId xmlns:a16="http://schemas.microsoft.com/office/drawing/2014/main" id="{D1D079A9-1F69-928E-E8FA-B1D0E6BCE9D7}"/>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09;p33">
              <a:extLst>
                <a:ext uri="{FF2B5EF4-FFF2-40B4-BE49-F238E27FC236}">
                  <a16:creationId xmlns:a16="http://schemas.microsoft.com/office/drawing/2014/main" id="{9270B1D3-0B47-C289-A060-F2088F06338B}"/>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10;p33">
              <a:extLst>
                <a:ext uri="{FF2B5EF4-FFF2-40B4-BE49-F238E27FC236}">
                  <a16:creationId xmlns:a16="http://schemas.microsoft.com/office/drawing/2014/main" id="{CC684AAA-9140-D60E-493A-D49750ADE48B}"/>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11;p33">
              <a:extLst>
                <a:ext uri="{FF2B5EF4-FFF2-40B4-BE49-F238E27FC236}">
                  <a16:creationId xmlns:a16="http://schemas.microsoft.com/office/drawing/2014/main" id="{F087BD71-0004-F210-6CCA-2EBD670BD09D}"/>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502;p33">
            <a:extLst>
              <a:ext uri="{FF2B5EF4-FFF2-40B4-BE49-F238E27FC236}">
                <a16:creationId xmlns:a16="http://schemas.microsoft.com/office/drawing/2014/main" id="{FA8AB3E8-B80D-82C9-A0AE-8228DA17CFE4}"/>
              </a:ext>
            </a:extLst>
          </p:cNvPr>
          <p:cNvGrpSpPr/>
          <p:nvPr/>
        </p:nvGrpSpPr>
        <p:grpSpPr>
          <a:xfrm>
            <a:off x="492498" y="2437389"/>
            <a:ext cx="3634148" cy="2618403"/>
            <a:chOff x="309900" y="238100"/>
            <a:chExt cx="7048350" cy="5237800"/>
          </a:xfrm>
        </p:grpSpPr>
        <p:sp>
          <p:nvSpPr>
            <p:cNvPr id="4" name="Google Shape;503;p33">
              <a:extLst>
                <a:ext uri="{FF2B5EF4-FFF2-40B4-BE49-F238E27FC236}">
                  <a16:creationId xmlns:a16="http://schemas.microsoft.com/office/drawing/2014/main" id="{B98877C7-BEC3-1B32-1897-11CB3995E6D1}"/>
                </a:ext>
              </a:extLst>
            </p:cNvPr>
            <p:cNvSpPr/>
            <p:nvPr/>
          </p:nvSpPr>
          <p:spPr>
            <a:xfrm>
              <a:off x="374700" y="364600"/>
              <a:ext cx="6983550" cy="5111300"/>
            </a:xfrm>
            <a:custGeom>
              <a:avLst/>
              <a:gdLst/>
              <a:ahLst/>
              <a:cxnLst/>
              <a:rect l="l" t="t" r="r" b="b"/>
              <a:pathLst>
                <a:path w="279342" h="204452" extrusionOk="0">
                  <a:moveTo>
                    <a:pt x="196699" y="0"/>
                  </a:moveTo>
                  <a:cubicBezTo>
                    <a:pt x="188842" y="0"/>
                    <a:pt x="180997" y="1696"/>
                    <a:pt x="174665" y="5070"/>
                  </a:cubicBezTo>
                  <a:cubicBezTo>
                    <a:pt x="164598" y="10436"/>
                    <a:pt x="158908" y="20001"/>
                    <a:pt x="161043" y="28943"/>
                  </a:cubicBezTo>
                  <a:cubicBezTo>
                    <a:pt x="160346" y="27106"/>
                    <a:pt x="155949" y="25269"/>
                    <a:pt x="153350" y="25016"/>
                  </a:cubicBezTo>
                  <a:cubicBezTo>
                    <a:pt x="153075" y="24989"/>
                    <a:pt x="152799" y="24976"/>
                    <a:pt x="152522" y="24976"/>
                  </a:cubicBezTo>
                  <a:cubicBezTo>
                    <a:pt x="150184" y="24976"/>
                    <a:pt x="147860" y="25903"/>
                    <a:pt x="146661" y="27369"/>
                  </a:cubicBezTo>
                  <a:cubicBezTo>
                    <a:pt x="149786" y="20196"/>
                    <a:pt x="141467" y="12184"/>
                    <a:pt x="132333" y="8646"/>
                  </a:cubicBezTo>
                  <a:cubicBezTo>
                    <a:pt x="129206" y="7435"/>
                    <a:pt x="125693" y="6858"/>
                    <a:pt x="122164" y="6858"/>
                  </a:cubicBezTo>
                  <a:cubicBezTo>
                    <a:pt x="115383" y="6858"/>
                    <a:pt x="108548" y="8990"/>
                    <a:pt x="104302" y="12858"/>
                  </a:cubicBezTo>
                  <a:cubicBezTo>
                    <a:pt x="99403" y="17326"/>
                    <a:pt x="95032" y="22352"/>
                    <a:pt x="96092" y="28013"/>
                  </a:cubicBezTo>
                  <a:cubicBezTo>
                    <a:pt x="92782" y="25870"/>
                    <a:pt x="87330" y="24203"/>
                    <a:pt x="82557" y="24203"/>
                  </a:cubicBezTo>
                  <a:cubicBezTo>
                    <a:pt x="81343" y="24203"/>
                    <a:pt x="80174" y="24311"/>
                    <a:pt x="79094" y="24546"/>
                  </a:cubicBezTo>
                  <a:cubicBezTo>
                    <a:pt x="75387" y="21032"/>
                    <a:pt x="68979" y="19351"/>
                    <a:pt x="62520" y="19351"/>
                  </a:cubicBezTo>
                  <a:cubicBezTo>
                    <a:pt x="57943" y="19351"/>
                    <a:pt x="53339" y="20195"/>
                    <a:pt x="49652" y="21829"/>
                  </a:cubicBezTo>
                  <a:cubicBezTo>
                    <a:pt x="40760" y="25766"/>
                    <a:pt x="35601" y="33057"/>
                    <a:pt x="33185" y="40416"/>
                  </a:cubicBezTo>
                  <a:cubicBezTo>
                    <a:pt x="31765" y="44742"/>
                    <a:pt x="31142" y="49269"/>
                    <a:pt x="32249" y="53643"/>
                  </a:cubicBezTo>
                  <a:cubicBezTo>
                    <a:pt x="33353" y="58020"/>
                    <a:pt x="36304" y="62240"/>
                    <a:pt x="41088" y="65015"/>
                  </a:cubicBezTo>
                  <a:cubicBezTo>
                    <a:pt x="37435" y="67558"/>
                    <a:pt x="36079" y="73320"/>
                    <a:pt x="39844" y="75777"/>
                  </a:cubicBezTo>
                  <a:cubicBezTo>
                    <a:pt x="37844" y="75479"/>
                    <a:pt x="35915" y="75337"/>
                    <a:pt x="34059" y="75337"/>
                  </a:cubicBezTo>
                  <a:cubicBezTo>
                    <a:pt x="11716" y="75337"/>
                    <a:pt x="0" y="95809"/>
                    <a:pt x="3722" y="110012"/>
                  </a:cubicBezTo>
                  <a:cubicBezTo>
                    <a:pt x="4369" y="112487"/>
                    <a:pt x="5358" y="114894"/>
                    <a:pt x="6628" y="117215"/>
                  </a:cubicBezTo>
                  <a:cubicBezTo>
                    <a:pt x="9584" y="122619"/>
                    <a:pt x="14073" y="127574"/>
                    <a:pt x="19379" y="131933"/>
                  </a:cubicBezTo>
                  <a:cubicBezTo>
                    <a:pt x="21069" y="133319"/>
                    <a:pt x="41101" y="145237"/>
                    <a:pt x="44051" y="145237"/>
                  </a:cubicBezTo>
                  <a:cubicBezTo>
                    <a:pt x="44205" y="145237"/>
                    <a:pt x="44313" y="145205"/>
                    <a:pt x="44368" y="145136"/>
                  </a:cubicBezTo>
                  <a:lnTo>
                    <a:pt x="44368" y="145136"/>
                  </a:lnTo>
                  <a:cubicBezTo>
                    <a:pt x="40178" y="150275"/>
                    <a:pt x="38743" y="156311"/>
                    <a:pt x="42121" y="161756"/>
                  </a:cubicBezTo>
                  <a:cubicBezTo>
                    <a:pt x="45934" y="167896"/>
                    <a:pt x="54264" y="172184"/>
                    <a:pt x="63257" y="173817"/>
                  </a:cubicBezTo>
                  <a:cubicBezTo>
                    <a:pt x="67520" y="174593"/>
                    <a:pt x="71651" y="175199"/>
                    <a:pt x="75698" y="175199"/>
                  </a:cubicBezTo>
                  <a:cubicBezTo>
                    <a:pt x="81021" y="175199"/>
                    <a:pt x="86200" y="174150"/>
                    <a:pt x="91347" y="171059"/>
                  </a:cubicBezTo>
                  <a:cubicBezTo>
                    <a:pt x="91642" y="176079"/>
                    <a:pt x="94704" y="180653"/>
                    <a:pt x="98729" y="183672"/>
                  </a:cubicBezTo>
                  <a:cubicBezTo>
                    <a:pt x="102975" y="186857"/>
                    <a:pt x="106996" y="187931"/>
                    <a:pt x="111085" y="187931"/>
                  </a:cubicBezTo>
                  <a:cubicBezTo>
                    <a:pt x="116328" y="187931"/>
                    <a:pt x="121682" y="186166"/>
                    <a:pt x="127761" y="184823"/>
                  </a:cubicBezTo>
                  <a:lnTo>
                    <a:pt x="127761" y="184823"/>
                  </a:lnTo>
                  <a:cubicBezTo>
                    <a:pt x="126299" y="190960"/>
                    <a:pt x="131553" y="196695"/>
                    <a:pt x="137084" y="199731"/>
                  </a:cubicBezTo>
                  <a:cubicBezTo>
                    <a:pt x="142847" y="202895"/>
                    <a:pt x="149407" y="204451"/>
                    <a:pt x="155975" y="204451"/>
                  </a:cubicBezTo>
                  <a:cubicBezTo>
                    <a:pt x="164338" y="204451"/>
                    <a:pt x="172713" y="201928"/>
                    <a:pt x="179470" y="196987"/>
                  </a:cubicBezTo>
                  <a:cubicBezTo>
                    <a:pt x="181821" y="195268"/>
                    <a:pt x="184039" y="193207"/>
                    <a:pt x="185217" y="190546"/>
                  </a:cubicBezTo>
                  <a:cubicBezTo>
                    <a:pt x="187683" y="184986"/>
                    <a:pt x="182550" y="176531"/>
                    <a:pt x="178865" y="172467"/>
                  </a:cubicBezTo>
                  <a:lnTo>
                    <a:pt x="178865" y="172467"/>
                  </a:lnTo>
                  <a:cubicBezTo>
                    <a:pt x="179605" y="172985"/>
                    <a:pt x="180333" y="173188"/>
                    <a:pt x="181071" y="173188"/>
                  </a:cubicBezTo>
                  <a:cubicBezTo>
                    <a:pt x="182909" y="173188"/>
                    <a:pt x="184809" y="171925"/>
                    <a:pt x="187110" y="171112"/>
                  </a:cubicBezTo>
                  <a:cubicBezTo>
                    <a:pt x="190338" y="169972"/>
                    <a:pt x="192396" y="167294"/>
                    <a:pt x="192036" y="164698"/>
                  </a:cubicBezTo>
                  <a:lnTo>
                    <a:pt x="192036" y="164698"/>
                  </a:lnTo>
                  <a:cubicBezTo>
                    <a:pt x="200855" y="168780"/>
                    <a:pt x="211206" y="170820"/>
                    <a:pt x="221554" y="170820"/>
                  </a:cubicBezTo>
                  <a:cubicBezTo>
                    <a:pt x="232217" y="170820"/>
                    <a:pt x="242878" y="168654"/>
                    <a:pt x="251857" y="164326"/>
                  </a:cubicBezTo>
                  <a:cubicBezTo>
                    <a:pt x="269552" y="155800"/>
                    <a:pt x="279341" y="139381"/>
                    <a:pt x="275803" y="124169"/>
                  </a:cubicBezTo>
                  <a:cubicBezTo>
                    <a:pt x="272263" y="108958"/>
                    <a:pt x="255589" y="95790"/>
                    <a:pt x="235021" y="91963"/>
                  </a:cubicBezTo>
                  <a:cubicBezTo>
                    <a:pt x="237304" y="90519"/>
                    <a:pt x="236557" y="88313"/>
                    <a:pt x="235706" y="86201"/>
                  </a:cubicBezTo>
                  <a:cubicBezTo>
                    <a:pt x="234856" y="84090"/>
                    <a:pt x="232219" y="82421"/>
                    <a:pt x="229227" y="82096"/>
                  </a:cubicBezTo>
                  <a:cubicBezTo>
                    <a:pt x="235166" y="76125"/>
                    <a:pt x="236344" y="66557"/>
                    <a:pt x="234611" y="59295"/>
                  </a:cubicBezTo>
                  <a:cubicBezTo>
                    <a:pt x="233654" y="55291"/>
                    <a:pt x="231359" y="51334"/>
                    <a:pt x="227219" y="48599"/>
                  </a:cubicBezTo>
                  <a:cubicBezTo>
                    <a:pt x="224260" y="46647"/>
                    <a:pt x="220258" y="45434"/>
                    <a:pt x="216310" y="45434"/>
                  </a:cubicBezTo>
                  <a:cubicBezTo>
                    <a:pt x="214734" y="45434"/>
                    <a:pt x="213166" y="45627"/>
                    <a:pt x="211677" y="46045"/>
                  </a:cubicBezTo>
                  <a:cubicBezTo>
                    <a:pt x="214916" y="44958"/>
                    <a:pt x="212648" y="39604"/>
                    <a:pt x="209379" y="38561"/>
                  </a:cubicBezTo>
                  <a:lnTo>
                    <a:pt x="209379" y="38561"/>
                  </a:lnTo>
                  <a:cubicBezTo>
                    <a:pt x="210006" y="38627"/>
                    <a:pt x="210632" y="38659"/>
                    <a:pt x="211253" y="38659"/>
                  </a:cubicBezTo>
                  <a:cubicBezTo>
                    <a:pt x="218505" y="38659"/>
                    <a:pt x="225272" y="34366"/>
                    <a:pt x="228746" y="29625"/>
                  </a:cubicBezTo>
                  <a:cubicBezTo>
                    <a:pt x="232517" y="24481"/>
                    <a:pt x="232044" y="17978"/>
                    <a:pt x="228300" y="12822"/>
                  </a:cubicBezTo>
                  <a:cubicBezTo>
                    <a:pt x="224555" y="7666"/>
                    <a:pt x="217825" y="3833"/>
                    <a:pt x="210318" y="1777"/>
                  </a:cubicBezTo>
                  <a:cubicBezTo>
                    <a:pt x="205980" y="591"/>
                    <a:pt x="201338" y="0"/>
                    <a:pt x="196699"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504;p33">
              <a:extLst>
                <a:ext uri="{FF2B5EF4-FFF2-40B4-BE49-F238E27FC236}">
                  <a16:creationId xmlns:a16="http://schemas.microsoft.com/office/drawing/2014/main" id="{DE80A544-BB1E-2AAD-9A09-38720CBFA2C3}"/>
                </a:ext>
              </a:extLst>
            </p:cNvPr>
            <p:cNvSpPr/>
            <p:nvPr/>
          </p:nvSpPr>
          <p:spPr>
            <a:xfrm>
              <a:off x="6437575" y="2133650"/>
              <a:ext cx="784600" cy="511650"/>
            </a:xfrm>
            <a:custGeom>
              <a:avLst/>
              <a:gdLst/>
              <a:ahLst/>
              <a:cxnLst/>
              <a:rect l="l" t="t" r="r" b="b"/>
              <a:pathLst>
                <a:path w="31384" h="20466" extrusionOk="0">
                  <a:moveTo>
                    <a:pt x="14437" y="0"/>
                  </a:moveTo>
                  <a:cubicBezTo>
                    <a:pt x="12541" y="0"/>
                    <a:pt x="10757" y="363"/>
                    <a:pt x="9277" y="1093"/>
                  </a:cubicBezTo>
                  <a:lnTo>
                    <a:pt x="9280" y="1093"/>
                  </a:lnTo>
                  <a:cubicBezTo>
                    <a:pt x="1" y="5673"/>
                    <a:pt x="3666" y="20264"/>
                    <a:pt x="17717" y="20462"/>
                  </a:cubicBezTo>
                  <a:cubicBezTo>
                    <a:pt x="17859" y="20464"/>
                    <a:pt x="18001" y="20465"/>
                    <a:pt x="18143" y="20465"/>
                  </a:cubicBezTo>
                  <a:cubicBezTo>
                    <a:pt x="22939" y="20465"/>
                    <a:pt x="27741" y="19335"/>
                    <a:pt x="29500" y="15867"/>
                  </a:cubicBezTo>
                  <a:cubicBezTo>
                    <a:pt x="31384" y="12152"/>
                    <a:pt x="28838" y="6408"/>
                    <a:pt x="24163" y="3119"/>
                  </a:cubicBezTo>
                  <a:cubicBezTo>
                    <a:pt x="21217" y="1049"/>
                    <a:pt x="17664" y="0"/>
                    <a:pt x="14437"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05;p33">
              <a:extLst>
                <a:ext uri="{FF2B5EF4-FFF2-40B4-BE49-F238E27FC236}">
                  <a16:creationId xmlns:a16="http://schemas.microsoft.com/office/drawing/2014/main" id="{C34087AB-37B7-AC03-1905-72FFB3CFB7AA}"/>
                </a:ext>
              </a:extLst>
            </p:cNvPr>
            <p:cNvSpPr/>
            <p:nvPr/>
          </p:nvSpPr>
          <p:spPr>
            <a:xfrm>
              <a:off x="6471250" y="1628000"/>
              <a:ext cx="494900" cy="353775"/>
            </a:xfrm>
            <a:custGeom>
              <a:avLst/>
              <a:gdLst/>
              <a:ahLst/>
              <a:cxnLst/>
              <a:rect l="l" t="t" r="r" b="b"/>
              <a:pathLst>
                <a:path w="19796" h="14151" extrusionOk="0">
                  <a:moveTo>
                    <a:pt x="10661" y="0"/>
                  </a:moveTo>
                  <a:cubicBezTo>
                    <a:pt x="9582" y="0"/>
                    <a:pt x="8566" y="205"/>
                    <a:pt x="7729" y="620"/>
                  </a:cubicBezTo>
                  <a:cubicBezTo>
                    <a:pt x="3323" y="2806"/>
                    <a:pt x="1" y="10995"/>
                    <a:pt x="8898" y="13750"/>
                  </a:cubicBezTo>
                  <a:cubicBezTo>
                    <a:pt x="9794" y="14027"/>
                    <a:pt x="10682" y="14150"/>
                    <a:pt x="11538" y="14150"/>
                  </a:cubicBezTo>
                  <a:cubicBezTo>
                    <a:pt x="13043" y="14150"/>
                    <a:pt x="14450" y="13770"/>
                    <a:pt x="15634" y="13183"/>
                  </a:cubicBezTo>
                  <a:cubicBezTo>
                    <a:pt x="17504" y="12253"/>
                    <a:pt x="18968" y="10767"/>
                    <a:pt x="19382" y="8807"/>
                  </a:cubicBezTo>
                  <a:cubicBezTo>
                    <a:pt x="19795" y="6843"/>
                    <a:pt x="19033" y="4380"/>
                    <a:pt x="17135" y="2555"/>
                  </a:cubicBezTo>
                  <a:cubicBezTo>
                    <a:pt x="15380" y="870"/>
                    <a:pt x="12886" y="0"/>
                    <a:pt x="10661"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06;p33">
              <a:extLst>
                <a:ext uri="{FF2B5EF4-FFF2-40B4-BE49-F238E27FC236}">
                  <a16:creationId xmlns:a16="http://schemas.microsoft.com/office/drawing/2014/main" id="{12323515-730B-3119-F8A7-D5701F46EA1F}"/>
                </a:ext>
              </a:extLst>
            </p:cNvPr>
            <p:cNvSpPr/>
            <p:nvPr/>
          </p:nvSpPr>
          <p:spPr>
            <a:xfrm>
              <a:off x="468925" y="1526250"/>
              <a:ext cx="494875" cy="353775"/>
            </a:xfrm>
            <a:custGeom>
              <a:avLst/>
              <a:gdLst/>
              <a:ahLst/>
              <a:cxnLst/>
              <a:rect l="l" t="t" r="r" b="b"/>
              <a:pathLst>
                <a:path w="19795" h="14151" extrusionOk="0">
                  <a:moveTo>
                    <a:pt x="10660" y="1"/>
                  </a:moveTo>
                  <a:cubicBezTo>
                    <a:pt x="9581" y="1"/>
                    <a:pt x="8566" y="205"/>
                    <a:pt x="7728" y="621"/>
                  </a:cubicBezTo>
                  <a:cubicBezTo>
                    <a:pt x="3322" y="2806"/>
                    <a:pt x="0" y="10995"/>
                    <a:pt x="8898" y="13751"/>
                  </a:cubicBezTo>
                  <a:cubicBezTo>
                    <a:pt x="9794" y="14028"/>
                    <a:pt x="10682" y="14151"/>
                    <a:pt x="11537" y="14151"/>
                  </a:cubicBezTo>
                  <a:cubicBezTo>
                    <a:pt x="13043" y="14151"/>
                    <a:pt x="14450" y="13771"/>
                    <a:pt x="15634" y="13184"/>
                  </a:cubicBezTo>
                  <a:cubicBezTo>
                    <a:pt x="17503" y="12253"/>
                    <a:pt x="18968" y="10768"/>
                    <a:pt x="19381" y="8807"/>
                  </a:cubicBezTo>
                  <a:cubicBezTo>
                    <a:pt x="19795" y="6843"/>
                    <a:pt x="19030" y="4380"/>
                    <a:pt x="17134" y="2555"/>
                  </a:cubicBezTo>
                  <a:cubicBezTo>
                    <a:pt x="15380" y="871"/>
                    <a:pt x="12885" y="1"/>
                    <a:pt x="10660" y="1"/>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07;p33">
              <a:extLst>
                <a:ext uri="{FF2B5EF4-FFF2-40B4-BE49-F238E27FC236}">
                  <a16:creationId xmlns:a16="http://schemas.microsoft.com/office/drawing/2014/main" id="{E6000AED-09D0-8732-F5E0-04D109EB4B9E}"/>
                </a:ext>
              </a:extLst>
            </p:cNvPr>
            <p:cNvSpPr/>
            <p:nvPr/>
          </p:nvSpPr>
          <p:spPr>
            <a:xfrm>
              <a:off x="478875" y="2084700"/>
              <a:ext cx="265675" cy="189975"/>
            </a:xfrm>
            <a:custGeom>
              <a:avLst/>
              <a:gdLst/>
              <a:ahLst/>
              <a:cxnLst/>
              <a:rect l="l" t="t" r="r" b="b"/>
              <a:pathLst>
                <a:path w="10627" h="7599" extrusionOk="0">
                  <a:moveTo>
                    <a:pt x="5722" y="0"/>
                  </a:moveTo>
                  <a:cubicBezTo>
                    <a:pt x="5143" y="0"/>
                    <a:pt x="4597" y="110"/>
                    <a:pt x="4147" y="334"/>
                  </a:cubicBezTo>
                  <a:cubicBezTo>
                    <a:pt x="1782" y="1506"/>
                    <a:pt x="1" y="5904"/>
                    <a:pt x="4776" y="7383"/>
                  </a:cubicBezTo>
                  <a:cubicBezTo>
                    <a:pt x="5258" y="7532"/>
                    <a:pt x="5735" y="7598"/>
                    <a:pt x="6195" y="7598"/>
                  </a:cubicBezTo>
                  <a:cubicBezTo>
                    <a:pt x="7002" y="7598"/>
                    <a:pt x="7758" y="7395"/>
                    <a:pt x="8394" y="7079"/>
                  </a:cubicBezTo>
                  <a:cubicBezTo>
                    <a:pt x="9398" y="6580"/>
                    <a:pt x="10183" y="5782"/>
                    <a:pt x="10405" y="4728"/>
                  </a:cubicBezTo>
                  <a:cubicBezTo>
                    <a:pt x="10626" y="3674"/>
                    <a:pt x="10219" y="2351"/>
                    <a:pt x="9200" y="1373"/>
                  </a:cubicBezTo>
                  <a:cubicBezTo>
                    <a:pt x="8257" y="469"/>
                    <a:pt x="6918" y="0"/>
                    <a:pt x="5722"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08;p33">
              <a:extLst>
                <a:ext uri="{FF2B5EF4-FFF2-40B4-BE49-F238E27FC236}">
                  <a16:creationId xmlns:a16="http://schemas.microsoft.com/office/drawing/2014/main" id="{E50E5029-FEDE-285D-4635-8A4B82D7A056}"/>
                </a:ext>
              </a:extLst>
            </p:cNvPr>
            <p:cNvSpPr/>
            <p:nvPr/>
          </p:nvSpPr>
          <p:spPr>
            <a:xfrm>
              <a:off x="2039825" y="293625"/>
              <a:ext cx="718650" cy="436675"/>
            </a:xfrm>
            <a:custGeom>
              <a:avLst/>
              <a:gdLst/>
              <a:ahLst/>
              <a:cxnLst/>
              <a:rect l="l" t="t" r="r" b="b"/>
              <a:pathLst>
                <a:path w="28746" h="17467" extrusionOk="0">
                  <a:moveTo>
                    <a:pt x="9864" y="0"/>
                  </a:moveTo>
                  <a:cubicBezTo>
                    <a:pt x="9816" y="0"/>
                    <a:pt x="9767" y="0"/>
                    <a:pt x="9719" y="1"/>
                  </a:cubicBezTo>
                  <a:cubicBezTo>
                    <a:pt x="7661" y="10"/>
                    <a:pt x="5555" y="261"/>
                    <a:pt x="3769" y="1002"/>
                  </a:cubicBezTo>
                  <a:cubicBezTo>
                    <a:pt x="1979" y="1743"/>
                    <a:pt x="547" y="3034"/>
                    <a:pt x="296" y="4519"/>
                  </a:cubicBezTo>
                  <a:cubicBezTo>
                    <a:pt x="0" y="6297"/>
                    <a:pt x="1377" y="7986"/>
                    <a:pt x="2891" y="9398"/>
                  </a:cubicBezTo>
                  <a:cubicBezTo>
                    <a:pt x="6160" y="12438"/>
                    <a:pt x="13422" y="17466"/>
                    <a:pt x="19863" y="17466"/>
                  </a:cubicBezTo>
                  <a:cubicBezTo>
                    <a:pt x="21930" y="17466"/>
                    <a:pt x="23912" y="16949"/>
                    <a:pt x="25651" y="15682"/>
                  </a:cubicBezTo>
                  <a:cubicBezTo>
                    <a:pt x="28031" y="13948"/>
                    <a:pt x="28746" y="11226"/>
                    <a:pt x="27907" y="8854"/>
                  </a:cubicBezTo>
                  <a:cubicBezTo>
                    <a:pt x="27069" y="6483"/>
                    <a:pt x="24848" y="4457"/>
                    <a:pt x="22155" y="2986"/>
                  </a:cubicBezTo>
                  <a:cubicBezTo>
                    <a:pt x="18643" y="1064"/>
                    <a:pt x="14260" y="0"/>
                    <a:pt x="9864"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09;p33">
              <a:extLst>
                <a:ext uri="{FF2B5EF4-FFF2-40B4-BE49-F238E27FC236}">
                  <a16:creationId xmlns:a16="http://schemas.microsoft.com/office/drawing/2014/main" id="{286E0519-A1C7-D77B-826E-0A99230A9B7A}"/>
                </a:ext>
              </a:extLst>
            </p:cNvPr>
            <p:cNvSpPr/>
            <p:nvPr/>
          </p:nvSpPr>
          <p:spPr>
            <a:xfrm>
              <a:off x="2884125" y="245625"/>
              <a:ext cx="371725" cy="299200"/>
            </a:xfrm>
            <a:custGeom>
              <a:avLst/>
              <a:gdLst/>
              <a:ahLst/>
              <a:cxnLst/>
              <a:rect l="l" t="t" r="r" b="b"/>
              <a:pathLst>
                <a:path w="14869" h="11968" extrusionOk="0">
                  <a:moveTo>
                    <a:pt x="7586" y="1"/>
                  </a:moveTo>
                  <a:cubicBezTo>
                    <a:pt x="6829" y="1"/>
                    <a:pt x="6075" y="91"/>
                    <a:pt x="5360" y="285"/>
                  </a:cubicBezTo>
                  <a:cubicBezTo>
                    <a:pt x="2475" y="1067"/>
                    <a:pt x="192" y="4676"/>
                    <a:pt x="83" y="7679"/>
                  </a:cubicBezTo>
                  <a:cubicBezTo>
                    <a:pt x="0" y="9995"/>
                    <a:pt x="1211" y="11950"/>
                    <a:pt x="4439" y="11967"/>
                  </a:cubicBezTo>
                  <a:cubicBezTo>
                    <a:pt x="4453" y="11967"/>
                    <a:pt x="4466" y="11967"/>
                    <a:pt x="4480" y="11967"/>
                  </a:cubicBezTo>
                  <a:cubicBezTo>
                    <a:pt x="6416" y="11967"/>
                    <a:pt x="8170" y="11155"/>
                    <a:pt x="9692" y="10287"/>
                  </a:cubicBezTo>
                  <a:cubicBezTo>
                    <a:pt x="12341" y="8775"/>
                    <a:pt x="14869" y="6660"/>
                    <a:pt x="14609" y="4221"/>
                  </a:cubicBezTo>
                  <a:cubicBezTo>
                    <a:pt x="14349" y="1776"/>
                    <a:pt x="10940" y="1"/>
                    <a:pt x="7586" y="1"/>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10;p33">
              <a:extLst>
                <a:ext uri="{FF2B5EF4-FFF2-40B4-BE49-F238E27FC236}">
                  <a16:creationId xmlns:a16="http://schemas.microsoft.com/office/drawing/2014/main" id="{B62A44C2-A1D4-A234-6068-633F06CE1D83}"/>
                </a:ext>
              </a:extLst>
            </p:cNvPr>
            <p:cNvSpPr/>
            <p:nvPr/>
          </p:nvSpPr>
          <p:spPr>
            <a:xfrm>
              <a:off x="4059225" y="238100"/>
              <a:ext cx="434500" cy="388400"/>
            </a:xfrm>
            <a:custGeom>
              <a:avLst/>
              <a:gdLst/>
              <a:ahLst/>
              <a:cxnLst/>
              <a:rect l="l" t="t" r="r" b="b"/>
              <a:pathLst>
                <a:path w="17380" h="15536" extrusionOk="0">
                  <a:moveTo>
                    <a:pt x="10399" y="1"/>
                  </a:moveTo>
                  <a:cubicBezTo>
                    <a:pt x="8145" y="1"/>
                    <a:pt x="5801" y="677"/>
                    <a:pt x="4230" y="1873"/>
                  </a:cubicBezTo>
                  <a:cubicBezTo>
                    <a:pt x="1335" y="4076"/>
                    <a:pt x="686" y="7419"/>
                    <a:pt x="1285" y="10434"/>
                  </a:cubicBezTo>
                  <a:lnTo>
                    <a:pt x="1282" y="10434"/>
                  </a:lnTo>
                  <a:cubicBezTo>
                    <a:pt x="1793" y="13004"/>
                    <a:pt x="1" y="13503"/>
                    <a:pt x="3243" y="14595"/>
                  </a:cubicBezTo>
                  <a:cubicBezTo>
                    <a:pt x="3890" y="15242"/>
                    <a:pt x="4973" y="15535"/>
                    <a:pt x="6087" y="15535"/>
                  </a:cubicBezTo>
                  <a:cubicBezTo>
                    <a:pt x="6777" y="15535"/>
                    <a:pt x="7480" y="15423"/>
                    <a:pt x="8098" y="15212"/>
                  </a:cubicBezTo>
                  <a:cubicBezTo>
                    <a:pt x="9711" y="14663"/>
                    <a:pt x="10880" y="13618"/>
                    <a:pt x="11990" y="12605"/>
                  </a:cubicBezTo>
                  <a:cubicBezTo>
                    <a:pt x="13759" y="10992"/>
                    <a:pt x="15561" y="9339"/>
                    <a:pt x="16470" y="7387"/>
                  </a:cubicBezTo>
                  <a:cubicBezTo>
                    <a:pt x="17380" y="5435"/>
                    <a:pt x="17235" y="3093"/>
                    <a:pt x="15383" y="1534"/>
                  </a:cubicBezTo>
                  <a:cubicBezTo>
                    <a:pt x="14131" y="481"/>
                    <a:pt x="12297" y="1"/>
                    <a:pt x="10399" y="1"/>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11;p33">
              <a:extLst>
                <a:ext uri="{FF2B5EF4-FFF2-40B4-BE49-F238E27FC236}">
                  <a16:creationId xmlns:a16="http://schemas.microsoft.com/office/drawing/2014/main" id="{2083AF9A-5062-849B-D10B-1268E16560FA}"/>
                </a:ext>
              </a:extLst>
            </p:cNvPr>
            <p:cNvSpPr/>
            <p:nvPr/>
          </p:nvSpPr>
          <p:spPr>
            <a:xfrm>
              <a:off x="309900" y="4032700"/>
              <a:ext cx="760950" cy="582525"/>
            </a:xfrm>
            <a:custGeom>
              <a:avLst/>
              <a:gdLst/>
              <a:ahLst/>
              <a:cxnLst/>
              <a:rect l="l" t="t" r="r" b="b"/>
              <a:pathLst>
                <a:path w="30438" h="23301" extrusionOk="0">
                  <a:moveTo>
                    <a:pt x="17155" y="0"/>
                  </a:moveTo>
                  <a:cubicBezTo>
                    <a:pt x="11271" y="0"/>
                    <a:pt x="4179" y="1506"/>
                    <a:pt x="1471" y="8816"/>
                  </a:cubicBezTo>
                  <a:cubicBezTo>
                    <a:pt x="0" y="12782"/>
                    <a:pt x="1264" y="16609"/>
                    <a:pt x="3337" y="19043"/>
                  </a:cubicBezTo>
                  <a:cubicBezTo>
                    <a:pt x="5638" y="21743"/>
                    <a:pt x="8946" y="23301"/>
                    <a:pt x="12649" y="23301"/>
                  </a:cubicBezTo>
                  <a:cubicBezTo>
                    <a:pt x="12939" y="23301"/>
                    <a:pt x="13231" y="23291"/>
                    <a:pt x="13525" y="23272"/>
                  </a:cubicBezTo>
                  <a:cubicBezTo>
                    <a:pt x="17577" y="23006"/>
                    <a:pt x="21995" y="20856"/>
                    <a:pt x="25524" y="17289"/>
                  </a:cubicBezTo>
                  <a:cubicBezTo>
                    <a:pt x="28031" y="14755"/>
                    <a:pt x="30160" y="11250"/>
                    <a:pt x="30278" y="7936"/>
                  </a:cubicBezTo>
                  <a:cubicBezTo>
                    <a:pt x="30438" y="3335"/>
                    <a:pt x="26749" y="881"/>
                    <a:pt x="22946" y="406"/>
                  </a:cubicBezTo>
                  <a:cubicBezTo>
                    <a:pt x="21377" y="210"/>
                    <a:pt x="19350" y="0"/>
                    <a:pt x="17155" y="0"/>
                  </a:cubicBezTo>
                  <a:close/>
                </a:path>
              </a:pathLst>
            </a:custGeom>
            <a:solidFill>
              <a:srgbClr val="FFFFFF">
                <a:alpha val="581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9" name="Google Shape;7809;p47"/>
          <p:cNvSpPr txBox="1">
            <a:spLocks noGrp="1"/>
          </p:cNvSpPr>
          <p:nvPr>
            <p:ph type="title" idx="8"/>
          </p:nvPr>
        </p:nvSpPr>
        <p:spPr>
          <a:xfrm>
            <a:off x="720000" y="364982"/>
            <a:ext cx="7704000"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 b="1">
                <a:latin typeface="Times New Roman" panose="02020603050405020304" pitchFamily="18" charset="0"/>
                <a:cs typeface="Times New Roman" panose="02020603050405020304" pitchFamily="18" charset="0"/>
              </a:rPr>
              <a:t>Hoạt động khởi động</a:t>
            </a:r>
            <a:endParaRPr b="1">
              <a:latin typeface="Times New Roman" panose="02020603050405020304" pitchFamily="18" charset="0"/>
              <a:cs typeface="Times New Roman" panose="02020603050405020304" pitchFamily="18" charset="0"/>
            </a:endParaRPr>
          </a:p>
        </p:txBody>
      </p:sp>
      <p:pic>
        <p:nvPicPr>
          <p:cNvPr id="2" name="Google Shape;1984;p117">
            <a:extLst>
              <a:ext uri="{FF2B5EF4-FFF2-40B4-BE49-F238E27FC236}">
                <a16:creationId xmlns:a16="http://schemas.microsoft.com/office/drawing/2014/main" id="{71A1C041-8647-490C-94BB-BCFD51FA475A}"/>
              </a:ext>
            </a:extLst>
          </p:cNvPr>
          <p:cNvPicPr preferRelativeResize="0"/>
          <p:nvPr/>
        </p:nvPicPr>
        <p:blipFill>
          <a:blip r:embed="rId3">
            <a:alphaModFix/>
          </a:blip>
          <a:stretch>
            <a:fillRect/>
          </a:stretch>
        </p:blipFill>
        <p:spPr>
          <a:xfrm>
            <a:off x="2037068" y="663826"/>
            <a:ext cx="5167030" cy="2906454"/>
          </a:xfrm>
          <a:prstGeom prst="rect">
            <a:avLst/>
          </a:prstGeom>
          <a:noFill/>
          <a:ln>
            <a:noFill/>
          </a:ln>
        </p:spPr>
      </p:pic>
      <p:sp>
        <p:nvSpPr>
          <p:cNvPr id="34" name="TextBox 33">
            <a:extLst>
              <a:ext uri="{FF2B5EF4-FFF2-40B4-BE49-F238E27FC236}">
                <a16:creationId xmlns:a16="http://schemas.microsoft.com/office/drawing/2014/main" id="{16A66BEF-D16B-C811-A0B9-595D1B648F99}"/>
              </a:ext>
            </a:extLst>
          </p:cNvPr>
          <p:cNvSpPr txBox="1"/>
          <p:nvPr/>
        </p:nvSpPr>
        <p:spPr>
          <a:xfrm>
            <a:off x="979884" y="3308624"/>
            <a:ext cx="2773075" cy="1077218"/>
          </a:xfrm>
          <a:prstGeom prst="rect">
            <a:avLst/>
          </a:prstGeom>
          <a:noFill/>
        </p:spPr>
        <p:txBody>
          <a:bodyPr wrap="square">
            <a:spAutoFit/>
          </a:bodyPr>
          <a:lstStyle/>
          <a:p>
            <a:pPr algn="ctr"/>
            <a:r>
              <a:rPr lang="en-US" sz="1600">
                <a:effectLst/>
                <a:latin typeface="Times New Roman" panose="02020603050405020304" pitchFamily="18" charset="0"/>
                <a:ea typeface="Times New Roman" panose="02020603050405020304" pitchFamily="18" charset="0"/>
              </a:rPr>
              <a:t>Em chưa bằng lòng với khả năng đọc hiểu văn bản của mình vì khả năng nắm nội dung chưa tốt/ đọc chưa rõ ràng. </a:t>
            </a:r>
            <a:endParaRPr lang="en-US" sz="1600"/>
          </a:p>
        </p:txBody>
      </p:sp>
      <p:sp>
        <p:nvSpPr>
          <p:cNvPr id="36" name="TextBox 35">
            <a:extLst>
              <a:ext uri="{FF2B5EF4-FFF2-40B4-BE49-F238E27FC236}">
                <a16:creationId xmlns:a16="http://schemas.microsoft.com/office/drawing/2014/main" id="{921DE592-C6AF-B60D-E125-619E17AAAF5B}"/>
              </a:ext>
            </a:extLst>
          </p:cNvPr>
          <p:cNvSpPr txBox="1"/>
          <p:nvPr/>
        </p:nvSpPr>
        <p:spPr>
          <a:xfrm>
            <a:off x="5833211" y="3132207"/>
            <a:ext cx="2238237" cy="1323439"/>
          </a:xfrm>
          <a:prstGeom prst="rect">
            <a:avLst/>
          </a:prstGeom>
          <a:noFill/>
        </p:spPr>
        <p:txBody>
          <a:bodyPr wrap="square">
            <a:spAutoFit/>
          </a:bodyPr>
          <a:lstStyle/>
          <a:p>
            <a:pPr algn="ct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Hay em đã hài lòng với khả năng đọc hiểu văn bản vì em luyện tập thường xuyên/ làm bài tập đọc hiểu tốt. </a:t>
            </a:r>
            <a:endParaRPr lang="en-US">
              <a:effectLst/>
              <a:latin typeface=".VnTime"/>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632101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6"/>
                                        </p:tgtEl>
                                        <p:attrNameLst>
                                          <p:attrName>style.visibility</p:attrName>
                                        </p:attrNameLst>
                                      </p:cBhvr>
                                      <p:to>
                                        <p:strVal val="visible"/>
                                      </p:to>
                                    </p:set>
                                    <p:anim calcmode="lin" valueType="num">
                                      <p:cBhvr additive="base">
                                        <p:cTn id="14" dur="500" fill="hold"/>
                                        <p:tgtEl>
                                          <p:spTgt spid="36"/>
                                        </p:tgtEl>
                                        <p:attrNameLst>
                                          <p:attrName>ppt_x</p:attrName>
                                        </p:attrNameLst>
                                      </p:cBhvr>
                                      <p:tavLst>
                                        <p:tav tm="0">
                                          <p:val>
                                            <p:strVal val="#ppt_x"/>
                                          </p:val>
                                        </p:tav>
                                        <p:tav tm="100000">
                                          <p:val>
                                            <p:strVal val="#ppt_x"/>
                                          </p:val>
                                        </p:tav>
                                      </p:tavLst>
                                    </p:anim>
                                    <p:anim calcmode="lin" valueType="num">
                                      <p:cBhvr additive="base">
                                        <p:cTn id="1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446"/>
        <p:cNvGrpSpPr/>
        <p:nvPr/>
      </p:nvGrpSpPr>
      <p:grpSpPr>
        <a:xfrm>
          <a:off x="0" y="0"/>
          <a:ext cx="0" cy="0"/>
          <a:chOff x="0" y="0"/>
          <a:chExt cx="0" cy="0"/>
        </a:xfrm>
      </p:grpSpPr>
      <p:sp>
        <p:nvSpPr>
          <p:cNvPr id="8447" name="Google Shape;8447;p57"/>
          <p:cNvSpPr/>
          <p:nvPr/>
        </p:nvSpPr>
        <p:spPr>
          <a:xfrm rot="300094">
            <a:off x="1374571" y="637727"/>
            <a:ext cx="2676764" cy="1239508"/>
          </a:xfrm>
          <a:custGeom>
            <a:avLst/>
            <a:gdLst/>
            <a:ahLst/>
            <a:cxnLst/>
            <a:rect l="l" t="t" r="r" b="b"/>
            <a:pathLst>
              <a:path w="202555" h="38214" extrusionOk="0">
                <a:moveTo>
                  <a:pt x="185405" y="1"/>
                </a:moveTo>
                <a:cubicBezTo>
                  <a:pt x="159917" y="1"/>
                  <a:pt x="18543" y="11107"/>
                  <a:pt x="9464" y="15848"/>
                </a:cubicBezTo>
                <a:cubicBezTo>
                  <a:pt x="2658" y="19408"/>
                  <a:pt x="0" y="34264"/>
                  <a:pt x="10455" y="37669"/>
                </a:cubicBezTo>
                <a:cubicBezTo>
                  <a:pt x="11602" y="38043"/>
                  <a:pt x="14101" y="38214"/>
                  <a:pt x="17688" y="38214"/>
                </a:cubicBezTo>
                <a:cubicBezTo>
                  <a:pt x="51616" y="38214"/>
                  <a:pt x="182950" y="22958"/>
                  <a:pt x="190181" y="20164"/>
                </a:cubicBezTo>
                <a:cubicBezTo>
                  <a:pt x="202554" y="15387"/>
                  <a:pt x="199254" y="2619"/>
                  <a:pt x="189040" y="186"/>
                </a:cubicBezTo>
                <a:cubicBezTo>
                  <a:pt x="188512" y="60"/>
                  <a:pt x="187268" y="1"/>
                  <a:pt x="185405" y="1"/>
                </a:cubicBezTo>
                <a:close/>
              </a:path>
            </a:pathLst>
          </a:custGeom>
          <a:solidFill>
            <a:schemeClr val="accent2"/>
          </a:solidFill>
          <a:ln>
            <a:noFill/>
          </a:ln>
          <a:effectLst>
            <a:outerShdw dist="76200" dir="456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57"/>
          <p:cNvSpPr txBox="1">
            <a:spLocks noGrp="1"/>
          </p:cNvSpPr>
          <p:nvPr>
            <p:ph type="title"/>
          </p:nvPr>
        </p:nvSpPr>
        <p:spPr>
          <a:xfrm rot="-180067">
            <a:off x="520235" y="2367450"/>
            <a:ext cx="5730059" cy="1511077"/>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b="1">
                <a:latin typeface="Times New Roman" panose="02020603050405020304" pitchFamily="18" charset="0"/>
                <a:cs typeface="Times New Roman" panose="02020603050405020304" pitchFamily="18" charset="0"/>
              </a:rPr>
              <a:t>Hình thành kiến thức</a:t>
            </a:r>
            <a:endParaRPr b="1">
              <a:latin typeface="Times New Roman" panose="02020603050405020304" pitchFamily="18" charset="0"/>
              <a:cs typeface="Times New Roman" panose="02020603050405020304" pitchFamily="18" charset="0"/>
            </a:endParaRPr>
          </a:p>
        </p:txBody>
      </p:sp>
      <p:grpSp>
        <p:nvGrpSpPr>
          <p:cNvPr id="8449" name="Google Shape;8449;p57"/>
          <p:cNvGrpSpPr/>
          <p:nvPr/>
        </p:nvGrpSpPr>
        <p:grpSpPr>
          <a:xfrm>
            <a:off x="6740799" y="1522129"/>
            <a:ext cx="1683656" cy="3539097"/>
            <a:chOff x="4387713" y="2971500"/>
            <a:chExt cx="784775" cy="1649775"/>
          </a:xfrm>
        </p:grpSpPr>
        <p:sp>
          <p:nvSpPr>
            <p:cNvPr id="8450" name="Google Shape;8450;p57"/>
            <p:cNvSpPr/>
            <p:nvPr/>
          </p:nvSpPr>
          <p:spPr>
            <a:xfrm>
              <a:off x="4397763" y="3901550"/>
              <a:ext cx="707350" cy="272425"/>
            </a:xfrm>
            <a:custGeom>
              <a:avLst/>
              <a:gdLst/>
              <a:ahLst/>
              <a:cxnLst/>
              <a:rect l="l" t="t" r="r" b="b"/>
              <a:pathLst>
                <a:path w="28294" h="10897" extrusionOk="0">
                  <a:moveTo>
                    <a:pt x="10328" y="0"/>
                  </a:moveTo>
                  <a:cubicBezTo>
                    <a:pt x="9832" y="0"/>
                    <a:pt x="9344" y="103"/>
                    <a:pt x="8844" y="351"/>
                  </a:cubicBezTo>
                  <a:cubicBezTo>
                    <a:pt x="6990" y="1271"/>
                    <a:pt x="2306" y="3195"/>
                    <a:pt x="1246" y="4932"/>
                  </a:cubicBezTo>
                  <a:cubicBezTo>
                    <a:pt x="786" y="5687"/>
                    <a:pt x="1883" y="6515"/>
                    <a:pt x="1883" y="6515"/>
                  </a:cubicBezTo>
                  <a:cubicBezTo>
                    <a:pt x="2056" y="6615"/>
                    <a:pt x="1" y="7494"/>
                    <a:pt x="2448" y="8992"/>
                  </a:cubicBezTo>
                  <a:cubicBezTo>
                    <a:pt x="2924" y="9283"/>
                    <a:pt x="3594" y="9403"/>
                    <a:pt x="4387" y="9403"/>
                  </a:cubicBezTo>
                  <a:cubicBezTo>
                    <a:pt x="8195" y="9403"/>
                    <a:pt x="14838" y="6627"/>
                    <a:pt x="16422" y="6627"/>
                  </a:cubicBezTo>
                  <a:cubicBezTo>
                    <a:pt x="16443" y="6627"/>
                    <a:pt x="16464" y="6627"/>
                    <a:pt x="16483" y="6628"/>
                  </a:cubicBezTo>
                  <a:cubicBezTo>
                    <a:pt x="18555" y="6740"/>
                    <a:pt x="25248" y="9946"/>
                    <a:pt x="25606" y="10508"/>
                  </a:cubicBezTo>
                  <a:cubicBezTo>
                    <a:pt x="25777" y="10777"/>
                    <a:pt x="25973" y="10896"/>
                    <a:pt x="26177" y="10896"/>
                  </a:cubicBezTo>
                  <a:cubicBezTo>
                    <a:pt x="27077" y="10896"/>
                    <a:pt x="28159" y="8590"/>
                    <a:pt x="28219" y="6680"/>
                  </a:cubicBezTo>
                  <a:cubicBezTo>
                    <a:pt x="28293" y="4236"/>
                    <a:pt x="22138" y="2777"/>
                    <a:pt x="17855" y="2140"/>
                  </a:cubicBezTo>
                  <a:cubicBezTo>
                    <a:pt x="14409" y="1626"/>
                    <a:pt x="12306" y="0"/>
                    <a:pt x="10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57"/>
            <p:cNvSpPr/>
            <p:nvPr/>
          </p:nvSpPr>
          <p:spPr>
            <a:xfrm>
              <a:off x="4460488" y="4157975"/>
              <a:ext cx="596425" cy="136800"/>
            </a:xfrm>
            <a:custGeom>
              <a:avLst/>
              <a:gdLst/>
              <a:ahLst/>
              <a:cxnLst/>
              <a:rect l="l" t="t" r="r" b="b"/>
              <a:pathLst>
                <a:path w="23857" h="5472" extrusionOk="0">
                  <a:moveTo>
                    <a:pt x="6127" y="1"/>
                  </a:moveTo>
                  <a:lnTo>
                    <a:pt x="0" y="613"/>
                  </a:lnTo>
                  <a:lnTo>
                    <a:pt x="159" y="1338"/>
                  </a:lnTo>
                  <a:cubicBezTo>
                    <a:pt x="159" y="1338"/>
                    <a:pt x="4678" y="546"/>
                    <a:pt x="5930" y="546"/>
                  </a:cubicBezTo>
                  <a:cubicBezTo>
                    <a:pt x="6026" y="546"/>
                    <a:pt x="6103" y="551"/>
                    <a:pt x="6157" y="561"/>
                  </a:cubicBezTo>
                  <a:cubicBezTo>
                    <a:pt x="6914" y="705"/>
                    <a:pt x="6897" y="1963"/>
                    <a:pt x="6878" y="2649"/>
                  </a:cubicBezTo>
                  <a:cubicBezTo>
                    <a:pt x="6849" y="3683"/>
                    <a:pt x="6083" y="4069"/>
                    <a:pt x="6083" y="4069"/>
                  </a:cubicBezTo>
                  <a:cubicBezTo>
                    <a:pt x="6075" y="4069"/>
                    <a:pt x="6067" y="4069"/>
                    <a:pt x="6059" y="4069"/>
                  </a:cubicBezTo>
                  <a:cubicBezTo>
                    <a:pt x="4379" y="4069"/>
                    <a:pt x="457" y="4590"/>
                    <a:pt x="457" y="4590"/>
                  </a:cubicBezTo>
                  <a:lnTo>
                    <a:pt x="456" y="5097"/>
                  </a:lnTo>
                  <a:lnTo>
                    <a:pt x="7119" y="4856"/>
                  </a:lnTo>
                  <a:cubicBezTo>
                    <a:pt x="7119" y="4856"/>
                    <a:pt x="13814" y="5472"/>
                    <a:pt x="18790" y="5472"/>
                  </a:cubicBezTo>
                  <a:cubicBezTo>
                    <a:pt x="20939" y="5472"/>
                    <a:pt x="22768" y="5357"/>
                    <a:pt x="23598" y="5028"/>
                  </a:cubicBezTo>
                  <a:cubicBezTo>
                    <a:pt x="23807" y="4945"/>
                    <a:pt x="23847" y="3955"/>
                    <a:pt x="23851" y="3319"/>
                  </a:cubicBezTo>
                  <a:cubicBezTo>
                    <a:pt x="23856" y="2262"/>
                    <a:pt x="23296" y="1386"/>
                    <a:pt x="22583" y="1312"/>
                  </a:cubicBezTo>
                  <a:lnTo>
                    <a:pt x="61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7"/>
            <p:cNvSpPr/>
            <p:nvPr/>
          </p:nvSpPr>
          <p:spPr>
            <a:xfrm>
              <a:off x="4741688" y="4196125"/>
              <a:ext cx="281250" cy="13275"/>
            </a:xfrm>
            <a:custGeom>
              <a:avLst/>
              <a:gdLst/>
              <a:ahLst/>
              <a:cxnLst/>
              <a:rect l="l" t="t" r="r" b="b"/>
              <a:pathLst>
                <a:path w="11250" h="531" fill="none" extrusionOk="0">
                  <a:moveTo>
                    <a:pt x="1" y="0"/>
                  </a:moveTo>
                  <a:lnTo>
                    <a:pt x="11249" y="53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7"/>
            <p:cNvSpPr/>
            <p:nvPr/>
          </p:nvSpPr>
          <p:spPr>
            <a:xfrm>
              <a:off x="4647088" y="4265550"/>
              <a:ext cx="403325" cy="26825"/>
            </a:xfrm>
            <a:custGeom>
              <a:avLst/>
              <a:gdLst/>
              <a:ahLst/>
              <a:cxnLst/>
              <a:rect l="l" t="t" r="r" b="b"/>
              <a:pathLst>
                <a:path w="16133" h="1073" extrusionOk="0">
                  <a:moveTo>
                    <a:pt x="0" y="1"/>
                  </a:moveTo>
                  <a:cubicBezTo>
                    <a:pt x="1" y="1"/>
                    <a:pt x="7913" y="1072"/>
                    <a:pt x="12820" y="1072"/>
                  </a:cubicBezTo>
                  <a:cubicBezTo>
                    <a:pt x="14294" y="1072"/>
                    <a:pt x="15497" y="975"/>
                    <a:pt x="16132" y="724"/>
                  </a:cubicBezTo>
                  <a:cubicBezTo>
                    <a:pt x="16132" y="724"/>
                    <a:pt x="15163" y="637"/>
                    <a:pt x="12931" y="503"/>
                  </a:cubicBezTo>
                  <a:cubicBezTo>
                    <a:pt x="10700" y="370"/>
                    <a:pt x="1" y="1"/>
                    <a:pt x="0"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57"/>
            <p:cNvSpPr/>
            <p:nvPr/>
          </p:nvSpPr>
          <p:spPr>
            <a:xfrm>
              <a:off x="4624088" y="4163425"/>
              <a:ext cx="401000" cy="140450"/>
            </a:xfrm>
            <a:custGeom>
              <a:avLst/>
              <a:gdLst/>
              <a:ahLst/>
              <a:cxnLst/>
              <a:rect l="l" t="t" r="r" b="b"/>
              <a:pathLst>
                <a:path w="16040" h="5618" extrusionOk="0">
                  <a:moveTo>
                    <a:pt x="0" y="1"/>
                  </a:moveTo>
                  <a:cubicBezTo>
                    <a:pt x="1" y="1"/>
                    <a:pt x="2858" y="518"/>
                    <a:pt x="6381" y="1132"/>
                  </a:cubicBezTo>
                  <a:cubicBezTo>
                    <a:pt x="7184" y="1272"/>
                    <a:pt x="7722" y="1366"/>
                    <a:pt x="8692" y="1398"/>
                  </a:cubicBezTo>
                  <a:cubicBezTo>
                    <a:pt x="8748" y="1400"/>
                    <a:pt x="9637" y="5617"/>
                    <a:pt x="9925" y="5617"/>
                  </a:cubicBezTo>
                  <a:cubicBezTo>
                    <a:pt x="9952" y="5617"/>
                    <a:pt x="9974" y="5580"/>
                    <a:pt x="9990" y="5498"/>
                  </a:cubicBezTo>
                  <a:cubicBezTo>
                    <a:pt x="10031" y="5283"/>
                    <a:pt x="9712" y="1393"/>
                    <a:pt x="9931" y="1393"/>
                  </a:cubicBezTo>
                  <a:cubicBezTo>
                    <a:pt x="9931" y="1393"/>
                    <a:pt x="9931" y="1393"/>
                    <a:pt x="9932" y="1393"/>
                  </a:cubicBezTo>
                  <a:cubicBezTo>
                    <a:pt x="10045" y="1394"/>
                    <a:pt x="10158" y="1394"/>
                    <a:pt x="10272" y="1394"/>
                  </a:cubicBezTo>
                  <a:cubicBezTo>
                    <a:pt x="13197" y="1394"/>
                    <a:pt x="16039" y="1092"/>
                    <a:pt x="16039" y="1092"/>
                  </a:cubicBezTo>
                  <a:lnTo>
                    <a:pt x="0"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57"/>
            <p:cNvSpPr/>
            <p:nvPr/>
          </p:nvSpPr>
          <p:spPr>
            <a:xfrm>
              <a:off x="4473638" y="4171575"/>
              <a:ext cx="159675" cy="100100"/>
            </a:xfrm>
            <a:custGeom>
              <a:avLst/>
              <a:gdLst/>
              <a:ahLst/>
              <a:cxnLst/>
              <a:rect l="l" t="t" r="r" b="b"/>
              <a:pathLst>
                <a:path w="6387" h="4004" extrusionOk="0">
                  <a:moveTo>
                    <a:pt x="5400" y="1"/>
                  </a:moveTo>
                  <a:cubicBezTo>
                    <a:pt x="4387" y="1"/>
                    <a:pt x="1251" y="517"/>
                    <a:pt x="81" y="716"/>
                  </a:cubicBezTo>
                  <a:cubicBezTo>
                    <a:pt x="1" y="730"/>
                    <a:pt x="49" y="4003"/>
                    <a:pt x="253" y="4003"/>
                  </a:cubicBezTo>
                  <a:cubicBezTo>
                    <a:pt x="254" y="4003"/>
                    <a:pt x="255" y="4003"/>
                    <a:pt x="255" y="4003"/>
                  </a:cubicBezTo>
                  <a:cubicBezTo>
                    <a:pt x="1228" y="3879"/>
                    <a:pt x="4147" y="3524"/>
                    <a:pt x="5535" y="3524"/>
                  </a:cubicBezTo>
                  <a:cubicBezTo>
                    <a:pt x="5542" y="3524"/>
                    <a:pt x="5549" y="3524"/>
                    <a:pt x="5557" y="3524"/>
                  </a:cubicBezTo>
                  <a:cubicBezTo>
                    <a:pt x="5557" y="3524"/>
                    <a:pt x="6323" y="3138"/>
                    <a:pt x="6352" y="2104"/>
                  </a:cubicBezTo>
                  <a:cubicBezTo>
                    <a:pt x="6371" y="1418"/>
                    <a:pt x="6387" y="160"/>
                    <a:pt x="5630" y="16"/>
                  </a:cubicBezTo>
                  <a:cubicBezTo>
                    <a:pt x="5575" y="5"/>
                    <a:pt x="5498" y="1"/>
                    <a:pt x="5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57"/>
            <p:cNvSpPr/>
            <p:nvPr/>
          </p:nvSpPr>
          <p:spPr>
            <a:xfrm>
              <a:off x="4475663" y="4171625"/>
              <a:ext cx="157650" cy="88075"/>
            </a:xfrm>
            <a:custGeom>
              <a:avLst/>
              <a:gdLst/>
              <a:ahLst/>
              <a:cxnLst/>
              <a:rect l="l" t="t" r="r" b="b"/>
              <a:pathLst>
                <a:path w="6306" h="3523" extrusionOk="0">
                  <a:moveTo>
                    <a:pt x="5322" y="0"/>
                  </a:moveTo>
                  <a:cubicBezTo>
                    <a:pt x="4312" y="0"/>
                    <a:pt x="1171" y="517"/>
                    <a:pt x="0" y="715"/>
                  </a:cubicBezTo>
                  <a:lnTo>
                    <a:pt x="4466" y="521"/>
                  </a:lnTo>
                  <a:cubicBezTo>
                    <a:pt x="4487" y="520"/>
                    <a:pt x="4507" y="520"/>
                    <a:pt x="4527" y="520"/>
                  </a:cubicBezTo>
                  <a:cubicBezTo>
                    <a:pt x="5314" y="520"/>
                    <a:pt x="5970" y="1157"/>
                    <a:pt x="5956" y="1951"/>
                  </a:cubicBezTo>
                  <a:lnTo>
                    <a:pt x="5956" y="1976"/>
                  </a:lnTo>
                  <a:cubicBezTo>
                    <a:pt x="5932" y="2871"/>
                    <a:pt x="5551" y="3418"/>
                    <a:pt x="5476" y="3523"/>
                  </a:cubicBezTo>
                  <a:cubicBezTo>
                    <a:pt x="5476" y="3523"/>
                    <a:pt x="6242" y="3137"/>
                    <a:pt x="6271" y="2103"/>
                  </a:cubicBezTo>
                  <a:cubicBezTo>
                    <a:pt x="6290" y="1417"/>
                    <a:pt x="6306" y="159"/>
                    <a:pt x="5549" y="15"/>
                  </a:cubicBezTo>
                  <a:cubicBezTo>
                    <a:pt x="5495" y="5"/>
                    <a:pt x="5418" y="0"/>
                    <a:pt x="5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7"/>
            <p:cNvSpPr/>
            <p:nvPr/>
          </p:nvSpPr>
          <p:spPr>
            <a:xfrm>
              <a:off x="4433188" y="4258425"/>
              <a:ext cx="598125" cy="127475"/>
            </a:xfrm>
            <a:custGeom>
              <a:avLst/>
              <a:gdLst/>
              <a:ahLst/>
              <a:cxnLst/>
              <a:rect l="l" t="t" r="r" b="b"/>
              <a:pathLst>
                <a:path w="23925" h="5099" extrusionOk="0">
                  <a:moveTo>
                    <a:pt x="5997" y="0"/>
                  </a:moveTo>
                  <a:lnTo>
                    <a:pt x="1" y="731"/>
                  </a:lnTo>
                  <a:lnTo>
                    <a:pt x="30" y="1339"/>
                  </a:lnTo>
                  <a:cubicBezTo>
                    <a:pt x="30" y="1339"/>
                    <a:pt x="4544" y="547"/>
                    <a:pt x="5798" y="547"/>
                  </a:cubicBezTo>
                  <a:cubicBezTo>
                    <a:pt x="5895" y="547"/>
                    <a:pt x="5973" y="552"/>
                    <a:pt x="6028" y="562"/>
                  </a:cubicBezTo>
                  <a:cubicBezTo>
                    <a:pt x="6785" y="706"/>
                    <a:pt x="6767" y="1964"/>
                    <a:pt x="6748" y="2650"/>
                  </a:cubicBezTo>
                  <a:cubicBezTo>
                    <a:pt x="6720" y="3684"/>
                    <a:pt x="5953" y="4070"/>
                    <a:pt x="5953" y="4070"/>
                  </a:cubicBezTo>
                  <a:cubicBezTo>
                    <a:pt x="5945" y="4070"/>
                    <a:pt x="5937" y="4070"/>
                    <a:pt x="5929" y="4070"/>
                  </a:cubicBezTo>
                  <a:cubicBezTo>
                    <a:pt x="4250" y="4070"/>
                    <a:pt x="329" y="4590"/>
                    <a:pt x="329" y="4590"/>
                  </a:cubicBezTo>
                  <a:lnTo>
                    <a:pt x="328" y="5099"/>
                  </a:lnTo>
                  <a:lnTo>
                    <a:pt x="328" y="5099"/>
                  </a:lnTo>
                  <a:lnTo>
                    <a:pt x="6992" y="4855"/>
                  </a:lnTo>
                  <a:cubicBezTo>
                    <a:pt x="6992" y="4855"/>
                    <a:pt x="14084" y="5020"/>
                    <a:pt x="18906" y="5020"/>
                  </a:cubicBezTo>
                  <a:cubicBezTo>
                    <a:pt x="20795" y="5020"/>
                    <a:pt x="22335" y="4995"/>
                    <a:pt x="22963" y="4924"/>
                  </a:cubicBezTo>
                  <a:cubicBezTo>
                    <a:pt x="23616" y="4851"/>
                    <a:pt x="23916" y="3529"/>
                    <a:pt x="23920" y="2893"/>
                  </a:cubicBezTo>
                  <a:cubicBezTo>
                    <a:pt x="23925" y="1835"/>
                    <a:pt x="23365" y="960"/>
                    <a:pt x="22652" y="885"/>
                  </a:cubicBezTo>
                  <a:lnTo>
                    <a:pt x="59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7"/>
            <p:cNvSpPr/>
            <p:nvPr/>
          </p:nvSpPr>
          <p:spPr>
            <a:xfrm>
              <a:off x="4682738" y="4284325"/>
              <a:ext cx="310475" cy="10625"/>
            </a:xfrm>
            <a:custGeom>
              <a:avLst/>
              <a:gdLst/>
              <a:ahLst/>
              <a:cxnLst/>
              <a:rect l="l" t="t" r="r" b="b"/>
              <a:pathLst>
                <a:path w="12419" h="425" fill="none" extrusionOk="0">
                  <a:moveTo>
                    <a:pt x="0" y="1"/>
                  </a:moveTo>
                  <a:lnTo>
                    <a:pt x="12419" y="424"/>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7"/>
            <p:cNvSpPr/>
            <p:nvPr/>
          </p:nvSpPr>
          <p:spPr>
            <a:xfrm>
              <a:off x="4707613" y="4365350"/>
              <a:ext cx="299650" cy="16450"/>
            </a:xfrm>
            <a:custGeom>
              <a:avLst/>
              <a:gdLst/>
              <a:ahLst/>
              <a:cxnLst/>
              <a:rect l="l" t="t" r="r" b="b"/>
              <a:pathLst>
                <a:path w="11986" h="658" extrusionOk="0">
                  <a:moveTo>
                    <a:pt x="5702" y="1"/>
                  </a:moveTo>
                  <a:cubicBezTo>
                    <a:pt x="2720" y="1"/>
                    <a:pt x="1" y="289"/>
                    <a:pt x="1" y="289"/>
                  </a:cubicBezTo>
                  <a:cubicBezTo>
                    <a:pt x="47" y="286"/>
                    <a:pt x="105" y="285"/>
                    <a:pt x="174" y="285"/>
                  </a:cubicBezTo>
                  <a:cubicBezTo>
                    <a:pt x="1075" y="285"/>
                    <a:pt x="3888" y="499"/>
                    <a:pt x="6491" y="589"/>
                  </a:cubicBezTo>
                  <a:cubicBezTo>
                    <a:pt x="8065" y="645"/>
                    <a:pt x="9564" y="657"/>
                    <a:pt x="10597" y="657"/>
                  </a:cubicBezTo>
                  <a:cubicBezTo>
                    <a:pt x="11449" y="657"/>
                    <a:pt x="11985" y="649"/>
                    <a:pt x="11985" y="649"/>
                  </a:cubicBezTo>
                  <a:cubicBezTo>
                    <a:pt x="11985" y="649"/>
                    <a:pt x="8630" y="82"/>
                    <a:pt x="7218" y="28"/>
                  </a:cubicBezTo>
                  <a:cubicBezTo>
                    <a:pt x="6713" y="9"/>
                    <a:pt x="6204" y="1"/>
                    <a:pt x="5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57"/>
            <p:cNvSpPr/>
            <p:nvPr/>
          </p:nvSpPr>
          <p:spPr>
            <a:xfrm>
              <a:off x="4717813" y="4265625"/>
              <a:ext cx="175700" cy="111875"/>
            </a:xfrm>
            <a:custGeom>
              <a:avLst/>
              <a:gdLst/>
              <a:ahLst/>
              <a:cxnLst/>
              <a:rect l="l" t="t" r="r" b="b"/>
              <a:pathLst>
                <a:path w="7028" h="4475" extrusionOk="0">
                  <a:moveTo>
                    <a:pt x="1" y="0"/>
                  </a:moveTo>
                  <a:lnTo>
                    <a:pt x="5249" y="886"/>
                  </a:lnTo>
                  <a:cubicBezTo>
                    <a:pt x="5954" y="2536"/>
                    <a:pt x="6790" y="4475"/>
                    <a:pt x="6924" y="4475"/>
                  </a:cubicBezTo>
                  <a:cubicBezTo>
                    <a:pt x="6927" y="4475"/>
                    <a:pt x="6931" y="4473"/>
                    <a:pt x="6933" y="4470"/>
                  </a:cubicBezTo>
                  <a:cubicBezTo>
                    <a:pt x="7028" y="4354"/>
                    <a:pt x="6851" y="326"/>
                    <a:pt x="6851" y="326"/>
                  </a:cubicBezTo>
                  <a:cubicBezTo>
                    <a:pt x="6851" y="326"/>
                    <a:pt x="213" y="2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57"/>
            <p:cNvSpPr/>
            <p:nvPr/>
          </p:nvSpPr>
          <p:spPr>
            <a:xfrm>
              <a:off x="4443138" y="4272050"/>
              <a:ext cx="159675" cy="100100"/>
            </a:xfrm>
            <a:custGeom>
              <a:avLst/>
              <a:gdLst/>
              <a:ahLst/>
              <a:cxnLst/>
              <a:rect l="l" t="t" r="r" b="b"/>
              <a:pathLst>
                <a:path w="6387" h="4004" extrusionOk="0">
                  <a:moveTo>
                    <a:pt x="5400" y="1"/>
                  </a:moveTo>
                  <a:cubicBezTo>
                    <a:pt x="4387" y="1"/>
                    <a:pt x="1251" y="517"/>
                    <a:pt x="81" y="716"/>
                  </a:cubicBezTo>
                  <a:cubicBezTo>
                    <a:pt x="1" y="730"/>
                    <a:pt x="49" y="4003"/>
                    <a:pt x="252" y="4003"/>
                  </a:cubicBezTo>
                  <a:cubicBezTo>
                    <a:pt x="252" y="4003"/>
                    <a:pt x="253" y="4003"/>
                    <a:pt x="254" y="4003"/>
                  </a:cubicBezTo>
                  <a:cubicBezTo>
                    <a:pt x="1227" y="3879"/>
                    <a:pt x="4146" y="3524"/>
                    <a:pt x="5533" y="3524"/>
                  </a:cubicBezTo>
                  <a:cubicBezTo>
                    <a:pt x="5541" y="3524"/>
                    <a:pt x="5548" y="3524"/>
                    <a:pt x="5555" y="3524"/>
                  </a:cubicBezTo>
                  <a:cubicBezTo>
                    <a:pt x="5555" y="3524"/>
                    <a:pt x="6322" y="3138"/>
                    <a:pt x="6350" y="2104"/>
                  </a:cubicBezTo>
                  <a:cubicBezTo>
                    <a:pt x="6369" y="1418"/>
                    <a:pt x="6387" y="160"/>
                    <a:pt x="5630" y="16"/>
                  </a:cubicBezTo>
                  <a:cubicBezTo>
                    <a:pt x="5575" y="5"/>
                    <a:pt x="5497" y="1"/>
                    <a:pt x="5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57"/>
            <p:cNvSpPr/>
            <p:nvPr/>
          </p:nvSpPr>
          <p:spPr>
            <a:xfrm>
              <a:off x="4445163" y="4272050"/>
              <a:ext cx="157650" cy="88100"/>
            </a:xfrm>
            <a:custGeom>
              <a:avLst/>
              <a:gdLst/>
              <a:ahLst/>
              <a:cxnLst/>
              <a:rect l="l" t="t" r="r" b="b"/>
              <a:pathLst>
                <a:path w="6306" h="3524" extrusionOk="0">
                  <a:moveTo>
                    <a:pt x="5319" y="1"/>
                  </a:moveTo>
                  <a:cubicBezTo>
                    <a:pt x="4306" y="1"/>
                    <a:pt x="1170" y="517"/>
                    <a:pt x="0" y="716"/>
                  </a:cubicBezTo>
                  <a:lnTo>
                    <a:pt x="4465" y="522"/>
                  </a:lnTo>
                  <a:cubicBezTo>
                    <a:pt x="4485" y="521"/>
                    <a:pt x="4506" y="521"/>
                    <a:pt x="4526" y="521"/>
                  </a:cubicBezTo>
                  <a:cubicBezTo>
                    <a:pt x="5313" y="521"/>
                    <a:pt x="5970" y="1158"/>
                    <a:pt x="5956" y="1952"/>
                  </a:cubicBezTo>
                  <a:lnTo>
                    <a:pt x="5956" y="1977"/>
                  </a:lnTo>
                  <a:cubicBezTo>
                    <a:pt x="5932" y="2870"/>
                    <a:pt x="5550" y="3419"/>
                    <a:pt x="5474" y="3524"/>
                  </a:cubicBezTo>
                  <a:cubicBezTo>
                    <a:pt x="5474" y="3524"/>
                    <a:pt x="6241" y="3138"/>
                    <a:pt x="6269" y="2104"/>
                  </a:cubicBezTo>
                  <a:cubicBezTo>
                    <a:pt x="6288" y="1418"/>
                    <a:pt x="6306" y="160"/>
                    <a:pt x="5549" y="16"/>
                  </a:cubicBezTo>
                  <a:cubicBezTo>
                    <a:pt x="5494" y="5"/>
                    <a:pt x="5416" y="1"/>
                    <a:pt x="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57"/>
            <p:cNvSpPr/>
            <p:nvPr/>
          </p:nvSpPr>
          <p:spPr>
            <a:xfrm>
              <a:off x="4487438" y="4368500"/>
              <a:ext cx="598250" cy="125475"/>
            </a:xfrm>
            <a:custGeom>
              <a:avLst/>
              <a:gdLst/>
              <a:ahLst/>
              <a:cxnLst/>
              <a:rect l="l" t="t" r="r" b="b"/>
              <a:pathLst>
                <a:path w="23930" h="5019" extrusionOk="0">
                  <a:moveTo>
                    <a:pt x="6007" y="0"/>
                  </a:moveTo>
                  <a:lnTo>
                    <a:pt x="0" y="646"/>
                  </a:lnTo>
                  <a:lnTo>
                    <a:pt x="20" y="1256"/>
                  </a:lnTo>
                  <a:cubicBezTo>
                    <a:pt x="20" y="1256"/>
                    <a:pt x="4438" y="545"/>
                    <a:pt x="5752" y="545"/>
                  </a:cubicBezTo>
                  <a:cubicBezTo>
                    <a:pt x="5871" y="545"/>
                    <a:pt x="5964" y="550"/>
                    <a:pt x="6027" y="563"/>
                  </a:cubicBezTo>
                  <a:cubicBezTo>
                    <a:pt x="6783" y="716"/>
                    <a:pt x="6747" y="1976"/>
                    <a:pt x="6720" y="2662"/>
                  </a:cubicBezTo>
                  <a:cubicBezTo>
                    <a:pt x="6678" y="3692"/>
                    <a:pt x="5906" y="4070"/>
                    <a:pt x="5906" y="4070"/>
                  </a:cubicBezTo>
                  <a:cubicBezTo>
                    <a:pt x="5856" y="4069"/>
                    <a:pt x="5804" y="4069"/>
                    <a:pt x="5750" y="4069"/>
                  </a:cubicBezTo>
                  <a:cubicBezTo>
                    <a:pt x="4004" y="4069"/>
                    <a:pt x="273" y="4511"/>
                    <a:pt x="273" y="4511"/>
                  </a:cubicBezTo>
                  <a:lnTo>
                    <a:pt x="265" y="5019"/>
                  </a:lnTo>
                  <a:lnTo>
                    <a:pt x="6930" y="4867"/>
                  </a:lnTo>
                  <a:lnTo>
                    <a:pt x="23351" y="4726"/>
                  </a:lnTo>
                  <a:cubicBezTo>
                    <a:pt x="23761" y="4216"/>
                    <a:pt x="23896" y="3540"/>
                    <a:pt x="23909" y="2904"/>
                  </a:cubicBezTo>
                  <a:cubicBezTo>
                    <a:pt x="23929" y="1845"/>
                    <a:pt x="23201" y="696"/>
                    <a:pt x="22489" y="612"/>
                  </a:cubicBezTo>
                  <a:lnTo>
                    <a:pt x="60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7"/>
            <p:cNvSpPr/>
            <p:nvPr/>
          </p:nvSpPr>
          <p:spPr>
            <a:xfrm>
              <a:off x="4707238" y="4392050"/>
              <a:ext cx="333725" cy="2050"/>
            </a:xfrm>
            <a:custGeom>
              <a:avLst/>
              <a:gdLst/>
              <a:ahLst/>
              <a:cxnLst/>
              <a:rect l="l" t="t" r="r" b="b"/>
              <a:pathLst>
                <a:path w="13349" h="82" fill="none" extrusionOk="0">
                  <a:moveTo>
                    <a:pt x="1" y="1"/>
                  </a:moveTo>
                  <a:lnTo>
                    <a:pt x="13349" y="82"/>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7"/>
            <p:cNvSpPr/>
            <p:nvPr/>
          </p:nvSpPr>
          <p:spPr>
            <a:xfrm>
              <a:off x="4842413" y="4378525"/>
              <a:ext cx="59825" cy="110400"/>
            </a:xfrm>
            <a:custGeom>
              <a:avLst/>
              <a:gdLst/>
              <a:ahLst/>
              <a:cxnLst/>
              <a:rect l="l" t="t" r="r" b="b"/>
              <a:pathLst>
                <a:path w="2393" h="4416" extrusionOk="0">
                  <a:moveTo>
                    <a:pt x="1701" y="0"/>
                  </a:moveTo>
                  <a:cubicBezTo>
                    <a:pt x="1734" y="100"/>
                    <a:pt x="1564" y="896"/>
                    <a:pt x="1564" y="896"/>
                  </a:cubicBezTo>
                  <a:cubicBezTo>
                    <a:pt x="1564" y="896"/>
                    <a:pt x="1" y="2119"/>
                    <a:pt x="889" y="4413"/>
                  </a:cubicBezTo>
                  <a:lnTo>
                    <a:pt x="2050" y="4416"/>
                  </a:lnTo>
                  <a:lnTo>
                    <a:pt x="2392" y="1033"/>
                  </a:lnTo>
                  <a:lnTo>
                    <a:pt x="1701"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57"/>
            <p:cNvSpPr/>
            <p:nvPr/>
          </p:nvSpPr>
          <p:spPr>
            <a:xfrm>
              <a:off x="4497138" y="4382075"/>
              <a:ext cx="159875" cy="98275"/>
            </a:xfrm>
            <a:custGeom>
              <a:avLst/>
              <a:gdLst/>
              <a:ahLst/>
              <a:cxnLst/>
              <a:rect l="l" t="t" r="r" b="b"/>
              <a:pathLst>
                <a:path w="6395" h="3931" extrusionOk="0">
                  <a:moveTo>
                    <a:pt x="5363" y="0"/>
                  </a:moveTo>
                  <a:cubicBezTo>
                    <a:pt x="4304" y="0"/>
                    <a:pt x="1236" y="462"/>
                    <a:pt x="80" y="642"/>
                  </a:cubicBezTo>
                  <a:cubicBezTo>
                    <a:pt x="1" y="655"/>
                    <a:pt x="4" y="3931"/>
                    <a:pt x="207" y="3931"/>
                  </a:cubicBezTo>
                  <a:cubicBezTo>
                    <a:pt x="208" y="3931"/>
                    <a:pt x="208" y="3931"/>
                    <a:pt x="209" y="3931"/>
                  </a:cubicBezTo>
                  <a:cubicBezTo>
                    <a:pt x="1157" y="3823"/>
                    <a:pt x="3950" y="3523"/>
                    <a:pt x="5378" y="3523"/>
                  </a:cubicBezTo>
                  <a:cubicBezTo>
                    <a:pt x="5426" y="3523"/>
                    <a:pt x="5473" y="3524"/>
                    <a:pt x="5518" y="3524"/>
                  </a:cubicBezTo>
                  <a:cubicBezTo>
                    <a:pt x="5518" y="3524"/>
                    <a:pt x="6290" y="3148"/>
                    <a:pt x="6332" y="2116"/>
                  </a:cubicBezTo>
                  <a:cubicBezTo>
                    <a:pt x="6359" y="1432"/>
                    <a:pt x="6395" y="171"/>
                    <a:pt x="5639" y="19"/>
                  </a:cubicBezTo>
                  <a:cubicBezTo>
                    <a:pt x="5576" y="6"/>
                    <a:pt x="5482" y="0"/>
                    <a:pt x="5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57"/>
            <p:cNvSpPr/>
            <p:nvPr/>
          </p:nvSpPr>
          <p:spPr>
            <a:xfrm>
              <a:off x="4499138" y="4382075"/>
              <a:ext cx="157875" cy="88150"/>
            </a:xfrm>
            <a:custGeom>
              <a:avLst/>
              <a:gdLst/>
              <a:ahLst/>
              <a:cxnLst/>
              <a:rect l="l" t="t" r="r" b="b"/>
              <a:pathLst>
                <a:path w="6315" h="3526" extrusionOk="0">
                  <a:moveTo>
                    <a:pt x="5283" y="0"/>
                  </a:moveTo>
                  <a:cubicBezTo>
                    <a:pt x="4224" y="0"/>
                    <a:pt x="1156" y="462"/>
                    <a:pt x="0" y="642"/>
                  </a:cubicBezTo>
                  <a:lnTo>
                    <a:pt x="4467" y="510"/>
                  </a:lnTo>
                  <a:cubicBezTo>
                    <a:pt x="4482" y="509"/>
                    <a:pt x="4496" y="509"/>
                    <a:pt x="4510" y="509"/>
                  </a:cubicBezTo>
                  <a:cubicBezTo>
                    <a:pt x="5305" y="509"/>
                    <a:pt x="5963" y="1159"/>
                    <a:pt x="5939" y="1958"/>
                  </a:cubicBezTo>
                  <a:cubicBezTo>
                    <a:pt x="5939" y="1967"/>
                    <a:pt x="5939" y="1975"/>
                    <a:pt x="5937" y="1984"/>
                  </a:cubicBezTo>
                  <a:cubicBezTo>
                    <a:pt x="5905" y="2878"/>
                    <a:pt x="5515" y="3422"/>
                    <a:pt x="5438" y="3526"/>
                  </a:cubicBezTo>
                  <a:cubicBezTo>
                    <a:pt x="5438" y="3526"/>
                    <a:pt x="6210" y="3148"/>
                    <a:pt x="6252" y="2116"/>
                  </a:cubicBezTo>
                  <a:cubicBezTo>
                    <a:pt x="6279" y="1432"/>
                    <a:pt x="6315" y="171"/>
                    <a:pt x="5559" y="19"/>
                  </a:cubicBezTo>
                  <a:cubicBezTo>
                    <a:pt x="5496" y="6"/>
                    <a:pt x="5402" y="0"/>
                    <a:pt x="52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7"/>
            <p:cNvSpPr/>
            <p:nvPr/>
          </p:nvSpPr>
          <p:spPr>
            <a:xfrm>
              <a:off x="4561888" y="4438400"/>
              <a:ext cx="89225" cy="9400"/>
            </a:xfrm>
            <a:custGeom>
              <a:avLst/>
              <a:gdLst/>
              <a:ahLst/>
              <a:cxnLst/>
              <a:rect l="l" t="t" r="r" b="b"/>
              <a:pathLst>
                <a:path w="3569" h="376" extrusionOk="0">
                  <a:moveTo>
                    <a:pt x="3569" y="1"/>
                  </a:moveTo>
                  <a:lnTo>
                    <a:pt x="0" y="361"/>
                  </a:lnTo>
                  <a:cubicBezTo>
                    <a:pt x="0" y="361"/>
                    <a:pt x="572" y="375"/>
                    <a:pt x="1200" y="375"/>
                  </a:cubicBezTo>
                  <a:cubicBezTo>
                    <a:pt x="1763" y="375"/>
                    <a:pt x="2371" y="364"/>
                    <a:pt x="2651" y="322"/>
                  </a:cubicBezTo>
                  <a:cubicBezTo>
                    <a:pt x="3242" y="235"/>
                    <a:pt x="3569" y="1"/>
                    <a:pt x="35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7"/>
            <p:cNvSpPr/>
            <p:nvPr/>
          </p:nvSpPr>
          <p:spPr>
            <a:xfrm>
              <a:off x="4443963" y="4045325"/>
              <a:ext cx="615700" cy="147225"/>
            </a:xfrm>
            <a:custGeom>
              <a:avLst/>
              <a:gdLst/>
              <a:ahLst/>
              <a:cxnLst/>
              <a:rect l="l" t="t" r="r" b="b"/>
              <a:pathLst>
                <a:path w="24628" h="5889" extrusionOk="0">
                  <a:moveTo>
                    <a:pt x="5998" y="0"/>
                  </a:moveTo>
                  <a:lnTo>
                    <a:pt x="0" y="731"/>
                  </a:lnTo>
                  <a:lnTo>
                    <a:pt x="30" y="1339"/>
                  </a:lnTo>
                  <a:cubicBezTo>
                    <a:pt x="30" y="1339"/>
                    <a:pt x="4538" y="547"/>
                    <a:pt x="5796" y="547"/>
                  </a:cubicBezTo>
                  <a:cubicBezTo>
                    <a:pt x="5894" y="547"/>
                    <a:pt x="5972" y="552"/>
                    <a:pt x="6027" y="562"/>
                  </a:cubicBezTo>
                  <a:cubicBezTo>
                    <a:pt x="6784" y="706"/>
                    <a:pt x="6768" y="1964"/>
                    <a:pt x="6749" y="2650"/>
                  </a:cubicBezTo>
                  <a:cubicBezTo>
                    <a:pt x="6720" y="3684"/>
                    <a:pt x="5954" y="4070"/>
                    <a:pt x="5954" y="4070"/>
                  </a:cubicBezTo>
                  <a:cubicBezTo>
                    <a:pt x="5946" y="4070"/>
                    <a:pt x="5938" y="4070"/>
                    <a:pt x="5930" y="4070"/>
                  </a:cubicBezTo>
                  <a:cubicBezTo>
                    <a:pt x="4250" y="4070"/>
                    <a:pt x="328" y="4590"/>
                    <a:pt x="328" y="4590"/>
                  </a:cubicBezTo>
                  <a:lnTo>
                    <a:pt x="327" y="5098"/>
                  </a:lnTo>
                  <a:lnTo>
                    <a:pt x="6876" y="4644"/>
                  </a:lnTo>
                  <a:lnTo>
                    <a:pt x="23812" y="5888"/>
                  </a:lnTo>
                  <a:cubicBezTo>
                    <a:pt x="24216" y="5371"/>
                    <a:pt x="24619" y="4457"/>
                    <a:pt x="24623" y="3823"/>
                  </a:cubicBezTo>
                  <a:cubicBezTo>
                    <a:pt x="24627" y="2764"/>
                    <a:pt x="24068" y="1888"/>
                    <a:pt x="23355" y="1814"/>
                  </a:cubicBezTo>
                  <a:lnTo>
                    <a:pt x="59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7"/>
            <p:cNvSpPr/>
            <p:nvPr/>
          </p:nvSpPr>
          <p:spPr>
            <a:xfrm>
              <a:off x="4700338" y="4072350"/>
              <a:ext cx="326000" cy="35025"/>
            </a:xfrm>
            <a:custGeom>
              <a:avLst/>
              <a:gdLst/>
              <a:ahLst/>
              <a:cxnLst/>
              <a:rect l="l" t="t" r="r" b="b"/>
              <a:pathLst>
                <a:path w="13040" h="1401" fill="none" extrusionOk="0">
                  <a:moveTo>
                    <a:pt x="0" y="1"/>
                  </a:moveTo>
                  <a:lnTo>
                    <a:pt x="13039" y="1400"/>
                  </a:lnTo>
                </a:path>
              </a:pathLst>
            </a:custGeom>
            <a:noFill/>
            <a:ln w="4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7"/>
            <p:cNvSpPr/>
            <p:nvPr/>
          </p:nvSpPr>
          <p:spPr>
            <a:xfrm>
              <a:off x="4453888" y="4058950"/>
              <a:ext cx="159700" cy="100100"/>
            </a:xfrm>
            <a:custGeom>
              <a:avLst/>
              <a:gdLst/>
              <a:ahLst/>
              <a:cxnLst/>
              <a:rect l="l" t="t" r="r" b="b"/>
              <a:pathLst>
                <a:path w="6388" h="4004" extrusionOk="0">
                  <a:moveTo>
                    <a:pt x="5400" y="1"/>
                  </a:moveTo>
                  <a:cubicBezTo>
                    <a:pt x="4387" y="1"/>
                    <a:pt x="1251" y="517"/>
                    <a:pt x="81" y="716"/>
                  </a:cubicBezTo>
                  <a:cubicBezTo>
                    <a:pt x="1" y="730"/>
                    <a:pt x="49" y="4003"/>
                    <a:pt x="252" y="4003"/>
                  </a:cubicBezTo>
                  <a:cubicBezTo>
                    <a:pt x="253" y="4003"/>
                    <a:pt x="254" y="4003"/>
                    <a:pt x="254" y="4003"/>
                  </a:cubicBezTo>
                  <a:cubicBezTo>
                    <a:pt x="1227" y="3879"/>
                    <a:pt x="4147" y="3524"/>
                    <a:pt x="5535" y="3524"/>
                  </a:cubicBezTo>
                  <a:cubicBezTo>
                    <a:pt x="5542" y="3524"/>
                    <a:pt x="5549" y="3524"/>
                    <a:pt x="5557" y="3524"/>
                  </a:cubicBezTo>
                  <a:cubicBezTo>
                    <a:pt x="5557" y="3524"/>
                    <a:pt x="6323" y="3138"/>
                    <a:pt x="6352" y="2104"/>
                  </a:cubicBezTo>
                  <a:cubicBezTo>
                    <a:pt x="6371" y="1418"/>
                    <a:pt x="6387" y="160"/>
                    <a:pt x="5630" y="16"/>
                  </a:cubicBezTo>
                  <a:cubicBezTo>
                    <a:pt x="5575" y="5"/>
                    <a:pt x="5498" y="1"/>
                    <a:pt x="5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57"/>
            <p:cNvSpPr/>
            <p:nvPr/>
          </p:nvSpPr>
          <p:spPr>
            <a:xfrm>
              <a:off x="4467588" y="4085950"/>
              <a:ext cx="107025" cy="12775"/>
            </a:xfrm>
            <a:custGeom>
              <a:avLst/>
              <a:gdLst/>
              <a:ahLst/>
              <a:cxnLst/>
              <a:rect l="l" t="t" r="r" b="b"/>
              <a:pathLst>
                <a:path w="4281" h="511" extrusionOk="0">
                  <a:moveTo>
                    <a:pt x="4281" y="1"/>
                  </a:moveTo>
                  <a:lnTo>
                    <a:pt x="0" y="336"/>
                  </a:lnTo>
                  <a:cubicBezTo>
                    <a:pt x="0" y="336"/>
                    <a:pt x="1339" y="511"/>
                    <a:pt x="2314" y="511"/>
                  </a:cubicBezTo>
                  <a:cubicBezTo>
                    <a:pt x="2547" y="511"/>
                    <a:pt x="2758" y="501"/>
                    <a:pt x="2927" y="476"/>
                  </a:cubicBezTo>
                  <a:cubicBezTo>
                    <a:pt x="3800" y="349"/>
                    <a:pt x="4281" y="1"/>
                    <a:pt x="4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57"/>
            <p:cNvSpPr/>
            <p:nvPr/>
          </p:nvSpPr>
          <p:spPr>
            <a:xfrm>
              <a:off x="4504613" y="4118800"/>
              <a:ext cx="107050" cy="12800"/>
            </a:xfrm>
            <a:custGeom>
              <a:avLst/>
              <a:gdLst/>
              <a:ahLst/>
              <a:cxnLst/>
              <a:rect l="l" t="t" r="r" b="b"/>
              <a:pathLst>
                <a:path w="4282" h="512" extrusionOk="0">
                  <a:moveTo>
                    <a:pt x="4281" y="0"/>
                  </a:moveTo>
                  <a:lnTo>
                    <a:pt x="1" y="336"/>
                  </a:lnTo>
                  <a:cubicBezTo>
                    <a:pt x="1" y="336"/>
                    <a:pt x="1336" y="511"/>
                    <a:pt x="2311" y="511"/>
                  </a:cubicBezTo>
                  <a:cubicBezTo>
                    <a:pt x="2544" y="511"/>
                    <a:pt x="2757" y="501"/>
                    <a:pt x="2926" y="476"/>
                  </a:cubicBezTo>
                  <a:cubicBezTo>
                    <a:pt x="3800" y="349"/>
                    <a:pt x="4281" y="0"/>
                    <a:pt x="4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7"/>
            <p:cNvSpPr/>
            <p:nvPr/>
          </p:nvSpPr>
          <p:spPr>
            <a:xfrm>
              <a:off x="4455913" y="4058950"/>
              <a:ext cx="157675" cy="88100"/>
            </a:xfrm>
            <a:custGeom>
              <a:avLst/>
              <a:gdLst/>
              <a:ahLst/>
              <a:cxnLst/>
              <a:rect l="l" t="t" r="r" b="b"/>
              <a:pathLst>
                <a:path w="6307" h="3524" extrusionOk="0">
                  <a:moveTo>
                    <a:pt x="5319" y="1"/>
                  </a:moveTo>
                  <a:cubicBezTo>
                    <a:pt x="4306" y="1"/>
                    <a:pt x="1170" y="517"/>
                    <a:pt x="0" y="716"/>
                  </a:cubicBezTo>
                  <a:lnTo>
                    <a:pt x="4466" y="522"/>
                  </a:lnTo>
                  <a:cubicBezTo>
                    <a:pt x="4487" y="521"/>
                    <a:pt x="4507" y="520"/>
                    <a:pt x="4527" y="520"/>
                  </a:cubicBezTo>
                  <a:cubicBezTo>
                    <a:pt x="5314" y="520"/>
                    <a:pt x="5970" y="1158"/>
                    <a:pt x="5956" y="1951"/>
                  </a:cubicBezTo>
                  <a:lnTo>
                    <a:pt x="5956" y="1977"/>
                  </a:lnTo>
                  <a:cubicBezTo>
                    <a:pt x="5933" y="2870"/>
                    <a:pt x="5551" y="3419"/>
                    <a:pt x="5476" y="3524"/>
                  </a:cubicBezTo>
                  <a:cubicBezTo>
                    <a:pt x="5476" y="3524"/>
                    <a:pt x="6242" y="3138"/>
                    <a:pt x="6271" y="2104"/>
                  </a:cubicBezTo>
                  <a:cubicBezTo>
                    <a:pt x="6290" y="1418"/>
                    <a:pt x="6306" y="160"/>
                    <a:pt x="5549" y="16"/>
                  </a:cubicBezTo>
                  <a:cubicBezTo>
                    <a:pt x="5494" y="5"/>
                    <a:pt x="5417" y="1"/>
                    <a:pt x="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57"/>
            <p:cNvSpPr/>
            <p:nvPr/>
          </p:nvSpPr>
          <p:spPr>
            <a:xfrm>
              <a:off x="4595463" y="4043375"/>
              <a:ext cx="65425" cy="370700"/>
            </a:xfrm>
            <a:custGeom>
              <a:avLst/>
              <a:gdLst/>
              <a:ahLst/>
              <a:cxnLst/>
              <a:rect l="l" t="t" r="r" b="b"/>
              <a:pathLst>
                <a:path w="2617" h="14828" extrusionOk="0">
                  <a:moveTo>
                    <a:pt x="1" y="0"/>
                  </a:moveTo>
                  <a:lnTo>
                    <a:pt x="1286" y="1478"/>
                  </a:lnTo>
                  <a:lnTo>
                    <a:pt x="1604" y="4780"/>
                  </a:lnTo>
                  <a:lnTo>
                    <a:pt x="1604" y="4780"/>
                  </a:lnTo>
                  <a:lnTo>
                    <a:pt x="960" y="4751"/>
                  </a:lnTo>
                  <a:lnTo>
                    <a:pt x="1845" y="8696"/>
                  </a:lnTo>
                  <a:lnTo>
                    <a:pt x="1469" y="8715"/>
                  </a:lnTo>
                  <a:lnTo>
                    <a:pt x="2617" y="14827"/>
                  </a:lnTo>
                  <a:cubicBezTo>
                    <a:pt x="2617" y="14827"/>
                    <a:pt x="2262" y="660"/>
                    <a:pt x="2110" y="558"/>
                  </a:cubicBezTo>
                  <a:cubicBezTo>
                    <a:pt x="1954" y="455"/>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7"/>
            <p:cNvSpPr/>
            <p:nvPr/>
          </p:nvSpPr>
          <p:spPr>
            <a:xfrm>
              <a:off x="4744213" y="4060000"/>
              <a:ext cx="134800" cy="255700"/>
            </a:xfrm>
            <a:custGeom>
              <a:avLst/>
              <a:gdLst/>
              <a:ahLst/>
              <a:cxnLst/>
              <a:rect l="l" t="t" r="r" b="b"/>
              <a:pathLst>
                <a:path w="5392" h="10228" extrusionOk="0">
                  <a:moveTo>
                    <a:pt x="1" y="0"/>
                  </a:moveTo>
                  <a:lnTo>
                    <a:pt x="3500" y="1676"/>
                  </a:lnTo>
                  <a:lnTo>
                    <a:pt x="5392" y="10228"/>
                  </a:lnTo>
                  <a:lnTo>
                    <a:pt x="4301" y="1140"/>
                  </a:lnTo>
                  <a:lnTo>
                    <a:pt x="2478" y="248"/>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7"/>
            <p:cNvSpPr/>
            <p:nvPr/>
          </p:nvSpPr>
          <p:spPr>
            <a:xfrm>
              <a:off x="4446138" y="4317350"/>
              <a:ext cx="107025" cy="8625"/>
            </a:xfrm>
            <a:custGeom>
              <a:avLst/>
              <a:gdLst/>
              <a:ahLst/>
              <a:cxnLst/>
              <a:rect l="l" t="t" r="r" b="b"/>
              <a:pathLst>
                <a:path w="4281" h="345" extrusionOk="0">
                  <a:moveTo>
                    <a:pt x="4281" y="1"/>
                  </a:moveTo>
                  <a:lnTo>
                    <a:pt x="0" y="336"/>
                  </a:lnTo>
                  <a:cubicBezTo>
                    <a:pt x="0" y="336"/>
                    <a:pt x="357" y="344"/>
                    <a:pt x="837" y="344"/>
                  </a:cubicBezTo>
                  <a:cubicBezTo>
                    <a:pt x="1511" y="344"/>
                    <a:pt x="2426" y="329"/>
                    <a:pt x="2935" y="254"/>
                  </a:cubicBezTo>
                  <a:cubicBezTo>
                    <a:pt x="3810" y="124"/>
                    <a:pt x="4280" y="1"/>
                    <a:pt x="4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57"/>
            <p:cNvSpPr/>
            <p:nvPr/>
          </p:nvSpPr>
          <p:spPr>
            <a:xfrm>
              <a:off x="4476963" y="4233350"/>
              <a:ext cx="107050" cy="12800"/>
            </a:xfrm>
            <a:custGeom>
              <a:avLst/>
              <a:gdLst/>
              <a:ahLst/>
              <a:cxnLst/>
              <a:rect l="l" t="t" r="r" b="b"/>
              <a:pathLst>
                <a:path w="4282" h="512" extrusionOk="0">
                  <a:moveTo>
                    <a:pt x="4282" y="0"/>
                  </a:moveTo>
                  <a:lnTo>
                    <a:pt x="0" y="336"/>
                  </a:lnTo>
                  <a:cubicBezTo>
                    <a:pt x="0" y="336"/>
                    <a:pt x="1342" y="512"/>
                    <a:pt x="2317" y="512"/>
                  </a:cubicBezTo>
                  <a:cubicBezTo>
                    <a:pt x="2548" y="512"/>
                    <a:pt x="2759" y="502"/>
                    <a:pt x="2926" y="477"/>
                  </a:cubicBezTo>
                  <a:cubicBezTo>
                    <a:pt x="3801" y="349"/>
                    <a:pt x="4282" y="0"/>
                    <a:pt x="4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7"/>
            <p:cNvSpPr/>
            <p:nvPr/>
          </p:nvSpPr>
          <p:spPr>
            <a:xfrm>
              <a:off x="4485538" y="4293450"/>
              <a:ext cx="107025" cy="12800"/>
            </a:xfrm>
            <a:custGeom>
              <a:avLst/>
              <a:gdLst/>
              <a:ahLst/>
              <a:cxnLst/>
              <a:rect l="l" t="t" r="r" b="b"/>
              <a:pathLst>
                <a:path w="4281" h="512" extrusionOk="0">
                  <a:moveTo>
                    <a:pt x="4281" y="0"/>
                  </a:moveTo>
                  <a:lnTo>
                    <a:pt x="0" y="336"/>
                  </a:lnTo>
                  <a:cubicBezTo>
                    <a:pt x="0" y="336"/>
                    <a:pt x="1341" y="511"/>
                    <a:pt x="2316" y="511"/>
                  </a:cubicBezTo>
                  <a:cubicBezTo>
                    <a:pt x="2547" y="511"/>
                    <a:pt x="2758" y="502"/>
                    <a:pt x="2925" y="477"/>
                  </a:cubicBezTo>
                  <a:cubicBezTo>
                    <a:pt x="3800" y="348"/>
                    <a:pt x="4281" y="0"/>
                    <a:pt x="4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7"/>
            <p:cNvSpPr/>
            <p:nvPr/>
          </p:nvSpPr>
          <p:spPr>
            <a:xfrm>
              <a:off x="4514263" y="4398625"/>
              <a:ext cx="131875" cy="13850"/>
            </a:xfrm>
            <a:custGeom>
              <a:avLst/>
              <a:gdLst/>
              <a:ahLst/>
              <a:cxnLst/>
              <a:rect l="l" t="t" r="r" b="b"/>
              <a:pathLst>
                <a:path w="5275" h="554" extrusionOk="0">
                  <a:moveTo>
                    <a:pt x="5274" y="0"/>
                  </a:moveTo>
                  <a:lnTo>
                    <a:pt x="1" y="533"/>
                  </a:lnTo>
                  <a:cubicBezTo>
                    <a:pt x="1" y="533"/>
                    <a:pt x="855" y="553"/>
                    <a:pt x="1788" y="553"/>
                  </a:cubicBezTo>
                  <a:cubicBezTo>
                    <a:pt x="2617" y="553"/>
                    <a:pt x="3508" y="537"/>
                    <a:pt x="3919" y="476"/>
                  </a:cubicBezTo>
                  <a:cubicBezTo>
                    <a:pt x="4792" y="349"/>
                    <a:pt x="5274" y="0"/>
                    <a:pt x="5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7"/>
            <p:cNvSpPr/>
            <p:nvPr/>
          </p:nvSpPr>
          <p:spPr>
            <a:xfrm>
              <a:off x="4486713" y="4341900"/>
              <a:ext cx="107050" cy="9600"/>
            </a:xfrm>
            <a:custGeom>
              <a:avLst/>
              <a:gdLst/>
              <a:ahLst/>
              <a:cxnLst/>
              <a:rect l="l" t="t" r="r" b="b"/>
              <a:pathLst>
                <a:path w="4282" h="384" extrusionOk="0">
                  <a:moveTo>
                    <a:pt x="4282" y="0"/>
                  </a:moveTo>
                  <a:lnTo>
                    <a:pt x="0" y="337"/>
                  </a:lnTo>
                  <a:cubicBezTo>
                    <a:pt x="0" y="337"/>
                    <a:pt x="840" y="383"/>
                    <a:pt x="1676" y="383"/>
                  </a:cubicBezTo>
                  <a:cubicBezTo>
                    <a:pt x="2155" y="383"/>
                    <a:pt x="2632" y="368"/>
                    <a:pt x="2950" y="321"/>
                  </a:cubicBezTo>
                  <a:cubicBezTo>
                    <a:pt x="3823" y="194"/>
                    <a:pt x="4282" y="0"/>
                    <a:pt x="4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7"/>
            <p:cNvSpPr/>
            <p:nvPr/>
          </p:nvSpPr>
          <p:spPr>
            <a:xfrm>
              <a:off x="4514238" y="4189800"/>
              <a:ext cx="107025" cy="12825"/>
            </a:xfrm>
            <a:custGeom>
              <a:avLst/>
              <a:gdLst/>
              <a:ahLst/>
              <a:cxnLst/>
              <a:rect l="l" t="t" r="r" b="b"/>
              <a:pathLst>
                <a:path w="4281" h="513" extrusionOk="0">
                  <a:moveTo>
                    <a:pt x="4281" y="1"/>
                  </a:moveTo>
                  <a:lnTo>
                    <a:pt x="1" y="337"/>
                  </a:lnTo>
                  <a:cubicBezTo>
                    <a:pt x="1" y="337"/>
                    <a:pt x="1341" y="512"/>
                    <a:pt x="2316" y="512"/>
                  </a:cubicBezTo>
                  <a:cubicBezTo>
                    <a:pt x="2548" y="512"/>
                    <a:pt x="2758" y="502"/>
                    <a:pt x="2926" y="478"/>
                  </a:cubicBezTo>
                  <a:cubicBezTo>
                    <a:pt x="3800" y="349"/>
                    <a:pt x="4281" y="1"/>
                    <a:pt x="4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7"/>
            <p:cNvSpPr/>
            <p:nvPr/>
          </p:nvSpPr>
          <p:spPr>
            <a:xfrm>
              <a:off x="4622313" y="4179325"/>
              <a:ext cx="26850" cy="84575"/>
            </a:xfrm>
            <a:custGeom>
              <a:avLst/>
              <a:gdLst/>
              <a:ahLst/>
              <a:cxnLst/>
              <a:rect l="l" t="t" r="r" b="b"/>
              <a:pathLst>
                <a:path w="1074" h="3383" fill="none" extrusionOk="0">
                  <a:moveTo>
                    <a:pt x="1" y="3383"/>
                  </a:moveTo>
                  <a:cubicBezTo>
                    <a:pt x="1" y="3383"/>
                    <a:pt x="1073" y="2274"/>
                    <a:pt x="10" y="1"/>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7"/>
            <p:cNvSpPr/>
            <p:nvPr/>
          </p:nvSpPr>
          <p:spPr>
            <a:xfrm>
              <a:off x="4623613" y="4405725"/>
              <a:ext cx="98300" cy="212125"/>
            </a:xfrm>
            <a:custGeom>
              <a:avLst/>
              <a:gdLst/>
              <a:ahLst/>
              <a:cxnLst/>
              <a:rect l="l" t="t" r="r" b="b"/>
              <a:pathLst>
                <a:path w="3932" h="8485" extrusionOk="0">
                  <a:moveTo>
                    <a:pt x="1346" y="0"/>
                  </a:moveTo>
                  <a:cubicBezTo>
                    <a:pt x="1" y="380"/>
                    <a:pt x="972" y="8146"/>
                    <a:pt x="1873" y="8411"/>
                  </a:cubicBezTo>
                  <a:cubicBezTo>
                    <a:pt x="2035" y="8458"/>
                    <a:pt x="2190" y="8484"/>
                    <a:pt x="2336" y="8484"/>
                  </a:cubicBezTo>
                  <a:cubicBezTo>
                    <a:pt x="3207" y="8484"/>
                    <a:pt x="3792" y="7577"/>
                    <a:pt x="3864" y="4971"/>
                  </a:cubicBezTo>
                  <a:cubicBezTo>
                    <a:pt x="3931" y="2624"/>
                    <a:pt x="3029" y="577"/>
                    <a:pt x="3029" y="577"/>
                  </a:cubicBezTo>
                  <a:lnTo>
                    <a:pt x="134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7"/>
            <p:cNvSpPr/>
            <p:nvPr/>
          </p:nvSpPr>
          <p:spPr>
            <a:xfrm>
              <a:off x="4852888" y="4409150"/>
              <a:ext cx="98300" cy="212125"/>
            </a:xfrm>
            <a:custGeom>
              <a:avLst/>
              <a:gdLst/>
              <a:ahLst/>
              <a:cxnLst/>
              <a:rect l="l" t="t" r="r" b="b"/>
              <a:pathLst>
                <a:path w="3932" h="8485" extrusionOk="0">
                  <a:moveTo>
                    <a:pt x="1346" y="1"/>
                  </a:moveTo>
                  <a:lnTo>
                    <a:pt x="1346" y="1"/>
                  </a:lnTo>
                  <a:cubicBezTo>
                    <a:pt x="1" y="381"/>
                    <a:pt x="973" y="8144"/>
                    <a:pt x="1872" y="8411"/>
                  </a:cubicBezTo>
                  <a:cubicBezTo>
                    <a:pt x="2034" y="8459"/>
                    <a:pt x="2189" y="8485"/>
                    <a:pt x="2335" y="8485"/>
                  </a:cubicBezTo>
                  <a:cubicBezTo>
                    <a:pt x="3206" y="8485"/>
                    <a:pt x="3792" y="7577"/>
                    <a:pt x="3865" y="4970"/>
                  </a:cubicBezTo>
                  <a:cubicBezTo>
                    <a:pt x="3932" y="2623"/>
                    <a:pt x="3029" y="577"/>
                    <a:pt x="3029" y="577"/>
                  </a:cubicBezTo>
                  <a:lnTo>
                    <a:pt x="134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7"/>
            <p:cNvSpPr/>
            <p:nvPr/>
          </p:nvSpPr>
          <p:spPr>
            <a:xfrm>
              <a:off x="4603713" y="3928200"/>
              <a:ext cx="161425" cy="527850"/>
            </a:xfrm>
            <a:custGeom>
              <a:avLst/>
              <a:gdLst/>
              <a:ahLst/>
              <a:cxnLst/>
              <a:rect l="l" t="t" r="r" b="b"/>
              <a:pathLst>
                <a:path w="6457" h="21114" extrusionOk="0">
                  <a:moveTo>
                    <a:pt x="4561" y="1"/>
                  </a:moveTo>
                  <a:cubicBezTo>
                    <a:pt x="4518" y="1"/>
                    <a:pt x="4475" y="6"/>
                    <a:pt x="4432" y="16"/>
                  </a:cubicBezTo>
                  <a:cubicBezTo>
                    <a:pt x="3656" y="210"/>
                    <a:pt x="0" y="4396"/>
                    <a:pt x="0" y="4396"/>
                  </a:cubicBezTo>
                  <a:lnTo>
                    <a:pt x="1650" y="5617"/>
                  </a:lnTo>
                  <a:cubicBezTo>
                    <a:pt x="1691" y="8355"/>
                    <a:pt x="1923" y="11797"/>
                    <a:pt x="1999" y="15425"/>
                  </a:cubicBezTo>
                  <a:cubicBezTo>
                    <a:pt x="2040" y="17409"/>
                    <a:pt x="2129" y="19060"/>
                    <a:pt x="2166" y="19298"/>
                  </a:cubicBezTo>
                  <a:cubicBezTo>
                    <a:pt x="2334" y="20369"/>
                    <a:pt x="3218" y="21113"/>
                    <a:pt x="3531" y="21113"/>
                  </a:cubicBezTo>
                  <a:cubicBezTo>
                    <a:pt x="3536" y="21113"/>
                    <a:pt x="3541" y="21113"/>
                    <a:pt x="3545" y="21113"/>
                  </a:cubicBezTo>
                  <a:cubicBezTo>
                    <a:pt x="3959" y="21079"/>
                    <a:pt x="3810" y="20003"/>
                    <a:pt x="4142" y="18555"/>
                  </a:cubicBezTo>
                  <a:cubicBezTo>
                    <a:pt x="5086" y="14446"/>
                    <a:pt x="6142" y="6340"/>
                    <a:pt x="6336" y="4342"/>
                  </a:cubicBezTo>
                  <a:cubicBezTo>
                    <a:pt x="6456" y="3097"/>
                    <a:pt x="5604" y="1"/>
                    <a:pt x="45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57"/>
            <p:cNvSpPr/>
            <p:nvPr/>
          </p:nvSpPr>
          <p:spPr>
            <a:xfrm>
              <a:off x="4387713" y="3804700"/>
              <a:ext cx="735850" cy="326925"/>
            </a:xfrm>
            <a:custGeom>
              <a:avLst/>
              <a:gdLst/>
              <a:ahLst/>
              <a:cxnLst/>
              <a:rect l="l" t="t" r="r" b="b"/>
              <a:pathLst>
                <a:path w="29434" h="13077" extrusionOk="0">
                  <a:moveTo>
                    <a:pt x="9818" y="0"/>
                  </a:moveTo>
                  <a:cubicBezTo>
                    <a:pt x="8613" y="0"/>
                    <a:pt x="7611" y="98"/>
                    <a:pt x="6992" y="330"/>
                  </a:cubicBezTo>
                  <a:cubicBezTo>
                    <a:pt x="5964" y="717"/>
                    <a:pt x="4311" y="3591"/>
                    <a:pt x="4311" y="3591"/>
                  </a:cubicBezTo>
                  <a:cubicBezTo>
                    <a:pt x="4311" y="3591"/>
                    <a:pt x="0" y="6825"/>
                    <a:pt x="1734" y="9802"/>
                  </a:cubicBezTo>
                  <a:cubicBezTo>
                    <a:pt x="1826" y="9960"/>
                    <a:pt x="2205" y="10025"/>
                    <a:pt x="2736" y="10025"/>
                  </a:cubicBezTo>
                  <a:cubicBezTo>
                    <a:pt x="4419" y="10025"/>
                    <a:pt x="7625" y="9378"/>
                    <a:pt x="8042" y="9021"/>
                  </a:cubicBezTo>
                  <a:cubicBezTo>
                    <a:pt x="9754" y="7564"/>
                    <a:pt x="9500" y="4538"/>
                    <a:pt x="12081" y="4538"/>
                  </a:cubicBezTo>
                  <a:cubicBezTo>
                    <a:pt x="12332" y="4538"/>
                    <a:pt x="12611" y="4567"/>
                    <a:pt x="12921" y="4628"/>
                  </a:cubicBezTo>
                  <a:cubicBezTo>
                    <a:pt x="16153" y="5274"/>
                    <a:pt x="14306" y="7302"/>
                    <a:pt x="16667" y="7302"/>
                  </a:cubicBezTo>
                  <a:cubicBezTo>
                    <a:pt x="16765" y="7302"/>
                    <a:pt x="16871" y="7298"/>
                    <a:pt x="16984" y="7291"/>
                  </a:cubicBezTo>
                  <a:cubicBezTo>
                    <a:pt x="18274" y="7209"/>
                    <a:pt x="19341" y="7007"/>
                    <a:pt x="20263" y="7007"/>
                  </a:cubicBezTo>
                  <a:cubicBezTo>
                    <a:pt x="21372" y="7007"/>
                    <a:pt x="22272" y="7299"/>
                    <a:pt x="23095" y="8439"/>
                  </a:cubicBezTo>
                  <a:cubicBezTo>
                    <a:pt x="24603" y="10526"/>
                    <a:pt x="24978" y="9099"/>
                    <a:pt x="26302" y="10645"/>
                  </a:cubicBezTo>
                  <a:cubicBezTo>
                    <a:pt x="26673" y="11077"/>
                    <a:pt x="27001" y="13077"/>
                    <a:pt x="27001" y="13077"/>
                  </a:cubicBezTo>
                  <a:cubicBezTo>
                    <a:pt x="27001" y="13077"/>
                    <a:pt x="29434" y="11831"/>
                    <a:pt x="28446" y="8730"/>
                  </a:cubicBezTo>
                  <a:cubicBezTo>
                    <a:pt x="27937" y="7141"/>
                    <a:pt x="24367" y="5084"/>
                    <a:pt x="24367" y="5084"/>
                  </a:cubicBezTo>
                  <a:cubicBezTo>
                    <a:pt x="24367" y="5084"/>
                    <a:pt x="22801" y="2551"/>
                    <a:pt x="22029" y="2059"/>
                  </a:cubicBezTo>
                  <a:cubicBezTo>
                    <a:pt x="20667" y="1192"/>
                    <a:pt x="14017" y="0"/>
                    <a:pt x="98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57"/>
            <p:cNvSpPr/>
            <p:nvPr/>
          </p:nvSpPr>
          <p:spPr>
            <a:xfrm>
              <a:off x="4733438" y="3820025"/>
              <a:ext cx="276025" cy="144875"/>
            </a:xfrm>
            <a:custGeom>
              <a:avLst/>
              <a:gdLst/>
              <a:ahLst/>
              <a:cxnLst/>
              <a:rect l="l" t="t" r="r" b="b"/>
              <a:pathLst>
                <a:path w="11041" h="5795" extrusionOk="0">
                  <a:moveTo>
                    <a:pt x="11040" y="0"/>
                  </a:moveTo>
                  <a:lnTo>
                    <a:pt x="0" y="4179"/>
                  </a:lnTo>
                  <a:cubicBezTo>
                    <a:pt x="321" y="4947"/>
                    <a:pt x="656" y="5792"/>
                    <a:pt x="1731" y="5795"/>
                  </a:cubicBezTo>
                  <a:cubicBezTo>
                    <a:pt x="1733" y="5795"/>
                    <a:pt x="1734" y="5795"/>
                    <a:pt x="1735" y="5795"/>
                  </a:cubicBezTo>
                  <a:cubicBezTo>
                    <a:pt x="3456" y="5795"/>
                    <a:pt x="9136" y="2015"/>
                    <a:pt x="1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57"/>
            <p:cNvSpPr/>
            <p:nvPr/>
          </p:nvSpPr>
          <p:spPr>
            <a:xfrm>
              <a:off x="4546613" y="3834600"/>
              <a:ext cx="205700" cy="96025"/>
            </a:xfrm>
            <a:custGeom>
              <a:avLst/>
              <a:gdLst/>
              <a:ahLst/>
              <a:cxnLst/>
              <a:rect l="l" t="t" r="r" b="b"/>
              <a:pathLst>
                <a:path w="8228" h="3841" extrusionOk="0">
                  <a:moveTo>
                    <a:pt x="0" y="0"/>
                  </a:moveTo>
                  <a:lnTo>
                    <a:pt x="0" y="0"/>
                  </a:lnTo>
                  <a:cubicBezTo>
                    <a:pt x="1" y="0"/>
                    <a:pt x="4350" y="3532"/>
                    <a:pt x="4947" y="3781"/>
                  </a:cubicBezTo>
                  <a:cubicBezTo>
                    <a:pt x="5047" y="3823"/>
                    <a:pt x="5206" y="3840"/>
                    <a:pt x="5401" y="3840"/>
                  </a:cubicBezTo>
                  <a:cubicBezTo>
                    <a:pt x="6368" y="3840"/>
                    <a:pt x="8228" y="3412"/>
                    <a:pt x="8228" y="3412"/>
                  </a:cubicBezTo>
                  <a:lnTo>
                    <a:pt x="0" y="0"/>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7"/>
            <p:cNvSpPr/>
            <p:nvPr/>
          </p:nvSpPr>
          <p:spPr>
            <a:xfrm>
              <a:off x="4514413" y="3225700"/>
              <a:ext cx="285250" cy="178400"/>
            </a:xfrm>
            <a:custGeom>
              <a:avLst/>
              <a:gdLst/>
              <a:ahLst/>
              <a:cxnLst/>
              <a:rect l="l" t="t" r="r" b="b"/>
              <a:pathLst>
                <a:path w="11410" h="7136" extrusionOk="0">
                  <a:moveTo>
                    <a:pt x="5234" y="0"/>
                  </a:moveTo>
                  <a:lnTo>
                    <a:pt x="5234" y="0"/>
                  </a:lnTo>
                  <a:cubicBezTo>
                    <a:pt x="5458" y="1612"/>
                    <a:pt x="4129" y="1551"/>
                    <a:pt x="2329" y="2777"/>
                  </a:cubicBezTo>
                  <a:cubicBezTo>
                    <a:pt x="1" y="4362"/>
                    <a:pt x="4029" y="7136"/>
                    <a:pt x="7278" y="7136"/>
                  </a:cubicBezTo>
                  <a:cubicBezTo>
                    <a:pt x="8263" y="7136"/>
                    <a:pt x="9177" y="6881"/>
                    <a:pt x="9820" y="6261"/>
                  </a:cubicBezTo>
                  <a:cubicBezTo>
                    <a:pt x="11410" y="4727"/>
                    <a:pt x="8855" y="2173"/>
                    <a:pt x="8158" y="1573"/>
                  </a:cubicBezTo>
                  <a:cubicBezTo>
                    <a:pt x="7460" y="972"/>
                    <a:pt x="5234" y="1"/>
                    <a:pt x="5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7"/>
            <p:cNvSpPr/>
            <p:nvPr/>
          </p:nvSpPr>
          <p:spPr>
            <a:xfrm>
              <a:off x="4584813" y="3371975"/>
              <a:ext cx="170500" cy="78300"/>
            </a:xfrm>
            <a:custGeom>
              <a:avLst/>
              <a:gdLst/>
              <a:ahLst/>
              <a:cxnLst/>
              <a:rect l="l" t="t" r="r" b="b"/>
              <a:pathLst>
                <a:path w="6820" h="3132" extrusionOk="0">
                  <a:moveTo>
                    <a:pt x="2506" y="0"/>
                  </a:moveTo>
                  <a:cubicBezTo>
                    <a:pt x="912" y="0"/>
                    <a:pt x="1" y="1195"/>
                    <a:pt x="1556" y="2460"/>
                  </a:cubicBezTo>
                  <a:cubicBezTo>
                    <a:pt x="2148" y="2942"/>
                    <a:pt x="2951" y="3132"/>
                    <a:pt x="3725" y="3132"/>
                  </a:cubicBezTo>
                  <a:cubicBezTo>
                    <a:pt x="5336" y="3132"/>
                    <a:pt x="6819" y="2311"/>
                    <a:pt x="5998" y="1603"/>
                  </a:cubicBezTo>
                  <a:cubicBezTo>
                    <a:pt x="4782" y="556"/>
                    <a:pt x="3390" y="114"/>
                    <a:pt x="3390" y="114"/>
                  </a:cubicBezTo>
                  <a:cubicBezTo>
                    <a:pt x="3081" y="36"/>
                    <a:pt x="2783" y="0"/>
                    <a:pt x="2506"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7"/>
            <p:cNvSpPr/>
            <p:nvPr/>
          </p:nvSpPr>
          <p:spPr>
            <a:xfrm>
              <a:off x="4595863" y="3353750"/>
              <a:ext cx="487975" cy="165100"/>
            </a:xfrm>
            <a:custGeom>
              <a:avLst/>
              <a:gdLst/>
              <a:ahLst/>
              <a:cxnLst/>
              <a:rect l="l" t="t" r="r" b="b"/>
              <a:pathLst>
                <a:path w="19519" h="6604" extrusionOk="0">
                  <a:moveTo>
                    <a:pt x="9619" y="0"/>
                  </a:moveTo>
                  <a:cubicBezTo>
                    <a:pt x="9581" y="0"/>
                    <a:pt x="9547" y="3"/>
                    <a:pt x="9516" y="9"/>
                  </a:cubicBezTo>
                  <a:cubicBezTo>
                    <a:pt x="8172" y="275"/>
                    <a:pt x="7627" y="583"/>
                    <a:pt x="7627" y="583"/>
                  </a:cubicBezTo>
                  <a:cubicBezTo>
                    <a:pt x="5949" y="938"/>
                    <a:pt x="2860" y="1279"/>
                    <a:pt x="1638" y="2495"/>
                  </a:cubicBezTo>
                  <a:cubicBezTo>
                    <a:pt x="87" y="4036"/>
                    <a:pt x="0" y="6604"/>
                    <a:pt x="0" y="6604"/>
                  </a:cubicBezTo>
                  <a:cubicBezTo>
                    <a:pt x="0" y="6604"/>
                    <a:pt x="18896" y="6582"/>
                    <a:pt x="19210" y="6035"/>
                  </a:cubicBezTo>
                  <a:cubicBezTo>
                    <a:pt x="19518" y="5500"/>
                    <a:pt x="11252" y="0"/>
                    <a:pt x="96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57"/>
            <p:cNvSpPr/>
            <p:nvPr/>
          </p:nvSpPr>
          <p:spPr>
            <a:xfrm>
              <a:off x="4726488" y="3379200"/>
              <a:ext cx="109175" cy="48100"/>
            </a:xfrm>
            <a:custGeom>
              <a:avLst/>
              <a:gdLst/>
              <a:ahLst/>
              <a:cxnLst/>
              <a:rect l="l" t="t" r="r" b="b"/>
              <a:pathLst>
                <a:path w="4367" h="1924" fill="none" extrusionOk="0">
                  <a:moveTo>
                    <a:pt x="3" y="37"/>
                  </a:moveTo>
                  <a:cubicBezTo>
                    <a:pt x="1" y="532"/>
                    <a:pt x="345" y="1924"/>
                    <a:pt x="1633" y="1779"/>
                  </a:cubicBezTo>
                  <a:cubicBezTo>
                    <a:pt x="2924" y="1634"/>
                    <a:pt x="4367" y="1"/>
                    <a:pt x="4367" y="1"/>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57"/>
            <p:cNvSpPr/>
            <p:nvPr/>
          </p:nvSpPr>
          <p:spPr>
            <a:xfrm>
              <a:off x="4733913" y="3279175"/>
              <a:ext cx="112775" cy="119850"/>
            </a:xfrm>
            <a:custGeom>
              <a:avLst/>
              <a:gdLst/>
              <a:ahLst/>
              <a:cxnLst/>
              <a:rect l="l" t="t" r="r" b="b"/>
              <a:pathLst>
                <a:path w="4511" h="4794" extrusionOk="0">
                  <a:moveTo>
                    <a:pt x="4415" y="0"/>
                  </a:moveTo>
                  <a:lnTo>
                    <a:pt x="1540" y="1103"/>
                  </a:lnTo>
                  <a:lnTo>
                    <a:pt x="0" y="1829"/>
                  </a:lnTo>
                  <a:cubicBezTo>
                    <a:pt x="0" y="1829"/>
                    <a:pt x="389" y="4069"/>
                    <a:pt x="616" y="4297"/>
                  </a:cubicBezTo>
                  <a:cubicBezTo>
                    <a:pt x="965" y="4648"/>
                    <a:pt x="1333" y="4793"/>
                    <a:pt x="1696" y="4793"/>
                  </a:cubicBezTo>
                  <a:cubicBezTo>
                    <a:pt x="2513" y="4793"/>
                    <a:pt x="3306" y="4057"/>
                    <a:pt x="3798" y="3284"/>
                  </a:cubicBezTo>
                  <a:cubicBezTo>
                    <a:pt x="4510" y="2167"/>
                    <a:pt x="4415" y="0"/>
                    <a:pt x="44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57"/>
            <p:cNvSpPr/>
            <p:nvPr/>
          </p:nvSpPr>
          <p:spPr>
            <a:xfrm>
              <a:off x="4711163" y="3279175"/>
              <a:ext cx="133150" cy="88125"/>
            </a:xfrm>
            <a:custGeom>
              <a:avLst/>
              <a:gdLst/>
              <a:ahLst/>
              <a:cxnLst/>
              <a:rect l="l" t="t" r="r" b="b"/>
              <a:pathLst>
                <a:path w="5326" h="3525" extrusionOk="0">
                  <a:moveTo>
                    <a:pt x="5325" y="0"/>
                  </a:moveTo>
                  <a:lnTo>
                    <a:pt x="2450" y="1102"/>
                  </a:lnTo>
                  <a:lnTo>
                    <a:pt x="0" y="2041"/>
                  </a:lnTo>
                  <a:cubicBezTo>
                    <a:pt x="0" y="2041"/>
                    <a:pt x="514" y="3524"/>
                    <a:pt x="2071" y="3524"/>
                  </a:cubicBezTo>
                  <a:cubicBezTo>
                    <a:pt x="2176" y="3524"/>
                    <a:pt x="2285" y="3518"/>
                    <a:pt x="2399" y="3503"/>
                  </a:cubicBezTo>
                  <a:cubicBezTo>
                    <a:pt x="3742" y="3337"/>
                    <a:pt x="5325" y="1"/>
                    <a:pt x="5325"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57"/>
            <p:cNvSpPr/>
            <p:nvPr/>
          </p:nvSpPr>
          <p:spPr>
            <a:xfrm>
              <a:off x="4568588" y="3002425"/>
              <a:ext cx="357625" cy="334450"/>
            </a:xfrm>
            <a:custGeom>
              <a:avLst/>
              <a:gdLst/>
              <a:ahLst/>
              <a:cxnLst/>
              <a:rect l="l" t="t" r="r" b="b"/>
              <a:pathLst>
                <a:path w="14305" h="13378" extrusionOk="0">
                  <a:moveTo>
                    <a:pt x="9016" y="1"/>
                  </a:moveTo>
                  <a:cubicBezTo>
                    <a:pt x="8450" y="1"/>
                    <a:pt x="7820" y="61"/>
                    <a:pt x="7120" y="192"/>
                  </a:cubicBezTo>
                  <a:cubicBezTo>
                    <a:pt x="7072" y="200"/>
                    <a:pt x="7020" y="204"/>
                    <a:pt x="6964" y="204"/>
                  </a:cubicBezTo>
                  <a:cubicBezTo>
                    <a:pt x="6647" y="204"/>
                    <a:pt x="6226" y="82"/>
                    <a:pt x="5904" y="82"/>
                  </a:cubicBezTo>
                  <a:cubicBezTo>
                    <a:pt x="5799" y="82"/>
                    <a:pt x="5704" y="95"/>
                    <a:pt x="5626" y="130"/>
                  </a:cubicBezTo>
                  <a:cubicBezTo>
                    <a:pt x="4518" y="623"/>
                    <a:pt x="2556" y="3721"/>
                    <a:pt x="2101" y="5115"/>
                  </a:cubicBezTo>
                  <a:cubicBezTo>
                    <a:pt x="1" y="11532"/>
                    <a:pt x="5118" y="13377"/>
                    <a:pt x="6469" y="13377"/>
                  </a:cubicBezTo>
                  <a:cubicBezTo>
                    <a:pt x="6511" y="13377"/>
                    <a:pt x="6550" y="13375"/>
                    <a:pt x="6584" y="13372"/>
                  </a:cubicBezTo>
                  <a:cubicBezTo>
                    <a:pt x="9852" y="13038"/>
                    <a:pt x="11394" y="11959"/>
                    <a:pt x="12563" y="8997"/>
                  </a:cubicBezTo>
                  <a:cubicBezTo>
                    <a:pt x="14018" y="5310"/>
                    <a:pt x="14304" y="1"/>
                    <a:pt x="90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57"/>
            <p:cNvSpPr/>
            <p:nvPr/>
          </p:nvSpPr>
          <p:spPr>
            <a:xfrm>
              <a:off x="4774213" y="3177025"/>
              <a:ext cx="66600" cy="66575"/>
            </a:xfrm>
            <a:custGeom>
              <a:avLst/>
              <a:gdLst/>
              <a:ahLst/>
              <a:cxnLst/>
              <a:rect l="l" t="t" r="r" b="b"/>
              <a:pathLst>
                <a:path w="2664" h="2663" extrusionOk="0">
                  <a:moveTo>
                    <a:pt x="1332" y="0"/>
                  </a:moveTo>
                  <a:cubicBezTo>
                    <a:pt x="596" y="0"/>
                    <a:pt x="1" y="597"/>
                    <a:pt x="1" y="1332"/>
                  </a:cubicBezTo>
                  <a:cubicBezTo>
                    <a:pt x="1" y="2067"/>
                    <a:pt x="596" y="2663"/>
                    <a:pt x="1332" y="2663"/>
                  </a:cubicBezTo>
                  <a:cubicBezTo>
                    <a:pt x="2066" y="2663"/>
                    <a:pt x="2663" y="2067"/>
                    <a:pt x="2663" y="1332"/>
                  </a:cubicBezTo>
                  <a:cubicBezTo>
                    <a:pt x="2663" y="597"/>
                    <a:pt x="2066" y="0"/>
                    <a:pt x="1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57"/>
            <p:cNvSpPr/>
            <p:nvPr/>
          </p:nvSpPr>
          <p:spPr>
            <a:xfrm>
              <a:off x="4613338" y="3155125"/>
              <a:ext cx="42825" cy="55650"/>
            </a:xfrm>
            <a:custGeom>
              <a:avLst/>
              <a:gdLst/>
              <a:ahLst/>
              <a:cxnLst/>
              <a:rect l="l" t="t" r="r" b="b"/>
              <a:pathLst>
                <a:path w="1713" h="2226" extrusionOk="0">
                  <a:moveTo>
                    <a:pt x="858" y="1"/>
                  </a:moveTo>
                  <a:cubicBezTo>
                    <a:pt x="387" y="1"/>
                    <a:pt x="3" y="497"/>
                    <a:pt x="1" y="1110"/>
                  </a:cubicBezTo>
                  <a:cubicBezTo>
                    <a:pt x="0" y="1724"/>
                    <a:pt x="381" y="2223"/>
                    <a:pt x="853" y="2225"/>
                  </a:cubicBezTo>
                  <a:cubicBezTo>
                    <a:pt x="854" y="2225"/>
                    <a:pt x="854" y="2225"/>
                    <a:pt x="855" y="2225"/>
                  </a:cubicBezTo>
                  <a:cubicBezTo>
                    <a:pt x="1326" y="2225"/>
                    <a:pt x="1710" y="1729"/>
                    <a:pt x="1711" y="1115"/>
                  </a:cubicBezTo>
                  <a:cubicBezTo>
                    <a:pt x="1713" y="502"/>
                    <a:pt x="1331" y="2"/>
                    <a:pt x="860" y="1"/>
                  </a:cubicBezTo>
                  <a:cubicBezTo>
                    <a:pt x="859" y="1"/>
                    <a:pt x="858" y="1"/>
                    <a:pt x="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7"/>
            <p:cNvSpPr/>
            <p:nvPr/>
          </p:nvSpPr>
          <p:spPr>
            <a:xfrm>
              <a:off x="4830963" y="3036950"/>
              <a:ext cx="276575" cy="443750"/>
            </a:xfrm>
            <a:custGeom>
              <a:avLst/>
              <a:gdLst/>
              <a:ahLst/>
              <a:cxnLst/>
              <a:rect l="l" t="t" r="r" b="b"/>
              <a:pathLst>
                <a:path w="11063" h="17750" extrusionOk="0">
                  <a:moveTo>
                    <a:pt x="1890" y="0"/>
                  </a:moveTo>
                  <a:cubicBezTo>
                    <a:pt x="1786" y="0"/>
                    <a:pt x="1747" y="52"/>
                    <a:pt x="1795" y="156"/>
                  </a:cubicBezTo>
                  <a:cubicBezTo>
                    <a:pt x="1795" y="156"/>
                    <a:pt x="790" y="9313"/>
                    <a:pt x="152" y="12645"/>
                  </a:cubicBezTo>
                  <a:cubicBezTo>
                    <a:pt x="1" y="13436"/>
                    <a:pt x="1264" y="14565"/>
                    <a:pt x="1746" y="15147"/>
                  </a:cubicBezTo>
                  <a:cubicBezTo>
                    <a:pt x="3203" y="16903"/>
                    <a:pt x="5797" y="17749"/>
                    <a:pt x="7403" y="17749"/>
                  </a:cubicBezTo>
                  <a:cubicBezTo>
                    <a:pt x="7931" y="17749"/>
                    <a:pt x="8352" y="17658"/>
                    <a:pt x="8591" y="17478"/>
                  </a:cubicBezTo>
                  <a:cubicBezTo>
                    <a:pt x="11063" y="15615"/>
                    <a:pt x="8162" y="12836"/>
                    <a:pt x="6882" y="11392"/>
                  </a:cubicBezTo>
                  <a:cubicBezTo>
                    <a:pt x="5229" y="9525"/>
                    <a:pt x="6021" y="9326"/>
                    <a:pt x="5774" y="5332"/>
                  </a:cubicBezTo>
                  <a:cubicBezTo>
                    <a:pt x="5559" y="1901"/>
                    <a:pt x="2523" y="0"/>
                    <a:pt x="1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57"/>
            <p:cNvSpPr/>
            <p:nvPr/>
          </p:nvSpPr>
          <p:spPr>
            <a:xfrm>
              <a:off x="4789813" y="3317775"/>
              <a:ext cx="213275" cy="132200"/>
            </a:xfrm>
            <a:custGeom>
              <a:avLst/>
              <a:gdLst/>
              <a:ahLst/>
              <a:cxnLst/>
              <a:rect l="l" t="t" r="r" b="b"/>
              <a:pathLst>
                <a:path w="8531" h="5288" extrusionOk="0">
                  <a:moveTo>
                    <a:pt x="1935" y="1"/>
                  </a:moveTo>
                  <a:cubicBezTo>
                    <a:pt x="97" y="285"/>
                    <a:pt x="0" y="2692"/>
                    <a:pt x="2137" y="3769"/>
                  </a:cubicBezTo>
                  <a:cubicBezTo>
                    <a:pt x="3537" y="4474"/>
                    <a:pt x="5748" y="5287"/>
                    <a:pt x="7110" y="5287"/>
                  </a:cubicBezTo>
                  <a:cubicBezTo>
                    <a:pt x="8003" y="5287"/>
                    <a:pt x="8531" y="4938"/>
                    <a:pt x="8228" y="3980"/>
                  </a:cubicBezTo>
                  <a:cubicBezTo>
                    <a:pt x="7460" y="1561"/>
                    <a:pt x="1935" y="1"/>
                    <a:pt x="1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57"/>
            <p:cNvSpPr/>
            <p:nvPr/>
          </p:nvSpPr>
          <p:spPr>
            <a:xfrm>
              <a:off x="4886538" y="3302275"/>
              <a:ext cx="213275" cy="115275"/>
            </a:xfrm>
            <a:custGeom>
              <a:avLst/>
              <a:gdLst/>
              <a:ahLst/>
              <a:cxnLst/>
              <a:rect l="l" t="t" r="r" b="b"/>
              <a:pathLst>
                <a:path w="8531" h="4611" extrusionOk="0">
                  <a:moveTo>
                    <a:pt x="3017" y="0"/>
                  </a:moveTo>
                  <a:cubicBezTo>
                    <a:pt x="1180" y="284"/>
                    <a:pt x="0" y="2015"/>
                    <a:pt x="2138" y="3092"/>
                  </a:cubicBezTo>
                  <a:cubicBezTo>
                    <a:pt x="3537" y="3797"/>
                    <a:pt x="5748" y="4610"/>
                    <a:pt x="7110" y="4610"/>
                  </a:cubicBezTo>
                  <a:cubicBezTo>
                    <a:pt x="8003" y="4610"/>
                    <a:pt x="8531" y="4261"/>
                    <a:pt x="8228" y="3304"/>
                  </a:cubicBezTo>
                  <a:cubicBezTo>
                    <a:pt x="7463" y="883"/>
                    <a:pt x="3017" y="0"/>
                    <a:pt x="30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57"/>
            <p:cNvSpPr/>
            <p:nvPr/>
          </p:nvSpPr>
          <p:spPr>
            <a:xfrm>
              <a:off x="4835763" y="3007750"/>
              <a:ext cx="79225" cy="170250"/>
            </a:xfrm>
            <a:custGeom>
              <a:avLst/>
              <a:gdLst/>
              <a:ahLst/>
              <a:cxnLst/>
              <a:rect l="l" t="t" r="r" b="b"/>
              <a:pathLst>
                <a:path w="3169" h="6810" extrusionOk="0">
                  <a:moveTo>
                    <a:pt x="727" y="0"/>
                  </a:moveTo>
                  <a:cubicBezTo>
                    <a:pt x="698" y="0"/>
                    <a:pt x="670" y="2"/>
                    <a:pt x="644" y="5"/>
                  </a:cubicBezTo>
                  <a:cubicBezTo>
                    <a:pt x="1" y="82"/>
                    <a:pt x="667" y="6809"/>
                    <a:pt x="667" y="6809"/>
                  </a:cubicBezTo>
                  <a:cubicBezTo>
                    <a:pt x="2253" y="6109"/>
                    <a:pt x="2998" y="5010"/>
                    <a:pt x="3085" y="2923"/>
                  </a:cubicBezTo>
                  <a:cubicBezTo>
                    <a:pt x="3168" y="920"/>
                    <a:pt x="1434" y="0"/>
                    <a:pt x="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57"/>
            <p:cNvSpPr/>
            <p:nvPr/>
          </p:nvSpPr>
          <p:spPr>
            <a:xfrm>
              <a:off x="4819563" y="3211850"/>
              <a:ext cx="92275" cy="74575"/>
            </a:xfrm>
            <a:custGeom>
              <a:avLst/>
              <a:gdLst/>
              <a:ahLst/>
              <a:cxnLst/>
              <a:rect l="l" t="t" r="r" b="b"/>
              <a:pathLst>
                <a:path w="3691" h="2983" extrusionOk="0">
                  <a:moveTo>
                    <a:pt x="2801" y="0"/>
                  </a:moveTo>
                  <a:cubicBezTo>
                    <a:pt x="2249" y="0"/>
                    <a:pt x="1561" y="411"/>
                    <a:pt x="1561" y="411"/>
                  </a:cubicBezTo>
                  <a:cubicBezTo>
                    <a:pt x="1561" y="411"/>
                    <a:pt x="0" y="2115"/>
                    <a:pt x="1114" y="2840"/>
                  </a:cubicBezTo>
                  <a:cubicBezTo>
                    <a:pt x="1267" y="2939"/>
                    <a:pt x="1426" y="2983"/>
                    <a:pt x="1587" y="2983"/>
                  </a:cubicBezTo>
                  <a:cubicBezTo>
                    <a:pt x="2605" y="2983"/>
                    <a:pt x="3691" y="1223"/>
                    <a:pt x="3425" y="417"/>
                  </a:cubicBezTo>
                  <a:cubicBezTo>
                    <a:pt x="3322" y="104"/>
                    <a:pt x="3079" y="0"/>
                    <a:pt x="28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57"/>
            <p:cNvSpPr/>
            <p:nvPr/>
          </p:nvSpPr>
          <p:spPr>
            <a:xfrm>
              <a:off x="4636013" y="2971500"/>
              <a:ext cx="240750" cy="192700"/>
            </a:xfrm>
            <a:custGeom>
              <a:avLst/>
              <a:gdLst/>
              <a:ahLst/>
              <a:cxnLst/>
              <a:rect l="l" t="t" r="r" b="b"/>
              <a:pathLst>
                <a:path w="9630" h="7708" extrusionOk="0">
                  <a:moveTo>
                    <a:pt x="4089" y="1"/>
                  </a:moveTo>
                  <a:cubicBezTo>
                    <a:pt x="1862" y="1"/>
                    <a:pt x="34" y="1320"/>
                    <a:pt x="9" y="3469"/>
                  </a:cubicBezTo>
                  <a:cubicBezTo>
                    <a:pt x="0" y="4250"/>
                    <a:pt x="279" y="4505"/>
                    <a:pt x="279" y="4505"/>
                  </a:cubicBezTo>
                  <a:cubicBezTo>
                    <a:pt x="279" y="4505"/>
                    <a:pt x="1045" y="3392"/>
                    <a:pt x="1689" y="2930"/>
                  </a:cubicBezTo>
                  <a:cubicBezTo>
                    <a:pt x="2192" y="2569"/>
                    <a:pt x="2331" y="2496"/>
                    <a:pt x="2361" y="2496"/>
                  </a:cubicBezTo>
                  <a:cubicBezTo>
                    <a:pt x="2381" y="2496"/>
                    <a:pt x="2350" y="2530"/>
                    <a:pt x="2350" y="2530"/>
                  </a:cubicBezTo>
                  <a:cubicBezTo>
                    <a:pt x="2350" y="2530"/>
                    <a:pt x="2936" y="6296"/>
                    <a:pt x="7145" y="7381"/>
                  </a:cubicBezTo>
                  <a:cubicBezTo>
                    <a:pt x="8324" y="7688"/>
                    <a:pt x="8652" y="7708"/>
                    <a:pt x="8652" y="7708"/>
                  </a:cubicBezTo>
                  <a:cubicBezTo>
                    <a:pt x="8652" y="7708"/>
                    <a:pt x="9442" y="7467"/>
                    <a:pt x="9537" y="5298"/>
                  </a:cubicBezTo>
                  <a:cubicBezTo>
                    <a:pt x="9630" y="3127"/>
                    <a:pt x="9452" y="1059"/>
                    <a:pt x="5403" y="149"/>
                  </a:cubicBezTo>
                  <a:cubicBezTo>
                    <a:pt x="4957" y="49"/>
                    <a:pt x="4516" y="1"/>
                    <a:pt x="40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57"/>
            <p:cNvSpPr/>
            <p:nvPr/>
          </p:nvSpPr>
          <p:spPr>
            <a:xfrm>
              <a:off x="4812588" y="2996250"/>
              <a:ext cx="113400" cy="198550"/>
            </a:xfrm>
            <a:custGeom>
              <a:avLst/>
              <a:gdLst/>
              <a:ahLst/>
              <a:cxnLst/>
              <a:rect l="l" t="t" r="r" b="b"/>
              <a:pathLst>
                <a:path w="4536" h="7942" extrusionOk="0">
                  <a:moveTo>
                    <a:pt x="577" y="0"/>
                  </a:moveTo>
                  <a:cubicBezTo>
                    <a:pt x="0" y="0"/>
                    <a:pt x="1824" y="3612"/>
                    <a:pt x="1824" y="3612"/>
                  </a:cubicBezTo>
                  <a:cubicBezTo>
                    <a:pt x="1692" y="3785"/>
                    <a:pt x="1166" y="5823"/>
                    <a:pt x="1468" y="6735"/>
                  </a:cubicBezTo>
                  <a:cubicBezTo>
                    <a:pt x="1768" y="7646"/>
                    <a:pt x="1724" y="7865"/>
                    <a:pt x="1724" y="7865"/>
                  </a:cubicBezTo>
                  <a:cubicBezTo>
                    <a:pt x="1724" y="7865"/>
                    <a:pt x="1899" y="7942"/>
                    <a:pt x="2128" y="7942"/>
                  </a:cubicBezTo>
                  <a:cubicBezTo>
                    <a:pt x="2356" y="7942"/>
                    <a:pt x="2637" y="7866"/>
                    <a:pt x="2853" y="7564"/>
                  </a:cubicBezTo>
                  <a:cubicBezTo>
                    <a:pt x="3289" y="6959"/>
                    <a:pt x="4535" y="950"/>
                    <a:pt x="620" y="6"/>
                  </a:cubicBezTo>
                  <a:cubicBezTo>
                    <a:pt x="604" y="2"/>
                    <a:pt x="590" y="0"/>
                    <a:pt x="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57"/>
            <p:cNvSpPr/>
            <p:nvPr/>
          </p:nvSpPr>
          <p:spPr>
            <a:xfrm>
              <a:off x="4806388" y="3194850"/>
              <a:ext cx="54300" cy="61675"/>
            </a:xfrm>
            <a:custGeom>
              <a:avLst/>
              <a:gdLst/>
              <a:ahLst/>
              <a:cxnLst/>
              <a:rect l="l" t="t" r="r" b="b"/>
              <a:pathLst>
                <a:path w="2172" h="2467" extrusionOk="0">
                  <a:moveTo>
                    <a:pt x="2171" y="870"/>
                  </a:moveTo>
                  <a:lnTo>
                    <a:pt x="2171" y="870"/>
                  </a:lnTo>
                  <a:cubicBezTo>
                    <a:pt x="2171" y="870"/>
                    <a:pt x="2171" y="870"/>
                    <a:pt x="2171" y="870"/>
                  </a:cubicBezTo>
                  <a:close/>
                  <a:moveTo>
                    <a:pt x="1999" y="0"/>
                  </a:moveTo>
                  <a:cubicBezTo>
                    <a:pt x="992" y="0"/>
                    <a:pt x="224" y="1698"/>
                    <a:pt x="34" y="2327"/>
                  </a:cubicBezTo>
                  <a:cubicBezTo>
                    <a:pt x="1" y="2433"/>
                    <a:pt x="40" y="2466"/>
                    <a:pt x="83" y="2466"/>
                  </a:cubicBezTo>
                  <a:cubicBezTo>
                    <a:pt x="114" y="2466"/>
                    <a:pt x="146" y="2449"/>
                    <a:pt x="154" y="2429"/>
                  </a:cubicBezTo>
                  <a:cubicBezTo>
                    <a:pt x="716" y="931"/>
                    <a:pt x="2138" y="870"/>
                    <a:pt x="2171" y="870"/>
                  </a:cubicBezTo>
                  <a:cubicBezTo>
                    <a:pt x="2171" y="870"/>
                    <a:pt x="2171" y="870"/>
                    <a:pt x="2171" y="870"/>
                  </a:cubicBezTo>
                  <a:lnTo>
                    <a:pt x="2171" y="870"/>
                  </a:lnTo>
                  <a:lnTo>
                    <a:pt x="2001" y="0"/>
                  </a:lnTo>
                  <a:cubicBezTo>
                    <a:pt x="2000" y="0"/>
                    <a:pt x="2000" y="0"/>
                    <a:pt x="1999"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57"/>
            <p:cNvSpPr/>
            <p:nvPr/>
          </p:nvSpPr>
          <p:spPr>
            <a:xfrm>
              <a:off x="4666938" y="3030225"/>
              <a:ext cx="38100" cy="62675"/>
            </a:xfrm>
            <a:custGeom>
              <a:avLst/>
              <a:gdLst/>
              <a:ahLst/>
              <a:cxnLst/>
              <a:rect l="l" t="t" r="r" b="b"/>
              <a:pathLst>
                <a:path w="1524" h="2507" extrusionOk="0">
                  <a:moveTo>
                    <a:pt x="1523" y="1"/>
                  </a:moveTo>
                  <a:lnTo>
                    <a:pt x="1523" y="1"/>
                  </a:lnTo>
                  <a:cubicBezTo>
                    <a:pt x="0" y="407"/>
                    <a:pt x="25" y="2507"/>
                    <a:pt x="25" y="2507"/>
                  </a:cubicBezTo>
                  <a:lnTo>
                    <a:pt x="1523"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7"/>
            <p:cNvSpPr/>
            <p:nvPr/>
          </p:nvSpPr>
          <p:spPr>
            <a:xfrm>
              <a:off x="4507613" y="3361725"/>
              <a:ext cx="357625" cy="179275"/>
            </a:xfrm>
            <a:custGeom>
              <a:avLst/>
              <a:gdLst/>
              <a:ahLst/>
              <a:cxnLst/>
              <a:rect l="l" t="t" r="r" b="b"/>
              <a:pathLst>
                <a:path w="14305" h="7171" extrusionOk="0">
                  <a:moveTo>
                    <a:pt x="1244" y="1"/>
                  </a:moveTo>
                  <a:lnTo>
                    <a:pt x="1" y="720"/>
                  </a:lnTo>
                  <a:lnTo>
                    <a:pt x="13008" y="7171"/>
                  </a:lnTo>
                  <a:lnTo>
                    <a:pt x="14304" y="6296"/>
                  </a:lnTo>
                  <a:lnTo>
                    <a:pt x="12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57"/>
            <p:cNvSpPr/>
            <p:nvPr/>
          </p:nvSpPr>
          <p:spPr>
            <a:xfrm>
              <a:off x="4858913" y="3402200"/>
              <a:ext cx="304300" cy="174125"/>
            </a:xfrm>
            <a:custGeom>
              <a:avLst/>
              <a:gdLst/>
              <a:ahLst/>
              <a:cxnLst/>
              <a:rect l="l" t="t" r="r" b="b"/>
              <a:pathLst>
                <a:path w="12172" h="6965" extrusionOk="0">
                  <a:moveTo>
                    <a:pt x="9777" y="1"/>
                  </a:moveTo>
                  <a:cubicBezTo>
                    <a:pt x="9777" y="1"/>
                    <a:pt x="3" y="4066"/>
                    <a:pt x="1" y="5104"/>
                  </a:cubicBezTo>
                  <a:lnTo>
                    <a:pt x="2720" y="6965"/>
                  </a:lnTo>
                  <a:lnTo>
                    <a:pt x="12172" y="615"/>
                  </a:lnTo>
                  <a:lnTo>
                    <a:pt x="977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57"/>
            <p:cNvSpPr/>
            <p:nvPr/>
          </p:nvSpPr>
          <p:spPr>
            <a:xfrm>
              <a:off x="4832163" y="3519075"/>
              <a:ext cx="94925" cy="30900"/>
            </a:xfrm>
            <a:custGeom>
              <a:avLst/>
              <a:gdLst/>
              <a:ahLst/>
              <a:cxnLst/>
              <a:rect l="l" t="t" r="r" b="b"/>
              <a:pathLst>
                <a:path w="3797" h="1236" extrusionOk="0">
                  <a:moveTo>
                    <a:pt x="1320" y="1"/>
                  </a:moveTo>
                  <a:lnTo>
                    <a:pt x="149" y="132"/>
                  </a:lnTo>
                  <a:cubicBezTo>
                    <a:pt x="149" y="132"/>
                    <a:pt x="1" y="1068"/>
                    <a:pt x="1923" y="1217"/>
                  </a:cubicBezTo>
                  <a:cubicBezTo>
                    <a:pt x="2088" y="1230"/>
                    <a:pt x="2237" y="1236"/>
                    <a:pt x="2371" y="1236"/>
                  </a:cubicBezTo>
                  <a:cubicBezTo>
                    <a:pt x="3797" y="1236"/>
                    <a:pt x="3562" y="581"/>
                    <a:pt x="3562" y="581"/>
                  </a:cubicBezTo>
                  <a:lnTo>
                    <a:pt x="1320"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57"/>
            <p:cNvSpPr/>
            <p:nvPr/>
          </p:nvSpPr>
          <p:spPr>
            <a:xfrm>
              <a:off x="4393913" y="3359750"/>
              <a:ext cx="778575" cy="578625"/>
            </a:xfrm>
            <a:custGeom>
              <a:avLst/>
              <a:gdLst/>
              <a:ahLst/>
              <a:cxnLst/>
              <a:rect l="l" t="t" r="r" b="b"/>
              <a:pathLst>
                <a:path w="31143" h="23145" extrusionOk="0">
                  <a:moveTo>
                    <a:pt x="3535" y="0"/>
                  </a:moveTo>
                  <a:lnTo>
                    <a:pt x="1" y="16145"/>
                  </a:lnTo>
                  <a:cubicBezTo>
                    <a:pt x="1" y="16145"/>
                    <a:pt x="13218" y="22517"/>
                    <a:pt x="14212" y="23019"/>
                  </a:cubicBezTo>
                  <a:cubicBezTo>
                    <a:pt x="14388" y="23108"/>
                    <a:pt x="14588" y="23144"/>
                    <a:pt x="14798" y="23144"/>
                  </a:cubicBezTo>
                  <a:cubicBezTo>
                    <a:pt x="15778" y="23144"/>
                    <a:pt x="16979" y="22354"/>
                    <a:pt x="16979" y="22354"/>
                  </a:cubicBezTo>
                  <a:lnTo>
                    <a:pt x="21212" y="20226"/>
                  </a:lnTo>
                  <a:lnTo>
                    <a:pt x="27182" y="17222"/>
                  </a:lnTo>
                  <a:lnTo>
                    <a:pt x="29567" y="8120"/>
                  </a:lnTo>
                  <a:lnTo>
                    <a:pt x="31143" y="1720"/>
                  </a:lnTo>
                  <a:lnTo>
                    <a:pt x="21093" y="6956"/>
                  </a:lnTo>
                  <a:cubicBezTo>
                    <a:pt x="21093" y="6956"/>
                    <a:pt x="21329" y="7610"/>
                    <a:pt x="19903" y="7610"/>
                  </a:cubicBezTo>
                  <a:cubicBezTo>
                    <a:pt x="19769" y="7610"/>
                    <a:pt x="19619" y="7604"/>
                    <a:pt x="19454" y="7592"/>
                  </a:cubicBezTo>
                  <a:cubicBezTo>
                    <a:pt x="17533" y="7443"/>
                    <a:pt x="17680" y="6506"/>
                    <a:pt x="17680" y="6506"/>
                  </a:cubicBezTo>
                  <a:lnTo>
                    <a:pt x="35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57"/>
            <p:cNvSpPr/>
            <p:nvPr/>
          </p:nvSpPr>
          <p:spPr>
            <a:xfrm>
              <a:off x="4411813" y="3460925"/>
              <a:ext cx="64300" cy="52875"/>
            </a:xfrm>
            <a:custGeom>
              <a:avLst/>
              <a:gdLst/>
              <a:ahLst/>
              <a:cxnLst/>
              <a:rect l="l" t="t" r="r" b="b"/>
              <a:pathLst>
                <a:path w="2572" h="2115" extrusionOk="0">
                  <a:moveTo>
                    <a:pt x="609" y="0"/>
                  </a:moveTo>
                  <a:cubicBezTo>
                    <a:pt x="179" y="0"/>
                    <a:pt x="5" y="450"/>
                    <a:pt x="3" y="992"/>
                  </a:cubicBezTo>
                  <a:cubicBezTo>
                    <a:pt x="0" y="1711"/>
                    <a:pt x="1892" y="2115"/>
                    <a:pt x="1892" y="2115"/>
                  </a:cubicBezTo>
                  <a:cubicBezTo>
                    <a:pt x="1892" y="2115"/>
                    <a:pt x="2572" y="1876"/>
                    <a:pt x="2344" y="1434"/>
                  </a:cubicBezTo>
                  <a:cubicBezTo>
                    <a:pt x="2148" y="1051"/>
                    <a:pt x="1700" y="478"/>
                    <a:pt x="1115" y="156"/>
                  </a:cubicBezTo>
                  <a:cubicBezTo>
                    <a:pt x="917" y="48"/>
                    <a:pt x="749" y="0"/>
                    <a:pt x="6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57"/>
            <p:cNvSpPr/>
            <p:nvPr/>
          </p:nvSpPr>
          <p:spPr>
            <a:xfrm>
              <a:off x="4421188" y="3492150"/>
              <a:ext cx="47675" cy="22275"/>
            </a:xfrm>
            <a:custGeom>
              <a:avLst/>
              <a:gdLst/>
              <a:ahLst/>
              <a:cxnLst/>
              <a:rect l="l" t="t" r="r" b="b"/>
              <a:pathLst>
                <a:path w="1907" h="891" extrusionOk="0">
                  <a:moveTo>
                    <a:pt x="89" y="0"/>
                  </a:moveTo>
                  <a:cubicBezTo>
                    <a:pt x="32" y="0"/>
                    <a:pt x="0" y="16"/>
                    <a:pt x="3" y="51"/>
                  </a:cubicBezTo>
                  <a:cubicBezTo>
                    <a:pt x="3" y="51"/>
                    <a:pt x="1442" y="803"/>
                    <a:pt x="1680" y="877"/>
                  </a:cubicBezTo>
                  <a:cubicBezTo>
                    <a:pt x="1709" y="887"/>
                    <a:pt x="1735" y="891"/>
                    <a:pt x="1756" y="891"/>
                  </a:cubicBezTo>
                  <a:cubicBezTo>
                    <a:pt x="1907" y="891"/>
                    <a:pt x="1875" y="689"/>
                    <a:pt x="1826" y="641"/>
                  </a:cubicBezTo>
                  <a:cubicBezTo>
                    <a:pt x="1778" y="593"/>
                    <a:pt x="446" y="0"/>
                    <a:pt x="89"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57"/>
            <p:cNvSpPr/>
            <p:nvPr/>
          </p:nvSpPr>
          <p:spPr>
            <a:xfrm>
              <a:off x="4814013" y="3583325"/>
              <a:ext cx="110150" cy="339400"/>
            </a:xfrm>
            <a:custGeom>
              <a:avLst/>
              <a:gdLst/>
              <a:ahLst/>
              <a:cxnLst/>
              <a:rect l="l" t="t" r="r" b="b"/>
              <a:pathLst>
                <a:path w="4406" h="13576" extrusionOk="0">
                  <a:moveTo>
                    <a:pt x="3692" y="0"/>
                  </a:moveTo>
                  <a:lnTo>
                    <a:pt x="0" y="13576"/>
                  </a:lnTo>
                  <a:lnTo>
                    <a:pt x="4405" y="11280"/>
                  </a:lnTo>
                  <a:lnTo>
                    <a:pt x="3175" y="9659"/>
                  </a:lnTo>
                  <a:lnTo>
                    <a:pt x="36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7"/>
            <p:cNvSpPr/>
            <p:nvPr/>
          </p:nvSpPr>
          <p:spPr>
            <a:xfrm>
              <a:off x="5073413" y="3562675"/>
              <a:ext cx="59650" cy="227625"/>
            </a:xfrm>
            <a:custGeom>
              <a:avLst/>
              <a:gdLst/>
              <a:ahLst/>
              <a:cxnLst/>
              <a:rect l="l" t="t" r="r" b="b"/>
              <a:pathLst>
                <a:path w="2386" h="9105" extrusionOk="0">
                  <a:moveTo>
                    <a:pt x="2385" y="1"/>
                  </a:moveTo>
                  <a:cubicBezTo>
                    <a:pt x="2385" y="1"/>
                    <a:pt x="1434" y="314"/>
                    <a:pt x="1035" y="1119"/>
                  </a:cubicBezTo>
                  <a:cubicBezTo>
                    <a:pt x="909" y="1374"/>
                    <a:pt x="917" y="2020"/>
                    <a:pt x="917" y="2020"/>
                  </a:cubicBezTo>
                  <a:cubicBezTo>
                    <a:pt x="917" y="2020"/>
                    <a:pt x="374" y="2411"/>
                    <a:pt x="499" y="2976"/>
                  </a:cubicBezTo>
                  <a:cubicBezTo>
                    <a:pt x="623" y="3540"/>
                    <a:pt x="891" y="3947"/>
                    <a:pt x="891" y="3947"/>
                  </a:cubicBezTo>
                  <a:lnTo>
                    <a:pt x="0" y="9104"/>
                  </a:lnTo>
                  <a:lnTo>
                    <a:pt x="0" y="9104"/>
                  </a:lnTo>
                  <a:lnTo>
                    <a:pt x="2385"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57"/>
            <p:cNvSpPr/>
            <p:nvPr/>
          </p:nvSpPr>
          <p:spPr>
            <a:xfrm>
              <a:off x="4403988" y="3558575"/>
              <a:ext cx="31150" cy="102875"/>
            </a:xfrm>
            <a:custGeom>
              <a:avLst/>
              <a:gdLst/>
              <a:ahLst/>
              <a:cxnLst/>
              <a:rect l="l" t="t" r="r" b="b"/>
              <a:pathLst>
                <a:path w="1246" h="4115" extrusionOk="0">
                  <a:moveTo>
                    <a:pt x="330" y="1"/>
                  </a:moveTo>
                  <a:lnTo>
                    <a:pt x="330" y="1"/>
                  </a:lnTo>
                  <a:cubicBezTo>
                    <a:pt x="8" y="680"/>
                    <a:pt x="0" y="3316"/>
                    <a:pt x="476" y="4115"/>
                  </a:cubicBezTo>
                  <a:lnTo>
                    <a:pt x="1246" y="682"/>
                  </a:lnTo>
                  <a:lnTo>
                    <a:pt x="33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57"/>
            <p:cNvSpPr/>
            <p:nvPr/>
          </p:nvSpPr>
          <p:spPr>
            <a:xfrm>
              <a:off x="4407888" y="3558575"/>
              <a:ext cx="27300" cy="102875"/>
            </a:xfrm>
            <a:custGeom>
              <a:avLst/>
              <a:gdLst/>
              <a:ahLst/>
              <a:cxnLst/>
              <a:rect l="l" t="t" r="r" b="b"/>
              <a:pathLst>
                <a:path w="1092" h="4115" extrusionOk="0">
                  <a:moveTo>
                    <a:pt x="175" y="1"/>
                  </a:moveTo>
                  <a:lnTo>
                    <a:pt x="175" y="1"/>
                  </a:lnTo>
                  <a:cubicBezTo>
                    <a:pt x="175" y="1"/>
                    <a:pt x="1" y="285"/>
                    <a:pt x="325" y="777"/>
                  </a:cubicBezTo>
                  <a:cubicBezTo>
                    <a:pt x="449" y="966"/>
                    <a:pt x="687" y="1162"/>
                    <a:pt x="687" y="1162"/>
                  </a:cubicBezTo>
                  <a:lnTo>
                    <a:pt x="321" y="4115"/>
                  </a:lnTo>
                  <a:lnTo>
                    <a:pt x="1091" y="682"/>
                  </a:lnTo>
                  <a:lnTo>
                    <a:pt x="175" y="1"/>
                  </a:ln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7"/>
            <p:cNvSpPr/>
            <p:nvPr/>
          </p:nvSpPr>
          <p:spPr>
            <a:xfrm>
              <a:off x="4397863" y="3536600"/>
              <a:ext cx="60825" cy="40400"/>
            </a:xfrm>
            <a:custGeom>
              <a:avLst/>
              <a:gdLst/>
              <a:ahLst/>
              <a:cxnLst/>
              <a:rect l="l" t="t" r="r" b="b"/>
              <a:pathLst>
                <a:path w="2433" h="1616" extrusionOk="0">
                  <a:moveTo>
                    <a:pt x="1" y="0"/>
                  </a:moveTo>
                  <a:lnTo>
                    <a:pt x="1" y="0"/>
                  </a:lnTo>
                  <a:cubicBezTo>
                    <a:pt x="96" y="800"/>
                    <a:pt x="303" y="1494"/>
                    <a:pt x="1343" y="1610"/>
                  </a:cubicBezTo>
                  <a:cubicBezTo>
                    <a:pt x="1375" y="1614"/>
                    <a:pt x="1405" y="1616"/>
                    <a:pt x="1436" y="1616"/>
                  </a:cubicBezTo>
                  <a:cubicBezTo>
                    <a:pt x="1779" y="1616"/>
                    <a:pt x="2063" y="1405"/>
                    <a:pt x="2240" y="1232"/>
                  </a:cubicBezTo>
                  <a:cubicBezTo>
                    <a:pt x="2363" y="1112"/>
                    <a:pt x="2432" y="1010"/>
                    <a:pt x="2432" y="1010"/>
                  </a:cubicBezTo>
                  <a:cubicBezTo>
                    <a:pt x="2432" y="1010"/>
                    <a:pt x="1540" y="857"/>
                    <a:pt x="1010" y="563"/>
                  </a:cubicBezTo>
                  <a:cubicBezTo>
                    <a:pt x="359" y="201"/>
                    <a:pt x="1" y="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57"/>
            <p:cNvSpPr/>
            <p:nvPr/>
          </p:nvSpPr>
          <p:spPr>
            <a:xfrm>
              <a:off x="4413288" y="3547725"/>
              <a:ext cx="45350" cy="20175"/>
            </a:xfrm>
            <a:custGeom>
              <a:avLst/>
              <a:gdLst/>
              <a:ahLst/>
              <a:cxnLst/>
              <a:rect l="l" t="t" r="r" b="b"/>
              <a:pathLst>
                <a:path w="1814" h="807" extrusionOk="0">
                  <a:moveTo>
                    <a:pt x="122" y="1"/>
                  </a:moveTo>
                  <a:cubicBezTo>
                    <a:pt x="1" y="1"/>
                    <a:pt x="444" y="389"/>
                    <a:pt x="893" y="603"/>
                  </a:cubicBezTo>
                  <a:cubicBezTo>
                    <a:pt x="1249" y="771"/>
                    <a:pt x="1435" y="807"/>
                    <a:pt x="1530" y="807"/>
                  </a:cubicBezTo>
                  <a:cubicBezTo>
                    <a:pt x="1603" y="807"/>
                    <a:pt x="1622" y="786"/>
                    <a:pt x="1622" y="786"/>
                  </a:cubicBezTo>
                  <a:cubicBezTo>
                    <a:pt x="1745" y="666"/>
                    <a:pt x="1814" y="564"/>
                    <a:pt x="1814" y="564"/>
                  </a:cubicBezTo>
                  <a:cubicBezTo>
                    <a:pt x="1814" y="564"/>
                    <a:pt x="922" y="410"/>
                    <a:pt x="392" y="117"/>
                  </a:cubicBezTo>
                  <a:cubicBezTo>
                    <a:pt x="243" y="35"/>
                    <a:pt x="158" y="1"/>
                    <a:pt x="122"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7"/>
            <p:cNvSpPr/>
            <p:nvPr/>
          </p:nvSpPr>
          <p:spPr>
            <a:xfrm>
              <a:off x="4391388" y="3512825"/>
              <a:ext cx="90900" cy="49750"/>
            </a:xfrm>
            <a:custGeom>
              <a:avLst/>
              <a:gdLst/>
              <a:ahLst/>
              <a:cxnLst/>
              <a:rect l="l" t="t" r="r" b="b"/>
              <a:pathLst>
                <a:path w="3636" h="1990" extrusionOk="0">
                  <a:moveTo>
                    <a:pt x="576" y="1"/>
                  </a:moveTo>
                  <a:cubicBezTo>
                    <a:pt x="508" y="1"/>
                    <a:pt x="446" y="11"/>
                    <a:pt x="392" y="33"/>
                  </a:cubicBezTo>
                  <a:cubicBezTo>
                    <a:pt x="1" y="190"/>
                    <a:pt x="260" y="951"/>
                    <a:pt x="260" y="951"/>
                  </a:cubicBezTo>
                  <a:cubicBezTo>
                    <a:pt x="260" y="951"/>
                    <a:pt x="618" y="1152"/>
                    <a:pt x="1269" y="1513"/>
                  </a:cubicBezTo>
                  <a:cubicBezTo>
                    <a:pt x="1656" y="1727"/>
                    <a:pt x="2254" y="1989"/>
                    <a:pt x="2726" y="1989"/>
                  </a:cubicBezTo>
                  <a:cubicBezTo>
                    <a:pt x="2899" y="1989"/>
                    <a:pt x="3055" y="1954"/>
                    <a:pt x="3177" y="1869"/>
                  </a:cubicBezTo>
                  <a:cubicBezTo>
                    <a:pt x="3635" y="1551"/>
                    <a:pt x="2993" y="1060"/>
                    <a:pt x="2277" y="699"/>
                  </a:cubicBezTo>
                  <a:cubicBezTo>
                    <a:pt x="1660" y="388"/>
                    <a:pt x="998" y="1"/>
                    <a:pt x="5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57"/>
            <p:cNvSpPr/>
            <p:nvPr/>
          </p:nvSpPr>
          <p:spPr>
            <a:xfrm>
              <a:off x="4419338" y="3522125"/>
              <a:ext cx="57425" cy="28025"/>
            </a:xfrm>
            <a:custGeom>
              <a:avLst/>
              <a:gdLst/>
              <a:ahLst/>
              <a:cxnLst/>
              <a:rect l="l" t="t" r="r" b="b"/>
              <a:pathLst>
                <a:path w="2297" h="1121" extrusionOk="0">
                  <a:moveTo>
                    <a:pt x="1" y="0"/>
                  </a:moveTo>
                  <a:cubicBezTo>
                    <a:pt x="202" y="329"/>
                    <a:pt x="1895" y="1118"/>
                    <a:pt x="2096" y="1121"/>
                  </a:cubicBezTo>
                  <a:cubicBezTo>
                    <a:pt x="2296" y="1121"/>
                    <a:pt x="2006" y="882"/>
                    <a:pt x="1805" y="663"/>
                  </a:cubicBezTo>
                  <a:cubicBezTo>
                    <a:pt x="1605" y="443"/>
                    <a:pt x="1" y="0"/>
                    <a:pt x="1"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57"/>
            <p:cNvSpPr/>
            <p:nvPr/>
          </p:nvSpPr>
          <p:spPr>
            <a:xfrm>
              <a:off x="4396438" y="3485675"/>
              <a:ext cx="96475" cy="59625"/>
            </a:xfrm>
            <a:custGeom>
              <a:avLst/>
              <a:gdLst/>
              <a:ahLst/>
              <a:cxnLst/>
              <a:rect l="l" t="t" r="r" b="b"/>
              <a:pathLst>
                <a:path w="3859" h="2385" extrusionOk="0">
                  <a:moveTo>
                    <a:pt x="595" y="0"/>
                  </a:moveTo>
                  <a:cubicBezTo>
                    <a:pt x="307" y="0"/>
                    <a:pt x="1" y="730"/>
                    <a:pt x="190" y="1119"/>
                  </a:cubicBezTo>
                  <a:cubicBezTo>
                    <a:pt x="383" y="1520"/>
                    <a:pt x="2728" y="2341"/>
                    <a:pt x="2988" y="2383"/>
                  </a:cubicBezTo>
                  <a:cubicBezTo>
                    <a:pt x="2994" y="2384"/>
                    <a:pt x="3000" y="2384"/>
                    <a:pt x="3006" y="2384"/>
                  </a:cubicBezTo>
                  <a:cubicBezTo>
                    <a:pt x="3277" y="2384"/>
                    <a:pt x="3858" y="1569"/>
                    <a:pt x="2904" y="1138"/>
                  </a:cubicBezTo>
                  <a:cubicBezTo>
                    <a:pt x="1926" y="695"/>
                    <a:pt x="618" y="2"/>
                    <a:pt x="618" y="2"/>
                  </a:cubicBezTo>
                  <a:cubicBezTo>
                    <a:pt x="610" y="1"/>
                    <a:pt x="603" y="0"/>
                    <a:pt x="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57"/>
            <p:cNvSpPr/>
            <p:nvPr/>
          </p:nvSpPr>
          <p:spPr>
            <a:xfrm>
              <a:off x="5095438" y="3621300"/>
              <a:ext cx="58225" cy="27350"/>
            </a:xfrm>
            <a:custGeom>
              <a:avLst/>
              <a:gdLst/>
              <a:ahLst/>
              <a:cxnLst/>
              <a:rect l="l" t="t" r="r" b="b"/>
              <a:pathLst>
                <a:path w="2329" h="1094" extrusionOk="0">
                  <a:moveTo>
                    <a:pt x="2043" y="0"/>
                  </a:moveTo>
                  <a:lnTo>
                    <a:pt x="2043" y="0"/>
                  </a:lnTo>
                  <a:cubicBezTo>
                    <a:pt x="2043" y="0"/>
                    <a:pt x="0" y="281"/>
                    <a:pt x="126" y="696"/>
                  </a:cubicBezTo>
                  <a:cubicBezTo>
                    <a:pt x="206" y="959"/>
                    <a:pt x="606" y="1094"/>
                    <a:pt x="1035" y="1094"/>
                  </a:cubicBezTo>
                  <a:cubicBezTo>
                    <a:pt x="1283" y="1094"/>
                    <a:pt x="1542" y="1048"/>
                    <a:pt x="1753" y="956"/>
                  </a:cubicBezTo>
                  <a:cubicBezTo>
                    <a:pt x="2328" y="703"/>
                    <a:pt x="2234" y="384"/>
                    <a:pt x="20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7"/>
            <p:cNvSpPr/>
            <p:nvPr/>
          </p:nvSpPr>
          <p:spPr>
            <a:xfrm>
              <a:off x="5098588" y="3625950"/>
              <a:ext cx="44150" cy="15525"/>
            </a:xfrm>
            <a:custGeom>
              <a:avLst/>
              <a:gdLst/>
              <a:ahLst/>
              <a:cxnLst/>
              <a:rect l="l" t="t" r="r" b="b"/>
              <a:pathLst>
                <a:path w="1766" h="621" extrusionOk="0">
                  <a:moveTo>
                    <a:pt x="1572" y="1"/>
                  </a:moveTo>
                  <a:cubicBezTo>
                    <a:pt x="1201" y="1"/>
                    <a:pt x="0" y="510"/>
                    <a:pt x="0" y="510"/>
                  </a:cubicBezTo>
                  <a:cubicBezTo>
                    <a:pt x="0" y="510"/>
                    <a:pt x="219" y="621"/>
                    <a:pt x="491" y="621"/>
                  </a:cubicBezTo>
                  <a:cubicBezTo>
                    <a:pt x="551" y="621"/>
                    <a:pt x="614" y="615"/>
                    <a:pt x="678" y="602"/>
                  </a:cubicBezTo>
                  <a:cubicBezTo>
                    <a:pt x="1029" y="526"/>
                    <a:pt x="1766" y="237"/>
                    <a:pt x="1675" y="38"/>
                  </a:cubicBezTo>
                  <a:cubicBezTo>
                    <a:pt x="1663" y="12"/>
                    <a:pt x="1627" y="1"/>
                    <a:pt x="1572"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7"/>
            <p:cNvSpPr/>
            <p:nvPr/>
          </p:nvSpPr>
          <p:spPr>
            <a:xfrm>
              <a:off x="5076313" y="3592025"/>
              <a:ext cx="83825" cy="46575"/>
            </a:xfrm>
            <a:custGeom>
              <a:avLst/>
              <a:gdLst/>
              <a:ahLst/>
              <a:cxnLst/>
              <a:rect l="l" t="t" r="r" b="b"/>
              <a:pathLst>
                <a:path w="3353" h="1863" extrusionOk="0">
                  <a:moveTo>
                    <a:pt x="3085" y="0"/>
                  </a:moveTo>
                  <a:cubicBezTo>
                    <a:pt x="2666" y="0"/>
                    <a:pt x="801" y="846"/>
                    <a:pt x="801" y="846"/>
                  </a:cubicBezTo>
                  <a:cubicBezTo>
                    <a:pt x="513" y="1006"/>
                    <a:pt x="1" y="1545"/>
                    <a:pt x="383" y="1802"/>
                  </a:cubicBezTo>
                  <a:cubicBezTo>
                    <a:pt x="445" y="1845"/>
                    <a:pt x="559" y="1863"/>
                    <a:pt x="705" y="1863"/>
                  </a:cubicBezTo>
                  <a:cubicBezTo>
                    <a:pt x="1451" y="1863"/>
                    <a:pt x="3057" y="1390"/>
                    <a:pt x="3192" y="1204"/>
                  </a:cubicBezTo>
                  <a:cubicBezTo>
                    <a:pt x="3352" y="982"/>
                    <a:pt x="3292" y="215"/>
                    <a:pt x="3163" y="24"/>
                  </a:cubicBezTo>
                  <a:cubicBezTo>
                    <a:pt x="3152" y="8"/>
                    <a:pt x="3125" y="0"/>
                    <a:pt x="30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57"/>
            <p:cNvSpPr/>
            <p:nvPr/>
          </p:nvSpPr>
          <p:spPr>
            <a:xfrm>
              <a:off x="5086888" y="3594000"/>
              <a:ext cx="65575" cy="30500"/>
            </a:xfrm>
            <a:custGeom>
              <a:avLst/>
              <a:gdLst/>
              <a:ahLst/>
              <a:cxnLst/>
              <a:rect l="l" t="t" r="r" b="b"/>
              <a:pathLst>
                <a:path w="2623" h="1220" extrusionOk="0">
                  <a:moveTo>
                    <a:pt x="2623" y="1"/>
                  </a:moveTo>
                  <a:lnTo>
                    <a:pt x="378" y="767"/>
                  </a:lnTo>
                  <a:cubicBezTo>
                    <a:pt x="9" y="878"/>
                    <a:pt x="0" y="1219"/>
                    <a:pt x="391" y="1219"/>
                  </a:cubicBezTo>
                  <a:cubicBezTo>
                    <a:pt x="398" y="1219"/>
                    <a:pt x="406" y="1219"/>
                    <a:pt x="414" y="1219"/>
                  </a:cubicBezTo>
                  <a:cubicBezTo>
                    <a:pt x="827" y="1205"/>
                    <a:pt x="2360" y="796"/>
                    <a:pt x="2623"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57"/>
            <p:cNvSpPr/>
            <p:nvPr/>
          </p:nvSpPr>
          <p:spPr>
            <a:xfrm>
              <a:off x="5089238" y="3566950"/>
              <a:ext cx="68600" cy="51750"/>
            </a:xfrm>
            <a:custGeom>
              <a:avLst/>
              <a:gdLst/>
              <a:ahLst/>
              <a:cxnLst/>
              <a:rect l="l" t="t" r="r" b="b"/>
              <a:pathLst>
                <a:path w="2744" h="2070" extrusionOk="0">
                  <a:moveTo>
                    <a:pt x="2437" y="1"/>
                  </a:moveTo>
                  <a:cubicBezTo>
                    <a:pt x="2153" y="1"/>
                    <a:pt x="0" y="1355"/>
                    <a:pt x="59" y="1880"/>
                  </a:cubicBezTo>
                  <a:cubicBezTo>
                    <a:pt x="75" y="2018"/>
                    <a:pt x="192" y="2069"/>
                    <a:pt x="365" y="2069"/>
                  </a:cubicBezTo>
                  <a:cubicBezTo>
                    <a:pt x="671" y="2069"/>
                    <a:pt x="1152" y="1910"/>
                    <a:pt x="1559" y="1790"/>
                  </a:cubicBezTo>
                  <a:cubicBezTo>
                    <a:pt x="2198" y="1600"/>
                    <a:pt x="2550" y="1345"/>
                    <a:pt x="2646" y="1027"/>
                  </a:cubicBezTo>
                  <a:cubicBezTo>
                    <a:pt x="2743" y="709"/>
                    <a:pt x="2618" y="101"/>
                    <a:pt x="2459" y="5"/>
                  </a:cubicBezTo>
                  <a:cubicBezTo>
                    <a:pt x="2454" y="2"/>
                    <a:pt x="2447" y="1"/>
                    <a:pt x="2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7"/>
            <p:cNvSpPr/>
            <p:nvPr/>
          </p:nvSpPr>
          <p:spPr>
            <a:xfrm>
              <a:off x="5110063" y="3569475"/>
              <a:ext cx="39400" cy="27475"/>
            </a:xfrm>
            <a:custGeom>
              <a:avLst/>
              <a:gdLst/>
              <a:ahLst/>
              <a:cxnLst/>
              <a:rect l="l" t="t" r="r" b="b"/>
              <a:pathLst>
                <a:path w="1576" h="1099" extrusionOk="0">
                  <a:moveTo>
                    <a:pt x="1576" y="0"/>
                  </a:moveTo>
                  <a:lnTo>
                    <a:pt x="122" y="793"/>
                  </a:lnTo>
                  <a:cubicBezTo>
                    <a:pt x="118" y="822"/>
                    <a:pt x="1" y="1099"/>
                    <a:pt x="251" y="1099"/>
                  </a:cubicBezTo>
                  <a:cubicBezTo>
                    <a:pt x="257" y="1099"/>
                    <a:pt x="264" y="1098"/>
                    <a:pt x="271" y="1098"/>
                  </a:cubicBezTo>
                  <a:cubicBezTo>
                    <a:pt x="547" y="1084"/>
                    <a:pt x="1575" y="0"/>
                    <a:pt x="1576"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7"/>
            <p:cNvSpPr/>
            <p:nvPr/>
          </p:nvSpPr>
          <p:spPr>
            <a:xfrm>
              <a:off x="5110713" y="3539900"/>
              <a:ext cx="52000" cy="50925"/>
            </a:xfrm>
            <a:custGeom>
              <a:avLst/>
              <a:gdLst/>
              <a:ahLst/>
              <a:cxnLst/>
              <a:rect l="l" t="t" r="r" b="b"/>
              <a:pathLst>
                <a:path w="2080" h="2037" extrusionOk="0">
                  <a:moveTo>
                    <a:pt x="1027" y="1"/>
                  </a:moveTo>
                  <a:cubicBezTo>
                    <a:pt x="194" y="1082"/>
                    <a:pt x="0" y="1785"/>
                    <a:pt x="96" y="1976"/>
                  </a:cubicBezTo>
                  <a:cubicBezTo>
                    <a:pt x="116" y="2017"/>
                    <a:pt x="161" y="2036"/>
                    <a:pt x="224" y="2036"/>
                  </a:cubicBezTo>
                  <a:cubicBezTo>
                    <a:pt x="451" y="2036"/>
                    <a:pt x="917" y="1786"/>
                    <a:pt x="1343" y="1438"/>
                  </a:cubicBezTo>
                  <a:cubicBezTo>
                    <a:pt x="1887" y="993"/>
                    <a:pt x="2080" y="675"/>
                    <a:pt x="2017" y="450"/>
                  </a:cubicBezTo>
                  <a:cubicBezTo>
                    <a:pt x="1953" y="225"/>
                    <a:pt x="1027" y="1"/>
                    <a:pt x="10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57"/>
            <p:cNvSpPr/>
            <p:nvPr/>
          </p:nvSpPr>
          <p:spPr>
            <a:xfrm>
              <a:off x="4738888" y="3542525"/>
              <a:ext cx="88100" cy="352950"/>
            </a:xfrm>
            <a:custGeom>
              <a:avLst/>
              <a:gdLst/>
              <a:ahLst/>
              <a:cxnLst/>
              <a:rect l="l" t="t" r="r" b="b"/>
              <a:pathLst>
                <a:path w="3524" h="14118" fill="none" extrusionOk="0">
                  <a:moveTo>
                    <a:pt x="0" y="14117"/>
                  </a:moveTo>
                  <a:lnTo>
                    <a:pt x="3524" y="1"/>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57"/>
            <p:cNvSpPr/>
            <p:nvPr/>
          </p:nvSpPr>
          <p:spPr>
            <a:xfrm>
              <a:off x="4818913" y="3553200"/>
              <a:ext cx="97475" cy="354125"/>
            </a:xfrm>
            <a:custGeom>
              <a:avLst/>
              <a:gdLst/>
              <a:ahLst/>
              <a:cxnLst/>
              <a:rect l="l" t="t" r="r" b="b"/>
              <a:pathLst>
                <a:path w="3899" h="14165" fill="none" extrusionOk="0">
                  <a:moveTo>
                    <a:pt x="1" y="14165"/>
                  </a:moveTo>
                  <a:lnTo>
                    <a:pt x="3899" y="0"/>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57"/>
            <p:cNvSpPr/>
            <p:nvPr/>
          </p:nvSpPr>
          <p:spPr>
            <a:xfrm>
              <a:off x="4881838" y="3427150"/>
              <a:ext cx="199700" cy="103225"/>
            </a:xfrm>
            <a:custGeom>
              <a:avLst/>
              <a:gdLst/>
              <a:ahLst/>
              <a:cxnLst/>
              <a:rect l="l" t="t" r="r" b="b"/>
              <a:pathLst>
                <a:path w="7988" h="4129" fill="none" extrusionOk="0">
                  <a:moveTo>
                    <a:pt x="0" y="4128"/>
                  </a:moveTo>
                  <a:lnTo>
                    <a:pt x="7988" y="1"/>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7"/>
            <p:cNvSpPr/>
            <p:nvPr/>
          </p:nvSpPr>
          <p:spPr>
            <a:xfrm>
              <a:off x="4703138" y="3450625"/>
              <a:ext cx="155850" cy="79175"/>
            </a:xfrm>
            <a:custGeom>
              <a:avLst/>
              <a:gdLst/>
              <a:ahLst/>
              <a:cxnLst/>
              <a:rect l="l" t="t" r="r" b="b"/>
              <a:pathLst>
                <a:path w="6234" h="3167" fill="none" extrusionOk="0">
                  <a:moveTo>
                    <a:pt x="1" y="1"/>
                  </a:moveTo>
                  <a:cubicBezTo>
                    <a:pt x="1" y="1"/>
                    <a:pt x="4884" y="2323"/>
                    <a:pt x="6233" y="3167"/>
                  </a:cubicBez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57"/>
            <p:cNvSpPr/>
            <p:nvPr/>
          </p:nvSpPr>
          <p:spPr>
            <a:xfrm>
              <a:off x="4539388" y="3385050"/>
              <a:ext cx="296525" cy="137375"/>
            </a:xfrm>
            <a:custGeom>
              <a:avLst/>
              <a:gdLst/>
              <a:ahLst/>
              <a:cxnLst/>
              <a:rect l="l" t="t" r="r" b="b"/>
              <a:pathLst>
                <a:path w="11861" h="5495" fill="none" extrusionOk="0">
                  <a:moveTo>
                    <a:pt x="11861" y="5494"/>
                  </a:moveTo>
                  <a:lnTo>
                    <a:pt x="0" y="0"/>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7"/>
            <p:cNvSpPr/>
            <p:nvPr/>
          </p:nvSpPr>
          <p:spPr>
            <a:xfrm>
              <a:off x="4914188" y="3436600"/>
              <a:ext cx="193600" cy="99600"/>
            </a:xfrm>
            <a:custGeom>
              <a:avLst/>
              <a:gdLst/>
              <a:ahLst/>
              <a:cxnLst/>
              <a:rect l="l" t="t" r="r" b="b"/>
              <a:pathLst>
                <a:path w="7744" h="3984" fill="none" extrusionOk="0">
                  <a:moveTo>
                    <a:pt x="1" y="3984"/>
                  </a:moveTo>
                  <a:lnTo>
                    <a:pt x="7744" y="0"/>
                  </a:lnTo>
                </a:path>
              </a:pathLst>
            </a:custGeom>
            <a:noFill/>
            <a:ln w="4550" cap="rnd" cmpd="sng">
              <a:solidFill>
                <a:srgbClr val="2D2D2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7"/>
            <p:cNvSpPr/>
            <p:nvPr/>
          </p:nvSpPr>
          <p:spPr>
            <a:xfrm>
              <a:off x="4806138" y="3994500"/>
              <a:ext cx="176225" cy="471725"/>
            </a:xfrm>
            <a:custGeom>
              <a:avLst/>
              <a:gdLst/>
              <a:ahLst/>
              <a:cxnLst/>
              <a:rect l="l" t="t" r="r" b="b"/>
              <a:pathLst>
                <a:path w="7049" h="18869" extrusionOk="0">
                  <a:moveTo>
                    <a:pt x="4849" y="0"/>
                  </a:moveTo>
                  <a:cubicBezTo>
                    <a:pt x="3489" y="0"/>
                    <a:pt x="1" y="2868"/>
                    <a:pt x="1" y="2868"/>
                  </a:cubicBezTo>
                  <a:lnTo>
                    <a:pt x="1824" y="3761"/>
                  </a:lnTo>
                  <a:cubicBezTo>
                    <a:pt x="1824" y="3761"/>
                    <a:pt x="2517" y="9769"/>
                    <a:pt x="2705" y="11572"/>
                  </a:cubicBezTo>
                  <a:cubicBezTo>
                    <a:pt x="2896" y="13403"/>
                    <a:pt x="3060" y="15360"/>
                    <a:pt x="3375" y="16842"/>
                  </a:cubicBezTo>
                  <a:cubicBezTo>
                    <a:pt x="3622" y="18000"/>
                    <a:pt x="3960" y="18868"/>
                    <a:pt x="4270" y="18868"/>
                  </a:cubicBezTo>
                  <a:cubicBezTo>
                    <a:pt x="4356" y="18868"/>
                    <a:pt x="4439" y="18801"/>
                    <a:pt x="4518" y="18654"/>
                  </a:cubicBezTo>
                  <a:cubicBezTo>
                    <a:pt x="5244" y="17302"/>
                    <a:pt x="6807" y="3958"/>
                    <a:pt x="6901" y="3276"/>
                  </a:cubicBezTo>
                  <a:cubicBezTo>
                    <a:pt x="7048" y="2195"/>
                    <a:pt x="6228" y="192"/>
                    <a:pt x="4966" y="8"/>
                  </a:cubicBezTo>
                  <a:cubicBezTo>
                    <a:pt x="4929" y="3"/>
                    <a:pt x="4890" y="0"/>
                    <a:pt x="48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57"/>
            <p:cNvSpPr/>
            <p:nvPr/>
          </p:nvSpPr>
          <p:spPr>
            <a:xfrm>
              <a:off x="4749438" y="3151125"/>
              <a:ext cx="42325" cy="20500"/>
            </a:xfrm>
            <a:custGeom>
              <a:avLst/>
              <a:gdLst/>
              <a:ahLst/>
              <a:cxnLst/>
              <a:rect l="l" t="t" r="r" b="b"/>
              <a:pathLst>
                <a:path w="1693" h="820" extrusionOk="0">
                  <a:moveTo>
                    <a:pt x="670" y="1"/>
                  </a:moveTo>
                  <a:cubicBezTo>
                    <a:pt x="578" y="1"/>
                    <a:pt x="486" y="14"/>
                    <a:pt x="397" y="42"/>
                  </a:cubicBezTo>
                  <a:cubicBezTo>
                    <a:pt x="252" y="89"/>
                    <a:pt x="77" y="163"/>
                    <a:pt x="26" y="317"/>
                  </a:cubicBezTo>
                  <a:cubicBezTo>
                    <a:pt x="1" y="396"/>
                    <a:pt x="67" y="488"/>
                    <a:pt x="149" y="488"/>
                  </a:cubicBezTo>
                  <a:cubicBezTo>
                    <a:pt x="151" y="488"/>
                    <a:pt x="153" y="488"/>
                    <a:pt x="155" y="487"/>
                  </a:cubicBezTo>
                  <a:cubicBezTo>
                    <a:pt x="281" y="481"/>
                    <a:pt x="376" y="398"/>
                    <a:pt x="498" y="368"/>
                  </a:cubicBezTo>
                  <a:cubicBezTo>
                    <a:pt x="553" y="355"/>
                    <a:pt x="577" y="351"/>
                    <a:pt x="640" y="349"/>
                  </a:cubicBezTo>
                  <a:cubicBezTo>
                    <a:pt x="646" y="348"/>
                    <a:pt x="653" y="348"/>
                    <a:pt x="660" y="348"/>
                  </a:cubicBezTo>
                  <a:cubicBezTo>
                    <a:pt x="706" y="348"/>
                    <a:pt x="757" y="352"/>
                    <a:pt x="782" y="355"/>
                  </a:cubicBezTo>
                  <a:cubicBezTo>
                    <a:pt x="897" y="374"/>
                    <a:pt x="984" y="409"/>
                    <a:pt x="1079" y="466"/>
                  </a:cubicBezTo>
                  <a:cubicBezTo>
                    <a:pt x="1177" y="528"/>
                    <a:pt x="1276" y="568"/>
                    <a:pt x="1350" y="663"/>
                  </a:cubicBezTo>
                  <a:cubicBezTo>
                    <a:pt x="1391" y="713"/>
                    <a:pt x="1420" y="784"/>
                    <a:pt x="1483" y="809"/>
                  </a:cubicBezTo>
                  <a:cubicBezTo>
                    <a:pt x="1499" y="816"/>
                    <a:pt x="1517" y="820"/>
                    <a:pt x="1534" y="820"/>
                  </a:cubicBezTo>
                  <a:cubicBezTo>
                    <a:pt x="1590" y="820"/>
                    <a:pt x="1643" y="784"/>
                    <a:pt x="1659" y="725"/>
                  </a:cubicBezTo>
                  <a:cubicBezTo>
                    <a:pt x="1692" y="603"/>
                    <a:pt x="1543" y="465"/>
                    <a:pt x="1473" y="380"/>
                  </a:cubicBezTo>
                  <a:cubicBezTo>
                    <a:pt x="1432" y="332"/>
                    <a:pt x="1396" y="277"/>
                    <a:pt x="1348" y="232"/>
                  </a:cubicBezTo>
                  <a:cubicBezTo>
                    <a:pt x="1297" y="185"/>
                    <a:pt x="1234" y="150"/>
                    <a:pt x="1174" y="120"/>
                  </a:cubicBezTo>
                  <a:cubicBezTo>
                    <a:pt x="1057" y="63"/>
                    <a:pt x="938" y="26"/>
                    <a:pt x="811" y="10"/>
                  </a:cubicBezTo>
                  <a:cubicBezTo>
                    <a:pt x="764" y="4"/>
                    <a:pt x="717" y="1"/>
                    <a:pt x="670"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7"/>
            <p:cNvSpPr/>
            <p:nvPr/>
          </p:nvSpPr>
          <p:spPr>
            <a:xfrm>
              <a:off x="4632638" y="3127300"/>
              <a:ext cx="30525" cy="19875"/>
            </a:xfrm>
            <a:custGeom>
              <a:avLst/>
              <a:gdLst/>
              <a:ahLst/>
              <a:cxnLst/>
              <a:rect l="l" t="t" r="r" b="b"/>
              <a:pathLst>
                <a:path w="1221" h="795" extrusionOk="0">
                  <a:moveTo>
                    <a:pt x="803" y="345"/>
                  </a:moveTo>
                  <a:lnTo>
                    <a:pt x="803" y="345"/>
                  </a:lnTo>
                  <a:cubicBezTo>
                    <a:pt x="804" y="346"/>
                    <a:pt x="804" y="346"/>
                    <a:pt x="804" y="346"/>
                  </a:cubicBezTo>
                  <a:cubicBezTo>
                    <a:pt x="804" y="346"/>
                    <a:pt x="804" y="345"/>
                    <a:pt x="803" y="345"/>
                  </a:cubicBezTo>
                  <a:close/>
                  <a:moveTo>
                    <a:pt x="734" y="1"/>
                  </a:moveTo>
                  <a:cubicBezTo>
                    <a:pt x="723" y="1"/>
                    <a:pt x="712" y="1"/>
                    <a:pt x="701" y="2"/>
                  </a:cubicBezTo>
                  <a:cubicBezTo>
                    <a:pt x="530" y="13"/>
                    <a:pt x="369" y="89"/>
                    <a:pt x="247" y="209"/>
                  </a:cubicBezTo>
                  <a:cubicBezTo>
                    <a:pt x="142" y="314"/>
                    <a:pt x="0" y="526"/>
                    <a:pt x="105" y="671"/>
                  </a:cubicBezTo>
                  <a:cubicBezTo>
                    <a:pt x="122" y="693"/>
                    <a:pt x="150" y="711"/>
                    <a:pt x="178" y="711"/>
                  </a:cubicBezTo>
                  <a:cubicBezTo>
                    <a:pt x="191" y="711"/>
                    <a:pt x="203" y="708"/>
                    <a:pt x="215" y="700"/>
                  </a:cubicBezTo>
                  <a:cubicBezTo>
                    <a:pt x="307" y="637"/>
                    <a:pt x="340" y="522"/>
                    <a:pt x="419" y="442"/>
                  </a:cubicBezTo>
                  <a:cubicBezTo>
                    <a:pt x="490" y="372"/>
                    <a:pt x="587" y="320"/>
                    <a:pt x="691" y="317"/>
                  </a:cubicBezTo>
                  <a:cubicBezTo>
                    <a:pt x="712" y="317"/>
                    <a:pt x="737" y="317"/>
                    <a:pt x="750" y="321"/>
                  </a:cubicBezTo>
                  <a:cubicBezTo>
                    <a:pt x="761" y="322"/>
                    <a:pt x="772" y="326"/>
                    <a:pt x="783" y="329"/>
                  </a:cubicBezTo>
                  <a:lnTo>
                    <a:pt x="783" y="329"/>
                  </a:lnTo>
                  <a:cubicBezTo>
                    <a:pt x="782" y="329"/>
                    <a:pt x="784" y="330"/>
                    <a:pt x="789" y="334"/>
                  </a:cubicBezTo>
                  <a:cubicBezTo>
                    <a:pt x="788" y="333"/>
                    <a:pt x="788" y="333"/>
                    <a:pt x="788" y="333"/>
                  </a:cubicBezTo>
                  <a:lnTo>
                    <a:pt x="788" y="333"/>
                  </a:lnTo>
                  <a:cubicBezTo>
                    <a:pt x="788" y="333"/>
                    <a:pt x="798" y="341"/>
                    <a:pt x="803" y="345"/>
                  </a:cubicBezTo>
                  <a:lnTo>
                    <a:pt x="803" y="345"/>
                  </a:lnTo>
                  <a:cubicBezTo>
                    <a:pt x="802" y="344"/>
                    <a:pt x="802" y="344"/>
                    <a:pt x="802" y="344"/>
                  </a:cubicBezTo>
                  <a:lnTo>
                    <a:pt x="802" y="344"/>
                  </a:lnTo>
                  <a:cubicBezTo>
                    <a:pt x="801" y="344"/>
                    <a:pt x="815" y="369"/>
                    <a:pt x="819" y="376"/>
                  </a:cubicBezTo>
                  <a:lnTo>
                    <a:pt x="819" y="376"/>
                  </a:lnTo>
                  <a:cubicBezTo>
                    <a:pt x="821" y="383"/>
                    <a:pt x="824" y="393"/>
                    <a:pt x="824" y="396"/>
                  </a:cubicBezTo>
                  <a:lnTo>
                    <a:pt x="833" y="428"/>
                  </a:lnTo>
                  <a:cubicBezTo>
                    <a:pt x="838" y="444"/>
                    <a:pt x="845" y="485"/>
                    <a:pt x="845" y="486"/>
                  </a:cubicBezTo>
                  <a:cubicBezTo>
                    <a:pt x="851" y="532"/>
                    <a:pt x="857" y="613"/>
                    <a:pt x="877" y="673"/>
                  </a:cubicBezTo>
                  <a:cubicBezTo>
                    <a:pt x="905" y="755"/>
                    <a:pt x="974" y="794"/>
                    <a:pt x="1042" y="794"/>
                  </a:cubicBezTo>
                  <a:cubicBezTo>
                    <a:pt x="1126" y="794"/>
                    <a:pt x="1210" y="736"/>
                    <a:pt x="1214" y="626"/>
                  </a:cubicBezTo>
                  <a:cubicBezTo>
                    <a:pt x="1221" y="488"/>
                    <a:pt x="1178" y="310"/>
                    <a:pt x="1102" y="191"/>
                  </a:cubicBezTo>
                  <a:cubicBezTo>
                    <a:pt x="1020" y="64"/>
                    <a:pt x="883" y="1"/>
                    <a:pt x="734"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57"/>
            <p:cNvSpPr/>
            <p:nvPr/>
          </p:nvSpPr>
          <p:spPr>
            <a:xfrm>
              <a:off x="4648188" y="3197450"/>
              <a:ext cx="125025" cy="88725"/>
            </a:xfrm>
            <a:custGeom>
              <a:avLst/>
              <a:gdLst/>
              <a:ahLst/>
              <a:cxnLst/>
              <a:rect l="l" t="t" r="r" b="b"/>
              <a:pathLst>
                <a:path w="5001" h="3549" extrusionOk="0">
                  <a:moveTo>
                    <a:pt x="1390" y="0"/>
                  </a:moveTo>
                  <a:cubicBezTo>
                    <a:pt x="952" y="0"/>
                    <a:pt x="500" y="45"/>
                    <a:pt x="45" y="151"/>
                  </a:cubicBezTo>
                  <a:cubicBezTo>
                    <a:pt x="45" y="151"/>
                    <a:pt x="1" y="3281"/>
                    <a:pt x="2432" y="3536"/>
                  </a:cubicBezTo>
                  <a:cubicBezTo>
                    <a:pt x="2519" y="3545"/>
                    <a:pt x="2603" y="3549"/>
                    <a:pt x="2685" y="3549"/>
                  </a:cubicBezTo>
                  <a:cubicBezTo>
                    <a:pt x="3013" y="3549"/>
                    <a:pt x="3295" y="3478"/>
                    <a:pt x="3540" y="3356"/>
                  </a:cubicBezTo>
                  <a:cubicBezTo>
                    <a:pt x="4046" y="3105"/>
                    <a:pt x="4384" y="2646"/>
                    <a:pt x="4605" y="2190"/>
                  </a:cubicBezTo>
                  <a:cubicBezTo>
                    <a:pt x="4923" y="1530"/>
                    <a:pt x="5000" y="874"/>
                    <a:pt x="5000" y="874"/>
                  </a:cubicBezTo>
                  <a:cubicBezTo>
                    <a:pt x="4326" y="559"/>
                    <a:pt x="2947" y="0"/>
                    <a:pt x="1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57"/>
            <p:cNvSpPr/>
            <p:nvPr/>
          </p:nvSpPr>
          <p:spPr>
            <a:xfrm>
              <a:off x="4702663" y="3248325"/>
              <a:ext cx="60600" cy="37925"/>
            </a:xfrm>
            <a:custGeom>
              <a:avLst/>
              <a:gdLst/>
              <a:ahLst/>
              <a:cxnLst/>
              <a:rect l="l" t="t" r="r" b="b"/>
              <a:pathLst>
                <a:path w="2424" h="1517" extrusionOk="0">
                  <a:moveTo>
                    <a:pt x="1497" y="0"/>
                  </a:moveTo>
                  <a:cubicBezTo>
                    <a:pt x="1199" y="0"/>
                    <a:pt x="882" y="60"/>
                    <a:pt x="638" y="251"/>
                  </a:cubicBezTo>
                  <a:cubicBezTo>
                    <a:pt x="1" y="751"/>
                    <a:pt x="252" y="1503"/>
                    <a:pt x="252" y="1503"/>
                  </a:cubicBezTo>
                  <a:cubicBezTo>
                    <a:pt x="339" y="1512"/>
                    <a:pt x="423" y="1517"/>
                    <a:pt x="505" y="1517"/>
                  </a:cubicBezTo>
                  <a:cubicBezTo>
                    <a:pt x="833" y="1517"/>
                    <a:pt x="1115" y="1444"/>
                    <a:pt x="1360" y="1324"/>
                  </a:cubicBezTo>
                  <a:cubicBezTo>
                    <a:pt x="1867" y="1073"/>
                    <a:pt x="2203" y="615"/>
                    <a:pt x="2424" y="158"/>
                  </a:cubicBezTo>
                  <a:cubicBezTo>
                    <a:pt x="2424" y="158"/>
                    <a:pt x="1984" y="0"/>
                    <a:pt x="1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7"/>
            <p:cNvSpPr/>
            <p:nvPr/>
          </p:nvSpPr>
          <p:spPr>
            <a:xfrm>
              <a:off x="4623138" y="3088975"/>
              <a:ext cx="59400" cy="26125"/>
            </a:xfrm>
            <a:custGeom>
              <a:avLst/>
              <a:gdLst/>
              <a:ahLst/>
              <a:cxnLst/>
              <a:rect l="l" t="t" r="r" b="b"/>
              <a:pathLst>
                <a:path w="2376" h="1045" extrusionOk="0">
                  <a:moveTo>
                    <a:pt x="1256" y="1"/>
                  </a:moveTo>
                  <a:cubicBezTo>
                    <a:pt x="1165" y="1"/>
                    <a:pt x="1076" y="9"/>
                    <a:pt x="989" y="27"/>
                  </a:cubicBezTo>
                  <a:cubicBezTo>
                    <a:pt x="759" y="74"/>
                    <a:pt x="536" y="225"/>
                    <a:pt x="372" y="384"/>
                  </a:cubicBezTo>
                  <a:cubicBezTo>
                    <a:pt x="209" y="543"/>
                    <a:pt x="86" y="739"/>
                    <a:pt x="17" y="957"/>
                  </a:cubicBezTo>
                  <a:cubicBezTo>
                    <a:pt x="1" y="1007"/>
                    <a:pt x="45" y="1044"/>
                    <a:pt x="89" y="1044"/>
                  </a:cubicBezTo>
                  <a:cubicBezTo>
                    <a:pt x="112" y="1044"/>
                    <a:pt x="135" y="1034"/>
                    <a:pt x="150" y="1010"/>
                  </a:cubicBezTo>
                  <a:cubicBezTo>
                    <a:pt x="247" y="846"/>
                    <a:pt x="383" y="708"/>
                    <a:pt x="547" y="610"/>
                  </a:cubicBezTo>
                  <a:cubicBezTo>
                    <a:pt x="627" y="561"/>
                    <a:pt x="712" y="524"/>
                    <a:pt x="803" y="498"/>
                  </a:cubicBezTo>
                  <a:cubicBezTo>
                    <a:pt x="847" y="485"/>
                    <a:pt x="894" y="475"/>
                    <a:pt x="939" y="466"/>
                  </a:cubicBezTo>
                  <a:cubicBezTo>
                    <a:pt x="958" y="462"/>
                    <a:pt x="1047" y="453"/>
                    <a:pt x="1075" y="452"/>
                  </a:cubicBezTo>
                  <a:cubicBezTo>
                    <a:pt x="1119" y="447"/>
                    <a:pt x="1162" y="444"/>
                    <a:pt x="1205" y="444"/>
                  </a:cubicBezTo>
                  <a:cubicBezTo>
                    <a:pt x="1339" y="444"/>
                    <a:pt x="1470" y="471"/>
                    <a:pt x="1616" y="529"/>
                  </a:cubicBezTo>
                  <a:cubicBezTo>
                    <a:pt x="1627" y="534"/>
                    <a:pt x="1639" y="538"/>
                    <a:pt x="1649" y="544"/>
                  </a:cubicBezTo>
                  <a:cubicBezTo>
                    <a:pt x="1674" y="557"/>
                    <a:pt x="1699" y="570"/>
                    <a:pt x="1724" y="585"/>
                  </a:cubicBezTo>
                  <a:cubicBezTo>
                    <a:pt x="1767" y="607"/>
                    <a:pt x="1809" y="633"/>
                    <a:pt x="1849" y="660"/>
                  </a:cubicBezTo>
                  <a:cubicBezTo>
                    <a:pt x="1848" y="660"/>
                    <a:pt x="1874" y="679"/>
                    <a:pt x="1884" y="685"/>
                  </a:cubicBezTo>
                  <a:lnTo>
                    <a:pt x="1884" y="685"/>
                  </a:lnTo>
                  <a:cubicBezTo>
                    <a:pt x="1910" y="707"/>
                    <a:pt x="1938" y="727"/>
                    <a:pt x="1967" y="746"/>
                  </a:cubicBezTo>
                  <a:cubicBezTo>
                    <a:pt x="2020" y="784"/>
                    <a:pt x="2074" y="807"/>
                    <a:pt x="2137" y="824"/>
                  </a:cubicBezTo>
                  <a:cubicBezTo>
                    <a:pt x="2155" y="829"/>
                    <a:pt x="2172" y="832"/>
                    <a:pt x="2188" y="832"/>
                  </a:cubicBezTo>
                  <a:cubicBezTo>
                    <a:pt x="2301" y="832"/>
                    <a:pt x="2375" y="717"/>
                    <a:pt x="2355" y="605"/>
                  </a:cubicBezTo>
                  <a:cubicBezTo>
                    <a:pt x="2310" y="334"/>
                    <a:pt x="1987" y="172"/>
                    <a:pt x="1752" y="87"/>
                  </a:cubicBezTo>
                  <a:cubicBezTo>
                    <a:pt x="1595" y="31"/>
                    <a:pt x="1425" y="1"/>
                    <a:pt x="1256"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7"/>
            <p:cNvSpPr/>
            <p:nvPr/>
          </p:nvSpPr>
          <p:spPr>
            <a:xfrm>
              <a:off x="4584138" y="3058825"/>
              <a:ext cx="120525" cy="134125"/>
            </a:xfrm>
            <a:custGeom>
              <a:avLst/>
              <a:gdLst/>
              <a:ahLst/>
              <a:cxnLst/>
              <a:rect l="l" t="t" r="r" b="b"/>
              <a:pathLst>
                <a:path w="4821" h="5365" extrusionOk="0">
                  <a:moveTo>
                    <a:pt x="2955" y="546"/>
                  </a:moveTo>
                  <a:cubicBezTo>
                    <a:pt x="2964" y="548"/>
                    <a:pt x="2973" y="549"/>
                    <a:pt x="2982" y="550"/>
                  </a:cubicBezTo>
                  <a:lnTo>
                    <a:pt x="2982" y="550"/>
                  </a:lnTo>
                  <a:cubicBezTo>
                    <a:pt x="2973" y="549"/>
                    <a:pt x="2964" y="548"/>
                    <a:pt x="2955" y="546"/>
                  </a:cubicBezTo>
                  <a:close/>
                  <a:moveTo>
                    <a:pt x="2653" y="554"/>
                  </a:moveTo>
                  <a:cubicBezTo>
                    <a:pt x="2642" y="555"/>
                    <a:pt x="2630" y="557"/>
                    <a:pt x="2619" y="558"/>
                  </a:cubicBezTo>
                  <a:cubicBezTo>
                    <a:pt x="2631" y="556"/>
                    <a:pt x="2642" y="555"/>
                    <a:pt x="2653" y="554"/>
                  </a:cubicBezTo>
                  <a:close/>
                  <a:moveTo>
                    <a:pt x="3913" y="1081"/>
                  </a:moveTo>
                  <a:cubicBezTo>
                    <a:pt x="3918" y="1089"/>
                    <a:pt x="3924" y="1096"/>
                    <a:pt x="3929" y="1103"/>
                  </a:cubicBezTo>
                  <a:lnTo>
                    <a:pt x="3929" y="1103"/>
                  </a:lnTo>
                  <a:cubicBezTo>
                    <a:pt x="3924" y="1096"/>
                    <a:pt x="3918" y="1089"/>
                    <a:pt x="3913" y="1081"/>
                  </a:cubicBezTo>
                  <a:close/>
                  <a:moveTo>
                    <a:pt x="3936" y="1112"/>
                  </a:moveTo>
                  <a:cubicBezTo>
                    <a:pt x="3942" y="1120"/>
                    <a:pt x="3949" y="1128"/>
                    <a:pt x="3956" y="1137"/>
                  </a:cubicBezTo>
                  <a:cubicBezTo>
                    <a:pt x="3949" y="1128"/>
                    <a:pt x="3942" y="1120"/>
                    <a:pt x="3936" y="1112"/>
                  </a:cubicBezTo>
                  <a:close/>
                  <a:moveTo>
                    <a:pt x="4252" y="1920"/>
                  </a:moveTo>
                  <a:lnTo>
                    <a:pt x="4252" y="1920"/>
                  </a:lnTo>
                  <a:cubicBezTo>
                    <a:pt x="4254" y="1935"/>
                    <a:pt x="4257" y="1951"/>
                    <a:pt x="4259" y="1966"/>
                  </a:cubicBezTo>
                  <a:cubicBezTo>
                    <a:pt x="4256" y="1951"/>
                    <a:pt x="4254" y="1936"/>
                    <a:pt x="4252" y="1920"/>
                  </a:cubicBezTo>
                  <a:close/>
                  <a:moveTo>
                    <a:pt x="791" y="2104"/>
                  </a:moveTo>
                  <a:cubicBezTo>
                    <a:pt x="786" y="2116"/>
                    <a:pt x="781" y="2127"/>
                    <a:pt x="776" y="2138"/>
                  </a:cubicBezTo>
                  <a:lnTo>
                    <a:pt x="776" y="2138"/>
                  </a:lnTo>
                  <a:cubicBezTo>
                    <a:pt x="781" y="2127"/>
                    <a:pt x="786" y="2115"/>
                    <a:pt x="791" y="2104"/>
                  </a:cubicBezTo>
                  <a:close/>
                  <a:moveTo>
                    <a:pt x="583" y="2823"/>
                  </a:moveTo>
                  <a:cubicBezTo>
                    <a:pt x="581" y="2836"/>
                    <a:pt x="580" y="2850"/>
                    <a:pt x="578" y="2863"/>
                  </a:cubicBezTo>
                  <a:lnTo>
                    <a:pt x="578" y="2863"/>
                  </a:lnTo>
                  <a:cubicBezTo>
                    <a:pt x="579" y="2850"/>
                    <a:pt x="581" y="2836"/>
                    <a:pt x="583" y="2823"/>
                  </a:cubicBezTo>
                  <a:close/>
                  <a:moveTo>
                    <a:pt x="4035" y="3310"/>
                  </a:moveTo>
                  <a:cubicBezTo>
                    <a:pt x="4035" y="3312"/>
                    <a:pt x="4034" y="3314"/>
                    <a:pt x="4033" y="3316"/>
                  </a:cubicBezTo>
                  <a:cubicBezTo>
                    <a:pt x="4034" y="3314"/>
                    <a:pt x="4035" y="3312"/>
                    <a:pt x="4035" y="3310"/>
                  </a:cubicBezTo>
                  <a:close/>
                  <a:moveTo>
                    <a:pt x="578" y="3560"/>
                  </a:moveTo>
                  <a:cubicBezTo>
                    <a:pt x="579" y="3570"/>
                    <a:pt x="581" y="3581"/>
                    <a:pt x="582" y="3592"/>
                  </a:cubicBezTo>
                  <a:lnTo>
                    <a:pt x="582" y="3592"/>
                  </a:lnTo>
                  <a:cubicBezTo>
                    <a:pt x="581" y="3581"/>
                    <a:pt x="579" y="3571"/>
                    <a:pt x="578" y="3560"/>
                  </a:cubicBezTo>
                  <a:close/>
                  <a:moveTo>
                    <a:pt x="685" y="4042"/>
                  </a:moveTo>
                  <a:cubicBezTo>
                    <a:pt x="688" y="4049"/>
                    <a:pt x="691" y="4056"/>
                    <a:pt x="694" y="4063"/>
                  </a:cubicBezTo>
                  <a:lnTo>
                    <a:pt x="694" y="4063"/>
                  </a:lnTo>
                  <a:cubicBezTo>
                    <a:pt x="691" y="4056"/>
                    <a:pt x="688" y="4049"/>
                    <a:pt x="685" y="4042"/>
                  </a:cubicBezTo>
                  <a:close/>
                  <a:moveTo>
                    <a:pt x="701" y="4078"/>
                  </a:moveTo>
                  <a:cubicBezTo>
                    <a:pt x="705" y="4088"/>
                    <a:pt x="709" y="4097"/>
                    <a:pt x="713" y="4107"/>
                  </a:cubicBezTo>
                  <a:cubicBezTo>
                    <a:pt x="709" y="4098"/>
                    <a:pt x="705" y="4088"/>
                    <a:pt x="701" y="4078"/>
                  </a:cubicBezTo>
                  <a:close/>
                  <a:moveTo>
                    <a:pt x="3558" y="4104"/>
                  </a:moveTo>
                  <a:cubicBezTo>
                    <a:pt x="3553" y="4111"/>
                    <a:pt x="3547" y="4117"/>
                    <a:pt x="3542" y="4124"/>
                  </a:cubicBezTo>
                  <a:lnTo>
                    <a:pt x="3542" y="4124"/>
                  </a:lnTo>
                  <a:cubicBezTo>
                    <a:pt x="3547" y="4117"/>
                    <a:pt x="3553" y="4111"/>
                    <a:pt x="3558" y="4104"/>
                  </a:cubicBezTo>
                  <a:close/>
                  <a:moveTo>
                    <a:pt x="965" y="4405"/>
                  </a:moveTo>
                  <a:cubicBezTo>
                    <a:pt x="971" y="4410"/>
                    <a:pt x="977" y="4414"/>
                    <a:pt x="983" y="4419"/>
                  </a:cubicBezTo>
                  <a:lnTo>
                    <a:pt x="983" y="4419"/>
                  </a:lnTo>
                  <a:cubicBezTo>
                    <a:pt x="977" y="4414"/>
                    <a:pt x="971" y="4410"/>
                    <a:pt x="965" y="4405"/>
                  </a:cubicBezTo>
                  <a:close/>
                  <a:moveTo>
                    <a:pt x="2301" y="4810"/>
                  </a:moveTo>
                  <a:cubicBezTo>
                    <a:pt x="2292" y="4812"/>
                    <a:pt x="2283" y="4813"/>
                    <a:pt x="2274" y="4814"/>
                  </a:cubicBezTo>
                  <a:cubicBezTo>
                    <a:pt x="2283" y="4813"/>
                    <a:pt x="2292" y="4811"/>
                    <a:pt x="2301" y="4810"/>
                  </a:cubicBezTo>
                  <a:close/>
                  <a:moveTo>
                    <a:pt x="1878" y="4812"/>
                  </a:moveTo>
                  <a:cubicBezTo>
                    <a:pt x="1886" y="4813"/>
                    <a:pt x="1895" y="4814"/>
                    <a:pt x="1903" y="4815"/>
                  </a:cubicBezTo>
                  <a:cubicBezTo>
                    <a:pt x="1894" y="4814"/>
                    <a:pt x="1886" y="4813"/>
                    <a:pt x="1878" y="4812"/>
                  </a:cubicBezTo>
                  <a:close/>
                  <a:moveTo>
                    <a:pt x="2831" y="544"/>
                  </a:moveTo>
                  <a:cubicBezTo>
                    <a:pt x="2888" y="544"/>
                    <a:pt x="2945" y="547"/>
                    <a:pt x="3001" y="553"/>
                  </a:cubicBezTo>
                  <a:lnTo>
                    <a:pt x="3001" y="553"/>
                  </a:lnTo>
                  <a:cubicBezTo>
                    <a:pt x="3117" y="572"/>
                    <a:pt x="3229" y="605"/>
                    <a:pt x="3337" y="649"/>
                  </a:cubicBezTo>
                  <a:lnTo>
                    <a:pt x="3337" y="649"/>
                  </a:lnTo>
                  <a:cubicBezTo>
                    <a:pt x="3459" y="705"/>
                    <a:pt x="3575" y="774"/>
                    <a:pt x="3682" y="855"/>
                  </a:cubicBezTo>
                  <a:lnTo>
                    <a:pt x="3682" y="855"/>
                  </a:lnTo>
                  <a:cubicBezTo>
                    <a:pt x="3773" y="930"/>
                    <a:pt x="3857" y="1015"/>
                    <a:pt x="3932" y="1107"/>
                  </a:cubicBezTo>
                  <a:lnTo>
                    <a:pt x="3932" y="1107"/>
                  </a:lnTo>
                  <a:cubicBezTo>
                    <a:pt x="4005" y="1207"/>
                    <a:pt x="4068" y="1314"/>
                    <a:pt x="4118" y="1428"/>
                  </a:cubicBezTo>
                  <a:lnTo>
                    <a:pt x="4118" y="1428"/>
                  </a:lnTo>
                  <a:cubicBezTo>
                    <a:pt x="4114" y="1418"/>
                    <a:pt x="4110" y="1408"/>
                    <a:pt x="4107" y="1398"/>
                  </a:cubicBezTo>
                  <a:lnTo>
                    <a:pt x="4107" y="1398"/>
                  </a:lnTo>
                  <a:cubicBezTo>
                    <a:pt x="4115" y="1417"/>
                    <a:pt x="4122" y="1435"/>
                    <a:pt x="4129" y="1453"/>
                  </a:cubicBezTo>
                  <a:lnTo>
                    <a:pt x="4129" y="1453"/>
                  </a:lnTo>
                  <a:cubicBezTo>
                    <a:pt x="4126" y="1445"/>
                    <a:pt x="4122" y="1436"/>
                    <a:pt x="4118" y="1428"/>
                  </a:cubicBezTo>
                  <a:lnTo>
                    <a:pt x="4118" y="1428"/>
                  </a:lnTo>
                  <a:cubicBezTo>
                    <a:pt x="4122" y="1437"/>
                    <a:pt x="4126" y="1447"/>
                    <a:pt x="4131" y="1457"/>
                  </a:cubicBezTo>
                  <a:lnTo>
                    <a:pt x="4131" y="1457"/>
                  </a:lnTo>
                  <a:cubicBezTo>
                    <a:pt x="4130" y="1456"/>
                    <a:pt x="4130" y="1455"/>
                    <a:pt x="4129" y="1453"/>
                  </a:cubicBezTo>
                  <a:lnTo>
                    <a:pt x="4129" y="1453"/>
                  </a:lnTo>
                  <a:cubicBezTo>
                    <a:pt x="4131" y="1457"/>
                    <a:pt x="4132" y="1460"/>
                    <a:pt x="4134" y="1464"/>
                  </a:cubicBezTo>
                  <a:cubicBezTo>
                    <a:pt x="4133" y="1462"/>
                    <a:pt x="4132" y="1460"/>
                    <a:pt x="4131" y="1457"/>
                  </a:cubicBezTo>
                  <a:lnTo>
                    <a:pt x="4131" y="1457"/>
                  </a:lnTo>
                  <a:cubicBezTo>
                    <a:pt x="4187" y="1603"/>
                    <a:pt x="4226" y="1754"/>
                    <a:pt x="4250" y="1908"/>
                  </a:cubicBezTo>
                  <a:lnTo>
                    <a:pt x="4250" y="1908"/>
                  </a:lnTo>
                  <a:cubicBezTo>
                    <a:pt x="4280" y="2136"/>
                    <a:pt x="4277" y="2364"/>
                    <a:pt x="4246" y="2591"/>
                  </a:cubicBezTo>
                  <a:cubicBezTo>
                    <a:pt x="4248" y="2568"/>
                    <a:pt x="4252" y="2543"/>
                    <a:pt x="4255" y="2519"/>
                  </a:cubicBezTo>
                  <a:lnTo>
                    <a:pt x="4255" y="2519"/>
                  </a:lnTo>
                  <a:cubicBezTo>
                    <a:pt x="4220" y="2772"/>
                    <a:pt x="4151" y="3022"/>
                    <a:pt x="4056" y="3260"/>
                  </a:cubicBezTo>
                  <a:lnTo>
                    <a:pt x="4056" y="3260"/>
                  </a:lnTo>
                  <a:cubicBezTo>
                    <a:pt x="3986" y="3425"/>
                    <a:pt x="3904" y="3582"/>
                    <a:pt x="3813" y="3736"/>
                  </a:cubicBezTo>
                  <a:cubicBezTo>
                    <a:pt x="3777" y="3795"/>
                    <a:pt x="3768" y="3875"/>
                    <a:pt x="3786" y="3942"/>
                  </a:cubicBezTo>
                  <a:lnTo>
                    <a:pt x="3786" y="3942"/>
                  </a:lnTo>
                  <a:cubicBezTo>
                    <a:pt x="3768" y="3943"/>
                    <a:pt x="3751" y="3947"/>
                    <a:pt x="3735" y="3952"/>
                  </a:cubicBezTo>
                  <a:cubicBezTo>
                    <a:pt x="3665" y="3975"/>
                    <a:pt x="3611" y="4015"/>
                    <a:pt x="3572" y="4077"/>
                  </a:cubicBezTo>
                  <a:cubicBezTo>
                    <a:pt x="3559" y="4098"/>
                    <a:pt x="3544" y="4119"/>
                    <a:pt x="3529" y="4140"/>
                  </a:cubicBezTo>
                  <a:lnTo>
                    <a:pt x="3529" y="4140"/>
                  </a:lnTo>
                  <a:cubicBezTo>
                    <a:pt x="3449" y="4236"/>
                    <a:pt x="3357" y="4324"/>
                    <a:pt x="3259" y="4402"/>
                  </a:cubicBezTo>
                  <a:lnTo>
                    <a:pt x="3259" y="4402"/>
                  </a:lnTo>
                  <a:cubicBezTo>
                    <a:pt x="3269" y="4395"/>
                    <a:pt x="3278" y="4387"/>
                    <a:pt x="3288" y="4380"/>
                  </a:cubicBezTo>
                  <a:lnTo>
                    <a:pt x="3288" y="4380"/>
                  </a:lnTo>
                  <a:cubicBezTo>
                    <a:pt x="3278" y="4388"/>
                    <a:pt x="3267" y="4396"/>
                    <a:pt x="3257" y="4404"/>
                  </a:cubicBezTo>
                  <a:lnTo>
                    <a:pt x="3257" y="4404"/>
                  </a:lnTo>
                  <a:cubicBezTo>
                    <a:pt x="3257" y="4403"/>
                    <a:pt x="3258" y="4403"/>
                    <a:pt x="3259" y="4402"/>
                  </a:cubicBezTo>
                  <a:lnTo>
                    <a:pt x="3259" y="4402"/>
                  </a:lnTo>
                  <a:cubicBezTo>
                    <a:pt x="3258" y="4403"/>
                    <a:pt x="3256" y="4404"/>
                    <a:pt x="3255" y="4405"/>
                  </a:cubicBezTo>
                  <a:lnTo>
                    <a:pt x="3255" y="4405"/>
                  </a:lnTo>
                  <a:cubicBezTo>
                    <a:pt x="3256" y="4405"/>
                    <a:pt x="3256" y="4404"/>
                    <a:pt x="3257" y="4404"/>
                  </a:cubicBezTo>
                  <a:lnTo>
                    <a:pt x="3257" y="4404"/>
                  </a:lnTo>
                  <a:cubicBezTo>
                    <a:pt x="3249" y="4410"/>
                    <a:pt x="3241" y="4417"/>
                    <a:pt x="3233" y="4423"/>
                  </a:cubicBezTo>
                  <a:cubicBezTo>
                    <a:pt x="3240" y="4417"/>
                    <a:pt x="3248" y="4411"/>
                    <a:pt x="3255" y="4405"/>
                  </a:cubicBezTo>
                  <a:lnTo>
                    <a:pt x="3255" y="4405"/>
                  </a:lnTo>
                  <a:cubicBezTo>
                    <a:pt x="3115" y="4510"/>
                    <a:pt x="2963" y="4598"/>
                    <a:pt x="2803" y="4670"/>
                  </a:cubicBezTo>
                  <a:lnTo>
                    <a:pt x="2803" y="4670"/>
                  </a:lnTo>
                  <a:cubicBezTo>
                    <a:pt x="2810" y="4666"/>
                    <a:pt x="2818" y="4663"/>
                    <a:pt x="2826" y="4660"/>
                  </a:cubicBezTo>
                  <a:lnTo>
                    <a:pt x="2826" y="4660"/>
                  </a:lnTo>
                  <a:cubicBezTo>
                    <a:pt x="2816" y="4665"/>
                    <a:pt x="2805" y="4669"/>
                    <a:pt x="2795" y="4673"/>
                  </a:cubicBezTo>
                  <a:lnTo>
                    <a:pt x="2795" y="4673"/>
                  </a:lnTo>
                  <a:cubicBezTo>
                    <a:pt x="2798" y="4672"/>
                    <a:pt x="2800" y="4671"/>
                    <a:pt x="2803" y="4670"/>
                  </a:cubicBezTo>
                  <a:lnTo>
                    <a:pt x="2803" y="4670"/>
                  </a:lnTo>
                  <a:cubicBezTo>
                    <a:pt x="2798" y="4672"/>
                    <a:pt x="2793" y="4674"/>
                    <a:pt x="2788" y="4676"/>
                  </a:cubicBezTo>
                  <a:lnTo>
                    <a:pt x="2788" y="4676"/>
                  </a:lnTo>
                  <a:cubicBezTo>
                    <a:pt x="2790" y="4675"/>
                    <a:pt x="2793" y="4674"/>
                    <a:pt x="2795" y="4673"/>
                  </a:cubicBezTo>
                  <a:lnTo>
                    <a:pt x="2795" y="4673"/>
                  </a:lnTo>
                  <a:cubicBezTo>
                    <a:pt x="2784" y="4678"/>
                    <a:pt x="2772" y="4683"/>
                    <a:pt x="2761" y="4688"/>
                  </a:cubicBezTo>
                  <a:cubicBezTo>
                    <a:pt x="2770" y="4684"/>
                    <a:pt x="2779" y="4680"/>
                    <a:pt x="2788" y="4676"/>
                  </a:cubicBezTo>
                  <a:lnTo>
                    <a:pt x="2788" y="4676"/>
                  </a:lnTo>
                  <a:cubicBezTo>
                    <a:pt x="2635" y="4737"/>
                    <a:pt x="2475" y="4783"/>
                    <a:pt x="2313" y="4809"/>
                  </a:cubicBezTo>
                  <a:lnTo>
                    <a:pt x="2313" y="4809"/>
                  </a:lnTo>
                  <a:cubicBezTo>
                    <a:pt x="2237" y="4818"/>
                    <a:pt x="2162" y="4822"/>
                    <a:pt x="2086" y="4822"/>
                  </a:cubicBezTo>
                  <a:cubicBezTo>
                    <a:pt x="2011" y="4822"/>
                    <a:pt x="1935" y="4818"/>
                    <a:pt x="1861" y="4809"/>
                  </a:cubicBezTo>
                  <a:lnTo>
                    <a:pt x="1861" y="4809"/>
                  </a:lnTo>
                  <a:cubicBezTo>
                    <a:pt x="1713" y="4785"/>
                    <a:pt x="1570" y="4745"/>
                    <a:pt x="1433" y="4689"/>
                  </a:cubicBezTo>
                  <a:lnTo>
                    <a:pt x="1433" y="4689"/>
                  </a:lnTo>
                  <a:cubicBezTo>
                    <a:pt x="1272" y="4616"/>
                    <a:pt x="1124" y="4525"/>
                    <a:pt x="983" y="4419"/>
                  </a:cubicBezTo>
                  <a:lnTo>
                    <a:pt x="983" y="4419"/>
                  </a:lnTo>
                  <a:cubicBezTo>
                    <a:pt x="995" y="4428"/>
                    <a:pt x="1007" y="4438"/>
                    <a:pt x="1019" y="4448"/>
                  </a:cubicBezTo>
                  <a:cubicBezTo>
                    <a:pt x="942" y="4388"/>
                    <a:pt x="866" y="4327"/>
                    <a:pt x="803" y="4253"/>
                  </a:cubicBezTo>
                  <a:lnTo>
                    <a:pt x="803" y="4253"/>
                  </a:lnTo>
                  <a:cubicBezTo>
                    <a:pt x="762" y="4197"/>
                    <a:pt x="727" y="4135"/>
                    <a:pt x="698" y="4072"/>
                  </a:cubicBezTo>
                  <a:lnTo>
                    <a:pt x="698" y="4072"/>
                  </a:lnTo>
                  <a:cubicBezTo>
                    <a:pt x="641" y="3925"/>
                    <a:pt x="608" y="3768"/>
                    <a:pt x="585" y="3612"/>
                  </a:cubicBezTo>
                  <a:lnTo>
                    <a:pt x="585" y="3612"/>
                  </a:lnTo>
                  <a:cubicBezTo>
                    <a:pt x="558" y="3409"/>
                    <a:pt x="550" y="3206"/>
                    <a:pt x="564" y="3001"/>
                  </a:cubicBezTo>
                  <a:cubicBezTo>
                    <a:pt x="567" y="2963"/>
                    <a:pt x="571" y="2925"/>
                    <a:pt x="575" y="2887"/>
                  </a:cubicBezTo>
                  <a:lnTo>
                    <a:pt x="575" y="2887"/>
                  </a:lnTo>
                  <a:cubicBezTo>
                    <a:pt x="603" y="2677"/>
                    <a:pt x="653" y="2472"/>
                    <a:pt x="725" y="2273"/>
                  </a:cubicBezTo>
                  <a:cubicBezTo>
                    <a:pt x="738" y="2237"/>
                    <a:pt x="751" y="2202"/>
                    <a:pt x="765" y="2167"/>
                  </a:cubicBezTo>
                  <a:lnTo>
                    <a:pt x="765" y="2167"/>
                  </a:lnTo>
                  <a:cubicBezTo>
                    <a:pt x="765" y="2167"/>
                    <a:pt x="765" y="2168"/>
                    <a:pt x="764" y="2168"/>
                  </a:cubicBezTo>
                  <a:cubicBezTo>
                    <a:pt x="846" y="1972"/>
                    <a:pt x="949" y="1787"/>
                    <a:pt x="1069" y="1610"/>
                  </a:cubicBezTo>
                  <a:cubicBezTo>
                    <a:pt x="1095" y="1573"/>
                    <a:pt x="1120" y="1536"/>
                    <a:pt x="1147" y="1500"/>
                  </a:cubicBezTo>
                  <a:lnTo>
                    <a:pt x="1147" y="1500"/>
                  </a:lnTo>
                  <a:cubicBezTo>
                    <a:pt x="1143" y="1506"/>
                    <a:pt x="1138" y="1512"/>
                    <a:pt x="1133" y="1518"/>
                  </a:cubicBezTo>
                  <a:cubicBezTo>
                    <a:pt x="1142" y="1506"/>
                    <a:pt x="1151" y="1495"/>
                    <a:pt x="1161" y="1483"/>
                  </a:cubicBezTo>
                  <a:lnTo>
                    <a:pt x="1161" y="1483"/>
                  </a:lnTo>
                  <a:cubicBezTo>
                    <a:pt x="1156" y="1489"/>
                    <a:pt x="1152" y="1494"/>
                    <a:pt x="1147" y="1500"/>
                  </a:cubicBezTo>
                  <a:lnTo>
                    <a:pt x="1147" y="1500"/>
                  </a:lnTo>
                  <a:cubicBezTo>
                    <a:pt x="1156" y="1489"/>
                    <a:pt x="1165" y="1478"/>
                    <a:pt x="1174" y="1467"/>
                  </a:cubicBezTo>
                  <a:lnTo>
                    <a:pt x="1174" y="1467"/>
                  </a:lnTo>
                  <a:cubicBezTo>
                    <a:pt x="1169" y="1472"/>
                    <a:pt x="1165" y="1478"/>
                    <a:pt x="1161" y="1483"/>
                  </a:cubicBezTo>
                  <a:lnTo>
                    <a:pt x="1161" y="1483"/>
                  </a:lnTo>
                  <a:cubicBezTo>
                    <a:pt x="1166" y="1477"/>
                    <a:pt x="1171" y="1470"/>
                    <a:pt x="1176" y="1464"/>
                  </a:cubicBezTo>
                  <a:lnTo>
                    <a:pt x="1176" y="1464"/>
                  </a:lnTo>
                  <a:cubicBezTo>
                    <a:pt x="1175" y="1465"/>
                    <a:pt x="1174" y="1466"/>
                    <a:pt x="1174" y="1467"/>
                  </a:cubicBezTo>
                  <a:lnTo>
                    <a:pt x="1174" y="1467"/>
                  </a:lnTo>
                  <a:cubicBezTo>
                    <a:pt x="1303" y="1307"/>
                    <a:pt x="1449" y="1159"/>
                    <a:pt x="1609" y="1030"/>
                  </a:cubicBezTo>
                  <a:lnTo>
                    <a:pt x="1609" y="1030"/>
                  </a:lnTo>
                  <a:cubicBezTo>
                    <a:pt x="1609" y="1030"/>
                    <a:pt x="1609" y="1030"/>
                    <a:pt x="1609" y="1030"/>
                  </a:cubicBezTo>
                  <a:cubicBezTo>
                    <a:pt x="1609" y="1030"/>
                    <a:pt x="1609" y="1030"/>
                    <a:pt x="1609" y="1030"/>
                  </a:cubicBezTo>
                  <a:lnTo>
                    <a:pt x="1609" y="1030"/>
                  </a:lnTo>
                  <a:cubicBezTo>
                    <a:pt x="1609" y="1030"/>
                    <a:pt x="1609" y="1030"/>
                    <a:pt x="1609" y="1030"/>
                  </a:cubicBezTo>
                  <a:lnTo>
                    <a:pt x="1609" y="1030"/>
                  </a:lnTo>
                  <a:cubicBezTo>
                    <a:pt x="1612" y="1027"/>
                    <a:pt x="1616" y="1024"/>
                    <a:pt x="1619" y="1021"/>
                  </a:cubicBezTo>
                  <a:lnTo>
                    <a:pt x="1619" y="1021"/>
                  </a:lnTo>
                  <a:cubicBezTo>
                    <a:pt x="1616" y="1024"/>
                    <a:pt x="1612" y="1027"/>
                    <a:pt x="1609" y="1030"/>
                  </a:cubicBezTo>
                  <a:lnTo>
                    <a:pt x="1609" y="1030"/>
                  </a:lnTo>
                  <a:cubicBezTo>
                    <a:pt x="1621" y="1020"/>
                    <a:pt x="1633" y="1010"/>
                    <a:pt x="1645" y="1001"/>
                  </a:cubicBezTo>
                  <a:lnTo>
                    <a:pt x="1645" y="1001"/>
                  </a:lnTo>
                  <a:cubicBezTo>
                    <a:pt x="1636" y="1008"/>
                    <a:pt x="1628" y="1015"/>
                    <a:pt x="1619" y="1021"/>
                  </a:cubicBezTo>
                  <a:lnTo>
                    <a:pt x="1619" y="1021"/>
                  </a:lnTo>
                  <a:cubicBezTo>
                    <a:pt x="1786" y="895"/>
                    <a:pt x="1966" y="786"/>
                    <a:pt x="2157" y="699"/>
                  </a:cubicBezTo>
                  <a:lnTo>
                    <a:pt x="2157" y="699"/>
                  </a:lnTo>
                  <a:cubicBezTo>
                    <a:pt x="2151" y="702"/>
                    <a:pt x="2146" y="704"/>
                    <a:pt x="2140" y="707"/>
                  </a:cubicBezTo>
                  <a:cubicBezTo>
                    <a:pt x="2146" y="704"/>
                    <a:pt x="2153" y="701"/>
                    <a:pt x="2159" y="699"/>
                  </a:cubicBezTo>
                  <a:lnTo>
                    <a:pt x="2159" y="699"/>
                  </a:lnTo>
                  <a:cubicBezTo>
                    <a:pt x="2159" y="699"/>
                    <a:pt x="2158" y="699"/>
                    <a:pt x="2157" y="699"/>
                  </a:cubicBezTo>
                  <a:lnTo>
                    <a:pt x="2157" y="699"/>
                  </a:lnTo>
                  <a:cubicBezTo>
                    <a:pt x="2160" y="698"/>
                    <a:pt x="2164" y="697"/>
                    <a:pt x="2167" y="695"/>
                  </a:cubicBezTo>
                  <a:lnTo>
                    <a:pt x="2167" y="695"/>
                  </a:lnTo>
                  <a:cubicBezTo>
                    <a:pt x="2164" y="696"/>
                    <a:pt x="2162" y="698"/>
                    <a:pt x="2159" y="699"/>
                  </a:cubicBezTo>
                  <a:lnTo>
                    <a:pt x="2159" y="699"/>
                  </a:lnTo>
                  <a:cubicBezTo>
                    <a:pt x="2174" y="692"/>
                    <a:pt x="2189" y="685"/>
                    <a:pt x="2204" y="679"/>
                  </a:cubicBezTo>
                  <a:lnTo>
                    <a:pt x="2204" y="679"/>
                  </a:lnTo>
                  <a:cubicBezTo>
                    <a:pt x="2192" y="685"/>
                    <a:pt x="2179" y="690"/>
                    <a:pt x="2167" y="695"/>
                  </a:cubicBezTo>
                  <a:lnTo>
                    <a:pt x="2167" y="695"/>
                  </a:lnTo>
                  <a:cubicBezTo>
                    <a:pt x="2329" y="629"/>
                    <a:pt x="2499" y="578"/>
                    <a:pt x="2672" y="552"/>
                  </a:cubicBezTo>
                  <a:lnTo>
                    <a:pt x="2672" y="552"/>
                  </a:lnTo>
                  <a:cubicBezTo>
                    <a:pt x="2725" y="547"/>
                    <a:pt x="2778" y="544"/>
                    <a:pt x="2831" y="544"/>
                  </a:cubicBezTo>
                  <a:close/>
                  <a:moveTo>
                    <a:pt x="2820" y="0"/>
                  </a:moveTo>
                  <a:cubicBezTo>
                    <a:pt x="2773" y="0"/>
                    <a:pt x="2725" y="2"/>
                    <a:pt x="2677" y="8"/>
                  </a:cubicBezTo>
                  <a:cubicBezTo>
                    <a:pt x="2505" y="25"/>
                    <a:pt x="2335" y="58"/>
                    <a:pt x="2170" y="114"/>
                  </a:cubicBezTo>
                  <a:cubicBezTo>
                    <a:pt x="2029" y="160"/>
                    <a:pt x="1890" y="218"/>
                    <a:pt x="1757" y="286"/>
                  </a:cubicBezTo>
                  <a:cubicBezTo>
                    <a:pt x="1534" y="400"/>
                    <a:pt x="1326" y="549"/>
                    <a:pt x="1138" y="714"/>
                  </a:cubicBezTo>
                  <a:cubicBezTo>
                    <a:pt x="947" y="881"/>
                    <a:pt x="782" y="1074"/>
                    <a:pt x="633" y="1281"/>
                  </a:cubicBezTo>
                  <a:cubicBezTo>
                    <a:pt x="498" y="1470"/>
                    <a:pt x="385" y="1675"/>
                    <a:pt x="292" y="1889"/>
                  </a:cubicBezTo>
                  <a:cubicBezTo>
                    <a:pt x="193" y="2124"/>
                    <a:pt x="113" y="2366"/>
                    <a:pt x="67" y="2618"/>
                  </a:cubicBezTo>
                  <a:cubicBezTo>
                    <a:pt x="21" y="2868"/>
                    <a:pt x="1" y="3126"/>
                    <a:pt x="16" y="3379"/>
                  </a:cubicBezTo>
                  <a:cubicBezTo>
                    <a:pt x="25" y="3522"/>
                    <a:pt x="45" y="3663"/>
                    <a:pt x="67" y="3805"/>
                  </a:cubicBezTo>
                  <a:cubicBezTo>
                    <a:pt x="88" y="3927"/>
                    <a:pt x="115" y="4051"/>
                    <a:pt x="155" y="4168"/>
                  </a:cubicBezTo>
                  <a:cubicBezTo>
                    <a:pt x="183" y="4246"/>
                    <a:pt x="215" y="4323"/>
                    <a:pt x="253" y="4398"/>
                  </a:cubicBezTo>
                  <a:cubicBezTo>
                    <a:pt x="286" y="4461"/>
                    <a:pt x="325" y="4519"/>
                    <a:pt x="369" y="4576"/>
                  </a:cubicBezTo>
                  <a:cubicBezTo>
                    <a:pt x="416" y="4634"/>
                    <a:pt x="463" y="4685"/>
                    <a:pt x="518" y="4735"/>
                  </a:cubicBezTo>
                  <a:cubicBezTo>
                    <a:pt x="590" y="4798"/>
                    <a:pt x="666" y="4858"/>
                    <a:pt x="745" y="4915"/>
                  </a:cubicBezTo>
                  <a:cubicBezTo>
                    <a:pt x="858" y="4997"/>
                    <a:pt x="975" y="5069"/>
                    <a:pt x="1101" y="5131"/>
                  </a:cubicBezTo>
                  <a:cubicBezTo>
                    <a:pt x="1233" y="5194"/>
                    <a:pt x="1370" y="5249"/>
                    <a:pt x="1510" y="5289"/>
                  </a:cubicBezTo>
                  <a:cubicBezTo>
                    <a:pt x="1643" y="5325"/>
                    <a:pt x="1781" y="5347"/>
                    <a:pt x="1919" y="5358"/>
                  </a:cubicBezTo>
                  <a:cubicBezTo>
                    <a:pt x="1974" y="5362"/>
                    <a:pt x="2029" y="5365"/>
                    <a:pt x="2085" y="5365"/>
                  </a:cubicBezTo>
                  <a:cubicBezTo>
                    <a:pt x="2141" y="5365"/>
                    <a:pt x="2197" y="5362"/>
                    <a:pt x="2252" y="5358"/>
                  </a:cubicBezTo>
                  <a:cubicBezTo>
                    <a:pt x="2482" y="5338"/>
                    <a:pt x="2709" y="5289"/>
                    <a:pt x="2925" y="5203"/>
                  </a:cubicBezTo>
                  <a:cubicBezTo>
                    <a:pt x="3123" y="5125"/>
                    <a:pt x="3310" y="5030"/>
                    <a:pt x="3484" y="4906"/>
                  </a:cubicBezTo>
                  <a:cubicBezTo>
                    <a:pt x="3630" y="4803"/>
                    <a:pt x="3774" y="4685"/>
                    <a:pt x="3893" y="4550"/>
                  </a:cubicBezTo>
                  <a:cubicBezTo>
                    <a:pt x="3946" y="4487"/>
                    <a:pt x="3997" y="4423"/>
                    <a:pt x="4042" y="4351"/>
                  </a:cubicBezTo>
                  <a:cubicBezTo>
                    <a:pt x="4077" y="4294"/>
                    <a:pt x="4088" y="4212"/>
                    <a:pt x="4070" y="4146"/>
                  </a:cubicBezTo>
                  <a:lnTo>
                    <a:pt x="4070" y="4146"/>
                  </a:lnTo>
                  <a:cubicBezTo>
                    <a:pt x="4087" y="4144"/>
                    <a:pt x="4104" y="4141"/>
                    <a:pt x="4121" y="4135"/>
                  </a:cubicBezTo>
                  <a:cubicBezTo>
                    <a:pt x="4185" y="4114"/>
                    <a:pt x="4243" y="4072"/>
                    <a:pt x="4280" y="4012"/>
                  </a:cubicBezTo>
                  <a:cubicBezTo>
                    <a:pt x="4443" y="3740"/>
                    <a:pt x="4577" y="3448"/>
                    <a:pt x="4670" y="3147"/>
                  </a:cubicBezTo>
                  <a:cubicBezTo>
                    <a:pt x="4748" y="2891"/>
                    <a:pt x="4796" y="2625"/>
                    <a:pt x="4809" y="2358"/>
                  </a:cubicBezTo>
                  <a:cubicBezTo>
                    <a:pt x="4820" y="2131"/>
                    <a:pt x="4801" y="1902"/>
                    <a:pt x="4757" y="1678"/>
                  </a:cubicBezTo>
                  <a:cubicBezTo>
                    <a:pt x="4719" y="1489"/>
                    <a:pt x="4656" y="1307"/>
                    <a:pt x="4575" y="1132"/>
                  </a:cubicBezTo>
                  <a:cubicBezTo>
                    <a:pt x="4487" y="940"/>
                    <a:pt x="4361" y="763"/>
                    <a:pt x="4214" y="610"/>
                  </a:cubicBezTo>
                  <a:cubicBezTo>
                    <a:pt x="4113" y="505"/>
                    <a:pt x="3997" y="411"/>
                    <a:pt x="3876" y="329"/>
                  </a:cubicBezTo>
                  <a:cubicBezTo>
                    <a:pt x="3755" y="247"/>
                    <a:pt x="3625" y="184"/>
                    <a:pt x="3490" y="129"/>
                  </a:cubicBezTo>
                  <a:cubicBezTo>
                    <a:pt x="3375" y="82"/>
                    <a:pt x="3257" y="48"/>
                    <a:pt x="3133" y="28"/>
                  </a:cubicBezTo>
                  <a:cubicBezTo>
                    <a:pt x="3029" y="11"/>
                    <a:pt x="2925" y="0"/>
                    <a:pt x="28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7"/>
            <p:cNvSpPr/>
            <p:nvPr/>
          </p:nvSpPr>
          <p:spPr>
            <a:xfrm>
              <a:off x="4656838" y="3127775"/>
              <a:ext cx="49600" cy="57750"/>
            </a:xfrm>
            <a:custGeom>
              <a:avLst/>
              <a:gdLst/>
              <a:ahLst/>
              <a:cxnLst/>
              <a:rect l="l" t="t" r="r" b="b"/>
              <a:pathLst>
                <a:path w="1984" h="2310" extrusionOk="0">
                  <a:moveTo>
                    <a:pt x="1984" y="1"/>
                  </a:moveTo>
                  <a:cubicBezTo>
                    <a:pt x="1618" y="456"/>
                    <a:pt x="1266" y="913"/>
                    <a:pt x="256" y="1305"/>
                  </a:cubicBezTo>
                  <a:cubicBezTo>
                    <a:pt x="0" y="1405"/>
                    <a:pt x="1083" y="2310"/>
                    <a:pt x="1083" y="2310"/>
                  </a:cubicBezTo>
                  <a:lnTo>
                    <a:pt x="198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57"/>
            <p:cNvSpPr/>
            <p:nvPr/>
          </p:nvSpPr>
          <p:spPr>
            <a:xfrm>
              <a:off x="4659538" y="3125800"/>
              <a:ext cx="49500" cy="61325"/>
            </a:xfrm>
            <a:custGeom>
              <a:avLst/>
              <a:gdLst/>
              <a:ahLst/>
              <a:cxnLst/>
              <a:rect l="l" t="t" r="r" b="b"/>
              <a:pathLst>
                <a:path w="1980" h="2453" extrusionOk="0">
                  <a:moveTo>
                    <a:pt x="210" y="1436"/>
                  </a:moveTo>
                  <a:cubicBezTo>
                    <a:pt x="210" y="1437"/>
                    <a:pt x="211" y="1437"/>
                    <a:pt x="211" y="1438"/>
                  </a:cubicBezTo>
                  <a:lnTo>
                    <a:pt x="211" y="1438"/>
                  </a:lnTo>
                  <a:cubicBezTo>
                    <a:pt x="211" y="1437"/>
                    <a:pt x="210" y="1437"/>
                    <a:pt x="210" y="1436"/>
                  </a:cubicBezTo>
                  <a:close/>
                  <a:moveTo>
                    <a:pt x="213" y="1438"/>
                  </a:moveTo>
                  <a:cubicBezTo>
                    <a:pt x="212" y="1439"/>
                    <a:pt x="212" y="1440"/>
                    <a:pt x="212" y="1441"/>
                  </a:cubicBezTo>
                  <a:lnTo>
                    <a:pt x="212" y="1441"/>
                  </a:lnTo>
                  <a:cubicBezTo>
                    <a:pt x="212" y="1441"/>
                    <a:pt x="212" y="1441"/>
                    <a:pt x="212" y="1441"/>
                  </a:cubicBezTo>
                  <a:lnTo>
                    <a:pt x="212" y="1441"/>
                  </a:lnTo>
                  <a:cubicBezTo>
                    <a:pt x="212" y="1440"/>
                    <a:pt x="212" y="1439"/>
                    <a:pt x="213" y="1438"/>
                  </a:cubicBezTo>
                  <a:close/>
                  <a:moveTo>
                    <a:pt x="212" y="1441"/>
                  </a:moveTo>
                  <a:lnTo>
                    <a:pt x="212" y="1441"/>
                  </a:lnTo>
                  <a:cubicBezTo>
                    <a:pt x="212" y="1441"/>
                    <a:pt x="212" y="1441"/>
                    <a:pt x="212" y="1441"/>
                  </a:cubicBezTo>
                  <a:lnTo>
                    <a:pt x="212" y="1441"/>
                  </a:lnTo>
                  <a:cubicBezTo>
                    <a:pt x="211" y="1442"/>
                    <a:pt x="211" y="1442"/>
                    <a:pt x="211" y="1442"/>
                  </a:cubicBezTo>
                  <a:lnTo>
                    <a:pt x="211" y="1442"/>
                  </a:lnTo>
                  <a:cubicBezTo>
                    <a:pt x="211" y="1442"/>
                    <a:pt x="211" y="1442"/>
                    <a:pt x="212" y="1441"/>
                  </a:cubicBezTo>
                  <a:close/>
                  <a:moveTo>
                    <a:pt x="190" y="1481"/>
                  </a:moveTo>
                  <a:cubicBezTo>
                    <a:pt x="190" y="1482"/>
                    <a:pt x="190" y="1482"/>
                    <a:pt x="190" y="1482"/>
                  </a:cubicBezTo>
                  <a:lnTo>
                    <a:pt x="190" y="1482"/>
                  </a:lnTo>
                  <a:cubicBezTo>
                    <a:pt x="190" y="1482"/>
                    <a:pt x="190" y="1482"/>
                    <a:pt x="190" y="1481"/>
                  </a:cubicBezTo>
                  <a:close/>
                  <a:moveTo>
                    <a:pt x="1873" y="1"/>
                  </a:moveTo>
                  <a:cubicBezTo>
                    <a:pt x="1855" y="1"/>
                    <a:pt x="1836" y="7"/>
                    <a:pt x="1819" y="23"/>
                  </a:cubicBezTo>
                  <a:cubicBezTo>
                    <a:pt x="1718" y="115"/>
                    <a:pt x="1636" y="223"/>
                    <a:pt x="1547" y="324"/>
                  </a:cubicBezTo>
                  <a:cubicBezTo>
                    <a:pt x="1452" y="430"/>
                    <a:pt x="1352" y="533"/>
                    <a:pt x="1245" y="626"/>
                  </a:cubicBezTo>
                  <a:cubicBezTo>
                    <a:pt x="969" y="868"/>
                    <a:pt x="651" y="1055"/>
                    <a:pt x="313" y="1203"/>
                  </a:cubicBezTo>
                  <a:cubicBezTo>
                    <a:pt x="203" y="1252"/>
                    <a:pt x="15" y="1278"/>
                    <a:pt x="6" y="1427"/>
                  </a:cubicBezTo>
                  <a:cubicBezTo>
                    <a:pt x="1" y="1503"/>
                    <a:pt x="40" y="1575"/>
                    <a:pt x="82" y="1637"/>
                  </a:cubicBezTo>
                  <a:cubicBezTo>
                    <a:pt x="204" y="1822"/>
                    <a:pt x="391" y="1971"/>
                    <a:pt x="551" y="2121"/>
                  </a:cubicBezTo>
                  <a:cubicBezTo>
                    <a:pt x="634" y="2198"/>
                    <a:pt x="720" y="2275"/>
                    <a:pt x="807" y="2350"/>
                  </a:cubicBezTo>
                  <a:cubicBezTo>
                    <a:pt x="842" y="2381"/>
                    <a:pt x="910" y="2452"/>
                    <a:pt x="967" y="2452"/>
                  </a:cubicBezTo>
                  <a:cubicBezTo>
                    <a:pt x="969" y="2452"/>
                    <a:pt x="971" y="2452"/>
                    <a:pt x="974" y="2452"/>
                  </a:cubicBezTo>
                  <a:lnTo>
                    <a:pt x="971" y="2451"/>
                  </a:lnTo>
                  <a:lnTo>
                    <a:pt x="971" y="2451"/>
                  </a:lnTo>
                  <a:cubicBezTo>
                    <a:pt x="971" y="2451"/>
                    <a:pt x="971" y="2451"/>
                    <a:pt x="972" y="2451"/>
                  </a:cubicBezTo>
                  <a:cubicBezTo>
                    <a:pt x="1023" y="2451"/>
                    <a:pt x="1069" y="2390"/>
                    <a:pt x="1028" y="2348"/>
                  </a:cubicBezTo>
                  <a:lnTo>
                    <a:pt x="1028" y="2348"/>
                  </a:lnTo>
                  <a:cubicBezTo>
                    <a:pt x="1011" y="2313"/>
                    <a:pt x="976" y="2285"/>
                    <a:pt x="949" y="2261"/>
                  </a:cubicBezTo>
                  <a:cubicBezTo>
                    <a:pt x="884" y="2201"/>
                    <a:pt x="816" y="2143"/>
                    <a:pt x="749" y="2083"/>
                  </a:cubicBezTo>
                  <a:cubicBezTo>
                    <a:pt x="590" y="1936"/>
                    <a:pt x="439" y="1783"/>
                    <a:pt x="311" y="1608"/>
                  </a:cubicBezTo>
                  <a:cubicBezTo>
                    <a:pt x="287" y="1575"/>
                    <a:pt x="262" y="1542"/>
                    <a:pt x="242" y="1507"/>
                  </a:cubicBezTo>
                  <a:cubicBezTo>
                    <a:pt x="236" y="1496"/>
                    <a:pt x="229" y="1485"/>
                    <a:pt x="223" y="1474"/>
                  </a:cubicBezTo>
                  <a:lnTo>
                    <a:pt x="223" y="1474"/>
                  </a:lnTo>
                  <a:cubicBezTo>
                    <a:pt x="256" y="1461"/>
                    <a:pt x="303" y="1435"/>
                    <a:pt x="315" y="1431"/>
                  </a:cubicBezTo>
                  <a:cubicBezTo>
                    <a:pt x="367" y="1410"/>
                    <a:pt x="419" y="1387"/>
                    <a:pt x="469" y="1364"/>
                  </a:cubicBezTo>
                  <a:cubicBezTo>
                    <a:pt x="788" y="1220"/>
                    <a:pt x="1092" y="1039"/>
                    <a:pt x="1356" y="806"/>
                  </a:cubicBezTo>
                  <a:cubicBezTo>
                    <a:pt x="1577" y="613"/>
                    <a:pt x="1799" y="380"/>
                    <a:pt x="1945" y="122"/>
                  </a:cubicBezTo>
                  <a:cubicBezTo>
                    <a:pt x="1980" y="61"/>
                    <a:pt x="1929" y="1"/>
                    <a:pt x="1873" y="1"/>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7"/>
            <p:cNvSpPr/>
            <p:nvPr/>
          </p:nvSpPr>
          <p:spPr>
            <a:xfrm>
              <a:off x="4722613" y="3087000"/>
              <a:ext cx="127050" cy="135800"/>
            </a:xfrm>
            <a:custGeom>
              <a:avLst/>
              <a:gdLst/>
              <a:ahLst/>
              <a:cxnLst/>
              <a:rect l="l" t="t" r="r" b="b"/>
              <a:pathLst>
                <a:path w="5082" h="5432" extrusionOk="0">
                  <a:moveTo>
                    <a:pt x="2867" y="555"/>
                  </a:moveTo>
                  <a:lnTo>
                    <a:pt x="2867" y="555"/>
                  </a:lnTo>
                  <a:cubicBezTo>
                    <a:pt x="2878" y="557"/>
                    <a:pt x="2889" y="558"/>
                    <a:pt x="2899" y="560"/>
                  </a:cubicBezTo>
                  <a:lnTo>
                    <a:pt x="2899" y="560"/>
                  </a:lnTo>
                  <a:cubicBezTo>
                    <a:pt x="2889" y="558"/>
                    <a:pt x="2878" y="557"/>
                    <a:pt x="2867" y="555"/>
                  </a:cubicBezTo>
                  <a:close/>
                  <a:moveTo>
                    <a:pt x="2384" y="560"/>
                  </a:moveTo>
                  <a:cubicBezTo>
                    <a:pt x="2373" y="562"/>
                    <a:pt x="2362" y="563"/>
                    <a:pt x="2351" y="565"/>
                  </a:cubicBezTo>
                  <a:lnTo>
                    <a:pt x="2351" y="565"/>
                  </a:lnTo>
                  <a:cubicBezTo>
                    <a:pt x="2362" y="563"/>
                    <a:pt x="2373" y="562"/>
                    <a:pt x="2384" y="560"/>
                  </a:cubicBezTo>
                  <a:close/>
                  <a:moveTo>
                    <a:pt x="2910" y="562"/>
                  </a:moveTo>
                  <a:lnTo>
                    <a:pt x="2910" y="562"/>
                  </a:lnTo>
                  <a:cubicBezTo>
                    <a:pt x="2920" y="563"/>
                    <a:pt x="2930" y="564"/>
                    <a:pt x="2939" y="565"/>
                  </a:cubicBezTo>
                  <a:cubicBezTo>
                    <a:pt x="2930" y="564"/>
                    <a:pt x="2920" y="563"/>
                    <a:pt x="2910" y="562"/>
                  </a:cubicBezTo>
                  <a:close/>
                  <a:moveTo>
                    <a:pt x="3376" y="691"/>
                  </a:moveTo>
                  <a:cubicBezTo>
                    <a:pt x="3383" y="693"/>
                    <a:pt x="3389" y="696"/>
                    <a:pt x="3396" y="699"/>
                  </a:cubicBezTo>
                  <a:cubicBezTo>
                    <a:pt x="3389" y="696"/>
                    <a:pt x="3383" y="694"/>
                    <a:pt x="3376" y="691"/>
                  </a:cubicBezTo>
                  <a:close/>
                  <a:moveTo>
                    <a:pt x="3746" y="910"/>
                  </a:moveTo>
                  <a:lnTo>
                    <a:pt x="3746" y="910"/>
                  </a:lnTo>
                  <a:cubicBezTo>
                    <a:pt x="3752" y="915"/>
                    <a:pt x="3757" y="919"/>
                    <a:pt x="3763" y="924"/>
                  </a:cubicBezTo>
                  <a:cubicBezTo>
                    <a:pt x="3757" y="919"/>
                    <a:pt x="3752" y="915"/>
                    <a:pt x="3746" y="910"/>
                  </a:cubicBezTo>
                  <a:close/>
                  <a:moveTo>
                    <a:pt x="1362" y="1084"/>
                  </a:moveTo>
                  <a:lnTo>
                    <a:pt x="1362" y="1084"/>
                  </a:lnTo>
                  <a:cubicBezTo>
                    <a:pt x="1354" y="1095"/>
                    <a:pt x="1346" y="1105"/>
                    <a:pt x="1338" y="1116"/>
                  </a:cubicBezTo>
                  <a:lnTo>
                    <a:pt x="1338" y="1116"/>
                  </a:lnTo>
                  <a:cubicBezTo>
                    <a:pt x="1346" y="1105"/>
                    <a:pt x="1354" y="1095"/>
                    <a:pt x="1362" y="1084"/>
                  </a:cubicBezTo>
                  <a:close/>
                  <a:moveTo>
                    <a:pt x="3977" y="1132"/>
                  </a:moveTo>
                  <a:cubicBezTo>
                    <a:pt x="3983" y="1141"/>
                    <a:pt x="3990" y="1149"/>
                    <a:pt x="3996" y="1158"/>
                  </a:cubicBezTo>
                  <a:lnTo>
                    <a:pt x="3996" y="1158"/>
                  </a:lnTo>
                  <a:cubicBezTo>
                    <a:pt x="3990" y="1150"/>
                    <a:pt x="3983" y="1141"/>
                    <a:pt x="3977" y="1132"/>
                  </a:cubicBezTo>
                  <a:close/>
                  <a:moveTo>
                    <a:pt x="4511" y="2509"/>
                  </a:moveTo>
                  <a:lnTo>
                    <a:pt x="4511" y="2509"/>
                  </a:lnTo>
                  <a:cubicBezTo>
                    <a:pt x="4511" y="2514"/>
                    <a:pt x="4512" y="2520"/>
                    <a:pt x="4513" y="2525"/>
                  </a:cubicBezTo>
                  <a:cubicBezTo>
                    <a:pt x="4512" y="2520"/>
                    <a:pt x="4511" y="2514"/>
                    <a:pt x="4511" y="2509"/>
                  </a:cubicBezTo>
                  <a:close/>
                  <a:moveTo>
                    <a:pt x="4511" y="3261"/>
                  </a:moveTo>
                  <a:lnTo>
                    <a:pt x="4511" y="3261"/>
                  </a:lnTo>
                  <a:cubicBezTo>
                    <a:pt x="4510" y="3271"/>
                    <a:pt x="4509" y="3281"/>
                    <a:pt x="4508" y="3291"/>
                  </a:cubicBezTo>
                  <a:cubicBezTo>
                    <a:pt x="4509" y="3281"/>
                    <a:pt x="4510" y="3271"/>
                    <a:pt x="4511" y="3261"/>
                  </a:cubicBezTo>
                  <a:close/>
                  <a:moveTo>
                    <a:pt x="568" y="3346"/>
                  </a:moveTo>
                  <a:cubicBezTo>
                    <a:pt x="570" y="3362"/>
                    <a:pt x="572" y="3377"/>
                    <a:pt x="573" y="3392"/>
                  </a:cubicBezTo>
                  <a:cubicBezTo>
                    <a:pt x="571" y="3377"/>
                    <a:pt x="569" y="3361"/>
                    <a:pt x="568" y="3346"/>
                  </a:cubicBezTo>
                  <a:close/>
                  <a:moveTo>
                    <a:pt x="3889" y="4444"/>
                  </a:moveTo>
                  <a:cubicBezTo>
                    <a:pt x="3876" y="4455"/>
                    <a:pt x="3862" y="4465"/>
                    <a:pt x="3848" y="4475"/>
                  </a:cubicBezTo>
                  <a:lnTo>
                    <a:pt x="3848" y="4475"/>
                  </a:lnTo>
                  <a:cubicBezTo>
                    <a:pt x="3862" y="4465"/>
                    <a:pt x="3875" y="4455"/>
                    <a:pt x="3889" y="4444"/>
                  </a:cubicBezTo>
                  <a:close/>
                  <a:moveTo>
                    <a:pt x="2831" y="4863"/>
                  </a:moveTo>
                  <a:cubicBezTo>
                    <a:pt x="2817" y="4865"/>
                    <a:pt x="2804" y="4866"/>
                    <a:pt x="2790" y="4868"/>
                  </a:cubicBezTo>
                  <a:cubicBezTo>
                    <a:pt x="2803" y="4866"/>
                    <a:pt x="2817" y="4864"/>
                    <a:pt x="2831" y="4863"/>
                  </a:cubicBezTo>
                  <a:close/>
                  <a:moveTo>
                    <a:pt x="2650" y="546"/>
                  </a:moveTo>
                  <a:cubicBezTo>
                    <a:pt x="2735" y="546"/>
                    <a:pt x="2821" y="551"/>
                    <a:pt x="2905" y="561"/>
                  </a:cubicBezTo>
                  <a:lnTo>
                    <a:pt x="2905" y="561"/>
                  </a:lnTo>
                  <a:cubicBezTo>
                    <a:pt x="3055" y="585"/>
                    <a:pt x="3201" y="623"/>
                    <a:pt x="3342" y="677"/>
                  </a:cubicBezTo>
                  <a:lnTo>
                    <a:pt x="3342" y="677"/>
                  </a:lnTo>
                  <a:cubicBezTo>
                    <a:pt x="3480" y="736"/>
                    <a:pt x="3610" y="810"/>
                    <a:pt x="3730" y="899"/>
                  </a:cubicBezTo>
                  <a:lnTo>
                    <a:pt x="3730" y="899"/>
                  </a:lnTo>
                  <a:cubicBezTo>
                    <a:pt x="3776" y="936"/>
                    <a:pt x="3821" y="974"/>
                    <a:pt x="3864" y="1014"/>
                  </a:cubicBezTo>
                  <a:cubicBezTo>
                    <a:pt x="3872" y="1022"/>
                    <a:pt x="3880" y="1029"/>
                    <a:pt x="3889" y="1036"/>
                  </a:cubicBezTo>
                  <a:lnTo>
                    <a:pt x="3889" y="1036"/>
                  </a:lnTo>
                  <a:cubicBezTo>
                    <a:pt x="3931" y="1078"/>
                    <a:pt x="3969" y="1123"/>
                    <a:pt x="4005" y="1170"/>
                  </a:cubicBezTo>
                  <a:lnTo>
                    <a:pt x="4005" y="1170"/>
                  </a:lnTo>
                  <a:cubicBezTo>
                    <a:pt x="4094" y="1292"/>
                    <a:pt x="4169" y="1422"/>
                    <a:pt x="4235" y="1557"/>
                  </a:cubicBezTo>
                  <a:cubicBezTo>
                    <a:pt x="4253" y="1596"/>
                    <a:pt x="4270" y="1633"/>
                    <a:pt x="4287" y="1671"/>
                  </a:cubicBezTo>
                  <a:lnTo>
                    <a:pt x="4287" y="1671"/>
                  </a:lnTo>
                  <a:cubicBezTo>
                    <a:pt x="4281" y="1658"/>
                    <a:pt x="4276" y="1645"/>
                    <a:pt x="4271" y="1632"/>
                  </a:cubicBezTo>
                  <a:lnTo>
                    <a:pt x="4271" y="1632"/>
                  </a:lnTo>
                  <a:cubicBezTo>
                    <a:pt x="4276" y="1645"/>
                    <a:pt x="4282" y="1659"/>
                    <a:pt x="4288" y="1673"/>
                  </a:cubicBezTo>
                  <a:lnTo>
                    <a:pt x="4288" y="1673"/>
                  </a:lnTo>
                  <a:cubicBezTo>
                    <a:pt x="4288" y="1672"/>
                    <a:pt x="4287" y="1672"/>
                    <a:pt x="4287" y="1671"/>
                  </a:cubicBezTo>
                  <a:lnTo>
                    <a:pt x="4287" y="1671"/>
                  </a:lnTo>
                  <a:cubicBezTo>
                    <a:pt x="4287" y="1672"/>
                    <a:pt x="4288" y="1673"/>
                    <a:pt x="4288" y="1673"/>
                  </a:cubicBezTo>
                  <a:lnTo>
                    <a:pt x="4288" y="1673"/>
                  </a:lnTo>
                  <a:cubicBezTo>
                    <a:pt x="4288" y="1673"/>
                    <a:pt x="4288" y="1673"/>
                    <a:pt x="4288" y="1673"/>
                  </a:cubicBezTo>
                  <a:lnTo>
                    <a:pt x="4288" y="1673"/>
                  </a:lnTo>
                  <a:cubicBezTo>
                    <a:pt x="4291" y="1680"/>
                    <a:pt x="4295" y="1688"/>
                    <a:pt x="4298" y="1696"/>
                  </a:cubicBezTo>
                  <a:cubicBezTo>
                    <a:pt x="4295" y="1688"/>
                    <a:pt x="4291" y="1681"/>
                    <a:pt x="4288" y="1673"/>
                  </a:cubicBezTo>
                  <a:lnTo>
                    <a:pt x="4288" y="1673"/>
                  </a:lnTo>
                  <a:cubicBezTo>
                    <a:pt x="4372" y="1880"/>
                    <a:pt x="4435" y="2096"/>
                    <a:pt x="4478" y="2317"/>
                  </a:cubicBezTo>
                  <a:cubicBezTo>
                    <a:pt x="4489" y="2374"/>
                    <a:pt x="4499" y="2432"/>
                    <a:pt x="4508" y="2490"/>
                  </a:cubicBezTo>
                  <a:lnTo>
                    <a:pt x="4508" y="2490"/>
                  </a:lnTo>
                  <a:cubicBezTo>
                    <a:pt x="4533" y="2694"/>
                    <a:pt x="4540" y="2900"/>
                    <a:pt x="4527" y="3107"/>
                  </a:cubicBezTo>
                  <a:cubicBezTo>
                    <a:pt x="4523" y="3149"/>
                    <a:pt x="4519" y="3192"/>
                    <a:pt x="4514" y="3235"/>
                  </a:cubicBezTo>
                  <a:lnTo>
                    <a:pt x="4514" y="3235"/>
                  </a:lnTo>
                  <a:cubicBezTo>
                    <a:pt x="4493" y="3393"/>
                    <a:pt x="4457" y="3550"/>
                    <a:pt x="4403" y="3702"/>
                  </a:cubicBezTo>
                  <a:cubicBezTo>
                    <a:pt x="4392" y="3735"/>
                    <a:pt x="4380" y="3768"/>
                    <a:pt x="4367" y="3800"/>
                  </a:cubicBezTo>
                  <a:lnTo>
                    <a:pt x="4367" y="3800"/>
                  </a:lnTo>
                  <a:cubicBezTo>
                    <a:pt x="4307" y="3934"/>
                    <a:pt x="4233" y="4063"/>
                    <a:pt x="4145" y="4181"/>
                  </a:cubicBezTo>
                  <a:lnTo>
                    <a:pt x="4145" y="4181"/>
                  </a:lnTo>
                  <a:cubicBezTo>
                    <a:pt x="4056" y="4292"/>
                    <a:pt x="3952" y="4394"/>
                    <a:pt x="3839" y="4482"/>
                  </a:cubicBezTo>
                  <a:lnTo>
                    <a:pt x="3839" y="4482"/>
                  </a:lnTo>
                  <a:cubicBezTo>
                    <a:pt x="3726" y="4563"/>
                    <a:pt x="3605" y="4631"/>
                    <a:pt x="3478" y="4688"/>
                  </a:cubicBezTo>
                  <a:lnTo>
                    <a:pt x="3478" y="4688"/>
                  </a:lnTo>
                  <a:cubicBezTo>
                    <a:pt x="3483" y="4686"/>
                    <a:pt x="3489" y="4684"/>
                    <a:pt x="3495" y="4681"/>
                  </a:cubicBezTo>
                  <a:lnTo>
                    <a:pt x="3495" y="4681"/>
                  </a:lnTo>
                  <a:cubicBezTo>
                    <a:pt x="3488" y="4684"/>
                    <a:pt x="3481" y="4687"/>
                    <a:pt x="3474" y="4690"/>
                  </a:cubicBezTo>
                  <a:lnTo>
                    <a:pt x="3474" y="4690"/>
                  </a:lnTo>
                  <a:cubicBezTo>
                    <a:pt x="3476" y="4690"/>
                    <a:pt x="3477" y="4689"/>
                    <a:pt x="3478" y="4688"/>
                  </a:cubicBezTo>
                  <a:lnTo>
                    <a:pt x="3478" y="4688"/>
                  </a:lnTo>
                  <a:cubicBezTo>
                    <a:pt x="3474" y="4690"/>
                    <a:pt x="3471" y="4691"/>
                    <a:pt x="3467" y="4693"/>
                  </a:cubicBezTo>
                  <a:lnTo>
                    <a:pt x="3467" y="4693"/>
                  </a:lnTo>
                  <a:cubicBezTo>
                    <a:pt x="3470" y="4692"/>
                    <a:pt x="3472" y="4691"/>
                    <a:pt x="3474" y="4690"/>
                  </a:cubicBezTo>
                  <a:lnTo>
                    <a:pt x="3474" y="4690"/>
                  </a:lnTo>
                  <a:cubicBezTo>
                    <a:pt x="3460" y="4697"/>
                    <a:pt x="3445" y="4703"/>
                    <a:pt x="3430" y="4709"/>
                  </a:cubicBezTo>
                  <a:cubicBezTo>
                    <a:pt x="3443" y="4703"/>
                    <a:pt x="3455" y="4698"/>
                    <a:pt x="3467" y="4693"/>
                  </a:cubicBezTo>
                  <a:lnTo>
                    <a:pt x="3467" y="4693"/>
                  </a:lnTo>
                  <a:cubicBezTo>
                    <a:pt x="3305" y="4760"/>
                    <a:pt x="3135" y="4807"/>
                    <a:pt x="2963" y="4839"/>
                  </a:cubicBezTo>
                  <a:cubicBezTo>
                    <a:pt x="2923" y="4847"/>
                    <a:pt x="2884" y="4854"/>
                    <a:pt x="2844" y="4861"/>
                  </a:cubicBezTo>
                  <a:lnTo>
                    <a:pt x="2844" y="4861"/>
                  </a:lnTo>
                  <a:cubicBezTo>
                    <a:pt x="2688" y="4881"/>
                    <a:pt x="2531" y="4892"/>
                    <a:pt x="2373" y="4892"/>
                  </a:cubicBezTo>
                  <a:cubicBezTo>
                    <a:pt x="2297" y="4892"/>
                    <a:pt x="2220" y="4889"/>
                    <a:pt x="2143" y="4883"/>
                  </a:cubicBezTo>
                  <a:cubicBezTo>
                    <a:pt x="2105" y="4881"/>
                    <a:pt x="2067" y="4878"/>
                    <a:pt x="2029" y="4874"/>
                  </a:cubicBezTo>
                  <a:lnTo>
                    <a:pt x="2029" y="4874"/>
                  </a:lnTo>
                  <a:cubicBezTo>
                    <a:pt x="2031" y="4874"/>
                    <a:pt x="2032" y="4874"/>
                    <a:pt x="2033" y="4875"/>
                  </a:cubicBezTo>
                  <a:cubicBezTo>
                    <a:pt x="2031" y="4874"/>
                    <a:pt x="2029" y="4874"/>
                    <a:pt x="2026" y="4874"/>
                  </a:cubicBezTo>
                  <a:lnTo>
                    <a:pt x="2026" y="4874"/>
                  </a:lnTo>
                  <a:cubicBezTo>
                    <a:pt x="2027" y="4874"/>
                    <a:pt x="2028" y="4874"/>
                    <a:pt x="2029" y="4874"/>
                  </a:cubicBezTo>
                  <a:lnTo>
                    <a:pt x="2029" y="4874"/>
                  </a:lnTo>
                  <a:cubicBezTo>
                    <a:pt x="2022" y="4873"/>
                    <a:pt x="2014" y="4872"/>
                    <a:pt x="2007" y="4871"/>
                  </a:cubicBezTo>
                  <a:lnTo>
                    <a:pt x="2007" y="4871"/>
                  </a:lnTo>
                  <a:cubicBezTo>
                    <a:pt x="2013" y="4872"/>
                    <a:pt x="2020" y="4873"/>
                    <a:pt x="2026" y="4874"/>
                  </a:cubicBezTo>
                  <a:lnTo>
                    <a:pt x="2026" y="4874"/>
                  </a:lnTo>
                  <a:cubicBezTo>
                    <a:pt x="2004" y="4871"/>
                    <a:pt x="1982" y="4868"/>
                    <a:pt x="1960" y="4864"/>
                  </a:cubicBezTo>
                  <a:lnTo>
                    <a:pt x="1960" y="4864"/>
                  </a:lnTo>
                  <a:cubicBezTo>
                    <a:pt x="1975" y="4867"/>
                    <a:pt x="1991" y="4869"/>
                    <a:pt x="2007" y="4871"/>
                  </a:cubicBezTo>
                  <a:lnTo>
                    <a:pt x="2007" y="4871"/>
                  </a:lnTo>
                  <a:cubicBezTo>
                    <a:pt x="1838" y="4846"/>
                    <a:pt x="1672" y="4805"/>
                    <a:pt x="1513" y="4743"/>
                  </a:cubicBezTo>
                  <a:lnTo>
                    <a:pt x="1513" y="4743"/>
                  </a:lnTo>
                  <a:cubicBezTo>
                    <a:pt x="1394" y="4691"/>
                    <a:pt x="1282" y="4627"/>
                    <a:pt x="1177" y="4549"/>
                  </a:cubicBezTo>
                  <a:lnTo>
                    <a:pt x="1177" y="4549"/>
                  </a:lnTo>
                  <a:cubicBezTo>
                    <a:pt x="1086" y="4475"/>
                    <a:pt x="1004" y="4391"/>
                    <a:pt x="930" y="4300"/>
                  </a:cubicBezTo>
                  <a:lnTo>
                    <a:pt x="930" y="4300"/>
                  </a:lnTo>
                  <a:cubicBezTo>
                    <a:pt x="862" y="4208"/>
                    <a:pt x="804" y="4110"/>
                    <a:pt x="754" y="4006"/>
                  </a:cubicBezTo>
                  <a:cubicBezTo>
                    <a:pt x="747" y="3993"/>
                    <a:pt x="740" y="3980"/>
                    <a:pt x="734" y="3967"/>
                  </a:cubicBezTo>
                  <a:lnTo>
                    <a:pt x="734" y="3967"/>
                  </a:lnTo>
                  <a:cubicBezTo>
                    <a:pt x="735" y="3969"/>
                    <a:pt x="736" y="3972"/>
                    <a:pt x="737" y="3975"/>
                  </a:cubicBezTo>
                  <a:cubicBezTo>
                    <a:pt x="734" y="3968"/>
                    <a:pt x="732" y="3961"/>
                    <a:pt x="729" y="3955"/>
                  </a:cubicBezTo>
                  <a:lnTo>
                    <a:pt x="729" y="3955"/>
                  </a:lnTo>
                  <a:cubicBezTo>
                    <a:pt x="731" y="3959"/>
                    <a:pt x="732" y="3963"/>
                    <a:pt x="734" y="3967"/>
                  </a:cubicBezTo>
                  <a:lnTo>
                    <a:pt x="734" y="3967"/>
                  </a:lnTo>
                  <a:cubicBezTo>
                    <a:pt x="729" y="3952"/>
                    <a:pt x="723" y="3938"/>
                    <a:pt x="716" y="3923"/>
                  </a:cubicBezTo>
                  <a:lnTo>
                    <a:pt x="716" y="3923"/>
                  </a:lnTo>
                  <a:cubicBezTo>
                    <a:pt x="720" y="3933"/>
                    <a:pt x="725" y="3944"/>
                    <a:pt x="729" y="3955"/>
                  </a:cubicBezTo>
                  <a:lnTo>
                    <a:pt x="729" y="3955"/>
                  </a:lnTo>
                  <a:cubicBezTo>
                    <a:pt x="723" y="3940"/>
                    <a:pt x="717" y="3925"/>
                    <a:pt x="711" y="3910"/>
                  </a:cubicBezTo>
                  <a:lnTo>
                    <a:pt x="711" y="3910"/>
                  </a:lnTo>
                  <a:cubicBezTo>
                    <a:pt x="713" y="3915"/>
                    <a:pt x="714" y="3919"/>
                    <a:pt x="716" y="3923"/>
                  </a:cubicBezTo>
                  <a:lnTo>
                    <a:pt x="716" y="3923"/>
                  </a:lnTo>
                  <a:cubicBezTo>
                    <a:pt x="658" y="3773"/>
                    <a:pt x="616" y="3618"/>
                    <a:pt x="586" y="3460"/>
                  </a:cubicBezTo>
                  <a:cubicBezTo>
                    <a:pt x="579" y="3415"/>
                    <a:pt x="572" y="3372"/>
                    <a:pt x="566" y="3327"/>
                  </a:cubicBezTo>
                  <a:lnTo>
                    <a:pt x="566" y="3327"/>
                  </a:lnTo>
                  <a:cubicBezTo>
                    <a:pt x="552" y="3202"/>
                    <a:pt x="545" y="3076"/>
                    <a:pt x="545" y="2950"/>
                  </a:cubicBezTo>
                  <a:cubicBezTo>
                    <a:pt x="545" y="2850"/>
                    <a:pt x="551" y="2751"/>
                    <a:pt x="558" y="2652"/>
                  </a:cubicBezTo>
                  <a:cubicBezTo>
                    <a:pt x="559" y="2640"/>
                    <a:pt x="561" y="2627"/>
                    <a:pt x="562" y="2614"/>
                  </a:cubicBezTo>
                  <a:lnTo>
                    <a:pt x="562" y="2614"/>
                  </a:lnTo>
                  <a:cubicBezTo>
                    <a:pt x="583" y="2490"/>
                    <a:pt x="624" y="2367"/>
                    <a:pt x="671" y="2249"/>
                  </a:cubicBezTo>
                  <a:lnTo>
                    <a:pt x="671" y="2249"/>
                  </a:lnTo>
                  <a:cubicBezTo>
                    <a:pt x="741" y="2084"/>
                    <a:pt x="826" y="1927"/>
                    <a:pt x="918" y="1772"/>
                  </a:cubicBezTo>
                  <a:cubicBezTo>
                    <a:pt x="1007" y="1620"/>
                    <a:pt x="1099" y="1469"/>
                    <a:pt x="1195" y="1322"/>
                  </a:cubicBezTo>
                  <a:cubicBezTo>
                    <a:pt x="1236" y="1258"/>
                    <a:pt x="1279" y="1196"/>
                    <a:pt x="1324" y="1135"/>
                  </a:cubicBezTo>
                  <a:lnTo>
                    <a:pt x="1324" y="1135"/>
                  </a:lnTo>
                  <a:cubicBezTo>
                    <a:pt x="1406" y="1031"/>
                    <a:pt x="1495" y="933"/>
                    <a:pt x="1598" y="850"/>
                  </a:cubicBezTo>
                  <a:lnTo>
                    <a:pt x="1598" y="850"/>
                  </a:lnTo>
                  <a:cubicBezTo>
                    <a:pt x="1683" y="787"/>
                    <a:pt x="1777" y="734"/>
                    <a:pt x="1874" y="691"/>
                  </a:cubicBezTo>
                  <a:lnTo>
                    <a:pt x="1874" y="691"/>
                  </a:lnTo>
                  <a:cubicBezTo>
                    <a:pt x="1863" y="695"/>
                    <a:pt x="1852" y="700"/>
                    <a:pt x="1840" y="704"/>
                  </a:cubicBezTo>
                  <a:cubicBezTo>
                    <a:pt x="1853" y="699"/>
                    <a:pt x="1867" y="693"/>
                    <a:pt x="1880" y="688"/>
                  </a:cubicBezTo>
                  <a:lnTo>
                    <a:pt x="1880" y="688"/>
                  </a:lnTo>
                  <a:cubicBezTo>
                    <a:pt x="1878" y="689"/>
                    <a:pt x="1876" y="690"/>
                    <a:pt x="1874" y="691"/>
                  </a:cubicBezTo>
                  <a:lnTo>
                    <a:pt x="1874" y="691"/>
                  </a:lnTo>
                  <a:cubicBezTo>
                    <a:pt x="1877" y="690"/>
                    <a:pt x="1879" y="689"/>
                    <a:pt x="1881" y="688"/>
                  </a:cubicBezTo>
                  <a:lnTo>
                    <a:pt x="1881" y="688"/>
                  </a:lnTo>
                  <a:cubicBezTo>
                    <a:pt x="1881" y="688"/>
                    <a:pt x="1880" y="688"/>
                    <a:pt x="1880" y="688"/>
                  </a:cubicBezTo>
                  <a:lnTo>
                    <a:pt x="1880" y="688"/>
                  </a:lnTo>
                  <a:cubicBezTo>
                    <a:pt x="1883" y="687"/>
                    <a:pt x="1886" y="685"/>
                    <a:pt x="1890" y="684"/>
                  </a:cubicBezTo>
                  <a:lnTo>
                    <a:pt x="1890" y="684"/>
                  </a:lnTo>
                  <a:cubicBezTo>
                    <a:pt x="1887" y="685"/>
                    <a:pt x="1884" y="687"/>
                    <a:pt x="1881" y="688"/>
                  </a:cubicBezTo>
                  <a:lnTo>
                    <a:pt x="1881" y="688"/>
                  </a:lnTo>
                  <a:cubicBezTo>
                    <a:pt x="2029" y="630"/>
                    <a:pt x="2185" y="590"/>
                    <a:pt x="2342" y="566"/>
                  </a:cubicBezTo>
                  <a:lnTo>
                    <a:pt x="2342" y="566"/>
                  </a:lnTo>
                  <a:cubicBezTo>
                    <a:pt x="2444" y="553"/>
                    <a:pt x="2547" y="546"/>
                    <a:pt x="2650" y="546"/>
                  </a:cubicBezTo>
                  <a:close/>
                  <a:moveTo>
                    <a:pt x="2641" y="1"/>
                  </a:moveTo>
                  <a:cubicBezTo>
                    <a:pt x="2553" y="1"/>
                    <a:pt x="2465" y="5"/>
                    <a:pt x="2376" y="15"/>
                  </a:cubicBezTo>
                  <a:cubicBezTo>
                    <a:pt x="2146" y="40"/>
                    <a:pt x="1915" y="84"/>
                    <a:pt x="1699" y="174"/>
                  </a:cubicBezTo>
                  <a:cubicBezTo>
                    <a:pt x="1584" y="223"/>
                    <a:pt x="1470" y="275"/>
                    <a:pt x="1366" y="344"/>
                  </a:cubicBezTo>
                  <a:cubicBezTo>
                    <a:pt x="1260" y="415"/>
                    <a:pt x="1161" y="496"/>
                    <a:pt x="1074" y="588"/>
                  </a:cubicBezTo>
                  <a:cubicBezTo>
                    <a:pt x="911" y="758"/>
                    <a:pt x="779" y="956"/>
                    <a:pt x="654" y="1156"/>
                  </a:cubicBezTo>
                  <a:cubicBezTo>
                    <a:pt x="537" y="1346"/>
                    <a:pt x="417" y="1537"/>
                    <a:pt x="312" y="1738"/>
                  </a:cubicBezTo>
                  <a:cubicBezTo>
                    <a:pt x="200" y="1952"/>
                    <a:pt x="103" y="2180"/>
                    <a:pt x="48" y="2418"/>
                  </a:cubicBezTo>
                  <a:cubicBezTo>
                    <a:pt x="29" y="2501"/>
                    <a:pt x="21" y="2585"/>
                    <a:pt x="13" y="2671"/>
                  </a:cubicBezTo>
                  <a:cubicBezTo>
                    <a:pt x="3" y="2775"/>
                    <a:pt x="0" y="2881"/>
                    <a:pt x="2" y="2986"/>
                  </a:cubicBezTo>
                  <a:cubicBezTo>
                    <a:pt x="3" y="3157"/>
                    <a:pt x="21" y="3327"/>
                    <a:pt x="46" y="3498"/>
                  </a:cubicBezTo>
                  <a:cubicBezTo>
                    <a:pt x="71" y="3669"/>
                    <a:pt x="110" y="3841"/>
                    <a:pt x="169" y="4005"/>
                  </a:cubicBezTo>
                  <a:cubicBezTo>
                    <a:pt x="241" y="4203"/>
                    <a:pt x="331" y="4394"/>
                    <a:pt x="453" y="4564"/>
                  </a:cubicBezTo>
                  <a:cubicBezTo>
                    <a:pt x="525" y="4660"/>
                    <a:pt x="598" y="4755"/>
                    <a:pt x="686" y="4838"/>
                  </a:cubicBezTo>
                  <a:cubicBezTo>
                    <a:pt x="776" y="4925"/>
                    <a:pt x="876" y="5003"/>
                    <a:pt x="981" y="5073"/>
                  </a:cubicBezTo>
                  <a:cubicBezTo>
                    <a:pt x="1094" y="5147"/>
                    <a:pt x="1216" y="5204"/>
                    <a:pt x="1340" y="5254"/>
                  </a:cubicBezTo>
                  <a:cubicBezTo>
                    <a:pt x="1457" y="5302"/>
                    <a:pt x="1576" y="5338"/>
                    <a:pt x="1700" y="5365"/>
                  </a:cubicBezTo>
                  <a:cubicBezTo>
                    <a:pt x="1917" y="5412"/>
                    <a:pt x="2138" y="5432"/>
                    <a:pt x="2360" y="5432"/>
                  </a:cubicBezTo>
                  <a:cubicBezTo>
                    <a:pt x="2468" y="5432"/>
                    <a:pt x="2577" y="5427"/>
                    <a:pt x="2684" y="5418"/>
                  </a:cubicBezTo>
                  <a:cubicBezTo>
                    <a:pt x="3005" y="5392"/>
                    <a:pt x="3327" y="5334"/>
                    <a:pt x="3624" y="5210"/>
                  </a:cubicBezTo>
                  <a:cubicBezTo>
                    <a:pt x="3763" y="5153"/>
                    <a:pt x="3897" y="5090"/>
                    <a:pt x="4023" y="5010"/>
                  </a:cubicBezTo>
                  <a:cubicBezTo>
                    <a:pt x="4141" y="4934"/>
                    <a:pt x="4252" y="4848"/>
                    <a:pt x="4355" y="4753"/>
                  </a:cubicBezTo>
                  <a:cubicBezTo>
                    <a:pt x="4533" y="4586"/>
                    <a:pt x="4684" y="4381"/>
                    <a:pt x="4793" y="4162"/>
                  </a:cubicBezTo>
                  <a:cubicBezTo>
                    <a:pt x="4902" y="3943"/>
                    <a:pt x="4981" y="3710"/>
                    <a:pt x="5021" y="3470"/>
                  </a:cubicBezTo>
                  <a:cubicBezTo>
                    <a:pt x="5064" y="3227"/>
                    <a:pt x="5082" y="2978"/>
                    <a:pt x="5069" y="2731"/>
                  </a:cubicBezTo>
                  <a:cubicBezTo>
                    <a:pt x="5057" y="2485"/>
                    <a:pt x="5020" y="2238"/>
                    <a:pt x="4962" y="2000"/>
                  </a:cubicBezTo>
                  <a:cubicBezTo>
                    <a:pt x="4907" y="1775"/>
                    <a:pt x="4826" y="1556"/>
                    <a:pt x="4730" y="1343"/>
                  </a:cubicBezTo>
                  <a:cubicBezTo>
                    <a:pt x="4653" y="1172"/>
                    <a:pt x="4558" y="1007"/>
                    <a:pt x="4445" y="857"/>
                  </a:cubicBezTo>
                  <a:cubicBezTo>
                    <a:pt x="4387" y="779"/>
                    <a:pt x="4326" y="701"/>
                    <a:pt x="4253" y="631"/>
                  </a:cubicBezTo>
                  <a:lnTo>
                    <a:pt x="4253" y="631"/>
                  </a:lnTo>
                  <a:cubicBezTo>
                    <a:pt x="4252" y="630"/>
                    <a:pt x="4251" y="628"/>
                    <a:pt x="4249" y="627"/>
                  </a:cubicBezTo>
                  <a:lnTo>
                    <a:pt x="4249" y="627"/>
                  </a:lnTo>
                  <a:cubicBezTo>
                    <a:pt x="4249" y="627"/>
                    <a:pt x="4249" y="627"/>
                    <a:pt x="4249" y="627"/>
                  </a:cubicBezTo>
                  <a:cubicBezTo>
                    <a:pt x="4248" y="626"/>
                    <a:pt x="4247" y="625"/>
                    <a:pt x="4246" y="624"/>
                  </a:cubicBezTo>
                  <a:lnTo>
                    <a:pt x="4246" y="624"/>
                  </a:lnTo>
                  <a:cubicBezTo>
                    <a:pt x="3923" y="315"/>
                    <a:pt x="3502" y="106"/>
                    <a:pt x="3060" y="35"/>
                  </a:cubicBezTo>
                  <a:cubicBezTo>
                    <a:pt x="2921" y="13"/>
                    <a:pt x="2781" y="1"/>
                    <a:pt x="2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7"/>
            <p:cNvSpPr/>
            <p:nvPr/>
          </p:nvSpPr>
          <p:spPr>
            <a:xfrm>
              <a:off x="4696638" y="3118600"/>
              <a:ext cx="32725" cy="27150"/>
            </a:xfrm>
            <a:custGeom>
              <a:avLst/>
              <a:gdLst/>
              <a:ahLst/>
              <a:cxnLst/>
              <a:rect l="l" t="t" r="r" b="b"/>
              <a:pathLst>
                <a:path w="1309" h="1086" fill="none" extrusionOk="0">
                  <a:moveTo>
                    <a:pt x="1" y="318"/>
                  </a:moveTo>
                  <a:cubicBezTo>
                    <a:pt x="1" y="318"/>
                    <a:pt x="513" y="0"/>
                    <a:pt x="1308" y="1086"/>
                  </a:cubicBezTo>
                </a:path>
              </a:pathLst>
            </a:custGeom>
            <a:solidFill>
              <a:schemeClr val="accent2"/>
            </a:solidFill>
            <a:ln w="13600" cap="flat" cmpd="sng">
              <a:solidFill>
                <a:srgbClr val="B95138"/>
              </a:solidFill>
              <a:prstDash val="solid"/>
              <a:miter lim="12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57"/>
            <p:cNvSpPr/>
            <p:nvPr/>
          </p:nvSpPr>
          <p:spPr>
            <a:xfrm>
              <a:off x="4933913" y="3918950"/>
              <a:ext cx="75175" cy="133200"/>
            </a:xfrm>
            <a:custGeom>
              <a:avLst/>
              <a:gdLst/>
              <a:ahLst/>
              <a:cxnLst/>
              <a:rect l="l" t="t" r="r" b="b"/>
              <a:pathLst>
                <a:path w="3007" h="5328" extrusionOk="0">
                  <a:moveTo>
                    <a:pt x="0" y="0"/>
                  </a:moveTo>
                  <a:lnTo>
                    <a:pt x="0" y="0"/>
                  </a:lnTo>
                  <a:cubicBezTo>
                    <a:pt x="1221" y="2173"/>
                    <a:pt x="1590" y="4249"/>
                    <a:pt x="1778" y="4816"/>
                  </a:cubicBezTo>
                  <a:cubicBezTo>
                    <a:pt x="1892" y="5157"/>
                    <a:pt x="2312" y="5328"/>
                    <a:pt x="2629" y="5328"/>
                  </a:cubicBezTo>
                  <a:cubicBezTo>
                    <a:pt x="2839" y="5328"/>
                    <a:pt x="3003" y="5253"/>
                    <a:pt x="3004" y="5103"/>
                  </a:cubicBezTo>
                  <a:cubicBezTo>
                    <a:pt x="3006" y="4725"/>
                    <a:pt x="1" y="2"/>
                    <a:pt x="0" y="0"/>
                  </a:cubicBezTo>
                  <a:close/>
                </a:path>
              </a:pathLst>
            </a:custGeom>
            <a:solidFill>
              <a:srgbClr val="2D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7"/>
            <p:cNvSpPr/>
            <p:nvPr/>
          </p:nvSpPr>
          <p:spPr>
            <a:xfrm>
              <a:off x="4513713" y="3928600"/>
              <a:ext cx="81150" cy="111225"/>
            </a:xfrm>
            <a:custGeom>
              <a:avLst/>
              <a:gdLst/>
              <a:ahLst/>
              <a:cxnLst/>
              <a:rect l="l" t="t" r="r" b="b"/>
              <a:pathLst>
                <a:path w="3246" h="4449" extrusionOk="0">
                  <a:moveTo>
                    <a:pt x="0" y="0"/>
                  </a:moveTo>
                  <a:cubicBezTo>
                    <a:pt x="0" y="1"/>
                    <a:pt x="338" y="1149"/>
                    <a:pt x="742" y="2310"/>
                  </a:cubicBezTo>
                  <a:cubicBezTo>
                    <a:pt x="1140" y="3447"/>
                    <a:pt x="1602" y="4187"/>
                    <a:pt x="2120" y="4391"/>
                  </a:cubicBezTo>
                  <a:cubicBezTo>
                    <a:pt x="2231" y="4434"/>
                    <a:pt x="2395" y="4448"/>
                    <a:pt x="2564" y="4448"/>
                  </a:cubicBezTo>
                  <a:cubicBezTo>
                    <a:pt x="2896" y="4448"/>
                    <a:pt x="3246" y="4393"/>
                    <a:pt x="3246" y="4393"/>
                  </a:cubicBezTo>
                  <a:cubicBezTo>
                    <a:pt x="1198" y="2581"/>
                    <a:pt x="0" y="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9" name="Google Shape;8549;p57"/>
          <p:cNvSpPr txBox="1">
            <a:spLocks noGrp="1"/>
          </p:cNvSpPr>
          <p:nvPr>
            <p:ph type="subTitle" idx="1"/>
          </p:nvPr>
        </p:nvSpPr>
        <p:spPr>
          <a:xfrm rot="-180312">
            <a:off x="893575" y="971629"/>
            <a:ext cx="3570711" cy="45721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6600" b="1">
                <a:latin typeface="Times New Roman" panose="02020603050405020304" pitchFamily="18" charset="0"/>
                <a:cs typeface="Times New Roman" panose="02020603050405020304" pitchFamily="18" charset="0"/>
              </a:rPr>
              <a:t>B</a:t>
            </a:r>
            <a:endParaRPr sz="6600" b="1">
              <a:latin typeface="Times New Roman" panose="02020603050405020304" pitchFamily="18" charset="0"/>
              <a:cs typeface="Times New Roman" panose="02020603050405020304" pitchFamily="18" charset="0"/>
            </a:endParaRPr>
          </a:p>
        </p:txBody>
      </p:sp>
      <p:grpSp>
        <p:nvGrpSpPr>
          <p:cNvPr id="8550" name="Google Shape;8550;p57"/>
          <p:cNvGrpSpPr/>
          <p:nvPr/>
        </p:nvGrpSpPr>
        <p:grpSpPr>
          <a:xfrm>
            <a:off x="4531271" y="847527"/>
            <a:ext cx="3068084" cy="1961256"/>
            <a:chOff x="5534425" y="470575"/>
            <a:chExt cx="1498600" cy="957925"/>
          </a:xfrm>
        </p:grpSpPr>
        <p:sp>
          <p:nvSpPr>
            <p:cNvPr id="8551" name="Google Shape;8551;p57"/>
            <p:cNvSpPr/>
            <p:nvPr/>
          </p:nvSpPr>
          <p:spPr>
            <a:xfrm>
              <a:off x="5547325" y="684975"/>
              <a:ext cx="296650" cy="112350"/>
            </a:xfrm>
            <a:custGeom>
              <a:avLst/>
              <a:gdLst/>
              <a:ahLst/>
              <a:cxnLst/>
              <a:rect l="l" t="t" r="r" b="b"/>
              <a:pathLst>
                <a:path w="11866" h="4494" extrusionOk="0">
                  <a:moveTo>
                    <a:pt x="11622" y="1"/>
                  </a:moveTo>
                  <a:lnTo>
                    <a:pt x="1" y="4493"/>
                  </a:lnTo>
                  <a:lnTo>
                    <a:pt x="7231" y="2792"/>
                  </a:lnTo>
                  <a:lnTo>
                    <a:pt x="11866" y="1443"/>
                  </a:lnTo>
                  <a:lnTo>
                    <a:pt x="11622" y="1"/>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57"/>
            <p:cNvSpPr/>
            <p:nvPr/>
          </p:nvSpPr>
          <p:spPr>
            <a:xfrm>
              <a:off x="5571675" y="742925"/>
              <a:ext cx="286175" cy="53950"/>
            </a:xfrm>
            <a:custGeom>
              <a:avLst/>
              <a:gdLst/>
              <a:ahLst/>
              <a:cxnLst/>
              <a:rect l="l" t="t" r="r" b="b"/>
              <a:pathLst>
                <a:path w="11447" h="2158" extrusionOk="0">
                  <a:moveTo>
                    <a:pt x="11253" y="0"/>
                  </a:moveTo>
                  <a:lnTo>
                    <a:pt x="7454" y="63"/>
                  </a:lnTo>
                  <a:lnTo>
                    <a:pt x="0" y="2010"/>
                  </a:lnTo>
                  <a:lnTo>
                    <a:pt x="11447" y="2157"/>
                  </a:lnTo>
                  <a:lnTo>
                    <a:pt x="112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7"/>
            <p:cNvSpPr/>
            <p:nvPr/>
          </p:nvSpPr>
          <p:spPr>
            <a:xfrm>
              <a:off x="5571675" y="742925"/>
              <a:ext cx="286175" cy="53950"/>
            </a:xfrm>
            <a:custGeom>
              <a:avLst/>
              <a:gdLst/>
              <a:ahLst/>
              <a:cxnLst/>
              <a:rect l="l" t="t" r="r" b="b"/>
              <a:pathLst>
                <a:path w="11447" h="2158" extrusionOk="0">
                  <a:moveTo>
                    <a:pt x="11253" y="0"/>
                  </a:moveTo>
                  <a:lnTo>
                    <a:pt x="7454" y="63"/>
                  </a:lnTo>
                  <a:lnTo>
                    <a:pt x="0" y="2010"/>
                  </a:lnTo>
                  <a:lnTo>
                    <a:pt x="10410" y="1006"/>
                  </a:lnTo>
                  <a:lnTo>
                    <a:pt x="11447" y="2157"/>
                  </a:lnTo>
                  <a:lnTo>
                    <a:pt x="11253"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7"/>
            <p:cNvSpPr/>
            <p:nvPr/>
          </p:nvSpPr>
          <p:spPr>
            <a:xfrm>
              <a:off x="5534425" y="700800"/>
              <a:ext cx="420550" cy="100925"/>
            </a:xfrm>
            <a:custGeom>
              <a:avLst/>
              <a:gdLst/>
              <a:ahLst/>
              <a:cxnLst/>
              <a:rect l="l" t="t" r="r" b="b"/>
              <a:pathLst>
                <a:path w="16822" h="4037" extrusionOk="0">
                  <a:moveTo>
                    <a:pt x="13307" y="0"/>
                  </a:moveTo>
                  <a:lnTo>
                    <a:pt x="1" y="4037"/>
                  </a:lnTo>
                  <a:lnTo>
                    <a:pt x="16821" y="974"/>
                  </a:lnTo>
                  <a:lnTo>
                    <a:pt x="133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7"/>
            <p:cNvSpPr/>
            <p:nvPr/>
          </p:nvSpPr>
          <p:spPr>
            <a:xfrm>
              <a:off x="5534950" y="676575"/>
              <a:ext cx="302925" cy="125300"/>
            </a:xfrm>
            <a:custGeom>
              <a:avLst/>
              <a:gdLst/>
              <a:ahLst/>
              <a:cxnLst/>
              <a:rect l="l" t="t" r="r" b="b"/>
              <a:pathLst>
                <a:path w="12117" h="5012" extrusionOk="0">
                  <a:moveTo>
                    <a:pt x="9256" y="0"/>
                  </a:moveTo>
                  <a:lnTo>
                    <a:pt x="1" y="5012"/>
                  </a:lnTo>
                  <a:lnTo>
                    <a:pt x="12117" y="337"/>
                  </a:lnTo>
                  <a:lnTo>
                    <a:pt x="92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7"/>
            <p:cNvSpPr/>
            <p:nvPr/>
          </p:nvSpPr>
          <p:spPr>
            <a:xfrm>
              <a:off x="6043275" y="470575"/>
              <a:ext cx="989750" cy="957925"/>
            </a:xfrm>
            <a:custGeom>
              <a:avLst/>
              <a:gdLst/>
              <a:ahLst/>
              <a:cxnLst/>
              <a:rect l="l" t="t" r="r" b="b"/>
              <a:pathLst>
                <a:path w="39590" h="38317" fill="none" extrusionOk="0">
                  <a:moveTo>
                    <a:pt x="1" y="8795"/>
                  </a:moveTo>
                  <a:cubicBezTo>
                    <a:pt x="39589" y="1"/>
                    <a:pt x="27548" y="32102"/>
                    <a:pt x="9861" y="38317"/>
                  </a:cubicBezTo>
                </a:path>
              </a:pathLst>
            </a:custGeom>
            <a:noFill/>
            <a:ln w="10500" cap="rnd" cmpd="sng">
              <a:solidFill>
                <a:srgbClr val="FFFFFF"/>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36032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447"/>
                                        </p:tgtEl>
                                        <p:attrNameLst>
                                          <p:attrName>style.visibility</p:attrName>
                                        </p:attrNameLst>
                                      </p:cBhvr>
                                      <p:to>
                                        <p:strVal val="visible"/>
                                      </p:to>
                                    </p:set>
                                    <p:anim calcmode="lin" valueType="num">
                                      <p:cBhvr additive="base">
                                        <p:cTn id="7" dur="500" fill="hold"/>
                                        <p:tgtEl>
                                          <p:spTgt spid="8447"/>
                                        </p:tgtEl>
                                        <p:attrNameLst>
                                          <p:attrName>ppt_x</p:attrName>
                                        </p:attrNameLst>
                                      </p:cBhvr>
                                      <p:tavLst>
                                        <p:tav tm="0">
                                          <p:val>
                                            <p:strVal val="#ppt_x"/>
                                          </p:val>
                                        </p:tav>
                                        <p:tav tm="100000">
                                          <p:val>
                                            <p:strVal val="#ppt_x"/>
                                          </p:val>
                                        </p:tav>
                                      </p:tavLst>
                                    </p:anim>
                                    <p:anim calcmode="lin" valueType="num">
                                      <p:cBhvr additive="base">
                                        <p:cTn id="8" dur="500" fill="hold"/>
                                        <p:tgtEl>
                                          <p:spTgt spid="844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448"/>
                                        </p:tgtEl>
                                        <p:attrNameLst>
                                          <p:attrName>style.visibility</p:attrName>
                                        </p:attrNameLst>
                                      </p:cBhvr>
                                      <p:to>
                                        <p:strVal val="visible"/>
                                      </p:to>
                                    </p:set>
                                    <p:anim calcmode="lin" valueType="num">
                                      <p:cBhvr additive="base">
                                        <p:cTn id="11" dur="500" fill="hold"/>
                                        <p:tgtEl>
                                          <p:spTgt spid="8448"/>
                                        </p:tgtEl>
                                        <p:attrNameLst>
                                          <p:attrName>ppt_x</p:attrName>
                                        </p:attrNameLst>
                                      </p:cBhvr>
                                      <p:tavLst>
                                        <p:tav tm="0">
                                          <p:val>
                                            <p:strVal val="#ppt_x"/>
                                          </p:val>
                                        </p:tav>
                                        <p:tav tm="100000">
                                          <p:val>
                                            <p:strVal val="#ppt_x"/>
                                          </p:val>
                                        </p:tav>
                                      </p:tavLst>
                                    </p:anim>
                                    <p:anim calcmode="lin" valueType="num">
                                      <p:cBhvr additive="base">
                                        <p:cTn id="12" dur="500" fill="hold"/>
                                        <p:tgtEl>
                                          <p:spTgt spid="844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8449"/>
                                        </p:tgtEl>
                                        <p:attrNameLst>
                                          <p:attrName>style.visibility</p:attrName>
                                        </p:attrNameLst>
                                      </p:cBhvr>
                                      <p:to>
                                        <p:strVal val="visible"/>
                                      </p:to>
                                    </p:set>
                                    <p:anim calcmode="lin" valueType="num">
                                      <p:cBhvr additive="base">
                                        <p:cTn id="15" dur="500" fill="hold"/>
                                        <p:tgtEl>
                                          <p:spTgt spid="8449"/>
                                        </p:tgtEl>
                                        <p:attrNameLst>
                                          <p:attrName>ppt_x</p:attrName>
                                        </p:attrNameLst>
                                      </p:cBhvr>
                                      <p:tavLst>
                                        <p:tav tm="0">
                                          <p:val>
                                            <p:strVal val="#ppt_x"/>
                                          </p:val>
                                        </p:tav>
                                        <p:tav tm="100000">
                                          <p:val>
                                            <p:strVal val="#ppt_x"/>
                                          </p:val>
                                        </p:tav>
                                      </p:tavLst>
                                    </p:anim>
                                    <p:anim calcmode="lin" valueType="num">
                                      <p:cBhvr additive="base">
                                        <p:cTn id="16" dur="500" fill="hold"/>
                                        <p:tgtEl>
                                          <p:spTgt spid="844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8549">
                                            <p:txEl>
                                              <p:pRg st="0" end="0"/>
                                            </p:txEl>
                                          </p:spTgt>
                                        </p:tgtEl>
                                        <p:attrNameLst>
                                          <p:attrName>style.visibility</p:attrName>
                                        </p:attrNameLst>
                                      </p:cBhvr>
                                      <p:to>
                                        <p:strVal val="visible"/>
                                      </p:to>
                                    </p:set>
                                    <p:anim calcmode="lin" valueType="num">
                                      <p:cBhvr additive="base">
                                        <p:cTn id="19" dur="500" fill="hold"/>
                                        <p:tgtEl>
                                          <p:spTgt spid="8549">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8549">
                                            <p:txEl>
                                              <p:pRg st="0" end="0"/>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8550"/>
                                        </p:tgtEl>
                                        <p:attrNameLst>
                                          <p:attrName>style.visibility</p:attrName>
                                        </p:attrNameLst>
                                      </p:cBhvr>
                                      <p:to>
                                        <p:strVal val="visible"/>
                                      </p:to>
                                    </p:set>
                                    <p:anim calcmode="lin" valueType="num">
                                      <p:cBhvr additive="base">
                                        <p:cTn id="23" dur="500" fill="hold"/>
                                        <p:tgtEl>
                                          <p:spTgt spid="8550"/>
                                        </p:tgtEl>
                                        <p:attrNameLst>
                                          <p:attrName>ppt_x</p:attrName>
                                        </p:attrNameLst>
                                      </p:cBhvr>
                                      <p:tavLst>
                                        <p:tav tm="0">
                                          <p:val>
                                            <p:strVal val="#ppt_x"/>
                                          </p:val>
                                        </p:tav>
                                        <p:tav tm="100000">
                                          <p:val>
                                            <p:strVal val="#ppt_x"/>
                                          </p:val>
                                        </p:tav>
                                      </p:tavLst>
                                    </p:anim>
                                    <p:anim calcmode="lin" valueType="num">
                                      <p:cBhvr additive="base">
                                        <p:cTn id="24" dur="500" fill="hold"/>
                                        <p:tgtEl>
                                          <p:spTgt spid="85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47" grpId="0" animBg="1"/>
      <p:bldP spid="8448" grpId="0"/>
      <p:bldP spid="8549"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7611"/>
        <p:cNvGrpSpPr/>
        <p:nvPr/>
      </p:nvGrpSpPr>
      <p:grpSpPr>
        <a:xfrm>
          <a:off x="0" y="0"/>
          <a:ext cx="0" cy="0"/>
          <a:chOff x="0" y="0"/>
          <a:chExt cx="0" cy="0"/>
        </a:xfrm>
      </p:grpSpPr>
      <p:sp>
        <p:nvSpPr>
          <p:cNvPr id="7612" name="Google Shape;7612;p41"/>
          <p:cNvSpPr/>
          <p:nvPr/>
        </p:nvSpPr>
        <p:spPr>
          <a:xfrm rot="59945">
            <a:off x="1978758" y="2463981"/>
            <a:ext cx="5256595" cy="1281282"/>
          </a:xfrm>
          <a:custGeom>
            <a:avLst/>
            <a:gdLst/>
            <a:ahLst/>
            <a:cxnLst/>
            <a:rect l="l" t="t" r="r" b="b"/>
            <a:pathLst>
              <a:path w="202555" h="38214" extrusionOk="0">
                <a:moveTo>
                  <a:pt x="185405" y="1"/>
                </a:moveTo>
                <a:cubicBezTo>
                  <a:pt x="159917" y="1"/>
                  <a:pt x="18543" y="11107"/>
                  <a:pt x="9464" y="15848"/>
                </a:cubicBezTo>
                <a:cubicBezTo>
                  <a:pt x="2658" y="19408"/>
                  <a:pt x="0" y="34264"/>
                  <a:pt x="10455" y="37669"/>
                </a:cubicBezTo>
                <a:cubicBezTo>
                  <a:pt x="11602" y="38043"/>
                  <a:pt x="14101" y="38214"/>
                  <a:pt x="17688" y="38214"/>
                </a:cubicBezTo>
                <a:cubicBezTo>
                  <a:pt x="51616" y="38214"/>
                  <a:pt x="182950" y="22958"/>
                  <a:pt x="190181" y="20164"/>
                </a:cubicBezTo>
                <a:cubicBezTo>
                  <a:pt x="202554" y="15387"/>
                  <a:pt x="199254" y="2619"/>
                  <a:pt x="189040" y="186"/>
                </a:cubicBezTo>
                <a:cubicBezTo>
                  <a:pt x="188512" y="60"/>
                  <a:pt x="187268" y="1"/>
                  <a:pt x="185405" y="1"/>
                </a:cubicBezTo>
                <a:close/>
              </a:path>
            </a:pathLst>
          </a:custGeom>
          <a:solidFill>
            <a:schemeClr val="lt1"/>
          </a:solidFill>
          <a:ln>
            <a:noFill/>
          </a:ln>
          <a:effectLst>
            <a:outerShdw dist="76200" dir="456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41"/>
          <p:cNvSpPr txBox="1">
            <a:spLocks noGrp="1"/>
          </p:cNvSpPr>
          <p:nvPr>
            <p:ph type="subTitle" idx="1"/>
          </p:nvPr>
        </p:nvSpPr>
        <p:spPr>
          <a:xfrm rot="-180105">
            <a:off x="2104792" y="2878855"/>
            <a:ext cx="5088753" cy="365604"/>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3200" b="1">
                <a:latin typeface="Times New Roman" panose="02020603050405020304" pitchFamily="18" charset="0"/>
                <a:cs typeface="Times New Roman" panose="02020603050405020304" pitchFamily="18" charset="0"/>
              </a:rPr>
              <a:t>Trải nghiệm cùng văn bản</a:t>
            </a:r>
            <a:endParaRPr sz="3200" b="1">
              <a:latin typeface="Times New Roman" panose="02020603050405020304" pitchFamily="18" charset="0"/>
              <a:cs typeface="Times New Roman" panose="02020603050405020304" pitchFamily="18" charset="0"/>
            </a:endParaRPr>
          </a:p>
        </p:txBody>
      </p:sp>
      <p:sp>
        <p:nvSpPr>
          <p:cNvPr id="7615" name="Google Shape;7615;p41"/>
          <p:cNvSpPr txBox="1">
            <a:spLocks noGrp="1"/>
          </p:cNvSpPr>
          <p:nvPr>
            <p:ph type="title" idx="2"/>
          </p:nvPr>
        </p:nvSpPr>
        <p:spPr>
          <a:xfrm rot="-196795">
            <a:off x="3429777" y="974016"/>
            <a:ext cx="2286145" cy="1463096"/>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b="1">
                <a:latin typeface="Times New Roman" panose="02020603050405020304" pitchFamily="18" charset="0"/>
                <a:cs typeface="Times New Roman" panose="02020603050405020304" pitchFamily="18" charset="0"/>
              </a:rPr>
              <a:t>I.</a:t>
            </a:r>
            <a:endParaRPr b="1">
              <a:latin typeface="Times New Roman" panose="02020603050405020304" pitchFamily="18" charset="0"/>
              <a:cs typeface="Times New Roman" panose="02020603050405020304" pitchFamily="18" charset="0"/>
            </a:endParaRPr>
          </a:p>
        </p:txBody>
      </p:sp>
      <p:grpSp>
        <p:nvGrpSpPr>
          <p:cNvPr id="7616" name="Google Shape;7616;p41"/>
          <p:cNvGrpSpPr/>
          <p:nvPr/>
        </p:nvGrpSpPr>
        <p:grpSpPr>
          <a:xfrm flipH="1">
            <a:off x="2098709" y="349471"/>
            <a:ext cx="2691935" cy="1720816"/>
            <a:chOff x="5534425" y="470575"/>
            <a:chExt cx="1498600" cy="957925"/>
          </a:xfrm>
        </p:grpSpPr>
        <p:sp>
          <p:nvSpPr>
            <p:cNvPr id="7617" name="Google Shape;7617;p41"/>
            <p:cNvSpPr/>
            <p:nvPr/>
          </p:nvSpPr>
          <p:spPr>
            <a:xfrm>
              <a:off x="5547325" y="684975"/>
              <a:ext cx="296650" cy="112350"/>
            </a:xfrm>
            <a:custGeom>
              <a:avLst/>
              <a:gdLst/>
              <a:ahLst/>
              <a:cxnLst/>
              <a:rect l="l" t="t" r="r" b="b"/>
              <a:pathLst>
                <a:path w="11866" h="4494" extrusionOk="0">
                  <a:moveTo>
                    <a:pt x="11622" y="1"/>
                  </a:moveTo>
                  <a:lnTo>
                    <a:pt x="1" y="4493"/>
                  </a:lnTo>
                  <a:lnTo>
                    <a:pt x="7231" y="2792"/>
                  </a:lnTo>
                  <a:lnTo>
                    <a:pt x="11866" y="1443"/>
                  </a:lnTo>
                  <a:lnTo>
                    <a:pt x="11622" y="1"/>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41"/>
            <p:cNvSpPr/>
            <p:nvPr/>
          </p:nvSpPr>
          <p:spPr>
            <a:xfrm>
              <a:off x="5571675" y="742925"/>
              <a:ext cx="286175" cy="53950"/>
            </a:xfrm>
            <a:custGeom>
              <a:avLst/>
              <a:gdLst/>
              <a:ahLst/>
              <a:cxnLst/>
              <a:rect l="l" t="t" r="r" b="b"/>
              <a:pathLst>
                <a:path w="11447" h="2158" extrusionOk="0">
                  <a:moveTo>
                    <a:pt x="11253" y="0"/>
                  </a:moveTo>
                  <a:lnTo>
                    <a:pt x="7454" y="63"/>
                  </a:lnTo>
                  <a:lnTo>
                    <a:pt x="0" y="2010"/>
                  </a:lnTo>
                  <a:lnTo>
                    <a:pt x="11447" y="2157"/>
                  </a:lnTo>
                  <a:lnTo>
                    <a:pt x="112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41"/>
            <p:cNvSpPr/>
            <p:nvPr/>
          </p:nvSpPr>
          <p:spPr>
            <a:xfrm>
              <a:off x="5571675" y="742925"/>
              <a:ext cx="286175" cy="53950"/>
            </a:xfrm>
            <a:custGeom>
              <a:avLst/>
              <a:gdLst/>
              <a:ahLst/>
              <a:cxnLst/>
              <a:rect l="l" t="t" r="r" b="b"/>
              <a:pathLst>
                <a:path w="11447" h="2158" extrusionOk="0">
                  <a:moveTo>
                    <a:pt x="11253" y="0"/>
                  </a:moveTo>
                  <a:lnTo>
                    <a:pt x="7454" y="63"/>
                  </a:lnTo>
                  <a:lnTo>
                    <a:pt x="0" y="2010"/>
                  </a:lnTo>
                  <a:lnTo>
                    <a:pt x="10410" y="1006"/>
                  </a:lnTo>
                  <a:lnTo>
                    <a:pt x="11447" y="2157"/>
                  </a:lnTo>
                  <a:lnTo>
                    <a:pt x="11253" y="0"/>
                  </a:lnTo>
                  <a:close/>
                </a:path>
              </a:pathLst>
            </a:custGeom>
            <a:solidFill>
              <a:srgbClr val="2424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41"/>
            <p:cNvSpPr/>
            <p:nvPr/>
          </p:nvSpPr>
          <p:spPr>
            <a:xfrm>
              <a:off x="5534425" y="700800"/>
              <a:ext cx="420550" cy="100925"/>
            </a:xfrm>
            <a:custGeom>
              <a:avLst/>
              <a:gdLst/>
              <a:ahLst/>
              <a:cxnLst/>
              <a:rect l="l" t="t" r="r" b="b"/>
              <a:pathLst>
                <a:path w="16822" h="4037" extrusionOk="0">
                  <a:moveTo>
                    <a:pt x="13307" y="0"/>
                  </a:moveTo>
                  <a:lnTo>
                    <a:pt x="1" y="4037"/>
                  </a:lnTo>
                  <a:lnTo>
                    <a:pt x="16821" y="974"/>
                  </a:lnTo>
                  <a:lnTo>
                    <a:pt x="133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41"/>
            <p:cNvSpPr/>
            <p:nvPr/>
          </p:nvSpPr>
          <p:spPr>
            <a:xfrm>
              <a:off x="5534950" y="676575"/>
              <a:ext cx="302925" cy="125300"/>
            </a:xfrm>
            <a:custGeom>
              <a:avLst/>
              <a:gdLst/>
              <a:ahLst/>
              <a:cxnLst/>
              <a:rect l="l" t="t" r="r" b="b"/>
              <a:pathLst>
                <a:path w="12117" h="5012" extrusionOk="0">
                  <a:moveTo>
                    <a:pt x="9256" y="0"/>
                  </a:moveTo>
                  <a:lnTo>
                    <a:pt x="1" y="5012"/>
                  </a:lnTo>
                  <a:lnTo>
                    <a:pt x="12117" y="337"/>
                  </a:lnTo>
                  <a:lnTo>
                    <a:pt x="92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41"/>
            <p:cNvSpPr/>
            <p:nvPr/>
          </p:nvSpPr>
          <p:spPr>
            <a:xfrm>
              <a:off x="6043275" y="470575"/>
              <a:ext cx="989750" cy="957925"/>
            </a:xfrm>
            <a:custGeom>
              <a:avLst/>
              <a:gdLst/>
              <a:ahLst/>
              <a:cxnLst/>
              <a:rect l="l" t="t" r="r" b="b"/>
              <a:pathLst>
                <a:path w="39590" h="38317" fill="none" extrusionOk="0">
                  <a:moveTo>
                    <a:pt x="1" y="8795"/>
                  </a:moveTo>
                  <a:cubicBezTo>
                    <a:pt x="39589" y="1"/>
                    <a:pt x="27548" y="32102"/>
                    <a:pt x="9861" y="38317"/>
                  </a:cubicBezTo>
                </a:path>
              </a:pathLst>
            </a:custGeom>
            <a:noFill/>
            <a:ln w="10500" cap="rnd" cmpd="sng">
              <a:solidFill>
                <a:srgbClr val="FFFFFF"/>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Google Shape;138;p16">
            <a:extLst>
              <a:ext uri="{FF2B5EF4-FFF2-40B4-BE49-F238E27FC236}">
                <a16:creationId xmlns:a16="http://schemas.microsoft.com/office/drawing/2014/main" id="{39A9F8D8-7A5E-FB2B-A630-85116EA95E81}"/>
              </a:ext>
            </a:extLst>
          </p:cNvPr>
          <p:cNvPicPr preferRelativeResize="0"/>
          <p:nvPr/>
        </p:nvPicPr>
        <p:blipFill>
          <a:blip r:embed="rId3">
            <a:alphaModFix/>
          </a:blip>
          <a:stretch>
            <a:fillRect/>
          </a:stretch>
        </p:blipFill>
        <p:spPr>
          <a:xfrm flipH="1">
            <a:off x="7418770" y="3173919"/>
            <a:ext cx="1725230" cy="1961479"/>
          </a:xfrm>
          <a:prstGeom prst="rect">
            <a:avLst/>
          </a:prstGeom>
          <a:noFill/>
          <a:ln>
            <a:noFill/>
          </a:ln>
        </p:spPr>
      </p:pic>
      <p:pic>
        <p:nvPicPr>
          <p:cNvPr id="3" name="Google Shape;139;p16">
            <a:extLst>
              <a:ext uri="{FF2B5EF4-FFF2-40B4-BE49-F238E27FC236}">
                <a16:creationId xmlns:a16="http://schemas.microsoft.com/office/drawing/2014/main" id="{E13B522F-F0BF-93DC-6569-0132629360F9}"/>
              </a:ext>
            </a:extLst>
          </p:cNvPr>
          <p:cNvPicPr preferRelativeResize="0"/>
          <p:nvPr/>
        </p:nvPicPr>
        <p:blipFill>
          <a:blip r:embed="rId4">
            <a:alphaModFix/>
          </a:blip>
          <a:stretch>
            <a:fillRect/>
          </a:stretch>
        </p:blipFill>
        <p:spPr>
          <a:xfrm flipH="1">
            <a:off x="328314" y="1594204"/>
            <a:ext cx="1940875" cy="319982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7612"/>
                                        </p:tgtEl>
                                        <p:attrNameLst>
                                          <p:attrName>style.visibility</p:attrName>
                                        </p:attrNameLst>
                                      </p:cBhvr>
                                      <p:to>
                                        <p:strVal val="visible"/>
                                      </p:to>
                                    </p:set>
                                    <p:anim calcmode="lin" valueType="num">
                                      <p:cBhvr>
                                        <p:cTn id="7" dur="1000" fill="hold"/>
                                        <p:tgtEl>
                                          <p:spTgt spid="7612"/>
                                        </p:tgtEl>
                                        <p:attrNameLst>
                                          <p:attrName>ppt_w</p:attrName>
                                        </p:attrNameLst>
                                      </p:cBhvr>
                                      <p:tavLst>
                                        <p:tav tm="0">
                                          <p:val>
                                            <p:fltVal val="0"/>
                                          </p:val>
                                        </p:tav>
                                        <p:tav tm="100000">
                                          <p:val>
                                            <p:strVal val="#ppt_w"/>
                                          </p:val>
                                        </p:tav>
                                      </p:tavLst>
                                    </p:anim>
                                    <p:anim calcmode="lin" valueType="num">
                                      <p:cBhvr>
                                        <p:cTn id="8" dur="1000" fill="hold"/>
                                        <p:tgtEl>
                                          <p:spTgt spid="7612"/>
                                        </p:tgtEl>
                                        <p:attrNameLst>
                                          <p:attrName>ppt_h</p:attrName>
                                        </p:attrNameLst>
                                      </p:cBhvr>
                                      <p:tavLst>
                                        <p:tav tm="0">
                                          <p:val>
                                            <p:fltVal val="0"/>
                                          </p:val>
                                        </p:tav>
                                        <p:tav tm="100000">
                                          <p:val>
                                            <p:strVal val="#ppt_h"/>
                                          </p:val>
                                        </p:tav>
                                      </p:tavLst>
                                    </p:anim>
                                    <p:anim calcmode="lin" valueType="num">
                                      <p:cBhvr>
                                        <p:cTn id="9" dur="1000" fill="hold"/>
                                        <p:tgtEl>
                                          <p:spTgt spid="7612"/>
                                        </p:tgtEl>
                                        <p:attrNameLst>
                                          <p:attrName>style.rotation</p:attrName>
                                        </p:attrNameLst>
                                      </p:cBhvr>
                                      <p:tavLst>
                                        <p:tav tm="0">
                                          <p:val>
                                            <p:fltVal val="90"/>
                                          </p:val>
                                        </p:tav>
                                        <p:tav tm="100000">
                                          <p:val>
                                            <p:fltVal val="0"/>
                                          </p:val>
                                        </p:tav>
                                      </p:tavLst>
                                    </p:anim>
                                    <p:animEffect transition="in" filter="fade">
                                      <p:cBhvr>
                                        <p:cTn id="10" dur="1000"/>
                                        <p:tgtEl>
                                          <p:spTgt spid="7612"/>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7614">
                                            <p:txEl>
                                              <p:pRg st="0" end="0"/>
                                            </p:txEl>
                                          </p:spTgt>
                                        </p:tgtEl>
                                        <p:attrNameLst>
                                          <p:attrName>style.visibility</p:attrName>
                                        </p:attrNameLst>
                                      </p:cBhvr>
                                      <p:to>
                                        <p:strVal val="visible"/>
                                      </p:to>
                                    </p:set>
                                    <p:anim calcmode="lin" valueType="num">
                                      <p:cBhvr>
                                        <p:cTn id="13" dur="1000" fill="hold"/>
                                        <p:tgtEl>
                                          <p:spTgt spid="7614">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7614">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7614">
                                            <p:txEl>
                                              <p:pRg st="0" end="0"/>
                                            </p:txEl>
                                          </p:spTgt>
                                        </p:tgtEl>
                                        <p:attrNameLst>
                                          <p:attrName>style.rotation</p:attrName>
                                        </p:attrNameLst>
                                      </p:cBhvr>
                                      <p:tavLst>
                                        <p:tav tm="0">
                                          <p:val>
                                            <p:fltVal val="90"/>
                                          </p:val>
                                        </p:tav>
                                        <p:tav tm="100000">
                                          <p:val>
                                            <p:fltVal val="0"/>
                                          </p:val>
                                        </p:tav>
                                      </p:tavLst>
                                    </p:anim>
                                    <p:animEffect transition="in" filter="fade">
                                      <p:cBhvr>
                                        <p:cTn id="16" dur="1000"/>
                                        <p:tgtEl>
                                          <p:spTgt spid="7614">
                                            <p:txEl>
                                              <p:pRg st="0" end="0"/>
                                            </p:txEl>
                                          </p:spTgt>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7615"/>
                                        </p:tgtEl>
                                        <p:attrNameLst>
                                          <p:attrName>style.visibility</p:attrName>
                                        </p:attrNameLst>
                                      </p:cBhvr>
                                      <p:to>
                                        <p:strVal val="visible"/>
                                      </p:to>
                                    </p:set>
                                    <p:anim calcmode="lin" valueType="num">
                                      <p:cBhvr>
                                        <p:cTn id="19" dur="1000" fill="hold"/>
                                        <p:tgtEl>
                                          <p:spTgt spid="7615"/>
                                        </p:tgtEl>
                                        <p:attrNameLst>
                                          <p:attrName>ppt_w</p:attrName>
                                        </p:attrNameLst>
                                      </p:cBhvr>
                                      <p:tavLst>
                                        <p:tav tm="0">
                                          <p:val>
                                            <p:fltVal val="0"/>
                                          </p:val>
                                        </p:tav>
                                        <p:tav tm="100000">
                                          <p:val>
                                            <p:strVal val="#ppt_w"/>
                                          </p:val>
                                        </p:tav>
                                      </p:tavLst>
                                    </p:anim>
                                    <p:anim calcmode="lin" valueType="num">
                                      <p:cBhvr>
                                        <p:cTn id="20" dur="1000" fill="hold"/>
                                        <p:tgtEl>
                                          <p:spTgt spid="7615"/>
                                        </p:tgtEl>
                                        <p:attrNameLst>
                                          <p:attrName>ppt_h</p:attrName>
                                        </p:attrNameLst>
                                      </p:cBhvr>
                                      <p:tavLst>
                                        <p:tav tm="0">
                                          <p:val>
                                            <p:fltVal val="0"/>
                                          </p:val>
                                        </p:tav>
                                        <p:tav tm="100000">
                                          <p:val>
                                            <p:strVal val="#ppt_h"/>
                                          </p:val>
                                        </p:tav>
                                      </p:tavLst>
                                    </p:anim>
                                    <p:anim calcmode="lin" valueType="num">
                                      <p:cBhvr>
                                        <p:cTn id="21" dur="1000" fill="hold"/>
                                        <p:tgtEl>
                                          <p:spTgt spid="7615"/>
                                        </p:tgtEl>
                                        <p:attrNameLst>
                                          <p:attrName>style.rotation</p:attrName>
                                        </p:attrNameLst>
                                      </p:cBhvr>
                                      <p:tavLst>
                                        <p:tav tm="0">
                                          <p:val>
                                            <p:fltVal val="90"/>
                                          </p:val>
                                        </p:tav>
                                        <p:tav tm="100000">
                                          <p:val>
                                            <p:fltVal val="0"/>
                                          </p:val>
                                        </p:tav>
                                      </p:tavLst>
                                    </p:anim>
                                    <p:animEffect transition="in" filter="fade">
                                      <p:cBhvr>
                                        <p:cTn id="22" dur="1000"/>
                                        <p:tgtEl>
                                          <p:spTgt spid="7615"/>
                                        </p:tgtEl>
                                      </p:cBhvr>
                                    </p:animEffect>
                                  </p:childTnLst>
                                </p:cTn>
                              </p:par>
                              <p:par>
                                <p:cTn id="23" presetID="31" presetClass="entr" presetSubtype="0" fill="hold" nodeType="withEffect">
                                  <p:stCondLst>
                                    <p:cond delay="0"/>
                                  </p:stCondLst>
                                  <p:childTnLst>
                                    <p:set>
                                      <p:cBhvr>
                                        <p:cTn id="24" dur="1" fill="hold">
                                          <p:stCondLst>
                                            <p:cond delay="0"/>
                                          </p:stCondLst>
                                        </p:cTn>
                                        <p:tgtEl>
                                          <p:spTgt spid="7616"/>
                                        </p:tgtEl>
                                        <p:attrNameLst>
                                          <p:attrName>style.visibility</p:attrName>
                                        </p:attrNameLst>
                                      </p:cBhvr>
                                      <p:to>
                                        <p:strVal val="visible"/>
                                      </p:to>
                                    </p:set>
                                    <p:anim calcmode="lin" valueType="num">
                                      <p:cBhvr>
                                        <p:cTn id="25" dur="1000" fill="hold"/>
                                        <p:tgtEl>
                                          <p:spTgt spid="7616"/>
                                        </p:tgtEl>
                                        <p:attrNameLst>
                                          <p:attrName>ppt_w</p:attrName>
                                        </p:attrNameLst>
                                      </p:cBhvr>
                                      <p:tavLst>
                                        <p:tav tm="0">
                                          <p:val>
                                            <p:fltVal val="0"/>
                                          </p:val>
                                        </p:tav>
                                        <p:tav tm="100000">
                                          <p:val>
                                            <p:strVal val="#ppt_w"/>
                                          </p:val>
                                        </p:tav>
                                      </p:tavLst>
                                    </p:anim>
                                    <p:anim calcmode="lin" valueType="num">
                                      <p:cBhvr>
                                        <p:cTn id="26" dur="1000" fill="hold"/>
                                        <p:tgtEl>
                                          <p:spTgt spid="7616"/>
                                        </p:tgtEl>
                                        <p:attrNameLst>
                                          <p:attrName>ppt_h</p:attrName>
                                        </p:attrNameLst>
                                      </p:cBhvr>
                                      <p:tavLst>
                                        <p:tav tm="0">
                                          <p:val>
                                            <p:fltVal val="0"/>
                                          </p:val>
                                        </p:tav>
                                        <p:tav tm="100000">
                                          <p:val>
                                            <p:strVal val="#ppt_h"/>
                                          </p:val>
                                        </p:tav>
                                      </p:tavLst>
                                    </p:anim>
                                    <p:anim calcmode="lin" valueType="num">
                                      <p:cBhvr>
                                        <p:cTn id="27" dur="1000" fill="hold"/>
                                        <p:tgtEl>
                                          <p:spTgt spid="7616"/>
                                        </p:tgtEl>
                                        <p:attrNameLst>
                                          <p:attrName>style.rotation</p:attrName>
                                        </p:attrNameLst>
                                      </p:cBhvr>
                                      <p:tavLst>
                                        <p:tav tm="0">
                                          <p:val>
                                            <p:fltVal val="90"/>
                                          </p:val>
                                        </p:tav>
                                        <p:tav tm="100000">
                                          <p:val>
                                            <p:fltVal val="0"/>
                                          </p:val>
                                        </p:tav>
                                      </p:tavLst>
                                    </p:anim>
                                    <p:animEffect transition="in" filter="fade">
                                      <p:cBhvr>
                                        <p:cTn id="28" dur="1000"/>
                                        <p:tgtEl>
                                          <p:spTgt spid="7616"/>
                                        </p:tgtEl>
                                      </p:cBhvr>
                                    </p:animEffect>
                                  </p:childTnLst>
                                </p:cTn>
                              </p:par>
                              <p:par>
                                <p:cTn id="29" presetID="31" presetClass="entr" presetSubtype="0" fill="hold" nodeType="with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p:cTn id="31" dur="1000" fill="hold"/>
                                        <p:tgtEl>
                                          <p:spTgt spid="2"/>
                                        </p:tgtEl>
                                        <p:attrNameLst>
                                          <p:attrName>ppt_w</p:attrName>
                                        </p:attrNameLst>
                                      </p:cBhvr>
                                      <p:tavLst>
                                        <p:tav tm="0">
                                          <p:val>
                                            <p:fltVal val="0"/>
                                          </p:val>
                                        </p:tav>
                                        <p:tav tm="100000">
                                          <p:val>
                                            <p:strVal val="#ppt_w"/>
                                          </p:val>
                                        </p:tav>
                                      </p:tavLst>
                                    </p:anim>
                                    <p:anim calcmode="lin" valueType="num">
                                      <p:cBhvr>
                                        <p:cTn id="32" dur="1000" fill="hold"/>
                                        <p:tgtEl>
                                          <p:spTgt spid="2"/>
                                        </p:tgtEl>
                                        <p:attrNameLst>
                                          <p:attrName>ppt_h</p:attrName>
                                        </p:attrNameLst>
                                      </p:cBhvr>
                                      <p:tavLst>
                                        <p:tav tm="0">
                                          <p:val>
                                            <p:fltVal val="0"/>
                                          </p:val>
                                        </p:tav>
                                        <p:tav tm="100000">
                                          <p:val>
                                            <p:strVal val="#ppt_h"/>
                                          </p:val>
                                        </p:tav>
                                      </p:tavLst>
                                    </p:anim>
                                    <p:anim calcmode="lin" valueType="num">
                                      <p:cBhvr>
                                        <p:cTn id="33" dur="1000" fill="hold"/>
                                        <p:tgtEl>
                                          <p:spTgt spid="2"/>
                                        </p:tgtEl>
                                        <p:attrNameLst>
                                          <p:attrName>style.rotation</p:attrName>
                                        </p:attrNameLst>
                                      </p:cBhvr>
                                      <p:tavLst>
                                        <p:tav tm="0">
                                          <p:val>
                                            <p:fltVal val="90"/>
                                          </p:val>
                                        </p:tav>
                                        <p:tav tm="100000">
                                          <p:val>
                                            <p:fltVal val="0"/>
                                          </p:val>
                                        </p:tav>
                                      </p:tavLst>
                                    </p:anim>
                                    <p:animEffect transition="in" filter="fade">
                                      <p:cBhvr>
                                        <p:cTn id="34" dur="1000"/>
                                        <p:tgtEl>
                                          <p:spTgt spid="2"/>
                                        </p:tgtEl>
                                      </p:cBhvr>
                                    </p:animEffect>
                                  </p:childTnLst>
                                </p:cTn>
                              </p:par>
                              <p:par>
                                <p:cTn id="35" presetID="31" presetClass="entr" presetSubtype="0" fill="hold" nodeType="with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p:cTn id="37" dur="1000" fill="hold"/>
                                        <p:tgtEl>
                                          <p:spTgt spid="3"/>
                                        </p:tgtEl>
                                        <p:attrNameLst>
                                          <p:attrName>ppt_w</p:attrName>
                                        </p:attrNameLst>
                                      </p:cBhvr>
                                      <p:tavLst>
                                        <p:tav tm="0">
                                          <p:val>
                                            <p:fltVal val="0"/>
                                          </p:val>
                                        </p:tav>
                                        <p:tav tm="100000">
                                          <p:val>
                                            <p:strVal val="#ppt_w"/>
                                          </p:val>
                                        </p:tav>
                                      </p:tavLst>
                                    </p:anim>
                                    <p:anim calcmode="lin" valueType="num">
                                      <p:cBhvr>
                                        <p:cTn id="38" dur="1000" fill="hold"/>
                                        <p:tgtEl>
                                          <p:spTgt spid="3"/>
                                        </p:tgtEl>
                                        <p:attrNameLst>
                                          <p:attrName>ppt_h</p:attrName>
                                        </p:attrNameLst>
                                      </p:cBhvr>
                                      <p:tavLst>
                                        <p:tav tm="0">
                                          <p:val>
                                            <p:fltVal val="0"/>
                                          </p:val>
                                        </p:tav>
                                        <p:tav tm="100000">
                                          <p:val>
                                            <p:strVal val="#ppt_h"/>
                                          </p:val>
                                        </p:tav>
                                      </p:tavLst>
                                    </p:anim>
                                    <p:anim calcmode="lin" valueType="num">
                                      <p:cBhvr>
                                        <p:cTn id="39" dur="1000" fill="hold"/>
                                        <p:tgtEl>
                                          <p:spTgt spid="3"/>
                                        </p:tgtEl>
                                        <p:attrNameLst>
                                          <p:attrName>style.rotation</p:attrName>
                                        </p:attrNameLst>
                                      </p:cBhvr>
                                      <p:tavLst>
                                        <p:tav tm="0">
                                          <p:val>
                                            <p:fltVal val="90"/>
                                          </p:val>
                                        </p:tav>
                                        <p:tav tm="100000">
                                          <p:val>
                                            <p:fltVal val="0"/>
                                          </p:val>
                                        </p:tav>
                                      </p:tavLst>
                                    </p:anim>
                                    <p:animEffect transition="in" filter="fade">
                                      <p:cBhvr>
                                        <p:cTn id="40"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12" grpId="0" animBg="1"/>
      <p:bldP spid="7614" grpId="0" build="p"/>
      <p:bldP spid="7615" grpId="0"/>
    </p:bldLst>
  </p:timing>
</p:sld>
</file>

<file path=ppt/theme/theme1.xml><?xml version="1.0" encoding="utf-8"?>
<a:theme xmlns:a="http://schemas.openxmlformats.org/drawingml/2006/main" name="Happy Back to School in Spain! by Slidesgo">
  <a:themeElements>
    <a:clrScheme name="Simple Light">
      <a:dk1>
        <a:srgbClr val="191919"/>
      </a:dk1>
      <a:lt1>
        <a:srgbClr val="FDC300"/>
      </a:lt1>
      <a:dk2>
        <a:srgbClr val="FCDB8B"/>
      </a:dk2>
      <a:lt2>
        <a:srgbClr val="FDE5AB"/>
      </a:lt2>
      <a:accent1>
        <a:srgbClr val="0086F7"/>
      </a:accent1>
      <a:accent2>
        <a:srgbClr val="E45B1C"/>
      </a:accent2>
      <a:accent3>
        <a:srgbClr val="D7AEAC"/>
      </a:accent3>
      <a:accent4>
        <a:srgbClr val="86D3B1"/>
      </a:accent4>
      <a:accent5>
        <a:srgbClr val="7895F4"/>
      </a:accent5>
      <a:accent6>
        <a:srgbClr val="445DC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124</TotalTime>
  <Words>2695</Words>
  <Application>Microsoft Office PowerPoint</Application>
  <PresentationFormat>On-screen Show (16:9)</PresentationFormat>
  <Paragraphs>324</Paragraphs>
  <Slides>53</Slides>
  <Notes>41</Notes>
  <HiddenSlides>0</HiddenSlides>
  <MMClips>6</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53</vt:i4>
      </vt:variant>
    </vt:vector>
  </HeadingPairs>
  <TitlesOfParts>
    <vt:vector size="67" baseType="lpstr">
      <vt:lpstr>Archivo Black</vt:lpstr>
      <vt:lpstr>Roboto</vt:lpstr>
      <vt:lpstr>等线</vt:lpstr>
      <vt:lpstr>Fira Sans Extra Condensed</vt:lpstr>
      <vt:lpstr>Varela</vt:lpstr>
      <vt:lpstr>Baloo 2</vt:lpstr>
      <vt:lpstr>Arial</vt:lpstr>
      <vt:lpstr>Gorditas</vt:lpstr>
      <vt:lpstr>Times New Roman</vt:lpstr>
      <vt:lpstr>Calibri Light</vt:lpstr>
      <vt:lpstr>Calibri</vt:lpstr>
      <vt:lpstr>.VnTime</vt:lpstr>
      <vt:lpstr>Happy Back to School in Spain! by Slidesgo</vt:lpstr>
      <vt:lpstr>Office Theme</vt:lpstr>
      <vt:lpstr>Chúng ta  có thể  đọc nhanh hơn!</vt:lpstr>
      <vt:lpstr>Hoạt động khởi động</vt:lpstr>
      <vt:lpstr>Hoạt động khởi động</vt:lpstr>
      <vt:lpstr>Hoạt động khởi động</vt:lpstr>
      <vt:lpstr>Hoạt động khởi động</vt:lpstr>
      <vt:lpstr>Hoạt động khởi động</vt:lpstr>
      <vt:lpstr>Hoạt động khởi động</vt:lpstr>
      <vt:lpstr>Hình thành kiến thức</vt:lpstr>
      <vt:lpstr>I.</vt:lpstr>
      <vt:lpstr>I. Trải nghiệm cùng văn bản</vt:lpstr>
      <vt:lpstr>1. Đọc</vt:lpstr>
      <vt:lpstr>2. Tìm hiểu chung</vt:lpstr>
      <vt:lpstr>a) Tác giả</vt:lpstr>
      <vt:lpstr>a) Tác giả</vt:lpstr>
      <vt:lpstr>a) Tác giả</vt:lpstr>
      <vt:lpstr>b) Tác phẩm “Chúng ta có thể đọc nhanh hơn”</vt:lpstr>
      <vt:lpstr>II.</vt:lpstr>
      <vt:lpstr>Tìm hiểu đặc điểm chung của văn bản thông tin giới thiệu một quy hoặc luật lệ trong trò chơi hay hoạt động</vt:lpstr>
      <vt:lpstr>1. Tìm hiểu đặc điểm chung của văn bản thông tin giới thiệu một quy hoặc luật lệ trong trò chơi hay hoạt động</vt:lpstr>
      <vt:lpstr>1. Tìm hiểu đặc điểm chung của văn bản thông tin giới thiệu một quy hoặc luật lệ trong trò chơi hay hoạt động</vt:lpstr>
      <vt:lpstr>PowerPoint Presentation</vt:lpstr>
      <vt:lpstr>Tìm hiểu về thông tin cơ bản và mối quan hệ giữa thông tin cơ bản- thông tin chi tiết- mục đích viết của văn bản</vt:lpstr>
      <vt:lpstr>2. Tìm hiểu về thông tin cơ bản và mối quan hệ giữa thông tin cơ bản- thông tin chi tiết- mục đích viết của văn bản</vt:lpstr>
      <vt:lpstr>PowerPoint Presentation</vt:lpstr>
      <vt:lpstr>PowerPoint Presentation</vt:lpstr>
      <vt:lpstr>Tìm hiểu phương tiện phi ngôn ngữ:</vt:lpstr>
      <vt:lpstr>3. Phương tiện phi ngôn ngữ:</vt:lpstr>
      <vt:lpstr>3. Phương tiện phi ngôn ngữ:</vt:lpstr>
      <vt:lpstr>PowerPoint Presentation</vt:lpstr>
      <vt:lpstr>PowerPoint Presentation</vt:lpstr>
      <vt:lpstr>Tìm hiểu cước chú và tài liệu tham khảo</vt:lpstr>
      <vt:lpstr>3. Tìm hiểu cước chú và tài liệu tham khảo</vt:lpstr>
      <vt:lpstr>3. Tìm hiểu cước chú và tài liệu tham khảo</vt:lpstr>
      <vt:lpstr>3. Tìm hiểu cước chú và tài liệu tham khảo</vt:lpstr>
      <vt:lpstr>III.</vt:lpstr>
      <vt:lpstr>III. Tổng kết</vt:lpstr>
      <vt:lpstr>1. Nội dung</vt:lpstr>
      <vt:lpstr>2. Đặc trưng thể loại:</vt:lpstr>
      <vt:lpstr>Họat động 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Họat động vận dụng</vt:lpstr>
      <vt:lpstr>Hoạt động vận dụng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Chúng ta  có thể  đọc nhanh hơn!</dc:title>
  <cp:lastModifiedBy>nguyenthihoanganh94@outlook.com</cp:lastModifiedBy>
  <cp:revision>10</cp:revision>
  <dcterms:modified xsi:type="dcterms:W3CDTF">2024-12-18T02:14:48Z</dcterms:modified>
</cp:coreProperties>
</file>